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5"/>
  </p:notesMasterIdLst>
  <p:sldIdLst>
    <p:sldId id="264" r:id="rId2"/>
    <p:sldId id="280" r:id="rId3"/>
    <p:sldId id="294" r:id="rId4"/>
    <p:sldId id="265" r:id="rId5"/>
    <p:sldId id="298" r:id="rId6"/>
    <p:sldId id="306" r:id="rId7"/>
    <p:sldId id="275" r:id="rId8"/>
    <p:sldId id="276" r:id="rId9"/>
    <p:sldId id="313" r:id="rId10"/>
    <p:sldId id="314" r:id="rId11"/>
    <p:sldId id="267" r:id="rId12"/>
    <p:sldId id="299" r:id="rId13"/>
    <p:sldId id="290" r:id="rId14"/>
    <p:sldId id="291" r:id="rId15"/>
    <p:sldId id="292" r:id="rId16"/>
    <p:sldId id="293" r:id="rId17"/>
    <p:sldId id="268" r:id="rId18"/>
    <p:sldId id="297" r:id="rId19"/>
    <p:sldId id="295" r:id="rId20"/>
    <p:sldId id="307" r:id="rId21"/>
    <p:sldId id="305" r:id="rId22"/>
    <p:sldId id="304" r:id="rId23"/>
    <p:sldId id="308" r:id="rId24"/>
    <p:sldId id="283" r:id="rId25"/>
    <p:sldId id="285" r:id="rId26"/>
    <p:sldId id="301" r:id="rId27"/>
    <p:sldId id="302" r:id="rId28"/>
    <p:sldId id="286" r:id="rId29"/>
    <p:sldId id="287" r:id="rId30"/>
    <p:sldId id="296" r:id="rId31"/>
    <p:sldId id="282" r:id="rId32"/>
    <p:sldId id="300" r:id="rId33"/>
    <p:sldId id="279" r:id="rId34"/>
  </p:sldIdLst>
  <p:sldSz cx="9144000" cy="6840538"/>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A1"/>
    <a:srgbClr val="FF4613"/>
    <a:srgbClr val="00A3DB"/>
    <a:srgbClr val="2140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8"/>
    <p:restoredTop sz="94343" autoAdjust="0"/>
  </p:normalViewPr>
  <p:slideViewPr>
    <p:cSldViewPr snapToGrid="0" snapToObjects="1">
      <p:cViewPr varScale="1">
        <p:scale>
          <a:sx n="50" d="100"/>
          <a:sy n="50" d="100"/>
        </p:scale>
        <p:origin x="-90" y="-444"/>
      </p:cViewPr>
      <p:guideLst>
        <p:guide orient="horz" pos="2154"/>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Data Synching</a:t>
            </a:r>
          </a:p>
        </c:rich>
      </c:tx>
      <c:layout/>
      <c:spPr>
        <a:noFill/>
        <a:ln>
          <a:noFill/>
        </a:ln>
        <a:effectLst/>
      </c:spPr>
    </c:title>
    <c:plotArea>
      <c:layout/>
      <c:barChart>
        <c:barDir val="col"/>
        <c:grouping val="stacked"/>
        <c:ser>
          <c:idx val="0"/>
          <c:order val="0"/>
          <c:tx>
            <c:strRef>
              <c:f>Sheet1!$B$1</c:f>
              <c:strCache>
                <c:ptCount val="1"/>
                <c:pt idx="0">
                  <c:v>IK Holders</c:v>
                </c:pt>
              </c:strCache>
            </c:strRef>
          </c:tx>
          <c:spPr>
            <a:solidFill>
              <a:schemeClr val="accent1"/>
            </a:solidFill>
            <a:ln>
              <a:noFill/>
            </a:ln>
            <a:effectLst/>
          </c:spPr>
          <c:cat>
            <c:strRef>
              <c:f>Sheet1!$A$2:$A$9</c:f>
              <c:strCache>
                <c:ptCount val="8"/>
                <c:pt idx="0">
                  <c:v>1.        Free State</c:v>
                </c:pt>
                <c:pt idx="1">
                  <c:v>2.        Gauteng</c:v>
                </c:pt>
                <c:pt idx="2">
                  <c:v>3.        Limpopo</c:v>
                </c:pt>
                <c:pt idx="3">
                  <c:v>4.        KwaZulu-Natal</c:v>
                </c:pt>
                <c:pt idx="4">
                  <c:v>5.        Mpumalanga</c:v>
                </c:pt>
                <c:pt idx="5">
                  <c:v>6.        Northern Cape</c:v>
                </c:pt>
                <c:pt idx="6">
                  <c:v>7.        Western Cape</c:v>
                </c:pt>
                <c:pt idx="7">
                  <c:v>TOTAL</c:v>
                </c:pt>
              </c:strCache>
            </c:strRef>
          </c:cat>
          <c:val>
            <c:numRef>
              <c:f>Sheet1!$B$2:$B$9</c:f>
              <c:numCache>
                <c:formatCode>General</c:formatCode>
                <c:ptCount val="8"/>
                <c:pt idx="0">
                  <c:v>68</c:v>
                </c:pt>
                <c:pt idx="1">
                  <c:v>142</c:v>
                </c:pt>
                <c:pt idx="2">
                  <c:v>823</c:v>
                </c:pt>
                <c:pt idx="3">
                  <c:v>565</c:v>
                </c:pt>
                <c:pt idx="4">
                  <c:v>240</c:v>
                </c:pt>
                <c:pt idx="5">
                  <c:v>75</c:v>
                </c:pt>
                <c:pt idx="6">
                  <c:v>107</c:v>
                </c:pt>
                <c:pt idx="7" formatCode="#,##0">
                  <c:v>2020</c:v>
                </c:pt>
              </c:numCache>
            </c:numRef>
          </c:val>
          <c:extLst xmlns:c16r2="http://schemas.microsoft.com/office/drawing/2015/06/chart">
            <c:ext xmlns:c16="http://schemas.microsoft.com/office/drawing/2014/chart" uri="{C3380CC4-5D6E-409C-BE32-E72D297353CC}">
              <c16:uniqueId val="{00000000-EB92-4847-A7E0-1061ACD6C8DA}"/>
            </c:ext>
          </c:extLst>
        </c:ser>
        <c:ser>
          <c:idx val="1"/>
          <c:order val="1"/>
          <c:tx>
            <c:strRef>
              <c:f>Sheet1!$C$1</c:f>
              <c:strCache>
                <c:ptCount val="1"/>
                <c:pt idx="0">
                  <c:v>Catalogued claims</c:v>
                </c:pt>
              </c:strCache>
            </c:strRef>
          </c:tx>
          <c:spPr>
            <a:solidFill>
              <a:schemeClr val="accent2"/>
            </a:solidFill>
            <a:ln>
              <a:noFill/>
            </a:ln>
            <a:effectLst/>
          </c:spPr>
          <c:cat>
            <c:strRef>
              <c:f>Sheet1!$A$2:$A$9</c:f>
              <c:strCache>
                <c:ptCount val="8"/>
                <c:pt idx="0">
                  <c:v>1.        Free State</c:v>
                </c:pt>
                <c:pt idx="1">
                  <c:v>2.        Gauteng</c:v>
                </c:pt>
                <c:pt idx="2">
                  <c:v>3.        Limpopo</c:v>
                </c:pt>
                <c:pt idx="3">
                  <c:v>4.        KwaZulu-Natal</c:v>
                </c:pt>
                <c:pt idx="4">
                  <c:v>5.        Mpumalanga</c:v>
                </c:pt>
                <c:pt idx="5">
                  <c:v>6.        Northern Cape</c:v>
                </c:pt>
                <c:pt idx="6">
                  <c:v>7.        Western Cape</c:v>
                </c:pt>
                <c:pt idx="7">
                  <c:v>TOTAL</c:v>
                </c:pt>
              </c:strCache>
            </c:strRef>
          </c:cat>
          <c:val>
            <c:numRef>
              <c:f>Sheet1!$C$2:$C$9</c:f>
              <c:numCache>
                <c:formatCode>General</c:formatCode>
                <c:ptCount val="8"/>
                <c:pt idx="0">
                  <c:v>453</c:v>
                </c:pt>
                <c:pt idx="1">
                  <c:v>625</c:v>
                </c:pt>
                <c:pt idx="2">
                  <c:v>6895</c:v>
                </c:pt>
                <c:pt idx="3">
                  <c:v>487</c:v>
                </c:pt>
                <c:pt idx="4">
                  <c:v>1031</c:v>
                </c:pt>
                <c:pt idx="5">
                  <c:v>627</c:v>
                </c:pt>
                <c:pt idx="6">
                  <c:v>428</c:v>
                </c:pt>
                <c:pt idx="7" formatCode="#,##0">
                  <c:v>10546</c:v>
                </c:pt>
              </c:numCache>
            </c:numRef>
          </c:val>
          <c:extLst xmlns:c16r2="http://schemas.microsoft.com/office/drawing/2015/06/chart">
            <c:ext xmlns:c16="http://schemas.microsoft.com/office/drawing/2014/chart" uri="{C3380CC4-5D6E-409C-BE32-E72D297353CC}">
              <c16:uniqueId val="{00000001-EB92-4847-A7E0-1061ACD6C8DA}"/>
            </c:ext>
          </c:extLst>
        </c:ser>
        <c:ser>
          <c:idx val="2"/>
          <c:order val="2"/>
          <c:tx>
            <c:strRef>
              <c:f>Sheet1!$D$1</c:f>
              <c:strCache>
                <c:ptCount val="1"/>
                <c:pt idx="0">
                  <c:v>Recordings</c:v>
                </c:pt>
              </c:strCache>
            </c:strRef>
          </c:tx>
          <c:spPr>
            <a:solidFill>
              <a:schemeClr val="accent3"/>
            </a:solidFill>
            <a:ln>
              <a:noFill/>
            </a:ln>
            <a:effectLst/>
          </c:spPr>
          <c:cat>
            <c:strRef>
              <c:f>Sheet1!$A$2:$A$9</c:f>
              <c:strCache>
                <c:ptCount val="8"/>
                <c:pt idx="0">
                  <c:v>1.        Free State</c:v>
                </c:pt>
                <c:pt idx="1">
                  <c:v>2.        Gauteng</c:v>
                </c:pt>
                <c:pt idx="2">
                  <c:v>3.        Limpopo</c:v>
                </c:pt>
                <c:pt idx="3">
                  <c:v>4.        KwaZulu-Natal</c:v>
                </c:pt>
                <c:pt idx="4">
                  <c:v>5.        Mpumalanga</c:v>
                </c:pt>
                <c:pt idx="5">
                  <c:v>6.        Northern Cape</c:v>
                </c:pt>
                <c:pt idx="6">
                  <c:v>7.        Western Cape</c:v>
                </c:pt>
                <c:pt idx="7">
                  <c:v>TOTAL</c:v>
                </c:pt>
              </c:strCache>
            </c:strRef>
          </c:cat>
          <c:val>
            <c:numRef>
              <c:f>Sheet1!$D$2:$D$9</c:f>
              <c:numCache>
                <c:formatCode>General</c:formatCode>
                <c:ptCount val="8"/>
                <c:pt idx="0">
                  <c:v>350</c:v>
                </c:pt>
                <c:pt idx="1">
                  <c:v>164</c:v>
                </c:pt>
                <c:pt idx="2">
                  <c:v>1394</c:v>
                </c:pt>
                <c:pt idx="3">
                  <c:v>393</c:v>
                </c:pt>
                <c:pt idx="4">
                  <c:v>586</c:v>
                </c:pt>
                <c:pt idx="5">
                  <c:v>396</c:v>
                </c:pt>
                <c:pt idx="6">
                  <c:v>41</c:v>
                </c:pt>
                <c:pt idx="7" formatCode="#,##0">
                  <c:v>3324</c:v>
                </c:pt>
              </c:numCache>
            </c:numRef>
          </c:val>
          <c:extLst xmlns:c16r2="http://schemas.microsoft.com/office/drawing/2015/06/chart">
            <c:ext xmlns:c16="http://schemas.microsoft.com/office/drawing/2014/chart" uri="{C3380CC4-5D6E-409C-BE32-E72D297353CC}">
              <c16:uniqueId val="{00000002-EB92-4847-A7E0-1061ACD6C8DA}"/>
            </c:ext>
          </c:extLst>
        </c:ser>
        <c:dLbls/>
        <c:overlap val="100"/>
        <c:axId val="103349632"/>
        <c:axId val="103367808"/>
      </c:barChart>
      <c:catAx>
        <c:axId val="1033496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67808"/>
        <c:crosses val="autoZero"/>
        <c:auto val="1"/>
        <c:lblAlgn val="ctr"/>
        <c:lblOffset val="100"/>
      </c:catAx>
      <c:valAx>
        <c:axId val="1033678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496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D2F2F-48FC-471E-B150-7A2A5E058483}"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9B8F9BA2-19A1-4FEF-B3E6-4A5B25B0C567}">
      <dgm:prSet phldrT="[Text]" custT="1"/>
      <dgm:spPr/>
      <dgm:t>
        <a:bodyPr/>
        <a:lstStyle/>
        <a:p>
          <a:r>
            <a:rPr lang="en-US" sz="1600" dirty="0"/>
            <a:t>NATIONAL IKS OFFICE </a:t>
          </a:r>
        </a:p>
      </dgm:t>
    </dgm:pt>
    <dgm:pt modelId="{E39E357F-9C60-429F-A4B9-B6B0E6A13124}" type="parTrans" cxnId="{C7ECDC47-39E1-441E-B275-0B61BC3182C6}">
      <dgm:prSet/>
      <dgm:spPr/>
      <dgm:t>
        <a:bodyPr/>
        <a:lstStyle/>
        <a:p>
          <a:endParaRPr lang="en-US"/>
        </a:p>
      </dgm:t>
    </dgm:pt>
    <dgm:pt modelId="{23E30A62-26D3-4F5A-B953-251716B44683}" type="sibTrans" cxnId="{C7ECDC47-39E1-441E-B275-0B61BC3182C6}">
      <dgm:prSet/>
      <dgm:spPr/>
      <dgm:t>
        <a:bodyPr/>
        <a:lstStyle/>
        <a:p>
          <a:endParaRPr lang="en-US"/>
        </a:p>
      </dgm:t>
    </dgm:pt>
    <dgm:pt modelId="{3AF4C8F5-58AC-4B3C-8193-70E6E4FABD61}">
      <dgm:prSet phldrT="[Text]" custT="1"/>
      <dgm:spPr>
        <a:solidFill>
          <a:srgbClr val="FF0000"/>
        </a:solidFill>
      </dgm:spPr>
      <dgm:t>
        <a:bodyPr/>
        <a:lstStyle/>
        <a:p>
          <a:r>
            <a:rPr lang="en-US" sz="1600" dirty="0"/>
            <a:t>REGULATIONS</a:t>
          </a:r>
        </a:p>
      </dgm:t>
    </dgm:pt>
    <dgm:pt modelId="{CE00FF3C-CF5D-43C3-9C5A-16F59C755381}" type="parTrans" cxnId="{DCDC60AE-EA46-4D07-A6A8-935E58F6AAEE}">
      <dgm:prSet/>
      <dgm:spPr/>
      <dgm:t>
        <a:bodyPr/>
        <a:lstStyle/>
        <a:p>
          <a:endParaRPr lang="en-US"/>
        </a:p>
      </dgm:t>
    </dgm:pt>
    <dgm:pt modelId="{A4A87493-91EA-4E4B-AB77-63F8F9891DB6}" type="sibTrans" cxnId="{DCDC60AE-EA46-4D07-A6A8-935E58F6AAEE}">
      <dgm:prSet/>
      <dgm:spPr/>
      <dgm:t>
        <a:bodyPr/>
        <a:lstStyle/>
        <a:p>
          <a:endParaRPr lang="en-US"/>
        </a:p>
      </dgm:t>
    </dgm:pt>
    <dgm:pt modelId="{E36E2A01-9901-41CA-8813-891A0B044985}">
      <dgm:prSet phldrT="[Text]" custT="1"/>
      <dgm:spPr/>
      <dgm:t>
        <a:bodyPr/>
        <a:lstStyle/>
        <a:p>
          <a:r>
            <a:rPr lang="en-US" sz="1700" dirty="0"/>
            <a:t>REGISTRATION OF </a:t>
          </a:r>
          <a:r>
            <a:rPr lang="en-US" sz="1600" dirty="0"/>
            <a:t>INDIGENOUS</a:t>
          </a:r>
          <a:r>
            <a:rPr lang="en-US" sz="1700" dirty="0"/>
            <a:t> KNOWLEDGE </a:t>
          </a:r>
        </a:p>
      </dgm:t>
    </dgm:pt>
    <dgm:pt modelId="{AED742FD-926A-4597-887D-28A90B541EAC}" type="parTrans" cxnId="{A4EC813E-3AA3-468C-9A33-C0C6C07BE3D4}">
      <dgm:prSet/>
      <dgm:spPr/>
      <dgm:t>
        <a:bodyPr/>
        <a:lstStyle/>
        <a:p>
          <a:endParaRPr lang="en-US"/>
        </a:p>
      </dgm:t>
    </dgm:pt>
    <dgm:pt modelId="{E966D928-62FF-4D79-94BA-8DFE86236238}" type="sibTrans" cxnId="{A4EC813E-3AA3-468C-9A33-C0C6C07BE3D4}">
      <dgm:prSet/>
      <dgm:spPr/>
      <dgm:t>
        <a:bodyPr/>
        <a:lstStyle/>
        <a:p>
          <a:endParaRPr lang="en-US"/>
        </a:p>
      </dgm:t>
    </dgm:pt>
    <dgm:pt modelId="{F47FAFE3-7533-4C00-BA11-BFDE2EB16E88}">
      <dgm:prSet phldrT="[Text]" custT="1"/>
      <dgm:spPr/>
      <dgm:t>
        <a:bodyPr/>
        <a:lstStyle/>
        <a:p>
          <a:r>
            <a:rPr lang="en-US" sz="1600" dirty="0"/>
            <a:t>RPL </a:t>
          </a:r>
        </a:p>
      </dgm:t>
    </dgm:pt>
    <dgm:pt modelId="{90668050-2283-43BE-A9E6-50A44BEC6844}" type="parTrans" cxnId="{856C4966-1D85-483D-ABAF-3E2E938571EF}">
      <dgm:prSet/>
      <dgm:spPr/>
      <dgm:t>
        <a:bodyPr/>
        <a:lstStyle/>
        <a:p>
          <a:endParaRPr lang="en-US"/>
        </a:p>
      </dgm:t>
    </dgm:pt>
    <dgm:pt modelId="{CF4FBEB3-38B5-40E2-8E91-2B12E8901EFD}" type="sibTrans" cxnId="{856C4966-1D85-483D-ABAF-3E2E938571EF}">
      <dgm:prSet/>
      <dgm:spPr/>
      <dgm:t>
        <a:bodyPr/>
        <a:lstStyle/>
        <a:p>
          <a:endParaRPr lang="en-US"/>
        </a:p>
      </dgm:t>
    </dgm:pt>
    <dgm:pt modelId="{3BB92054-8A87-42C8-93C4-B0506A46197E}">
      <dgm:prSet custT="1"/>
      <dgm:spPr/>
      <dgm:t>
        <a:bodyPr/>
        <a:lstStyle/>
        <a:p>
          <a:r>
            <a:rPr lang="en-US" sz="1600" dirty="0"/>
            <a:t>COMMERCIALISATION </a:t>
          </a:r>
        </a:p>
      </dgm:t>
    </dgm:pt>
    <dgm:pt modelId="{A3DD8B72-E5A6-40C4-A8E7-57B25C22D54E}" type="parTrans" cxnId="{8DA095DD-4126-4552-BF61-D7F1C6C5B2F9}">
      <dgm:prSet/>
      <dgm:spPr/>
      <dgm:t>
        <a:bodyPr/>
        <a:lstStyle/>
        <a:p>
          <a:endParaRPr lang="en-US"/>
        </a:p>
      </dgm:t>
    </dgm:pt>
    <dgm:pt modelId="{46804AE7-4727-46A7-B81F-F0A5C49A263F}" type="sibTrans" cxnId="{8DA095DD-4126-4552-BF61-D7F1C6C5B2F9}">
      <dgm:prSet/>
      <dgm:spPr/>
      <dgm:t>
        <a:bodyPr/>
        <a:lstStyle/>
        <a:p>
          <a:endParaRPr lang="en-US"/>
        </a:p>
      </dgm:t>
    </dgm:pt>
    <dgm:pt modelId="{E4151556-D387-424F-8D06-934B60934019}" type="pres">
      <dgm:prSet presAssocID="{9D2D2F2F-48FC-471E-B150-7A2A5E058483}" presName="hierChild1" presStyleCnt="0">
        <dgm:presLayoutVars>
          <dgm:orgChart val="1"/>
          <dgm:chPref val="1"/>
          <dgm:dir/>
          <dgm:animOne val="branch"/>
          <dgm:animLvl val="lvl"/>
          <dgm:resizeHandles/>
        </dgm:presLayoutVars>
      </dgm:prSet>
      <dgm:spPr/>
      <dgm:t>
        <a:bodyPr/>
        <a:lstStyle/>
        <a:p>
          <a:endParaRPr lang="en-US"/>
        </a:p>
      </dgm:t>
    </dgm:pt>
    <dgm:pt modelId="{93F4A7D6-32F7-4D47-A868-FC75236B44AE}" type="pres">
      <dgm:prSet presAssocID="{9B8F9BA2-19A1-4FEF-B3E6-4A5B25B0C567}" presName="hierRoot1" presStyleCnt="0">
        <dgm:presLayoutVars>
          <dgm:hierBranch val="init"/>
        </dgm:presLayoutVars>
      </dgm:prSet>
      <dgm:spPr/>
    </dgm:pt>
    <dgm:pt modelId="{9FE7ACC3-0111-434E-BE37-21D541422CA0}" type="pres">
      <dgm:prSet presAssocID="{9B8F9BA2-19A1-4FEF-B3E6-4A5B25B0C567}" presName="rootComposite1" presStyleCnt="0"/>
      <dgm:spPr/>
    </dgm:pt>
    <dgm:pt modelId="{6B3BCECA-7D73-49B7-A0CB-0DE0DF52AE73}" type="pres">
      <dgm:prSet presAssocID="{9B8F9BA2-19A1-4FEF-B3E6-4A5B25B0C567}" presName="rootText1" presStyleLbl="node0" presStyleIdx="0" presStyleCnt="1" custLinFactNeighborX="2897" custLinFactNeighborY="-49298">
        <dgm:presLayoutVars>
          <dgm:chPref val="3"/>
        </dgm:presLayoutVars>
      </dgm:prSet>
      <dgm:spPr/>
      <dgm:t>
        <a:bodyPr/>
        <a:lstStyle/>
        <a:p>
          <a:endParaRPr lang="en-US"/>
        </a:p>
      </dgm:t>
    </dgm:pt>
    <dgm:pt modelId="{AFA833F3-8050-4AD0-9411-776C8A884CFF}" type="pres">
      <dgm:prSet presAssocID="{9B8F9BA2-19A1-4FEF-B3E6-4A5B25B0C567}" presName="rootConnector1" presStyleLbl="node1" presStyleIdx="0" presStyleCnt="0"/>
      <dgm:spPr/>
      <dgm:t>
        <a:bodyPr/>
        <a:lstStyle/>
        <a:p>
          <a:endParaRPr lang="en-US"/>
        </a:p>
      </dgm:t>
    </dgm:pt>
    <dgm:pt modelId="{6B525094-8FAC-47DA-919F-4E28EFDF589F}" type="pres">
      <dgm:prSet presAssocID="{9B8F9BA2-19A1-4FEF-B3E6-4A5B25B0C567}" presName="hierChild2" presStyleCnt="0"/>
      <dgm:spPr/>
    </dgm:pt>
    <dgm:pt modelId="{AD846678-C335-4834-B412-FE8971142106}" type="pres">
      <dgm:prSet presAssocID="{CE00FF3C-CF5D-43C3-9C5A-16F59C755381}" presName="Name37" presStyleLbl="parChTrans1D2" presStyleIdx="0" presStyleCnt="4"/>
      <dgm:spPr/>
      <dgm:t>
        <a:bodyPr/>
        <a:lstStyle/>
        <a:p>
          <a:endParaRPr lang="en-US"/>
        </a:p>
      </dgm:t>
    </dgm:pt>
    <dgm:pt modelId="{F453D5A2-1215-4635-8DA8-A5C2E399393A}" type="pres">
      <dgm:prSet presAssocID="{3AF4C8F5-58AC-4B3C-8193-70E6E4FABD61}" presName="hierRoot2" presStyleCnt="0">
        <dgm:presLayoutVars>
          <dgm:hierBranch val="init"/>
        </dgm:presLayoutVars>
      </dgm:prSet>
      <dgm:spPr/>
    </dgm:pt>
    <dgm:pt modelId="{92C3A292-96E5-4830-BCB0-C22D22262BC0}" type="pres">
      <dgm:prSet presAssocID="{3AF4C8F5-58AC-4B3C-8193-70E6E4FABD61}" presName="rootComposite" presStyleCnt="0"/>
      <dgm:spPr/>
    </dgm:pt>
    <dgm:pt modelId="{96F9E65B-2544-44AC-A091-4D841B2ADEEA}" type="pres">
      <dgm:prSet presAssocID="{3AF4C8F5-58AC-4B3C-8193-70E6E4FABD61}" presName="rootText" presStyleLbl="node2" presStyleIdx="0" presStyleCnt="4">
        <dgm:presLayoutVars>
          <dgm:chPref val="3"/>
        </dgm:presLayoutVars>
      </dgm:prSet>
      <dgm:spPr/>
      <dgm:t>
        <a:bodyPr/>
        <a:lstStyle/>
        <a:p>
          <a:endParaRPr lang="en-US"/>
        </a:p>
      </dgm:t>
    </dgm:pt>
    <dgm:pt modelId="{85CE56C5-842D-4FCD-93D7-8A4857254EC1}" type="pres">
      <dgm:prSet presAssocID="{3AF4C8F5-58AC-4B3C-8193-70E6E4FABD61}" presName="rootConnector" presStyleLbl="node2" presStyleIdx="0" presStyleCnt="4"/>
      <dgm:spPr/>
      <dgm:t>
        <a:bodyPr/>
        <a:lstStyle/>
        <a:p>
          <a:endParaRPr lang="en-US"/>
        </a:p>
      </dgm:t>
    </dgm:pt>
    <dgm:pt modelId="{09E5235A-04A4-410F-B813-CF2416FE56E6}" type="pres">
      <dgm:prSet presAssocID="{3AF4C8F5-58AC-4B3C-8193-70E6E4FABD61}" presName="hierChild4" presStyleCnt="0"/>
      <dgm:spPr/>
    </dgm:pt>
    <dgm:pt modelId="{4DAEA609-0244-4D25-BF0B-5B0EC2F932B0}" type="pres">
      <dgm:prSet presAssocID="{3AF4C8F5-58AC-4B3C-8193-70E6E4FABD61}" presName="hierChild5" presStyleCnt="0"/>
      <dgm:spPr/>
    </dgm:pt>
    <dgm:pt modelId="{79EDA93A-1D5E-4FDF-9686-A9895483EECF}" type="pres">
      <dgm:prSet presAssocID="{AED742FD-926A-4597-887D-28A90B541EAC}" presName="Name37" presStyleLbl="parChTrans1D2" presStyleIdx="1" presStyleCnt="4"/>
      <dgm:spPr/>
      <dgm:t>
        <a:bodyPr/>
        <a:lstStyle/>
        <a:p>
          <a:endParaRPr lang="en-US"/>
        </a:p>
      </dgm:t>
    </dgm:pt>
    <dgm:pt modelId="{75F99F41-BEF7-4A00-8D0D-5B988148DD59}" type="pres">
      <dgm:prSet presAssocID="{E36E2A01-9901-41CA-8813-891A0B044985}" presName="hierRoot2" presStyleCnt="0">
        <dgm:presLayoutVars>
          <dgm:hierBranch val="init"/>
        </dgm:presLayoutVars>
      </dgm:prSet>
      <dgm:spPr/>
    </dgm:pt>
    <dgm:pt modelId="{0FF6045B-909E-49BF-9E2A-9803CB16E0F8}" type="pres">
      <dgm:prSet presAssocID="{E36E2A01-9901-41CA-8813-891A0B044985}" presName="rootComposite" presStyleCnt="0"/>
      <dgm:spPr/>
    </dgm:pt>
    <dgm:pt modelId="{0D3B695A-B3FF-4794-9246-62C40B24EF39}" type="pres">
      <dgm:prSet presAssocID="{E36E2A01-9901-41CA-8813-891A0B044985}" presName="rootText" presStyleLbl="node2" presStyleIdx="1" presStyleCnt="4">
        <dgm:presLayoutVars>
          <dgm:chPref val="3"/>
        </dgm:presLayoutVars>
      </dgm:prSet>
      <dgm:spPr/>
      <dgm:t>
        <a:bodyPr/>
        <a:lstStyle/>
        <a:p>
          <a:endParaRPr lang="en-US"/>
        </a:p>
      </dgm:t>
    </dgm:pt>
    <dgm:pt modelId="{BDAC5C0B-D734-401C-BAEE-406D4FEC8081}" type="pres">
      <dgm:prSet presAssocID="{E36E2A01-9901-41CA-8813-891A0B044985}" presName="rootConnector" presStyleLbl="node2" presStyleIdx="1" presStyleCnt="4"/>
      <dgm:spPr/>
      <dgm:t>
        <a:bodyPr/>
        <a:lstStyle/>
        <a:p>
          <a:endParaRPr lang="en-US"/>
        </a:p>
      </dgm:t>
    </dgm:pt>
    <dgm:pt modelId="{5B4455E7-58D7-44B1-913B-877FCA9D7917}" type="pres">
      <dgm:prSet presAssocID="{E36E2A01-9901-41CA-8813-891A0B044985}" presName="hierChild4" presStyleCnt="0"/>
      <dgm:spPr/>
    </dgm:pt>
    <dgm:pt modelId="{2DC357FA-6775-414F-8501-0B0F933665FE}" type="pres">
      <dgm:prSet presAssocID="{E36E2A01-9901-41CA-8813-891A0B044985}" presName="hierChild5" presStyleCnt="0"/>
      <dgm:spPr/>
    </dgm:pt>
    <dgm:pt modelId="{455DAC51-D8F5-44AF-80FB-97E505E95BF3}" type="pres">
      <dgm:prSet presAssocID="{90668050-2283-43BE-A9E6-50A44BEC6844}" presName="Name37" presStyleLbl="parChTrans1D2" presStyleIdx="2" presStyleCnt="4"/>
      <dgm:spPr/>
      <dgm:t>
        <a:bodyPr/>
        <a:lstStyle/>
        <a:p>
          <a:endParaRPr lang="en-US"/>
        </a:p>
      </dgm:t>
    </dgm:pt>
    <dgm:pt modelId="{5517701A-0373-4DE0-888A-CED046ECF90E}" type="pres">
      <dgm:prSet presAssocID="{F47FAFE3-7533-4C00-BA11-BFDE2EB16E88}" presName="hierRoot2" presStyleCnt="0">
        <dgm:presLayoutVars>
          <dgm:hierBranch val="init"/>
        </dgm:presLayoutVars>
      </dgm:prSet>
      <dgm:spPr/>
    </dgm:pt>
    <dgm:pt modelId="{902ABC59-29D1-4AB1-BB03-313A1F8D4240}" type="pres">
      <dgm:prSet presAssocID="{F47FAFE3-7533-4C00-BA11-BFDE2EB16E88}" presName="rootComposite" presStyleCnt="0"/>
      <dgm:spPr/>
    </dgm:pt>
    <dgm:pt modelId="{071F4187-6257-4D3F-BAD6-EDA50FDE85A0}" type="pres">
      <dgm:prSet presAssocID="{F47FAFE3-7533-4C00-BA11-BFDE2EB16E88}" presName="rootText" presStyleLbl="node2" presStyleIdx="2" presStyleCnt="4">
        <dgm:presLayoutVars>
          <dgm:chPref val="3"/>
        </dgm:presLayoutVars>
      </dgm:prSet>
      <dgm:spPr/>
      <dgm:t>
        <a:bodyPr/>
        <a:lstStyle/>
        <a:p>
          <a:endParaRPr lang="en-US"/>
        </a:p>
      </dgm:t>
    </dgm:pt>
    <dgm:pt modelId="{8116C83F-9B9F-4D29-AE3E-6B52D15B330E}" type="pres">
      <dgm:prSet presAssocID="{F47FAFE3-7533-4C00-BA11-BFDE2EB16E88}" presName="rootConnector" presStyleLbl="node2" presStyleIdx="2" presStyleCnt="4"/>
      <dgm:spPr/>
      <dgm:t>
        <a:bodyPr/>
        <a:lstStyle/>
        <a:p>
          <a:endParaRPr lang="en-US"/>
        </a:p>
      </dgm:t>
    </dgm:pt>
    <dgm:pt modelId="{2EA2476B-894A-463A-AD35-23D1404C3060}" type="pres">
      <dgm:prSet presAssocID="{F47FAFE3-7533-4C00-BA11-BFDE2EB16E88}" presName="hierChild4" presStyleCnt="0"/>
      <dgm:spPr/>
    </dgm:pt>
    <dgm:pt modelId="{EB224C98-B967-4771-8886-FDE4499767A1}" type="pres">
      <dgm:prSet presAssocID="{F47FAFE3-7533-4C00-BA11-BFDE2EB16E88}" presName="hierChild5" presStyleCnt="0"/>
      <dgm:spPr/>
    </dgm:pt>
    <dgm:pt modelId="{165D2C28-E330-4F65-999E-DE01622D2074}" type="pres">
      <dgm:prSet presAssocID="{A3DD8B72-E5A6-40C4-A8E7-57B25C22D54E}" presName="Name37" presStyleLbl="parChTrans1D2" presStyleIdx="3" presStyleCnt="4"/>
      <dgm:spPr/>
      <dgm:t>
        <a:bodyPr/>
        <a:lstStyle/>
        <a:p>
          <a:endParaRPr lang="en-US"/>
        </a:p>
      </dgm:t>
    </dgm:pt>
    <dgm:pt modelId="{ED86973C-9799-48E9-903C-92D47703EFF4}" type="pres">
      <dgm:prSet presAssocID="{3BB92054-8A87-42C8-93C4-B0506A46197E}" presName="hierRoot2" presStyleCnt="0">
        <dgm:presLayoutVars>
          <dgm:hierBranch val="init"/>
        </dgm:presLayoutVars>
      </dgm:prSet>
      <dgm:spPr/>
    </dgm:pt>
    <dgm:pt modelId="{69AE2E42-CC3B-4154-B0D2-DD9EA769F463}" type="pres">
      <dgm:prSet presAssocID="{3BB92054-8A87-42C8-93C4-B0506A46197E}" presName="rootComposite" presStyleCnt="0"/>
      <dgm:spPr/>
    </dgm:pt>
    <dgm:pt modelId="{D12C206B-B3E8-493E-BF8C-7280B1923435}" type="pres">
      <dgm:prSet presAssocID="{3BB92054-8A87-42C8-93C4-B0506A46197E}" presName="rootText" presStyleLbl="node2" presStyleIdx="3" presStyleCnt="4" custScaleX="113628">
        <dgm:presLayoutVars>
          <dgm:chPref val="3"/>
        </dgm:presLayoutVars>
      </dgm:prSet>
      <dgm:spPr/>
      <dgm:t>
        <a:bodyPr/>
        <a:lstStyle/>
        <a:p>
          <a:endParaRPr lang="en-US"/>
        </a:p>
      </dgm:t>
    </dgm:pt>
    <dgm:pt modelId="{E1CFAD18-C6DA-4C14-A51E-0C85EDB0C0C3}" type="pres">
      <dgm:prSet presAssocID="{3BB92054-8A87-42C8-93C4-B0506A46197E}" presName="rootConnector" presStyleLbl="node2" presStyleIdx="3" presStyleCnt="4"/>
      <dgm:spPr/>
      <dgm:t>
        <a:bodyPr/>
        <a:lstStyle/>
        <a:p>
          <a:endParaRPr lang="en-US"/>
        </a:p>
      </dgm:t>
    </dgm:pt>
    <dgm:pt modelId="{38D09CBD-5150-4DC6-81AB-6BFA6CABF25E}" type="pres">
      <dgm:prSet presAssocID="{3BB92054-8A87-42C8-93C4-B0506A46197E}" presName="hierChild4" presStyleCnt="0"/>
      <dgm:spPr/>
    </dgm:pt>
    <dgm:pt modelId="{666E0F55-E052-43F1-AAFB-6B61358F19DD}" type="pres">
      <dgm:prSet presAssocID="{3BB92054-8A87-42C8-93C4-B0506A46197E}" presName="hierChild5" presStyleCnt="0"/>
      <dgm:spPr/>
    </dgm:pt>
    <dgm:pt modelId="{E275C8A3-B038-4CCC-8AFE-D5760E630B29}" type="pres">
      <dgm:prSet presAssocID="{9B8F9BA2-19A1-4FEF-B3E6-4A5B25B0C567}" presName="hierChild3" presStyleCnt="0"/>
      <dgm:spPr/>
    </dgm:pt>
  </dgm:ptLst>
  <dgm:cxnLst>
    <dgm:cxn modelId="{B7CACF2E-9076-469D-8FE9-EFE01EFEC97C}" type="presOf" srcId="{CE00FF3C-CF5D-43C3-9C5A-16F59C755381}" destId="{AD846678-C335-4834-B412-FE8971142106}" srcOrd="0" destOrd="0" presId="urn:microsoft.com/office/officeart/2005/8/layout/orgChart1"/>
    <dgm:cxn modelId="{FD746586-34AC-48EA-A825-1F89B5D4F2F2}" type="presOf" srcId="{9B8F9BA2-19A1-4FEF-B3E6-4A5B25B0C567}" destId="{6B3BCECA-7D73-49B7-A0CB-0DE0DF52AE73}" srcOrd="0" destOrd="0" presId="urn:microsoft.com/office/officeart/2005/8/layout/orgChart1"/>
    <dgm:cxn modelId="{A4EC813E-3AA3-468C-9A33-C0C6C07BE3D4}" srcId="{9B8F9BA2-19A1-4FEF-B3E6-4A5B25B0C567}" destId="{E36E2A01-9901-41CA-8813-891A0B044985}" srcOrd="1" destOrd="0" parTransId="{AED742FD-926A-4597-887D-28A90B541EAC}" sibTransId="{E966D928-62FF-4D79-94BA-8DFE86236238}"/>
    <dgm:cxn modelId="{1911B08A-4C07-4475-AC82-42B04286D330}" type="presOf" srcId="{3AF4C8F5-58AC-4B3C-8193-70E6E4FABD61}" destId="{96F9E65B-2544-44AC-A091-4D841B2ADEEA}" srcOrd="0" destOrd="0" presId="urn:microsoft.com/office/officeart/2005/8/layout/orgChart1"/>
    <dgm:cxn modelId="{5360327E-A31E-4ED7-8A62-036E131DDB95}" type="presOf" srcId="{F47FAFE3-7533-4C00-BA11-BFDE2EB16E88}" destId="{8116C83F-9B9F-4D29-AE3E-6B52D15B330E}" srcOrd="1" destOrd="0" presId="urn:microsoft.com/office/officeart/2005/8/layout/orgChart1"/>
    <dgm:cxn modelId="{A0DBB15B-F0B6-4571-901F-0FC7417106A7}" type="presOf" srcId="{E36E2A01-9901-41CA-8813-891A0B044985}" destId="{0D3B695A-B3FF-4794-9246-62C40B24EF39}" srcOrd="0" destOrd="0" presId="urn:microsoft.com/office/officeart/2005/8/layout/orgChart1"/>
    <dgm:cxn modelId="{5A77677F-29A8-46D8-B784-24798129A7BD}" type="presOf" srcId="{F47FAFE3-7533-4C00-BA11-BFDE2EB16E88}" destId="{071F4187-6257-4D3F-BAD6-EDA50FDE85A0}" srcOrd="0" destOrd="0" presId="urn:microsoft.com/office/officeart/2005/8/layout/orgChart1"/>
    <dgm:cxn modelId="{51618ECB-FC9F-4F21-B3AA-EF7870A3A2E3}" type="presOf" srcId="{E36E2A01-9901-41CA-8813-891A0B044985}" destId="{BDAC5C0B-D734-401C-BAEE-406D4FEC8081}" srcOrd="1" destOrd="0" presId="urn:microsoft.com/office/officeart/2005/8/layout/orgChart1"/>
    <dgm:cxn modelId="{0438F071-9A8E-4AD9-A0FB-AEB9C637CC02}" type="presOf" srcId="{3BB92054-8A87-42C8-93C4-B0506A46197E}" destId="{D12C206B-B3E8-493E-BF8C-7280B1923435}" srcOrd="0" destOrd="0" presId="urn:microsoft.com/office/officeart/2005/8/layout/orgChart1"/>
    <dgm:cxn modelId="{BE827C12-8963-4EFE-B067-B252CC9E4975}" type="presOf" srcId="{90668050-2283-43BE-A9E6-50A44BEC6844}" destId="{455DAC51-D8F5-44AF-80FB-97E505E95BF3}" srcOrd="0" destOrd="0" presId="urn:microsoft.com/office/officeart/2005/8/layout/orgChart1"/>
    <dgm:cxn modelId="{BCDB4EDD-769D-4E6B-98C9-8538B42957A4}" type="presOf" srcId="{9D2D2F2F-48FC-471E-B150-7A2A5E058483}" destId="{E4151556-D387-424F-8D06-934B60934019}" srcOrd="0" destOrd="0" presId="urn:microsoft.com/office/officeart/2005/8/layout/orgChart1"/>
    <dgm:cxn modelId="{072B76A7-068D-47F6-993D-99A1D0273514}" type="presOf" srcId="{3BB92054-8A87-42C8-93C4-B0506A46197E}" destId="{E1CFAD18-C6DA-4C14-A51E-0C85EDB0C0C3}" srcOrd="1" destOrd="0" presId="urn:microsoft.com/office/officeart/2005/8/layout/orgChart1"/>
    <dgm:cxn modelId="{DCDC60AE-EA46-4D07-A6A8-935E58F6AAEE}" srcId="{9B8F9BA2-19A1-4FEF-B3E6-4A5B25B0C567}" destId="{3AF4C8F5-58AC-4B3C-8193-70E6E4FABD61}" srcOrd="0" destOrd="0" parTransId="{CE00FF3C-CF5D-43C3-9C5A-16F59C755381}" sibTransId="{A4A87493-91EA-4E4B-AB77-63F8F9891DB6}"/>
    <dgm:cxn modelId="{856C4966-1D85-483D-ABAF-3E2E938571EF}" srcId="{9B8F9BA2-19A1-4FEF-B3E6-4A5B25B0C567}" destId="{F47FAFE3-7533-4C00-BA11-BFDE2EB16E88}" srcOrd="2" destOrd="0" parTransId="{90668050-2283-43BE-A9E6-50A44BEC6844}" sibTransId="{CF4FBEB3-38B5-40E2-8E91-2B12E8901EFD}"/>
    <dgm:cxn modelId="{B50C78BD-134A-4804-B626-8F0BF3845428}" type="presOf" srcId="{3AF4C8F5-58AC-4B3C-8193-70E6E4FABD61}" destId="{85CE56C5-842D-4FCD-93D7-8A4857254EC1}" srcOrd="1" destOrd="0" presId="urn:microsoft.com/office/officeart/2005/8/layout/orgChart1"/>
    <dgm:cxn modelId="{8DA095DD-4126-4552-BF61-D7F1C6C5B2F9}" srcId="{9B8F9BA2-19A1-4FEF-B3E6-4A5B25B0C567}" destId="{3BB92054-8A87-42C8-93C4-B0506A46197E}" srcOrd="3" destOrd="0" parTransId="{A3DD8B72-E5A6-40C4-A8E7-57B25C22D54E}" sibTransId="{46804AE7-4727-46A7-B81F-F0A5C49A263F}"/>
    <dgm:cxn modelId="{D50085BE-5CF6-4B11-A1FA-A1D8B5728934}" type="presOf" srcId="{9B8F9BA2-19A1-4FEF-B3E6-4A5B25B0C567}" destId="{AFA833F3-8050-4AD0-9411-776C8A884CFF}" srcOrd="1" destOrd="0" presId="urn:microsoft.com/office/officeart/2005/8/layout/orgChart1"/>
    <dgm:cxn modelId="{C7ECDC47-39E1-441E-B275-0B61BC3182C6}" srcId="{9D2D2F2F-48FC-471E-B150-7A2A5E058483}" destId="{9B8F9BA2-19A1-4FEF-B3E6-4A5B25B0C567}" srcOrd="0" destOrd="0" parTransId="{E39E357F-9C60-429F-A4B9-B6B0E6A13124}" sibTransId="{23E30A62-26D3-4F5A-B953-251716B44683}"/>
    <dgm:cxn modelId="{F6513E30-5036-467C-BA55-BAC1B4869E7A}" type="presOf" srcId="{AED742FD-926A-4597-887D-28A90B541EAC}" destId="{79EDA93A-1D5E-4FDF-9686-A9895483EECF}" srcOrd="0" destOrd="0" presId="urn:microsoft.com/office/officeart/2005/8/layout/orgChart1"/>
    <dgm:cxn modelId="{C9ED7674-67C8-461A-8100-F4D22192FB12}" type="presOf" srcId="{A3DD8B72-E5A6-40C4-A8E7-57B25C22D54E}" destId="{165D2C28-E330-4F65-999E-DE01622D2074}" srcOrd="0" destOrd="0" presId="urn:microsoft.com/office/officeart/2005/8/layout/orgChart1"/>
    <dgm:cxn modelId="{39C5322E-18A1-4DE6-9094-A86B6306F6CD}" type="presParOf" srcId="{E4151556-D387-424F-8D06-934B60934019}" destId="{93F4A7D6-32F7-4D47-A868-FC75236B44AE}" srcOrd="0" destOrd="0" presId="urn:microsoft.com/office/officeart/2005/8/layout/orgChart1"/>
    <dgm:cxn modelId="{3C3A615D-3EBB-414D-933D-C5E70E7B123F}" type="presParOf" srcId="{93F4A7D6-32F7-4D47-A868-FC75236B44AE}" destId="{9FE7ACC3-0111-434E-BE37-21D541422CA0}" srcOrd="0" destOrd="0" presId="urn:microsoft.com/office/officeart/2005/8/layout/orgChart1"/>
    <dgm:cxn modelId="{334E5BF7-338D-4FF5-BFD9-DAC37F786EA7}" type="presParOf" srcId="{9FE7ACC3-0111-434E-BE37-21D541422CA0}" destId="{6B3BCECA-7D73-49B7-A0CB-0DE0DF52AE73}" srcOrd="0" destOrd="0" presId="urn:microsoft.com/office/officeart/2005/8/layout/orgChart1"/>
    <dgm:cxn modelId="{32FE0C2A-485B-4CF6-A42A-01909A12BB11}" type="presParOf" srcId="{9FE7ACC3-0111-434E-BE37-21D541422CA0}" destId="{AFA833F3-8050-4AD0-9411-776C8A884CFF}" srcOrd="1" destOrd="0" presId="urn:microsoft.com/office/officeart/2005/8/layout/orgChart1"/>
    <dgm:cxn modelId="{0297875A-F81E-479E-A11F-9C3EEEF0513C}" type="presParOf" srcId="{93F4A7D6-32F7-4D47-A868-FC75236B44AE}" destId="{6B525094-8FAC-47DA-919F-4E28EFDF589F}" srcOrd="1" destOrd="0" presId="urn:microsoft.com/office/officeart/2005/8/layout/orgChart1"/>
    <dgm:cxn modelId="{27FCF013-ED3C-4BFE-885E-D67C03A7133E}" type="presParOf" srcId="{6B525094-8FAC-47DA-919F-4E28EFDF589F}" destId="{AD846678-C335-4834-B412-FE8971142106}" srcOrd="0" destOrd="0" presId="urn:microsoft.com/office/officeart/2005/8/layout/orgChart1"/>
    <dgm:cxn modelId="{E74CD926-CC9A-43E1-8E1B-CA9CBE7E18E7}" type="presParOf" srcId="{6B525094-8FAC-47DA-919F-4E28EFDF589F}" destId="{F453D5A2-1215-4635-8DA8-A5C2E399393A}" srcOrd="1" destOrd="0" presId="urn:microsoft.com/office/officeart/2005/8/layout/orgChart1"/>
    <dgm:cxn modelId="{AAB00BE0-6456-4957-8006-B58A402F363D}" type="presParOf" srcId="{F453D5A2-1215-4635-8DA8-A5C2E399393A}" destId="{92C3A292-96E5-4830-BCB0-C22D22262BC0}" srcOrd="0" destOrd="0" presId="urn:microsoft.com/office/officeart/2005/8/layout/orgChart1"/>
    <dgm:cxn modelId="{E038D49F-7240-4F9C-A8C8-912E6450137B}" type="presParOf" srcId="{92C3A292-96E5-4830-BCB0-C22D22262BC0}" destId="{96F9E65B-2544-44AC-A091-4D841B2ADEEA}" srcOrd="0" destOrd="0" presId="urn:microsoft.com/office/officeart/2005/8/layout/orgChart1"/>
    <dgm:cxn modelId="{4714C61F-79EA-431B-B89A-BD69323E5CB2}" type="presParOf" srcId="{92C3A292-96E5-4830-BCB0-C22D22262BC0}" destId="{85CE56C5-842D-4FCD-93D7-8A4857254EC1}" srcOrd="1" destOrd="0" presId="urn:microsoft.com/office/officeart/2005/8/layout/orgChart1"/>
    <dgm:cxn modelId="{F30FB6D5-584F-4C38-9B24-9F090ED7CEF4}" type="presParOf" srcId="{F453D5A2-1215-4635-8DA8-A5C2E399393A}" destId="{09E5235A-04A4-410F-B813-CF2416FE56E6}" srcOrd="1" destOrd="0" presId="urn:microsoft.com/office/officeart/2005/8/layout/orgChart1"/>
    <dgm:cxn modelId="{1DD4B590-276E-4163-B702-9BE93AC2A312}" type="presParOf" srcId="{F453D5A2-1215-4635-8DA8-A5C2E399393A}" destId="{4DAEA609-0244-4D25-BF0B-5B0EC2F932B0}" srcOrd="2" destOrd="0" presId="urn:microsoft.com/office/officeart/2005/8/layout/orgChart1"/>
    <dgm:cxn modelId="{CAEF079D-33C4-43F7-8B53-32CA3689F789}" type="presParOf" srcId="{6B525094-8FAC-47DA-919F-4E28EFDF589F}" destId="{79EDA93A-1D5E-4FDF-9686-A9895483EECF}" srcOrd="2" destOrd="0" presId="urn:microsoft.com/office/officeart/2005/8/layout/orgChart1"/>
    <dgm:cxn modelId="{5B175192-B769-47D7-B7FF-141497878609}" type="presParOf" srcId="{6B525094-8FAC-47DA-919F-4E28EFDF589F}" destId="{75F99F41-BEF7-4A00-8D0D-5B988148DD59}" srcOrd="3" destOrd="0" presId="urn:microsoft.com/office/officeart/2005/8/layout/orgChart1"/>
    <dgm:cxn modelId="{21F73F62-0C8E-436D-8DB2-70FAE76EF76E}" type="presParOf" srcId="{75F99F41-BEF7-4A00-8D0D-5B988148DD59}" destId="{0FF6045B-909E-49BF-9E2A-9803CB16E0F8}" srcOrd="0" destOrd="0" presId="urn:microsoft.com/office/officeart/2005/8/layout/orgChart1"/>
    <dgm:cxn modelId="{F70615B6-709F-4556-B48F-E8C2F6AD8004}" type="presParOf" srcId="{0FF6045B-909E-49BF-9E2A-9803CB16E0F8}" destId="{0D3B695A-B3FF-4794-9246-62C40B24EF39}" srcOrd="0" destOrd="0" presId="urn:microsoft.com/office/officeart/2005/8/layout/orgChart1"/>
    <dgm:cxn modelId="{D4DC085C-3186-45EA-86C7-895685B9F48D}" type="presParOf" srcId="{0FF6045B-909E-49BF-9E2A-9803CB16E0F8}" destId="{BDAC5C0B-D734-401C-BAEE-406D4FEC8081}" srcOrd="1" destOrd="0" presId="urn:microsoft.com/office/officeart/2005/8/layout/orgChart1"/>
    <dgm:cxn modelId="{6E7AA73A-9C5D-4A5B-B1C3-02469C0D6003}" type="presParOf" srcId="{75F99F41-BEF7-4A00-8D0D-5B988148DD59}" destId="{5B4455E7-58D7-44B1-913B-877FCA9D7917}" srcOrd="1" destOrd="0" presId="urn:microsoft.com/office/officeart/2005/8/layout/orgChart1"/>
    <dgm:cxn modelId="{0D72CE9A-7071-449A-86E9-CDFF11622E33}" type="presParOf" srcId="{75F99F41-BEF7-4A00-8D0D-5B988148DD59}" destId="{2DC357FA-6775-414F-8501-0B0F933665FE}" srcOrd="2" destOrd="0" presId="urn:microsoft.com/office/officeart/2005/8/layout/orgChart1"/>
    <dgm:cxn modelId="{58A20FBD-2630-41A0-8DDA-4E836EE88722}" type="presParOf" srcId="{6B525094-8FAC-47DA-919F-4E28EFDF589F}" destId="{455DAC51-D8F5-44AF-80FB-97E505E95BF3}" srcOrd="4" destOrd="0" presId="urn:microsoft.com/office/officeart/2005/8/layout/orgChart1"/>
    <dgm:cxn modelId="{03DAE5F1-8267-4B32-B278-944390A0BDA8}" type="presParOf" srcId="{6B525094-8FAC-47DA-919F-4E28EFDF589F}" destId="{5517701A-0373-4DE0-888A-CED046ECF90E}" srcOrd="5" destOrd="0" presId="urn:microsoft.com/office/officeart/2005/8/layout/orgChart1"/>
    <dgm:cxn modelId="{CB83EE80-F1C8-45B8-8EFB-AAC554CE59BB}" type="presParOf" srcId="{5517701A-0373-4DE0-888A-CED046ECF90E}" destId="{902ABC59-29D1-4AB1-BB03-313A1F8D4240}" srcOrd="0" destOrd="0" presId="urn:microsoft.com/office/officeart/2005/8/layout/orgChart1"/>
    <dgm:cxn modelId="{18A6BF6B-6BEE-4F01-AD45-C0ADE00EC568}" type="presParOf" srcId="{902ABC59-29D1-4AB1-BB03-313A1F8D4240}" destId="{071F4187-6257-4D3F-BAD6-EDA50FDE85A0}" srcOrd="0" destOrd="0" presId="urn:microsoft.com/office/officeart/2005/8/layout/orgChart1"/>
    <dgm:cxn modelId="{F0AC75EB-A956-4B44-B62D-0078BDBD9D70}" type="presParOf" srcId="{902ABC59-29D1-4AB1-BB03-313A1F8D4240}" destId="{8116C83F-9B9F-4D29-AE3E-6B52D15B330E}" srcOrd="1" destOrd="0" presId="urn:microsoft.com/office/officeart/2005/8/layout/orgChart1"/>
    <dgm:cxn modelId="{AECEE0E6-7662-4762-B0F3-CA4EBF5C2E2D}" type="presParOf" srcId="{5517701A-0373-4DE0-888A-CED046ECF90E}" destId="{2EA2476B-894A-463A-AD35-23D1404C3060}" srcOrd="1" destOrd="0" presId="urn:microsoft.com/office/officeart/2005/8/layout/orgChart1"/>
    <dgm:cxn modelId="{1BBD3B51-E93D-4EF0-98A1-224FBC0692D6}" type="presParOf" srcId="{5517701A-0373-4DE0-888A-CED046ECF90E}" destId="{EB224C98-B967-4771-8886-FDE4499767A1}" srcOrd="2" destOrd="0" presId="urn:microsoft.com/office/officeart/2005/8/layout/orgChart1"/>
    <dgm:cxn modelId="{F94E06EF-0D2C-405A-8919-7056FA7DA922}" type="presParOf" srcId="{6B525094-8FAC-47DA-919F-4E28EFDF589F}" destId="{165D2C28-E330-4F65-999E-DE01622D2074}" srcOrd="6" destOrd="0" presId="urn:microsoft.com/office/officeart/2005/8/layout/orgChart1"/>
    <dgm:cxn modelId="{65CF4A5C-3EC1-4C27-B868-F425972D0411}" type="presParOf" srcId="{6B525094-8FAC-47DA-919F-4E28EFDF589F}" destId="{ED86973C-9799-48E9-903C-92D47703EFF4}" srcOrd="7" destOrd="0" presId="urn:microsoft.com/office/officeart/2005/8/layout/orgChart1"/>
    <dgm:cxn modelId="{B227994E-4B8F-493F-8CB1-7282FC6B2380}" type="presParOf" srcId="{ED86973C-9799-48E9-903C-92D47703EFF4}" destId="{69AE2E42-CC3B-4154-B0D2-DD9EA769F463}" srcOrd="0" destOrd="0" presId="urn:microsoft.com/office/officeart/2005/8/layout/orgChart1"/>
    <dgm:cxn modelId="{58FC963B-E2FC-4FFE-B27F-C9E8BD92D007}" type="presParOf" srcId="{69AE2E42-CC3B-4154-B0D2-DD9EA769F463}" destId="{D12C206B-B3E8-493E-BF8C-7280B1923435}" srcOrd="0" destOrd="0" presId="urn:microsoft.com/office/officeart/2005/8/layout/orgChart1"/>
    <dgm:cxn modelId="{93B649C0-B4F3-4B34-886A-C33B13E84627}" type="presParOf" srcId="{69AE2E42-CC3B-4154-B0D2-DD9EA769F463}" destId="{E1CFAD18-C6DA-4C14-A51E-0C85EDB0C0C3}" srcOrd="1" destOrd="0" presId="urn:microsoft.com/office/officeart/2005/8/layout/orgChart1"/>
    <dgm:cxn modelId="{A8909589-9C69-4917-8C81-2E4AF2C66602}" type="presParOf" srcId="{ED86973C-9799-48E9-903C-92D47703EFF4}" destId="{38D09CBD-5150-4DC6-81AB-6BFA6CABF25E}" srcOrd="1" destOrd="0" presId="urn:microsoft.com/office/officeart/2005/8/layout/orgChart1"/>
    <dgm:cxn modelId="{4577C9D0-E16B-4F22-BB30-0ED855852407}" type="presParOf" srcId="{ED86973C-9799-48E9-903C-92D47703EFF4}" destId="{666E0F55-E052-43F1-AAFB-6B61358F19DD}" srcOrd="2" destOrd="0" presId="urn:microsoft.com/office/officeart/2005/8/layout/orgChart1"/>
    <dgm:cxn modelId="{3FBDB9B6-4D9E-4CCC-9C17-DD8AD7029397}" type="presParOf" srcId="{93F4A7D6-32F7-4D47-A868-FC75236B44AE}" destId="{E275C8A3-B038-4CCC-8AFE-D5760E630B2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2D2F2F-48FC-471E-B150-7A2A5E058483}"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9B8F9BA2-19A1-4FEF-B3E6-4A5B25B0C567}">
      <dgm:prSet phldrT="[Text]" custT="1"/>
      <dgm:spPr/>
      <dgm:t>
        <a:bodyPr/>
        <a:lstStyle/>
        <a:p>
          <a:r>
            <a:rPr lang="en-US" sz="1600" dirty="0"/>
            <a:t>NATIONAL IKS OFFICE </a:t>
          </a:r>
        </a:p>
      </dgm:t>
    </dgm:pt>
    <dgm:pt modelId="{E39E357F-9C60-429F-A4B9-B6B0E6A13124}" type="parTrans" cxnId="{C7ECDC47-39E1-441E-B275-0B61BC3182C6}">
      <dgm:prSet/>
      <dgm:spPr/>
      <dgm:t>
        <a:bodyPr/>
        <a:lstStyle/>
        <a:p>
          <a:endParaRPr lang="en-US"/>
        </a:p>
      </dgm:t>
    </dgm:pt>
    <dgm:pt modelId="{23E30A62-26D3-4F5A-B953-251716B44683}" type="sibTrans" cxnId="{C7ECDC47-39E1-441E-B275-0B61BC3182C6}">
      <dgm:prSet/>
      <dgm:spPr/>
      <dgm:t>
        <a:bodyPr/>
        <a:lstStyle/>
        <a:p>
          <a:endParaRPr lang="en-US"/>
        </a:p>
      </dgm:t>
    </dgm:pt>
    <dgm:pt modelId="{3AF4C8F5-58AC-4B3C-8193-70E6E4FABD61}">
      <dgm:prSet phldrT="[Text]" custT="1"/>
      <dgm:spPr>
        <a:solidFill>
          <a:schemeClr val="accent6"/>
        </a:solidFill>
        <a:ln>
          <a:solidFill>
            <a:schemeClr val="accent6"/>
          </a:solidFill>
        </a:ln>
      </dgm:spPr>
      <dgm:t>
        <a:bodyPr/>
        <a:lstStyle/>
        <a:p>
          <a:r>
            <a:rPr lang="en-US" sz="1600" dirty="0"/>
            <a:t>REGULATIONS</a:t>
          </a:r>
        </a:p>
      </dgm:t>
    </dgm:pt>
    <dgm:pt modelId="{CE00FF3C-CF5D-43C3-9C5A-16F59C755381}" type="parTrans" cxnId="{DCDC60AE-EA46-4D07-A6A8-935E58F6AAEE}">
      <dgm:prSet/>
      <dgm:spPr/>
      <dgm:t>
        <a:bodyPr/>
        <a:lstStyle/>
        <a:p>
          <a:endParaRPr lang="en-US"/>
        </a:p>
      </dgm:t>
    </dgm:pt>
    <dgm:pt modelId="{A4A87493-91EA-4E4B-AB77-63F8F9891DB6}" type="sibTrans" cxnId="{DCDC60AE-EA46-4D07-A6A8-935E58F6AAEE}">
      <dgm:prSet/>
      <dgm:spPr/>
      <dgm:t>
        <a:bodyPr/>
        <a:lstStyle/>
        <a:p>
          <a:endParaRPr lang="en-US"/>
        </a:p>
      </dgm:t>
    </dgm:pt>
    <dgm:pt modelId="{E36E2A01-9901-41CA-8813-891A0B044985}">
      <dgm:prSet phldrT="[Text]" custT="1"/>
      <dgm:spPr/>
      <dgm:t>
        <a:bodyPr/>
        <a:lstStyle/>
        <a:p>
          <a:r>
            <a:rPr lang="en-US" sz="1700" dirty="0"/>
            <a:t>REGISTRATION OF </a:t>
          </a:r>
          <a:r>
            <a:rPr lang="en-US" sz="1600" dirty="0"/>
            <a:t>INDIGENOUS</a:t>
          </a:r>
          <a:r>
            <a:rPr lang="en-US" sz="1700" dirty="0"/>
            <a:t> KNOWLEDGE </a:t>
          </a:r>
        </a:p>
      </dgm:t>
    </dgm:pt>
    <dgm:pt modelId="{AED742FD-926A-4597-887D-28A90B541EAC}" type="parTrans" cxnId="{A4EC813E-3AA3-468C-9A33-C0C6C07BE3D4}">
      <dgm:prSet/>
      <dgm:spPr/>
      <dgm:t>
        <a:bodyPr/>
        <a:lstStyle/>
        <a:p>
          <a:endParaRPr lang="en-US"/>
        </a:p>
      </dgm:t>
    </dgm:pt>
    <dgm:pt modelId="{E966D928-62FF-4D79-94BA-8DFE86236238}" type="sibTrans" cxnId="{A4EC813E-3AA3-468C-9A33-C0C6C07BE3D4}">
      <dgm:prSet/>
      <dgm:spPr/>
      <dgm:t>
        <a:bodyPr/>
        <a:lstStyle/>
        <a:p>
          <a:endParaRPr lang="en-US"/>
        </a:p>
      </dgm:t>
    </dgm:pt>
    <dgm:pt modelId="{F47FAFE3-7533-4C00-BA11-BFDE2EB16E88}">
      <dgm:prSet phldrT="[Text]" custT="1"/>
      <dgm:spPr>
        <a:solidFill>
          <a:schemeClr val="accent6"/>
        </a:solidFill>
      </dgm:spPr>
      <dgm:t>
        <a:bodyPr/>
        <a:lstStyle/>
        <a:p>
          <a:r>
            <a:rPr lang="en-US" sz="1600" dirty="0"/>
            <a:t>RPL </a:t>
          </a:r>
        </a:p>
      </dgm:t>
    </dgm:pt>
    <dgm:pt modelId="{90668050-2283-43BE-A9E6-50A44BEC6844}" type="parTrans" cxnId="{856C4966-1D85-483D-ABAF-3E2E938571EF}">
      <dgm:prSet/>
      <dgm:spPr/>
      <dgm:t>
        <a:bodyPr/>
        <a:lstStyle/>
        <a:p>
          <a:endParaRPr lang="en-US"/>
        </a:p>
      </dgm:t>
    </dgm:pt>
    <dgm:pt modelId="{CF4FBEB3-38B5-40E2-8E91-2B12E8901EFD}" type="sibTrans" cxnId="{856C4966-1D85-483D-ABAF-3E2E938571EF}">
      <dgm:prSet/>
      <dgm:spPr/>
      <dgm:t>
        <a:bodyPr/>
        <a:lstStyle/>
        <a:p>
          <a:endParaRPr lang="en-US"/>
        </a:p>
      </dgm:t>
    </dgm:pt>
    <dgm:pt modelId="{3BB92054-8A87-42C8-93C4-B0506A46197E}">
      <dgm:prSet custT="1"/>
      <dgm:spPr>
        <a:solidFill>
          <a:srgbClr val="FF0000"/>
        </a:solidFill>
      </dgm:spPr>
      <dgm:t>
        <a:bodyPr/>
        <a:lstStyle/>
        <a:p>
          <a:r>
            <a:rPr lang="en-US" sz="1600" dirty="0"/>
            <a:t>COMMERCIALISATION </a:t>
          </a:r>
        </a:p>
      </dgm:t>
    </dgm:pt>
    <dgm:pt modelId="{A3DD8B72-E5A6-40C4-A8E7-57B25C22D54E}" type="parTrans" cxnId="{8DA095DD-4126-4552-BF61-D7F1C6C5B2F9}">
      <dgm:prSet/>
      <dgm:spPr/>
      <dgm:t>
        <a:bodyPr/>
        <a:lstStyle/>
        <a:p>
          <a:endParaRPr lang="en-US"/>
        </a:p>
      </dgm:t>
    </dgm:pt>
    <dgm:pt modelId="{46804AE7-4727-46A7-B81F-F0A5C49A263F}" type="sibTrans" cxnId="{8DA095DD-4126-4552-BF61-D7F1C6C5B2F9}">
      <dgm:prSet/>
      <dgm:spPr/>
      <dgm:t>
        <a:bodyPr/>
        <a:lstStyle/>
        <a:p>
          <a:endParaRPr lang="en-US"/>
        </a:p>
      </dgm:t>
    </dgm:pt>
    <dgm:pt modelId="{E4151556-D387-424F-8D06-934B60934019}" type="pres">
      <dgm:prSet presAssocID="{9D2D2F2F-48FC-471E-B150-7A2A5E058483}" presName="hierChild1" presStyleCnt="0">
        <dgm:presLayoutVars>
          <dgm:orgChart val="1"/>
          <dgm:chPref val="1"/>
          <dgm:dir/>
          <dgm:animOne val="branch"/>
          <dgm:animLvl val="lvl"/>
          <dgm:resizeHandles/>
        </dgm:presLayoutVars>
      </dgm:prSet>
      <dgm:spPr/>
      <dgm:t>
        <a:bodyPr/>
        <a:lstStyle/>
        <a:p>
          <a:endParaRPr lang="en-US"/>
        </a:p>
      </dgm:t>
    </dgm:pt>
    <dgm:pt modelId="{93F4A7D6-32F7-4D47-A868-FC75236B44AE}" type="pres">
      <dgm:prSet presAssocID="{9B8F9BA2-19A1-4FEF-B3E6-4A5B25B0C567}" presName="hierRoot1" presStyleCnt="0">
        <dgm:presLayoutVars>
          <dgm:hierBranch val="init"/>
        </dgm:presLayoutVars>
      </dgm:prSet>
      <dgm:spPr/>
    </dgm:pt>
    <dgm:pt modelId="{9FE7ACC3-0111-434E-BE37-21D541422CA0}" type="pres">
      <dgm:prSet presAssocID="{9B8F9BA2-19A1-4FEF-B3E6-4A5B25B0C567}" presName="rootComposite1" presStyleCnt="0"/>
      <dgm:spPr/>
    </dgm:pt>
    <dgm:pt modelId="{6B3BCECA-7D73-49B7-A0CB-0DE0DF52AE73}" type="pres">
      <dgm:prSet presAssocID="{9B8F9BA2-19A1-4FEF-B3E6-4A5B25B0C567}" presName="rootText1" presStyleLbl="node0" presStyleIdx="0" presStyleCnt="1" custLinFactNeighborY="-10484">
        <dgm:presLayoutVars>
          <dgm:chPref val="3"/>
        </dgm:presLayoutVars>
      </dgm:prSet>
      <dgm:spPr/>
      <dgm:t>
        <a:bodyPr/>
        <a:lstStyle/>
        <a:p>
          <a:endParaRPr lang="en-US"/>
        </a:p>
      </dgm:t>
    </dgm:pt>
    <dgm:pt modelId="{AFA833F3-8050-4AD0-9411-776C8A884CFF}" type="pres">
      <dgm:prSet presAssocID="{9B8F9BA2-19A1-4FEF-B3E6-4A5B25B0C567}" presName="rootConnector1" presStyleLbl="node1" presStyleIdx="0" presStyleCnt="0"/>
      <dgm:spPr/>
      <dgm:t>
        <a:bodyPr/>
        <a:lstStyle/>
        <a:p>
          <a:endParaRPr lang="en-US"/>
        </a:p>
      </dgm:t>
    </dgm:pt>
    <dgm:pt modelId="{6B525094-8FAC-47DA-919F-4E28EFDF589F}" type="pres">
      <dgm:prSet presAssocID="{9B8F9BA2-19A1-4FEF-B3E6-4A5B25B0C567}" presName="hierChild2" presStyleCnt="0"/>
      <dgm:spPr/>
    </dgm:pt>
    <dgm:pt modelId="{AD846678-C335-4834-B412-FE8971142106}" type="pres">
      <dgm:prSet presAssocID="{CE00FF3C-CF5D-43C3-9C5A-16F59C755381}" presName="Name37" presStyleLbl="parChTrans1D2" presStyleIdx="0" presStyleCnt="4"/>
      <dgm:spPr/>
      <dgm:t>
        <a:bodyPr/>
        <a:lstStyle/>
        <a:p>
          <a:endParaRPr lang="en-US"/>
        </a:p>
      </dgm:t>
    </dgm:pt>
    <dgm:pt modelId="{F453D5A2-1215-4635-8DA8-A5C2E399393A}" type="pres">
      <dgm:prSet presAssocID="{3AF4C8F5-58AC-4B3C-8193-70E6E4FABD61}" presName="hierRoot2" presStyleCnt="0">
        <dgm:presLayoutVars>
          <dgm:hierBranch val="init"/>
        </dgm:presLayoutVars>
      </dgm:prSet>
      <dgm:spPr/>
    </dgm:pt>
    <dgm:pt modelId="{92C3A292-96E5-4830-BCB0-C22D22262BC0}" type="pres">
      <dgm:prSet presAssocID="{3AF4C8F5-58AC-4B3C-8193-70E6E4FABD61}" presName="rootComposite" presStyleCnt="0"/>
      <dgm:spPr/>
    </dgm:pt>
    <dgm:pt modelId="{96F9E65B-2544-44AC-A091-4D841B2ADEEA}" type="pres">
      <dgm:prSet presAssocID="{3AF4C8F5-58AC-4B3C-8193-70E6E4FABD61}" presName="rootText" presStyleLbl="node2" presStyleIdx="0" presStyleCnt="4">
        <dgm:presLayoutVars>
          <dgm:chPref val="3"/>
        </dgm:presLayoutVars>
      </dgm:prSet>
      <dgm:spPr/>
      <dgm:t>
        <a:bodyPr/>
        <a:lstStyle/>
        <a:p>
          <a:endParaRPr lang="en-US"/>
        </a:p>
      </dgm:t>
    </dgm:pt>
    <dgm:pt modelId="{85CE56C5-842D-4FCD-93D7-8A4857254EC1}" type="pres">
      <dgm:prSet presAssocID="{3AF4C8F5-58AC-4B3C-8193-70E6E4FABD61}" presName="rootConnector" presStyleLbl="node2" presStyleIdx="0" presStyleCnt="4"/>
      <dgm:spPr/>
      <dgm:t>
        <a:bodyPr/>
        <a:lstStyle/>
        <a:p>
          <a:endParaRPr lang="en-US"/>
        </a:p>
      </dgm:t>
    </dgm:pt>
    <dgm:pt modelId="{09E5235A-04A4-410F-B813-CF2416FE56E6}" type="pres">
      <dgm:prSet presAssocID="{3AF4C8F5-58AC-4B3C-8193-70E6E4FABD61}" presName="hierChild4" presStyleCnt="0"/>
      <dgm:spPr/>
    </dgm:pt>
    <dgm:pt modelId="{4DAEA609-0244-4D25-BF0B-5B0EC2F932B0}" type="pres">
      <dgm:prSet presAssocID="{3AF4C8F5-58AC-4B3C-8193-70E6E4FABD61}" presName="hierChild5" presStyleCnt="0"/>
      <dgm:spPr/>
    </dgm:pt>
    <dgm:pt modelId="{79EDA93A-1D5E-4FDF-9686-A9895483EECF}" type="pres">
      <dgm:prSet presAssocID="{AED742FD-926A-4597-887D-28A90B541EAC}" presName="Name37" presStyleLbl="parChTrans1D2" presStyleIdx="1" presStyleCnt="4"/>
      <dgm:spPr/>
      <dgm:t>
        <a:bodyPr/>
        <a:lstStyle/>
        <a:p>
          <a:endParaRPr lang="en-US"/>
        </a:p>
      </dgm:t>
    </dgm:pt>
    <dgm:pt modelId="{75F99F41-BEF7-4A00-8D0D-5B988148DD59}" type="pres">
      <dgm:prSet presAssocID="{E36E2A01-9901-41CA-8813-891A0B044985}" presName="hierRoot2" presStyleCnt="0">
        <dgm:presLayoutVars>
          <dgm:hierBranch val="init"/>
        </dgm:presLayoutVars>
      </dgm:prSet>
      <dgm:spPr/>
    </dgm:pt>
    <dgm:pt modelId="{0FF6045B-909E-49BF-9E2A-9803CB16E0F8}" type="pres">
      <dgm:prSet presAssocID="{E36E2A01-9901-41CA-8813-891A0B044985}" presName="rootComposite" presStyleCnt="0"/>
      <dgm:spPr/>
    </dgm:pt>
    <dgm:pt modelId="{0D3B695A-B3FF-4794-9246-62C40B24EF39}" type="pres">
      <dgm:prSet presAssocID="{E36E2A01-9901-41CA-8813-891A0B044985}" presName="rootText" presStyleLbl="node2" presStyleIdx="1" presStyleCnt="4">
        <dgm:presLayoutVars>
          <dgm:chPref val="3"/>
        </dgm:presLayoutVars>
      </dgm:prSet>
      <dgm:spPr/>
      <dgm:t>
        <a:bodyPr/>
        <a:lstStyle/>
        <a:p>
          <a:endParaRPr lang="en-US"/>
        </a:p>
      </dgm:t>
    </dgm:pt>
    <dgm:pt modelId="{BDAC5C0B-D734-401C-BAEE-406D4FEC8081}" type="pres">
      <dgm:prSet presAssocID="{E36E2A01-9901-41CA-8813-891A0B044985}" presName="rootConnector" presStyleLbl="node2" presStyleIdx="1" presStyleCnt="4"/>
      <dgm:spPr/>
      <dgm:t>
        <a:bodyPr/>
        <a:lstStyle/>
        <a:p>
          <a:endParaRPr lang="en-US"/>
        </a:p>
      </dgm:t>
    </dgm:pt>
    <dgm:pt modelId="{5B4455E7-58D7-44B1-913B-877FCA9D7917}" type="pres">
      <dgm:prSet presAssocID="{E36E2A01-9901-41CA-8813-891A0B044985}" presName="hierChild4" presStyleCnt="0"/>
      <dgm:spPr/>
    </dgm:pt>
    <dgm:pt modelId="{2DC357FA-6775-414F-8501-0B0F933665FE}" type="pres">
      <dgm:prSet presAssocID="{E36E2A01-9901-41CA-8813-891A0B044985}" presName="hierChild5" presStyleCnt="0"/>
      <dgm:spPr/>
    </dgm:pt>
    <dgm:pt modelId="{455DAC51-D8F5-44AF-80FB-97E505E95BF3}" type="pres">
      <dgm:prSet presAssocID="{90668050-2283-43BE-A9E6-50A44BEC6844}" presName="Name37" presStyleLbl="parChTrans1D2" presStyleIdx="2" presStyleCnt="4"/>
      <dgm:spPr/>
      <dgm:t>
        <a:bodyPr/>
        <a:lstStyle/>
        <a:p>
          <a:endParaRPr lang="en-US"/>
        </a:p>
      </dgm:t>
    </dgm:pt>
    <dgm:pt modelId="{5517701A-0373-4DE0-888A-CED046ECF90E}" type="pres">
      <dgm:prSet presAssocID="{F47FAFE3-7533-4C00-BA11-BFDE2EB16E88}" presName="hierRoot2" presStyleCnt="0">
        <dgm:presLayoutVars>
          <dgm:hierBranch val="init"/>
        </dgm:presLayoutVars>
      </dgm:prSet>
      <dgm:spPr/>
    </dgm:pt>
    <dgm:pt modelId="{902ABC59-29D1-4AB1-BB03-313A1F8D4240}" type="pres">
      <dgm:prSet presAssocID="{F47FAFE3-7533-4C00-BA11-BFDE2EB16E88}" presName="rootComposite" presStyleCnt="0"/>
      <dgm:spPr/>
    </dgm:pt>
    <dgm:pt modelId="{071F4187-6257-4D3F-BAD6-EDA50FDE85A0}" type="pres">
      <dgm:prSet presAssocID="{F47FAFE3-7533-4C00-BA11-BFDE2EB16E88}" presName="rootText" presStyleLbl="node2" presStyleIdx="2" presStyleCnt="4">
        <dgm:presLayoutVars>
          <dgm:chPref val="3"/>
        </dgm:presLayoutVars>
      </dgm:prSet>
      <dgm:spPr/>
      <dgm:t>
        <a:bodyPr/>
        <a:lstStyle/>
        <a:p>
          <a:endParaRPr lang="en-US"/>
        </a:p>
      </dgm:t>
    </dgm:pt>
    <dgm:pt modelId="{8116C83F-9B9F-4D29-AE3E-6B52D15B330E}" type="pres">
      <dgm:prSet presAssocID="{F47FAFE3-7533-4C00-BA11-BFDE2EB16E88}" presName="rootConnector" presStyleLbl="node2" presStyleIdx="2" presStyleCnt="4"/>
      <dgm:spPr/>
      <dgm:t>
        <a:bodyPr/>
        <a:lstStyle/>
        <a:p>
          <a:endParaRPr lang="en-US"/>
        </a:p>
      </dgm:t>
    </dgm:pt>
    <dgm:pt modelId="{2EA2476B-894A-463A-AD35-23D1404C3060}" type="pres">
      <dgm:prSet presAssocID="{F47FAFE3-7533-4C00-BA11-BFDE2EB16E88}" presName="hierChild4" presStyleCnt="0"/>
      <dgm:spPr/>
    </dgm:pt>
    <dgm:pt modelId="{EB224C98-B967-4771-8886-FDE4499767A1}" type="pres">
      <dgm:prSet presAssocID="{F47FAFE3-7533-4C00-BA11-BFDE2EB16E88}" presName="hierChild5" presStyleCnt="0"/>
      <dgm:spPr/>
    </dgm:pt>
    <dgm:pt modelId="{165D2C28-E330-4F65-999E-DE01622D2074}" type="pres">
      <dgm:prSet presAssocID="{A3DD8B72-E5A6-40C4-A8E7-57B25C22D54E}" presName="Name37" presStyleLbl="parChTrans1D2" presStyleIdx="3" presStyleCnt="4"/>
      <dgm:spPr/>
      <dgm:t>
        <a:bodyPr/>
        <a:lstStyle/>
        <a:p>
          <a:endParaRPr lang="en-US"/>
        </a:p>
      </dgm:t>
    </dgm:pt>
    <dgm:pt modelId="{ED86973C-9799-48E9-903C-92D47703EFF4}" type="pres">
      <dgm:prSet presAssocID="{3BB92054-8A87-42C8-93C4-B0506A46197E}" presName="hierRoot2" presStyleCnt="0">
        <dgm:presLayoutVars>
          <dgm:hierBranch val="init"/>
        </dgm:presLayoutVars>
      </dgm:prSet>
      <dgm:spPr/>
    </dgm:pt>
    <dgm:pt modelId="{69AE2E42-CC3B-4154-B0D2-DD9EA769F463}" type="pres">
      <dgm:prSet presAssocID="{3BB92054-8A87-42C8-93C4-B0506A46197E}" presName="rootComposite" presStyleCnt="0"/>
      <dgm:spPr/>
    </dgm:pt>
    <dgm:pt modelId="{D12C206B-B3E8-493E-BF8C-7280B1923435}" type="pres">
      <dgm:prSet presAssocID="{3BB92054-8A87-42C8-93C4-B0506A46197E}" presName="rootText" presStyleLbl="node2" presStyleIdx="3" presStyleCnt="4" custScaleX="113628">
        <dgm:presLayoutVars>
          <dgm:chPref val="3"/>
        </dgm:presLayoutVars>
      </dgm:prSet>
      <dgm:spPr/>
      <dgm:t>
        <a:bodyPr/>
        <a:lstStyle/>
        <a:p>
          <a:endParaRPr lang="en-US"/>
        </a:p>
      </dgm:t>
    </dgm:pt>
    <dgm:pt modelId="{E1CFAD18-C6DA-4C14-A51E-0C85EDB0C0C3}" type="pres">
      <dgm:prSet presAssocID="{3BB92054-8A87-42C8-93C4-B0506A46197E}" presName="rootConnector" presStyleLbl="node2" presStyleIdx="3" presStyleCnt="4"/>
      <dgm:spPr/>
      <dgm:t>
        <a:bodyPr/>
        <a:lstStyle/>
        <a:p>
          <a:endParaRPr lang="en-US"/>
        </a:p>
      </dgm:t>
    </dgm:pt>
    <dgm:pt modelId="{38D09CBD-5150-4DC6-81AB-6BFA6CABF25E}" type="pres">
      <dgm:prSet presAssocID="{3BB92054-8A87-42C8-93C4-B0506A46197E}" presName="hierChild4" presStyleCnt="0"/>
      <dgm:spPr/>
    </dgm:pt>
    <dgm:pt modelId="{666E0F55-E052-43F1-AAFB-6B61358F19DD}" type="pres">
      <dgm:prSet presAssocID="{3BB92054-8A87-42C8-93C4-B0506A46197E}" presName="hierChild5" presStyleCnt="0"/>
      <dgm:spPr/>
    </dgm:pt>
    <dgm:pt modelId="{E275C8A3-B038-4CCC-8AFE-D5760E630B29}" type="pres">
      <dgm:prSet presAssocID="{9B8F9BA2-19A1-4FEF-B3E6-4A5B25B0C567}" presName="hierChild3" presStyleCnt="0"/>
      <dgm:spPr/>
    </dgm:pt>
  </dgm:ptLst>
  <dgm:cxnLst>
    <dgm:cxn modelId="{B7CACF2E-9076-469D-8FE9-EFE01EFEC97C}" type="presOf" srcId="{CE00FF3C-CF5D-43C3-9C5A-16F59C755381}" destId="{AD846678-C335-4834-B412-FE8971142106}" srcOrd="0" destOrd="0" presId="urn:microsoft.com/office/officeart/2005/8/layout/orgChart1"/>
    <dgm:cxn modelId="{FD746586-34AC-48EA-A825-1F89B5D4F2F2}" type="presOf" srcId="{9B8F9BA2-19A1-4FEF-B3E6-4A5B25B0C567}" destId="{6B3BCECA-7D73-49B7-A0CB-0DE0DF52AE73}" srcOrd="0" destOrd="0" presId="urn:microsoft.com/office/officeart/2005/8/layout/orgChart1"/>
    <dgm:cxn modelId="{A4EC813E-3AA3-468C-9A33-C0C6C07BE3D4}" srcId="{9B8F9BA2-19A1-4FEF-B3E6-4A5B25B0C567}" destId="{E36E2A01-9901-41CA-8813-891A0B044985}" srcOrd="1" destOrd="0" parTransId="{AED742FD-926A-4597-887D-28A90B541EAC}" sibTransId="{E966D928-62FF-4D79-94BA-8DFE86236238}"/>
    <dgm:cxn modelId="{1911B08A-4C07-4475-AC82-42B04286D330}" type="presOf" srcId="{3AF4C8F5-58AC-4B3C-8193-70E6E4FABD61}" destId="{96F9E65B-2544-44AC-A091-4D841B2ADEEA}" srcOrd="0" destOrd="0" presId="urn:microsoft.com/office/officeart/2005/8/layout/orgChart1"/>
    <dgm:cxn modelId="{5360327E-A31E-4ED7-8A62-036E131DDB95}" type="presOf" srcId="{F47FAFE3-7533-4C00-BA11-BFDE2EB16E88}" destId="{8116C83F-9B9F-4D29-AE3E-6B52D15B330E}" srcOrd="1" destOrd="0" presId="urn:microsoft.com/office/officeart/2005/8/layout/orgChart1"/>
    <dgm:cxn modelId="{A0DBB15B-F0B6-4571-901F-0FC7417106A7}" type="presOf" srcId="{E36E2A01-9901-41CA-8813-891A0B044985}" destId="{0D3B695A-B3FF-4794-9246-62C40B24EF39}" srcOrd="0" destOrd="0" presId="urn:microsoft.com/office/officeart/2005/8/layout/orgChart1"/>
    <dgm:cxn modelId="{5A77677F-29A8-46D8-B784-24798129A7BD}" type="presOf" srcId="{F47FAFE3-7533-4C00-BA11-BFDE2EB16E88}" destId="{071F4187-6257-4D3F-BAD6-EDA50FDE85A0}" srcOrd="0" destOrd="0" presId="urn:microsoft.com/office/officeart/2005/8/layout/orgChart1"/>
    <dgm:cxn modelId="{51618ECB-FC9F-4F21-B3AA-EF7870A3A2E3}" type="presOf" srcId="{E36E2A01-9901-41CA-8813-891A0B044985}" destId="{BDAC5C0B-D734-401C-BAEE-406D4FEC8081}" srcOrd="1" destOrd="0" presId="urn:microsoft.com/office/officeart/2005/8/layout/orgChart1"/>
    <dgm:cxn modelId="{0438F071-9A8E-4AD9-A0FB-AEB9C637CC02}" type="presOf" srcId="{3BB92054-8A87-42C8-93C4-B0506A46197E}" destId="{D12C206B-B3E8-493E-BF8C-7280B1923435}" srcOrd="0" destOrd="0" presId="urn:microsoft.com/office/officeart/2005/8/layout/orgChart1"/>
    <dgm:cxn modelId="{BE827C12-8963-4EFE-B067-B252CC9E4975}" type="presOf" srcId="{90668050-2283-43BE-A9E6-50A44BEC6844}" destId="{455DAC51-D8F5-44AF-80FB-97E505E95BF3}" srcOrd="0" destOrd="0" presId="urn:microsoft.com/office/officeart/2005/8/layout/orgChart1"/>
    <dgm:cxn modelId="{BCDB4EDD-769D-4E6B-98C9-8538B42957A4}" type="presOf" srcId="{9D2D2F2F-48FC-471E-B150-7A2A5E058483}" destId="{E4151556-D387-424F-8D06-934B60934019}" srcOrd="0" destOrd="0" presId="urn:microsoft.com/office/officeart/2005/8/layout/orgChart1"/>
    <dgm:cxn modelId="{072B76A7-068D-47F6-993D-99A1D0273514}" type="presOf" srcId="{3BB92054-8A87-42C8-93C4-B0506A46197E}" destId="{E1CFAD18-C6DA-4C14-A51E-0C85EDB0C0C3}" srcOrd="1" destOrd="0" presId="urn:microsoft.com/office/officeart/2005/8/layout/orgChart1"/>
    <dgm:cxn modelId="{DCDC60AE-EA46-4D07-A6A8-935E58F6AAEE}" srcId="{9B8F9BA2-19A1-4FEF-B3E6-4A5B25B0C567}" destId="{3AF4C8F5-58AC-4B3C-8193-70E6E4FABD61}" srcOrd="0" destOrd="0" parTransId="{CE00FF3C-CF5D-43C3-9C5A-16F59C755381}" sibTransId="{A4A87493-91EA-4E4B-AB77-63F8F9891DB6}"/>
    <dgm:cxn modelId="{856C4966-1D85-483D-ABAF-3E2E938571EF}" srcId="{9B8F9BA2-19A1-4FEF-B3E6-4A5B25B0C567}" destId="{F47FAFE3-7533-4C00-BA11-BFDE2EB16E88}" srcOrd="2" destOrd="0" parTransId="{90668050-2283-43BE-A9E6-50A44BEC6844}" sibTransId="{CF4FBEB3-38B5-40E2-8E91-2B12E8901EFD}"/>
    <dgm:cxn modelId="{B50C78BD-134A-4804-B626-8F0BF3845428}" type="presOf" srcId="{3AF4C8F5-58AC-4B3C-8193-70E6E4FABD61}" destId="{85CE56C5-842D-4FCD-93D7-8A4857254EC1}" srcOrd="1" destOrd="0" presId="urn:microsoft.com/office/officeart/2005/8/layout/orgChart1"/>
    <dgm:cxn modelId="{8DA095DD-4126-4552-BF61-D7F1C6C5B2F9}" srcId="{9B8F9BA2-19A1-4FEF-B3E6-4A5B25B0C567}" destId="{3BB92054-8A87-42C8-93C4-B0506A46197E}" srcOrd="3" destOrd="0" parTransId="{A3DD8B72-E5A6-40C4-A8E7-57B25C22D54E}" sibTransId="{46804AE7-4727-46A7-B81F-F0A5C49A263F}"/>
    <dgm:cxn modelId="{D50085BE-5CF6-4B11-A1FA-A1D8B5728934}" type="presOf" srcId="{9B8F9BA2-19A1-4FEF-B3E6-4A5B25B0C567}" destId="{AFA833F3-8050-4AD0-9411-776C8A884CFF}" srcOrd="1" destOrd="0" presId="urn:microsoft.com/office/officeart/2005/8/layout/orgChart1"/>
    <dgm:cxn modelId="{C7ECDC47-39E1-441E-B275-0B61BC3182C6}" srcId="{9D2D2F2F-48FC-471E-B150-7A2A5E058483}" destId="{9B8F9BA2-19A1-4FEF-B3E6-4A5B25B0C567}" srcOrd="0" destOrd="0" parTransId="{E39E357F-9C60-429F-A4B9-B6B0E6A13124}" sibTransId="{23E30A62-26D3-4F5A-B953-251716B44683}"/>
    <dgm:cxn modelId="{F6513E30-5036-467C-BA55-BAC1B4869E7A}" type="presOf" srcId="{AED742FD-926A-4597-887D-28A90B541EAC}" destId="{79EDA93A-1D5E-4FDF-9686-A9895483EECF}" srcOrd="0" destOrd="0" presId="urn:microsoft.com/office/officeart/2005/8/layout/orgChart1"/>
    <dgm:cxn modelId="{C9ED7674-67C8-461A-8100-F4D22192FB12}" type="presOf" srcId="{A3DD8B72-E5A6-40C4-A8E7-57B25C22D54E}" destId="{165D2C28-E330-4F65-999E-DE01622D2074}" srcOrd="0" destOrd="0" presId="urn:microsoft.com/office/officeart/2005/8/layout/orgChart1"/>
    <dgm:cxn modelId="{39C5322E-18A1-4DE6-9094-A86B6306F6CD}" type="presParOf" srcId="{E4151556-D387-424F-8D06-934B60934019}" destId="{93F4A7D6-32F7-4D47-A868-FC75236B44AE}" srcOrd="0" destOrd="0" presId="urn:microsoft.com/office/officeart/2005/8/layout/orgChart1"/>
    <dgm:cxn modelId="{3C3A615D-3EBB-414D-933D-C5E70E7B123F}" type="presParOf" srcId="{93F4A7D6-32F7-4D47-A868-FC75236B44AE}" destId="{9FE7ACC3-0111-434E-BE37-21D541422CA0}" srcOrd="0" destOrd="0" presId="urn:microsoft.com/office/officeart/2005/8/layout/orgChart1"/>
    <dgm:cxn modelId="{334E5BF7-338D-4FF5-BFD9-DAC37F786EA7}" type="presParOf" srcId="{9FE7ACC3-0111-434E-BE37-21D541422CA0}" destId="{6B3BCECA-7D73-49B7-A0CB-0DE0DF52AE73}" srcOrd="0" destOrd="0" presId="urn:microsoft.com/office/officeart/2005/8/layout/orgChart1"/>
    <dgm:cxn modelId="{32FE0C2A-485B-4CF6-A42A-01909A12BB11}" type="presParOf" srcId="{9FE7ACC3-0111-434E-BE37-21D541422CA0}" destId="{AFA833F3-8050-4AD0-9411-776C8A884CFF}" srcOrd="1" destOrd="0" presId="urn:microsoft.com/office/officeart/2005/8/layout/orgChart1"/>
    <dgm:cxn modelId="{0297875A-F81E-479E-A11F-9C3EEEF0513C}" type="presParOf" srcId="{93F4A7D6-32F7-4D47-A868-FC75236B44AE}" destId="{6B525094-8FAC-47DA-919F-4E28EFDF589F}" srcOrd="1" destOrd="0" presId="urn:microsoft.com/office/officeart/2005/8/layout/orgChart1"/>
    <dgm:cxn modelId="{27FCF013-ED3C-4BFE-885E-D67C03A7133E}" type="presParOf" srcId="{6B525094-8FAC-47DA-919F-4E28EFDF589F}" destId="{AD846678-C335-4834-B412-FE8971142106}" srcOrd="0" destOrd="0" presId="urn:microsoft.com/office/officeart/2005/8/layout/orgChart1"/>
    <dgm:cxn modelId="{E74CD926-CC9A-43E1-8E1B-CA9CBE7E18E7}" type="presParOf" srcId="{6B525094-8FAC-47DA-919F-4E28EFDF589F}" destId="{F453D5A2-1215-4635-8DA8-A5C2E399393A}" srcOrd="1" destOrd="0" presId="urn:microsoft.com/office/officeart/2005/8/layout/orgChart1"/>
    <dgm:cxn modelId="{AAB00BE0-6456-4957-8006-B58A402F363D}" type="presParOf" srcId="{F453D5A2-1215-4635-8DA8-A5C2E399393A}" destId="{92C3A292-96E5-4830-BCB0-C22D22262BC0}" srcOrd="0" destOrd="0" presId="urn:microsoft.com/office/officeart/2005/8/layout/orgChart1"/>
    <dgm:cxn modelId="{E038D49F-7240-4F9C-A8C8-912E6450137B}" type="presParOf" srcId="{92C3A292-96E5-4830-BCB0-C22D22262BC0}" destId="{96F9E65B-2544-44AC-A091-4D841B2ADEEA}" srcOrd="0" destOrd="0" presId="urn:microsoft.com/office/officeart/2005/8/layout/orgChart1"/>
    <dgm:cxn modelId="{4714C61F-79EA-431B-B89A-BD69323E5CB2}" type="presParOf" srcId="{92C3A292-96E5-4830-BCB0-C22D22262BC0}" destId="{85CE56C5-842D-4FCD-93D7-8A4857254EC1}" srcOrd="1" destOrd="0" presId="urn:microsoft.com/office/officeart/2005/8/layout/orgChart1"/>
    <dgm:cxn modelId="{F30FB6D5-584F-4C38-9B24-9F090ED7CEF4}" type="presParOf" srcId="{F453D5A2-1215-4635-8DA8-A5C2E399393A}" destId="{09E5235A-04A4-410F-B813-CF2416FE56E6}" srcOrd="1" destOrd="0" presId="urn:microsoft.com/office/officeart/2005/8/layout/orgChart1"/>
    <dgm:cxn modelId="{1DD4B590-276E-4163-B702-9BE93AC2A312}" type="presParOf" srcId="{F453D5A2-1215-4635-8DA8-A5C2E399393A}" destId="{4DAEA609-0244-4D25-BF0B-5B0EC2F932B0}" srcOrd="2" destOrd="0" presId="urn:microsoft.com/office/officeart/2005/8/layout/orgChart1"/>
    <dgm:cxn modelId="{CAEF079D-33C4-43F7-8B53-32CA3689F789}" type="presParOf" srcId="{6B525094-8FAC-47DA-919F-4E28EFDF589F}" destId="{79EDA93A-1D5E-4FDF-9686-A9895483EECF}" srcOrd="2" destOrd="0" presId="urn:microsoft.com/office/officeart/2005/8/layout/orgChart1"/>
    <dgm:cxn modelId="{5B175192-B769-47D7-B7FF-141497878609}" type="presParOf" srcId="{6B525094-8FAC-47DA-919F-4E28EFDF589F}" destId="{75F99F41-BEF7-4A00-8D0D-5B988148DD59}" srcOrd="3" destOrd="0" presId="urn:microsoft.com/office/officeart/2005/8/layout/orgChart1"/>
    <dgm:cxn modelId="{21F73F62-0C8E-436D-8DB2-70FAE76EF76E}" type="presParOf" srcId="{75F99F41-BEF7-4A00-8D0D-5B988148DD59}" destId="{0FF6045B-909E-49BF-9E2A-9803CB16E0F8}" srcOrd="0" destOrd="0" presId="urn:microsoft.com/office/officeart/2005/8/layout/orgChart1"/>
    <dgm:cxn modelId="{F70615B6-709F-4556-B48F-E8C2F6AD8004}" type="presParOf" srcId="{0FF6045B-909E-49BF-9E2A-9803CB16E0F8}" destId="{0D3B695A-B3FF-4794-9246-62C40B24EF39}" srcOrd="0" destOrd="0" presId="urn:microsoft.com/office/officeart/2005/8/layout/orgChart1"/>
    <dgm:cxn modelId="{D4DC085C-3186-45EA-86C7-895685B9F48D}" type="presParOf" srcId="{0FF6045B-909E-49BF-9E2A-9803CB16E0F8}" destId="{BDAC5C0B-D734-401C-BAEE-406D4FEC8081}" srcOrd="1" destOrd="0" presId="urn:microsoft.com/office/officeart/2005/8/layout/orgChart1"/>
    <dgm:cxn modelId="{6E7AA73A-9C5D-4A5B-B1C3-02469C0D6003}" type="presParOf" srcId="{75F99F41-BEF7-4A00-8D0D-5B988148DD59}" destId="{5B4455E7-58D7-44B1-913B-877FCA9D7917}" srcOrd="1" destOrd="0" presId="urn:microsoft.com/office/officeart/2005/8/layout/orgChart1"/>
    <dgm:cxn modelId="{0D72CE9A-7071-449A-86E9-CDFF11622E33}" type="presParOf" srcId="{75F99F41-BEF7-4A00-8D0D-5B988148DD59}" destId="{2DC357FA-6775-414F-8501-0B0F933665FE}" srcOrd="2" destOrd="0" presId="urn:microsoft.com/office/officeart/2005/8/layout/orgChart1"/>
    <dgm:cxn modelId="{58A20FBD-2630-41A0-8DDA-4E836EE88722}" type="presParOf" srcId="{6B525094-8FAC-47DA-919F-4E28EFDF589F}" destId="{455DAC51-D8F5-44AF-80FB-97E505E95BF3}" srcOrd="4" destOrd="0" presId="urn:microsoft.com/office/officeart/2005/8/layout/orgChart1"/>
    <dgm:cxn modelId="{03DAE5F1-8267-4B32-B278-944390A0BDA8}" type="presParOf" srcId="{6B525094-8FAC-47DA-919F-4E28EFDF589F}" destId="{5517701A-0373-4DE0-888A-CED046ECF90E}" srcOrd="5" destOrd="0" presId="urn:microsoft.com/office/officeart/2005/8/layout/orgChart1"/>
    <dgm:cxn modelId="{CB83EE80-F1C8-45B8-8EFB-AAC554CE59BB}" type="presParOf" srcId="{5517701A-0373-4DE0-888A-CED046ECF90E}" destId="{902ABC59-29D1-4AB1-BB03-313A1F8D4240}" srcOrd="0" destOrd="0" presId="urn:microsoft.com/office/officeart/2005/8/layout/orgChart1"/>
    <dgm:cxn modelId="{18A6BF6B-6BEE-4F01-AD45-C0ADE00EC568}" type="presParOf" srcId="{902ABC59-29D1-4AB1-BB03-313A1F8D4240}" destId="{071F4187-6257-4D3F-BAD6-EDA50FDE85A0}" srcOrd="0" destOrd="0" presId="urn:microsoft.com/office/officeart/2005/8/layout/orgChart1"/>
    <dgm:cxn modelId="{F0AC75EB-A956-4B44-B62D-0078BDBD9D70}" type="presParOf" srcId="{902ABC59-29D1-4AB1-BB03-313A1F8D4240}" destId="{8116C83F-9B9F-4D29-AE3E-6B52D15B330E}" srcOrd="1" destOrd="0" presId="urn:microsoft.com/office/officeart/2005/8/layout/orgChart1"/>
    <dgm:cxn modelId="{AECEE0E6-7662-4762-B0F3-CA4EBF5C2E2D}" type="presParOf" srcId="{5517701A-0373-4DE0-888A-CED046ECF90E}" destId="{2EA2476B-894A-463A-AD35-23D1404C3060}" srcOrd="1" destOrd="0" presId="urn:microsoft.com/office/officeart/2005/8/layout/orgChart1"/>
    <dgm:cxn modelId="{1BBD3B51-E93D-4EF0-98A1-224FBC0692D6}" type="presParOf" srcId="{5517701A-0373-4DE0-888A-CED046ECF90E}" destId="{EB224C98-B967-4771-8886-FDE4499767A1}" srcOrd="2" destOrd="0" presId="urn:microsoft.com/office/officeart/2005/8/layout/orgChart1"/>
    <dgm:cxn modelId="{F94E06EF-0D2C-405A-8919-7056FA7DA922}" type="presParOf" srcId="{6B525094-8FAC-47DA-919F-4E28EFDF589F}" destId="{165D2C28-E330-4F65-999E-DE01622D2074}" srcOrd="6" destOrd="0" presId="urn:microsoft.com/office/officeart/2005/8/layout/orgChart1"/>
    <dgm:cxn modelId="{65CF4A5C-3EC1-4C27-B868-F425972D0411}" type="presParOf" srcId="{6B525094-8FAC-47DA-919F-4E28EFDF589F}" destId="{ED86973C-9799-48E9-903C-92D47703EFF4}" srcOrd="7" destOrd="0" presId="urn:microsoft.com/office/officeart/2005/8/layout/orgChart1"/>
    <dgm:cxn modelId="{B227994E-4B8F-493F-8CB1-7282FC6B2380}" type="presParOf" srcId="{ED86973C-9799-48E9-903C-92D47703EFF4}" destId="{69AE2E42-CC3B-4154-B0D2-DD9EA769F463}" srcOrd="0" destOrd="0" presId="urn:microsoft.com/office/officeart/2005/8/layout/orgChart1"/>
    <dgm:cxn modelId="{58FC963B-E2FC-4FFE-B27F-C9E8BD92D007}" type="presParOf" srcId="{69AE2E42-CC3B-4154-B0D2-DD9EA769F463}" destId="{D12C206B-B3E8-493E-BF8C-7280B1923435}" srcOrd="0" destOrd="0" presId="urn:microsoft.com/office/officeart/2005/8/layout/orgChart1"/>
    <dgm:cxn modelId="{93B649C0-B4F3-4B34-886A-C33B13E84627}" type="presParOf" srcId="{69AE2E42-CC3B-4154-B0D2-DD9EA769F463}" destId="{E1CFAD18-C6DA-4C14-A51E-0C85EDB0C0C3}" srcOrd="1" destOrd="0" presId="urn:microsoft.com/office/officeart/2005/8/layout/orgChart1"/>
    <dgm:cxn modelId="{A8909589-9C69-4917-8C81-2E4AF2C66602}" type="presParOf" srcId="{ED86973C-9799-48E9-903C-92D47703EFF4}" destId="{38D09CBD-5150-4DC6-81AB-6BFA6CABF25E}" srcOrd="1" destOrd="0" presId="urn:microsoft.com/office/officeart/2005/8/layout/orgChart1"/>
    <dgm:cxn modelId="{4577C9D0-E16B-4F22-BB30-0ED855852407}" type="presParOf" srcId="{ED86973C-9799-48E9-903C-92D47703EFF4}" destId="{666E0F55-E052-43F1-AAFB-6B61358F19DD}" srcOrd="2" destOrd="0" presId="urn:microsoft.com/office/officeart/2005/8/layout/orgChart1"/>
    <dgm:cxn modelId="{3FBDB9B6-4D9E-4CCC-9C17-DD8AD7029397}" type="presParOf" srcId="{93F4A7D6-32F7-4D47-A868-FC75236B44AE}" destId="{E275C8A3-B038-4CCC-8AFE-D5760E630B2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D2F2F-48FC-471E-B150-7A2A5E058483}"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9B8F9BA2-19A1-4FEF-B3E6-4A5B25B0C567}">
      <dgm:prSet phldrT="[Text]" custT="1"/>
      <dgm:spPr/>
      <dgm:t>
        <a:bodyPr/>
        <a:lstStyle/>
        <a:p>
          <a:r>
            <a:rPr lang="en-US" sz="1600" dirty="0"/>
            <a:t>NATIONAL IKS OFFICE </a:t>
          </a:r>
        </a:p>
      </dgm:t>
    </dgm:pt>
    <dgm:pt modelId="{E39E357F-9C60-429F-A4B9-B6B0E6A13124}" type="parTrans" cxnId="{C7ECDC47-39E1-441E-B275-0B61BC3182C6}">
      <dgm:prSet/>
      <dgm:spPr/>
      <dgm:t>
        <a:bodyPr/>
        <a:lstStyle/>
        <a:p>
          <a:endParaRPr lang="en-US"/>
        </a:p>
      </dgm:t>
    </dgm:pt>
    <dgm:pt modelId="{23E30A62-26D3-4F5A-B953-251716B44683}" type="sibTrans" cxnId="{C7ECDC47-39E1-441E-B275-0B61BC3182C6}">
      <dgm:prSet/>
      <dgm:spPr/>
      <dgm:t>
        <a:bodyPr/>
        <a:lstStyle/>
        <a:p>
          <a:endParaRPr lang="en-US"/>
        </a:p>
      </dgm:t>
    </dgm:pt>
    <dgm:pt modelId="{3AF4C8F5-58AC-4B3C-8193-70E6E4FABD61}">
      <dgm:prSet phldrT="[Text]" custT="1"/>
      <dgm:spPr>
        <a:solidFill>
          <a:srgbClr val="92D050"/>
        </a:solidFill>
      </dgm:spPr>
      <dgm:t>
        <a:bodyPr/>
        <a:lstStyle/>
        <a:p>
          <a:r>
            <a:rPr lang="en-US" sz="1600" dirty="0"/>
            <a:t>REGULATIONS</a:t>
          </a:r>
        </a:p>
      </dgm:t>
    </dgm:pt>
    <dgm:pt modelId="{CE00FF3C-CF5D-43C3-9C5A-16F59C755381}" type="parTrans" cxnId="{DCDC60AE-EA46-4D07-A6A8-935E58F6AAEE}">
      <dgm:prSet/>
      <dgm:spPr/>
      <dgm:t>
        <a:bodyPr/>
        <a:lstStyle/>
        <a:p>
          <a:endParaRPr lang="en-US"/>
        </a:p>
      </dgm:t>
    </dgm:pt>
    <dgm:pt modelId="{A4A87493-91EA-4E4B-AB77-63F8F9891DB6}" type="sibTrans" cxnId="{DCDC60AE-EA46-4D07-A6A8-935E58F6AAEE}">
      <dgm:prSet/>
      <dgm:spPr/>
      <dgm:t>
        <a:bodyPr/>
        <a:lstStyle/>
        <a:p>
          <a:endParaRPr lang="en-US"/>
        </a:p>
      </dgm:t>
    </dgm:pt>
    <dgm:pt modelId="{E36E2A01-9901-41CA-8813-891A0B044985}">
      <dgm:prSet phldrT="[Text]" custT="1"/>
      <dgm:spPr>
        <a:solidFill>
          <a:srgbClr val="FF0000"/>
        </a:solidFill>
      </dgm:spPr>
      <dgm:t>
        <a:bodyPr/>
        <a:lstStyle/>
        <a:p>
          <a:r>
            <a:rPr lang="en-US" sz="1700" dirty="0"/>
            <a:t>REGISTRATION OF </a:t>
          </a:r>
          <a:r>
            <a:rPr lang="en-US" sz="1600" dirty="0"/>
            <a:t>INDIGENOUS</a:t>
          </a:r>
          <a:r>
            <a:rPr lang="en-US" sz="1700" dirty="0"/>
            <a:t> KNOWLEDGE </a:t>
          </a:r>
        </a:p>
      </dgm:t>
    </dgm:pt>
    <dgm:pt modelId="{AED742FD-926A-4597-887D-28A90B541EAC}" type="parTrans" cxnId="{A4EC813E-3AA3-468C-9A33-C0C6C07BE3D4}">
      <dgm:prSet/>
      <dgm:spPr/>
      <dgm:t>
        <a:bodyPr/>
        <a:lstStyle/>
        <a:p>
          <a:endParaRPr lang="en-US"/>
        </a:p>
      </dgm:t>
    </dgm:pt>
    <dgm:pt modelId="{E966D928-62FF-4D79-94BA-8DFE86236238}" type="sibTrans" cxnId="{A4EC813E-3AA3-468C-9A33-C0C6C07BE3D4}">
      <dgm:prSet/>
      <dgm:spPr/>
      <dgm:t>
        <a:bodyPr/>
        <a:lstStyle/>
        <a:p>
          <a:endParaRPr lang="en-US"/>
        </a:p>
      </dgm:t>
    </dgm:pt>
    <dgm:pt modelId="{F47FAFE3-7533-4C00-BA11-BFDE2EB16E88}">
      <dgm:prSet phldrT="[Text]" custT="1"/>
      <dgm:spPr/>
      <dgm:t>
        <a:bodyPr/>
        <a:lstStyle/>
        <a:p>
          <a:r>
            <a:rPr lang="en-US" sz="1600" dirty="0"/>
            <a:t>RPL </a:t>
          </a:r>
        </a:p>
      </dgm:t>
    </dgm:pt>
    <dgm:pt modelId="{90668050-2283-43BE-A9E6-50A44BEC6844}" type="parTrans" cxnId="{856C4966-1D85-483D-ABAF-3E2E938571EF}">
      <dgm:prSet/>
      <dgm:spPr/>
      <dgm:t>
        <a:bodyPr/>
        <a:lstStyle/>
        <a:p>
          <a:endParaRPr lang="en-US"/>
        </a:p>
      </dgm:t>
    </dgm:pt>
    <dgm:pt modelId="{CF4FBEB3-38B5-40E2-8E91-2B12E8901EFD}" type="sibTrans" cxnId="{856C4966-1D85-483D-ABAF-3E2E938571EF}">
      <dgm:prSet/>
      <dgm:spPr/>
      <dgm:t>
        <a:bodyPr/>
        <a:lstStyle/>
        <a:p>
          <a:endParaRPr lang="en-US"/>
        </a:p>
      </dgm:t>
    </dgm:pt>
    <dgm:pt modelId="{3BB92054-8A87-42C8-93C4-B0506A46197E}">
      <dgm:prSet custT="1"/>
      <dgm:spPr/>
      <dgm:t>
        <a:bodyPr/>
        <a:lstStyle/>
        <a:p>
          <a:r>
            <a:rPr lang="en-US" sz="1600" dirty="0"/>
            <a:t>COMMERCIALISATION </a:t>
          </a:r>
        </a:p>
      </dgm:t>
    </dgm:pt>
    <dgm:pt modelId="{A3DD8B72-E5A6-40C4-A8E7-57B25C22D54E}" type="parTrans" cxnId="{8DA095DD-4126-4552-BF61-D7F1C6C5B2F9}">
      <dgm:prSet/>
      <dgm:spPr/>
      <dgm:t>
        <a:bodyPr/>
        <a:lstStyle/>
        <a:p>
          <a:endParaRPr lang="en-US"/>
        </a:p>
      </dgm:t>
    </dgm:pt>
    <dgm:pt modelId="{46804AE7-4727-46A7-B81F-F0A5C49A263F}" type="sibTrans" cxnId="{8DA095DD-4126-4552-BF61-D7F1C6C5B2F9}">
      <dgm:prSet/>
      <dgm:spPr/>
      <dgm:t>
        <a:bodyPr/>
        <a:lstStyle/>
        <a:p>
          <a:endParaRPr lang="en-US"/>
        </a:p>
      </dgm:t>
    </dgm:pt>
    <dgm:pt modelId="{E4151556-D387-424F-8D06-934B60934019}" type="pres">
      <dgm:prSet presAssocID="{9D2D2F2F-48FC-471E-B150-7A2A5E058483}" presName="hierChild1" presStyleCnt="0">
        <dgm:presLayoutVars>
          <dgm:orgChart val="1"/>
          <dgm:chPref val="1"/>
          <dgm:dir/>
          <dgm:animOne val="branch"/>
          <dgm:animLvl val="lvl"/>
          <dgm:resizeHandles/>
        </dgm:presLayoutVars>
      </dgm:prSet>
      <dgm:spPr/>
      <dgm:t>
        <a:bodyPr/>
        <a:lstStyle/>
        <a:p>
          <a:endParaRPr lang="en-US"/>
        </a:p>
      </dgm:t>
    </dgm:pt>
    <dgm:pt modelId="{93F4A7D6-32F7-4D47-A868-FC75236B44AE}" type="pres">
      <dgm:prSet presAssocID="{9B8F9BA2-19A1-4FEF-B3E6-4A5B25B0C567}" presName="hierRoot1" presStyleCnt="0">
        <dgm:presLayoutVars>
          <dgm:hierBranch val="init"/>
        </dgm:presLayoutVars>
      </dgm:prSet>
      <dgm:spPr/>
    </dgm:pt>
    <dgm:pt modelId="{9FE7ACC3-0111-434E-BE37-21D541422CA0}" type="pres">
      <dgm:prSet presAssocID="{9B8F9BA2-19A1-4FEF-B3E6-4A5B25B0C567}" presName="rootComposite1" presStyleCnt="0"/>
      <dgm:spPr/>
    </dgm:pt>
    <dgm:pt modelId="{6B3BCECA-7D73-49B7-A0CB-0DE0DF52AE73}" type="pres">
      <dgm:prSet presAssocID="{9B8F9BA2-19A1-4FEF-B3E6-4A5B25B0C567}" presName="rootText1" presStyleLbl="node0" presStyleIdx="0" presStyleCnt="1" custLinFactNeighborY="-10484">
        <dgm:presLayoutVars>
          <dgm:chPref val="3"/>
        </dgm:presLayoutVars>
      </dgm:prSet>
      <dgm:spPr/>
      <dgm:t>
        <a:bodyPr/>
        <a:lstStyle/>
        <a:p>
          <a:endParaRPr lang="en-US"/>
        </a:p>
      </dgm:t>
    </dgm:pt>
    <dgm:pt modelId="{AFA833F3-8050-4AD0-9411-776C8A884CFF}" type="pres">
      <dgm:prSet presAssocID="{9B8F9BA2-19A1-4FEF-B3E6-4A5B25B0C567}" presName="rootConnector1" presStyleLbl="node1" presStyleIdx="0" presStyleCnt="0"/>
      <dgm:spPr/>
      <dgm:t>
        <a:bodyPr/>
        <a:lstStyle/>
        <a:p>
          <a:endParaRPr lang="en-US"/>
        </a:p>
      </dgm:t>
    </dgm:pt>
    <dgm:pt modelId="{6B525094-8FAC-47DA-919F-4E28EFDF589F}" type="pres">
      <dgm:prSet presAssocID="{9B8F9BA2-19A1-4FEF-B3E6-4A5B25B0C567}" presName="hierChild2" presStyleCnt="0"/>
      <dgm:spPr/>
    </dgm:pt>
    <dgm:pt modelId="{AD846678-C335-4834-B412-FE8971142106}" type="pres">
      <dgm:prSet presAssocID="{CE00FF3C-CF5D-43C3-9C5A-16F59C755381}" presName="Name37" presStyleLbl="parChTrans1D2" presStyleIdx="0" presStyleCnt="4"/>
      <dgm:spPr/>
      <dgm:t>
        <a:bodyPr/>
        <a:lstStyle/>
        <a:p>
          <a:endParaRPr lang="en-US"/>
        </a:p>
      </dgm:t>
    </dgm:pt>
    <dgm:pt modelId="{F453D5A2-1215-4635-8DA8-A5C2E399393A}" type="pres">
      <dgm:prSet presAssocID="{3AF4C8F5-58AC-4B3C-8193-70E6E4FABD61}" presName="hierRoot2" presStyleCnt="0">
        <dgm:presLayoutVars>
          <dgm:hierBranch val="init"/>
        </dgm:presLayoutVars>
      </dgm:prSet>
      <dgm:spPr/>
    </dgm:pt>
    <dgm:pt modelId="{92C3A292-96E5-4830-BCB0-C22D22262BC0}" type="pres">
      <dgm:prSet presAssocID="{3AF4C8F5-58AC-4B3C-8193-70E6E4FABD61}" presName="rootComposite" presStyleCnt="0"/>
      <dgm:spPr/>
    </dgm:pt>
    <dgm:pt modelId="{96F9E65B-2544-44AC-A091-4D841B2ADEEA}" type="pres">
      <dgm:prSet presAssocID="{3AF4C8F5-58AC-4B3C-8193-70E6E4FABD61}" presName="rootText" presStyleLbl="node2" presStyleIdx="0" presStyleCnt="4">
        <dgm:presLayoutVars>
          <dgm:chPref val="3"/>
        </dgm:presLayoutVars>
      </dgm:prSet>
      <dgm:spPr/>
      <dgm:t>
        <a:bodyPr/>
        <a:lstStyle/>
        <a:p>
          <a:endParaRPr lang="en-US"/>
        </a:p>
      </dgm:t>
    </dgm:pt>
    <dgm:pt modelId="{85CE56C5-842D-4FCD-93D7-8A4857254EC1}" type="pres">
      <dgm:prSet presAssocID="{3AF4C8F5-58AC-4B3C-8193-70E6E4FABD61}" presName="rootConnector" presStyleLbl="node2" presStyleIdx="0" presStyleCnt="4"/>
      <dgm:spPr/>
      <dgm:t>
        <a:bodyPr/>
        <a:lstStyle/>
        <a:p>
          <a:endParaRPr lang="en-US"/>
        </a:p>
      </dgm:t>
    </dgm:pt>
    <dgm:pt modelId="{09E5235A-04A4-410F-B813-CF2416FE56E6}" type="pres">
      <dgm:prSet presAssocID="{3AF4C8F5-58AC-4B3C-8193-70E6E4FABD61}" presName="hierChild4" presStyleCnt="0"/>
      <dgm:spPr/>
    </dgm:pt>
    <dgm:pt modelId="{4DAEA609-0244-4D25-BF0B-5B0EC2F932B0}" type="pres">
      <dgm:prSet presAssocID="{3AF4C8F5-58AC-4B3C-8193-70E6E4FABD61}" presName="hierChild5" presStyleCnt="0"/>
      <dgm:spPr/>
    </dgm:pt>
    <dgm:pt modelId="{79EDA93A-1D5E-4FDF-9686-A9895483EECF}" type="pres">
      <dgm:prSet presAssocID="{AED742FD-926A-4597-887D-28A90B541EAC}" presName="Name37" presStyleLbl="parChTrans1D2" presStyleIdx="1" presStyleCnt="4"/>
      <dgm:spPr/>
      <dgm:t>
        <a:bodyPr/>
        <a:lstStyle/>
        <a:p>
          <a:endParaRPr lang="en-US"/>
        </a:p>
      </dgm:t>
    </dgm:pt>
    <dgm:pt modelId="{75F99F41-BEF7-4A00-8D0D-5B988148DD59}" type="pres">
      <dgm:prSet presAssocID="{E36E2A01-9901-41CA-8813-891A0B044985}" presName="hierRoot2" presStyleCnt="0">
        <dgm:presLayoutVars>
          <dgm:hierBranch val="init"/>
        </dgm:presLayoutVars>
      </dgm:prSet>
      <dgm:spPr/>
    </dgm:pt>
    <dgm:pt modelId="{0FF6045B-909E-49BF-9E2A-9803CB16E0F8}" type="pres">
      <dgm:prSet presAssocID="{E36E2A01-9901-41CA-8813-891A0B044985}" presName="rootComposite" presStyleCnt="0"/>
      <dgm:spPr/>
    </dgm:pt>
    <dgm:pt modelId="{0D3B695A-B3FF-4794-9246-62C40B24EF39}" type="pres">
      <dgm:prSet presAssocID="{E36E2A01-9901-41CA-8813-891A0B044985}" presName="rootText" presStyleLbl="node2" presStyleIdx="1" presStyleCnt="4">
        <dgm:presLayoutVars>
          <dgm:chPref val="3"/>
        </dgm:presLayoutVars>
      </dgm:prSet>
      <dgm:spPr/>
      <dgm:t>
        <a:bodyPr/>
        <a:lstStyle/>
        <a:p>
          <a:endParaRPr lang="en-US"/>
        </a:p>
      </dgm:t>
    </dgm:pt>
    <dgm:pt modelId="{BDAC5C0B-D734-401C-BAEE-406D4FEC8081}" type="pres">
      <dgm:prSet presAssocID="{E36E2A01-9901-41CA-8813-891A0B044985}" presName="rootConnector" presStyleLbl="node2" presStyleIdx="1" presStyleCnt="4"/>
      <dgm:spPr/>
      <dgm:t>
        <a:bodyPr/>
        <a:lstStyle/>
        <a:p>
          <a:endParaRPr lang="en-US"/>
        </a:p>
      </dgm:t>
    </dgm:pt>
    <dgm:pt modelId="{5B4455E7-58D7-44B1-913B-877FCA9D7917}" type="pres">
      <dgm:prSet presAssocID="{E36E2A01-9901-41CA-8813-891A0B044985}" presName="hierChild4" presStyleCnt="0"/>
      <dgm:spPr/>
    </dgm:pt>
    <dgm:pt modelId="{2DC357FA-6775-414F-8501-0B0F933665FE}" type="pres">
      <dgm:prSet presAssocID="{E36E2A01-9901-41CA-8813-891A0B044985}" presName="hierChild5" presStyleCnt="0"/>
      <dgm:spPr/>
    </dgm:pt>
    <dgm:pt modelId="{455DAC51-D8F5-44AF-80FB-97E505E95BF3}" type="pres">
      <dgm:prSet presAssocID="{90668050-2283-43BE-A9E6-50A44BEC6844}" presName="Name37" presStyleLbl="parChTrans1D2" presStyleIdx="2" presStyleCnt="4"/>
      <dgm:spPr/>
      <dgm:t>
        <a:bodyPr/>
        <a:lstStyle/>
        <a:p>
          <a:endParaRPr lang="en-US"/>
        </a:p>
      </dgm:t>
    </dgm:pt>
    <dgm:pt modelId="{5517701A-0373-4DE0-888A-CED046ECF90E}" type="pres">
      <dgm:prSet presAssocID="{F47FAFE3-7533-4C00-BA11-BFDE2EB16E88}" presName="hierRoot2" presStyleCnt="0">
        <dgm:presLayoutVars>
          <dgm:hierBranch val="init"/>
        </dgm:presLayoutVars>
      </dgm:prSet>
      <dgm:spPr/>
    </dgm:pt>
    <dgm:pt modelId="{902ABC59-29D1-4AB1-BB03-313A1F8D4240}" type="pres">
      <dgm:prSet presAssocID="{F47FAFE3-7533-4C00-BA11-BFDE2EB16E88}" presName="rootComposite" presStyleCnt="0"/>
      <dgm:spPr/>
    </dgm:pt>
    <dgm:pt modelId="{071F4187-6257-4D3F-BAD6-EDA50FDE85A0}" type="pres">
      <dgm:prSet presAssocID="{F47FAFE3-7533-4C00-BA11-BFDE2EB16E88}" presName="rootText" presStyleLbl="node2" presStyleIdx="2" presStyleCnt="4">
        <dgm:presLayoutVars>
          <dgm:chPref val="3"/>
        </dgm:presLayoutVars>
      </dgm:prSet>
      <dgm:spPr/>
      <dgm:t>
        <a:bodyPr/>
        <a:lstStyle/>
        <a:p>
          <a:endParaRPr lang="en-US"/>
        </a:p>
      </dgm:t>
    </dgm:pt>
    <dgm:pt modelId="{8116C83F-9B9F-4D29-AE3E-6B52D15B330E}" type="pres">
      <dgm:prSet presAssocID="{F47FAFE3-7533-4C00-BA11-BFDE2EB16E88}" presName="rootConnector" presStyleLbl="node2" presStyleIdx="2" presStyleCnt="4"/>
      <dgm:spPr/>
      <dgm:t>
        <a:bodyPr/>
        <a:lstStyle/>
        <a:p>
          <a:endParaRPr lang="en-US"/>
        </a:p>
      </dgm:t>
    </dgm:pt>
    <dgm:pt modelId="{2EA2476B-894A-463A-AD35-23D1404C3060}" type="pres">
      <dgm:prSet presAssocID="{F47FAFE3-7533-4C00-BA11-BFDE2EB16E88}" presName="hierChild4" presStyleCnt="0"/>
      <dgm:spPr/>
    </dgm:pt>
    <dgm:pt modelId="{EB224C98-B967-4771-8886-FDE4499767A1}" type="pres">
      <dgm:prSet presAssocID="{F47FAFE3-7533-4C00-BA11-BFDE2EB16E88}" presName="hierChild5" presStyleCnt="0"/>
      <dgm:spPr/>
    </dgm:pt>
    <dgm:pt modelId="{165D2C28-E330-4F65-999E-DE01622D2074}" type="pres">
      <dgm:prSet presAssocID="{A3DD8B72-E5A6-40C4-A8E7-57B25C22D54E}" presName="Name37" presStyleLbl="parChTrans1D2" presStyleIdx="3" presStyleCnt="4"/>
      <dgm:spPr/>
      <dgm:t>
        <a:bodyPr/>
        <a:lstStyle/>
        <a:p>
          <a:endParaRPr lang="en-US"/>
        </a:p>
      </dgm:t>
    </dgm:pt>
    <dgm:pt modelId="{ED86973C-9799-48E9-903C-92D47703EFF4}" type="pres">
      <dgm:prSet presAssocID="{3BB92054-8A87-42C8-93C4-B0506A46197E}" presName="hierRoot2" presStyleCnt="0">
        <dgm:presLayoutVars>
          <dgm:hierBranch val="init"/>
        </dgm:presLayoutVars>
      </dgm:prSet>
      <dgm:spPr/>
    </dgm:pt>
    <dgm:pt modelId="{69AE2E42-CC3B-4154-B0D2-DD9EA769F463}" type="pres">
      <dgm:prSet presAssocID="{3BB92054-8A87-42C8-93C4-B0506A46197E}" presName="rootComposite" presStyleCnt="0"/>
      <dgm:spPr/>
    </dgm:pt>
    <dgm:pt modelId="{D12C206B-B3E8-493E-BF8C-7280B1923435}" type="pres">
      <dgm:prSet presAssocID="{3BB92054-8A87-42C8-93C4-B0506A46197E}" presName="rootText" presStyleLbl="node2" presStyleIdx="3" presStyleCnt="4" custScaleX="113628">
        <dgm:presLayoutVars>
          <dgm:chPref val="3"/>
        </dgm:presLayoutVars>
      </dgm:prSet>
      <dgm:spPr/>
      <dgm:t>
        <a:bodyPr/>
        <a:lstStyle/>
        <a:p>
          <a:endParaRPr lang="en-US"/>
        </a:p>
      </dgm:t>
    </dgm:pt>
    <dgm:pt modelId="{E1CFAD18-C6DA-4C14-A51E-0C85EDB0C0C3}" type="pres">
      <dgm:prSet presAssocID="{3BB92054-8A87-42C8-93C4-B0506A46197E}" presName="rootConnector" presStyleLbl="node2" presStyleIdx="3" presStyleCnt="4"/>
      <dgm:spPr/>
      <dgm:t>
        <a:bodyPr/>
        <a:lstStyle/>
        <a:p>
          <a:endParaRPr lang="en-US"/>
        </a:p>
      </dgm:t>
    </dgm:pt>
    <dgm:pt modelId="{38D09CBD-5150-4DC6-81AB-6BFA6CABF25E}" type="pres">
      <dgm:prSet presAssocID="{3BB92054-8A87-42C8-93C4-B0506A46197E}" presName="hierChild4" presStyleCnt="0"/>
      <dgm:spPr/>
    </dgm:pt>
    <dgm:pt modelId="{666E0F55-E052-43F1-AAFB-6B61358F19DD}" type="pres">
      <dgm:prSet presAssocID="{3BB92054-8A87-42C8-93C4-B0506A46197E}" presName="hierChild5" presStyleCnt="0"/>
      <dgm:spPr/>
    </dgm:pt>
    <dgm:pt modelId="{E275C8A3-B038-4CCC-8AFE-D5760E630B29}" type="pres">
      <dgm:prSet presAssocID="{9B8F9BA2-19A1-4FEF-B3E6-4A5B25B0C567}" presName="hierChild3" presStyleCnt="0"/>
      <dgm:spPr/>
    </dgm:pt>
  </dgm:ptLst>
  <dgm:cxnLst>
    <dgm:cxn modelId="{B7CACF2E-9076-469D-8FE9-EFE01EFEC97C}" type="presOf" srcId="{CE00FF3C-CF5D-43C3-9C5A-16F59C755381}" destId="{AD846678-C335-4834-B412-FE8971142106}" srcOrd="0" destOrd="0" presId="urn:microsoft.com/office/officeart/2005/8/layout/orgChart1"/>
    <dgm:cxn modelId="{FD746586-34AC-48EA-A825-1F89B5D4F2F2}" type="presOf" srcId="{9B8F9BA2-19A1-4FEF-B3E6-4A5B25B0C567}" destId="{6B3BCECA-7D73-49B7-A0CB-0DE0DF52AE73}" srcOrd="0" destOrd="0" presId="urn:microsoft.com/office/officeart/2005/8/layout/orgChart1"/>
    <dgm:cxn modelId="{A4EC813E-3AA3-468C-9A33-C0C6C07BE3D4}" srcId="{9B8F9BA2-19A1-4FEF-B3E6-4A5B25B0C567}" destId="{E36E2A01-9901-41CA-8813-891A0B044985}" srcOrd="1" destOrd="0" parTransId="{AED742FD-926A-4597-887D-28A90B541EAC}" sibTransId="{E966D928-62FF-4D79-94BA-8DFE86236238}"/>
    <dgm:cxn modelId="{1911B08A-4C07-4475-AC82-42B04286D330}" type="presOf" srcId="{3AF4C8F5-58AC-4B3C-8193-70E6E4FABD61}" destId="{96F9E65B-2544-44AC-A091-4D841B2ADEEA}" srcOrd="0" destOrd="0" presId="urn:microsoft.com/office/officeart/2005/8/layout/orgChart1"/>
    <dgm:cxn modelId="{5360327E-A31E-4ED7-8A62-036E131DDB95}" type="presOf" srcId="{F47FAFE3-7533-4C00-BA11-BFDE2EB16E88}" destId="{8116C83F-9B9F-4D29-AE3E-6B52D15B330E}" srcOrd="1" destOrd="0" presId="urn:microsoft.com/office/officeart/2005/8/layout/orgChart1"/>
    <dgm:cxn modelId="{A0DBB15B-F0B6-4571-901F-0FC7417106A7}" type="presOf" srcId="{E36E2A01-9901-41CA-8813-891A0B044985}" destId="{0D3B695A-B3FF-4794-9246-62C40B24EF39}" srcOrd="0" destOrd="0" presId="urn:microsoft.com/office/officeart/2005/8/layout/orgChart1"/>
    <dgm:cxn modelId="{5A77677F-29A8-46D8-B784-24798129A7BD}" type="presOf" srcId="{F47FAFE3-7533-4C00-BA11-BFDE2EB16E88}" destId="{071F4187-6257-4D3F-BAD6-EDA50FDE85A0}" srcOrd="0" destOrd="0" presId="urn:microsoft.com/office/officeart/2005/8/layout/orgChart1"/>
    <dgm:cxn modelId="{51618ECB-FC9F-4F21-B3AA-EF7870A3A2E3}" type="presOf" srcId="{E36E2A01-9901-41CA-8813-891A0B044985}" destId="{BDAC5C0B-D734-401C-BAEE-406D4FEC8081}" srcOrd="1" destOrd="0" presId="urn:microsoft.com/office/officeart/2005/8/layout/orgChart1"/>
    <dgm:cxn modelId="{0438F071-9A8E-4AD9-A0FB-AEB9C637CC02}" type="presOf" srcId="{3BB92054-8A87-42C8-93C4-B0506A46197E}" destId="{D12C206B-B3E8-493E-BF8C-7280B1923435}" srcOrd="0" destOrd="0" presId="urn:microsoft.com/office/officeart/2005/8/layout/orgChart1"/>
    <dgm:cxn modelId="{BE827C12-8963-4EFE-B067-B252CC9E4975}" type="presOf" srcId="{90668050-2283-43BE-A9E6-50A44BEC6844}" destId="{455DAC51-D8F5-44AF-80FB-97E505E95BF3}" srcOrd="0" destOrd="0" presId="urn:microsoft.com/office/officeart/2005/8/layout/orgChart1"/>
    <dgm:cxn modelId="{BCDB4EDD-769D-4E6B-98C9-8538B42957A4}" type="presOf" srcId="{9D2D2F2F-48FC-471E-B150-7A2A5E058483}" destId="{E4151556-D387-424F-8D06-934B60934019}" srcOrd="0" destOrd="0" presId="urn:microsoft.com/office/officeart/2005/8/layout/orgChart1"/>
    <dgm:cxn modelId="{072B76A7-068D-47F6-993D-99A1D0273514}" type="presOf" srcId="{3BB92054-8A87-42C8-93C4-B0506A46197E}" destId="{E1CFAD18-C6DA-4C14-A51E-0C85EDB0C0C3}" srcOrd="1" destOrd="0" presId="urn:microsoft.com/office/officeart/2005/8/layout/orgChart1"/>
    <dgm:cxn modelId="{DCDC60AE-EA46-4D07-A6A8-935E58F6AAEE}" srcId="{9B8F9BA2-19A1-4FEF-B3E6-4A5B25B0C567}" destId="{3AF4C8F5-58AC-4B3C-8193-70E6E4FABD61}" srcOrd="0" destOrd="0" parTransId="{CE00FF3C-CF5D-43C3-9C5A-16F59C755381}" sibTransId="{A4A87493-91EA-4E4B-AB77-63F8F9891DB6}"/>
    <dgm:cxn modelId="{856C4966-1D85-483D-ABAF-3E2E938571EF}" srcId="{9B8F9BA2-19A1-4FEF-B3E6-4A5B25B0C567}" destId="{F47FAFE3-7533-4C00-BA11-BFDE2EB16E88}" srcOrd="2" destOrd="0" parTransId="{90668050-2283-43BE-A9E6-50A44BEC6844}" sibTransId="{CF4FBEB3-38B5-40E2-8E91-2B12E8901EFD}"/>
    <dgm:cxn modelId="{B50C78BD-134A-4804-B626-8F0BF3845428}" type="presOf" srcId="{3AF4C8F5-58AC-4B3C-8193-70E6E4FABD61}" destId="{85CE56C5-842D-4FCD-93D7-8A4857254EC1}" srcOrd="1" destOrd="0" presId="urn:microsoft.com/office/officeart/2005/8/layout/orgChart1"/>
    <dgm:cxn modelId="{8DA095DD-4126-4552-BF61-D7F1C6C5B2F9}" srcId="{9B8F9BA2-19A1-4FEF-B3E6-4A5B25B0C567}" destId="{3BB92054-8A87-42C8-93C4-B0506A46197E}" srcOrd="3" destOrd="0" parTransId="{A3DD8B72-E5A6-40C4-A8E7-57B25C22D54E}" sibTransId="{46804AE7-4727-46A7-B81F-F0A5C49A263F}"/>
    <dgm:cxn modelId="{D50085BE-5CF6-4B11-A1FA-A1D8B5728934}" type="presOf" srcId="{9B8F9BA2-19A1-4FEF-B3E6-4A5B25B0C567}" destId="{AFA833F3-8050-4AD0-9411-776C8A884CFF}" srcOrd="1" destOrd="0" presId="urn:microsoft.com/office/officeart/2005/8/layout/orgChart1"/>
    <dgm:cxn modelId="{C7ECDC47-39E1-441E-B275-0B61BC3182C6}" srcId="{9D2D2F2F-48FC-471E-B150-7A2A5E058483}" destId="{9B8F9BA2-19A1-4FEF-B3E6-4A5B25B0C567}" srcOrd="0" destOrd="0" parTransId="{E39E357F-9C60-429F-A4B9-B6B0E6A13124}" sibTransId="{23E30A62-26D3-4F5A-B953-251716B44683}"/>
    <dgm:cxn modelId="{F6513E30-5036-467C-BA55-BAC1B4869E7A}" type="presOf" srcId="{AED742FD-926A-4597-887D-28A90B541EAC}" destId="{79EDA93A-1D5E-4FDF-9686-A9895483EECF}" srcOrd="0" destOrd="0" presId="urn:microsoft.com/office/officeart/2005/8/layout/orgChart1"/>
    <dgm:cxn modelId="{C9ED7674-67C8-461A-8100-F4D22192FB12}" type="presOf" srcId="{A3DD8B72-E5A6-40C4-A8E7-57B25C22D54E}" destId="{165D2C28-E330-4F65-999E-DE01622D2074}" srcOrd="0" destOrd="0" presId="urn:microsoft.com/office/officeart/2005/8/layout/orgChart1"/>
    <dgm:cxn modelId="{39C5322E-18A1-4DE6-9094-A86B6306F6CD}" type="presParOf" srcId="{E4151556-D387-424F-8D06-934B60934019}" destId="{93F4A7D6-32F7-4D47-A868-FC75236B44AE}" srcOrd="0" destOrd="0" presId="urn:microsoft.com/office/officeart/2005/8/layout/orgChart1"/>
    <dgm:cxn modelId="{3C3A615D-3EBB-414D-933D-C5E70E7B123F}" type="presParOf" srcId="{93F4A7D6-32F7-4D47-A868-FC75236B44AE}" destId="{9FE7ACC3-0111-434E-BE37-21D541422CA0}" srcOrd="0" destOrd="0" presId="urn:microsoft.com/office/officeart/2005/8/layout/orgChart1"/>
    <dgm:cxn modelId="{334E5BF7-338D-4FF5-BFD9-DAC37F786EA7}" type="presParOf" srcId="{9FE7ACC3-0111-434E-BE37-21D541422CA0}" destId="{6B3BCECA-7D73-49B7-A0CB-0DE0DF52AE73}" srcOrd="0" destOrd="0" presId="urn:microsoft.com/office/officeart/2005/8/layout/orgChart1"/>
    <dgm:cxn modelId="{32FE0C2A-485B-4CF6-A42A-01909A12BB11}" type="presParOf" srcId="{9FE7ACC3-0111-434E-BE37-21D541422CA0}" destId="{AFA833F3-8050-4AD0-9411-776C8A884CFF}" srcOrd="1" destOrd="0" presId="urn:microsoft.com/office/officeart/2005/8/layout/orgChart1"/>
    <dgm:cxn modelId="{0297875A-F81E-479E-A11F-9C3EEEF0513C}" type="presParOf" srcId="{93F4A7D6-32F7-4D47-A868-FC75236B44AE}" destId="{6B525094-8FAC-47DA-919F-4E28EFDF589F}" srcOrd="1" destOrd="0" presId="urn:microsoft.com/office/officeart/2005/8/layout/orgChart1"/>
    <dgm:cxn modelId="{27FCF013-ED3C-4BFE-885E-D67C03A7133E}" type="presParOf" srcId="{6B525094-8FAC-47DA-919F-4E28EFDF589F}" destId="{AD846678-C335-4834-B412-FE8971142106}" srcOrd="0" destOrd="0" presId="urn:microsoft.com/office/officeart/2005/8/layout/orgChart1"/>
    <dgm:cxn modelId="{E74CD926-CC9A-43E1-8E1B-CA9CBE7E18E7}" type="presParOf" srcId="{6B525094-8FAC-47DA-919F-4E28EFDF589F}" destId="{F453D5A2-1215-4635-8DA8-A5C2E399393A}" srcOrd="1" destOrd="0" presId="urn:microsoft.com/office/officeart/2005/8/layout/orgChart1"/>
    <dgm:cxn modelId="{AAB00BE0-6456-4957-8006-B58A402F363D}" type="presParOf" srcId="{F453D5A2-1215-4635-8DA8-A5C2E399393A}" destId="{92C3A292-96E5-4830-BCB0-C22D22262BC0}" srcOrd="0" destOrd="0" presId="urn:microsoft.com/office/officeart/2005/8/layout/orgChart1"/>
    <dgm:cxn modelId="{E038D49F-7240-4F9C-A8C8-912E6450137B}" type="presParOf" srcId="{92C3A292-96E5-4830-BCB0-C22D22262BC0}" destId="{96F9E65B-2544-44AC-A091-4D841B2ADEEA}" srcOrd="0" destOrd="0" presId="urn:microsoft.com/office/officeart/2005/8/layout/orgChart1"/>
    <dgm:cxn modelId="{4714C61F-79EA-431B-B89A-BD69323E5CB2}" type="presParOf" srcId="{92C3A292-96E5-4830-BCB0-C22D22262BC0}" destId="{85CE56C5-842D-4FCD-93D7-8A4857254EC1}" srcOrd="1" destOrd="0" presId="urn:microsoft.com/office/officeart/2005/8/layout/orgChart1"/>
    <dgm:cxn modelId="{F30FB6D5-584F-4C38-9B24-9F090ED7CEF4}" type="presParOf" srcId="{F453D5A2-1215-4635-8DA8-A5C2E399393A}" destId="{09E5235A-04A4-410F-B813-CF2416FE56E6}" srcOrd="1" destOrd="0" presId="urn:microsoft.com/office/officeart/2005/8/layout/orgChart1"/>
    <dgm:cxn modelId="{1DD4B590-276E-4163-B702-9BE93AC2A312}" type="presParOf" srcId="{F453D5A2-1215-4635-8DA8-A5C2E399393A}" destId="{4DAEA609-0244-4D25-BF0B-5B0EC2F932B0}" srcOrd="2" destOrd="0" presId="urn:microsoft.com/office/officeart/2005/8/layout/orgChart1"/>
    <dgm:cxn modelId="{CAEF079D-33C4-43F7-8B53-32CA3689F789}" type="presParOf" srcId="{6B525094-8FAC-47DA-919F-4E28EFDF589F}" destId="{79EDA93A-1D5E-4FDF-9686-A9895483EECF}" srcOrd="2" destOrd="0" presId="urn:microsoft.com/office/officeart/2005/8/layout/orgChart1"/>
    <dgm:cxn modelId="{5B175192-B769-47D7-B7FF-141497878609}" type="presParOf" srcId="{6B525094-8FAC-47DA-919F-4E28EFDF589F}" destId="{75F99F41-BEF7-4A00-8D0D-5B988148DD59}" srcOrd="3" destOrd="0" presId="urn:microsoft.com/office/officeart/2005/8/layout/orgChart1"/>
    <dgm:cxn modelId="{21F73F62-0C8E-436D-8DB2-70FAE76EF76E}" type="presParOf" srcId="{75F99F41-BEF7-4A00-8D0D-5B988148DD59}" destId="{0FF6045B-909E-49BF-9E2A-9803CB16E0F8}" srcOrd="0" destOrd="0" presId="urn:microsoft.com/office/officeart/2005/8/layout/orgChart1"/>
    <dgm:cxn modelId="{F70615B6-709F-4556-B48F-E8C2F6AD8004}" type="presParOf" srcId="{0FF6045B-909E-49BF-9E2A-9803CB16E0F8}" destId="{0D3B695A-B3FF-4794-9246-62C40B24EF39}" srcOrd="0" destOrd="0" presId="urn:microsoft.com/office/officeart/2005/8/layout/orgChart1"/>
    <dgm:cxn modelId="{D4DC085C-3186-45EA-86C7-895685B9F48D}" type="presParOf" srcId="{0FF6045B-909E-49BF-9E2A-9803CB16E0F8}" destId="{BDAC5C0B-D734-401C-BAEE-406D4FEC8081}" srcOrd="1" destOrd="0" presId="urn:microsoft.com/office/officeart/2005/8/layout/orgChart1"/>
    <dgm:cxn modelId="{6E7AA73A-9C5D-4A5B-B1C3-02469C0D6003}" type="presParOf" srcId="{75F99F41-BEF7-4A00-8D0D-5B988148DD59}" destId="{5B4455E7-58D7-44B1-913B-877FCA9D7917}" srcOrd="1" destOrd="0" presId="urn:microsoft.com/office/officeart/2005/8/layout/orgChart1"/>
    <dgm:cxn modelId="{0D72CE9A-7071-449A-86E9-CDFF11622E33}" type="presParOf" srcId="{75F99F41-BEF7-4A00-8D0D-5B988148DD59}" destId="{2DC357FA-6775-414F-8501-0B0F933665FE}" srcOrd="2" destOrd="0" presId="urn:microsoft.com/office/officeart/2005/8/layout/orgChart1"/>
    <dgm:cxn modelId="{58A20FBD-2630-41A0-8DDA-4E836EE88722}" type="presParOf" srcId="{6B525094-8FAC-47DA-919F-4E28EFDF589F}" destId="{455DAC51-D8F5-44AF-80FB-97E505E95BF3}" srcOrd="4" destOrd="0" presId="urn:microsoft.com/office/officeart/2005/8/layout/orgChart1"/>
    <dgm:cxn modelId="{03DAE5F1-8267-4B32-B278-944390A0BDA8}" type="presParOf" srcId="{6B525094-8FAC-47DA-919F-4E28EFDF589F}" destId="{5517701A-0373-4DE0-888A-CED046ECF90E}" srcOrd="5" destOrd="0" presId="urn:microsoft.com/office/officeart/2005/8/layout/orgChart1"/>
    <dgm:cxn modelId="{CB83EE80-F1C8-45B8-8EFB-AAC554CE59BB}" type="presParOf" srcId="{5517701A-0373-4DE0-888A-CED046ECF90E}" destId="{902ABC59-29D1-4AB1-BB03-313A1F8D4240}" srcOrd="0" destOrd="0" presId="urn:microsoft.com/office/officeart/2005/8/layout/orgChart1"/>
    <dgm:cxn modelId="{18A6BF6B-6BEE-4F01-AD45-C0ADE00EC568}" type="presParOf" srcId="{902ABC59-29D1-4AB1-BB03-313A1F8D4240}" destId="{071F4187-6257-4D3F-BAD6-EDA50FDE85A0}" srcOrd="0" destOrd="0" presId="urn:microsoft.com/office/officeart/2005/8/layout/orgChart1"/>
    <dgm:cxn modelId="{F0AC75EB-A956-4B44-B62D-0078BDBD9D70}" type="presParOf" srcId="{902ABC59-29D1-4AB1-BB03-313A1F8D4240}" destId="{8116C83F-9B9F-4D29-AE3E-6B52D15B330E}" srcOrd="1" destOrd="0" presId="urn:microsoft.com/office/officeart/2005/8/layout/orgChart1"/>
    <dgm:cxn modelId="{AECEE0E6-7662-4762-B0F3-CA4EBF5C2E2D}" type="presParOf" srcId="{5517701A-0373-4DE0-888A-CED046ECF90E}" destId="{2EA2476B-894A-463A-AD35-23D1404C3060}" srcOrd="1" destOrd="0" presId="urn:microsoft.com/office/officeart/2005/8/layout/orgChart1"/>
    <dgm:cxn modelId="{1BBD3B51-E93D-4EF0-98A1-224FBC0692D6}" type="presParOf" srcId="{5517701A-0373-4DE0-888A-CED046ECF90E}" destId="{EB224C98-B967-4771-8886-FDE4499767A1}" srcOrd="2" destOrd="0" presId="urn:microsoft.com/office/officeart/2005/8/layout/orgChart1"/>
    <dgm:cxn modelId="{F94E06EF-0D2C-405A-8919-7056FA7DA922}" type="presParOf" srcId="{6B525094-8FAC-47DA-919F-4E28EFDF589F}" destId="{165D2C28-E330-4F65-999E-DE01622D2074}" srcOrd="6" destOrd="0" presId="urn:microsoft.com/office/officeart/2005/8/layout/orgChart1"/>
    <dgm:cxn modelId="{65CF4A5C-3EC1-4C27-B868-F425972D0411}" type="presParOf" srcId="{6B525094-8FAC-47DA-919F-4E28EFDF589F}" destId="{ED86973C-9799-48E9-903C-92D47703EFF4}" srcOrd="7" destOrd="0" presId="urn:microsoft.com/office/officeart/2005/8/layout/orgChart1"/>
    <dgm:cxn modelId="{B227994E-4B8F-493F-8CB1-7282FC6B2380}" type="presParOf" srcId="{ED86973C-9799-48E9-903C-92D47703EFF4}" destId="{69AE2E42-CC3B-4154-B0D2-DD9EA769F463}" srcOrd="0" destOrd="0" presId="urn:microsoft.com/office/officeart/2005/8/layout/orgChart1"/>
    <dgm:cxn modelId="{58FC963B-E2FC-4FFE-B27F-C9E8BD92D007}" type="presParOf" srcId="{69AE2E42-CC3B-4154-B0D2-DD9EA769F463}" destId="{D12C206B-B3E8-493E-BF8C-7280B1923435}" srcOrd="0" destOrd="0" presId="urn:microsoft.com/office/officeart/2005/8/layout/orgChart1"/>
    <dgm:cxn modelId="{93B649C0-B4F3-4B34-886A-C33B13E84627}" type="presParOf" srcId="{69AE2E42-CC3B-4154-B0D2-DD9EA769F463}" destId="{E1CFAD18-C6DA-4C14-A51E-0C85EDB0C0C3}" srcOrd="1" destOrd="0" presId="urn:microsoft.com/office/officeart/2005/8/layout/orgChart1"/>
    <dgm:cxn modelId="{A8909589-9C69-4917-8C81-2E4AF2C66602}" type="presParOf" srcId="{ED86973C-9799-48E9-903C-92D47703EFF4}" destId="{38D09CBD-5150-4DC6-81AB-6BFA6CABF25E}" srcOrd="1" destOrd="0" presId="urn:microsoft.com/office/officeart/2005/8/layout/orgChart1"/>
    <dgm:cxn modelId="{4577C9D0-E16B-4F22-BB30-0ED855852407}" type="presParOf" srcId="{ED86973C-9799-48E9-903C-92D47703EFF4}" destId="{666E0F55-E052-43F1-AAFB-6B61358F19DD}" srcOrd="2" destOrd="0" presId="urn:microsoft.com/office/officeart/2005/8/layout/orgChart1"/>
    <dgm:cxn modelId="{3FBDB9B6-4D9E-4CCC-9C17-DD8AD7029397}" type="presParOf" srcId="{93F4A7D6-32F7-4D47-A868-FC75236B44AE}" destId="{E275C8A3-B038-4CCC-8AFE-D5760E630B2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2D2F2F-48FC-471E-B150-7A2A5E058483}"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9B8F9BA2-19A1-4FEF-B3E6-4A5B25B0C567}">
      <dgm:prSet phldrT="[Text]" custT="1"/>
      <dgm:spPr/>
      <dgm:t>
        <a:bodyPr/>
        <a:lstStyle/>
        <a:p>
          <a:r>
            <a:rPr lang="en-US" sz="1600" dirty="0"/>
            <a:t>NATIONAL IKS OFFICE </a:t>
          </a:r>
        </a:p>
      </dgm:t>
    </dgm:pt>
    <dgm:pt modelId="{E39E357F-9C60-429F-A4B9-B6B0E6A13124}" type="parTrans" cxnId="{C7ECDC47-39E1-441E-B275-0B61BC3182C6}">
      <dgm:prSet/>
      <dgm:spPr/>
      <dgm:t>
        <a:bodyPr/>
        <a:lstStyle/>
        <a:p>
          <a:endParaRPr lang="en-US"/>
        </a:p>
      </dgm:t>
    </dgm:pt>
    <dgm:pt modelId="{23E30A62-26D3-4F5A-B953-251716B44683}" type="sibTrans" cxnId="{C7ECDC47-39E1-441E-B275-0B61BC3182C6}">
      <dgm:prSet/>
      <dgm:spPr/>
      <dgm:t>
        <a:bodyPr/>
        <a:lstStyle/>
        <a:p>
          <a:endParaRPr lang="en-US"/>
        </a:p>
      </dgm:t>
    </dgm:pt>
    <dgm:pt modelId="{3AF4C8F5-58AC-4B3C-8193-70E6E4FABD61}">
      <dgm:prSet phldrT="[Text]" custT="1"/>
      <dgm:spPr>
        <a:solidFill>
          <a:schemeClr val="accent6"/>
        </a:solidFill>
        <a:ln>
          <a:solidFill>
            <a:schemeClr val="accent6"/>
          </a:solidFill>
        </a:ln>
      </dgm:spPr>
      <dgm:t>
        <a:bodyPr/>
        <a:lstStyle/>
        <a:p>
          <a:r>
            <a:rPr lang="en-US" sz="1600" dirty="0"/>
            <a:t>REGULATIONS</a:t>
          </a:r>
        </a:p>
      </dgm:t>
    </dgm:pt>
    <dgm:pt modelId="{CE00FF3C-CF5D-43C3-9C5A-16F59C755381}" type="parTrans" cxnId="{DCDC60AE-EA46-4D07-A6A8-935E58F6AAEE}">
      <dgm:prSet/>
      <dgm:spPr/>
      <dgm:t>
        <a:bodyPr/>
        <a:lstStyle/>
        <a:p>
          <a:endParaRPr lang="en-US"/>
        </a:p>
      </dgm:t>
    </dgm:pt>
    <dgm:pt modelId="{A4A87493-91EA-4E4B-AB77-63F8F9891DB6}" type="sibTrans" cxnId="{DCDC60AE-EA46-4D07-A6A8-935E58F6AAEE}">
      <dgm:prSet/>
      <dgm:spPr/>
      <dgm:t>
        <a:bodyPr/>
        <a:lstStyle/>
        <a:p>
          <a:endParaRPr lang="en-US"/>
        </a:p>
      </dgm:t>
    </dgm:pt>
    <dgm:pt modelId="{E36E2A01-9901-41CA-8813-891A0B044985}">
      <dgm:prSet phldrT="[Text]" custT="1"/>
      <dgm:spPr/>
      <dgm:t>
        <a:bodyPr/>
        <a:lstStyle/>
        <a:p>
          <a:r>
            <a:rPr lang="en-US" sz="1700" dirty="0"/>
            <a:t>REGISTRATION OF </a:t>
          </a:r>
          <a:r>
            <a:rPr lang="en-US" sz="1600" dirty="0"/>
            <a:t>INDIGENOUS</a:t>
          </a:r>
          <a:r>
            <a:rPr lang="en-US" sz="1700" dirty="0"/>
            <a:t> KNOWLEDGE </a:t>
          </a:r>
        </a:p>
      </dgm:t>
    </dgm:pt>
    <dgm:pt modelId="{AED742FD-926A-4597-887D-28A90B541EAC}" type="parTrans" cxnId="{A4EC813E-3AA3-468C-9A33-C0C6C07BE3D4}">
      <dgm:prSet/>
      <dgm:spPr/>
      <dgm:t>
        <a:bodyPr/>
        <a:lstStyle/>
        <a:p>
          <a:endParaRPr lang="en-US"/>
        </a:p>
      </dgm:t>
    </dgm:pt>
    <dgm:pt modelId="{E966D928-62FF-4D79-94BA-8DFE86236238}" type="sibTrans" cxnId="{A4EC813E-3AA3-468C-9A33-C0C6C07BE3D4}">
      <dgm:prSet/>
      <dgm:spPr/>
      <dgm:t>
        <a:bodyPr/>
        <a:lstStyle/>
        <a:p>
          <a:endParaRPr lang="en-US"/>
        </a:p>
      </dgm:t>
    </dgm:pt>
    <dgm:pt modelId="{F47FAFE3-7533-4C00-BA11-BFDE2EB16E88}">
      <dgm:prSet phldrT="[Text]" custT="1"/>
      <dgm:spPr>
        <a:solidFill>
          <a:srgbClr val="FF0000"/>
        </a:solidFill>
      </dgm:spPr>
      <dgm:t>
        <a:bodyPr/>
        <a:lstStyle/>
        <a:p>
          <a:r>
            <a:rPr lang="en-US" sz="1600" dirty="0"/>
            <a:t>RPL </a:t>
          </a:r>
        </a:p>
      </dgm:t>
    </dgm:pt>
    <dgm:pt modelId="{90668050-2283-43BE-A9E6-50A44BEC6844}" type="parTrans" cxnId="{856C4966-1D85-483D-ABAF-3E2E938571EF}">
      <dgm:prSet/>
      <dgm:spPr/>
      <dgm:t>
        <a:bodyPr/>
        <a:lstStyle/>
        <a:p>
          <a:endParaRPr lang="en-US"/>
        </a:p>
      </dgm:t>
    </dgm:pt>
    <dgm:pt modelId="{CF4FBEB3-38B5-40E2-8E91-2B12E8901EFD}" type="sibTrans" cxnId="{856C4966-1D85-483D-ABAF-3E2E938571EF}">
      <dgm:prSet/>
      <dgm:spPr/>
      <dgm:t>
        <a:bodyPr/>
        <a:lstStyle/>
        <a:p>
          <a:endParaRPr lang="en-US"/>
        </a:p>
      </dgm:t>
    </dgm:pt>
    <dgm:pt modelId="{3BB92054-8A87-42C8-93C4-B0506A46197E}">
      <dgm:prSet custT="1"/>
      <dgm:spPr/>
      <dgm:t>
        <a:bodyPr/>
        <a:lstStyle/>
        <a:p>
          <a:r>
            <a:rPr lang="en-US" sz="1600" dirty="0"/>
            <a:t>COMMERCIALISATION </a:t>
          </a:r>
        </a:p>
      </dgm:t>
    </dgm:pt>
    <dgm:pt modelId="{A3DD8B72-E5A6-40C4-A8E7-57B25C22D54E}" type="parTrans" cxnId="{8DA095DD-4126-4552-BF61-D7F1C6C5B2F9}">
      <dgm:prSet/>
      <dgm:spPr/>
      <dgm:t>
        <a:bodyPr/>
        <a:lstStyle/>
        <a:p>
          <a:endParaRPr lang="en-US"/>
        </a:p>
      </dgm:t>
    </dgm:pt>
    <dgm:pt modelId="{46804AE7-4727-46A7-B81F-F0A5C49A263F}" type="sibTrans" cxnId="{8DA095DD-4126-4552-BF61-D7F1C6C5B2F9}">
      <dgm:prSet/>
      <dgm:spPr/>
      <dgm:t>
        <a:bodyPr/>
        <a:lstStyle/>
        <a:p>
          <a:endParaRPr lang="en-US"/>
        </a:p>
      </dgm:t>
    </dgm:pt>
    <dgm:pt modelId="{E4151556-D387-424F-8D06-934B60934019}" type="pres">
      <dgm:prSet presAssocID="{9D2D2F2F-48FC-471E-B150-7A2A5E058483}" presName="hierChild1" presStyleCnt="0">
        <dgm:presLayoutVars>
          <dgm:orgChart val="1"/>
          <dgm:chPref val="1"/>
          <dgm:dir/>
          <dgm:animOne val="branch"/>
          <dgm:animLvl val="lvl"/>
          <dgm:resizeHandles/>
        </dgm:presLayoutVars>
      </dgm:prSet>
      <dgm:spPr/>
      <dgm:t>
        <a:bodyPr/>
        <a:lstStyle/>
        <a:p>
          <a:endParaRPr lang="en-US"/>
        </a:p>
      </dgm:t>
    </dgm:pt>
    <dgm:pt modelId="{93F4A7D6-32F7-4D47-A868-FC75236B44AE}" type="pres">
      <dgm:prSet presAssocID="{9B8F9BA2-19A1-4FEF-B3E6-4A5B25B0C567}" presName="hierRoot1" presStyleCnt="0">
        <dgm:presLayoutVars>
          <dgm:hierBranch val="init"/>
        </dgm:presLayoutVars>
      </dgm:prSet>
      <dgm:spPr/>
    </dgm:pt>
    <dgm:pt modelId="{9FE7ACC3-0111-434E-BE37-21D541422CA0}" type="pres">
      <dgm:prSet presAssocID="{9B8F9BA2-19A1-4FEF-B3E6-4A5B25B0C567}" presName="rootComposite1" presStyleCnt="0"/>
      <dgm:spPr/>
    </dgm:pt>
    <dgm:pt modelId="{6B3BCECA-7D73-49B7-A0CB-0DE0DF52AE73}" type="pres">
      <dgm:prSet presAssocID="{9B8F9BA2-19A1-4FEF-B3E6-4A5B25B0C567}" presName="rootText1" presStyleLbl="node0" presStyleIdx="0" presStyleCnt="1" custLinFactNeighborY="-10484">
        <dgm:presLayoutVars>
          <dgm:chPref val="3"/>
        </dgm:presLayoutVars>
      </dgm:prSet>
      <dgm:spPr/>
      <dgm:t>
        <a:bodyPr/>
        <a:lstStyle/>
        <a:p>
          <a:endParaRPr lang="en-US"/>
        </a:p>
      </dgm:t>
    </dgm:pt>
    <dgm:pt modelId="{AFA833F3-8050-4AD0-9411-776C8A884CFF}" type="pres">
      <dgm:prSet presAssocID="{9B8F9BA2-19A1-4FEF-B3E6-4A5B25B0C567}" presName="rootConnector1" presStyleLbl="node1" presStyleIdx="0" presStyleCnt="0"/>
      <dgm:spPr/>
      <dgm:t>
        <a:bodyPr/>
        <a:lstStyle/>
        <a:p>
          <a:endParaRPr lang="en-US"/>
        </a:p>
      </dgm:t>
    </dgm:pt>
    <dgm:pt modelId="{6B525094-8FAC-47DA-919F-4E28EFDF589F}" type="pres">
      <dgm:prSet presAssocID="{9B8F9BA2-19A1-4FEF-B3E6-4A5B25B0C567}" presName="hierChild2" presStyleCnt="0"/>
      <dgm:spPr/>
    </dgm:pt>
    <dgm:pt modelId="{AD846678-C335-4834-B412-FE8971142106}" type="pres">
      <dgm:prSet presAssocID="{CE00FF3C-CF5D-43C3-9C5A-16F59C755381}" presName="Name37" presStyleLbl="parChTrans1D2" presStyleIdx="0" presStyleCnt="4"/>
      <dgm:spPr/>
      <dgm:t>
        <a:bodyPr/>
        <a:lstStyle/>
        <a:p>
          <a:endParaRPr lang="en-US"/>
        </a:p>
      </dgm:t>
    </dgm:pt>
    <dgm:pt modelId="{F453D5A2-1215-4635-8DA8-A5C2E399393A}" type="pres">
      <dgm:prSet presAssocID="{3AF4C8F5-58AC-4B3C-8193-70E6E4FABD61}" presName="hierRoot2" presStyleCnt="0">
        <dgm:presLayoutVars>
          <dgm:hierBranch val="init"/>
        </dgm:presLayoutVars>
      </dgm:prSet>
      <dgm:spPr/>
    </dgm:pt>
    <dgm:pt modelId="{92C3A292-96E5-4830-BCB0-C22D22262BC0}" type="pres">
      <dgm:prSet presAssocID="{3AF4C8F5-58AC-4B3C-8193-70E6E4FABD61}" presName="rootComposite" presStyleCnt="0"/>
      <dgm:spPr/>
    </dgm:pt>
    <dgm:pt modelId="{96F9E65B-2544-44AC-A091-4D841B2ADEEA}" type="pres">
      <dgm:prSet presAssocID="{3AF4C8F5-58AC-4B3C-8193-70E6E4FABD61}" presName="rootText" presStyleLbl="node2" presStyleIdx="0" presStyleCnt="4">
        <dgm:presLayoutVars>
          <dgm:chPref val="3"/>
        </dgm:presLayoutVars>
      </dgm:prSet>
      <dgm:spPr/>
      <dgm:t>
        <a:bodyPr/>
        <a:lstStyle/>
        <a:p>
          <a:endParaRPr lang="en-US"/>
        </a:p>
      </dgm:t>
    </dgm:pt>
    <dgm:pt modelId="{85CE56C5-842D-4FCD-93D7-8A4857254EC1}" type="pres">
      <dgm:prSet presAssocID="{3AF4C8F5-58AC-4B3C-8193-70E6E4FABD61}" presName="rootConnector" presStyleLbl="node2" presStyleIdx="0" presStyleCnt="4"/>
      <dgm:spPr/>
      <dgm:t>
        <a:bodyPr/>
        <a:lstStyle/>
        <a:p>
          <a:endParaRPr lang="en-US"/>
        </a:p>
      </dgm:t>
    </dgm:pt>
    <dgm:pt modelId="{09E5235A-04A4-410F-B813-CF2416FE56E6}" type="pres">
      <dgm:prSet presAssocID="{3AF4C8F5-58AC-4B3C-8193-70E6E4FABD61}" presName="hierChild4" presStyleCnt="0"/>
      <dgm:spPr/>
    </dgm:pt>
    <dgm:pt modelId="{4DAEA609-0244-4D25-BF0B-5B0EC2F932B0}" type="pres">
      <dgm:prSet presAssocID="{3AF4C8F5-58AC-4B3C-8193-70E6E4FABD61}" presName="hierChild5" presStyleCnt="0"/>
      <dgm:spPr/>
    </dgm:pt>
    <dgm:pt modelId="{79EDA93A-1D5E-4FDF-9686-A9895483EECF}" type="pres">
      <dgm:prSet presAssocID="{AED742FD-926A-4597-887D-28A90B541EAC}" presName="Name37" presStyleLbl="parChTrans1D2" presStyleIdx="1" presStyleCnt="4"/>
      <dgm:spPr/>
      <dgm:t>
        <a:bodyPr/>
        <a:lstStyle/>
        <a:p>
          <a:endParaRPr lang="en-US"/>
        </a:p>
      </dgm:t>
    </dgm:pt>
    <dgm:pt modelId="{75F99F41-BEF7-4A00-8D0D-5B988148DD59}" type="pres">
      <dgm:prSet presAssocID="{E36E2A01-9901-41CA-8813-891A0B044985}" presName="hierRoot2" presStyleCnt="0">
        <dgm:presLayoutVars>
          <dgm:hierBranch val="init"/>
        </dgm:presLayoutVars>
      </dgm:prSet>
      <dgm:spPr/>
    </dgm:pt>
    <dgm:pt modelId="{0FF6045B-909E-49BF-9E2A-9803CB16E0F8}" type="pres">
      <dgm:prSet presAssocID="{E36E2A01-9901-41CA-8813-891A0B044985}" presName="rootComposite" presStyleCnt="0"/>
      <dgm:spPr/>
    </dgm:pt>
    <dgm:pt modelId="{0D3B695A-B3FF-4794-9246-62C40B24EF39}" type="pres">
      <dgm:prSet presAssocID="{E36E2A01-9901-41CA-8813-891A0B044985}" presName="rootText" presStyleLbl="node2" presStyleIdx="1" presStyleCnt="4">
        <dgm:presLayoutVars>
          <dgm:chPref val="3"/>
        </dgm:presLayoutVars>
      </dgm:prSet>
      <dgm:spPr/>
      <dgm:t>
        <a:bodyPr/>
        <a:lstStyle/>
        <a:p>
          <a:endParaRPr lang="en-US"/>
        </a:p>
      </dgm:t>
    </dgm:pt>
    <dgm:pt modelId="{BDAC5C0B-D734-401C-BAEE-406D4FEC8081}" type="pres">
      <dgm:prSet presAssocID="{E36E2A01-9901-41CA-8813-891A0B044985}" presName="rootConnector" presStyleLbl="node2" presStyleIdx="1" presStyleCnt="4"/>
      <dgm:spPr/>
      <dgm:t>
        <a:bodyPr/>
        <a:lstStyle/>
        <a:p>
          <a:endParaRPr lang="en-US"/>
        </a:p>
      </dgm:t>
    </dgm:pt>
    <dgm:pt modelId="{5B4455E7-58D7-44B1-913B-877FCA9D7917}" type="pres">
      <dgm:prSet presAssocID="{E36E2A01-9901-41CA-8813-891A0B044985}" presName="hierChild4" presStyleCnt="0"/>
      <dgm:spPr/>
    </dgm:pt>
    <dgm:pt modelId="{2DC357FA-6775-414F-8501-0B0F933665FE}" type="pres">
      <dgm:prSet presAssocID="{E36E2A01-9901-41CA-8813-891A0B044985}" presName="hierChild5" presStyleCnt="0"/>
      <dgm:spPr/>
    </dgm:pt>
    <dgm:pt modelId="{455DAC51-D8F5-44AF-80FB-97E505E95BF3}" type="pres">
      <dgm:prSet presAssocID="{90668050-2283-43BE-A9E6-50A44BEC6844}" presName="Name37" presStyleLbl="parChTrans1D2" presStyleIdx="2" presStyleCnt="4"/>
      <dgm:spPr/>
      <dgm:t>
        <a:bodyPr/>
        <a:lstStyle/>
        <a:p>
          <a:endParaRPr lang="en-US"/>
        </a:p>
      </dgm:t>
    </dgm:pt>
    <dgm:pt modelId="{5517701A-0373-4DE0-888A-CED046ECF90E}" type="pres">
      <dgm:prSet presAssocID="{F47FAFE3-7533-4C00-BA11-BFDE2EB16E88}" presName="hierRoot2" presStyleCnt="0">
        <dgm:presLayoutVars>
          <dgm:hierBranch val="init"/>
        </dgm:presLayoutVars>
      </dgm:prSet>
      <dgm:spPr/>
    </dgm:pt>
    <dgm:pt modelId="{902ABC59-29D1-4AB1-BB03-313A1F8D4240}" type="pres">
      <dgm:prSet presAssocID="{F47FAFE3-7533-4C00-BA11-BFDE2EB16E88}" presName="rootComposite" presStyleCnt="0"/>
      <dgm:spPr/>
    </dgm:pt>
    <dgm:pt modelId="{071F4187-6257-4D3F-BAD6-EDA50FDE85A0}" type="pres">
      <dgm:prSet presAssocID="{F47FAFE3-7533-4C00-BA11-BFDE2EB16E88}" presName="rootText" presStyleLbl="node2" presStyleIdx="2" presStyleCnt="4">
        <dgm:presLayoutVars>
          <dgm:chPref val="3"/>
        </dgm:presLayoutVars>
      </dgm:prSet>
      <dgm:spPr/>
      <dgm:t>
        <a:bodyPr/>
        <a:lstStyle/>
        <a:p>
          <a:endParaRPr lang="en-US"/>
        </a:p>
      </dgm:t>
    </dgm:pt>
    <dgm:pt modelId="{8116C83F-9B9F-4D29-AE3E-6B52D15B330E}" type="pres">
      <dgm:prSet presAssocID="{F47FAFE3-7533-4C00-BA11-BFDE2EB16E88}" presName="rootConnector" presStyleLbl="node2" presStyleIdx="2" presStyleCnt="4"/>
      <dgm:spPr/>
      <dgm:t>
        <a:bodyPr/>
        <a:lstStyle/>
        <a:p>
          <a:endParaRPr lang="en-US"/>
        </a:p>
      </dgm:t>
    </dgm:pt>
    <dgm:pt modelId="{2EA2476B-894A-463A-AD35-23D1404C3060}" type="pres">
      <dgm:prSet presAssocID="{F47FAFE3-7533-4C00-BA11-BFDE2EB16E88}" presName="hierChild4" presStyleCnt="0"/>
      <dgm:spPr/>
    </dgm:pt>
    <dgm:pt modelId="{EB224C98-B967-4771-8886-FDE4499767A1}" type="pres">
      <dgm:prSet presAssocID="{F47FAFE3-7533-4C00-BA11-BFDE2EB16E88}" presName="hierChild5" presStyleCnt="0"/>
      <dgm:spPr/>
    </dgm:pt>
    <dgm:pt modelId="{165D2C28-E330-4F65-999E-DE01622D2074}" type="pres">
      <dgm:prSet presAssocID="{A3DD8B72-E5A6-40C4-A8E7-57B25C22D54E}" presName="Name37" presStyleLbl="parChTrans1D2" presStyleIdx="3" presStyleCnt="4"/>
      <dgm:spPr/>
      <dgm:t>
        <a:bodyPr/>
        <a:lstStyle/>
        <a:p>
          <a:endParaRPr lang="en-US"/>
        </a:p>
      </dgm:t>
    </dgm:pt>
    <dgm:pt modelId="{ED86973C-9799-48E9-903C-92D47703EFF4}" type="pres">
      <dgm:prSet presAssocID="{3BB92054-8A87-42C8-93C4-B0506A46197E}" presName="hierRoot2" presStyleCnt="0">
        <dgm:presLayoutVars>
          <dgm:hierBranch val="init"/>
        </dgm:presLayoutVars>
      </dgm:prSet>
      <dgm:spPr/>
    </dgm:pt>
    <dgm:pt modelId="{69AE2E42-CC3B-4154-B0D2-DD9EA769F463}" type="pres">
      <dgm:prSet presAssocID="{3BB92054-8A87-42C8-93C4-B0506A46197E}" presName="rootComposite" presStyleCnt="0"/>
      <dgm:spPr/>
    </dgm:pt>
    <dgm:pt modelId="{D12C206B-B3E8-493E-BF8C-7280B1923435}" type="pres">
      <dgm:prSet presAssocID="{3BB92054-8A87-42C8-93C4-B0506A46197E}" presName="rootText" presStyleLbl="node2" presStyleIdx="3" presStyleCnt="4" custScaleX="113628">
        <dgm:presLayoutVars>
          <dgm:chPref val="3"/>
        </dgm:presLayoutVars>
      </dgm:prSet>
      <dgm:spPr/>
      <dgm:t>
        <a:bodyPr/>
        <a:lstStyle/>
        <a:p>
          <a:endParaRPr lang="en-US"/>
        </a:p>
      </dgm:t>
    </dgm:pt>
    <dgm:pt modelId="{E1CFAD18-C6DA-4C14-A51E-0C85EDB0C0C3}" type="pres">
      <dgm:prSet presAssocID="{3BB92054-8A87-42C8-93C4-B0506A46197E}" presName="rootConnector" presStyleLbl="node2" presStyleIdx="3" presStyleCnt="4"/>
      <dgm:spPr/>
      <dgm:t>
        <a:bodyPr/>
        <a:lstStyle/>
        <a:p>
          <a:endParaRPr lang="en-US"/>
        </a:p>
      </dgm:t>
    </dgm:pt>
    <dgm:pt modelId="{38D09CBD-5150-4DC6-81AB-6BFA6CABF25E}" type="pres">
      <dgm:prSet presAssocID="{3BB92054-8A87-42C8-93C4-B0506A46197E}" presName="hierChild4" presStyleCnt="0"/>
      <dgm:spPr/>
    </dgm:pt>
    <dgm:pt modelId="{666E0F55-E052-43F1-AAFB-6B61358F19DD}" type="pres">
      <dgm:prSet presAssocID="{3BB92054-8A87-42C8-93C4-B0506A46197E}" presName="hierChild5" presStyleCnt="0"/>
      <dgm:spPr/>
    </dgm:pt>
    <dgm:pt modelId="{E275C8A3-B038-4CCC-8AFE-D5760E630B29}" type="pres">
      <dgm:prSet presAssocID="{9B8F9BA2-19A1-4FEF-B3E6-4A5B25B0C567}" presName="hierChild3" presStyleCnt="0"/>
      <dgm:spPr/>
    </dgm:pt>
  </dgm:ptLst>
  <dgm:cxnLst>
    <dgm:cxn modelId="{B7CACF2E-9076-469D-8FE9-EFE01EFEC97C}" type="presOf" srcId="{CE00FF3C-CF5D-43C3-9C5A-16F59C755381}" destId="{AD846678-C335-4834-B412-FE8971142106}" srcOrd="0" destOrd="0" presId="urn:microsoft.com/office/officeart/2005/8/layout/orgChart1"/>
    <dgm:cxn modelId="{FD746586-34AC-48EA-A825-1F89B5D4F2F2}" type="presOf" srcId="{9B8F9BA2-19A1-4FEF-B3E6-4A5B25B0C567}" destId="{6B3BCECA-7D73-49B7-A0CB-0DE0DF52AE73}" srcOrd="0" destOrd="0" presId="urn:microsoft.com/office/officeart/2005/8/layout/orgChart1"/>
    <dgm:cxn modelId="{A4EC813E-3AA3-468C-9A33-C0C6C07BE3D4}" srcId="{9B8F9BA2-19A1-4FEF-B3E6-4A5B25B0C567}" destId="{E36E2A01-9901-41CA-8813-891A0B044985}" srcOrd="1" destOrd="0" parTransId="{AED742FD-926A-4597-887D-28A90B541EAC}" sibTransId="{E966D928-62FF-4D79-94BA-8DFE86236238}"/>
    <dgm:cxn modelId="{1911B08A-4C07-4475-AC82-42B04286D330}" type="presOf" srcId="{3AF4C8F5-58AC-4B3C-8193-70E6E4FABD61}" destId="{96F9E65B-2544-44AC-A091-4D841B2ADEEA}" srcOrd="0" destOrd="0" presId="urn:microsoft.com/office/officeart/2005/8/layout/orgChart1"/>
    <dgm:cxn modelId="{5360327E-A31E-4ED7-8A62-036E131DDB95}" type="presOf" srcId="{F47FAFE3-7533-4C00-BA11-BFDE2EB16E88}" destId="{8116C83F-9B9F-4D29-AE3E-6B52D15B330E}" srcOrd="1" destOrd="0" presId="urn:microsoft.com/office/officeart/2005/8/layout/orgChart1"/>
    <dgm:cxn modelId="{A0DBB15B-F0B6-4571-901F-0FC7417106A7}" type="presOf" srcId="{E36E2A01-9901-41CA-8813-891A0B044985}" destId="{0D3B695A-B3FF-4794-9246-62C40B24EF39}" srcOrd="0" destOrd="0" presId="urn:microsoft.com/office/officeart/2005/8/layout/orgChart1"/>
    <dgm:cxn modelId="{5A77677F-29A8-46D8-B784-24798129A7BD}" type="presOf" srcId="{F47FAFE3-7533-4C00-BA11-BFDE2EB16E88}" destId="{071F4187-6257-4D3F-BAD6-EDA50FDE85A0}" srcOrd="0" destOrd="0" presId="urn:microsoft.com/office/officeart/2005/8/layout/orgChart1"/>
    <dgm:cxn modelId="{51618ECB-FC9F-4F21-B3AA-EF7870A3A2E3}" type="presOf" srcId="{E36E2A01-9901-41CA-8813-891A0B044985}" destId="{BDAC5C0B-D734-401C-BAEE-406D4FEC8081}" srcOrd="1" destOrd="0" presId="urn:microsoft.com/office/officeart/2005/8/layout/orgChart1"/>
    <dgm:cxn modelId="{0438F071-9A8E-4AD9-A0FB-AEB9C637CC02}" type="presOf" srcId="{3BB92054-8A87-42C8-93C4-B0506A46197E}" destId="{D12C206B-B3E8-493E-BF8C-7280B1923435}" srcOrd="0" destOrd="0" presId="urn:microsoft.com/office/officeart/2005/8/layout/orgChart1"/>
    <dgm:cxn modelId="{BE827C12-8963-4EFE-B067-B252CC9E4975}" type="presOf" srcId="{90668050-2283-43BE-A9E6-50A44BEC6844}" destId="{455DAC51-D8F5-44AF-80FB-97E505E95BF3}" srcOrd="0" destOrd="0" presId="urn:microsoft.com/office/officeart/2005/8/layout/orgChart1"/>
    <dgm:cxn modelId="{BCDB4EDD-769D-4E6B-98C9-8538B42957A4}" type="presOf" srcId="{9D2D2F2F-48FC-471E-B150-7A2A5E058483}" destId="{E4151556-D387-424F-8D06-934B60934019}" srcOrd="0" destOrd="0" presId="urn:microsoft.com/office/officeart/2005/8/layout/orgChart1"/>
    <dgm:cxn modelId="{072B76A7-068D-47F6-993D-99A1D0273514}" type="presOf" srcId="{3BB92054-8A87-42C8-93C4-B0506A46197E}" destId="{E1CFAD18-C6DA-4C14-A51E-0C85EDB0C0C3}" srcOrd="1" destOrd="0" presId="urn:microsoft.com/office/officeart/2005/8/layout/orgChart1"/>
    <dgm:cxn modelId="{DCDC60AE-EA46-4D07-A6A8-935E58F6AAEE}" srcId="{9B8F9BA2-19A1-4FEF-B3E6-4A5B25B0C567}" destId="{3AF4C8F5-58AC-4B3C-8193-70E6E4FABD61}" srcOrd="0" destOrd="0" parTransId="{CE00FF3C-CF5D-43C3-9C5A-16F59C755381}" sibTransId="{A4A87493-91EA-4E4B-AB77-63F8F9891DB6}"/>
    <dgm:cxn modelId="{856C4966-1D85-483D-ABAF-3E2E938571EF}" srcId="{9B8F9BA2-19A1-4FEF-B3E6-4A5B25B0C567}" destId="{F47FAFE3-7533-4C00-BA11-BFDE2EB16E88}" srcOrd="2" destOrd="0" parTransId="{90668050-2283-43BE-A9E6-50A44BEC6844}" sibTransId="{CF4FBEB3-38B5-40E2-8E91-2B12E8901EFD}"/>
    <dgm:cxn modelId="{B50C78BD-134A-4804-B626-8F0BF3845428}" type="presOf" srcId="{3AF4C8F5-58AC-4B3C-8193-70E6E4FABD61}" destId="{85CE56C5-842D-4FCD-93D7-8A4857254EC1}" srcOrd="1" destOrd="0" presId="urn:microsoft.com/office/officeart/2005/8/layout/orgChart1"/>
    <dgm:cxn modelId="{8DA095DD-4126-4552-BF61-D7F1C6C5B2F9}" srcId="{9B8F9BA2-19A1-4FEF-B3E6-4A5B25B0C567}" destId="{3BB92054-8A87-42C8-93C4-B0506A46197E}" srcOrd="3" destOrd="0" parTransId="{A3DD8B72-E5A6-40C4-A8E7-57B25C22D54E}" sibTransId="{46804AE7-4727-46A7-B81F-F0A5C49A263F}"/>
    <dgm:cxn modelId="{D50085BE-5CF6-4B11-A1FA-A1D8B5728934}" type="presOf" srcId="{9B8F9BA2-19A1-4FEF-B3E6-4A5B25B0C567}" destId="{AFA833F3-8050-4AD0-9411-776C8A884CFF}" srcOrd="1" destOrd="0" presId="urn:microsoft.com/office/officeart/2005/8/layout/orgChart1"/>
    <dgm:cxn modelId="{C7ECDC47-39E1-441E-B275-0B61BC3182C6}" srcId="{9D2D2F2F-48FC-471E-B150-7A2A5E058483}" destId="{9B8F9BA2-19A1-4FEF-B3E6-4A5B25B0C567}" srcOrd="0" destOrd="0" parTransId="{E39E357F-9C60-429F-A4B9-B6B0E6A13124}" sibTransId="{23E30A62-26D3-4F5A-B953-251716B44683}"/>
    <dgm:cxn modelId="{F6513E30-5036-467C-BA55-BAC1B4869E7A}" type="presOf" srcId="{AED742FD-926A-4597-887D-28A90B541EAC}" destId="{79EDA93A-1D5E-4FDF-9686-A9895483EECF}" srcOrd="0" destOrd="0" presId="urn:microsoft.com/office/officeart/2005/8/layout/orgChart1"/>
    <dgm:cxn modelId="{C9ED7674-67C8-461A-8100-F4D22192FB12}" type="presOf" srcId="{A3DD8B72-E5A6-40C4-A8E7-57B25C22D54E}" destId="{165D2C28-E330-4F65-999E-DE01622D2074}" srcOrd="0" destOrd="0" presId="urn:microsoft.com/office/officeart/2005/8/layout/orgChart1"/>
    <dgm:cxn modelId="{39C5322E-18A1-4DE6-9094-A86B6306F6CD}" type="presParOf" srcId="{E4151556-D387-424F-8D06-934B60934019}" destId="{93F4A7D6-32F7-4D47-A868-FC75236B44AE}" srcOrd="0" destOrd="0" presId="urn:microsoft.com/office/officeart/2005/8/layout/orgChart1"/>
    <dgm:cxn modelId="{3C3A615D-3EBB-414D-933D-C5E70E7B123F}" type="presParOf" srcId="{93F4A7D6-32F7-4D47-A868-FC75236B44AE}" destId="{9FE7ACC3-0111-434E-BE37-21D541422CA0}" srcOrd="0" destOrd="0" presId="urn:microsoft.com/office/officeart/2005/8/layout/orgChart1"/>
    <dgm:cxn modelId="{334E5BF7-338D-4FF5-BFD9-DAC37F786EA7}" type="presParOf" srcId="{9FE7ACC3-0111-434E-BE37-21D541422CA0}" destId="{6B3BCECA-7D73-49B7-A0CB-0DE0DF52AE73}" srcOrd="0" destOrd="0" presId="urn:microsoft.com/office/officeart/2005/8/layout/orgChart1"/>
    <dgm:cxn modelId="{32FE0C2A-485B-4CF6-A42A-01909A12BB11}" type="presParOf" srcId="{9FE7ACC3-0111-434E-BE37-21D541422CA0}" destId="{AFA833F3-8050-4AD0-9411-776C8A884CFF}" srcOrd="1" destOrd="0" presId="urn:microsoft.com/office/officeart/2005/8/layout/orgChart1"/>
    <dgm:cxn modelId="{0297875A-F81E-479E-A11F-9C3EEEF0513C}" type="presParOf" srcId="{93F4A7D6-32F7-4D47-A868-FC75236B44AE}" destId="{6B525094-8FAC-47DA-919F-4E28EFDF589F}" srcOrd="1" destOrd="0" presId="urn:microsoft.com/office/officeart/2005/8/layout/orgChart1"/>
    <dgm:cxn modelId="{27FCF013-ED3C-4BFE-885E-D67C03A7133E}" type="presParOf" srcId="{6B525094-8FAC-47DA-919F-4E28EFDF589F}" destId="{AD846678-C335-4834-B412-FE8971142106}" srcOrd="0" destOrd="0" presId="urn:microsoft.com/office/officeart/2005/8/layout/orgChart1"/>
    <dgm:cxn modelId="{E74CD926-CC9A-43E1-8E1B-CA9CBE7E18E7}" type="presParOf" srcId="{6B525094-8FAC-47DA-919F-4E28EFDF589F}" destId="{F453D5A2-1215-4635-8DA8-A5C2E399393A}" srcOrd="1" destOrd="0" presId="urn:microsoft.com/office/officeart/2005/8/layout/orgChart1"/>
    <dgm:cxn modelId="{AAB00BE0-6456-4957-8006-B58A402F363D}" type="presParOf" srcId="{F453D5A2-1215-4635-8DA8-A5C2E399393A}" destId="{92C3A292-96E5-4830-BCB0-C22D22262BC0}" srcOrd="0" destOrd="0" presId="urn:microsoft.com/office/officeart/2005/8/layout/orgChart1"/>
    <dgm:cxn modelId="{E038D49F-7240-4F9C-A8C8-912E6450137B}" type="presParOf" srcId="{92C3A292-96E5-4830-BCB0-C22D22262BC0}" destId="{96F9E65B-2544-44AC-A091-4D841B2ADEEA}" srcOrd="0" destOrd="0" presId="urn:microsoft.com/office/officeart/2005/8/layout/orgChart1"/>
    <dgm:cxn modelId="{4714C61F-79EA-431B-B89A-BD69323E5CB2}" type="presParOf" srcId="{92C3A292-96E5-4830-BCB0-C22D22262BC0}" destId="{85CE56C5-842D-4FCD-93D7-8A4857254EC1}" srcOrd="1" destOrd="0" presId="urn:microsoft.com/office/officeart/2005/8/layout/orgChart1"/>
    <dgm:cxn modelId="{F30FB6D5-584F-4C38-9B24-9F090ED7CEF4}" type="presParOf" srcId="{F453D5A2-1215-4635-8DA8-A5C2E399393A}" destId="{09E5235A-04A4-410F-B813-CF2416FE56E6}" srcOrd="1" destOrd="0" presId="urn:microsoft.com/office/officeart/2005/8/layout/orgChart1"/>
    <dgm:cxn modelId="{1DD4B590-276E-4163-B702-9BE93AC2A312}" type="presParOf" srcId="{F453D5A2-1215-4635-8DA8-A5C2E399393A}" destId="{4DAEA609-0244-4D25-BF0B-5B0EC2F932B0}" srcOrd="2" destOrd="0" presId="urn:microsoft.com/office/officeart/2005/8/layout/orgChart1"/>
    <dgm:cxn modelId="{CAEF079D-33C4-43F7-8B53-32CA3689F789}" type="presParOf" srcId="{6B525094-8FAC-47DA-919F-4E28EFDF589F}" destId="{79EDA93A-1D5E-4FDF-9686-A9895483EECF}" srcOrd="2" destOrd="0" presId="urn:microsoft.com/office/officeart/2005/8/layout/orgChart1"/>
    <dgm:cxn modelId="{5B175192-B769-47D7-B7FF-141497878609}" type="presParOf" srcId="{6B525094-8FAC-47DA-919F-4E28EFDF589F}" destId="{75F99F41-BEF7-4A00-8D0D-5B988148DD59}" srcOrd="3" destOrd="0" presId="urn:microsoft.com/office/officeart/2005/8/layout/orgChart1"/>
    <dgm:cxn modelId="{21F73F62-0C8E-436D-8DB2-70FAE76EF76E}" type="presParOf" srcId="{75F99F41-BEF7-4A00-8D0D-5B988148DD59}" destId="{0FF6045B-909E-49BF-9E2A-9803CB16E0F8}" srcOrd="0" destOrd="0" presId="urn:microsoft.com/office/officeart/2005/8/layout/orgChart1"/>
    <dgm:cxn modelId="{F70615B6-709F-4556-B48F-E8C2F6AD8004}" type="presParOf" srcId="{0FF6045B-909E-49BF-9E2A-9803CB16E0F8}" destId="{0D3B695A-B3FF-4794-9246-62C40B24EF39}" srcOrd="0" destOrd="0" presId="urn:microsoft.com/office/officeart/2005/8/layout/orgChart1"/>
    <dgm:cxn modelId="{D4DC085C-3186-45EA-86C7-895685B9F48D}" type="presParOf" srcId="{0FF6045B-909E-49BF-9E2A-9803CB16E0F8}" destId="{BDAC5C0B-D734-401C-BAEE-406D4FEC8081}" srcOrd="1" destOrd="0" presId="urn:microsoft.com/office/officeart/2005/8/layout/orgChart1"/>
    <dgm:cxn modelId="{6E7AA73A-9C5D-4A5B-B1C3-02469C0D6003}" type="presParOf" srcId="{75F99F41-BEF7-4A00-8D0D-5B988148DD59}" destId="{5B4455E7-58D7-44B1-913B-877FCA9D7917}" srcOrd="1" destOrd="0" presId="urn:microsoft.com/office/officeart/2005/8/layout/orgChart1"/>
    <dgm:cxn modelId="{0D72CE9A-7071-449A-86E9-CDFF11622E33}" type="presParOf" srcId="{75F99F41-BEF7-4A00-8D0D-5B988148DD59}" destId="{2DC357FA-6775-414F-8501-0B0F933665FE}" srcOrd="2" destOrd="0" presId="urn:microsoft.com/office/officeart/2005/8/layout/orgChart1"/>
    <dgm:cxn modelId="{58A20FBD-2630-41A0-8DDA-4E836EE88722}" type="presParOf" srcId="{6B525094-8FAC-47DA-919F-4E28EFDF589F}" destId="{455DAC51-D8F5-44AF-80FB-97E505E95BF3}" srcOrd="4" destOrd="0" presId="urn:microsoft.com/office/officeart/2005/8/layout/orgChart1"/>
    <dgm:cxn modelId="{03DAE5F1-8267-4B32-B278-944390A0BDA8}" type="presParOf" srcId="{6B525094-8FAC-47DA-919F-4E28EFDF589F}" destId="{5517701A-0373-4DE0-888A-CED046ECF90E}" srcOrd="5" destOrd="0" presId="urn:microsoft.com/office/officeart/2005/8/layout/orgChart1"/>
    <dgm:cxn modelId="{CB83EE80-F1C8-45B8-8EFB-AAC554CE59BB}" type="presParOf" srcId="{5517701A-0373-4DE0-888A-CED046ECF90E}" destId="{902ABC59-29D1-4AB1-BB03-313A1F8D4240}" srcOrd="0" destOrd="0" presId="urn:microsoft.com/office/officeart/2005/8/layout/orgChart1"/>
    <dgm:cxn modelId="{18A6BF6B-6BEE-4F01-AD45-C0ADE00EC568}" type="presParOf" srcId="{902ABC59-29D1-4AB1-BB03-313A1F8D4240}" destId="{071F4187-6257-4D3F-BAD6-EDA50FDE85A0}" srcOrd="0" destOrd="0" presId="urn:microsoft.com/office/officeart/2005/8/layout/orgChart1"/>
    <dgm:cxn modelId="{F0AC75EB-A956-4B44-B62D-0078BDBD9D70}" type="presParOf" srcId="{902ABC59-29D1-4AB1-BB03-313A1F8D4240}" destId="{8116C83F-9B9F-4D29-AE3E-6B52D15B330E}" srcOrd="1" destOrd="0" presId="urn:microsoft.com/office/officeart/2005/8/layout/orgChart1"/>
    <dgm:cxn modelId="{AECEE0E6-7662-4762-B0F3-CA4EBF5C2E2D}" type="presParOf" srcId="{5517701A-0373-4DE0-888A-CED046ECF90E}" destId="{2EA2476B-894A-463A-AD35-23D1404C3060}" srcOrd="1" destOrd="0" presId="urn:microsoft.com/office/officeart/2005/8/layout/orgChart1"/>
    <dgm:cxn modelId="{1BBD3B51-E93D-4EF0-98A1-224FBC0692D6}" type="presParOf" srcId="{5517701A-0373-4DE0-888A-CED046ECF90E}" destId="{EB224C98-B967-4771-8886-FDE4499767A1}" srcOrd="2" destOrd="0" presId="urn:microsoft.com/office/officeart/2005/8/layout/orgChart1"/>
    <dgm:cxn modelId="{F94E06EF-0D2C-405A-8919-7056FA7DA922}" type="presParOf" srcId="{6B525094-8FAC-47DA-919F-4E28EFDF589F}" destId="{165D2C28-E330-4F65-999E-DE01622D2074}" srcOrd="6" destOrd="0" presId="urn:microsoft.com/office/officeart/2005/8/layout/orgChart1"/>
    <dgm:cxn modelId="{65CF4A5C-3EC1-4C27-B868-F425972D0411}" type="presParOf" srcId="{6B525094-8FAC-47DA-919F-4E28EFDF589F}" destId="{ED86973C-9799-48E9-903C-92D47703EFF4}" srcOrd="7" destOrd="0" presId="urn:microsoft.com/office/officeart/2005/8/layout/orgChart1"/>
    <dgm:cxn modelId="{B227994E-4B8F-493F-8CB1-7282FC6B2380}" type="presParOf" srcId="{ED86973C-9799-48E9-903C-92D47703EFF4}" destId="{69AE2E42-CC3B-4154-B0D2-DD9EA769F463}" srcOrd="0" destOrd="0" presId="urn:microsoft.com/office/officeart/2005/8/layout/orgChart1"/>
    <dgm:cxn modelId="{58FC963B-E2FC-4FFE-B27F-C9E8BD92D007}" type="presParOf" srcId="{69AE2E42-CC3B-4154-B0D2-DD9EA769F463}" destId="{D12C206B-B3E8-493E-BF8C-7280B1923435}" srcOrd="0" destOrd="0" presId="urn:microsoft.com/office/officeart/2005/8/layout/orgChart1"/>
    <dgm:cxn modelId="{93B649C0-B4F3-4B34-886A-C33B13E84627}" type="presParOf" srcId="{69AE2E42-CC3B-4154-B0D2-DD9EA769F463}" destId="{E1CFAD18-C6DA-4C14-A51E-0C85EDB0C0C3}" srcOrd="1" destOrd="0" presId="urn:microsoft.com/office/officeart/2005/8/layout/orgChart1"/>
    <dgm:cxn modelId="{A8909589-9C69-4917-8C81-2E4AF2C66602}" type="presParOf" srcId="{ED86973C-9799-48E9-903C-92D47703EFF4}" destId="{38D09CBD-5150-4DC6-81AB-6BFA6CABF25E}" srcOrd="1" destOrd="0" presId="urn:microsoft.com/office/officeart/2005/8/layout/orgChart1"/>
    <dgm:cxn modelId="{4577C9D0-E16B-4F22-BB30-0ED855852407}" type="presParOf" srcId="{ED86973C-9799-48E9-903C-92D47703EFF4}" destId="{666E0F55-E052-43F1-AAFB-6B61358F19DD}" srcOrd="2" destOrd="0" presId="urn:microsoft.com/office/officeart/2005/8/layout/orgChart1"/>
    <dgm:cxn modelId="{3FBDB9B6-4D9E-4CCC-9C17-DD8AD7029397}" type="presParOf" srcId="{93F4A7D6-32F7-4D47-A868-FC75236B44AE}" destId="{E275C8A3-B038-4CCC-8AFE-D5760E630B2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300F7-484A-4F40-ACDD-28C7E04CBE56}" type="doc">
      <dgm:prSet loTypeId="urn:microsoft.com/office/officeart/2005/8/layout/hChevron3" loCatId="process" qsTypeId="urn:microsoft.com/office/officeart/2005/8/quickstyle/simple1" qsCatId="simple" csTypeId="urn:microsoft.com/office/officeart/2005/8/colors/colorful1#1" csCatId="colorful" phldr="1"/>
      <dgm:spPr/>
      <dgm:t>
        <a:bodyPr/>
        <a:lstStyle/>
        <a:p>
          <a:endParaRPr lang="en-US"/>
        </a:p>
      </dgm:t>
    </dgm:pt>
    <dgm:pt modelId="{31F41151-C8A1-4574-A7D4-160148C04A46}">
      <dgm:prSet phldrT="[Text]" custT="1"/>
      <dgm:spPr/>
      <dgm:t>
        <a:bodyPr/>
        <a:lstStyle/>
        <a:p>
          <a:pPr algn="ctr"/>
          <a:r>
            <a:rPr lang="en-US" sz="1800" b="1" dirty="0">
              <a:solidFill>
                <a:schemeClr val="tx1"/>
              </a:solidFill>
            </a:rPr>
            <a:t>Pre-commencement milestones</a:t>
          </a:r>
        </a:p>
        <a:p>
          <a:pPr algn="l"/>
          <a:r>
            <a:rPr lang="en-US" sz="1800" dirty="0">
              <a:solidFill>
                <a:schemeClr val="tx1"/>
              </a:solidFill>
            </a:rPr>
            <a:t>                     </a:t>
          </a:r>
          <a:r>
            <a:rPr lang="en-US" sz="1800" b="1" dirty="0">
              <a:solidFill>
                <a:schemeClr val="tx1"/>
              </a:solidFill>
            </a:rPr>
            <a:t>31 January 2022</a:t>
          </a:r>
        </a:p>
        <a:p>
          <a:pPr algn="ctr"/>
          <a:r>
            <a:rPr lang="en-US" sz="1800" dirty="0" err="1">
              <a:solidFill>
                <a:schemeClr val="tx1"/>
              </a:solidFill>
            </a:rPr>
            <a:t>Mobilisation</a:t>
          </a:r>
          <a:r>
            <a:rPr lang="en-US" sz="1800" dirty="0">
              <a:solidFill>
                <a:schemeClr val="tx1"/>
              </a:solidFill>
            </a:rPr>
            <a:t> &amp; Engagement with Traditional Leaders, Chairs and Secretaries of THP </a:t>
          </a:r>
          <a:r>
            <a:rPr lang="en-US" sz="1800" dirty="0" err="1">
              <a:solidFill>
                <a:schemeClr val="tx1"/>
              </a:solidFill>
            </a:rPr>
            <a:t>Organisations</a:t>
          </a:r>
          <a:endParaRPr lang="en-US" sz="1800" b="1" dirty="0">
            <a:solidFill>
              <a:schemeClr val="tx1"/>
            </a:solidFill>
          </a:endParaRPr>
        </a:p>
      </dgm:t>
    </dgm:pt>
    <dgm:pt modelId="{B98FBEA6-6BED-4076-B3E0-2554EC895D65}" type="parTrans" cxnId="{B439C597-13CF-4753-9088-43D6CEEE8BAC}">
      <dgm:prSet/>
      <dgm:spPr/>
      <dgm:t>
        <a:bodyPr/>
        <a:lstStyle/>
        <a:p>
          <a:endParaRPr lang="en-US" sz="1800">
            <a:solidFill>
              <a:schemeClr val="tx1"/>
            </a:solidFill>
          </a:endParaRPr>
        </a:p>
      </dgm:t>
    </dgm:pt>
    <dgm:pt modelId="{9BE4A69E-45FB-4082-A76B-CFC44C76224F}" type="sibTrans" cxnId="{B439C597-13CF-4753-9088-43D6CEEE8BAC}">
      <dgm:prSet custT="1"/>
      <dgm:spPr/>
      <dgm:t>
        <a:bodyPr/>
        <a:lstStyle/>
        <a:p>
          <a:endParaRPr lang="en-US" sz="1800">
            <a:solidFill>
              <a:schemeClr val="tx1"/>
            </a:solidFill>
          </a:endParaRPr>
        </a:p>
      </dgm:t>
    </dgm:pt>
    <dgm:pt modelId="{416155B3-05E5-4A6B-9065-D2175CC39124}">
      <dgm:prSet phldrT="[Text]" custT="1"/>
      <dgm:spPr/>
      <dgm:t>
        <a:bodyPr/>
        <a:lstStyle/>
        <a:p>
          <a:pPr algn="ctr"/>
          <a:r>
            <a:rPr lang="en-US" sz="1800" b="1" dirty="0">
              <a:solidFill>
                <a:schemeClr val="tx1"/>
              </a:solidFill>
            </a:rPr>
            <a:t>Participant Recruitment:</a:t>
          </a:r>
        </a:p>
        <a:p>
          <a:pPr algn="ctr"/>
          <a:r>
            <a:rPr lang="en-US" sz="1800" b="1" dirty="0">
              <a:solidFill>
                <a:schemeClr val="tx1"/>
              </a:solidFill>
            </a:rPr>
            <a:t> 1 to 28 February 2022</a:t>
          </a:r>
        </a:p>
        <a:p>
          <a:pPr algn="ctr"/>
          <a:r>
            <a:rPr lang="en-US" sz="1800" dirty="0">
              <a:solidFill>
                <a:schemeClr val="tx1"/>
              </a:solidFill>
            </a:rPr>
            <a:t>Issued Call for Applications for Certification of Competencies: 1 February 2022</a:t>
          </a:r>
          <a:endParaRPr lang="en-US" sz="1800" b="1" dirty="0">
            <a:solidFill>
              <a:schemeClr val="tx1"/>
            </a:solidFill>
          </a:endParaRPr>
        </a:p>
      </dgm:t>
    </dgm:pt>
    <dgm:pt modelId="{F6F6C549-3044-4198-8F2B-B986E7AD482B}" type="parTrans" cxnId="{BDAB951E-F3EA-44A6-9F60-EF700BD5D7B9}">
      <dgm:prSet/>
      <dgm:spPr/>
      <dgm:t>
        <a:bodyPr/>
        <a:lstStyle/>
        <a:p>
          <a:endParaRPr lang="en-US" sz="1800">
            <a:solidFill>
              <a:schemeClr val="tx1"/>
            </a:solidFill>
          </a:endParaRPr>
        </a:p>
      </dgm:t>
    </dgm:pt>
    <dgm:pt modelId="{D5CE8B10-0050-46E4-A9E4-C91C5DFC79DE}" type="sibTrans" cxnId="{BDAB951E-F3EA-44A6-9F60-EF700BD5D7B9}">
      <dgm:prSet custT="1"/>
      <dgm:spPr/>
      <dgm:t>
        <a:bodyPr/>
        <a:lstStyle/>
        <a:p>
          <a:endParaRPr lang="en-US" sz="1800">
            <a:solidFill>
              <a:schemeClr val="tx1"/>
            </a:solidFill>
          </a:endParaRPr>
        </a:p>
      </dgm:t>
    </dgm:pt>
    <dgm:pt modelId="{FEEB1B1E-6BF8-4360-8626-C5E2E1A05605}" type="pres">
      <dgm:prSet presAssocID="{903300F7-484A-4F40-ACDD-28C7E04CBE56}" presName="Name0" presStyleCnt="0">
        <dgm:presLayoutVars>
          <dgm:dir/>
          <dgm:resizeHandles val="exact"/>
        </dgm:presLayoutVars>
      </dgm:prSet>
      <dgm:spPr/>
      <dgm:t>
        <a:bodyPr/>
        <a:lstStyle/>
        <a:p>
          <a:endParaRPr lang="en-US"/>
        </a:p>
      </dgm:t>
    </dgm:pt>
    <dgm:pt modelId="{73A52038-85E0-4C81-8050-5F94C146AE94}" type="pres">
      <dgm:prSet presAssocID="{31F41151-C8A1-4574-A7D4-160148C04A46}" presName="parTxOnly" presStyleLbl="node1" presStyleIdx="0" presStyleCnt="2">
        <dgm:presLayoutVars>
          <dgm:bulletEnabled val="1"/>
        </dgm:presLayoutVars>
      </dgm:prSet>
      <dgm:spPr/>
      <dgm:t>
        <a:bodyPr/>
        <a:lstStyle/>
        <a:p>
          <a:endParaRPr lang="en-US"/>
        </a:p>
      </dgm:t>
    </dgm:pt>
    <dgm:pt modelId="{CDAB0482-885B-496E-928E-BB7A7ECFBCD5}" type="pres">
      <dgm:prSet presAssocID="{9BE4A69E-45FB-4082-A76B-CFC44C76224F}" presName="parSpace" presStyleCnt="0"/>
      <dgm:spPr/>
    </dgm:pt>
    <dgm:pt modelId="{8D3AD6D7-22FC-47BE-9134-EFCD00E3F03A}" type="pres">
      <dgm:prSet presAssocID="{416155B3-05E5-4A6B-9065-D2175CC39124}" presName="parTxOnly" presStyleLbl="node1" presStyleIdx="1" presStyleCnt="2">
        <dgm:presLayoutVars>
          <dgm:bulletEnabled val="1"/>
        </dgm:presLayoutVars>
      </dgm:prSet>
      <dgm:spPr/>
      <dgm:t>
        <a:bodyPr/>
        <a:lstStyle/>
        <a:p>
          <a:endParaRPr lang="en-US"/>
        </a:p>
      </dgm:t>
    </dgm:pt>
  </dgm:ptLst>
  <dgm:cxnLst>
    <dgm:cxn modelId="{B439C597-13CF-4753-9088-43D6CEEE8BAC}" srcId="{903300F7-484A-4F40-ACDD-28C7E04CBE56}" destId="{31F41151-C8A1-4574-A7D4-160148C04A46}" srcOrd="0" destOrd="0" parTransId="{B98FBEA6-6BED-4076-B3E0-2554EC895D65}" sibTransId="{9BE4A69E-45FB-4082-A76B-CFC44C76224F}"/>
    <dgm:cxn modelId="{9E0203F0-7A21-40F2-AFB0-AEEC6620366D}" type="presOf" srcId="{903300F7-484A-4F40-ACDD-28C7E04CBE56}" destId="{FEEB1B1E-6BF8-4360-8626-C5E2E1A05605}" srcOrd="0" destOrd="0" presId="urn:microsoft.com/office/officeart/2005/8/layout/hChevron3"/>
    <dgm:cxn modelId="{BDAB951E-F3EA-44A6-9F60-EF700BD5D7B9}" srcId="{903300F7-484A-4F40-ACDD-28C7E04CBE56}" destId="{416155B3-05E5-4A6B-9065-D2175CC39124}" srcOrd="1" destOrd="0" parTransId="{F6F6C549-3044-4198-8F2B-B986E7AD482B}" sibTransId="{D5CE8B10-0050-46E4-A9E4-C91C5DFC79DE}"/>
    <dgm:cxn modelId="{B768A2BD-3907-411B-9403-47D8EDCBD4B8}" type="presOf" srcId="{31F41151-C8A1-4574-A7D4-160148C04A46}" destId="{73A52038-85E0-4C81-8050-5F94C146AE94}" srcOrd="0" destOrd="0" presId="urn:microsoft.com/office/officeart/2005/8/layout/hChevron3"/>
    <dgm:cxn modelId="{C5FE69FD-CED2-4BA5-A2C9-62D65B068A09}" type="presOf" srcId="{416155B3-05E5-4A6B-9065-D2175CC39124}" destId="{8D3AD6D7-22FC-47BE-9134-EFCD00E3F03A}" srcOrd="0" destOrd="0" presId="urn:microsoft.com/office/officeart/2005/8/layout/hChevron3"/>
    <dgm:cxn modelId="{B751ABDC-1889-4A04-A106-0D20C9A1FC53}" type="presParOf" srcId="{FEEB1B1E-6BF8-4360-8626-C5E2E1A05605}" destId="{73A52038-85E0-4C81-8050-5F94C146AE94}" srcOrd="0" destOrd="0" presId="urn:microsoft.com/office/officeart/2005/8/layout/hChevron3"/>
    <dgm:cxn modelId="{01E04FC2-106C-436D-B2D8-E11E0649F92A}" type="presParOf" srcId="{FEEB1B1E-6BF8-4360-8626-C5E2E1A05605}" destId="{CDAB0482-885B-496E-928E-BB7A7ECFBCD5}" srcOrd="1" destOrd="0" presId="urn:microsoft.com/office/officeart/2005/8/layout/hChevron3"/>
    <dgm:cxn modelId="{3D195FAD-F1F0-4F5F-88DC-63919205BF8A}" type="presParOf" srcId="{FEEB1B1E-6BF8-4360-8626-C5E2E1A05605}" destId="{8D3AD6D7-22FC-47BE-9134-EFCD00E3F03A}" srcOrd="2" destOrd="0" presId="urn:microsoft.com/office/officeart/2005/8/layout/hChevron3"/>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300F7-484A-4F40-ACDD-28C7E04CBE56}" type="doc">
      <dgm:prSet loTypeId="urn:microsoft.com/office/officeart/2005/8/layout/hChevron3" loCatId="process" qsTypeId="urn:microsoft.com/office/officeart/2005/8/quickstyle/simple1" qsCatId="simple" csTypeId="urn:microsoft.com/office/officeart/2005/8/colors/colorful1#2" csCatId="colorful" phldr="1"/>
      <dgm:spPr/>
      <dgm:t>
        <a:bodyPr/>
        <a:lstStyle/>
        <a:p>
          <a:endParaRPr lang="en-US"/>
        </a:p>
      </dgm:t>
    </dgm:pt>
    <dgm:pt modelId="{4521F338-195B-4636-90EB-42E4B62EEB56}">
      <dgm:prSet phldrT="[Text]" custT="1"/>
      <dgm:spPr/>
      <dgm:t>
        <a:bodyPr/>
        <a:lstStyle/>
        <a:p>
          <a:pPr algn="ctr"/>
          <a:r>
            <a:rPr lang="en-US" sz="1800" b="1" dirty="0">
              <a:solidFill>
                <a:schemeClr val="tx1"/>
              </a:solidFill>
            </a:rPr>
            <a:t>Applications Pre-screening by </a:t>
          </a:r>
        </a:p>
        <a:p>
          <a:pPr algn="ctr"/>
          <a:r>
            <a:rPr lang="en-US" sz="1800" b="1" dirty="0">
              <a:solidFill>
                <a:schemeClr val="tx1"/>
              </a:solidFill>
            </a:rPr>
            <a:t>Secretariat: March 2022</a:t>
          </a:r>
        </a:p>
        <a:p>
          <a:pPr algn="ctr"/>
          <a:endParaRPr lang="en-US" sz="1800" b="1" dirty="0">
            <a:solidFill>
              <a:schemeClr val="tx1"/>
            </a:solidFill>
          </a:endParaRPr>
        </a:p>
        <a:p>
          <a:pPr algn="ctr"/>
          <a:r>
            <a:rPr lang="en-US" sz="1800" dirty="0">
              <a:solidFill>
                <a:schemeClr val="tx1"/>
              </a:solidFill>
            </a:rPr>
            <a:t>Secretariat conduct pre-screening of applications (Oversight PTT)</a:t>
          </a:r>
          <a:endParaRPr lang="en-US" sz="1800" b="1" dirty="0">
            <a:solidFill>
              <a:schemeClr val="tx1"/>
            </a:solidFill>
          </a:endParaRPr>
        </a:p>
      </dgm:t>
    </dgm:pt>
    <dgm:pt modelId="{BF0F2E37-D7D7-4A84-96CA-284107A7671E}" type="parTrans" cxnId="{2A277B74-1464-430C-A2C6-CD0363A8E0BA}">
      <dgm:prSet/>
      <dgm:spPr/>
      <dgm:t>
        <a:bodyPr/>
        <a:lstStyle/>
        <a:p>
          <a:endParaRPr lang="en-US" sz="1800">
            <a:solidFill>
              <a:schemeClr val="tx1"/>
            </a:solidFill>
          </a:endParaRPr>
        </a:p>
      </dgm:t>
    </dgm:pt>
    <dgm:pt modelId="{BF3FD7F0-42B3-4C49-B961-6E2A546E2F92}" type="sibTrans" cxnId="{2A277B74-1464-430C-A2C6-CD0363A8E0BA}">
      <dgm:prSet custT="1"/>
      <dgm:spPr/>
      <dgm:t>
        <a:bodyPr/>
        <a:lstStyle/>
        <a:p>
          <a:endParaRPr lang="en-US" sz="1800">
            <a:solidFill>
              <a:schemeClr val="tx1"/>
            </a:solidFill>
          </a:endParaRPr>
        </a:p>
      </dgm:t>
    </dgm:pt>
    <dgm:pt modelId="{752064DE-BC7B-49DE-B9A3-ADF7008C7186}">
      <dgm:prSet custT="1"/>
      <dgm:spPr/>
      <dgm:t>
        <a:bodyPr/>
        <a:lstStyle/>
        <a:p>
          <a:pPr algn="ctr">
            <a:lnSpc>
              <a:spcPct val="90000"/>
            </a:lnSpc>
            <a:spcAft>
              <a:spcPct val="35000"/>
            </a:spcAft>
          </a:pPr>
          <a:r>
            <a:rPr lang="en-US" sz="1800" b="1" dirty="0">
              <a:solidFill>
                <a:schemeClr val="tx1"/>
              </a:solidFill>
            </a:rPr>
            <a:t>District Engagement Commence:  March to 31 April 2022</a:t>
          </a:r>
        </a:p>
        <a:p>
          <a:pPr algn="l">
            <a:lnSpc>
              <a:spcPct val="100000"/>
            </a:lnSpc>
            <a:spcAft>
              <a:spcPts val="0"/>
            </a:spcAft>
          </a:pPr>
          <a:r>
            <a:rPr lang="en-US" sz="1800" dirty="0">
              <a:solidFill>
                <a:schemeClr val="tx1"/>
              </a:solidFill>
            </a:rPr>
            <a:t>         District 1: Harry Gwala</a:t>
          </a:r>
        </a:p>
        <a:p>
          <a:pPr algn="l">
            <a:lnSpc>
              <a:spcPct val="100000"/>
            </a:lnSpc>
            <a:spcAft>
              <a:spcPts val="0"/>
            </a:spcAft>
          </a:pPr>
          <a:r>
            <a:rPr lang="en-US" sz="1800" dirty="0">
              <a:solidFill>
                <a:schemeClr val="tx1"/>
              </a:solidFill>
            </a:rPr>
            <a:t>         District 2: </a:t>
          </a:r>
          <a:r>
            <a:rPr lang="en-US" sz="1800" dirty="0" err="1">
              <a:solidFill>
                <a:schemeClr val="tx1"/>
              </a:solidFill>
            </a:rPr>
            <a:t>Umkhanyakude</a:t>
          </a:r>
          <a:endParaRPr lang="en-US" sz="1800" dirty="0">
            <a:solidFill>
              <a:schemeClr val="tx1"/>
            </a:solidFill>
          </a:endParaRPr>
        </a:p>
        <a:p>
          <a:pPr algn="l">
            <a:lnSpc>
              <a:spcPct val="100000"/>
            </a:lnSpc>
            <a:spcAft>
              <a:spcPts val="0"/>
            </a:spcAft>
          </a:pPr>
          <a:r>
            <a:rPr lang="en-US" sz="1800" dirty="0">
              <a:solidFill>
                <a:schemeClr val="tx1"/>
              </a:solidFill>
            </a:rPr>
            <a:t>         District 3: Zululand </a:t>
          </a:r>
        </a:p>
        <a:p>
          <a:pPr algn="l">
            <a:lnSpc>
              <a:spcPct val="100000"/>
            </a:lnSpc>
            <a:spcAft>
              <a:spcPts val="0"/>
            </a:spcAft>
          </a:pPr>
          <a:r>
            <a:rPr lang="en-US" sz="1800" dirty="0">
              <a:solidFill>
                <a:schemeClr val="tx1"/>
              </a:solidFill>
            </a:rPr>
            <a:t>         District 4: </a:t>
          </a:r>
          <a:r>
            <a:rPr lang="en-US" sz="1800" dirty="0" err="1">
              <a:solidFill>
                <a:schemeClr val="tx1"/>
              </a:solidFill>
            </a:rPr>
            <a:t>Ethekwini</a:t>
          </a:r>
          <a:endParaRPr lang="en-US" sz="1800" b="1" dirty="0">
            <a:solidFill>
              <a:schemeClr val="tx1"/>
            </a:solidFill>
          </a:endParaRPr>
        </a:p>
      </dgm:t>
    </dgm:pt>
    <dgm:pt modelId="{01ADE227-B45B-4A3E-91BB-77E3AC1E6C17}" type="parTrans" cxnId="{03ACC07B-3DC3-42A6-9928-EEA38301176C}">
      <dgm:prSet/>
      <dgm:spPr/>
      <dgm:t>
        <a:bodyPr/>
        <a:lstStyle/>
        <a:p>
          <a:endParaRPr lang="en-US" sz="1800">
            <a:solidFill>
              <a:schemeClr val="tx1"/>
            </a:solidFill>
          </a:endParaRPr>
        </a:p>
      </dgm:t>
    </dgm:pt>
    <dgm:pt modelId="{00CEE4AC-F8C1-494B-B5E9-22F9FB25F8A1}" type="sibTrans" cxnId="{03ACC07B-3DC3-42A6-9928-EEA38301176C}">
      <dgm:prSet/>
      <dgm:spPr/>
      <dgm:t>
        <a:bodyPr/>
        <a:lstStyle/>
        <a:p>
          <a:endParaRPr lang="en-US" sz="1800">
            <a:solidFill>
              <a:schemeClr val="tx1"/>
            </a:solidFill>
          </a:endParaRPr>
        </a:p>
      </dgm:t>
    </dgm:pt>
    <dgm:pt modelId="{36CD83B1-99DD-4423-AE05-7E5E8B2769C8}" type="pres">
      <dgm:prSet presAssocID="{903300F7-484A-4F40-ACDD-28C7E04CBE56}" presName="Name0" presStyleCnt="0">
        <dgm:presLayoutVars>
          <dgm:dir/>
          <dgm:resizeHandles val="exact"/>
        </dgm:presLayoutVars>
      </dgm:prSet>
      <dgm:spPr/>
      <dgm:t>
        <a:bodyPr/>
        <a:lstStyle/>
        <a:p>
          <a:endParaRPr lang="en-US"/>
        </a:p>
      </dgm:t>
    </dgm:pt>
    <dgm:pt modelId="{AE840A02-B3D4-4149-B5CF-3B4D01DC6295}" type="pres">
      <dgm:prSet presAssocID="{4521F338-195B-4636-90EB-42E4B62EEB56}" presName="parTxOnly" presStyleLbl="node1" presStyleIdx="0" presStyleCnt="2" custLinFactNeighborX="-704" custLinFactNeighborY="702">
        <dgm:presLayoutVars>
          <dgm:bulletEnabled val="1"/>
        </dgm:presLayoutVars>
      </dgm:prSet>
      <dgm:spPr/>
      <dgm:t>
        <a:bodyPr/>
        <a:lstStyle/>
        <a:p>
          <a:endParaRPr lang="en-US"/>
        </a:p>
      </dgm:t>
    </dgm:pt>
    <dgm:pt modelId="{64D21C35-4148-4623-93D6-88F2D3BF832E}" type="pres">
      <dgm:prSet presAssocID="{BF3FD7F0-42B3-4C49-B961-6E2A546E2F92}" presName="parSpace" presStyleCnt="0"/>
      <dgm:spPr/>
    </dgm:pt>
    <dgm:pt modelId="{1E8396E0-31F2-4304-A29F-2BC7C6CD99CC}" type="pres">
      <dgm:prSet presAssocID="{752064DE-BC7B-49DE-B9A3-ADF7008C7186}" presName="parTxOnly" presStyleLbl="node1" presStyleIdx="1" presStyleCnt="2">
        <dgm:presLayoutVars>
          <dgm:bulletEnabled val="1"/>
        </dgm:presLayoutVars>
      </dgm:prSet>
      <dgm:spPr/>
      <dgm:t>
        <a:bodyPr/>
        <a:lstStyle/>
        <a:p>
          <a:endParaRPr lang="en-US"/>
        </a:p>
      </dgm:t>
    </dgm:pt>
  </dgm:ptLst>
  <dgm:cxnLst>
    <dgm:cxn modelId="{2A277B74-1464-430C-A2C6-CD0363A8E0BA}" srcId="{903300F7-484A-4F40-ACDD-28C7E04CBE56}" destId="{4521F338-195B-4636-90EB-42E4B62EEB56}" srcOrd="0" destOrd="0" parTransId="{BF0F2E37-D7D7-4A84-96CA-284107A7671E}" sibTransId="{BF3FD7F0-42B3-4C49-B961-6E2A546E2F92}"/>
    <dgm:cxn modelId="{B5DCE154-4459-4158-B3CC-121E9870D9F8}" type="presOf" srcId="{903300F7-484A-4F40-ACDD-28C7E04CBE56}" destId="{36CD83B1-99DD-4423-AE05-7E5E8B2769C8}" srcOrd="0" destOrd="0" presId="urn:microsoft.com/office/officeart/2005/8/layout/hChevron3"/>
    <dgm:cxn modelId="{3A292246-6134-41CB-BD1B-F39164AD950E}" type="presOf" srcId="{4521F338-195B-4636-90EB-42E4B62EEB56}" destId="{AE840A02-B3D4-4149-B5CF-3B4D01DC6295}" srcOrd="0" destOrd="0" presId="urn:microsoft.com/office/officeart/2005/8/layout/hChevron3"/>
    <dgm:cxn modelId="{E342E566-B6F5-440C-8396-DD0E8E189966}" type="presOf" srcId="{752064DE-BC7B-49DE-B9A3-ADF7008C7186}" destId="{1E8396E0-31F2-4304-A29F-2BC7C6CD99CC}" srcOrd="0" destOrd="0" presId="urn:microsoft.com/office/officeart/2005/8/layout/hChevron3"/>
    <dgm:cxn modelId="{03ACC07B-3DC3-42A6-9928-EEA38301176C}" srcId="{903300F7-484A-4F40-ACDD-28C7E04CBE56}" destId="{752064DE-BC7B-49DE-B9A3-ADF7008C7186}" srcOrd="1" destOrd="0" parTransId="{01ADE227-B45B-4A3E-91BB-77E3AC1E6C17}" sibTransId="{00CEE4AC-F8C1-494B-B5E9-22F9FB25F8A1}"/>
    <dgm:cxn modelId="{2E572BDA-3682-4A0C-ACEA-9BA9BD5A733F}" type="presParOf" srcId="{36CD83B1-99DD-4423-AE05-7E5E8B2769C8}" destId="{AE840A02-B3D4-4149-B5CF-3B4D01DC6295}" srcOrd="0" destOrd="0" presId="urn:microsoft.com/office/officeart/2005/8/layout/hChevron3"/>
    <dgm:cxn modelId="{0B1786C0-7E5F-401E-AD0E-5426E8D7C4A8}" type="presParOf" srcId="{36CD83B1-99DD-4423-AE05-7E5E8B2769C8}" destId="{64D21C35-4148-4623-93D6-88F2D3BF832E}" srcOrd="1" destOrd="0" presId="urn:microsoft.com/office/officeart/2005/8/layout/hChevron3"/>
    <dgm:cxn modelId="{18685BAE-5EDD-44B2-90CE-8D2EF81D721A}" type="presParOf" srcId="{36CD83B1-99DD-4423-AE05-7E5E8B2769C8}" destId="{1E8396E0-31F2-4304-A29F-2BC7C6CD99CC}" srcOrd="2"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3300F7-484A-4F40-ACDD-28C7E04CBE56}" type="doc">
      <dgm:prSet loTypeId="urn:microsoft.com/office/officeart/2005/8/layout/hChevron3" loCatId="process" qsTypeId="urn:microsoft.com/office/officeart/2005/8/quickstyle/simple1" qsCatId="simple" csTypeId="urn:microsoft.com/office/officeart/2005/8/colors/colorful1#3" csCatId="colorful" phldr="1"/>
      <dgm:spPr/>
      <dgm:t>
        <a:bodyPr/>
        <a:lstStyle/>
        <a:p>
          <a:endParaRPr lang="en-US"/>
        </a:p>
      </dgm:t>
    </dgm:pt>
    <dgm:pt modelId="{4521F338-195B-4636-90EB-42E4B62EEB56}">
      <dgm:prSet phldrT="[Text]" custT="1"/>
      <dgm:spPr/>
      <dgm:t>
        <a:bodyPr/>
        <a:lstStyle/>
        <a:p>
          <a:pPr algn="ctr">
            <a:spcAft>
              <a:spcPts val="0"/>
            </a:spcAft>
          </a:pPr>
          <a:r>
            <a:rPr lang="en-US" sz="1800" b="0" dirty="0">
              <a:solidFill>
                <a:schemeClr val="tx1"/>
              </a:solidFill>
            </a:rPr>
            <a:t>Steering Committee</a:t>
          </a:r>
        </a:p>
        <a:p>
          <a:pPr algn="ctr">
            <a:spcAft>
              <a:spcPts val="0"/>
            </a:spcAft>
          </a:pPr>
          <a:r>
            <a:rPr lang="en-US" sz="1800" b="0" dirty="0">
              <a:solidFill>
                <a:schemeClr val="tx1"/>
              </a:solidFill>
            </a:rPr>
            <a:t> Reflect and Consolidate work conducted during District pilot process</a:t>
          </a:r>
        </a:p>
        <a:p>
          <a:pPr algn="l">
            <a:spcAft>
              <a:spcPct val="35000"/>
            </a:spcAft>
          </a:pPr>
          <a:r>
            <a:rPr lang="en-US" sz="1800" b="0" dirty="0">
              <a:solidFill>
                <a:schemeClr val="tx1"/>
              </a:solidFill>
            </a:rPr>
            <a:t>                May 2022</a:t>
          </a:r>
        </a:p>
      </dgm:t>
    </dgm:pt>
    <dgm:pt modelId="{BF0F2E37-D7D7-4A84-96CA-284107A7671E}" type="parTrans" cxnId="{2A277B74-1464-430C-A2C6-CD0363A8E0BA}">
      <dgm:prSet/>
      <dgm:spPr/>
      <dgm:t>
        <a:bodyPr/>
        <a:lstStyle/>
        <a:p>
          <a:endParaRPr lang="en-US" sz="1600">
            <a:solidFill>
              <a:schemeClr val="tx1"/>
            </a:solidFill>
          </a:endParaRPr>
        </a:p>
      </dgm:t>
    </dgm:pt>
    <dgm:pt modelId="{BF3FD7F0-42B3-4C49-B961-6E2A546E2F92}" type="sibTrans" cxnId="{2A277B74-1464-430C-A2C6-CD0363A8E0BA}">
      <dgm:prSet custT="1"/>
      <dgm:spPr/>
      <dgm:t>
        <a:bodyPr/>
        <a:lstStyle/>
        <a:p>
          <a:endParaRPr lang="en-US" sz="1600">
            <a:solidFill>
              <a:schemeClr val="tx1"/>
            </a:solidFill>
          </a:endParaRPr>
        </a:p>
      </dgm:t>
    </dgm:pt>
    <dgm:pt modelId="{752064DE-BC7B-49DE-B9A3-ADF7008C7186}">
      <dgm:prSet custT="1"/>
      <dgm:spPr/>
      <dgm:t>
        <a:bodyPr/>
        <a:lstStyle/>
        <a:p>
          <a:pPr>
            <a:lnSpc>
              <a:spcPct val="90000"/>
            </a:lnSpc>
            <a:spcAft>
              <a:spcPct val="35000"/>
            </a:spcAft>
          </a:pPr>
          <a:endParaRPr lang="en-US" sz="1800" b="0" dirty="0">
            <a:solidFill>
              <a:schemeClr val="tx1"/>
            </a:solidFill>
          </a:endParaRPr>
        </a:p>
        <a:p>
          <a:pPr>
            <a:lnSpc>
              <a:spcPct val="100000"/>
            </a:lnSpc>
            <a:spcAft>
              <a:spcPts val="0"/>
            </a:spcAft>
          </a:pPr>
          <a:r>
            <a:rPr lang="en-US" sz="1800" b="0" dirty="0">
              <a:solidFill>
                <a:schemeClr val="tx1"/>
              </a:solidFill>
            </a:rPr>
            <a:t>Stakeholder Engagement Workshop (tabling of Pilot Process Report)</a:t>
          </a:r>
        </a:p>
        <a:p>
          <a:pPr>
            <a:lnSpc>
              <a:spcPct val="90000"/>
            </a:lnSpc>
            <a:spcAft>
              <a:spcPct val="35000"/>
            </a:spcAft>
          </a:pPr>
          <a:r>
            <a:rPr lang="en-US" sz="1800" b="0" dirty="0">
              <a:solidFill>
                <a:schemeClr val="tx1"/>
              </a:solidFill>
            </a:rPr>
            <a:t>May / June 2022</a:t>
          </a:r>
        </a:p>
        <a:p>
          <a:pPr>
            <a:lnSpc>
              <a:spcPct val="90000"/>
            </a:lnSpc>
            <a:spcAft>
              <a:spcPct val="35000"/>
            </a:spcAft>
          </a:pPr>
          <a:endParaRPr lang="en-US" sz="1800" b="0" dirty="0">
            <a:solidFill>
              <a:schemeClr val="tx1"/>
            </a:solidFill>
          </a:endParaRPr>
        </a:p>
      </dgm:t>
    </dgm:pt>
    <dgm:pt modelId="{01ADE227-B45B-4A3E-91BB-77E3AC1E6C17}" type="parTrans" cxnId="{03ACC07B-3DC3-42A6-9928-EEA38301176C}">
      <dgm:prSet/>
      <dgm:spPr/>
      <dgm:t>
        <a:bodyPr/>
        <a:lstStyle/>
        <a:p>
          <a:endParaRPr lang="en-US" sz="1600">
            <a:solidFill>
              <a:schemeClr val="tx1"/>
            </a:solidFill>
          </a:endParaRPr>
        </a:p>
      </dgm:t>
    </dgm:pt>
    <dgm:pt modelId="{00CEE4AC-F8C1-494B-B5E9-22F9FB25F8A1}" type="sibTrans" cxnId="{03ACC07B-3DC3-42A6-9928-EEA38301176C}">
      <dgm:prSet/>
      <dgm:spPr/>
      <dgm:t>
        <a:bodyPr/>
        <a:lstStyle/>
        <a:p>
          <a:endParaRPr lang="en-US" sz="1600">
            <a:solidFill>
              <a:schemeClr val="tx1"/>
            </a:solidFill>
          </a:endParaRPr>
        </a:p>
      </dgm:t>
    </dgm:pt>
    <dgm:pt modelId="{1968AC1A-9A2E-4964-8BC5-7F065B97F6C2}">
      <dgm:prSet custT="1"/>
      <dgm:spPr/>
      <dgm:t>
        <a:bodyPr/>
        <a:lstStyle/>
        <a:p>
          <a:r>
            <a:rPr lang="en-US" sz="1800" dirty="0">
              <a:solidFill>
                <a:schemeClr val="tx1"/>
              </a:solidFill>
            </a:rPr>
            <a:t>KZN RPL Pilot Report to Minister for endorsement</a:t>
          </a:r>
        </a:p>
        <a:p>
          <a:r>
            <a:rPr lang="en-US" sz="1800" dirty="0">
              <a:solidFill>
                <a:schemeClr val="tx1"/>
              </a:solidFill>
            </a:rPr>
            <a:t>June 2022</a:t>
          </a:r>
        </a:p>
      </dgm:t>
    </dgm:pt>
    <dgm:pt modelId="{319C301B-156E-4DAC-90F5-75024670040F}" type="parTrans" cxnId="{B66D930F-1562-4711-8F7A-AF1A9E764420}">
      <dgm:prSet/>
      <dgm:spPr/>
      <dgm:t>
        <a:bodyPr/>
        <a:lstStyle/>
        <a:p>
          <a:endParaRPr lang="en-US" sz="1600">
            <a:solidFill>
              <a:schemeClr val="tx1"/>
            </a:solidFill>
          </a:endParaRPr>
        </a:p>
      </dgm:t>
    </dgm:pt>
    <dgm:pt modelId="{50FE2008-7137-4352-907B-3E0737DE31CD}" type="sibTrans" cxnId="{B66D930F-1562-4711-8F7A-AF1A9E764420}">
      <dgm:prSet/>
      <dgm:spPr/>
      <dgm:t>
        <a:bodyPr/>
        <a:lstStyle/>
        <a:p>
          <a:endParaRPr lang="en-US" sz="1600">
            <a:solidFill>
              <a:schemeClr val="tx1"/>
            </a:solidFill>
          </a:endParaRPr>
        </a:p>
      </dgm:t>
    </dgm:pt>
    <dgm:pt modelId="{65A2141E-DD33-4F1C-8CC9-4520FDFDF3DC}" type="pres">
      <dgm:prSet presAssocID="{903300F7-484A-4F40-ACDD-28C7E04CBE56}" presName="Name0" presStyleCnt="0">
        <dgm:presLayoutVars>
          <dgm:dir/>
          <dgm:resizeHandles val="exact"/>
        </dgm:presLayoutVars>
      </dgm:prSet>
      <dgm:spPr/>
      <dgm:t>
        <a:bodyPr/>
        <a:lstStyle/>
        <a:p>
          <a:endParaRPr lang="en-US"/>
        </a:p>
      </dgm:t>
    </dgm:pt>
    <dgm:pt modelId="{38937780-D48B-400D-8189-6155D412E684}" type="pres">
      <dgm:prSet presAssocID="{4521F338-195B-4636-90EB-42E4B62EEB56}" presName="parTxOnly" presStyleLbl="node1" presStyleIdx="0" presStyleCnt="3" custScaleX="169789" custScaleY="195110">
        <dgm:presLayoutVars>
          <dgm:bulletEnabled val="1"/>
        </dgm:presLayoutVars>
      </dgm:prSet>
      <dgm:spPr/>
      <dgm:t>
        <a:bodyPr/>
        <a:lstStyle/>
        <a:p>
          <a:endParaRPr lang="en-US"/>
        </a:p>
      </dgm:t>
    </dgm:pt>
    <dgm:pt modelId="{0E6B401F-6DD6-46A4-BAEF-FF518A67E00A}" type="pres">
      <dgm:prSet presAssocID="{BF3FD7F0-42B3-4C49-B961-6E2A546E2F92}" presName="parSpace" presStyleCnt="0"/>
      <dgm:spPr/>
    </dgm:pt>
    <dgm:pt modelId="{585D3861-4EA1-4204-AFC6-8A9F9765E5B4}" type="pres">
      <dgm:prSet presAssocID="{752064DE-BC7B-49DE-B9A3-ADF7008C7186}" presName="parTxOnly" presStyleLbl="node1" presStyleIdx="1" presStyleCnt="3" custScaleX="204352" custScaleY="184777">
        <dgm:presLayoutVars>
          <dgm:bulletEnabled val="1"/>
        </dgm:presLayoutVars>
      </dgm:prSet>
      <dgm:spPr/>
      <dgm:t>
        <a:bodyPr/>
        <a:lstStyle/>
        <a:p>
          <a:endParaRPr lang="en-US"/>
        </a:p>
      </dgm:t>
    </dgm:pt>
    <dgm:pt modelId="{5A0056FA-2EBE-4D44-9241-3F98B6480C46}" type="pres">
      <dgm:prSet presAssocID="{00CEE4AC-F8C1-494B-B5E9-22F9FB25F8A1}" presName="parSpace" presStyleCnt="0"/>
      <dgm:spPr/>
    </dgm:pt>
    <dgm:pt modelId="{122BB04D-4821-4BCC-9239-3A7E01CAA8B5}" type="pres">
      <dgm:prSet presAssocID="{1968AC1A-9A2E-4964-8BC5-7F065B97F6C2}" presName="parTxOnly" presStyleLbl="node1" presStyleIdx="2" presStyleCnt="3" custScaleX="157262" custScaleY="196579">
        <dgm:presLayoutVars>
          <dgm:bulletEnabled val="1"/>
        </dgm:presLayoutVars>
      </dgm:prSet>
      <dgm:spPr/>
      <dgm:t>
        <a:bodyPr/>
        <a:lstStyle/>
        <a:p>
          <a:endParaRPr lang="en-US"/>
        </a:p>
      </dgm:t>
    </dgm:pt>
  </dgm:ptLst>
  <dgm:cxnLst>
    <dgm:cxn modelId="{2B36E623-514C-45EA-A25A-C9AB8D90BE9F}" type="presOf" srcId="{1968AC1A-9A2E-4964-8BC5-7F065B97F6C2}" destId="{122BB04D-4821-4BCC-9239-3A7E01CAA8B5}" srcOrd="0" destOrd="0" presId="urn:microsoft.com/office/officeart/2005/8/layout/hChevron3"/>
    <dgm:cxn modelId="{0B902951-5398-4460-908F-FEE8D880D220}" type="presOf" srcId="{752064DE-BC7B-49DE-B9A3-ADF7008C7186}" destId="{585D3861-4EA1-4204-AFC6-8A9F9765E5B4}" srcOrd="0" destOrd="0" presId="urn:microsoft.com/office/officeart/2005/8/layout/hChevron3"/>
    <dgm:cxn modelId="{B66D930F-1562-4711-8F7A-AF1A9E764420}" srcId="{903300F7-484A-4F40-ACDD-28C7E04CBE56}" destId="{1968AC1A-9A2E-4964-8BC5-7F065B97F6C2}" srcOrd="2" destOrd="0" parTransId="{319C301B-156E-4DAC-90F5-75024670040F}" sibTransId="{50FE2008-7137-4352-907B-3E0737DE31CD}"/>
    <dgm:cxn modelId="{03ACC07B-3DC3-42A6-9928-EEA38301176C}" srcId="{903300F7-484A-4F40-ACDD-28C7E04CBE56}" destId="{752064DE-BC7B-49DE-B9A3-ADF7008C7186}" srcOrd="1" destOrd="0" parTransId="{01ADE227-B45B-4A3E-91BB-77E3AC1E6C17}" sibTransId="{00CEE4AC-F8C1-494B-B5E9-22F9FB25F8A1}"/>
    <dgm:cxn modelId="{2A277B74-1464-430C-A2C6-CD0363A8E0BA}" srcId="{903300F7-484A-4F40-ACDD-28C7E04CBE56}" destId="{4521F338-195B-4636-90EB-42E4B62EEB56}" srcOrd="0" destOrd="0" parTransId="{BF0F2E37-D7D7-4A84-96CA-284107A7671E}" sibTransId="{BF3FD7F0-42B3-4C49-B961-6E2A546E2F92}"/>
    <dgm:cxn modelId="{2CC2ECED-3073-44AA-B3B1-35FEA8656E90}" type="presOf" srcId="{903300F7-484A-4F40-ACDD-28C7E04CBE56}" destId="{65A2141E-DD33-4F1C-8CC9-4520FDFDF3DC}" srcOrd="0" destOrd="0" presId="urn:microsoft.com/office/officeart/2005/8/layout/hChevron3"/>
    <dgm:cxn modelId="{0F79EEF8-1DFB-4B06-AA5D-D01190CB9E4F}" type="presOf" srcId="{4521F338-195B-4636-90EB-42E4B62EEB56}" destId="{38937780-D48B-400D-8189-6155D412E684}" srcOrd="0" destOrd="0" presId="urn:microsoft.com/office/officeart/2005/8/layout/hChevron3"/>
    <dgm:cxn modelId="{8EF5A4C5-B495-408B-9B5A-34B00C4D2DA4}" type="presParOf" srcId="{65A2141E-DD33-4F1C-8CC9-4520FDFDF3DC}" destId="{38937780-D48B-400D-8189-6155D412E684}" srcOrd="0" destOrd="0" presId="urn:microsoft.com/office/officeart/2005/8/layout/hChevron3"/>
    <dgm:cxn modelId="{B7BA05EA-17E4-4EA0-A840-0A81BA4E9E22}" type="presParOf" srcId="{65A2141E-DD33-4F1C-8CC9-4520FDFDF3DC}" destId="{0E6B401F-6DD6-46A4-BAEF-FF518A67E00A}" srcOrd="1" destOrd="0" presId="urn:microsoft.com/office/officeart/2005/8/layout/hChevron3"/>
    <dgm:cxn modelId="{F5A4D93E-E6FA-401E-ACEA-1C9DF76421CF}" type="presParOf" srcId="{65A2141E-DD33-4F1C-8CC9-4520FDFDF3DC}" destId="{585D3861-4EA1-4204-AFC6-8A9F9765E5B4}" srcOrd="2" destOrd="0" presId="urn:microsoft.com/office/officeart/2005/8/layout/hChevron3"/>
    <dgm:cxn modelId="{58F4D9D9-6B94-46B9-8CC4-AC6C3DDF4F2F}" type="presParOf" srcId="{65A2141E-DD33-4F1C-8CC9-4520FDFDF3DC}" destId="{5A0056FA-2EBE-4D44-9241-3F98B6480C46}" srcOrd="3" destOrd="0" presId="urn:microsoft.com/office/officeart/2005/8/layout/hChevron3"/>
    <dgm:cxn modelId="{51421803-AD57-4AC9-9BEC-134925DC41D8}" type="presParOf" srcId="{65A2141E-DD33-4F1C-8CC9-4520FDFDF3DC}" destId="{122BB04D-4821-4BCC-9239-3A7E01CAA8B5}" srcOrd="4" destOrd="0" presId="urn:microsoft.com/office/officeart/2005/8/layout/hChevron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3300F7-484A-4F40-ACDD-28C7E04CBE56}" type="doc">
      <dgm:prSet loTypeId="urn:microsoft.com/office/officeart/2005/8/layout/hChevron3" loCatId="process" qsTypeId="urn:microsoft.com/office/officeart/2005/8/quickstyle/simple1" qsCatId="simple" csTypeId="urn:microsoft.com/office/officeart/2005/8/colors/colorful1#4" csCatId="colorful" phldr="1"/>
      <dgm:spPr/>
      <dgm:t>
        <a:bodyPr/>
        <a:lstStyle/>
        <a:p>
          <a:endParaRPr lang="en-US"/>
        </a:p>
      </dgm:t>
    </dgm:pt>
    <dgm:pt modelId="{31F41151-C8A1-4574-A7D4-160148C04A46}">
      <dgm:prSet phldrT="[Text]" custT="1"/>
      <dgm:spPr/>
      <dgm:t>
        <a:bodyPr/>
        <a:lstStyle/>
        <a:p>
          <a:pPr algn="ctr"/>
          <a:r>
            <a:rPr lang="en-US" sz="1800" b="1" dirty="0">
              <a:solidFill>
                <a:schemeClr val="tx1"/>
              </a:solidFill>
            </a:rPr>
            <a:t>Call for nominations to serve on Provincial Steering Committee published</a:t>
          </a:r>
        </a:p>
      </dgm:t>
    </dgm:pt>
    <dgm:pt modelId="{B98FBEA6-6BED-4076-B3E0-2554EC895D65}" type="parTrans" cxnId="{B439C597-13CF-4753-9088-43D6CEEE8BAC}">
      <dgm:prSet/>
      <dgm:spPr/>
      <dgm:t>
        <a:bodyPr/>
        <a:lstStyle/>
        <a:p>
          <a:endParaRPr lang="en-US" sz="1600">
            <a:solidFill>
              <a:schemeClr val="tx1"/>
            </a:solidFill>
          </a:endParaRPr>
        </a:p>
      </dgm:t>
    </dgm:pt>
    <dgm:pt modelId="{9BE4A69E-45FB-4082-A76B-CFC44C76224F}" type="sibTrans" cxnId="{B439C597-13CF-4753-9088-43D6CEEE8BAC}">
      <dgm:prSet custT="1"/>
      <dgm:spPr/>
      <dgm:t>
        <a:bodyPr/>
        <a:lstStyle/>
        <a:p>
          <a:endParaRPr lang="en-US" sz="1600">
            <a:solidFill>
              <a:schemeClr val="tx1"/>
            </a:solidFill>
          </a:endParaRPr>
        </a:p>
      </dgm:t>
    </dgm:pt>
    <dgm:pt modelId="{416155B3-05E5-4A6B-9065-D2175CC39124}">
      <dgm:prSet phldrT="[Text]" custT="1"/>
      <dgm:spPr/>
      <dgm:t>
        <a:bodyPr/>
        <a:lstStyle/>
        <a:p>
          <a:pPr algn="ctr">
            <a:lnSpc>
              <a:spcPct val="90000"/>
            </a:lnSpc>
            <a:spcAft>
              <a:spcPct val="35000"/>
            </a:spcAft>
          </a:pPr>
          <a:endParaRPr lang="en-US" sz="1700" b="1" dirty="0">
            <a:solidFill>
              <a:schemeClr val="tx1"/>
            </a:solidFill>
          </a:endParaRPr>
        </a:p>
        <a:p>
          <a:pPr algn="ctr">
            <a:lnSpc>
              <a:spcPct val="100000"/>
            </a:lnSpc>
            <a:spcAft>
              <a:spcPts val="0"/>
            </a:spcAft>
          </a:pPr>
          <a:r>
            <a:rPr lang="en-US" sz="1700" b="1" dirty="0">
              <a:solidFill>
                <a:schemeClr val="tx1"/>
              </a:solidFill>
            </a:rPr>
            <a:t>Adjudication</a:t>
          </a:r>
          <a:r>
            <a:rPr lang="en-US" sz="1700" b="0" dirty="0">
              <a:solidFill>
                <a:schemeClr val="tx1"/>
              </a:solidFill>
            </a:rPr>
            <a:t>  of</a:t>
          </a:r>
        </a:p>
        <a:p>
          <a:pPr algn="ctr">
            <a:lnSpc>
              <a:spcPct val="100000"/>
            </a:lnSpc>
            <a:spcAft>
              <a:spcPts val="0"/>
            </a:spcAft>
          </a:pPr>
          <a:r>
            <a:rPr lang="en-US" sz="1700" b="0" dirty="0">
              <a:solidFill>
                <a:schemeClr val="tx1"/>
              </a:solidFill>
            </a:rPr>
            <a:t>nominations   recommend to Minister to endorse appointment</a:t>
          </a:r>
        </a:p>
        <a:p>
          <a:pPr algn="ctr">
            <a:lnSpc>
              <a:spcPct val="90000"/>
            </a:lnSpc>
            <a:spcAft>
              <a:spcPct val="35000"/>
            </a:spcAft>
          </a:pPr>
          <a:endParaRPr lang="en-US" sz="1700" b="1" dirty="0">
            <a:solidFill>
              <a:schemeClr val="tx1"/>
            </a:solidFill>
          </a:endParaRPr>
        </a:p>
      </dgm:t>
    </dgm:pt>
    <dgm:pt modelId="{F6F6C549-3044-4198-8F2B-B986E7AD482B}" type="parTrans" cxnId="{BDAB951E-F3EA-44A6-9F60-EF700BD5D7B9}">
      <dgm:prSet/>
      <dgm:spPr/>
      <dgm:t>
        <a:bodyPr/>
        <a:lstStyle/>
        <a:p>
          <a:endParaRPr lang="en-US" sz="1600">
            <a:solidFill>
              <a:schemeClr val="tx1"/>
            </a:solidFill>
          </a:endParaRPr>
        </a:p>
      </dgm:t>
    </dgm:pt>
    <dgm:pt modelId="{D5CE8B10-0050-46E4-A9E4-C91C5DFC79DE}" type="sibTrans" cxnId="{BDAB951E-F3EA-44A6-9F60-EF700BD5D7B9}">
      <dgm:prSet custT="1"/>
      <dgm:spPr/>
      <dgm:t>
        <a:bodyPr/>
        <a:lstStyle/>
        <a:p>
          <a:endParaRPr lang="en-US" sz="1600">
            <a:solidFill>
              <a:schemeClr val="tx1"/>
            </a:solidFill>
          </a:endParaRPr>
        </a:p>
      </dgm:t>
    </dgm:pt>
    <dgm:pt modelId="{7E6E676D-C260-4D3D-A91A-FFE604399F65}">
      <dgm:prSet custT="1"/>
      <dgm:spPr/>
      <dgm:t>
        <a:bodyPr/>
        <a:lstStyle/>
        <a:p>
          <a:pPr>
            <a:lnSpc>
              <a:spcPct val="100000"/>
            </a:lnSpc>
            <a:spcAft>
              <a:spcPts val="0"/>
            </a:spcAft>
          </a:pPr>
          <a:r>
            <a:rPr lang="en-US" sz="1800" b="1" dirty="0">
              <a:solidFill>
                <a:schemeClr val="tx1"/>
              </a:solidFill>
            </a:rPr>
            <a:t>Appointment</a:t>
          </a:r>
          <a:r>
            <a:rPr lang="en-US" sz="1800" b="0" dirty="0">
              <a:solidFill>
                <a:schemeClr val="tx1"/>
              </a:solidFill>
            </a:rPr>
            <a:t>, induction and training of NW </a:t>
          </a:r>
        </a:p>
        <a:p>
          <a:pPr>
            <a:lnSpc>
              <a:spcPct val="100000"/>
            </a:lnSpc>
            <a:spcAft>
              <a:spcPts val="0"/>
            </a:spcAft>
          </a:pPr>
          <a:r>
            <a:rPr lang="en-US" sz="1800" b="0" dirty="0">
              <a:solidFill>
                <a:schemeClr val="tx1"/>
              </a:solidFill>
            </a:rPr>
            <a:t>Provincial Steering Committee</a:t>
          </a:r>
        </a:p>
      </dgm:t>
    </dgm:pt>
    <dgm:pt modelId="{EE074F17-542E-43A0-92F1-B2015AA4481E}" type="parTrans" cxnId="{01BBB1E6-90AF-4343-905F-2BD421D1E729}">
      <dgm:prSet/>
      <dgm:spPr/>
      <dgm:t>
        <a:bodyPr/>
        <a:lstStyle/>
        <a:p>
          <a:endParaRPr lang="en-US" sz="1600">
            <a:solidFill>
              <a:schemeClr val="tx1"/>
            </a:solidFill>
          </a:endParaRPr>
        </a:p>
      </dgm:t>
    </dgm:pt>
    <dgm:pt modelId="{6AC7A5D0-6281-4422-8E3C-6EA0B256536B}" type="sibTrans" cxnId="{01BBB1E6-90AF-4343-905F-2BD421D1E729}">
      <dgm:prSet custT="1"/>
      <dgm:spPr/>
      <dgm:t>
        <a:bodyPr/>
        <a:lstStyle/>
        <a:p>
          <a:endParaRPr lang="en-US" sz="1600">
            <a:solidFill>
              <a:schemeClr val="tx1"/>
            </a:solidFill>
          </a:endParaRPr>
        </a:p>
      </dgm:t>
    </dgm:pt>
    <dgm:pt modelId="{FEEB1B1E-6BF8-4360-8626-C5E2E1A05605}" type="pres">
      <dgm:prSet presAssocID="{903300F7-484A-4F40-ACDD-28C7E04CBE56}" presName="Name0" presStyleCnt="0">
        <dgm:presLayoutVars>
          <dgm:dir/>
          <dgm:resizeHandles val="exact"/>
        </dgm:presLayoutVars>
      </dgm:prSet>
      <dgm:spPr/>
      <dgm:t>
        <a:bodyPr/>
        <a:lstStyle/>
        <a:p>
          <a:endParaRPr lang="en-US"/>
        </a:p>
      </dgm:t>
    </dgm:pt>
    <dgm:pt modelId="{67CBB268-951D-4D5F-9049-CCCE1913385E}" type="pres">
      <dgm:prSet presAssocID="{31F41151-C8A1-4574-A7D4-160148C04A46}" presName="parTxOnly" presStyleLbl="node1" presStyleIdx="0" presStyleCnt="3">
        <dgm:presLayoutVars>
          <dgm:bulletEnabled val="1"/>
        </dgm:presLayoutVars>
      </dgm:prSet>
      <dgm:spPr/>
      <dgm:t>
        <a:bodyPr/>
        <a:lstStyle/>
        <a:p>
          <a:endParaRPr lang="en-US"/>
        </a:p>
      </dgm:t>
    </dgm:pt>
    <dgm:pt modelId="{7BBFE66F-AE45-4F8C-A2D5-38A2735BAED4}" type="pres">
      <dgm:prSet presAssocID="{9BE4A69E-45FB-4082-A76B-CFC44C76224F}" presName="parSpace" presStyleCnt="0"/>
      <dgm:spPr/>
    </dgm:pt>
    <dgm:pt modelId="{A28F501C-9A12-49C9-B9D5-192D9F1CC05F}" type="pres">
      <dgm:prSet presAssocID="{416155B3-05E5-4A6B-9065-D2175CC39124}" presName="parTxOnly" presStyleLbl="node1" presStyleIdx="1" presStyleCnt="3">
        <dgm:presLayoutVars>
          <dgm:bulletEnabled val="1"/>
        </dgm:presLayoutVars>
      </dgm:prSet>
      <dgm:spPr/>
      <dgm:t>
        <a:bodyPr/>
        <a:lstStyle/>
        <a:p>
          <a:endParaRPr lang="en-US"/>
        </a:p>
      </dgm:t>
    </dgm:pt>
    <dgm:pt modelId="{8C75668B-FAEE-4D18-8E1F-FA5C982CC461}" type="pres">
      <dgm:prSet presAssocID="{D5CE8B10-0050-46E4-A9E4-C91C5DFC79DE}" presName="parSpace" presStyleCnt="0"/>
      <dgm:spPr/>
    </dgm:pt>
    <dgm:pt modelId="{8926FEDF-749D-44B4-8354-91B6444721BF}" type="pres">
      <dgm:prSet presAssocID="{7E6E676D-C260-4D3D-A91A-FFE604399F65}" presName="parTxOnly" presStyleLbl="node1" presStyleIdx="2" presStyleCnt="3">
        <dgm:presLayoutVars>
          <dgm:bulletEnabled val="1"/>
        </dgm:presLayoutVars>
      </dgm:prSet>
      <dgm:spPr/>
      <dgm:t>
        <a:bodyPr/>
        <a:lstStyle/>
        <a:p>
          <a:endParaRPr lang="en-US"/>
        </a:p>
      </dgm:t>
    </dgm:pt>
  </dgm:ptLst>
  <dgm:cxnLst>
    <dgm:cxn modelId="{9E0203F0-7A21-40F2-AFB0-AEEC6620366D}" type="presOf" srcId="{903300F7-484A-4F40-ACDD-28C7E04CBE56}" destId="{FEEB1B1E-6BF8-4360-8626-C5E2E1A05605}" srcOrd="0" destOrd="0" presId="urn:microsoft.com/office/officeart/2005/8/layout/hChevron3"/>
    <dgm:cxn modelId="{3DA82920-C71B-471B-AD59-0C4B85F03AFB}" type="presOf" srcId="{7E6E676D-C260-4D3D-A91A-FFE604399F65}" destId="{8926FEDF-749D-44B4-8354-91B6444721BF}" srcOrd="0" destOrd="0" presId="urn:microsoft.com/office/officeart/2005/8/layout/hChevron3"/>
    <dgm:cxn modelId="{01BBB1E6-90AF-4343-905F-2BD421D1E729}" srcId="{903300F7-484A-4F40-ACDD-28C7E04CBE56}" destId="{7E6E676D-C260-4D3D-A91A-FFE604399F65}" srcOrd="2" destOrd="0" parTransId="{EE074F17-542E-43A0-92F1-B2015AA4481E}" sibTransId="{6AC7A5D0-6281-4422-8E3C-6EA0B256536B}"/>
    <dgm:cxn modelId="{85F8B0BF-2A68-4795-968C-343A768E4D8A}" type="presOf" srcId="{416155B3-05E5-4A6B-9065-D2175CC39124}" destId="{A28F501C-9A12-49C9-B9D5-192D9F1CC05F}" srcOrd="0" destOrd="0" presId="urn:microsoft.com/office/officeart/2005/8/layout/hChevron3"/>
    <dgm:cxn modelId="{BDAB951E-F3EA-44A6-9F60-EF700BD5D7B9}" srcId="{903300F7-484A-4F40-ACDD-28C7E04CBE56}" destId="{416155B3-05E5-4A6B-9065-D2175CC39124}" srcOrd="1" destOrd="0" parTransId="{F6F6C549-3044-4198-8F2B-B986E7AD482B}" sibTransId="{D5CE8B10-0050-46E4-A9E4-C91C5DFC79DE}"/>
    <dgm:cxn modelId="{18895652-1A0F-43F6-AD52-325DC7AA4E5A}" type="presOf" srcId="{31F41151-C8A1-4574-A7D4-160148C04A46}" destId="{67CBB268-951D-4D5F-9049-CCCE1913385E}" srcOrd="0" destOrd="0" presId="urn:microsoft.com/office/officeart/2005/8/layout/hChevron3"/>
    <dgm:cxn modelId="{B439C597-13CF-4753-9088-43D6CEEE8BAC}" srcId="{903300F7-484A-4F40-ACDD-28C7E04CBE56}" destId="{31F41151-C8A1-4574-A7D4-160148C04A46}" srcOrd="0" destOrd="0" parTransId="{B98FBEA6-6BED-4076-B3E0-2554EC895D65}" sibTransId="{9BE4A69E-45FB-4082-A76B-CFC44C76224F}"/>
    <dgm:cxn modelId="{566F2A90-9878-4A91-B76F-C81465B079A5}" type="presParOf" srcId="{FEEB1B1E-6BF8-4360-8626-C5E2E1A05605}" destId="{67CBB268-951D-4D5F-9049-CCCE1913385E}" srcOrd="0" destOrd="0" presId="urn:microsoft.com/office/officeart/2005/8/layout/hChevron3"/>
    <dgm:cxn modelId="{7E29B22B-D46F-418A-A5E6-393696B753DE}" type="presParOf" srcId="{FEEB1B1E-6BF8-4360-8626-C5E2E1A05605}" destId="{7BBFE66F-AE45-4F8C-A2D5-38A2735BAED4}" srcOrd="1" destOrd="0" presId="urn:microsoft.com/office/officeart/2005/8/layout/hChevron3"/>
    <dgm:cxn modelId="{6BC12CCB-B785-4822-8D9C-731EAA19C7D6}" type="presParOf" srcId="{FEEB1B1E-6BF8-4360-8626-C5E2E1A05605}" destId="{A28F501C-9A12-49C9-B9D5-192D9F1CC05F}" srcOrd="2" destOrd="0" presId="urn:microsoft.com/office/officeart/2005/8/layout/hChevron3"/>
    <dgm:cxn modelId="{BFDC6BC2-0A36-4A9A-8908-D5CC41E5662F}" type="presParOf" srcId="{FEEB1B1E-6BF8-4360-8626-C5E2E1A05605}" destId="{8C75668B-FAEE-4D18-8E1F-FA5C982CC461}" srcOrd="3" destOrd="0" presId="urn:microsoft.com/office/officeart/2005/8/layout/hChevron3"/>
    <dgm:cxn modelId="{9FE94B43-A57B-4E58-923A-6BF03F095BB1}" type="presParOf" srcId="{FEEB1B1E-6BF8-4360-8626-C5E2E1A05605}" destId="{8926FEDF-749D-44B4-8354-91B6444721BF}" srcOrd="4" destOrd="0" presId="urn:microsoft.com/office/officeart/2005/8/layout/hChevron3"/>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3300F7-484A-4F40-ACDD-28C7E04CBE56}" type="doc">
      <dgm:prSet loTypeId="urn:microsoft.com/office/officeart/2005/8/layout/hChevron3" loCatId="process" qsTypeId="urn:microsoft.com/office/officeart/2005/8/quickstyle/simple1" qsCatId="simple" csTypeId="urn:microsoft.com/office/officeart/2005/8/colors/colorful1#5" csCatId="colorful" phldr="1"/>
      <dgm:spPr/>
      <dgm:t>
        <a:bodyPr/>
        <a:lstStyle/>
        <a:p>
          <a:endParaRPr lang="en-US"/>
        </a:p>
      </dgm:t>
    </dgm:pt>
    <dgm:pt modelId="{4521F338-195B-4636-90EB-42E4B62EEB56}">
      <dgm:prSet phldrT="[Text]" custT="1"/>
      <dgm:spPr/>
      <dgm:t>
        <a:bodyPr/>
        <a:lstStyle/>
        <a:p>
          <a:pPr algn="ctr"/>
          <a:endParaRPr lang="en-US" sz="1800" b="1" dirty="0">
            <a:solidFill>
              <a:schemeClr val="tx1"/>
            </a:solidFill>
          </a:endParaRPr>
        </a:p>
        <a:p>
          <a:pPr algn="ctr"/>
          <a:r>
            <a:rPr lang="en-US" sz="1800" b="1" dirty="0">
              <a:solidFill>
                <a:schemeClr val="tx1"/>
              </a:solidFill>
            </a:rPr>
            <a:t>NW RPL Pilot </a:t>
          </a:r>
          <a:r>
            <a:rPr lang="en-US" sz="1800" b="1" dirty="0" err="1">
              <a:solidFill>
                <a:schemeClr val="tx1"/>
              </a:solidFill>
            </a:rPr>
            <a:t>Mobilisation</a:t>
          </a:r>
          <a:r>
            <a:rPr lang="en-US" sz="1800" b="1" dirty="0">
              <a:solidFill>
                <a:schemeClr val="tx1"/>
              </a:solidFill>
            </a:rPr>
            <a:t> and Engagement</a:t>
          </a:r>
        </a:p>
        <a:p>
          <a:pPr algn="ctr"/>
          <a:endParaRPr lang="en-US" sz="1800" b="1" dirty="0">
            <a:solidFill>
              <a:schemeClr val="tx1"/>
            </a:solidFill>
          </a:endParaRPr>
        </a:p>
      </dgm:t>
    </dgm:pt>
    <dgm:pt modelId="{BF0F2E37-D7D7-4A84-96CA-284107A7671E}" type="parTrans" cxnId="{2A277B74-1464-430C-A2C6-CD0363A8E0BA}">
      <dgm:prSet/>
      <dgm:spPr/>
      <dgm:t>
        <a:bodyPr/>
        <a:lstStyle/>
        <a:p>
          <a:endParaRPr lang="en-US" sz="1800">
            <a:solidFill>
              <a:schemeClr val="tx1"/>
            </a:solidFill>
          </a:endParaRPr>
        </a:p>
      </dgm:t>
    </dgm:pt>
    <dgm:pt modelId="{BF3FD7F0-42B3-4C49-B961-6E2A546E2F92}" type="sibTrans" cxnId="{2A277B74-1464-430C-A2C6-CD0363A8E0BA}">
      <dgm:prSet custT="1"/>
      <dgm:spPr/>
      <dgm:t>
        <a:bodyPr/>
        <a:lstStyle/>
        <a:p>
          <a:endParaRPr lang="en-US" sz="1800">
            <a:solidFill>
              <a:schemeClr val="tx1"/>
            </a:solidFill>
          </a:endParaRPr>
        </a:p>
      </dgm:t>
    </dgm:pt>
    <dgm:pt modelId="{752064DE-BC7B-49DE-B9A3-ADF7008C7186}">
      <dgm:prSet custT="1"/>
      <dgm:spPr/>
      <dgm:t>
        <a:bodyPr/>
        <a:lstStyle/>
        <a:p>
          <a:pPr algn="ctr">
            <a:lnSpc>
              <a:spcPct val="90000"/>
            </a:lnSpc>
            <a:spcAft>
              <a:spcPct val="35000"/>
            </a:spcAft>
          </a:pPr>
          <a:r>
            <a:rPr lang="en-US" sz="1800" b="1" dirty="0">
              <a:solidFill>
                <a:schemeClr val="tx1"/>
              </a:solidFill>
            </a:rPr>
            <a:t>Participant Recruitment</a:t>
          </a:r>
        </a:p>
      </dgm:t>
    </dgm:pt>
    <dgm:pt modelId="{01ADE227-B45B-4A3E-91BB-77E3AC1E6C17}" type="parTrans" cxnId="{03ACC07B-3DC3-42A6-9928-EEA38301176C}">
      <dgm:prSet/>
      <dgm:spPr/>
      <dgm:t>
        <a:bodyPr/>
        <a:lstStyle/>
        <a:p>
          <a:endParaRPr lang="en-US" sz="1800">
            <a:solidFill>
              <a:schemeClr val="tx1"/>
            </a:solidFill>
          </a:endParaRPr>
        </a:p>
      </dgm:t>
    </dgm:pt>
    <dgm:pt modelId="{00CEE4AC-F8C1-494B-B5E9-22F9FB25F8A1}" type="sibTrans" cxnId="{03ACC07B-3DC3-42A6-9928-EEA38301176C}">
      <dgm:prSet/>
      <dgm:spPr/>
      <dgm:t>
        <a:bodyPr/>
        <a:lstStyle/>
        <a:p>
          <a:endParaRPr lang="en-US" sz="1800">
            <a:solidFill>
              <a:schemeClr val="tx1"/>
            </a:solidFill>
          </a:endParaRPr>
        </a:p>
      </dgm:t>
    </dgm:pt>
    <dgm:pt modelId="{36CD83B1-99DD-4423-AE05-7E5E8B2769C8}" type="pres">
      <dgm:prSet presAssocID="{903300F7-484A-4F40-ACDD-28C7E04CBE56}" presName="Name0" presStyleCnt="0">
        <dgm:presLayoutVars>
          <dgm:dir/>
          <dgm:resizeHandles val="exact"/>
        </dgm:presLayoutVars>
      </dgm:prSet>
      <dgm:spPr/>
      <dgm:t>
        <a:bodyPr/>
        <a:lstStyle/>
        <a:p>
          <a:endParaRPr lang="en-US"/>
        </a:p>
      </dgm:t>
    </dgm:pt>
    <dgm:pt modelId="{AE840A02-B3D4-4149-B5CF-3B4D01DC6295}" type="pres">
      <dgm:prSet presAssocID="{4521F338-195B-4636-90EB-42E4B62EEB56}" presName="parTxOnly" presStyleLbl="node1" presStyleIdx="0" presStyleCnt="2" custLinFactNeighborX="-13279" custLinFactNeighborY="-7756">
        <dgm:presLayoutVars>
          <dgm:bulletEnabled val="1"/>
        </dgm:presLayoutVars>
      </dgm:prSet>
      <dgm:spPr/>
      <dgm:t>
        <a:bodyPr/>
        <a:lstStyle/>
        <a:p>
          <a:endParaRPr lang="en-US"/>
        </a:p>
      </dgm:t>
    </dgm:pt>
    <dgm:pt modelId="{64D21C35-4148-4623-93D6-88F2D3BF832E}" type="pres">
      <dgm:prSet presAssocID="{BF3FD7F0-42B3-4C49-B961-6E2A546E2F92}" presName="parSpace" presStyleCnt="0"/>
      <dgm:spPr/>
    </dgm:pt>
    <dgm:pt modelId="{1E8396E0-31F2-4304-A29F-2BC7C6CD99CC}" type="pres">
      <dgm:prSet presAssocID="{752064DE-BC7B-49DE-B9A3-ADF7008C7186}" presName="parTxOnly" presStyleLbl="node1" presStyleIdx="1" presStyleCnt="2">
        <dgm:presLayoutVars>
          <dgm:bulletEnabled val="1"/>
        </dgm:presLayoutVars>
      </dgm:prSet>
      <dgm:spPr/>
      <dgm:t>
        <a:bodyPr/>
        <a:lstStyle/>
        <a:p>
          <a:endParaRPr lang="en-US"/>
        </a:p>
      </dgm:t>
    </dgm:pt>
  </dgm:ptLst>
  <dgm:cxnLst>
    <dgm:cxn modelId="{2A277B74-1464-430C-A2C6-CD0363A8E0BA}" srcId="{903300F7-484A-4F40-ACDD-28C7E04CBE56}" destId="{4521F338-195B-4636-90EB-42E4B62EEB56}" srcOrd="0" destOrd="0" parTransId="{BF0F2E37-D7D7-4A84-96CA-284107A7671E}" sibTransId="{BF3FD7F0-42B3-4C49-B961-6E2A546E2F92}"/>
    <dgm:cxn modelId="{B5DCE154-4459-4158-B3CC-121E9870D9F8}" type="presOf" srcId="{903300F7-484A-4F40-ACDD-28C7E04CBE56}" destId="{36CD83B1-99DD-4423-AE05-7E5E8B2769C8}" srcOrd="0" destOrd="0" presId="urn:microsoft.com/office/officeart/2005/8/layout/hChevron3"/>
    <dgm:cxn modelId="{3A292246-6134-41CB-BD1B-F39164AD950E}" type="presOf" srcId="{4521F338-195B-4636-90EB-42E4B62EEB56}" destId="{AE840A02-B3D4-4149-B5CF-3B4D01DC6295}" srcOrd="0" destOrd="0" presId="urn:microsoft.com/office/officeart/2005/8/layout/hChevron3"/>
    <dgm:cxn modelId="{E342E566-B6F5-440C-8396-DD0E8E189966}" type="presOf" srcId="{752064DE-BC7B-49DE-B9A3-ADF7008C7186}" destId="{1E8396E0-31F2-4304-A29F-2BC7C6CD99CC}" srcOrd="0" destOrd="0" presId="urn:microsoft.com/office/officeart/2005/8/layout/hChevron3"/>
    <dgm:cxn modelId="{03ACC07B-3DC3-42A6-9928-EEA38301176C}" srcId="{903300F7-484A-4F40-ACDD-28C7E04CBE56}" destId="{752064DE-BC7B-49DE-B9A3-ADF7008C7186}" srcOrd="1" destOrd="0" parTransId="{01ADE227-B45B-4A3E-91BB-77E3AC1E6C17}" sibTransId="{00CEE4AC-F8C1-494B-B5E9-22F9FB25F8A1}"/>
    <dgm:cxn modelId="{2E572BDA-3682-4A0C-ACEA-9BA9BD5A733F}" type="presParOf" srcId="{36CD83B1-99DD-4423-AE05-7E5E8B2769C8}" destId="{AE840A02-B3D4-4149-B5CF-3B4D01DC6295}" srcOrd="0" destOrd="0" presId="urn:microsoft.com/office/officeart/2005/8/layout/hChevron3"/>
    <dgm:cxn modelId="{0B1786C0-7E5F-401E-AD0E-5426E8D7C4A8}" type="presParOf" srcId="{36CD83B1-99DD-4423-AE05-7E5E8B2769C8}" destId="{64D21C35-4148-4623-93D6-88F2D3BF832E}" srcOrd="1" destOrd="0" presId="urn:microsoft.com/office/officeart/2005/8/layout/hChevron3"/>
    <dgm:cxn modelId="{18685BAE-5EDD-44B2-90CE-8D2EF81D721A}" type="presParOf" srcId="{36CD83B1-99DD-4423-AE05-7E5E8B2769C8}" destId="{1E8396E0-31F2-4304-A29F-2BC7C6CD99CC}" srcOrd="2" destOrd="0" presId="urn:microsoft.com/office/officeart/2005/8/layout/hChevro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3300F7-484A-4F40-ACDD-28C7E04CBE56}" type="doc">
      <dgm:prSet loTypeId="urn:microsoft.com/office/officeart/2005/8/layout/hChevron3" loCatId="process" qsTypeId="urn:microsoft.com/office/officeart/2005/8/quickstyle/simple1" qsCatId="simple" csTypeId="urn:microsoft.com/office/officeart/2005/8/colors/colorful1#6" csCatId="colorful" phldr="1"/>
      <dgm:spPr/>
      <dgm:t>
        <a:bodyPr/>
        <a:lstStyle/>
        <a:p>
          <a:endParaRPr lang="en-US"/>
        </a:p>
      </dgm:t>
    </dgm:pt>
    <dgm:pt modelId="{4521F338-195B-4636-90EB-42E4B62EEB56}">
      <dgm:prSet phldrT="[Text]" custT="1"/>
      <dgm:spPr/>
      <dgm:t>
        <a:bodyPr/>
        <a:lstStyle/>
        <a:p>
          <a:pPr algn="ctr"/>
          <a:r>
            <a:rPr lang="en-US" sz="1800" b="0" dirty="0">
              <a:solidFill>
                <a:schemeClr val="tx1"/>
              </a:solidFill>
            </a:rPr>
            <a:t>Pre-screening of applications </a:t>
          </a:r>
        </a:p>
        <a:p>
          <a:pPr algn="ctr"/>
          <a:r>
            <a:rPr lang="en-US" sz="1800" b="0" dirty="0">
              <a:solidFill>
                <a:schemeClr val="tx1"/>
              </a:solidFill>
            </a:rPr>
            <a:t>by RPL Secretariat</a:t>
          </a:r>
        </a:p>
      </dgm:t>
    </dgm:pt>
    <dgm:pt modelId="{BF0F2E37-D7D7-4A84-96CA-284107A7671E}" type="parTrans" cxnId="{2A277B74-1464-430C-A2C6-CD0363A8E0BA}">
      <dgm:prSet/>
      <dgm:spPr/>
      <dgm:t>
        <a:bodyPr/>
        <a:lstStyle/>
        <a:p>
          <a:endParaRPr lang="en-US" sz="1800">
            <a:solidFill>
              <a:schemeClr val="tx1"/>
            </a:solidFill>
          </a:endParaRPr>
        </a:p>
      </dgm:t>
    </dgm:pt>
    <dgm:pt modelId="{BF3FD7F0-42B3-4C49-B961-6E2A546E2F92}" type="sibTrans" cxnId="{2A277B74-1464-430C-A2C6-CD0363A8E0BA}">
      <dgm:prSet custT="1"/>
      <dgm:spPr/>
      <dgm:t>
        <a:bodyPr/>
        <a:lstStyle/>
        <a:p>
          <a:endParaRPr lang="en-US" sz="1800">
            <a:solidFill>
              <a:schemeClr val="tx1"/>
            </a:solidFill>
          </a:endParaRPr>
        </a:p>
      </dgm:t>
    </dgm:pt>
    <dgm:pt modelId="{752064DE-BC7B-49DE-B9A3-ADF7008C7186}">
      <dgm:prSet custT="1"/>
      <dgm:spPr/>
      <dgm:t>
        <a:bodyPr/>
        <a:lstStyle/>
        <a:p>
          <a:endParaRPr lang="en-US" sz="1800" b="0" dirty="0">
            <a:solidFill>
              <a:schemeClr val="tx1"/>
            </a:solidFill>
          </a:endParaRPr>
        </a:p>
        <a:p>
          <a:r>
            <a:rPr lang="en-US" sz="1800" b="0" dirty="0">
              <a:solidFill>
                <a:schemeClr val="tx1"/>
              </a:solidFill>
            </a:rPr>
            <a:t>Commencement of  District Engagement Rollout</a:t>
          </a:r>
        </a:p>
        <a:p>
          <a:endParaRPr lang="en-US" sz="1800" b="0" dirty="0">
            <a:solidFill>
              <a:schemeClr val="tx1"/>
            </a:solidFill>
          </a:endParaRPr>
        </a:p>
      </dgm:t>
    </dgm:pt>
    <dgm:pt modelId="{01ADE227-B45B-4A3E-91BB-77E3AC1E6C17}" type="parTrans" cxnId="{03ACC07B-3DC3-42A6-9928-EEA38301176C}">
      <dgm:prSet/>
      <dgm:spPr/>
      <dgm:t>
        <a:bodyPr/>
        <a:lstStyle/>
        <a:p>
          <a:endParaRPr lang="en-US" sz="1800">
            <a:solidFill>
              <a:schemeClr val="tx1"/>
            </a:solidFill>
          </a:endParaRPr>
        </a:p>
      </dgm:t>
    </dgm:pt>
    <dgm:pt modelId="{00CEE4AC-F8C1-494B-B5E9-22F9FB25F8A1}" type="sibTrans" cxnId="{03ACC07B-3DC3-42A6-9928-EEA38301176C}">
      <dgm:prSet/>
      <dgm:spPr/>
      <dgm:t>
        <a:bodyPr/>
        <a:lstStyle/>
        <a:p>
          <a:endParaRPr lang="en-US" sz="1800">
            <a:solidFill>
              <a:schemeClr val="tx1"/>
            </a:solidFill>
          </a:endParaRPr>
        </a:p>
      </dgm:t>
    </dgm:pt>
    <dgm:pt modelId="{1968AC1A-9A2E-4964-8BC5-7F065B97F6C2}">
      <dgm:prSet custT="1"/>
      <dgm:spPr/>
      <dgm:t>
        <a:bodyPr/>
        <a:lstStyle/>
        <a:p>
          <a:endParaRPr lang="en-US" sz="1800" dirty="0">
            <a:solidFill>
              <a:schemeClr val="tx1"/>
            </a:solidFill>
          </a:endParaRPr>
        </a:p>
        <a:p>
          <a:r>
            <a:rPr lang="en-US" sz="1800" dirty="0">
              <a:solidFill>
                <a:schemeClr val="tx1"/>
              </a:solidFill>
            </a:rPr>
            <a:t>NW RPL Pilot final Report to Minister for endorsement</a:t>
          </a:r>
        </a:p>
        <a:p>
          <a:endParaRPr lang="en-US" sz="1800" dirty="0">
            <a:solidFill>
              <a:schemeClr val="tx1"/>
            </a:solidFill>
          </a:endParaRPr>
        </a:p>
      </dgm:t>
    </dgm:pt>
    <dgm:pt modelId="{319C301B-156E-4DAC-90F5-75024670040F}" type="parTrans" cxnId="{B66D930F-1562-4711-8F7A-AF1A9E764420}">
      <dgm:prSet/>
      <dgm:spPr/>
      <dgm:t>
        <a:bodyPr/>
        <a:lstStyle/>
        <a:p>
          <a:endParaRPr lang="en-US" sz="1800">
            <a:solidFill>
              <a:schemeClr val="tx1"/>
            </a:solidFill>
          </a:endParaRPr>
        </a:p>
      </dgm:t>
    </dgm:pt>
    <dgm:pt modelId="{50FE2008-7137-4352-907B-3E0737DE31CD}" type="sibTrans" cxnId="{B66D930F-1562-4711-8F7A-AF1A9E764420}">
      <dgm:prSet/>
      <dgm:spPr/>
      <dgm:t>
        <a:bodyPr/>
        <a:lstStyle/>
        <a:p>
          <a:endParaRPr lang="en-US" sz="1800">
            <a:solidFill>
              <a:schemeClr val="tx1"/>
            </a:solidFill>
          </a:endParaRPr>
        </a:p>
      </dgm:t>
    </dgm:pt>
    <dgm:pt modelId="{922D6878-6A98-4E8E-8C42-9EDEE3231399}" type="pres">
      <dgm:prSet presAssocID="{903300F7-484A-4F40-ACDD-28C7E04CBE56}" presName="Name0" presStyleCnt="0">
        <dgm:presLayoutVars>
          <dgm:dir/>
          <dgm:resizeHandles val="exact"/>
        </dgm:presLayoutVars>
      </dgm:prSet>
      <dgm:spPr/>
      <dgm:t>
        <a:bodyPr/>
        <a:lstStyle/>
        <a:p>
          <a:endParaRPr lang="en-US"/>
        </a:p>
      </dgm:t>
    </dgm:pt>
    <dgm:pt modelId="{C6F1E031-5303-44DD-9ADA-5164B614EC46}" type="pres">
      <dgm:prSet presAssocID="{4521F338-195B-4636-90EB-42E4B62EEB56}" presName="parTxOnly" presStyleLbl="node1" presStyleIdx="0" presStyleCnt="3">
        <dgm:presLayoutVars>
          <dgm:bulletEnabled val="1"/>
        </dgm:presLayoutVars>
      </dgm:prSet>
      <dgm:spPr/>
      <dgm:t>
        <a:bodyPr/>
        <a:lstStyle/>
        <a:p>
          <a:endParaRPr lang="en-US"/>
        </a:p>
      </dgm:t>
    </dgm:pt>
    <dgm:pt modelId="{2F98C1F3-D4C2-4AF9-8209-F376C64C13BC}" type="pres">
      <dgm:prSet presAssocID="{BF3FD7F0-42B3-4C49-B961-6E2A546E2F92}" presName="parSpace" presStyleCnt="0"/>
      <dgm:spPr/>
    </dgm:pt>
    <dgm:pt modelId="{FA76A318-7C83-4DEF-B0F7-5C9D0C207B7F}" type="pres">
      <dgm:prSet presAssocID="{752064DE-BC7B-49DE-B9A3-ADF7008C7186}" presName="parTxOnly" presStyleLbl="node1" presStyleIdx="1" presStyleCnt="3">
        <dgm:presLayoutVars>
          <dgm:bulletEnabled val="1"/>
        </dgm:presLayoutVars>
      </dgm:prSet>
      <dgm:spPr/>
      <dgm:t>
        <a:bodyPr/>
        <a:lstStyle/>
        <a:p>
          <a:endParaRPr lang="en-US"/>
        </a:p>
      </dgm:t>
    </dgm:pt>
    <dgm:pt modelId="{F70EC0C7-CE8E-4DE9-A099-262B572B571F}" type="pres">
      <dgm:prSet presAssocID="{00CEE4AC-F8C1-494B-B5E9-22F9FB25F8A1}" presName="parSpace" presStyleCnt="0"/>
      <dgm:spPr/>
    </dgm:pt>
    <dgm:pt modelId="{C6DD18B0-8A52-4A1D-AD4E-2F2E81992650}" type="pres">
      <dgm:prSet presAssocID="{1968AC1A-9A2E-4964-8BC5-7F065B97F6C2}" presName="parTxOnly" presStyleLbl="node1" presStyleIdx="2" presStyleCnt="3">
        <dgm:presLayoutVars>
          <dgm:bulletEnabled val="1"/>
        </dgm:presLayoutVars>
      </dgm:prSet>
      <dgm:spPr/>
      <dgm:t>
        <a:bodyPr/>
        <a:lstStyle/>
        <a:p>
          <a:endParaRPr lang="en-US"/>
        </a:p>
      </dgm:t>
    </dgm:pt>
  </dgm:ptLst>
  <dgm:cxnLst>
    <dgm:cxn modelId="{17A492B5-BBBB-4969-86B6-0B62CE90A183}" type="presOf" srcId="{903300F7-484A-4F40-ACDD-28C7E04CBE56}" destId="{922D6878-6A98-4E8E-8C42-9EDEE3231399}" srcOrd="0" destOrd="0" presId="urn:microsoft.com/office/officeart/2005/8/layout/hChevron3"/>
    <dgm:cxn modelId="{B66D930F-1562-4711-8F7A-AF1A9E764420}" srcId="{903300F7-484A-4F40-ACDD-28C7E04CBE56}" destId="{1968AC1A-9A2E-4964-8BC5-7F065B97F6C2}" srcOrd="2" destOrd="0" parTransId="{319C301B-156E-4DAC-90F5-75024670040F}" sibTransId="{50FE2008-7137-4352-907B-3E0737DE31CD}"/>
    <dgm:cxn modelId="{03ACC07B-3DC3-42A6-9928-EEA38301176C}" srcId="{903300F7-484A-4F40-ACDD-28C7E04CBE56}" destId="{752064DE-BC7B-49DE-B9A3-ADF7008C7186}" srcOrd="1" destOrd="0" parTransId="{01ADE227-B45B-4A3E-91BB-77E3AC1E6C17}" sibTransId="{00CEE4AC-F8C1-494B-B5E9-22F9FB25F8A1}"/>
    <dgm:cxn modelId="{DC1CD185-08EE-486E-9F69-CD1BF8E5C12E}" type="presOf" srcId="{752064DE-BC7B-49DE-B9A3-ADF7008C7186}" destId="{FA76A318-7C83-4DEF-B0F7-5C9D0C207B7F}" srcOrd="0" destOrd="0" presId="urn:microsoft.com/office/officeart/2005/8/layout/hChevron3"/>
    <dgm:cxn modelId="{2A277B74-1464-430C-A2C6-CD0363A8E0BA}" srcId="{903300F7-484A-4F40-ACDD-28C7E04CBE56}" destId="{4521F338-195B-4636-90EB-42E4B62EEB56}" srcOrd="0" destOrd="0" parTransId="{BF0F2E37-D7D7-4A84-96CA-284107A7671E}" sibTransId="{BF3FD7F0-42B3-4C49-B961-6E2A546E2F92}"/>
    <dgm:cxn modelId="{815DB61C-BF4B-4137-B56A-87A7A7499192}" type="presOf" srcId="{4521F338-195B-4636-90EB-42E4B62EEB56}" destId="{C6F1E031-5303-44DD-9ADA-5164B614EC46}" srcOrd="0" destOrd="0" presId="urn:microsoft.com/office/officeart/2005/8/layout/hChevron3"/>
    <dgm:cxn modelId="{9EECC913-C68F-4A36-9305-82E79F41A490}" type="presOf" srcId="{1968AC1A-9A2E-4964-8BC5-7F065B97F6C2}" destId="{C6DD18B0-8A52-4A1D-AD4E-2F2E81992650}" srcOrd="0" destOrd="0" presId="urn:microsoft.com/office/officeart/2005/8/layout/hChevron3"/>
    <dgm:cxn modelId="{2E78364C-FF42-4878-BAD2-5DCA32008AAC}" type="presParOf" srcId="{922D6878-6A98-4E8E-8C42-9EDEE3231399}" destId="{C6F1E031-5303-44DD-9ADA-5164B614EC46}" srcOrd="0" destOrd="0" presId="urn:microsoft.com/office/officeart/2005/8/layout/hChevron3"/>
    <dgm:cxn modelId="{162CFB67-FC01-4426-80D2-89972642FABA}" type="presParOf" srcId="{922D6878-6A98-4E8E-8C42-9EDEE3231399}" destId="{2F98C1F3-D4C2-4AF9-8209-F376C64C13BC}" srcOrd="1" destOrd="0" presId="urn:microsoft.com/office/officeart/2005/8/layout/hChevron3"/>
    <dgm:cxn modelId="{836C6AB2-2BDF-4476-BFDC-B0CFDAC6FB93}" type="presParOf" srcId="{922D6878-6A98-4E8E-8C42-9EDEE3231399}" destId="{FA76A318-7C83-4DEF-B0F7-5C9D0C207B7F}" srcOrd="2" destOrd="0" presId="urn:microsoft.com/office/officeart/2005/8/layout/hChevron3"/>
    <dgm:cxn modelId="{5A0E0B22-87B0-42FD-A9A6-F6BA13F33CDA}" type="presParOf" srcId="{922D6878-6A98-4E8E-8C42-9EDEE3231399}" destId="{F70EC0C7-CE8E-4DE9-A099-262B572B571F}" srcOrd="3" destOrd="0" presId="urn:microsoft.com/office/officeart/2005/8/layout/hChevron3"/>
    <dgm:cxn modelId="{EDF2A4CE-548E-44A7-B9BA-C98D5C2FFFB5}" type="presParOf" srcId="{922D6878-6A98-4E8E-8C42-9EDEE3231399}" destId="{C6DD18B0-8A52-4A1D-AD4E-2F2E81992650}" srcOrd="4" destOrd="0" presId="urn:microsoft.com/office/officeart/2005/8/layout/hChevro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D2C28-E330-4F65-999E-DE01622D2074}">
      <dsp:nvSpPr>
        <dsp:cNvPr id="0" name=""/>
        <dsp:cNvSpPr/>
      </dsp:nvSpPr>
      <dsp:spPr>
        <a:xfrm>
          <a:off x="4078018" y="844718"/>
          <a:ext cx="3017386" cy="475672"/>
        </a:xfrm>
        <a:custGeom>
          <a:avLst/>
          <a:gdLst/>
          <a:ahLst/>
          <a:cxnLst/>
          <a:rect l="0" t="0" r="0" b="0"/>
          <a:pathLst>
            <a:path>
              <a:moveTo>
                <a:pt x="0" y="0"/>
              </a:moveTo>
              <a:lnTo>
                <a:pt x="0" y="298281"/>
              </a:lnTo>
              <a:lnTo>
                <a:pt x="3017386" y="298281"/>
              </a:lnTo>
              <a:lnTo>
                <a:pt x="3017386" y="4756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5DAC51-D8F5-44AF-80FB-97E505E95BF3}">
      <dsp:nvSpPr>
        <dsp:cNvPr id="0" name=""/>
        <dsp:cNvSpPr/>
      </dsp:nvSpPr>
      <dsp:spPr>
        <a:xfrm>
          <a:off x="4078018" y="844718"/>
          <a:ext cx="858048" cy="475672"/>
        </a:xfrm>
        <a:custGeom>
          <a:avLst/>
          <a:gdLst/>
          <a:ahLst/>
          <a:cxnLst/>
          <a:rect l="0" t="0" r="0" b="0"/>
          <a:pathLst>
            <a:path>
              <a:moveTo>
                <a:pt x="0" y="0"/>
              </a:moveTo>
              <a:lnTo>
                <a:pt x="0" y="298281"/>
              </a:lnTo>
              <a:lnTo>
                <a:pt x="858048" y="298281"/>
              </a:lnTo>
              <a:lnTo>
                <a:pt x="858048" y="4756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DA93A-1D5E-4FDF-9686-A9895483EECF}">
      <dsp:nvSpPr>
        <dsp:cNvPr id="0" name=""/>
        <dsp:cNvSpPr/>
      </dsp:nvSpPr>
      <dsp:spPr>
        <a:xfrm>
          <a:off x="2891846" y="844718"/>
          <a:ext cx="1186171" cy="475672"/>
        </a:xfrm>
        <a:custGeom>
          <a:avLst/>
          <a:gdLst/>
          <a:ahLst/>
          <a:cxnLst/>
          <a:rect l="0" t="0" r="0" b="0"/>
          <a:pathLst>
            <a:path>
              <a:moveTo>
                <a:pt x="1186171" y="0"/>
              </a:moveTo>
              <a:lnTo>
                <a:pt x="1186171" y="298281"/>
              </a:lnTo>
              <a:lnTo>
                <a:pt x="0" y="298281"/>
              </a:lnTo>
              <a:lnTo>
                <a:pt x="0" y="4756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846678-C335-4834-B412-FE8971142106}">
      <dsp:nvSpPr>
        <dsp:cNvPr id="0" name=""/>
        <dsp:cNvSpPr/>
      </dsp:nvSpPr>
      <dsp:spPr>
        <a:xfrm>
          <a:off x="847627" y="844718"/>
          <a:ext cx="3230390" cy="475672"/>
        </a:xfrm>
        <a:custGeom>
          <a:avLst/>
          <a:gdLst/>
          <a:ahLst/>
          <a:cxnLst/>
          <a:rect l="0" t="0" r="0" b="0"/>
          <a:pathLst>
            <a:path>
              <a:moveTo>
                <a:pt x="3230390" y="0"/>
              </a:moveTo>
              <a:lnTo>
                <a:pt x="3230390" y="298281"/>
              </a:lnTo>
              <a:lnTo>
                <a:pt x="0" y="298281"/>
              </a:lnTo>
              <a:lnTo>
                <a:pt x="0" y="4756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3BCECA-7D73-49B7-A0CB-0DE0DF52AE73}">
      <dsp:nvSpPr>
        <dsp:cNvPr id="0" name=""/>
        <dsp:cNvSpPr/>
      </dsp:nvSpPr>
      <dsp:spPr>
        <a:xfrm>
          <a:off x="3233299" y="0"/>
          <a:ext cx="1689437"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NATIONAL IKS OFFICE </a:t>
          </a:r>
        </a:p>
      </dsp:txBody>
      <dsp:txXfrm>
        <a:off x="3233299" y="0"/>
        <a:ext cx="1689437" cy="844718"/>
      </dsp:txXfrm>
    </dsp:sp>
    <dsp:sp modelId="{96F9E65B-2544-44AC-A091-4D841B2ADEEA}">
      <dsp:nvSpPr>
        <dsp:cNvPr id="0" name=""/>
        <dsp:cNvSpPr/>
      </dsp:nvSpPr>
      <dsp:spPr>
        <a:xfrm>
          <a:off x="2908" y="1320391"/>
          <a:ext cx="1689437" cy="844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REGULATIONS</a:t>
          </a:r>
        </a:p>
      </dsp:txBody>
      <dsp:txXfrm>
        <a:off x="2908" y="1320391"/>
        <a:ext cx="1689437" cy="844718"/>
      </dsp:txXfrm>
    </dsp:sp>
    <dsp:sp modelId="{0D3B695A-B3FF-4794-9246-62C40B24EF39}">
      <dsp:nvSpPr>
        <dsp:cNvPr id="0" name=""/>
        <dsp:cNvSpPr/>
      </dsp:nvSpPr>
      <dsp:spPr>
        <a:xfrm>
          <a:off x="2047128" y="1320391"/>
          <a:ext cx="1689437"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REGISTRATION OF </a:t>
          </a:r>
          <a:r>
            <a:rPr lang="en-US" sz="1600" kern="1200" dirty="0"/>
            <a:t>INDIGENOUS</a:t>
          </a:r>
          <a:r>
            <a:rPr lang="en-US" sz="1700" kern="1200" dirty="0"/>
            <a:t> KNOWLEDGE </a:t>
          </a:r>
        </a:p>
      </dsp:txBody>
      <dsp:txXfrm>
        <a:off x="2047128" y="1320391"/>
        <a:ext cx="1689437" cy="844718"/>
      </dsp:txXfrm>
    </dsp:sp>
    <dsp:sp modelId="{071F4187-6257-4D3F-BAD6-EDA50FDE85A0}">
      <dsp:nvSpPr>
        <dsp:cNvPr id="0" name=""/>
        <dsp:cNvSpPr/>
      </dsp:nvSpPr>
      <dsp:spPr>
        <a:xfrm>
          <a:off x="4091347" y="1320391"/>
          <a:ext cx="1689437"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RPL </a:t>
          </a:r>
        </a:p>
      </dsp:txBody>
      <dsp:txXfrm>
        <a:off x="4091347" y="1320391"/>
        <a:ext cx="1689437" cy="844718"/>
      </dsp:txXfrm>
    </dsp:sp>
    <dsp:sp modelId="{D12C206B-B3E8-493E-BF8C-7280B1923435}">
      <dsp:nvSpPr>
        <dsp:cNvPr id="0" name=""/>
        <dsp:cNvSpPr/>
      </dsp:nvSpPr>
      <dsp:spPr>
        <a:xfrm>
          <a:off x="6135567" y="1320391"/>
          <a:ext cx="1919674"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COMMERCIALISATION </a:t>
          </a:r>
        </a:p>
      </dsp:txBody>
      <dsp:txXfrm>
        <a:off x="6135567" y="1320391"/>
        <a:ext cx="1919674" cy="84471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D2C28-E330-4F65-999E-DE01622D2074}">
      <dsp:nvSpPr>
        <dsp:cNvPr id="0" name=""/>
        <dsp:cNvSpPr/>
      </dsp:nvSpPr>
      <dsp:spPr>
        <a:xfrm>
          <a:off x="4029075" y="877049"/>
          <a:ext cx="3066329" cy="443342"/>
        </a:xfrm>
        <a:custGeom>
          <a:avLst/>
          <a:gdLst/>
          <a:ahLst/>
          <a:cxnLst/>
          <a:rect l="0" t="0" r="0" b="0"/>
          <a:pathLst>
            <a:path>
              <a:moveTo>
                <a:pt x="0" y="0"/>
              </a:moveTo>
              <a:lnTo>
                <a:pt x="0" y="265951"/>
              </a:lnTo>
              <a:lnTo>
                <a:pt x="3066329" y="265951"/>
              </a:lnTo>
              <a:lnTo>
                <a:pt x="3066329" y="4433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5DAC51-D8F5-44AF-80FB-97E505E95BF3}">
      <dsp:nvSpPr>
        <dsp:cNvPr id="0" name=""/>
        <dsp:cNvSpPr/>
      </dsp:nvSpPr>
      <dsp:spPr>
        <a:xfrm>
          <a:off x="4029075" y="877049"/>
          <a:ext cx="906991" cy="443342"/>
        </a:xfrm>
        <a:custGeom>
          <a:avLst/>
          <a:gdLst/>
          <a:ahLst/>
          <a:cxnLst/>
          <a:rect l="0" t="0" r="0" b="0"/>
          <a:pathLst>
            <a:path>
              <a:moveTo>
                <a:pt x="0" y="0"/>
              </a:moveTo>
              <a:lnTo>
                <a:pt x="0" y="265951"/>
              </a:lnTo>
              <a:lnTo>
                <a:pt x="906991" y="265951"/>
              </a:lnTo>
              <a:lnTo>
                <a:pt x="906991" y="4433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DA93A-1D5E-4FDF-9686-A9895483EECF}">
      <dsp:nvSpPr>
        <dsp:cNvPr id="0" name=""/>
        <dsp:cNvSpPr/>
      </dsp:nvSpPr>
      <dsp:spPr>
        <a:xfrm>
          <a:off x="2891846" y="877049"/>
          <a:ext cx="1137228" cy="443342"/>
        </a:xfrm>
        <a:custGeom>
          <a:avLst/>
          <a:gdLst/>
          <a:ahLst/>
          <a:cxnLst/>
          <a:rect l="0" t="0" r="0" b="0"/>
          <a:pathLst>
            <a:path>
              <a:moveTo>
                <a:pt x="1137228" y="0"/>
              </a:moveTo>
              <a:lnTo>
                <a:pt x="1137228" y="265951"/>
              </a:lnTo>
              <a:lnTo>
                <a:pt x="0" y="265951"/>
              </a:lnTo>
              <a:lnTo>
                <a:pt x="0" y="4433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846678-C335-4834-B412-FE8971142106}">
      <dsp:nvSpPr>
        <dsp:cNvPr id="0" name=""/>
        <dsp:cNvSpPr/>
      </dsp:nvSpPr>
      <dsp:spPr>
        <a:xfrm>
          <a:off x="847627" y="877049"/>
          <a:ext cx="3181447" cy="443342"/>
        </a:xfrm>
        <a:custGeom>
          <a:avLst/>
          <a:gdLst/>
          <a:ahLst/>
          <a:cxnLst/>
          <a:rect l="0" t="0" r="0" b="0"/>
          <a:pathLst>
            <a:path>
              <a:moveTo>
                <a:pt x="3181447" y="0"/>
              </a:moveTo>
              <a:lnTo>
                <a:pt x="3181447" y="265951"/>
              </a:lnTo>
              <a:lnTo>
                <a:pt x="0" y="265951"/>
              </a:lnTo>
              <a:lnTo>
                <a:pt x="0" y="4433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3BCECA-7D73-49B7-A0CB-0DE0DF52AE73}">
      <dsp:nvSpPr>
        <dsp:cNvPr id="0" name=""/>
        <dsp:cNvSpPr/>
      </dsp:nvSpPr>
      <dsp:spPr>
        <a:xfrm>
          <a:off x="3184356" y="32330"/>
          <a:ext cx="1689437"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NATIONAL IKS OFFICE </a:t>
          </a:r>
        </a:p>
      </dsp:txBody>
      <dsp:txXfrm>
        <a:off x="3184356" y="32330"/>
        <a:ext cx="1689437" cy="844718"/>
      </dsp:txXfrm>
    </dsp:sp>
    <dsp:sp modelId="{96F9E65B-2544-44AC-A091-4D841B2ADEEA}">
      <dsp:nvSpPr>
        <dsp:cNvPr id="0" name=""/>
        <dsp:cNvSpPr/>
      </dsp:nvSpPr>
      <dsp:spPr>
        <a:xfrm>
          <a:off x="2908" y="1320391"/>
          <a:ext cx="1689437" cy="84471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REGULATIONS</a:t>
          </a:r>
        </a:p>
      </dsp:txBody>
      <dsp:txXfrm>
        <a:off x="2908" y="1320391"/>
        <a:ext cx="1689437" cy="844718"/>
      </dsp:txXfrm>
    </dsp:sp>
    <dsp:sp modelId="{0D3B695A-B3FF-4794-9246-62C40B24EF39}">
      <dsp:nvSpPr>
        <dsp:cNvPr id="0" name=""/>
        <dsp:cNvSpPr/>
      </dsp:nvSpPr>
      <dsp:spPr>
        <a:xfrm>
          <a:off x="2047128" y="1320391"/>
          <a:ext cx="1689437" cy="844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REGISTRATION OF </a:t>
          </a:r>
          <a:r>
            <a:rPr lang="en-US" sz="1600" kern="1200" dirty="0"/>
            <a:t>INDIGENOUS</a:t>
          </a:r>
          <a:r>
            <a:rPr lang="en-US" sz="1700" kern="1200" dirty="0"/>
            <a:t> KNOWLEDGE </a:t>
          </a:r>
        </a:p>
      </dsp:txBody>
      <dsp:txXfrm>
        <a:off x="2047128" y="1320391"/>
        <a:ext cx="1689437" cy="844718"/>
      </dsp:txXfrm>
    </dsp:sp>
    <dsp:sp modelId="{071F4187-6257-4D3F-BAD6-EDA50FDE85A0}">
      <dsp:nvSpPr>
        <dsp:cNvPr id="0" name=""/>
        <dsp:cNvSpPr/>
      </dsp:nvSpPr>
      <dsp:spPr>
        <a:xfrm>
          <a:off x="4091347" y="1320391"/>
          <a:ext cx="1689437"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RPL </a:t>
          </a:r>
        </a:p>
      </dsp:txBody>
      <dsp:txXfrm>
        <a:off x="4091347" y="1320391"/>
        <a:ext cx="1689437" cy="844718"/>
      </dsp:txXfrm>
    </dsp:sp>
    <dsp:sp modelId="{D12C206B-B3E8-493E-BF8C-7280B1923435}">
      <dsp:nvSpPr>
        <dsp:cNvPr id="0" name=""/>
        <dsp:cNvSpPr/>
      </dsp:nvSpPr>
      <dsp:spPr>
        <a:xfrm>
          <a:off x="6135567" y="1320391"/>
          <a:ext cx="1919674" cy="844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COMMERCIALISATION </a:t>
          </a:r>
        </a:p>
      </dsp:txBody>
      <dsp:txXfrm>
        <a:off x="6135567" y="1320391"/>
        <a:ext cx="1919674" cy="8447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F4976D-BF41-4F4F-BF4F-A8FE55E5DB27}" type="datetimeFigureOut">
              <a:rPr lang="en-US" smtClean="0"/>
              <a:pPr/>
              <a:t>3/25/2022</a:t>
            </a:fld>
            <a:endParaRPr lang="en-US"/>
          </a:p>
        </p:txBody>
      </p:sp>
      <p:sp>
        <p:nvSpPr>
          <p:cNvPr id="4" name="Slide Image Placeholder 3"/>
          <p:cNvSpPr>
            <a:spLocks noGrp="1" noRot="1" noChangeAspect="1"/>
          </p:cNvSpPr>
          <p:nvPr>
            <p:ph type="sldImg" idx="2"/>
          </p:nvPr>
        </p:nvSpPr>
        <p:spPr>
          <a:xfrm>
            <a:off x="1408113" y="1162050"/>
            <a:ext cx="41941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6C11A0-3CDF-4F6F-A4A9-D41AA73C3384}" type="slidenum">
              <a:rPr lang="en-US" smtClean="0"/>
              <a:pPr/>
              <a:t>‹#›</a:t>
            </a:fld>
            <a:endParaRPr lang="en-US"/>
          </a:p>
        </p:txBody>
      </p:sp>
    </p:spTree>
    <p:extLst>
      <p:ext uri="{BB962C8B-B14F-4D97-AF65-F5344CB8AC3E}">
        <p14:creationId xmlns:p14="http://schemas.microsoft.com/office/powerpoint/2010/main" xmlns="" val="278188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C11A0-3CDF-4F6F-A4A9-D41AA73C3384}" type="slidenum">
              <a:rPr lang="en-US" smtClean="0"/>
              <a:pPr/>
              <a:t>25</a:t>
            </a:fld>
            <a:endParaRPr lang="en-US"/>
          </a:p>
        </p:txBody>
      </p:sp>
    </p:spTree>
    <p:extLst>
      <p:ext uri="{BB962C8B-B14F-4D97-AF65-F5344CB8AC3E}">
        <p14:creationId xmlns:p14="http://schemas.microsoft.com/office/powerpoint/2010/main" xmlns="" val="343206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C11A0-3CDF-4F6F-A4A9-D41AA73C3384}" type="slidenum">
              <a:rPr lang="en-US" smtClean="0"/>
              <a:pPr/>
              <a:t>26</a:t>
            </a:fld>
            <a:endParaRPr lang="en-US"/>
          </a:p>
        </p:txBody>
      </p:sp>
    </p:spTree>
    <p:extLst>
      <p:ext uri="{BB962C8B-B14F-4D97-AF65-F5344CB8AC3E}">
        <p14:creationId xmlns:p14="http://schemas.microsoft.com/office/powerpoint/2010/main" xmlns="" val="173826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a:alphaModFix amt="38000"/>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45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03D7C19-5DAD-7E45-A4CC-D0ED2F9ACA37}"/>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xmlns=""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31024C8F-0C9E-3549-9CC7-C046097F530E}"/>
              </a:ext>
            </a:extLst>
          </p:cNvPr>
          <p:cNvPicPr>
            <a:picLocks noChangeAspect="1"/>
          </p:cNvPicPr>
          <p:nvPr userDrawn="1"/>
        </p:nvPicPr>
        <p:blipFill>
          <a:blip r:embed="rId3"/>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a:p>
        </p:txBody>
      </p:sp>
      <p:sp>
        <p:nvSpPr>
          <p:cNvPr id="7" name="Rectangle 6">
            <a:extLst>
              <a:ext uri="{FF2B5EF4-FFF2-40B4-BE49-F238E27FC236}">
                <a16:creationId xmlns:a16="http://schemas.microsoft.com/office/drawing/2014/main" xmlns=""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358C6F26-40CE-844F-9EFF-056DD9CAAA9D}"/>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xmlns="" id="{814931CE-96CA-5341-BC65-28A2FAD31428}"/>
              </a:ext>
            </a:extLst>
          </p:cNvPr>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3115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screen">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Tree>
    <p:extLst>
      <p:ext uri="{BB962C8B-B14F-4D97-AF65-F5344CB8AC3E}">
        <p14:creationId xmlns:p14="http://schemas.microsoft.com/office/powerpoint/2010/main" xmlns="" val="19258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screen">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Tree>
    <p:extLst>
      <p:ext uri="{BB962C8B-B14F-4D97-AF65-F5344CB8AC3E}">
        <p14:creationId xmlns:p14="http://schemas.microsoft.com/office/powerpoint/2010/main" xmlns="" val="141154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A62ED21-75D0-954B-A4A6-63628B0D2AB7}"/>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xmlns="" id="{160CC4E8-B89A-5A4D-9418-4A4C9F43A0C1}"/>
              </a:ext>
            </a:extLst>
          </p:cNvPr>
          <p:cNvPicPr>
            <a:picLocks noChangeAspect="1"/>
          </p:cNvPicPr>
          <p:nvPr userDrawn="1"/>
        </p:nvPicPr>
        <p:blipFill>
          <a:blip r:embed="rId3">
            <a:alphaModFix amt="38000"/>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xmlns="" id="{D6B1682E-7EA0-6E4D-9330-4D7F8C682A5B}"/>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xmlns=""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xmlns=""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xmlns=""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813D28DA-BB63-6A4F-8A69-20DB0A5BE1F6}"/>
              </a:ext>
            </a:extLst>
          </p:cNvPr>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626D35D8-93A1-B246-8BD6-DA2D5990C750}"/>
              </a:ext>
            </a:extLst>
          </p:cNvPr>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227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15213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12075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15620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pPr/>
              <a:t>‹#›</a:t>
            </a:fld>
            <a:endParaRPr lang="en-US"/>
          </a:p>
        </p:txBody>
      </p:sp>
    </p:spTree>
    <p:extLst>
      <p:ext uri="{BB962C8B-B14F-4D97-AF65-F5344CB8AC3E}">
        <p14:creationId xmlns:p14="http://schemas.microsoft.com/office/powerpoint/2010/main" xmlns="" val="204600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701" r:id="rId4"/>
    <p:sldLayoutId id="2147483702" r:id="rId5"/>
    <p:sldLayoutId id="2147483675" r:id="rId6"/>
    <p:sldLayoutId id="2147483676" r:id="rId7"/>
    <p:sldLayoutId id="2147483677" r:id="rId8"/>
    <p:sldLayoutId id="2147483678" r:id="rId9"/>
    <p:sldLayoutId id="2147483680" r:id="rId10"/>
    <p:sldLayoutId id="2147483681" r:id="rId11"/>
    <p:sldLayoutId id="2147483700" r:id="rId12"/>
  </p:sldLayoutIdLst>
  <p:hf hd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xml"/><Relationship Id="rId16" Type="http://schemas.openxmlformats.org/officeDocument/2006/relationships/diagramColors" Target="../diagrams/colors6.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Contents</a:t>
            </a:r>
          </a:p>
        </p:txBody>
      </p:sp>
      <p:sp>
        <p:nvSpPr>
          <p:cNvPr id="3" name="Subtitle 2"/>
          <p:cNvSpPr>
            <a:spLocks noGrp="1"/>
          </p:cNvSpPr>
          <p:nvPr>
            <p:ph idx="1"/>
          </p:nvPr>
        </p:nvSpPr>
        <p:spPr/>
        <p:txBody>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pic>
        <p:nvPicPr>
          <p:cNvPr id="4" name="Picture 3">
            <a:extLst>
              <a:ext uri="{FF2B5EF4-FFF2-40B4-BE49-F238E27FC236}">
                <a16:creationId xmlns:a16="http://schemas.microsoft.com/office/drawing/2014/main" xmlns="" id="{20E00670-E354-44B6-997B-10AC32AA258F}"/>
              </a:ext>
            </a:extLst>
          </p:cNvPr>
          <p:cNvPicPr>
            <a:picLocks noChangeAspect="1"/>
          </p:cNvPicPr>
          <p:nvPr/>
        </p:nvPicPr>
        <p:blipFill>
          <a:blip r:embed="rId2"/>
          <a:stretch>
            <a:fillRect/>
          </a:stretch>
        </p:blipFill>
        <p:spPr>
          <a:xfrm>
            <a:off x="0" y="0"/>
            <a:ext cx="9144000" cy="6714309"/>
          </a:xfrm>
          <a:prstGeom prst="rect">
            <a:avLst/>
          </a:prstGeom>
        </p:spPr>
      </p:pic>
      <p:sp>
        <p:nvSpPr>
          <p:cNvPr id="5" name="Title 1">
            <a:extLst>
              <a:ext uri="{FF2B5EF4-FFF2-40B4-BE49-F238E27FC236}">
                <a16:creationId xmlns:a16="http://schemas.microsoft.com/office/drawing/2014/main" xmlns="" id="{09757770-D9A9-4B84-BB55-BF82F8D8111B}"/>
              </a:ext>
            </a:extLst>
          </p:cNvPr>
          <p:cNvSpPr txBox="1">
            <a:spLocks/>
          </p:cNvSpPr>
          <p:nvPr/>
        </p:nvSpPr>
        <p:spPr>
          <a:xfrm>
            <a:off x="490914" y="553793"/>
            <a:ext cx="3771900" cy="1206302"/>
          </a:xfrm>
          <a:prstGeom prst="rect">
            <a:avLst/>
          </a:prstGeom>
        </p:spPr>
        <p:txBody>
          <a:bodyPr vert="horz" lIns="91440" tIns="45720" rIns="91440" bIns="45720" rtlCol="0" anchor="b"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endParaRPr lang="en-US" sz="2600" b="1" dirty="0">
              <a:solidFill>
                <a:schemeClr val="bg1"/>
              </a:solidFill>
            </a:endParaRPr>
          </a:p>
          <a:p>
            <a:endParaRPr lang="en-US" sz="2600" b="1" dirty="0">
              <a:solidFill>
                <a:schemeClr val="bg1"/>
              </a:solidFill>
            </a:endParaRPr>
          </a:p>
          <a:p>
            <a:endParaRPr lang="en-US" sz="2600" b="1" dirty="0">
              <a:solidFill>
                <a:schemeClr val="bg1"/>
              </a:solidFill>
            </a:endParaRPr>
          </a:p>
          <a:p>
            <a:endParaRPr lang="en-US" sz="2600" b="1" dirty="0">
              <a:solidFill>
                <a:schemeClr val="bg1"/>
              </a:solidFill>
            </a:endParaRPr>
          </a:p>
        </p:txBody>
      </p:sp>
      <p:sp>
        <p:nvSpPr>
          <p:cNvPr id="7" name="Slide Number Placeholder 6">
            <a:extLst>
              <a:ext uri="{FF2B5EF4-FFF2-40B4-BE49-F238E27FC236}">
                <a16:creationId xmlns:a16="http://schemas.microsoft.com/office/drawing/2014/main" xmlns="" id="{1F75160F-49DC-4031-A06E-D8DF01324B9F}"/>
              </a:ext>
            </a:extLst>
          </p:cNvPr>
          <p:cNvSpPr>
            <a:spLocks noGrp="1"/>
          </p:cNvSpPr>
          <p:nvPr>
            <p:ph type="sldNum" sz="quarter" idx="12"/>
          </p:nvPr>
        </p:nvSpPr>
        <p:spPr/>
        <p:txBody>
          <a:bodyPr/>
          <a:lstStyle/>
          <a:p>
            <a:fld id="{A1309A23-CB97-FF4D-9DB6-0E242015F0E2}" type="slidenum">
              <a:rPr lang="en-US" smtClean="0"/>
              <a:pPr/>
              <a:t>1</a:t>
            </a:fld>
            <a:endParaRPr lang="en-US" dirty="0"/>
          </a:p>
        </p:txBody>
      </p:sp>
      <p:sp>
        <p:nvSpPr>
          <p:cNvPr id="6" name="TextBox 5"/>
          <p:cNvSpPr txBox="1"/>
          <p:nvPr/>
        </p:nvSpPr>
        <p:spPr>
          <a:xfrm>
            <a:off x="3983421" y="5938345"/>
            <a:ext cx="3699641" cy="300082"/>
          </a:xfrm>
          <a:prstGeom prst="rect">
            <a:avLst/>
          </a:prstGeom>
          <a:noFill/>
        </p:spPr>
        <p:txBody>
          <a:bodyPr wrap="square" rtlCol="0">
            <a:spAutoFit/>
          </a:bodyPr>
          <a:lstStyle/>
          <a:p>
            <a:r>
              <a:rPr lang="en-US" dirty="0"/>
              <a:t>IK ACT PRESENTATION </a:t>
            </a:r>
          </a:p>
        </p:txBody>
      </p:sp>
      <p:sp>
        <p:nvSpPr>
          <p:cNvPr id="8" name="TextBox 7">
            <a:extLst>
              <a:ext uri="{FF2B5EF4-FFF2-40B4-BE49-F238E27FC236}">
                <a16:creationId xmlns:a16="http://schemas.microsoft.com/office/drawing/2014/main" xmlns="" id="{CFCF67B5-E3CD-4B96-8A7A-061A8B792C7B}"/>
              </a:ext>
            </a:extLst>
          </p:cNvPr>
          <p:cNvSpPr txBox="1"/>
          <p:nvPr/>
        </p:nvSpPr>
        <p:spPr>
          <a:xfrm>
            <a:off x="628649" y="401092"/>
            <a:ext cx="2086842" cy="1384995"/>
          </a:xfrm>
          <a:prstGeom prst="rect">
            <a:avLst/>
          </a:prstGeom>
          <a:noFill/>
        </p:spPr>
        <p:txBody>
          <a:bodyPr wrap="square" rtlCol="0">
            <a:spAutoFit/>
          </a:bodyPr>
          <a:lstStyle/>
          <a:p>
            <a:r>
              <a:rPr lang="en-US" dirty="0"/>
              <a:t> </a:t>
            </a:r>
            <a:r>
              <a:rPr lang="en-US" sz="2800" dirty="0"/>
              <a:t>IK Act, (No 6 of 2019) Presentation</a:t>
            </a:r>
          </a:p>
        </p:txBody>
      </p:sp>
      <p:sp>
        <p:nvSpPr>
          <p:cNvPr id="9" name="Footer Placeholder 8">
            <a:extLst>
              <a:ext uri="{FF2B5EF4-FFF2-40B4-BE49-F238E27FC236}">
                <a16:creationId xmlns:a16="http://schemas.microsoft.com/office/drawing/2014/main" xmlns="" id="{F25FDC8D-9CF6-4B19-AFFC-DC6A238A096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029" lvl="0" indent="-228029" algn="ctr">
              <a:spcBef>
                <a:spcPts val="998"/>
              </a:spcBef>
              <a:buFont typeface="Arial" panose="020B0604020202020204" pitchFamily="34" charset="0"/>
              <a:buChar char="•"/>
            </a:pPr>
            <a:r>
              <a:rPr lang="en-US" sz="3600" b="1" dirty="0">
                <a:solidFill>
                  <a:prstClr val="white"/>
                </a:solidFill>
              </a:rPr>
              <a:t>Gallery on the campaigns</a:t>
            </a:r>
            <a:endParaRPr lang="en-US" sz="3600" b="1" dirty="0"/>
          </a:p>
        </p:txBody>
      </p:sp>
      <p:pic>
        <p:nvPicPr>
          <p:cNvPr id="6" name="Content Placeholder 5">
            <a:extLst>
              <a:ext uri="{FF2B5EF4-FFF2-40B4-BE49-F238E27FC236}">
                <a16:creationId xmlns:a16="http://schemas.microsoft.com/office/drawing/2014/main" xmlns="" id="{6E7F5132-041E-4424-84CF-9ABF9752E6FF}"/>
              </a:ext>
            </a:extLst>
          </p:cNvPr>
          <p:cNvPicPr>
            <a:picLocks noGrp="1" noChangeAspect="1"/>
          </p:cNvPicPr>
          <p:nvPr>
            <p:ph idx="1"/>
          </p:nvPr>
        </p:nvPicPr>
        <p:blipFill>
          <a:blip r:embed="rId2"/>
          <a:stretch>
            <a:fillRect/>
          </a:stretch>
        </p:blipFill>
        <p:spPr>
          <a:xfrm>
            <a:off x="628650" y="1191491"/>
            <a:ext cx="7808768" cy="5147848"/>
          </a:xfrm>
          <a:prstGeom prst="rect">
            <a:avLst/>
          </a:prstGeom>
        </p:spPr>
      </p:pic>
      <p:sp>
        <p:nvSpPr>
          <p:cNvPr id="4" name="TextBox 3">
            <a:extLst>
              <a:ext uri="{FF2B5EF4-FFF2-40B4-BE49-F238E27FC236}">
                <a16:creationId xmlns:a16="http://schemas.microsoft.com/office/drawing/2014/main" xmlns="" id="{E0FBC94D-8E4D-41BA-B1B5-76D4AFB977DE}"/>
              </a:ext>
            </a:extLst>
          </p:cNvPr>
          <p:cNvSpPr txBox="1"/>
          <p:nvPr/>
        </p:nvSpPr>
        <p:spPr>
          <a:xfrm>
            <a:off x="7628659" y="6309838"/>
            <a:ext cx="1274618" cy="400110"/>
          </a:xfrm>
          <a:prstGeom prst="rect">
            <a:avLst/>
          </a:prstGeom>
          <a:noFill/>
        </p:spPr>
        <p:txBody>
          <a:bodyPr wrap="square" rtlCol="0">
            <a:spAutoFit/>
          </a:bodyPr>
          <a:lstStyle/>
          <a:p>
            <a:pPr algn="r"/>
            <a:r>
              <a:rPr lang="en-US" sz="2000" b="1" dirty="0"/>
              <a:t>10</a:t>
            </a:r>
          </a:p>
        </p:txBody>
      </p:sp>
    </p:spTree>
    <p:extLst>
      <p:ext uri="{BB962C8B-B14F-4D97-AF65-F5344CB8AC3E}">
        <p14:creationId xmlns:p14="http://schemas.microsoft.com/office/powerpoint/2010/main" xmlns="" val="289514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029" lvl="0" indent="-228029" algn="r">
              <a:spcBef>
                <a:spcPts val="998"/>
              </a:spcBef>
              <a:buFont typeface="Arial" panose="020B0604020202020204" pitchFamily="34" charset="0"/>
              <a:buChar char="•"/>
            </a:pPr>
            <a:r>
              <a:rPr lang="en-US" sz="3600" b="1" dirty="0"/>
              <a:t>Regulations</a:t>
            </a:r>
          </a:p>
        </p:txBody>
      </p:sp>
      <p:sp>
        <p:nvSpPr>
          <p:cNvPr id="3" name="Content Placeholder 2"/>
          <p:cNvSpPr>
            <a:spLocks noGrp="1"/>
          </p:cNvSpPr>
          <p:nvPr>
            <p:ph idx="1"/>
          </p:nvPr>
        </p:nvSpPr>
        <p:spPr>
          <a:xfrm>
            <a:off x="434686" y="904319"/>
            <a:ext cx="7886700" cy="5790322"/>
          </a:xfrm>
        </p:spPr>
        <p:txBody>
          <a:bodyPr>
            <a:noAutofit/>
          </a:bodyPr>
          <a:lstStyle/>
          <a:p>
            <a:r>
              <a:rPr lang="en-US" sz="2000" dirty="0">
                <a:solidFill>
                  <a:schemeClr val="tx1"/>
                </a:solidFill>
              </a:rPr>
              <a:t>The rubric responsible for policy development commenced with the drafting of the regulations.</a:t>
            </a:r>
          </a:p>
          <a:p>
            <a:pPr>
              <a:lnSpc>
                <a:spcPct val="100000"/>
              </a:lnSpc>
              <a:spcBef>
                <a:spcPts val="0"/>
              </a:spcBef>
            </a:pPr>
            <a:endParaRPr lang="en-US" sz="2000" dirty="0">
              <a:solidFill>
                <a:schemeClr val="tx1"/>
              </a:solidFill>
            </a:endParaRPr>
          </a:p>
          <a:p>
            <a:r>
              <a:rPr lang="en-US" sz="2000" dirty="0">
                <a:solidFill>
                  <a:schemeClr val="tx1"/>
                </a:solidFill>
              </a:rPr>
              <a:t>On 22 March 2020, the DSI’s Executive Committee noted the draft regulations.</a:t>
            </a:r>
          </a:p>
          <a:p>
            <a:pPr>
              <a:lnSpc>
                <a:spcPct val="100000"/>
              </a:lnSpc>
              <a:spcBef>
                <a:spcPts val="0"/>
              </a:spcBef>
            </a:pPr>
            <a:endParaRPr lang="en-US" sz="2000" dirty="0">
              <a:solidFill>
                <a:schemeClr val="tx1"/>
              </a:solidFill>
            </a:endParaRPr>
          </a:p>
          <a:p>
            <a:r>
              <a:rPr lang="en-US" sz="2000" dirty="0">
                <a:solidFill>
                  <a:schemeClr val="tx1"/>
                </a:solidFill>
              </a:rPr>
              <a:t>On 10 March 2021 the DSI’s Executive Committee recommended that the Minister approves that DSI embarks on the consultation of the draft regulations.</a:t>
            </a:r>
          </a:p>
          <a:p>
            <a:pPr>
              <a:lnSpc>
                <a:spcPct val="100000"/>
              </a:lnSpc>
              <a:spcBef>
                <a:spcPts val="0"/>
              </a:spcBef>
            </a:pPr>
            <a:endParaRPr lang="en-US" sz="2000" dirty="0">
              <a:solidFill>
                <a:schemeClr val="tx1"/>
              </a:solidFill>
            </a:endParaRPr>
          </a:p>
          <a:p>
            <a:r>
              <a:rPr lang="en-US" sz="2000" dirty="0">
                <a:solidFill>
                  <a:schemeClr val="tx1"/>
                </a:solidFill>
              </a:rPr>
              <a:t>On 12 August, the Minister approved that the Regulations be presented before the ESEID.</a:t>
            </a:r>
          </a:p>
          <a:p>
            <a:pPr>
              <a:lnSpc>
                <a:spcPct val="100000"/>
              </a:lnSpc>
              <a:spcBef>
                <a:spcPts val="0"/>
              </a:spcBef>
            </a:pPr>
            <a:endParaRPr lang="en-US" sz="2000" dirty="0">
              <a:solidFill>
                <a:schemeClr val="tx1"/>
              </a:solidFill>
            </a:endParaRPr>
          </a:p>
          <a:p>
            <a:r>
              <a:rPr lang="en-US" sz="2000" dirty="0">
                <a:solidFill>
                  <a:schemeClr val="tx1"/>
                </a:solidFill>
              </a:rPr>
              <a:t>On 19 November 2021, ESEID approved that the regulations be presented to Cabinet. </a:t>
            </a:r>
          </a:p>
          <a:p>
            <a:pPr>
              <a:lnSpc>
                <a:spcPct val="100000"/>
              </a:lnSpc>
              <a:spcBef>
                <a:spcPts val="0"/>
              </a:spcBef>
            </a:pPr>
            <a:endParaRPr lang="en-US" sz="2000" dirty="0">
              <a:solidFill>
                <a:schemeClr val="tx1"/>
              </a:solidFill>
            </a:endParaRPr>
          </a:p>
          <a:p>
            <a:r>
              <a:rPr lang="en-US" sz="2000" dirty="0">
                <a:solidFill>
                  <a:schemeClr val="tx1"/>
                </a:solidFill>
              </a:rPr>
              <a:t>To date the Minister has signed the Cabinet Memo for the regulations to be presented to Cabinet.</a:t>
            </a:r>
          </a:p>
          <a:p>
            <a:endParaRPr lang="en-US" sz="2000" dirty="0"/>
          </a:p>
        </p:txBody>
      </p:sp>
      <p:sp>
        <p:nvSpPr>
          <p:cNvPr id="4" name="TextBox 3">
            <a:extLst>
              <a:ext uri="{FF2B5EF4-FFF2-40B4-BE49-F238E27FC236}">
                <a16:creationId xmlns:a16="http://schemas.microsoft.com/office/drawing/2014/main" xmlns="" id="{E63F183D-9A51-40D6-B14D-C28D1C151F92}"/>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11</a:t>
            </a:r>
          </a:p>
        </p:txBody>
      </p:sp>
    </p:spTree>
    <p:extLst>
      <p:ext uri="{BB962C8B-B14F-4D97-AF65-F5344CB8AC3E}">
        <p14:creationId xmlns:p14="http://schemas.microsoft.com/office/powerpoint/2010/main" xmlns="" val="238417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LEGAL PRESCRIPTS  DRAFTED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95056436"/>
              </p:ext>
            </p:extLst>
          </p:nvPr>
        </p:nvGraphicFramePr>
        <p:xfrm>
          <a:off x="166914" y="1404585"/>
          <a:ext cx="8810172" cy="3979558"/>
        </p:xfrm>
        <a:graphic>
          <a:graphicData uri="http://schemas.openxmlformats.org/drawingml/2006/table">
            <a:tbl>
              <a:tblPr firstRow="1" bandRow="1">
                <a:tableStyleId>{5C22544A-7EE6-4342-B048-85BDC9FD1C3A}</a:tableStyleId>
              </a:tblPr>
              <a:tblGrid>
                <a:gridCol w="803001">
                  <a:extLst>
                    <a:ext uri="{9D8B030D-6E8A-4147-A177-3AD203B41FA5}">
                      <a16:colId xmlns:a16="http://schemas.microsoft.com/office/drawing/2014/main" xmlns="" val="4220538198"/>
                    </a:ext>
                  </a:extLst>
                </a:gridCol>
                <a:gridCol w="5144857">
                  <a:extLst>
                    <a:ext uri="{9D8B030D-6E8A-4147-A177-3AD203B41FA5}">
                      <a16:colId xmlns:a16="http://schemas.microsoft.com/office/drawing/2014/main" xmlns="" val="3617283544"/>
                    </a:ext>
                  </a:extLst>
                </a:gridCol>
                <a:gridCol w="2862314">
                  <a:extLst>
                    <a:ext uri="{9D8B030D-6E8A-4147-A177-3AD203B41FA5}">
                      <a16:colId xmlns:a16="http://schemas.microsoft.com/office/drawing/2014/main" xmlns="" val="753468687"/>
                    </a:ext>
                  </a:extLst>
                </a:gridCol>
              </a:tblGrid>
              <a:tr h="673597">
                <a:tc>
                  <a:txBody>
                    <a:bodyPr/>
                    <a:lstStyle/>
                    <a:p>
                      <a:pPr marL="0" marR="0">
                        <a:spcBef>
                          <a:spcPts val="0"/>
                        </a:spcBef>
                        <a:spcAft>
                          <a:spcPts val="0"/>
                        </a:spcAft>
                      </a:pPr>
                      <a:r>
                        <a:rPr lang="en-US" sz="1800" b="1" kern="0" dirty="0">
                          <a:effectLst/>
                          <a:latin typeface="Arial" panose="020B0604020202020204" pitchFamily="34" charset="0"/>
                          <a:cs typeface="Arial" panose="020B0604020202020204" pitchFamily="34" charset="0"/>
                        </a:rPr>
                        <a:t>NO:</a:t>
                      </a:r>
                    </a:p>
                  </a:txBody>
                  <a:tcPr marL="68580" marR="68580" marT="0" marB="0" anchor="ctr"/>
                </a:tc>
                <a:tc>
                  <a: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ACTIVITY: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sz="18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xmlns="" val="3867794423"/>
                  </a:ext>
                </a:extLst>
              </a:tr>
              <a:tr h="782729">
                <a:tc>
                  <a:txBody>
                    <a:bodyPr/>
                    <a:lstStyle/>
                    <a:p>
                      <a:r>
                        <a:rPr lang="en-US" sz="1800" dirty="0">
                          <a:latin typeface="Arial" panose="020B0604020202020204" pitchFamily="34" charset="0"/>
                          <a:cs typeface="Arial" panose="020B0604020202020204" pitchFamily="34" charset="0"/>
                        </a:rPr>
                        <a:t>1</a:t>
                      </a:r>
                    </a:p>
                  </a:txBody>
                  <a:tcPr/>
                </a:tc>
                <a:tc>
                  <a:txBody>
                    <a:bodyPr/>
                    <a:lstStyle/>
                    <a:p>
                      <a:r>
                        <a:rPr lang="en-US" sz="1800" dirty="0">
                          <a:latin typeface="Arial" panose="020B0604020202020204" pitchFamily="34" charset="0"/>
                          <a:cs typeface="Arial" panose="020B0604020202020204" pitchFamily="34" charset="0"/>
                        </a:rPr>
                        <a:t>Prior Informed Consent</a:t>
                      </a:r>
                      <a:r>
                        <a:rPr lang="en-US" sz="1800" baseline="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Done </a:t>
                      </a:r>
                    </a:p>
                  </a:txBody>
                  <a:tcPr/>
                </a:tc>
                <a:extLst>
                  <a:ext uri="{0D108BD9-81ED-4DB2-BD59-A6C34878D82A}">
                    <a16:rowId xmlns:a16="http://schemas.microsoft.com/office/drawing/2014/main" xmlns="" val="3380315165"/>
                  </a:ext>
                </a:extLst>
              </a:tr>
              <a:tr h="969818">
                <a:tc>
                  <a:txBody>
                    <a:bodyPr/>
                    <a:lstStyle/>
                    <a:p>
                      <a:r>
                        <a:rPr lang="en-US" sz="1800" dirty="0">
                          <a:latin typeface="Arial" panose="020B0604020202020204" pitchFamily="34" charset="0"/>
                          <a:cs typeface="Arial" panose="020B0604020202020204" pitchFamily="34" charset="0"/>
                        </a:rPr>
                        <a:t>2</a:t>
                      </a:r>
                    </a:p>
                  </a:txBody>
                  <a:tcPr/>
                </a:tc>
                <a:tc>
                  <a:txBody>
                    <a:bodyPr/>
                    <a:lstStyle/>
                    <a:p>
                      <a:r>
                        <a:rPr lang="en-US" sz="1800" dirty="0">
                          <a:latin typeface="Arial" panose="020B0604020202020204" pitchFamily="34" charset="0"/>
                          <a:cs typeface="Arial" panose="020B0604020202020204" pitchFamily="34" charset="0"/>
                        </a:rPr>
                        <a:t>Benefit Sharing Agreements, Non Disclosure Agreements, Material Transfer Agreements</a:t>
                      </a:r>
                    </a:p>
                  </a:txBody>
                  <a:tcPr/>
                </a:tc>
                <a:tc>
                  <a:txBody>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09050835"/>
                  </a:ext>
                </a:extLst>
              </a:tr>
              <a:tr h="581891">
                <a:tc>
                  <a:txBody>
                    <a:bodyPr/>
                    <a:lstStyle/>
                    <a:p>
                      <a:r>
                        <a:rPr lang="en-US" sz="1800" dirty="0">
                          <a:latin typeface="Arial" panose="020B0604020202020204" pitchFamily="34" charset="0"/>
                          <a:cs typeface="Arial" panose="020B0604020202020204" pitchFamily="34" charset="0"/>
                        </a:rPr>
                        <a:t>3</a:t>
                      </a:r>
                    </a:p>
                  </a:txBody>
                  <a:tcPr/>
                </a:tc>
                <a:tc>
                  <a:txBody>
                    <a:bodyPr/>
                    <a:lstStyle/>
                    <a:p>
                      <a:r>
                        <a:rPr lang="en-US" sz="1800" dirty="0">
                          <a:latin typeface="Arial" panose="020B0604020202020204" pitchFamily="34" charset="0"/>
                          <a:cs typeface="Arial" panose="020B0604020202020204" pitchFamily="34" charset="0"/>
                        </a:rPr>
                        <a:t>License Agreements</a:t>
                      </a:r>
                    </a:p>
                  </a:txBody>
                  <a:tcPr/>
                </a:tc>
                <a:tc>
                  <a:txBody>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3377697"/>
                  </a:ext>
                </a:extLst>
              </a:tr>
              <a:tr h="971523">
                <a:tc>
                  <a:txBody>
                    <a:bodyPr/>
                    <a:lstStyle/>
                    <a:p>
                      <a:r>
                        <a:rPr lang="en-US" sz="1800" dirty="0">
                          <a:latin typeface="Arial" panose="020B0604020202020204" pitchFamily="34" charset="0"/>
                          <a:cs typeface="Arial" panose="020B0604020202020204" pitchFamily="34" charset="0"/>
                        </a:rPr>
                        <a:t>4</a:t>
                      </a:r>
                    </a:p>
                  </a:txBody>
                  <a:tcPr/>
                </a:tc>
                <a:tc>
                  <a:txBody>
                    <a:bodyPr/>
                    <a:lstStyle/>
                    <a:p>
                      <a:r>
                        <a:rPr lang="en-US" sz="1800" dirty="0">
                          <a:latin typeface="Arial" panose="020B0604020202020204" pitchFamily="34" charset="0"/>
                          <a:cs typeface="Arial" panose="020B0604020202020204" pitchFamily="34" charset="0"/>
                        </a:rPr>
                        <a:t>Application</a:t>
                      </a:r>
                      <a:r>
                        <a:rPr lang="en-US" sz="1800" baseline="0" dirty="0">
                          <a:latin typeface="Arial" panose="020B0604020202020204" pitchFamily="34" charset="0"/>
                          <a:cs typeface="Arial" panose="020B0604020202020204" pitchFamily="34" charset="0"/>
                        </a:rPr>
                        <a:t> Forms, Registration forms, Community Resolution Forms</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Done </a:t>
                      </a:r>
                    </a:p>
                  </a:txBody>
                  <a:tcPr/>
                </a:tc>
                <a:extLst>
                  <a:ext uri="{0D108BD9-81ED-4DB2-BD59-A6C34878D82A}">
                    <a16:rowId xmlns:a16="http://schemas.microsoft.com/office/drawing/2014/main" xmlns="" val="1614878296"/>
                  </a:ext>
                </a:extLst>
              </a:tr>
            </a:tbl>
          </a:graphicData>
        </a:graphic>
      </p:graphicFrame>
      <p:sp>
        <p:nvSpPr>
          <p:cNvPr id="4" name="TextBox 3">
            <a:extLst>
              <a:ext uri="{FF2B5EF4-FFF2-40B4-BE49-F238E27FC236}">
                <a16:creationId xmlns:a16="http://schemas.microsoft.com/office/drawing/2014/main" xmlns="" id="{BF3D8CC3-838F-457A-8161-5CA18F7E61C7}"/>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12</a:t>
            </a:r>
          </a:p>
        </p:txBody>
      </p:sp>
    </p:spTree>
    <p:extLst>
      <p:ext uri="{BB962C8B-B14F-4D97-AF65-F5344CB8AC3E}">
        <p14:creationId xmlns:p14="http://schemas.microsoft.com/office/powerpoint/2010/main" xmlns="" val="308378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7531678" cy="456685"/>
          </a:xfrm>
        </p:spPr>
        <p:txBody>
          <a:bodyPr>
            <a:noAutofit/>
          </a:bodyPr>
          <a:lstStyle/>
          <a:p>
            <a:pPr>
              <a:spcBef>
                <a:spcPts val="0"/>
              </a:spcBef>
            </a:pPr>
            <a:r>
              <a:rPr lang="en-US" sz="2400" b="1" dirty="0">
                <a:ea typeface="Times New Roman" panose="02020603050405020304" pitchFamily="18" charset="0"/>
              </a:rPr>
              <a:t>Process  – IK Act  Regulations Project Plan 1/4 </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b="1" dirty="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 </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48934437"/>
              </p:ext>
            </p:extLst>
          </p:nvPr>
        </p:nvGraphicFramePr>
        <p:xfrm>
          <a:off x="138545" y="1096198"/>
          <a:ext cx="8866909" cy="5398388"/>
        </p:xfrm>
        <a:graphic>
          <a:graphicData uri="http://schemas.openxmlformats.org/drawingml/2006/table">
            <a:tbl>
              <a:tblPr firstRow="1" bandRow="1">
                <a:tableStyleId>{5C22544A-7EE6-4342-B048-85BDC9FD1C3A}</a:tableStyleId>
              </a:tblPr>
              <a:tblGrid>
                <a:gridCol w="637309">
                  <a:extLst>
                    <a:ext uri="{9D8B030D-6E8A-4147-A177-3AD203B41FA5}">
                      <a16:colId xmlns:a16="http://schemas.microsoft.com/office/drawing/2014/main" xmlns="" val="581698089"/>
                    </a:ext>
                  </a:extLst>
                </a:gridCol>
                <a:gridCol w="2825880">
                  <a:extLst>
                    <a:ext uri="{9D8B030D-6E8A-4147-A177-3AD203B41FA5}">
                      <a16:colId xmlns:a16="http://schemas.microsoft.com/office/drawing/2014/main" xmlns="" val="4118106288"/>
                    </a:ext>
                  </a:extLst>
                </a:gridCol>
                <a:gridCol w="1801240">
                  <a:extLst>
                    <a:ext uri="{9D8B030D-6E8A-4147-A177-3AD203B41FA5}">
                      <a16:colId xmlns:a16="http://schemas.microsoft.com/office/drawing/2014/main" xmlns="" val="2184413622"/>
                    </a:ext>
                  </a:extLst>
                </a:gridCol>
                <a:gridCol w="1552007">
                  <a:extLst>
                    <a:ext uri="{9D8B030D-6E8A-4147-A177-3AD203B41FA5}">
                      <a16:colId xmlns:a16="http://schemas.microsoft.com/office/drawing/2014/main" xmlns="" val="4089678447"/>
                    </a:ext>
                  </a:extLst>
                </a:gridCol>
                <a:gridCol w="2050473">
                  <a:extLst>
                    <a:ext uri="{9D8B030D-6E8A-4147-A177-3AD203B41FA5}">
                      <a16:colId xmlns:a16="http://schemas.microsoft.com/office/drawing/2014/main" xmlns="" val="2239335289"/>
                    </a:ext>
                  </a:extLst>
                </a:gridCol>
              </a:tblGrid>
              <a:tr h="401864">
                <a:tc>
                  <a:txBody>
                    <a:bodyPr/>
                    <a:lstStyle/>
                    <a:p>
                      <a:pPr marL="0" marR="0">
                        <a:lnSpc>
                          <a:spcPct val="100000"/>
                        </a:lnSpc>
                        <a:spcBef>
                          <a:spcPts val="0"/>
                        </a:spcBef>
                        <a:spcAft>
                          <a:spcPts val="0"/>
                        </a:spcAft>
                      </a:pPr>
                      <a:r>
                        <a:rPr lang="en-US" sz="1800" b="1" kern="0" dirty="0">
                          <a:effectLst/>
                          <a:latin typeface="Arial" panose="020B0604020202020204" pitchFamily="34" charset="0"/>
                        </a:rPr>
                        <a:t>NO:</a:t>
                      </a:r>
                      <a:endParaRPr lang="en-US" sz="1800" b="1" kern="0" dirty="0">
                        <a:effectLst/>
                        <a:latin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ACTIVITY:</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DATE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kern="0" dirty="0">
                          <a:effectLst/>
                          <a:latin typeface="Arial" panose="020B0604020202020204" pitchFamily="34" charset="0"/>
                        </a:rPr>
                        <a:t>DURATION</a:t>
                      </a:r>
                      <a:endParaRPr lang="en-US" sz="1800" b="1" kern="0" dirty="0">
                        <a:effectLst/>
                        <a:latin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RESPONSIBILITY</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71115388"/>
                  </a:ext>
                </a:extLst>
              </a:tr>
              <a:tr h="717204">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1.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Draft Regulations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Ongoing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Ongoing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56007401"/>
                  </a:ext>
                </a:extLst>
              </a:tr>
              <a:tr h="1002331">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2.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Consultation on Regulations with Governance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4</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Quarter - 2020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rPr>
                        <a:t>LSU/Governance/</a:t>
                      </a: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157887112"/>
                  </a:ext>
                </a:extLst>
              </a:tr>
              <a:tr h="866983">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Present Regulations to EXCO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1</a:t>
                      </a:r>
                      <a:r>
                        <a:rPr lang="en-US" sz="1800" baseline="30000" dirty="0">
                          <a:effectLst/>
                          <a:latin typeface="Arial" panose="020B0604020202020204" pitchFamily="34" charset="0"/>
                          <a:ea typeface="Times New Roman" panose="02020603050405020304" pitchFamily="18" charset="0"/>
                        </a:rPr>
                        <a:t>st</a:t>
                      </a:r>
                      <a:r>
                        <a:rPr lang="en-US" sz="1800" dirty="0">
                          <a:effectLst/>
                          <a:latin typeface="Arial" panose="020B0604020202020204" pitchFamily="34" charset="0"/>
                          <a:ea typeface="Times New Roman" panose="02020603050405020304" pitchFamily="18" charset="0"/>
                        </a:rPr>
                        <a:t> Quarter - 2021</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621783956"/>
                  </a:ext>
                </a:extLst>
              </a:tr>
              <a:tr h="866983">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Revise Regulations, if required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1</a:t>
                      </a:r>
                      <a:r>
                        <a:rPr lang="en-US" sz="1800" baseline="30000" dirty="0">
                          <a:effectLst/>
                          <a:latin typeface="Arial" panose="020B0604020202020204" pitchFamily="34" charset="0"/>
                          <a:ea typeface="Times New Roman" panose="02020603050405020304" pitchFamily="18" charset="0"/>
                        </a:rPr>
                        <a:t>st</a:t>
                      </a:r>
                      <a:r>
                        <a:rPr lang="en-US" sz="1800" dirty="0">
                          <a:effectLst/>
                          <a:latin typeface="Arial" panose="020B0604020202020204" pitchFamily="34" charset="0"/>
                          <a:ea typeface="Times New Roman" panose="02020603050405020304" pitchFamily="18" charset="0"/>
                        </a:rPr>
                        <a:t> Quarter - 2021</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180840334"/>
                  </a:ext>
                </a:extLst>
              </a:tr>
              <a:tr h="676040">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Obtain Minister’s approval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2</a:t>
                      </a:r>
                      <a:r>
                        <a:rPr lang="en-US" sz="1800" baseline="30000" dirty="0">
                          <a:effectLst/>
                          <a:latin typeface="Arial" panose="020B0604020202020204" pitchFamily="34" charset="0"/>
                          <a:ea typeface="Times New Roman" panose="02020603050405020304" pitchFamily="18" charset="0"/>
                        </a:rPr>
                        <a:t>nd</a:t>
                      </a:r>
                      <a:r>
                        <a:rPr lang="en-US" sz="1800" dirty="0">
                          <a:effectLst/>
                          <a:latin typeface="Arial" panose="020B0604020202020204" pitchFamily="34" charset="0"/>
                          <a:ea typeface="Times New Roman" panose="02020603050405020304" pitchFamily="18" charset="0"/>
                        </a:rPr>
                        <a:t> Quarter - 2021</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244719552"/>
                  </a:ext>
                </a:extLst>
              </a:tr>
              <a:tr h="866983">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Request opinion from OCSLA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2</a:t>
                      </a:r>
                      <a:r>
                        <a:rPr lang="en-US" sz="1800" baseline="30000" dirty="0">
                          <a:effectLst/>
                          <a:latin typeface="Arial" panose="020B0604020202020204" pitchFamily="34" charset="0"/>
                          <a:ea typeface="Times New Roman" panose="02020603050405020304" pitchFamily="18" charset="0"/>
                        </a:rPr>
                        <a:t>nd</a:t>
                      </a:r>
                      <a:r>
                        <a:rPr lang="en-US" sz="1800" dirty="0">
                          <a:effectLst/>
                          <a:latin typeface="Arial" panose="020B0604020202020204" pitchFamily="34" charset="0"/>
                          <a:ea typeface="Times New Roman" panose="02020603050405020304" pitchFamily="18" charset="0"/>
                        </a:rPr>
                        <a:t> Quarter -</a:t>
                      </a:r>
                      <a:r>
                        <a:rPr lang="en-US" sz="1800" baseline="0" dirty="0">
                          <a:effectLst/>
                          <a:latin typeface="Arial" panose="020B0604020202020204" pitchFamily="34" charset="0"/>
                          <a:ea typeface="Times New Roman" panose="02020603050405020304" pitchFamily="18" charset="0"/>
                        </a:rPr>
                        <a:t> 2021</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rPr>
                        <a:t>LSU</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788095988"/>
                  </a:ext>
                </a:extLst>
              </a:tr>
            </a:tbl>
          </a:graphicData>
        </a:graphic>
      </p:graphicFrame>
      <p:sp>
        <p:nvSpPr>
          <p:cNvPr id="4" name="TextBox 3">
            <a:extLst>
              <a:ext uri="{FF2B5EF4-FFF2-40B4-BE49-F238E27FC236}">
                <a16:creationId xmlns:a16="http://schemas.microsoft.com/office/drawing/2014/main" xmlns="" id="{A8BBBEED-7BDF-4525-8533-5714D53DD76E}"/>
              </a:ext>
            </a:extLst>
          </p:cNvPr>
          <p:cNvSpPr txBox="1"/>
          <p:nvPr/>
        </p:nvSpPr>
        <p:spPr>
          <a:xfrm>
            <a:off x="7564582" y="6294531"/>
            <a:ext cx="1274618" cy="400110"/>
          </a:xfrm>
          <a:prstGeom prst="rect">
            <a:avLst/>
          </a:prstGeom>
          <a:noFill/>
        </p:spPr>
        <p:txBody>
          <a:bodyPr wrap="square" rtlCol="0">
            <a:spAutoFit/>
          </a:bodyPr>
          <a:lstStyle/>
          <a:p>
            <a:pPr algn="r"/>
            <a:r>
              <a:rPr lang="en-US" sz="2000" b="1" dirty="0"/>
              <a:t>13</a:t>
            </a:r>
          </a:p>
        </p:txBody>
      </p:sp>
    </p:spTree>
    <p:extLst>
      <p:ext uri="{BB962C8B-B14F-4D97-AF65-F5344CB8AC3E}">
        <p14:creationId xmlns:p14="http://schemas.microsoft.com/office/powerpoint/2010/main" xmlns="" val="202414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7434696" cy="456685"/>
          </a:xfrm>
        </p:spPr>
        <p:txBody>
          <a:bodyPr>
            <a:noAutofit/>
          </a:bodyPr>
          <a:lstStyle/>
          <a:p>
            <a:pPr algn="ctr"/>
            <a:r>
              <a:rPr lang="en-US" sz="2400" b="1" dirty="0">
                <a:solidFill>
                  <a:prstClr val="white"/>
                </a:solidFill>
                <a:ea typeface="Times New Roman" panose="02020603050405020304" pitchFamily="18" charset="0"/>
              </a:rPr>
              <a:t>Process  – IK Act  Regulations Project Plan  2/4</a:t>
            </a:r>
            <a:r>
              <a:rPr lang="en-US" sz="2400" dirty="0">
                <a:solidFill>
                  <a:prstClr val="white"/>
                </a:solidFill>
                <a:latin typeface="Times New Roman" panose="02020603050405020304" pitchFamily="18" charset="0"/>
                <a:ea typeface="Times New Roman" panose="02020603050405020304" pitchFamily="18" charset="0"/>
              </a:rPr>
              <a:t/>
            </a:r>
            <a:br>
              <a:rPr lang="en-US" sz="2400" dirty="0">
                <a:solidFill>
                  <a:prstClr val="white"/>
                </a:solidFill>
                <a:latin typeface="Times New Roman" panose="02020603050405020304" pitchFamily="18" charset="0"/>
                <a:ea typeface="Times New Roman" panose="02020603050405020304" pitchFamily="18" charset="0"/>
              </a:rPr>
            </a:br>
            <a:r>
              <a:rPr lang="en-US" sz="2400" b="1" dirty="0">
                <a:solidFill>
                  <a:prstClr val="white"/>
                </a:solidFill>
                <a:ea typeface="Times New Roman" panose="02020603050405020304" pitchFamily="18" charset="0"/>
              </a:rPr>
              <a:t> </a:t>
            </a:r>
            <a:r>
              <a:rPr lang="en-US" sz="2400" dirty="0">
                <a:solidFill>
                  <a:prstClr val="white"/>
                </a:solidFill>
                <a:latin typeface="Times New Roman" panose="02020603050405020304" pitchFamily="18" charset="0"/>
                <a:ea typeface="Times New Roman" panose="02020603050405020304" pitchFamily="18" charset="0"/>
              </a:rPr>
              <a:t/>
            </a:r>
            <a:br>
              <a:rPr lang="en-US" sz="2400" dirty="0">
                <a:solidFill>
                  <a:prstClr val="white"/>
                </a:solidFill>
                <a:latin typeface="Times New Roman" panose="02020603050405020304" pitchFamily="18" charset="0"/>
                <a:ea typeface="Times New Roman" panose="02020603050405020304" pitchFamily="18" charset="0"/>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28985699"/>
              </p:ext>
            </p:extLst>
          </p:nvPr>
        </p:nvGraphicFramePr>
        <p:xfrm>
          <a:off x="0" y="1256461"/>
          <a:ext cx="9048463" cy="5438839"/>
        </p:xfrm>
        <a:graphic>
          <a:graphicData uri="http://schemas.openxmlformats.org/drawingml/2006/table">
            <a:tbl>
              <a:tblPr firstRow="1" bandRow="1">
                <a:tableStyleId>{5C22544A-7EE6-4342-B048-85BDC9FD1C3A}</a:tableStyleId>
              </a:tblPr>
              <a:tblGrid>
                <a:gridCol w="573414">
                  <a:extLst>
                    <a:ext uri="{9D8B030D-6E8A-4147-A177-3AD203B41FA5}">
                      <a16:colId xmlns:a16="http://schemas.microsoft.com/office/drawing/2014/main" xmlns="" val="2203497828"/>
                    </a:ext>
                  </a:extLst>
                </a:gridCol>
                <a:gridCol w="3089167">
                  <a:extLst>
                    <a:ext uri="{9D8B030D-6E8A-4147-A177-3AD203B41FA5}">
                      <a16:colId xmlns:a16="http://schemas.microsoft.com/office/drawing/2014/main" xmlns="" val="366788164"/>
                    </a:ext>
                  </a:extLst>
                </a:gridCol>
                <a:gridCol w="1795294">
                  <a:extLst>
                    <a:ext uri="{9D8B030D-6E8A-4147-A177-3AD203B41FA5}">
                      <a16:colId xmlns:a16="http://schemas.microsoft.com/office/drawing/2014/main" xmlns="" val="2537576720"/>
                    </a:ext>
                  </a:extLst>
                </a:gridCol>
                <a:gridCol w="1518612">
                  <a:extLst>
                    <a:ext uri="{9D8B030D-6E8A-4147-A177-3AD203B41FA5}">
                      <a16:colId xmlns:a16="http://schemas.microsoft.com/office/drawing/2014/main" xmlns="" val="383740200"/>
                    </a:ext>
                  </a:extLst>
                </a:gridCol>
                <a:gridCol w="2071976">
                  <a:extLst>
                    <a:ext uri="{9D8B030D-6E8A-4147-A177-3AD203B41FA5}">
                      <a16:colId xmlns:a16="http://schemas.microsoft.com/office/drawing/2014/main" xmlns="" val="3132466714"/>
                    </a:ext>
                  </a:extLst>
                </a:gridCol>
              </a:tblGrid>
              <a:tr h="376498">
                <a:tc>
                  <a:txBody>
                    <a:bodyPr/>
                    <a:lstStyle/>
                    <a:p>
                      <a:pPr marL="0" marR="0">
                        <a:lnSpc>
                          <a:spcPct val="100000"/>
                        </a:lnSpc>
                        <a:spcBef>
                          <a:spcPts val="0"/>
                        </a:spcBef>
                        <a:spcAft>
                          <a:spcPts val="0"/>
                        </a:spcAft>
                      </a:pPr>
                      <a:r>
                        <a:rPr lang="en-US" sz="1800" b="1" kern="0" dirty="0">
                          <a:effectLst/>
                          <a:latin typeface="Arial" panose="020B0604020202020204" pitchFamily="34" charset="0"/>
                        </a:rPr>
                        <a:t>NO:</a:t>
                      </a:r>
                      <a:endParaRPr lang="en-US" sz="1800" b="1" kern="0" dirty="0">
                        <a:effectLst/>
                        <a:latin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ACTIVITY:</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DATE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kern="0" dirty="0">
                          <a:effectLst/>
                          <a:latin typeface="Arial" panose="020B0604020202020204" pitchFamily="34" charset="0"/>
                        </a:rPr>
                        <a:t>DURATION</a:t>
                      </a:r>
                      <a:endParaRPr lang="en-US" sz="1800" b="1" kern="0" dirty="0">
                        <a:effectLst/>
                        <a:latin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RESPONSIBILITY</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545893748"/>
                  </a:ext>
                </a:extLst>
              </a:tr>
              <a:tr h="1299243">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7.</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Preparation of Cabinet Memo for permission for public consultation of the Regulations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3</a:t>
                      </a:r>
                      <a:r>
                        <a:rPr lang="en-US" sz="1800" baseline="30000" dirty="0">
                          <a:effectLst/>
                          <a:latin typeface="Arial" panose="020B0604020202020204" pitchFamily="34" charset="0"/>
                          <a:ea typeface="Times New Roman" panose="02020603050405020304" pitchFamily="18" charset="0"/>
                        </a:rPr>
                        <a:t>rd</a:t>
                      </a:r>
                      <a:r>
                        <a:rPr lang="en-US" sz="1800" dirty="0">
                          <a:effectLst/>
                          <a:latin typeface="Arial" panose="020B0604020202020204" pitchFamily="34" charset="0"/>
                          <a:ea typeface="Times New Roman" panose="02020603050405020304" pitchFamily="18" charset="0"/>
                        </a:rPr>
                        <a:t> Quarter- 2021</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81266314"/>
                  </a:ext>
                </a:extLst>
              </a:tr>
              <a:tr h="1445867">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8.</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DSI to present Regulations to Economic Sectors, Employment and Infrastructure Development (ESEID) cluster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rPr>
                        <a:t> 4</a:t>
                      </a:r>
                      <a:r>
                        <a:rPr lang="en-US" sz="1800" baseline="30000" dirty="0">
                          <a:solidFill>
                            <a:schemeClr val="tx1"/>
                          </a:solidFill>
                          <a:effectLst/>
                          <a:latin typeface="Arial" panose="020B0604020202020204" pitchFamily="34" charset="0"/>
                          <a:ea typeface="Times New Roman" panose="02020603050405020304" pitchFamily="18" charset="0"/>
                        </a:rPr>
                        <a:t>th</a:t>
                      </a:r>
                      <a:r>
                        <a:rPr lang="en-US" sz="1800" dirty="0">
                          <a:solidFill>
                            <a:schemeClr val="tx1"/>
                          </a:solidFill>
                          <a:effectLst/>
                          <a:latin typeface="Arial" panose="020B0604020202020204" pitchFamily="34" charset="0"/>
                          <a:ea typeface="Times New Roman" panose="02020603050405020304" pitchFamily="18" charset="0"/>
                        </a:rPr>
                        <a:t> Quarter 2021</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Done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72946962"/>
                  </a:ext>
                </a:extLst>
              </a:tr>
              <a:tr h="1096808">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9.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base">
                        <a:lnSpc>
                          <a:spcPct val="100000"/>
                        </a:lnSpc>
                        <a:spcBef>
                          <a:spcPts val="0"/>
                        </a:spcBef>
                        <a:spcAft>
                          <a:spcPts val="1675"/>
                        </a:spcAft>
                      </a:pPr>
                      <a:r>
                        <a:rPr lang="en-US" sz="1800" b="0" kern="0" dirty="0">
                          <a:effectLst/>
                          <a:latin typeface="Arial" panose="020B0604020202020204" pitchFamily="34" charset="0"/>
                        </a:rPr>
                        <a:t>Submission of Regulations to Cabinet for approval for public consultation </a:t>
                      </a:r>
                      <a:endParaRPr lang="en-US" sz="1800" b="1" kern="0" dirty="0">
                        <a:effectLst/>
                        <a:latin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rPr>
                        <a:t> As per schedule of Cabinet meetings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Pending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4/LSU</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355926259"/>
                  </a:ext>
                </a:extLst>
              </a:tr>
              <a:tr h="1219951">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10.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a:effectLst/>
                          <a:latin typeface="Arial" panose="020B0604020202020204" pitchFamily="34" charset="0"/>
                          <a:ea typeface="Times New Roman" panose="02020603050405020304" pitchFamily="18" charset="0"/>
                        </a:rPr>
                        <a:t>Arrange for translation of Regulations into +-2 nominated official languages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rPr>
                        <a:t> 4</a:t>
                      </a:r>
                      <a:r>
                        <a:rPr lang="en-US" sz="1800" baseline="30000" dirty="0">
                          <a:solidFill>
                            <a:schemeClr val="tx1"/>
                          </a:solidFill>
                          <a:effectLst/>
                          <a:latin typeface="Arial" panose="020B0604020202020204" pitchFamily="34" charset="0"/>
                          <a:ea typeface="Times New Roman" panose="02020603050405020304" pitchFamily="18" charset="0"/>
                        </a:rPr>
                        <a:t>th</a:t>
                      </a:r>
                      <a:r>
                        <a:rPr lang="en-US" sz="1800" dirty="0">
                          <a:solidFill>
                            <a:schemeClr val="tx1"/>
                          </a:solidFill>
                          <a:effectLst/>
                          <a:latin typeface="Arial" panose="020B0604020202020204" pitchFamily="34" charset="0"/>
                          <a:ea typeface="Times New Roman" panose="02020603050405020304" pitchFamily="18" charset="0"/>
                        </a:rPr>
                        <a:t> Quarter - 2022</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854931666"/>
                  </a:ext>
                </a:extLst>
              </a:tr>
            </a:tbl>
          </a:graphicData>
        </a:graphic>
      </p:graphicFrame>
      <p:sp>
        <p:nvSpPr>
          <p:cNvPr id="5" name="TextBox 4">
            <a:extLst>
              <a:ext uri="{FF2B5EF4-FFF2-40B4-BE49-F238E27FC236}">
                <a16:creationId xmlns:a16="http://schemas.microsoft.com/office/drawing/2014/main" xmlns="" id="{8DCD1CF8-D97C-45C3-8FA0-E919A5D64E41}"/>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14</a:t>
            </a:r>
          </a:p>
        </p:txBody>
      </p:sp>
    </p:spTree>
    <p:extLst>
      <p:ext uri="{BB962C8B-B14F-4D97-AF65-F5344CB8AC3E}">
        <p14:creationId xmlns:p14="http://schemas.microsoft.com/office/powerpoint/2010/main" xmlns="" val="342265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4197"/>
            <a:ext cx="7254586" cy="456685"/>
          </a:xfrm>
        </p:spPr>
        <p:txBody>
          <a:bodyPr>
            <a:noAutofit/>
          </a:bodyPr>
          <a:lstStyle/>
          <a:p>
            <a:r>
              <a:rPr lang="en-US" sz="2400" b="1" dirty="0">
                <a:solidFill>
                  <a:prstClr val="white"/>
                </a:solidFill>
                <a:ea typeface="Times New Roman" panose="02020603050405020304" pitchFamily="18" charset="0"/>
              </a:rPr>
              <a:t>Process  – IK Act  Regulations Project Plan  2/4</a:t>
            </a:r>
            <a:r>
              <a:rPr lang="en-US" sz="2400" dirty="0">
                <a:solidFill>
                  <a:prstClr val="white"/>
                </a:solidFill>
                <a:latin typeface="Times New Roman" panose="02020603050405020304" pitchFamily="18" charset="0"/>
                <a:ea typeface="Times New Roman" panose="02020603050405020304" pitchFamily="18" charset="0"/>
              </a:rPr>
              <a:t/>
            </a:r>
            <a:br>
              <a:rPr lang="en-US" sz="2400" dirty="0">
                <a:solidFill>
                  <a:prstClr val="white"/>
                </a:solidFill>
                <a:latin typeface="Times New Roman" panose="02020603050405020304" pitchFamily="18" charset="0"/>
                <a:ea typeface="Times New Roman" panose="02020603050405020304" pitchFamily="18" charset="0"/>
              </a:rPr>
            </a:br>
            <a:r>
              <a:rPr lang="en-US" sz="2400" b="1" dirty="0">
                <a:solidFill>
                  <a:prstClr val="white"/>
                </a:solidFill>
                <a:ea typeface="Times New Roman" panose="02020603050405020304" pitchFamily="18" charset="0"/>
              </a:rPr>
              <a:t> </a:t>
            </a:r>
            <a:r>
              <a:rPr lang="en-US" sz="2400" dirty="0">
                <a:solidFill>
                  <a:prstClr val="white"/>
                </a:solidFill>
                <a:latin typeface="Times New Roman" panose="02020603050405020304" pitchFamily="18" charset="0"/>
                <a:ea typeface="Times New Roman" panose="02020603050405020304" pitchFamily="18" charset="0"/>
              </a:rPr>
              <a:t/>
            </a:r>
            <a:br>
              <a:rPr lang="en-US" sz="2400" dirty="0">
                <a:solidFill>
                  <a:prstClr val="white"/>
                </a:solidFill>
                <a:latin typeface="Times New Roman" panose="02020603050405020304" pitchFamily="18" charset="0"/>
                <a:ea typeface="Times New Roman" panose="02020603050405020304" pitchFamily="18" charset="0"/>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5604761"/>
              </p:ext>
            </p:extLst>
          </p:nvPr>
        </p:nvGraphicFramePr>
        <p:xfrm>
          <a:off x="152399" y="1298665"/>
          <a:ext cx="8839202" cy="4695153"/>
        </p:xfrm>
        <a:graphic>
          <a:graphicData uri="http://schemas.openxmlformats.org/drawingml/2006/table">
            <a:tbl>
              <a:tblPr firstRow="1" bandRow="1">
                <a:tableStyleId>{5C22544A-7EE6-4342-B048-85BDC9FD1C3A}</a:tableStyleId>
              </a:tblPr>
              <a:tblGrid>
                <a:gridCol w="615896">
                  <a:extLst>
                    <a:ext uri="{9D8B030D-6E8A-4147-A177-3AD203B41FA5}">
                      <a16:colId xmlns:a16="http://schemas.microsoft.com/office/drawing/2014/main" xmlns="" val="750881846"/>
                    </a:ext>
                  </a:extLst>
                </a:gridCol>
                <a:gridCol w="2529086">
                  <a:extLst>
                    <a:ext uri="{9D8B030D-6E8A-4147-A177-3AD203B41FA5}">
                      <a16:colId xmlns:a16="http://schemas.microsoft.com/office/drawing/2014/main" xmlns="" val="609139114"/>
                    </a:ext>
                  </a:extLst>
                </a:gridCol>
                <a:gridCol w="1898073">
                  <a:extLst>
                    <a:ext uri="{9D8B030D-6E8A-4147-A177-3AD203B41FA5}">
                      <a16:colId xmlns:a16="http://schemas.microsoft.com/office/drawing/2014/main" xmlns="" val="1988265793"/>
                    </a:ext>
                  </a:extLst>
                </a:gridCol>
                <a:gridCol w="1537856">
                  <a:extLst>
                    <a:ext uri="{9D8B030D-6E8A-4147-A177-3AD203B41FA5}">
                      <a16:colId xmlns:a16="http://schemas.microsoft.com/office/drawing/2014/main" xmlns="" val="4162642727"/>
                    </a:ext>
                  </a:extLst>
                </a:gridCol>
                <a:gridCol w="2258291">
                  <a:extLst>
                    <a:ext uri="{9D8B030D-6E8A-4147-A177-3AD203B41FA5}">
                      <a16:colId xmlns:a16="http://schemas.microsoft.com/office/drawing/2014/main" xmlns="" val="2695591971"/>
                    </a:ext>
                  </a:extLst>
                </a:gridCol>
              </a:tblGrid>
              <a:tr h="454817">
                <a:tc>
                  <a:txBody>
                    <a:bodyPr/>
                    <a:lstStyle/>
                    <a:p>
                      <a:pPr marL="0" marR="0">
                        <a:lnSpc>
                          <a:spcPct val="100000"/>
                        </a:lnSpc>
                        <a:spcBef>
                          <a:spcPts val="0"/>
                        </a:spcBef>
                        <a:spcAft>
                          <a:spcPts val="0"/>
                        </a:spcAft>
                      </a:pPr>
                      <a:r>
                        <a:rPr lang="en-US" sz="1800" b="1" kern="0" dirty="0">
                          <a:effectLst/>
                          <a:latin typeface="Arial" panose="020B0604020202020204" pitchFamily="34" charset="0"/>
                          <a:cs typeface="Arial" panose="020B0604020202020204" pitchFamily="34" charset="0"/>
                        </a:rPr>
                        <a:t>NO:</a:t>
                      </a: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ACTIVITY: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DATE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800" b="1" kern="0" dirty="0">
                          <a:effectLst/>
                          <a:latin typeface="Arial" panose="020B0604020202020204" pitchFamily="34" charset="0"/>
                          <a:cs typeface="Arial" panose="020B0604020202020204" pitchFamily="34" charset="0"/>
                        </a:rPr>
                        <a:t>DURATION</a:t>
                      </a: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RESPONSIBILITY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23395451"/>
                  </a:ext>
                </a:extLst>
              </a:tr>
              <a:tr h="771319">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11. </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Publication of draft Regulations in Gazette for public comments</a:t>
                      </a:r>
                    </a:p>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1</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US" sz="1800" dirty="0">
                          <a:effectLst/>
                          <a:latin typeface="Arial" panose="020B0604020202020204" pitchFamily="34" charset="0"/>
                          <a:ea typeface="Times New Roman" panose="02020603050405020304" pitchFamily="18" charset="0"/>
                          <a:cs typeface="Arial" panose="020B0604020202020204" pitchFamily="34" charset="0"/>
                        </a:rPr>
                        <a:t> Quarter - 2022</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Min of 60 days </a:t>
                      </a: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LSU</a:t>
                      </a:r>
                    </a:p>
                  </a:txBody>
                  <a:tcPr marL="68580" marR="68580" marT="0" marB="0" anchor="ctr"/>
                </a:tc>
                <a:extLst>
                  <a:ext uri="{0D108BD9-81ED-4DB2-BD59-A6C34878D82A}">
                    <a16:rowId xmlns:a16="http://schemas.microsoft.com/office/drawing/2014/main" xmlns="" val="1478881817"/>
                  </a:ext>
                </a:extLst>
              </a:tr>
              <a:tr h="1553129">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Consolidation and analysis of public comment on Regulations and revision of the Regulations, where appropriate</a:t>
                      </a:r>
                    </a:p>
                    <a:p>
                      <a:pPr marL="0" marR="0">
                        <a:lnSpc>
                          <a:spcPct val="10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2</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nd</a:t>
                      </a:r>
                      <a:r>
                        <a:rPr lang="en-US" sz="1800" dirty="0">
                          <a:effectLst/>
                          <a:latin typeface="Arial" panose="020B0604020202020204" pitchFamily="34" charset="0"/>
                          <a:ea typeface="Times New Roman" panose="02020603050405020304" pitchFamily="18" charset="0"/>
                          <a:cs typeface="Arial" panose="020B0604020202020204" pitchFamily="34" charset="0"/>
                        </a:rPr>
                        <a:t> Quarter </a:t>
                      </a:r>
                      <a:r>
                        <a:rPr lang="en-US" sz="1800" baseline="0" dirty="0">
                          <a:effectLst/>
                          <a:latin typeface="Arial" panose="020B0604020202020204" pitchFamily="34" charset="0"/>
                          <a:ea typeface="Times New Roman" panose="02020603050405020304" pitchFamily="18" charset="0"/>
                          <a:cs typeface="Arial" panose="020B0604020202020204" pitchFamily="34" charset="0"/>
                        </a:rPr>
                        <a:t> - 2022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+-30 days </a:t>
                      </a: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4/LSU</a:t>
                      </a:r>
                    </a:p>
                  </a:txBody>
                  <a:tcPr marL="68580" marR="68580" marT="0" marB="0" anchor="ctr"/>
                </a:tc>
                <a:extLst>
                  <a:ext uri="{0D108BD9-81ED-4DB2-BD59-A6C34878D82A}">
                    <a16:rowId xmlns:a16="http://schemas.microsoft.com/office/drawing/2014/main" xmlns="" val="1810825769"/>
                  </a:ext>
                </a:extLst>
              </a:tr>
              <a:tr h="948496">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13. </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Submission of revised Regulations to EXCO</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3</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rd</a:t>
                      </a:r>
                      <a:r>
                        <a:rPr lang="en-US" sz="1800" dirty="0">
                          <a:effectLst/>
                          <a:latin typeface="Arial" panose="020B0604020202020204" pitchFamily="34" charset="0"/>
                          <a:ea typeface="Times New Roman" panose="02020603050405020304" pitchFamily="18" charset="0"/>
                          <a:cs typeface="Arial" panose="020B0604020202020204" pitchFamily="34" charset="0"/>
                        </a:rPr>
                        <a:t>  Quarter - 2022</a:t>
                      </a: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4/LSU</a:t>
                      </a:r>
                    </a:p>
                  </a:txBody>
                  <a:tcPr marL="68580" marR="68580" marT="0" marB="0" anchor="ctr"/>
                </a:tc>
                <a:extLst>
                  <a:ext uri="{0D108BD9-81ED-4DB2-BD59-A6C34878D82A}">
                    <a16:rowId xmlns:a16="http://schemas.microsoft.com/office/drawing/2014/main" xmlns="" val="2299924853"/>
                  </a:ext>
                </a:extLst>
              </a:tr>
            </a:tbl>
          </a:graphicData>
        </a:graphic>
      </p:graphicFrame>
      <p:sp>
        <p:nvSpPr>
          <p:cNvPr id="5" name="TextBox 4">
            <a:extLst>
              <a:ext uri="{FF2B5EF4-FFF2-40B4-BE49-F238E27FC236}">
                <a16:creationId xmlns:a16="http://schemas.microsoft.com/office/drawing/2014/main" xmlns="" id="{1A994214-105E-4DDB-A23C-1290FBDF0E8D}"/>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15</a:t>
            </a:r>
          </a:p>
        </p:txBody>
      </p:sp>
    </p:spTree>
    <p:extLst>
      <p:ext uri="{BB962C8B-B14F-4D97-AF65-F5344CB8AC3E}">
        <p14:creationId xmlns:p14="http://schemas.microsoft.com/office/powerpoint/2010/main" xmlns="" val="244003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4197"/>
            <a:ext cx="7185314" cy="456685"/>
          </a:xfrm>
        </p:spPr>
        <p:txBody>
          <a:bodyPr>
            <a:noAutofit/>
          </a:bodyPr>
          <a:lstStyle/>
          <a:p>
            <a:r>
              <a:rPr lang="en-US" sz="2400" b="1" dirty="0">
                <a:solidFill>
                  <a:prstClr val="white"/>
                </a:solidFill>
                <a:ea typeface="Times New Roman" panose="02020603050405020304" pitchFamily="18" charset="0"/>
              </a:rPr>
              <a:t>Process  – IK Act  Regulations Project Plan  2/4</a:t>
            </a:r>
            <a:r>
              <a:rPr lang="en-US" sz="2400" dirty="0">
                <a:solidFill>
                  <a:prstClr val="white"/>
                </a:solidFill>
                <a:latin typeface="Times New Roman" panose="02020603050405020304" pitchFamily="18" charset="0"/>
                <a:ea typeface="Times New Roman" panose="02020603050405020304" pitchFamily="18" charset="0"/>
              </a:rPr>
              <a:t/>
            </a:r>
            <a:br>
              <a:rPr lang="en-US" sz="2400" dirty="0">
                <a:solidFill>
                  <a:prstClr val="white"/>
                </a:solidFill>
                <a:latin typeface="Times New Roman" panose="02020603050405020304" pitchFamily="18" charset="0"/>
                <a:ea typeface="Times New Roman" panose="02020603050405020304" pitchFamily="18" charset="0"/>
              </a:rPr>
            </a:br>
            <a:r>
              <a:rPr lang="en-US" sz="2400" b="1" dirty="0">
                <a:solidFill>
                  <a:prstClr val="white"/>
                </a:solidFill>
                <a:ea typeface="Times New Roman" panose="02020603050405020304" pitchFamily="18" charset="0"/>
              </a:rPr>
              <a:t>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67997472"/>
              </p:ext>
            </p:extLst>
          </p:nvPr>
        </p:nvGraphicFramePr>
        <p:xfrm>
          <a:off x="96982" y="1427307"/>
          <a:ext cx="8950035" cy="3782003"/>
        </p:xfrm>
        <a:graphic>
          <a:graphicData uri="http://schemas.openxmlformats.org/drawingml/2006/table">
            <a:tbl>
              <a:tblPr firstRow="1" bandRow="1">
                <a:tableStyleId>{5C22544A-7EE6-4342-B048-85BDC9FD1C3A}</a:tableStyleId>
              </a:tblPr>
              <a:tblGrid>
                <a:gridCol w="651163">
                  <a:extLst>
                    <a:ext uri="{9D8B030D-6E8A-4147-A177-3AD203B41FA5}">
                      <a16:colId xmlns:a16="http://schemas.microsoft.com/office/drawing/2014/main" xmlns="" val="707841407"/>
                    </a:ext>
                  </a:extLst>
                </a:gridCol>
                <a:gridCol w="2928851">
                  <a:extLst>
                    <a:ext uri="{9D8B030D-6E8A-4147-A177-3AD203B41FA5}">
                      <a16:colId xmlns:a16="http://schemas.microsoft.com/office/drawing/2014/main" xmlns="" val="1399631680"/>
                    </a:ext>
                  </a:extLst>
                </a:gridCol>
                <a:gridCol w="1643149">
                  <a:extLst>
                    <a:ext uri="{9D8B030D-6E8A-4147-A177-3AD203B41FA5}">
                      <a16:colId xmlns:a16="http://schemas.microsoft.com/office/drawing/2014/main" xmlns="" val="91344624"/>
                    </a:ext>
                  </a:extLst>
                </a:gridCol>
                <a:gridCol w="1468582">
                  <a:extLst>
                    <a:ext uri="{9D8B030D-6E8A-4147-A177-3AD203B41FA5}">
                      <a16:colId xmlns:a16="http://schemas.microsoft.com/office/drawing/2014/main" xmlns="" val="2616376641"/>
                    </a:ext>
                  </a:extLst>
                </a:gridCol>
                <a:gridCol w="2258290">
                  <a:extLst>
                    <a:ext uri="{9D8B030D-6E8A-4147-A177-3AD203B41FA5}">
                      <a16:colId xmlns:a16="http://schemas.microsoft.com/office/drawing/2014/main" xmlns="" val="59867917"/>
                    </a:ext>
                  </a:extLst>
                </a:gridCol>
              </a:tblGrid>
              <a:tr h="714279">
                <a:tc>
                  <a:txBody>
                    <a:bodyPr/>
                    <a:lstStyle/>
                    <a:p>
                      <a:pPr marL="0" marR="0">
                        <a:lnSpc>
                          <a:spcPct val="100000"/>
                        </a:lnSpc>
                        <a:spcBef>
                          <a:spcPts val="0"/>
                        </a:spcBef>
                        <a:spcAft>
                          <a:spcPts val="0"/>
                        </a:spcAft>
                      </a:pPr>
                      <a:r>
                        <a:rPr lang="en-US" sz="1800" b="1" kern="0" dirty="0">
                          <a:effectLst/>
                          <a:latin typeface="Arial" panose="020B0604020202020204" pitchFamily="34" charset="0"/>
                        </a:rPr>
                        <a:t>NO:</a:t>
                      </a:r>
                      <a:endParaRPr lang="en-US" sz="1800" b="1" kern="0" dirty="0">
                        <a:effectLst/>
                        <a:latin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ACTIVITY:</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DATE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kern="0" dirty="0">
                          <a:effectLst/>
                          <a:latin typeface="Arial" panose="020B0604020202020204" pitchFamily="34" charset="0"/>
                        </a:rPr>
                        <a:t>DURATION</a:t>
                      </a:r>
                      <a:endParaRPr lang="en-US" sz="1800" b="1" kern="0" dirty="0">
                        <a:effectLst/>
                        <a:latin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800" b="1" dirty="0">
                          <a:effectLst/>
                          <a:latin typeface="Arial" panose="020B0604020202020204" pitchFamily="34" charset="0"/>
                          <a:ea typeface="Times New Roman" panose="02020603050405020304" pitchFamily="18" charset="0"/>
                        </a:rPr>
                        <a:t>RESPONSIBILITY</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247565124"/>
                  </a:ext>
                </a:extLst>
              </a:tr>
              <a:tr h="906414">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14.</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Request approval of the Regulations from the Minister </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3</a:t>
                      </a:r>
                      <a:r>
                        <a:rPr lang="en-US" sz="1800" baseline="30000" dirty="0">
                          <a:effectLst/>
                          <a:latin typeface="Arial" panose="020B0604020202020204" pitchFamily="34" charset="0"/>
                          <a:ea typeface="Times New Roman" panose="02020603050405020304" pitchFamily="18" charset="0"/>
                        </a:rPr>
                        <a:t>rd</a:t>
                      </a:r>
                      <a:r>
                        <a:rPr lang="en-US" sz="1800" dirty="0">
                          <a:effectLst/>
                          <a:latin typeface="Arial" panose="020B0604020202020204" pitchFamily="34" charset="0"/>
                          <a:ea typeface="Times New Roman" panose="02020603050405020304" pitchFamily="18" charset="0"/>
                        </a:rPr>
                        <a:t> Quarter - 2022</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 LSU</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462941771"/>
                  </a:ext>
                </a:extLst>
              </a:tr>
              <a:tr h="889789">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15.</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Submit draft Regulations to Parliament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3</a:t>
                      </a:r>
                      <a:r>
                        <a:rPr lang="en-US" sz="1800" baseline="30000" dirty="0">
                          <a:effectLst/>
                          <a:latin typeface="Arial" panose="020B0604020202020204" pitchFamily="34" charset="0"/>
                          <a:ea typeface="Times New Roman" panose="02020603050405020304" pitchFamily="18" charset="0"/>
                        </a:rPr>
                        <a:t>rd</a:t>
                      </a:r>
                      <a:r>
                        <a:rPr lang="en-US" sz="1800" dirty="0">
                          <a:effectLst/>
                          <a:latin typeface="Arial" panose="020B0604020202020204" pitchFamily="34" charset="0"/>
                          <a:ea typeface="Times New Roman" panose="02020603050405020304" pitchFamily="18" charset="0"/>
                        </a:rPr>
                        <a:t> Quarter - 2022</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err="1">
                          <a:solidFill>
                            <a:schemeClr val="tx1"/>
                          </a:solidFill>
                          <a:effectLst/>
                          <a:latin typeface="Arial" panose="020B0604020202020204" pitchFamily="34" charset="0"/>
                          <a:ea typeface="Times New Roman" panose="02020603050405020304" pitchFamily="18" charset="0"/>
                        </a:rPr>
                        <a:t>Prog</a:t>
                      </a:r>
                      <a:r>
                        <a:rPr lang="en-US" sz="1800" dirty="0">
                          <a:solidFill>
                            <a:schemeClr val="tx1"/>
                          </a:solidFill>
                          <a:effectLst/>
                          <a:latin typeface="Arial" panose="020B0604020202020204" pitchFamily="34" charset="0"/>
                          <a:ea typeface="Times New Roman" panose="02020603050405020304" pitchFamily="18" charset="0"/>
                        </a:rPr>
                        <a:t> 4</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350467398"/>
                  </a:ext>
                </a:extLst>
              </a:tr>
              <a:tr h="1080655">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16.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a:effectLst/>
                          <a:latin typeface="Arial" panose="020B0604020202020204" pitchFamily="34" charset="0"/>
                          <a:ea typeface="Times New Roman" panose="02020603050405020304" pitchFamily="18" charset="0"/>
                        </a:rPr>
                        <a:t>Publication of the Regulations in the Government Gazette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rPr>
                        <a:t> 1</a:t>
                      </a:r>
                      <a:r>
                        <a:rPr lang="en-US" sz="1800" baseline="30000" dirty="0">
                          <a:effectLst/>
                          <a:latin typeface="Arial" panose="020B0604020202020204" pitchFamily="34" charset="0"/>
                          <a:ea typeface="Times New Roman" panose="02020603050405020304" pitchFamily="18" charset="0"/>
                        </a:rPr>
                        <a:t>st</a:t>
                      </a:r>
                      <a:r>
                        <a:rPr lang="en-US" sz="1800" dirty="0">
                          <a:effectLst/>
                          <a:latin typeface="Arial" panose="020B0604020202020204" pitchFamily="34" charset="0"/>
                          <a:ea typeface="Times New Roman" panose="02020603050405020304" pitchFamily="18" charset="0"/>
                        </a:rPr>
                        <a:t>  Quarter - 2023</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rPr>
                        <a:t>LSU</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380091487"/>
                  </a:ext>
                </a:extLst>
              </a:tr>
            </a:tbl>
          </a:graphicData>
        </a:graphic>
      </p:graphicFrame>
      <p:sp>
        <p:nvSpPr>
          <p:cNvPr id="5" name="TextBox 4">
            <a:extLst>
              <a:ext uri="{FF2B5EF4-FFF2-40B4-BE49-F238E27FC236}">
                <a16:creationId xmlns:a16="http://schemas.microsoft.com/office/drawing/2014/main" xmlns="" id="{BEC28B9E-482D-46B3-9E47-214BC7EE5433}"/>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16</a:t>
            </a:r>
          </a:p>
        </p:txBody>
      </p:sp>
    </p:spTree>
    <p:extLst>
      <p:ext uri="{BB962C8B-B14F-4D97-AF65-F5344CB8AC3E}">
        <p14:creationId xmlns:p14="http://schemas.microsoft.com/office/powerpoint/2010/main" xmlns="" val="148947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7240733" cy="456685"/>
          </a:xfrm>
        </p:spPr>
        <p:txBody>
          <a:bodyPr>
            <a:normAutofit fontScale="90000"/>
          </a:bodyPr>
          <a:lstStyle/>
          <a:p>
            <a:pPr lvl="0" algn="ctr">
              <a:spcBef>
                <a:spcPts val="998"/>
              </a:spcBef>
            </a:pPr>
            <a:r>
              <a:rPr lang="en-US" sz="3600" b="1" dirty="0"/>
              <a:t>Special Service Delivery Unit 1/2</a:t>
            </a:r>
          </a:p>
        </p:txBody>
      </p:sp>
      <p:sp>
        <p:nvSpPr>
          <p:cNvPr id="3" name="Content Placeholder 2"/>
          <p:cNvSpPr>
            <a:spLocks noGrp="1"/>
          </p:cNvSpPr>
          <p:nvPr>
            <p:ph idx="1"/>
          </p:nvPr>
        </p:nvSpPr>
        <p:spPr>
          <a:xfrm>
            <a:off x="203199" y="1045029"/>
            <a:ext cx="8665029" cy="5631542"/>
          </a:xfrm>
        </p:spPr>
        <p:txBody>
          <a:bodyPr>
            <a:noAutofit/>
          </a:bodyPr>
          <a:lstStyle/>
          <a:p>
            <a:pPr marL="0" indent="0" algn="just">
              <a:buNone/>
            </a:pPr>
            <a:r>
              <a:rPr lang="en-GB" sz="2300" dirty="0">
                <a:solidFill>
                  <a:schemeClr val="tx1"/>
                </a:solidFill>
                <a:ea typeface="Times New Roman" panose="02020603050405020304" pitchFamily="18" charset="0"/>
                <a:cs typeface="Times New Roman" panose="02020603050405020304" pitchFamily="18" charset="0"/>
              </a:rPr>
              <a:t>One of the critical provisions of the IK Act is the establishment of the National Indigenous Knowledge Systems Office (NIKSO) as a Special Service Delivery Unit.  The main function of the office is the implementation of the IK Act. </a:t>
            </a:r>
          </a:p>
          <a:p>
            <a:pPr marL="0" indent="0" algn="just">
              <a:buNone/>
            </a:pPr>
            <a:endParaRPr lang="en-GB" sz="2300" dirty="0">
              <a:solidFill>
                <a:schemeClr val="tx1"/>
              </a:solidFill>
              <a:ea typeface="Times New Roman" panose="02020603050405020304" pitchFamily="18" charset="0"/>
              <a:cs typeface="Times New Roman" panose="02020603050405020304" pitchFamily="18" charset="0"/>
            </a:endParaRPr>
          </a:p>
          <a:p>
            <a:pPr marL="0" indent="0" algn="just">
              <a:buNone/>
            </a:pPr>
            <a:r>
              <a:rPr lang="en-GB" sz="2300" dirty="0">
                <a:solidFill>
                  <a:schemeClr val="tx1"/>
                </a:solidFill>
                <a:ea typeface="Times New Roman" panose="02020603050405020304" pitchFamily="18" charset="0"/>
                <a:cs typeface="Times New Roman" panose="02020603050405020304" pitchFamily="18" charset="0"/>
              </a:rPr>
              <a:t>DSI requested  the Government Technical Advisory Council (GTAC), to conduct a feasibility study and a business case for NIKSO.  Following the approval of the two documents by EXCO, on 25 February 2020, an interdepartmental committee meeting comprising DSI, DPSA and National Treasury was convened to consider the two reports.</a:t>
            </a:r>
          </a:p>
          <a:p>
            <a:pPr marL="0" indent="0" algn="just">
              <a:buNone/>
            </a:pPr>
            <a:r>
              <a:rPr lang="en-GB" sz="2300" dirty="0">
                <a:solidFill>
                  <a:schemeClr val="tx1"/>
                </a:solidFill>
                <a:ea typeface="Times New Roman" panose="02020603050405020304" pitchFamily="18" charset="0"/>
                <a:cs typeface="Times New Roman" panose="02020603050405020304" pitchFamily="18" charset="0"/>
              </a:rPr>
              <a:t>The Committee recommended that DSI develop: </a:t>
            </a:r>
          </a:p>
          <a:p>
            <a:pPr algn="just"/>
            <a:r>
              <a:rPr lang="en-GB" sz="2300" dirty="0">
                <a:solidFill>
                  <a:schemeClr val="tx1"/>
                </a:solidFill>
                <a:ea typeface="Times New Roman" panose="02020603050405020304" pitchFamily="18" charset="0"/>
                <a:cs typeface="Times New Roman" panose="02020603050405020304" pitchFamily="18" charset="0"/>
              </a:rPr>
              <a:t>Funding Model for the SSDU</a:t>
            </a:r>
          </a:p>
          <a:p>
            <a:pPr algn="just"/>
            <a:r>
              <a:rPr lang="en-GB" sz="2300" dirty="0">
                <a:solidFill>
                  <a:schemeClr val="tx1"/>
                </a:solidFill>
                <a:ea typeface="Times New Roman" panose="02020603050405020304" pitchFamily="18" charset="0"/>
                <a:cs typeface="Times New Roman" panose="02020603050405020304" pitchFamily="18" charset="0"/>
              </a:rPr>
              <a:t>Service Delivery plan </a:t>
            </a:r>
          </a:p>
          <a:p>
            <a:pPr marL="0" indent="0">
              <a:buNone/>
            </a:pPr>
            <a:endParaRPr lang="en-GB" sz="2000" dirty="0">
              <a:solidFill>
                <a:srgbClr val="000000"/>
              </a:solidFill>
              <a:cs typeface="Times New Roman" panose="02020603050405020304" pitchFamily="18" charset="0"/>
            </a:endParaRPr>
          </a:p>
          <a:p>
            <a:pPr marL="0" indent="0">
              <a:buNone/>
            </a:pPr>
            <a:endParaRPr lang="en-US" sz="2000" dirty="0"/>
          </a:p>
        </p:txBody>
      </p:sp>
      <p:sp>
        <p:nvSpPr>
          <p:cNvPr id="4" name="TextBox 3">
            <a:extLst>
              <a:ext uri="{FF2B5EF4-FFF2-40B4-BE49-F238E27FC236}">
                <a16:creationId xmlns:a16="http://schemas.microsoft.com/office/drawing/2014/main" xmlns="" id="{2F2C800E-1638-4D51-8EB2-F3D04C85ABBF}"/>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17</a:t>
            </a:r>
          </a:p>
        </p:txBody>
      </p:sp>
    </p:spTree>
    <p:extLst>
      <p:ext uri="{BB962C8B-B14F-4D97-AF65-F5344CB8AC3E}">
        <p14:creationId xmlns:p14="http://schemas.microsoft.com/office/powerpoint/2010/main" xmlns="" val="163444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4197"/>
            <a:ext cx="6076950" cy="456685"/>
          </a:xfrm>
        </p:spPr>
        <p:txBody>
          <a:bodyPr>
            <a:normAutofit fontScale="90000"/>
          </a:bodyPr>
          <a:lstStyle/>
          <a:p>
            <a:pPr algn="ctr"/>
            <a:r>
              <a:rPr lang="en-US" sz="3200" b="1" dirty="0">
                <a:solidFill>
                  <a:prstClr val="white"/>
                </a:solidFill>
              </a:rPr>
              <a:t>Special Service Delivery Unit 2/2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61403317"/>
              </p:ext>
            </p:extLst>
          </p:nvPr>
        </p:nvGraphicFramePr>
        <p:xfrm>
          <a:off x="174172" y="1266040"/>
          <a:ext cx="8810172" cy="4816105"/>
        </p:xfrm>
        <a:graphic>
          <a:graphicData uri="http://schemas.openxmlformats.org/drawingml/2006/table">
            <a:tbl>
              <a:tblPr firstRow="1" bandRow="1">
                <a:tableStyleId>{5C22544A-7EE6-4342-B048-85BDC9FD1C3A}</a:tableStyleId>
              </a:tblPr>
              <a:tblGrid>
                <a:gridCol w="2936724">
                  <a:extLst>
                    <a:ext uri="{9D8B030D-6E8A-4147-A177-3AD203B41FA5}">
                      <a16:colId xmlns:a16="http://schemas.microsoft.com/office/drawing/2014/main" xmlns="" val="2672842870"/>
                    </a:ext>
                  </a:extLst>
                </a:gridCol>
                <a:gridCol w="2936724">
                  <a:extLst>
                    <a:ext uri="{9D8B030D-6E8A-4147-A177-3AD203B41FA5}">
                      <a16:colId xmlns:a16="http://schemas.microsoft.com/office/drawing/2014/main" xmlns="" val="3679334046"/>
                    </a:ext>
                  </a:extLst>
                </a:gridCol>
                <a:gridCol w="2936724">
                  <a:extLst>
                    <a:ext uri="{9D8B030D-6E8A-4147-A177-3AD203B41FA5}">
                      <a16:colId xmlns:a16="http://schemas.microsoft.com/office/drawing/2014/main" xmlns="" val="393537838"/>
                    </a:ext>
                  </a:extLst>
                </a:gridCol>
              </a:tblGrid>
              <a:tr h="625470">
                <a:tc>
                  <a:txBody>
                    <a:bodyPr/>
                    <a:lstStyle/>
                    <a:p>
                      <a:r>
                        <a:rPr lang="en-US" sz="1800" dirty="0">
                          <a:latin typeface="Arial" panose="020B0604020202020204" pitchFamily="34" charset="0"/>
                          <a:cs typeface="Arial" panose="020B0604020202020204" pitchFamily="34" charset="0"/>
                        </a:rPr>
                        <a:t>Item </a:t>
                      </a:r>
                    </a:p>
                  </a:txBody>
                  <a:tcPr/>
                </a:tc>
                <a:tc>
                  <a:txBody>
                    <a:bodyPr/>
                    <a:lstStyle/>
                    <a:p>
                      <a:r>
                        <a:rPr lang="en-US" sz="1800" dirty="0">
                          <a:latin typeface="Arial" panose="020B0604020202020204" pitchFamily="34" charset="0"/>
                          <a:cs typeface="Arial" panose="020B0604020202020204" pitchFamily="34" charset="0"/>
                        </a:rPr>
                        <a:t>Responsibility </a:t>
                      </a:r>
                    </a:p>
                  </a:txBody>
                  <a:tcPr/>
                </a:tc>
                <a:tc>
                  <a:txBody>
                    <a:bodyPr/>
                    <a:lstStyle/>
                    <a:p>
                      <a:r>
                        <a:rPr lang="en-US" sz="18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xmlns="" val="1098374857"/>
                  </a:ext>
                </a:extLst>
              </a:tr>
              <a:tr h="625470">
                <a:tc>
                  <a:txBody>
                    <a:bodyPr/>
                    <a:lstStyle/>
                    <a:p>
                      <a:r>
                        <a:rPr lang="en-US" sz="1800" dirty="0">
                          <a:latin typeface="Arial" panose="020B0604020202020204" pitchFamily="34" charset="0"/>
                          <a:cs typeface="Arial" panose="020B0604020202020204" pitchFamily="34" charset="0"/>
                        </a:rPr>
                        <a:t>Feasibility Study </a:t>
                      </a:r>
                    </a:p>
                  </a:txBody>
                  <a:tcPr/>
                </a:tc>
                <a:tc>
                  <a:txBody>
                    <a:bodyPr/>
                    <a:lstStyle/>
                    <a:p>
                      <a:r>
                        <a:rPr lang="en-US" sz="1800" dirty="0">
                          <a:latin typeface="Arial" panose="020B0604020202020204" pitchFamily="34" charset="0"/>
                          <a:cs typeface="Arial" panose="020B0604020202020204" pitchFamily="34" charset="0"/>
                        </a:rPr>
                        <a:t>GTAC</a:t>
                      </a:r>
                    </a:p>
                  </a:txBody>
                  <a:tcPr/>
                </a:tc>
                <a:tc>
                  <a:txBody>
                    <a:bodyPr/>
                    <a:lstStyle/>
                    <a:p>
                      <a:r>
                        <a:rPr lang="en-US" sz="1800" dirty="0">
                          <a:latin typeface="Arial" panose="020B0604020202020204" pitchFamily="34" charset="0"/>
                          <a:cs typeface="Arial" panose="020B0604020202020204" pitchFamily="34" charset="0"/>
                        </a:rPr>
                        <a:t>Noted by DSI Exco</a:t>
                      </a:r>
                    </a:p>
                  </a:txBody>
                  <a:tcPr/>
                </a:tc>
                <a:extLst>
                  <a:ext uri="{0D108BD9-81ED-4DB2-BD59-A6C34878D82A}">
                    <a16:rowId xmlns:a16="http://schemas.microsoft.com/office/drawing/2014/main" xmlns="" val="1919740775"/>
                  </a:ext>
                </a:extLst>
              </a:tr>
              <a:tr h="586438">
                <a:tc>
                  <a:txBody>
                    <a:bodyPr/>
                    <a:lstStyle/>
                    <a:p>
                      <a:r>
                        <a:rPr lang="en-US" sz="1800" dirty="0">
                          <a:latin typeface="Arial" panose="020B0604020202020204" pitchFamily="34" charset="0"/>
                          <a:cs typeface="Arial" panose="020B0604020202020204" pitchFamily="34" charset="0"/>
                        </a:rPr>
                        <a:t>Business Case </a:t>
                      </a:r>
                    </a:p>
                  </a:txBody>
                  <a:tcPr/>
                </a:tc>
                <a:tc>
                  <a:txBody>
                    <a:bodyPr/>
                    <a:lstStyle/>
                    <a:p>
                      <a:r>
                        <a:rPr lang="en-US" sz="1800" dirty="0">
                          <a:latin typeface="Arial" panose="020B0604020202020204" pitchFamily="34" charset="0"/>
                          <a:cs typeface="Arial" panose="020B0604020202020204" pitchFamily="34" charset="0"/>
                        </a:rPr>
                        <a:t>GTAC</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Noted by DSI Exco</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9870557"/>
                  </a:ext>
                </a:extLst>
              </a:tr>
              <a:tr h="1077008">
                <a:tc>
                  <a:txBody>
                    <a:bodyPr/>
                    <a:lstStyle/>
                    <a:p>
                      <a:r>
                        <a:rPr lang="en-US" sz="1800" dirty="0">
                          <a:latin typeface="Arial" panose="020B0604020202020204" pitchFamily="34" charset="0"/>
                          <a:cs typeface="Arial" panose="020B0604020202020204" pitchFamily="34" charset="0"/>
                        </a:rPr>
                        <a:t>Interdepartmental Committee </a:t>
                      </a:r>
                    </a:p>
                  </a:txBody>
                  <a:tcPr/>
                </a:tc>
                <a:tc>
                  <a:txBody>
                    <a:bodyPr/>
                    <a:lstStyle/>
                    <a:p>
                      <a:r>
                        <a:rPr lang="en-US" sz="1800" dirty="0">
                          <a:latin typeface="Arial" panose="020B0604020202020204" pitchFamily="34" charset="0"/>
                          <a:cs typeface="Arial" panose="020B0604020202020204" pitchFamily="34" charset="0"/>
                        </a:rPr>
                        <a:t>DSI, NT, DPSA</a:t>
                      </a:r>
                    </a:p>
                  </a:txBody>
                  <a:tcPr/>
                </a:tc>
                <a:tc>
                  <a:txBody>
                    <a:bodyPr/>
                    <a:lstStyle/>
                    <a:p>
                      <a:r>
                        <a:rPr lang="en-US" sz="1800" dirty="0">
                          <a:latin typeface="Arial" panose="020B0604020202020204" pitchFamily="34" charset="0"/>
                          <a:cs typeface="Arial" panose="020B0604020202020204" pitchFamily="34" charset="0"/>
                        </a:rPr>
                        <a:t>Meeting with recommendations held in February 2020</a:t>
                      </a:r>
                    </a:p>
                  </a:txBody>
                  <a:tcPr/>
                </a:tc>
                <a:extLst>
                  <a:ext uri="{0D108BD9-81ED-4DB2-BD59-A6C34878D82A}">
                    <a16:rowId xmlns:a16="http://schemas.microsoft.com/office/drawing/2014/main" xmlns="" val="3362966533"/>
                  </a:ext>
                </a:extLst>
              </a:tr>
              <a:tr h="1077008">
                <a:tc>
                  <a:txBody>
                    <a:bodyPr/>
                    <a:lstStyle/>
                    <a:p>
                      <a:r>
                        <a:rPr lang="en-US" sz="1800" dirty="0">
                          <a:latin typeface="Arial" panose="020B0604020202020204" pitchFamily="34" charset="0"/>
                          <a:cs typeface="Arial" panose="020B0604020202020204" pitchFamily="34" charset="0"/>
                        </a:rPr>
                        <a:t>Funding Model </a:t>
                      </a:r>
                    </a:p>
                  </a:txBody>
                  <a:tcPr/>
                </a:tc>
                <a:tc>
                  <a:txBody>
                    <a:bodyPr/>
                    <a:lstStyle/>
                    <a:p>
                      <a:r>
                        <a:rPr lang="en-US" sz="1800" dirty="0">
                          <a:latin typeface="Arial" panose="020B0604020202020204" pitchFamily="34" charset="0"/>
                          <a:cs typeface="Arial" panose="020B0604020202020204" pitchFamily="34" charset="0"/>
                        </a:rPr>
                        <a:t>DSI</a:t>
                      </a:r>
                    </a:p>
                  </a:txBody>
                  <a:tcPr/>
                </a:tc>
                <a:tc>
                  <a:txBody>
                    <a:bodyPr/>
                    <a:lstStyle/>
                    <a:p>
                      <a:r>
                        <a:rPr lang="en-US" sz="1800" dirty="0">
                          <a:latin typeface="Arial" panose="020B0604020202020204" pitchFamily="34" charset="0"/>
                          <a:cs typeface="Arial" panose="020B0604020202020204" pitchFamily="34" charset="0"/>
                        </a:rPr>
                        <a:t>Tabled before</a:t>
                      </a:r>
                      <a:r>
                        <a:rPr lang="en-US" sz="1800" baseline="0" dirty="0">
                          <a:latin typeface="Arial" panose="020B0604020202020204" pitchFamily="34" charset="0"/>
                          <a:cs typeface="Arial" panose="020B0604020202020204" pitchFamily="34" charset="0"/>
                        </a:rPr>
                        <a:t> EXCO for noting.  EXCO noted with recommendations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92799919"/>
                  </a:ext>
                </a:extLst>
              </a:tr>
              <a:tr h="771069">
                <a:tc>
                  <a:txBody>
                    <a:bodyPr/>
                    <a:lstStyle/>
                    <a:p>
                      <a:r>
                        <a:rPr lang="en-US" sz="1800" dirty="0">
                          <a:latin typeface="Arial" panose="020B0604020202020204" pitchFamily="34" charset="0"/>
                          <a:cs typeface="Arial" panose="020B0604020202020204" pitchFamily="34" charset="0"/>
                        </a:rPr>
                        <a:t>Service Delivery Plan </a:t>
                      </a:r>
                    </a:p>
                  </a:txBody>
                  <a:tcPr/>
                </a:tc>
                <a:tc>
                  <a:txBody>
                    <a:bodyPr/>
                    <a:lstStyle/>
                    <a:p>
                      <a:r>
                        <a:rPr lang="en-US" sz="1800" dirty="0">
                          <a:latin typeface="Arial" panose="020B0604020202020204" pitchFamily="34" charset="0"/>
                          <a:cs typeface="Arial" panose="020B0604020202020204" pitchFamily="34" charset="0"/>
                        </a:rPr>
                        <a:t>DSI</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EXCO noted with recommendations</a:t>
                      </a:r>
                    </a:p>
                  </a:txBody>
                  <a:tcPr/>
                </a:tc>
                <a:extLst>
                  <a:ext uri="{0D108BD9-81ED-4DB2-BD59-A6C34878D82A}">
                    <a16:rowId xmlns:a16="http://schemas.microsoft.com/office/drawing/2014/main" xmlns="" val="380806066"/>
                  </a:ext>
                </a:extLst>
              </a:tr>
            </a:tbl>
          </a:graphicData>
        </a:graphic>
      </p:graphicFrame>
      <p:sp>
        <p:nvSpPr>
          <p:cNvPr id="5" name="TextBox 4">
            <a:extLst>
              <a:ext uri="{FF2B5EF4-FFF2-40B4-BE49-F238E27FC236}">
                <a16:creationId xmlns:a16="http://schemas.microsoft.com/office/drawing/2014/main" xmlns="" id="{26C5282F-63D7-423B-8229-1450FED8A73D}"/>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18</a:t>
            </a:r>
          </a:p>
        </p:txBody>
      </p:sp>
    </p:spTree>
    <p:extLst>
      <p:ext uri="{BB962C8B-B14F-4D97-AF65-F5344CB8AC3E}">
        <p14:creationId xmlns:p14="http://schemas.microsoft.com/office/powerpoint/2010/main" xmlns="" val="418480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854"/>
            <a:ext cx="6686550" cy="456685"/>
          </a:xfrm>
        </p:spPr>
        <p:txBody>
          <a:bodyPr>
            <a:noAutofit/>
          </a:bodyPr>
          <a:lstStyle/>
          <a:p>
            <a:pPr algn="ctr"/>
            <a:r>
              <a:rPr lang="en-US" sz="2400" b="1" dirty="0"/>
              <a:t>REGISTRATION OF IK IN THE CONTEXT </a:t>
            </a:r>
            <a:br>
              <a:rPr lang="en-US" sz="2400" b="1" dirty="0"/>
            </a:br>
            <a:r>
              <a:rPr lang="en-US" sz="2400" b="1" dirty="0"/>
              <a:t>OF IK ACT</a:t>
            </a:r>
            <a:br>
              <a:rPr lang="en-US" sz="2400" b="1" dirty="0"/>
            </a:br>
            <a:endParaRPr lang="en-US" sz="2400" b="1" dirty="0"/>
          </a:p>
        </p:txBody>
      </p:sp>
      <p:sp>
        <p:nvSpPr>
          <p:cNvPr id="3" name="Content Placeholder 2"/>
          <p:cNvSpPr>
            <a:spLocks noGrp="1"/>
          </p:cNvSpPr>
          <p:nvPr>
            <p:ph idx="1"/>
          </p:nvPr>
        </p:nvSpPr>
        <p:spPr/>
        <p:txBody>
          <a:bodyPr>
            <a:normAutofit/>
          </a:bodyPr>
          <a:lstStyle/>
          <a:p>
            <a:r>
              <a:rPr lang="en-US" sz="2200" dirty="0">
                <a:solidFill>
                  <a:schemeClr val="tx1"/>
                </a:solidFill>
              </a:rPr>
              <a:t>Serves the purpose of recording, preserving and protecting the knowledge of indigenous communities from exploitation. </a:t>
            </a:r>
          </a:p>
          <a:p>
            <a:r>
              <a:rPr lang="en-US" sz="2200" dirty="0">
                <a:solidFill>
                  <a:schemeClr val="tx1"/>
                </a:solidFill>
              </a:rPr>
              <a:t>Aims to ensure that the socio-economic benefits arising from the use of communal IK resources will flow back into the local communities who are the generators and custodians of this knowledge.</a:t>
            </a:r>
          </a:p>
          <a:p>
            <a:r>
              <a:rPr lang="en-US" sz="2200" dirty="0">
                <a:solidFill>
                  <a:schemeClr val="tx1"/>
                </a:solidFill>
              </a:rPr>
              <a:t>Registration of IK will be facilitated through the office of the Curator. </a:t>
            </a:r>
          </a:p>
        </p:txBody>
      </p:sp>
      <p:graphicFrame>
        <p:nvGraphicFramePr>
          <p:cNvPr id="4" name="Diagram 3"/>
          <p:cNvGraphicFramePr/>
          <p:nvPr>
            <p:extLst/>
          </p:nvPr>
        </p:nvGraphicFramePr>
        <p:xfrm>
          <a:off x="542925" y="4003204"/>
          <a:ext cx="8058150" cy="228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E2895882-AB7F-47A4-ABC6-F3F19277AD36}"/>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25</a:t>
            </a:r>
          </a:p>
        </p:txBody>
      </p:sp>
    </p:spTree>
    <p:extLst>
      <p:ext uri="{BB962C8B-B14F-4D97-AF65-F5344CB8AC3E}">
        <p14:creationId xmlns:p14="http://schemas.microsoft.com/office/powerpoint/2010/main" xmlns="" val="156918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37D25-6311-47CF-ABAD-A9B2B525F08E}"/>
              </a:ext>
            </a:extLst>
          </p:cNvPr>
          <p:cNvSpPr>
            <a:spLocks noGrp="1"/>
          </p:cNvSpPr>
          <p:nvPr>
            <p:ph type="title"/>
          </p:nvPr>
        </p:nvSpPr>
        <p:spPr/>
        <p:txBody>
          <a:bodyPr>
            <a:normAutofit/>
          </a:bodyPr>
          <a:lstStyle/>
          <a:p>
            <a:pPr algn="ctr"/>
            <a:r>
              <a:rPr lang="en-US" sz="2400" b="1" dirty="0"/>
              <a:t>PRESENTATION OUTLINE</a:t>
            </a:r>
          </a:p>
        </p:txBody>
      </p:sp>
      <p:sp>
        <p:nvSpPr>
          <p:cNvPr id="3" name="Content Placeholder 2">
            <a:extLst>
              <a:ext uri="{FF2B5EF4-FFF2-40B4-BE49-F238E27FC236}">
                <a16:creationId xmlns:a16="http://schemas.microsoft.com/office/drawing/2014/main" xmlns="" id="{E0AEE1C6-7CDE-49CF-AF3D-4FB3CE577EAD}"/>
              </a:ext>
            </a:extLst>
          </p:cNvPr>
          <p:cNvSpPr>
            <a:spLocks noGrp="1"/>
          </p:cNvSpPr>
          <p:nvPr>
            <p:ph idx="1"/>
          </p:nvPr>
        </p:nvSpPr>
        <p:spPr>
          <a:xfrm>
            <a:off x="628650" y="1330304"/>
            <a:ext cx="7886700" cy="4654860"/>
          </a:xfrm>
        </p:spPr>
        <p:txBody>
          <a:bodyPr>
            <a:normAutofit/>
          </a:bodyPr>
          <a:lstStyle/>
          <a:p>
            <a:r>
              <a:rPr lang="en-US" sz="2400" dirty="0">
                <a:solidFill>
                  <a:schemeClr val="tx1"/>
                </a:solidFill>
              </a:rPr>
              <a:t>Public Awareness on the IK Act</a:t>
            </a:r>
          </a:p>
          <a:p>
            <a:r>
              <a:rPr lang="en-US" sz="2400" dirty="0">
                <a:solidFill>
                  <a:schemeClr val="tx1"/>
                </a:solidFill>
              </a:rPr>
              <a:t>Biocultural Protocol</a:t>
            </a:r>
          </a:p>
          <a:p>
            <a:r>
              <a:rPr lang="en-US" sz="2400" dirty="0">
                <a:solidFill>
                  <a:schemeClr val="tx1"/>
                </a:solidFill>
              </a:rPr>
              <a:t>Regulations</a:t>
            </a:r>
          </a:p>
          <a:p>
            <a:r>
              <a:rPr lang="en-US" sz="2400" dirty="0">
                <a:solidFill>
                  <a:schemeClr val="tx1"/>
                </a:solidFill>
              </a:rPr>
              <a:t>SSDU</a:t>
            </a:r>
          </a:p>
          <a:p>
            <a:r>
              <a:rPr lang="en-US" sz="2400" dirty="0">
                <a:solidFill>
                  <a:schemeClr val="tx1"/>
                </a:solidFill>
              </a:rPr>
              <a:t>Migration of the registration system</a:t>
            </a:r>
          </a:p>
          <a:p>
            <a:r>
              <a:rPr lang="en-US" sz="2400" dirty="0">
                <a:solidFill>
                  <a:schemeClr val="tx1"/>
                </a:solidFill>
              </a:rPr>
              <a:t>Recognition of Prior Learning</a:t>
            </a:r>
          </a:p>
          <a:p>
            <a:r>
              <a:rPr lang="en-US" sz="2400" dirty="0">
                <a:solidFill>
                  <a:schemeClr val="tx1"/>
                </a:solidFill>
              </a:rPr>
              <a:t>Commercialisation</a:t>
            </a:r>
          </a:p>
          <a:p>
            <a:endParaRPr lang="en-US" sz="2400" dirty="0">
              <a:solidFill>
                <a:schemeClr val="tx1"/>
              </a:solidFill>
            </a:endParaRPr>
          </a:p>
        </p:txBody>
      </p:sp>
      <p:sp>
        <p:nvSpPr>
          <p:cNvPr id="4" name="TextBox 3">
            <a:extLst>
              <a:ext uri="{FF2B5EF4-FFF2-40B4-BE49-F238E27FC236}">
                <a16:creationId xmlns:a16="http://schemas.microsoft.com/office/drawing/2014/main" xmlns="" id="{D9F2D331-44C7-4239-8D49-9B91BBD7B41B}"/>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2</a:t>
            </a:r>
          </a:p>
        </p:txBody>
      </p:sp>
    </p:spTree>
    <p:extLst>
      <p:ext uri="{BB962C8B-B14F-4D97-AF65-F5344CB8AC3E}">
        <p14:creationId xmlns:p14="http://schemas.microsoft.com/office/powerpoint/2010/main" xmlns="" val="4227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91187"/>
            <a:ext cx="7767206" cy="820882"/>
          </a:xfrm>
        </p:spPr>
        <p:txBody>
          <a:bodyPr>
            <a:normAutofit/>
          </a:bodyPr>
          <a:lstStyle/>
          <a:p>
            <a:pPr lvl="0" algn="ctr">
              <a:spcBef>
                <a:spcPts val="998"/>
              </a:spcBef>
            </a:pPr>
            <a:r>
              <a:rPr lang="en-US" sz="2400" b="1" dirty="0"/>
              <a:t>Status Report (1/4)</a:t>
            </a:r>
          </a:p>
        </p:txBody>
      </p:sp>
      <p:sp>
        <p:nvSpPr>
          <p:cNvPr id="5" name="Rectangle 2">
            <a:extLst>
              <a:ext uri="{FF2B5EF4-FFF2-40B4-BE49-F238E27FC236}">
                <a16:creationId xmlns:a16="http://schemas.microsoft.com/office/drawing/2014/main" xmlns="" id="{3CC25FF3-CD42-4DFC-9391-BEE2C7E447E4}"/>
              </a:ext>
            </a:extLst>
          </p:cNvPr>
          <p:cNvSpPr>
            <a:spLocks noChangeArrowheads="1"/>
          </p:cNvSpPr>
          <p:nvPr/>
        </p:nvSpPr>
        <p:spPr bwMode="auto">
          <a:xfrm>
            <a:off x="1884218" y="286394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414BA63C-94BF-4235-AB4F-918E5CF18689}"/>
              </a:ext>
            </a:extLst>
          </p:cNvPr>
          <p:cNvPicPr>
            <a:picLocks noChangeAspect="1"/>
          </p:cNvPicPr>
          <p:nvPr/>
        </p:nvPicPr>
        <p:blipFill>
          <a:blip r:embed="rId2"/>
          <a:stretch>
            <a:fillRect/>
          </a:stretch>
        </p:blipFill>
        <p:spPr>
          <a:xfrm>
            <a:off x="2978726" y="3300396"/>
            <a:ext cx="5680363" cy="3154850"/>
          </a:xfrm>
          <a:prstGeom prst="rect">
            <a:avLst/>
          </a:prstGeom>
        </p:spPr>
      </p:pic>
      <p:sp>
        <p:nvSpPr>
          <p:cNvPr id="3" name="Rectangle 2">
            <a:extLst>
              <a:ext uri="{FF2B5EF4-FFF2-40B4-BE49-F238E27FC236}">
                <a16:creationId xmlns:a16="http://schemas.microsoft.com/office/drawing/2014/main" xmlns="" id="{124DE6F9-12C9-4E7E-BDF0-114BB7F4CECC}"/>
              </a:ext>
            </a:extLst>
          </p:cNvPr>
          <p:cNvSpPr/>
          <p:nvPr/>
        </p:nvSpPr>
        <p:spPr>
          <a:xfrm>
            <a:off x="134215" y="1055803"/>
            <a:ext cx="8756074" cy="2431435"/>
          </a:xfrm>
          <a:prstGeom prst="rect">
            <a:avLst/>
          </a:prstGeom>
        </p:spPr>
        <p:txBody>
          <a:bodyPr wrap="square">
            <a:spAutoFit/>
          </a:bodyPr>
          <a:lstStyle/>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the migration of the IK Registration System to the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Data Intensive Research Initiative of South Africa (DIRISA) Infrastructure, data from IKS Documentation Centers was successfully synched to the Central System by 30 September 221.  </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IK Registration System comprises sub-systems i.e., NIKSO Portal, National IKS Management System, Provincial IKS Documentation Centres (IKSDCs) and a Pharmacopoeia prior art system was tested in December 2021 to determine its public readiness. Currently preparing all systems to be to launched on 25 March 2022.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6" name="Rectangle 5">
            <a:extLst>
              <a:ext uri="{FF2B5EF4-FFF2-40B4-BE49-F238E27FC236}">
                <a16:creationId xmlns:a16="http://schemas.microsoft.com/office/drawing/2014/main" xmlns="" id="{74F9AB5A-3231-4AB8-8EAA-F3E54259044E}"/>
              </a:ext>
            </a:extLst>
          </p:cNvPr>
          <p:cNvSpPr/>
          <p:nvPr/>
        </p:nvSpPr>
        <p:spPr>
          <a:xfrm>
            <a:off x="277090" y="3717640"/>
            <a:ext cx="2119745" cy="156966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NIKSO Portal is the gateway to the IK information and the Pharmacopeia holds prior art on published material on IK. </a:t>
            </a:r>
          </a:p>
        </p:txBody>
      </p:sp>
      <p:sp>
        <p:nvSpPr>
          <p:cNvPr id="7" name="Arrow: Notched Right 6">
            <a:extLst>
              <a:ext uri="{FF2B5EF4-FFF2-40B4-BE49-F238E27FC236}">
                <a16:creationId xmlns:a16="http://schemas.microsoft.com/office/drawing/2014/main" xmlns="" id="{D8BB7100-6A7F-40B6-92B7-60F98E7F83B0}"/>
              </a:ext>
            </a:extLst>
          </p:cNvPr>
          <p:cNvSpPr/>
          <p:nvPr/>
        </p:nvSpPr>
        <p:spPr>
          <a:xfrm>
            <a:off x="2299852" y="4200008"/>
            <a:ext cx="678874" cy="4292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6317D8AD-5911-4518-A6F4-BA89C0718ADF}"/>
              </a:ext>
            </a:extLst>
          </p:cNvPr>
          <p:cNvSpPr txBox="1"/>
          <p:nvPr/>
        </p:nvSpPr>
        <p:spPr>
          <a:xfrm>
            <a:off x="7684942" y="6276531"/>
            <a:ext cx="1274618" cy="400110"/>
          </a:xfrm>
          <a:prstGeom prst="rect">
            <a:avLst/>
          </a:prstGeom>
          <a:noFill/>
        </p:spPr>
        <p:txBody>
          <a:bodyPr wrap="square" rtlCol="0">
            <a:spAutoFit/>
          </a:bodyPr>
          <a:lstStyle/>
          <a:p>
            <a:pPr algn="r"/>
            <a:r>
              <a:rPr lang="en-US" sz="2000" b="1" dirty="0"/>
              <a:t>26</a:t>
            </a:r>
          </a:p>
        </p:txBody>
      </p:sp>
    </p:spTree>
    <p:extLst>
      <p:ext uri="{BB962C8B-B14F-4D97-AF65-F5344CB8AC3E}">
        <p14:creationId xmlns:p14="http://schemas.microsoft.com/office/powerpoint/2010/main" xmlns="" val="194857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27768"/>
            <a:ext cx="7767206" cy="820882"/>
          </a:xfrm>
        </p:spPr>
        <p:txBody>
          <a:bodyPr>
            <a:normAutofit/>
          </a:bodyPr>
          <a:lstStyle/>
          <a:p>
            <a:pPr lvl="0" algn="ctr">
              <a:spcBef>
                <a:spcPts val="998"/>
              </a:spcBef>
            </a:pPr>
            <a:r>
              <a:rPr lang="en-US" sz="2400" b="1" dirty="0"/>
              <a:t>Status Report (2/4)</a:t>
            </a:r>
          </a:p>
        </p:txBody>
      </p:sp>
      <p:sp>
        <p:nvSpPr>
          <p:cNvPr id="9" name="TextBox 8">
            <a:extLst>
              <a:ext uri="{FF2B5EF4-FFF2-40B4-BE49-F238E27FC236}">
                <a16:creationId xmlns:a16="http://schemas.microsoft.com/office/drawing/2014/main" xmlns="" id="{BE8B9152-0B24-414C-85F1-E4FEDB7E7E80}"/>
              </a:ext>
            </a:extLst>
          </p:cNvPr>
          <p:cNvSpPr txBox="1"/>
          <p:nvPr/>
        </p:nvSpPr>
        <p:spPr>
          <a:xfrm>
            <a:off x="235527" y="1059569"/>
            <a:ext cx="8617527" cy="1631216"/>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National IK Management System (NIKMAS) drives a</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data-intensive research platform that store, curate, preserve, promote, develop and manage IK.  The system was tested to determine it’s readiness for public access.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2">
            <a:extLst>
              <a:ext uri="{FF2B5EF4-FFF2-40B4-BE49-F238E27FC236}">
                <a16:creationId xmlns:a16="http://schemas.microsoft.com/office/drawing/2014/main" xmlns="" id="{3CC25FF3-CD42-4DFC-9391-BEE2C7E447E4}"/>
              </a:ext>
            </a:extLst>
          </p:cNvPr>
          <p:cNvSpPr>
            <a:spLocks noChangeArrowheads="1"/>
          </p:cNvSpPr>
          <p:nvPr/>
        </p:nvSpPr>
        <p:spPr bwMode="auto">
          <a:xfrm>
            <a:off x="1884218" y="286394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354D7C06-5C3E-4C8F-80C4-3EF72D37BA3F}"/>
              </a:ext>
            </a:extLst>
          </p:cNvPr>
          <p:cNvPicPr>
            <a:picLocks noChangeAspect="1"/>
          </p:cNvPicPr>
          <p:nvPr/>
        </p:nvPicPr>
        <p:blipFill>
          <a:blip r:embed="rId2"/>
          <a:stretch>
            <a:fillRect/>
          </a:stretch>
        </p:blipFill>
        <p:spPr>
          <a:xfrm>
            <a:off x="1385455" y="2393061"/>
            <a:ext cx="6317672" cy="3932649"/>
          </a:xfrm>
          <a:prstGeom prst="rect">
            <a:avLst/>
          </a:prstGeom>
        </p:spPr>
      </p:pic>
      <p:sp>
        <p:nvSpPr>
          <p:cNvPr id="6" name="TextBox 5">
            <a:extLst>
              <a:ext uri="{FF2B5EF4-FFF2-40B4-BE49-F238E27FC236}">
                <a16:creationId xmlns:a16="http://schemas.microsoft.com/office/drawing/2014/main" xmlns="" id="{ACB04B9D-866D-410B-9D54-8D22D30C114B}"/>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27</a:t>
            </a:r>
          </a:p>
        </p:txBody>
      </p:sp>
    </p:spTree>
    <p:extLst>
      <p:ext uri="{BB962C8B-B14F-4D97-AF65-F5344CB8AC3E}">
        <p14:creationId xmlns:p14="http://schemas.microsoft.com/office/powerpoint/2010/main" xmlns="" val="100407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206846"/>
            <a:ext cx="7767206" cy="820882"/>
          </a:xfrm>
        </p:spPr>
        <p:txBody>
          <a:bodyPr>
            <a:normAutofit/>
          </a:bodyPr>
          <a:lstStyle/>
          <a:p>
            <a:pPr lvl="0" algn="ctr">
              <a:spcBef>
                <a:spcPts val="998"/>
              </a:spcBef>
            </a:pPr>
            <a:r>
              <a:rPr lang="en-US" sz="2400" b="1" dirty="0"/>
              <a:t>Status Report (3/4)</a:t>
            </a:r>
          </a:p>
        </p:txBody>
      </p:sp>
      <p:sp>
        <p:nvSpPr>
          <p:cNvPr id="9" name="TextBox 8">
            <a:extLst>
              <a:ext uri="{FF2B5EF4-FFF2-40B4-BE49-F238E27FC236}">
                <a16:creationId xmlns:a16="http://schemas.microsoft.com/office/drawing/2014/main" xmlns="" id="{BE8B9152-0B24-414C-85F1-E4FEDB7E7E80}"/>
              </a:ext>
            </a:extLst>
          </p:cNvPr>
          <p:cNvSpPr txBox="1"/>
          <p:nvPr/>
        </p:nvSpPr>
        <p:spPr>
          <a:xfrm>
            <a:off x="203488" y="772946"/>
            <a:ext cx="8617527" cy="2970044"/>
          </a:xfrm>
          <a:prstGeom prst="rect">
            <a:avLst/>
          </a:prstGeom>
          <a:noFill/>
        </p:spPr>
        <p:txBody>
          <a:bodyPr wrap="square" rtlCol="0">
            <a:spAutoFit/>
          </a:bodyPr>
          <a:lstStyle/>
          <a:p>
            <a:pPr marL="285750" indent="-285750">
              <a:buFont typeface="Arial" panose="020B0604020202020204" pitchFamily="34" charset="0"/>
              <a:buChar char="•"/>
            </a:pPr>
            <a:endParaRPr lang="en-GB" sz="1700" dirty="0">
              <a:latin typeface="Arial" panose="020B0604020202020204" pitchFamily="34" charset="0"/>
              <a:cs typeface="Arial" panose="020B0604020202020204" pitchFamily="34" charset="0"/>
            </a:endParaRPr>
          </a:p>
          <a:p>
            <a:pPr marL="628650" lvl="1" indent="-285750">
              <a:buFont typeface="Wingdings" panose="05000000000000000000" pitchFamily="2" charset="2"/>
              <a:buChar char="ü"/>
            </a:pPr>
            <a:r>
              <a:rPr lang="en-GB" sz="1700" dirty="0">
                <a:latin typeface="Arial" panose="020B0604020202020204" pitchFamily="34" charset="0"/>
                <a:cs typeface="Arial" panose="020B0604020202020204" pitchFamily="34" charset="0"/>
              </a:rPr>
              <a:t>IK data from Provincial IKSDCs was quality assured in terms of its data quality, legal compliance and completeness of the IK claims and IK recordings.</a:t>
            </a:r>
          </a:p>
          <a:p>
            <a:pPr marL="628650" lvl="1" indent="-285750">
              <a:buFont typeface="Wingdings" panose="05000000000000000000" pitchFamily="2" charset="2"/>
              <a:buChar char="ü"/>
            </a:pPr>
            <a:endParaRPr lang="en-GB" sz="1700" dirty="0">
              <a:latin typeface="Arial" panose="020B0604020202020204" pitchFamily="34" charset="0"/>
              <a:cs typeface="Arial" panose="020B0604020202020204" pitchFamily="34" charset="0"/>
            </a:endParaRPr>
          </a:p>
          <a:p>
            <a:pPr marL="971550" lvl="2"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Just over</a:t>
            </a:r>
            <a:r>
              <a:rPr lang="en-US" sz="1700" b="1" dirty="0">
                <a:latin typeface="Arial" panose="020B0604020202020204" pitchFamily="34" charset="0"/>
                <a:cs typeface="Arial" panose="020B0604020202020204" pitchFamily="34" charset="0"/>
              </a:rPr>
              <a:t> 2 000 </a:t>
            </a:r>
            <a:r>
              <a:rPr lang="en-US" sz="1700" dirty="0">
                <a:latin typeface="Arial" panose="020B0604020202020204" pitchFamily="34" charset="0"/>
                <a:cs typeface="Arial" panose="020B0604020202020204" pitchFamily="34" charset="0"/>
              </a:rPr>
              <a:t>IK holders, </a:t>
            </a:r>
            <a:r>
              <a:rPr lang="en-US" sz="1700" b="1" dirty="0">
                <a:latin typeface="Arial" panose="020B0604020202020204" pitchFamily="34" charset="0"/>
                <a:cs typeface="Arial" panose="020B0604020202020204" pitchFamily="34" charset="0"/>
              </a:rPr>
              <a:t>10 000 </a:t>
            </a:r>
            <a:r>
              <a:rPr lang="en-US" sz="1700" dirty="0">
                <a:latin typeface="Arial" panose="020B0604020202020204" pitchFamily="34" charset="0"/>
                <a:cs typeface="Arial" panose="020B0604020202020204" pitchFamily="34" charset="0"/>
              </a:rPr>
              <a:t>claims and </a:t>
            </a:r>
            <a:r>
              <a:rPr lang="en-US" sz="1700" b="1" dirty="0">
                <a:latin typeface="Arial" panose="020B0604020202020204" pitchFamily="34" charset="0"/>
                <a:cs typeface="Arial" panose="020B0604020202020204" pitchFamily="34" charset="0"/>
              </a:rPr>
              <a:t>3000</a:t>
            </a:r>
            <a:r>
              <a:rPr lang="en-US" sz="1700" dirty="0">
                <a:latin typeface="Arial" panose="020B0604020202020204" pitchFamily="34" charset="0"/>
                <a:cs typeface="Arial" panose="020B0604020202020204" pitchFamily="34" charset="0"/>
              </a:rPr>
              <a:t> recordings quality assured and synched to IK Registration System central server.</a:t>
            </a:r>
          </a:p>
          <a:p>
            <a:pPr marL="1314450" lvl="3" indent="-285750">
              <a:buFont typeface="Arial" panose="020B0604020202020204" pitchFamily="34" charset="0"/>
              <a:buChar char="•"/>
            </a:pPr>
            <a:r>
              <a:rPr lang="en-US" sz="1700" b="1" dirty="0">
                <a:latin typeface="Arial" panose="020B0604020202020204" pitchFamily="34" charset="0"/>
                <a:cs typeface="Arial" panose="020B0604020202020204" pitchFamily="34" charset="0"/>
              </a:rPr>
              <a:t>IK Claims </a:t>
            </a:r>
            <a:r>
              <a:rPr lang="en-US" sz="1700" dirty="0">
                <a:latin typeface="Arial" panose="020B0604020202020204" pitchFamily="34" charset="0"/>
                <a:cs typeface="Arial" panose="020B0604020202020204" pitchFamily="34" charset="0"/>
              </a:rPr>
              <a:t>refers to a Catalogue constituting the community details, name and surname of the IK holders, their physical address, contact details, IK claims, its use and how they acquired that knowledge. </a:t>
            </a:r>
          </a:p>
          <a:p>
            <a:pPr marL="1314450" lvl="3" indent="-285750">
              <a:buFont typeface="Arial" panose="020B0604020202020204" pitchFamily="34" charset="0"/>
              <a:buChar char="•"/>
            </a:pPr>
            <a:r>
              <a:rPr lang="en-US" sz="1700" b="1" dirty="0">
                <a:latin typeface="Arial" panose="020B0604020202020204" pitchFamily="34" charset="0"/>
                <a:cs typeface="Arial" panose="020B0604020202020204" pitchFamily="34" charset="0"/>
              </a:rPr>
              <a:t>IK Recordings </a:t>
            </a:r>
            <a:r>
              <a:rPr lang="en-US" sz="1700" dirty="0">
                <a:latin typeface="Arial" panose="020B0604020202020204" pitchFamily="34" charset="0"/>
                <a:cs typeface="Arial" panose="020B0604020202020204" pitchFamily="34" charset="0"/>
              </a:rPr>
              <a:t>refers to full details of a catalogued claim.</a:t>
            </a:r>
          </a:p>
          <a:p>
            <a:pPr marL="628650" lvl="1" indent="-285750">
              <a:buFont typeface="Wingdings" panose="05000000000000000000" pitchFamily="2" charset="2"/>
              <a:buChar char="ü"/>
            </a:pPr>
            <a:endParaRPr lang="en-GB" sz="17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xmlns="" id="{3CC25FF3-CD42-4DFC-9391-BEE2C7E447E4}"/>
              </a:ext>
            </a:extLst>
          </p:cNvPr>
          <p:cNvSpPr>
            <a:spLocks noChangeArrowheads="1"/>
          </p:cNvSpPr>
          <p:nvPr/>
        </p:nvSpPr>
        <p:spPr bwMode="auto">
          <a:xfrm>
            <a:off x="1884218" y="286394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xmlns="" id="{B0C1E34E-C588-4C35-A95C-B10AB4F46FCC}"/>
              </a:ext>
            </a:extLst>
          </p:cNvPr>
          <p:cNvSpPr/>
          <p:nvPr/>
        </p:nvSpPr>
        <p:spPr>
          <a:xfrm>
            <a:off x="263236" y="5459993"/>
            <a:ext cx="8894618" cy="523220"/>
          </a:xfrm>
          <a:prstGeom prst="rect">
            <a:avLst/>
          </a:prstGeom>
        </p:spPr>
        <p:txBody>
          <a:bodyPr wrap="square">
            <a:spAutoFit/>
          </a:bodyPr>
          <a:lstStyle/>
          <a:p>
            <a:endParaRPr lang="en-US" sz="1400" dirty="0"/>
          </a:p>
          <a:p>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xmlns="" id="{4CFF19BD-9489-464D-B491-DFC8DC3F146D}"/>
              </a:ext>
            </a:extLst>
          </p:cNvPr>
          <p:cNvGraphicFramePr>
            <a:graphicFrameLocks/>
          </p:cNvGraphicFramePr>
          <p:nvPr>
            <p:extLst>
              <p:ext uri="{D42A27DB-BD31-4B8C-83A1-F6EECF244321}">
                <p14:modId xmlns:p14="http://schemas.microsoft.com/office/powerpoint/2010/main" xmlns="" val="911995463"/>
              </p:ext>
            </p:extLst>
          </p:nvPr>
        </p:nvGraphicFramePr>
        <p:xfrm>
          <a:off x="893618" y="3353844"/>
          <a:ext cx="7987146" cy="331019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3CAAB5BE-464D-493D-A194-7DDE7CDC49FD}"/>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28</a:t>
            </a:r>
          </a:p>
        </p:txBody>
      </p:sp>
    </p:spTree>
    <p:extLst>
      <p:ext uri="{BB962C8B-B14F-4D97-AF65-F5344CB8AC3E}">
        <p14:creationId xmlns:p14="http://schemas.microsoft.com/office/powerpoint/2010/main" xmlns="" val="2146918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04" y="272689"/>
            <a:ext cx="7767206" cy="579681"/>
          </a:xfrm>
        </p:spPr>
        <p:txBody>
          <a:bodyPr>
            <a:normAutofit/>
          </a:bodyPr>
          <a:lstStyle/>
          <a:p>
            <a:pPr lvl="0" algn="ctr">
              <a:spcBef>
                <a:spcPts val="998"/>
              </a:spcBef>
            </a:pPr>
            <a:r>
              <a:rPr lang="en-US" sz="2400" b="1" dirty="0"/>
              <a:t>Status Report (4/4)</a:t>
            </a:r>
          </a:p>
        </p:txBody>
      </p:sp>
      <p:sp>
        <p:nvSpPr>
          <p:cNvPr id="9" name="TextBox 8">
            <a:extLst>
              <a:ext uri="{FF2B5EF4-FFF2-40B4-BE49-F238E27FC236}">
                <a16:creationId xmlns:a16="http://schemas.microsoft.com/office/drawing/2014/main" xmlns="" id="{BE8B9152-0B24-414C-85F1-E4FEDB7E7E80}"/>
              </a:ext>
            </a:extLst>
          </p:cNvPr>
          <p:cNvSpPr txBox="1"/>
          <p:nvPr/>
        </p:nvSpPr>
        <p:spPr>
          <a:xfrm>
            <a:off x="263236" y="1256887"/>
            <a:ext cx="8617527"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September 2021, Software Requirement Specification document was approved that describe the IK Register to be developed in accordance to the IK Act. The Specification will be used to develop the IK Register component in terms of the business and technical functionality.</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2">
            <a:extLst>
              <a:ext uri="{FF2B5EF4-FFF2-40B4-BE49-F238E27FC236}">
                <a16:creationId xmlns:a16="http://schemas.microsoft.com/office/drawing/2014/main" xmlns="" id="{3CC25FF3-CD42-4DFC-9391-BEE2C7E447E4}"/>
              </a:ext>
            </a:extLst>
          </p:cNvPr>
          <p:cNvSpPr>
            <a:spLocks noChangeArrowheads="1"/>
          </p:cNvSpPr>
          <p:nvPr/>
        </p:nvSpPr>
        <p:spPr bwMode="auto">
          <a:xfrm>
            <a:off x="1884218" y="286394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D1DD465E-0B09-4043-8CD5-D88480E69A6B}"/>
              </a:ext>
            </a:extLst>
          </p:cNvPr>
          <p:cNvPicPr>
            <a:picLocks noChangeAspect="1"/>
          </p:cNvPicPr>
          <p:nvPr/>
        </p:nvPicPr>
        <p:blipFill>
          <a:blip r:embed="rId2"/>
          <a:stretch>
            <a:fillRect/>
          </a:stretch>
        </p:blipFill>
        <p:spPr>
          <a:xfrm>
            <a:off x="1496291" y="2767951"/>
            <a:ext cx="5153891" cy="3912723"/>
          </a:xfrm>
          <a:prstGeom prst="rect">
            <a:avLst/>
          </a:prstGeom>
        </p:spPr>
      </p:pic>
      <p:sp>
        <p:nvSpPr>
          <p:cNvPr id="7" name="TextBox 6">
            <a:extLst>
              <a:ext uri="{FF2B5EF4-FFF2-40B4-BE49-F238E27FC236}">
                <a16:creationId xmlns:a16="http://schemas.microsoft.com/office/drawing/2014/main" xmlns="" id="{408600DD-AB2F-4D3A-9825-98E052B1F2C4}"/>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29</a:t>
            </a:r>
          </a:p>
        </p:txBody>
      </p:sp>
    </p:spTree>
    <p:extLst>
      <p:ext uri="{BB962C8B-B14F-4D97-AF65-F5344CB8AC3E}">
        <p14:creationId xmlns:p14="http://schemas.microsoft.com/office/powerpoint/2010/main" xmlns="" val="323193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6509130" cy="456685"/>
          </a:xfrm>
        </p:spPr>
        <p:txBody>
          <a:bodyPr>
            <a:noAutofit/>
          </a:bodyPr>
          <a:lstStyle/>
          <a:p>
            <a:pPr algn="ctr"/>
            <a:r>
              <a:rPr lang="en-US" sz="2400" b="1" dirty="0"/>
              <a:t>RECOGNITION OF PRIOR LEARNING (RPL)</a:t>
            </a:r>
            <a:br>
              <a:rPr lang="en-US" sz="2400" b="1" dirty="0"/>
            </a:br>
            <a:endParaRPr lang="en-US" sz="2400" b="1" dirty="0"/>
          </a:p>
        </p:txBody>
      </p:sp>
      <p:sp>
        <p:nvSpPr>
          <p:cNvPr id="3" name="Content Placeholder 2"/>
          <p:cNvSpPr>
            <a:spLocks noGrp="1"/>
          </p:cNvSpPr>
          <p:nvPr>
            <p:ph idx="1"/>
          </p:nvPr>
        </p:nvSpPr>
        <p:spPr>
          <a:xfrm>
            <a:off x="493985" y="1047657"/>
            <a:ext cx="7886700" cy="5316414"/>
          </a:xfrm>
        </p:spPr>
        <p:txBody>
          <a:bodyPr/>
          <a:lstStyle/>
          <a:p>
            <a:r>
              <a:rPr lang="en-US" sz="2300" dirty="0">
                <a:solidFill>
                  <a:schemeClr val="tx1"/>
                </a:solidFill>
              </a:rPr>
              <a:t>Outlines the purpose of the accreditation of assessors, and sets out an application process</a:t>
            </a:r>
          </a:p>
          <a:p>
            <a:pPr marL="0" indent="0">
              <a:buNone/>
            </a:pPr>
            <a:endParaRPr lang="en-US" sz="2300" dirty="0">
              <a:solidFill>
                <a:schemeClr val="tx1"/>
              </a:solidFill>
            </a:endParaRPr>
          </a:p>
          <a:p>
            <a:r>
              <a:rPr lang="en-US" sz="2300" dirty="0">
                <a:solidFill>
                  <a:schemeClr val="tx1"/>
                </a:solidFill>
              </a:rPr>
              <a:t>Provides for persons wishing to register their designation as an indigenous knowledge practitioner and be so certified and recorded in the Register of Designations</a:t>
            </a:r>
          </a:p>
          <a:p>
            <a:endParaRPr lang="en-US" dirty="0"/>
          </a:p>
        </p:txBody>
      </p:sp>
      <p:graphicFrame>
        <p:nvGraphicFramePr>
          <p:cNvPr id="4" name="Diagram 3"/>
          <p:cNvGraphicFramePr/>
          <p:nvPr>
            <p:extLst/>
          </p:nvPr>
        </p:nvGraphicFramePr>
        <p:xfrm>
          <a:off x="493985" y="3617410"/>
          <a:ext cx="8058150" cy="228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9DE76FC6-5F68-426C-91FF-077D69059230}"/>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30</a:t>
            </a:r>
          </a:p>
        </p:txBody>
      </p:sp>
    </p:spTree>
    <p:extLst>
      <p:ext uri="{BB962C8B-B14F-4D97-AF65-F5344CB8AC3E}">
        <p14:creationId xmlns:p14="http://schemas.microsoft.com/office/powerpoint/2010/main" xmlns="" val="91352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24" y="253360"/>
            <a:ext cx="8612620" cy="456685"/>
          </a:xfrm>
        </p:spPr>
        <p:txBody>
          <a:bodyPr>
            <a:normAutofit fontScale="90000"/>
          </a:bodyPr>
          <a:lstStyle/>
          <a:p>
            <a:r>
              <a:rPr lang="en-US" sz="2700" b="1" dirty="0"/>
              <a:t>COMMENCEMENT OF THE RPL PILOT IN 3 PROVINCES</a:t>
            </a:r>
            <a:r>
              <a:rPr lang="en-US" b="1" dirty="0"/>
              <a:t/>
            </a:r>
            <a:br>
              <a:rPr lang="en-US" b="1" dirty="0"/>
            </a:br>
            <a:endParaRPr lang="en-US" b="1" dirty="0"/>
          </a:p>
        </p:txBody>
      </p:sp>
      <p:sp>
        <p:nvSpPr>
          <p:cNvPr id="3" name="TextBox 2">
            <a:extLst>
              <a:ext uri="{FF2B5EF4-FFF2-40B4-BE49-F238E27FC236}">
                <a16:creationId xmlns:a16="http://schemas.microsoft.com/office/drawing/2014/main" xmlns="" id="{6B43CB64-F076-4673-AD17-7F41C71DEC58}"/>
              </a:ext>
            </a:extLst>
          </p:cNvPr>
          <p:cNvSpPr txBox="1"/>
          <p:nvPr/>
        </p:nvSpPr>
        <p:spPr>
          <a:xfrm>
            <a:off x="156224" y="968631"/>
            <a:ext cx="8612620" cy="5647700"/>
          </a:xfrm>
          <a:prstGeom prst="rect">
            <a:avLst/>
          </a:prstGeom>
          <a:noFill/>
        </p:spPr>
        <p:txBody>
          <a:bodyPr wrap="square" rtlCol="0">
            <a:spAutoFit/>
          </a:bodyPr>
          <a:lstStyle/>
          <a:p>
            <a:pPr marL="342900" indent="-342900" algn="just">
              <a:buFont typeface="Arial" panose="020B0604020202020204" pitchFamily="34" charset="0"/>
              <a:buChar char="•"/>
            </a:pPr>
            <a:r>
              <a:rPr lang="en-US" sz="1900" dirty="0">
                <a:latin typeface="Arial" panose="020B0604020202020204" pitchFamily="34" charset="0"/>
                <a:cs typeface="Arial" panose="020B0604020202020204" pitchFamily="34" charset="0"/>
              </a:rPr>
              <a:t>Competency norms and standards aligned to South African Qualifications Authority (SAQA) completed in 3 categories– herbalist, diviner and traditional midwife for KwaZulu-Natal, North West, and Limpopo provinces.</a:t>
            </a:r>
          </a:p>
          <a:p>
            <a:pPr marL="342900" indent="-342900" algn="jus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900" dirty="0">
                <a:latin typeface="Arial" panose="020B0604020202020204" pitchFamily="34" charset="0"/>
                <a:cs typeface="Arial" panose="020B0604020202020204" pitchFamily="34" charset="0"/>
              </a:rPr>
              <a:t>The RPL pilot rollout in 3 Provinces aims to demonstrate the concept of certification against the developed competency norms and standards in real-life environment.</a:t>
            </a:r>
          </a:p>
          <a:p>
            <a:pPr marL="342900"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Results will be used to develop a national certification model in the Traditional Health and Practice Discipline of Competency in accordance to the IK Act No 6 of 2019. </a:t>
            </a:r>
          </a:p>
          <a:p>
            <a:pPr marL="342900"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The project target is to assess a total of 200 IK practitioners per province (KwaZulu-Natal, in North West and Limpopo) in 3 categories: herbalist, diviner and traditional midwife . </a:t>
            </a:r>
          </a:p>
          <a:p>
            <a:pPr marL="342900"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The certification assessment for KZN is expected to run from March to April 2022. Followed by North West and Limpopo.</a:t>
            </a:r>
          </a:p>
          <a:p>
            <a:endParaRPr lang="en-US" sz="19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18A97A3C-E09F-45E9-B68F-7EAFC4FCD9B0}"/>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31</a:t>
            </a:r>
          </a:p>
        </p:txBody>
      </p:sp>
    </p:spTree>
    <p:extLst>
      <p:ext uri="{BB962C8B-B14F-4D97-AF65-F5344CB8AC3E}">
        <p14:creationId xmlns:p14="http://schemas.microsoft.com/office/powerpoint/2010/main" xmlns="" val="273964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49" y="184118"/>
            <a:ext cx="7600951" cy="456685"/>
          </a:xfrm>
        </p:spPr>
        <p:txBody>
          <a:bodyPr>
            <a:normAutofit fontScale="90000"/>
          </a:bodyPr>
          <a:lstStyle/>
          <a:p>
            <a:r>
              <a:rPr lang="en-US" sz="2700" b="1" dirty="0"/>
              <a:t>STATUS OF RPL PILOT COMMENCEMENT : KZN</a:t>
            </a:r>
            <a:endParaRPr lang="en-US" b="1" dirty="0"/>
          </a:p>
        </p:txBody>
      </p:sp>
      <p:graphicFrame>
        <p:nvGraphicFramePr>
          <p:cNvPr id="4" name="Diagram 3">
            <a:extLst>
              <a:ext uri="{FF2B5EF4-FFF2-40B4-BE49-F238E27FC236}">
                <a16:creationId xmlns:a16="http://schemas.microsoft.com/office/drawing/2014/main" xmlns="" id="{00535B5F-3278-42DE-AD99-6651FA72CBB2}"/>
              </a:ext>
            </a:extLst>
          </p:cNvPr>
          <p:cNvGraphicFramePr/>
          <p:nvPr>
            <p:extLst>
              <p:ext uri="{D42A27DB-BD31-4B8C-83A1-F6EECF244321}">
                <p14:modId xmlns:p14="http://schemas.microsoft.com/office/powerpoint/2010/main" xmlns="" val="1564850015"/>
              </p:ext>
            </p:extLst>
          </p:nvPr>
        </p:nvGraphicFramePr>
        <p:xfrm>
          <a:off x="124096" y="1078309"/>
          <a:ext cx="9019903" cy="180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xmlns="" id="{8C48415C-A9B0-4504-91C3-846D2A76DB82}"/>
              </a:ext>
            </a:extLst>
          </p:cNvPr>
          <p:cNvGraphicFramePr/>
          <p:nvPr>
            <p:extLst>
              <p:ext uri="{D42A27DB-BD31-4B8C-83A1-F6EECF244321}">
                <p14:modId xmlns:p14="http://schemas.microsoft.com/office/powerpoint/2010/main" xmlns="" val="4099505221"/>
              </p:ext>
            </p:extLst>
          </p:nvPr>
        </p:nvGraphicFramePr>
        <p:xfrm>
          <a:off x="124095" y="3059669"/>
          <a:ext cx="9019903" cy="18017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xmlns="" id="{1062C0AA-733B-43CC-B339-B034325179BE}"/>
              </a:ext>
            </a:extLst>
          </p:cNvPr>
          <p:cNvGraphicFramePr/>
          <p:nvPr>
            <p:extLst>
              <p:ext uri="{D42A27DB-BD31-4B8C-83A1-F6EECF244321}">
                <p14:modId xmlns:p14="http://schemas.microsoft.com/office/powerpoint/2010/main" xmlns="" val="604448105"/>
              </p:ext>
            </p:extLst>
          </p:nvPr>
        </p:nvGraphicFramePr>
        <p:xfrm>
          <a:off x="124094" y="4371841"/>
          <a:ext cx="9019905" cy="27807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a:extLst>
              <a:ext uri="{FF2B5EF4-FFF2-40B4-BE49-F238E27FC236}">
                <a16:creationId xmlns:a16="http://schemas.microsoft.com/office/drawing/2014/main" xmlns="" id="{841B5805-E4D0-4C92-8F38-63B9EE4EAD00}"/>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32</a:t>
            </a:r>
          </a:p>
        </p:txBody>
      </p:sp>
    </p:spTree>
    <p:extLst>
      <p:ext uri="{BB962C8B-B14F-4D97-AF65-F5344CB8AC3E}">
        <p14:creationId xmlns:p14="http://schemas.microsoft.com/office/powerpoint/2010/main" xmlns="" val="136455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70" y="197972"/>
            <a:ext cx="8127424" cy="792640"/>
          </a:xfrm>
        </p:spPr>
        <p:txBody>
          <a:bodyPr>
            <a:normAutofit fontScale="90000"/>
          </a:bodyPr>
          <a:lstStyle/>
          <a:p>
            <a:pPr algn="ctr"/>
            <a:r>
              <a:rPr lang="en-US" sz="2700" b="1" dirty="0"/>
              <a:t>STATUS OF RPL PILOT IMPLEMENTATION: NORTH WEST</a:t>
            </a:r>
            <a:endParaRPr lang="en-US" b="1" dirty="0"/>
          </a:p>
        </p:txBody>
      </p:sp>
      <p:graphicFrame>
        <p:nvGraphicFramePr>
          <p:cNvPr id="4" name="Diagram 3">
            <a:extLst>
              <a:ext uri="{FF2B5EF4-FFF2-40B4-BE49-F238E27FC236}">
                <a16:creationId xmlns:a16="http://schemas.microsoft.com/office/drawing/2014/main" xmlns="" id="{00535B5F-3278-42DE-AD99-6651FA72CBB2}"/>
              </a:ext>
            </a:extLst>
          </p:cNvPr>
          <p:cNvGraphicFramePr/>
          <p:nvPr>
            <p:extLst>
              <p:ext uri="{D42A27DB-BD31-4B8C-83A1-F6EECF244321}">
                <p14:modId xmlns:p14="http://schemas.microsoft.com/office/powerpoint/2010/main" xmlns="" val="159303446"/>
              </p:ext>
            </p:extLst>
          </p:nvPr>
        </p:nvGraphicFramePr>
        <p:xfrm>
          <a:off x="124096" y="817418"/>
          <a:ext cx="9019903" cy="214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8C48415C-A9B0-4504-91C3-846D2A76DB82}"/>
              </a:ext>
            </a:extLst>
          </p:cNvPr>
          <p:cNvGraphicFramePr/>
          <p:nvPr>
            <p:extLst>
              <p:ext uri="{D42A27DB-BD31-4B8C-83A1-F6EECF244321}">
                <p14:modId xmlns:p14="http://schemas.microsoft.com/office/powerpoint/2010/main" xmlns="" val="1536124367"/>
              </p:ext>
            </p:extLst>
          </p:nvPr>
        </p:nvGraphicFramePr>
        <p:xfrm>
          <a:off x="124097" y="3022024"/>
          <a:ext cx="8895806" cy="1243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xmlns="" id="{1062C0AA-733B-43CC-B339-B034325179BE}"/>
              </a:ext>
            </a:extLst>
          </p:cNvPr>
          <p:cNvGraphicFramePr/>
          <p:nvPr>
            <p:extLst>
              <p:ext uri="{D42A27DB-BD31-4B8C-83A1-F6EECF244321}">
                <p14:modId xmlns:p14="http://schemas.microsoft.com/office/powerpoint/2010/main" xmlns="" val="2473637200"/>
              </p:ext>
            </p:extLst>
          </p:nvPr>
        </p:nvGraphicFramePr>
        <p:xfrm>
          <a:off x="124097" y="4549402"/>
          <a:ext cx="8895806" cy="12433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a:extLst>
              <a:ext uri="{FF2B5EF4-FFF2-40B4-BE49-F238E27FC236}">
                <a16:creationId xmlns:a16="http://schemas.microsoft.com/office/drawing/2014/main" xmlns="" id="{8B76883C-FD64-4A1F-B5E8-6DB4EB30A38B}"/>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33</a:t>
            </a:r>
          </a:p>
        </p:txBody>
      </p:sp>
    </p:spTree>
    <p:extLst>
      <p:ext uri="{BB962C8B-B14F-4D97-AF65-F5344CB8AC3E}">
        <p14:creationId xmlns:p14="http://schemas.microsoft.com/office/powerpoint/2010/main" xmlns="" val="107783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105" y="364197"/>
            <a:ext cx="5382000" cy="456685"/>
          </a:xfrm>
        </p:spPr>
        <p:txBody>
          <a:bodyPr>
            <a:noAutofit/>
          </a:bodyPr>
          <a:lstStyle/>
          <a:p>
            <a:pPr algn="ctr"/>
            <a:r>
              <a:rPr lang="en-US" sz="2400" b="1" dirty="0"/>
              <a:t>Structures formulated</a:t>
            </a:r>
            <a:br>
              <a:rPr lang="en-US" sz="2400" b="1" dirty="0"/>
            </a:br>
            <a:endParaRPr lang="en-US" sz="2400" b="1" dirty="0"/>
          </a:p>
        </p:txBody>
      </p:sp>
      <p:sp>
        <p:nvSpPr>
          <p:cNvPr id="3" name="Content Placeholder 2"/>
          <p:cNvSpPr>
            <a:spLocks noGrp="1"/>
          </p:cNvSpPr>
          <p:nvPr>
            <p:ph idx="1"/>
          </p:nvPr>
        </p:nvSpPr>
        <p:spPr>
          <a:xfrm>
            <a:off x="304800" y="982507"/>
            <a:ext cx="8340436" cy="5326146"/>
          </a:xfrm>
        </p:spPr>
        <p:txBody>
          <a:bodyPr>
            <a:noAutofit/>
          </a:bodyPr>
          <a:lstStyle/>
          <a:p>
            <a:pPr marL="0" indent="0">
              <a:buNone/>
            </a:pPr>
            <a:r>
              <a:rPr lang="en-US" b="1" dirty="0">
                <a:solidFill>
                  <a:schemeClr val="tx1"/>
                </a:solidFill>
              </a:rPr>
              <a:t>RPL Pilot Provincial Steering Committees</a:t>
            </a:r>
          </a:p>
          <a:p>
            <a:r>
              <a:rPr lang="en-US" dirty="0">
                <a:solidFill>
                  <a:schemeClr val="tx1"/>
                </a:solidFill>
              </a:rPr>
              <a:t>KwaZulu-Natal Province: Pilot Steering Committee for KZN comprising 13 traditional health practitioners (THP) appointed and endorsed by the Minister . </a:t>
            </a:r>
          </a:p>
          <a:p>
            <a:r>
              <a:rPr lang="en-US" dirty="0">
                <a:solidFill>
                  <a:schemeClr val="tx1"/>
                </a:solidFill>
              </a:rPr>
              <a:t>North West Province: Call for nominations to Serve on RPL Provincial Steering Committee in progress.</a:t>
            </a:r>
          </a:p>
          <a:p>
            <a:pPr marL="0" indent="0">
              <a:lnSpc>
                <a:spcPct val="100000"/>
              </a:lnSpc>
              <a:spcBef>
                <a:spcPts val="0"/>
              </a:spcBef>
              <a:buNone/>
            </a:pPr>
            <a:endParaRPr lang="en-US" b="1" dirty="0">
              <a:solidFill>
                <a:schemeClr val="tx1"/>
              </a:solidFill>
            </a:endParaRPr>
          </a:p>
          <a:p>
            <a:pPr marL="0" indent="0">
              <a:buNone/>
            </a:pPr>
            <a:r>
              <a:rPr lang="en-US" b="1" dirty="0">
                <a:solidFill>
                  <a:schemeClr val="tx1"/>
                </a:solidFill>
              </a:rPr>
              <a:t>Pilot Task Team</a:t>
            </a:r>
          </a:p>
          <a:p>
            <a:pPr>
              <a:lnSpc>
                <a:spcPct val="100000"/>
              </a:lnSpc>
            </a:pPr>
            <a:r>
              <a:rPr lang="en-US" dirty="0">
                <a:solidFill>
                  <a:schemeClr val="tx1"/>
                </a:solidFill>
              </a:rPr>
              <a:t>Pilot Task Team serving as an advisory body to the RPL process nationally and provide monitoring oversight over RPL Pilot. The structure comprise representatives from the THP sector, Traditional Leadership, Academia and other government components.</a:t>
            </a:r>
          </a:p>
          <a:p>
            <a:pPr marL="0" indent="0">
              <a:lnSpc>
                <a:spcPct val="100000"/>
              </a:lnSpc>
              <a:buNone/>
            </a:pPr>
            <a:r>
              <a:rPr lang="en-US" b="1" dirty="0">
                <a:solidFill>
                  <a:schemeClr val="tx1"/>
                </a:solidFill>
              </a:rPr>
              <a:t>Institutional Collaboration </a:t>
            </a:r>
          </a:p>
          <a:p>
            <a:pPr>
              <a:lnSpc>
                <a:spcPct val="100000"/>
              </a:lnSpc>
            </a:pPr>
            <a:r>
              <a:rPr lang="en-US" dirty="0">
                <a:solidFill>
                  <a:schemeClr val="tx1"/>
                </a:solidFill>
              </a:rPr>
              <a:t>Collaborating with DHET, South African Qualifications Authority (SAQA) and the Quality Council on Trade and Occupations in pursuance of developing IKS-based professional designation. </a:t>
            </a:r>
          </a:p>
          <a:p>
            <a:pPr>
              <a:lnSpc>
                <a:spcPct val="100000"/>
              </a:lnSpc>
            </a:pPr>
            <a:r>
              <a:rPr lang="en-US" dirty="0">
                <a:solidFill>
                  <a:schemeClr val="tx1"/>
                </a:solidFill>
              </a:rPr>
              <a:t>Continuous collaboration with the National and Provincial Houses of Traditional Leadership and THP Structures in 3 Provinces identified for Pilot </a:t>
            </a:r>
            <a:r>
              <a:rPr lang="en-US" dirty="0" err="1">
                <a:solidFill>
                  <a:schemeClr val="tx1"/>
                </a:solidFill>
              </a:rPr>
              <a:t>programme</a:t>
            </a:r>
            <a:r>
              <a:rPr lang="en-US" dirty="0">
                <a:solidFill>
                  <a:schemeClr val="tx1"/>
                </a:solidFill>
              </a:rPr>
              <a:t>.</a:t>
            </a:r>
          </a:p>
        </p:txBody>
      </p:sp>
      <p:sp>
        <p:nvSpPr>
          <p:cNvPr id="4" name="TextBox 3">
            <a:extLst>
              <a:ext uri="{FF2B5EF4-FFF2-40B4-BE49-F238E27FC236}">
                <a16:creationId xmlns:a16="http://schemas.microsoft.com/office/drawing/2014/main" xmlns="" id="{00380EBB-3C9D-4828-AE67-80CF6BD57D86}"/>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34</a:t>
            </a:r>
          </a:p>
        </p:txBody>
      </p:sp>
    </p:spTree>
    <p:extLst>
      <p:ext uri="{BB962C8B-B14F-4D97-AF65-F5344CB8AC3E}">
        <p14:creationId xmlns:p14="http://schemas.microsoft.com/office/powerpoint/2010/main" xmlns="" val="119134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RPL </a:t>
            </a:r>
            <a:r>
              <a:rPr lang="en-US" sz="2400" b="1" dirty="0" err="1"/>
              <a:t>Prioriries</a:t>
            </a:r>
            <a:endParaRPr lang="en-US" sz="2400" b="1" dirty="0"/>
          </a:p>
        </p:txBody>
      </p:sp>
      <p:sp>
        <p:nvSpPr>
          <p:cNvPr id="3" name="Content Placeholder 2"/>
          <p:cNvSpPr>
            <a:spLocks noGrp="1"/>
          </p:cNvSpPr>
          <p:nvPr>
            <p:ph idx="1"/>
          </p:nvPr>
        </p:nvSpPr>
        <p:spPr>
          <a:xfrm>
            <a:off x="628650" y="1584810"/>
            <a:ext cx="7805666" cy="3172155"/>
          </a:xfrm>
        </p:spPr>
        <p:txBody>
          <a:bodyPr>
            <a:noAutofit/>
          </a:bodyPr>
          <a:lstStyle/>
          <a:p>
            <a:r>
              <a:rPr lang="en-US" sz="2000" dirty="0" err="1">
                <a:solidFill>
                  <a:schemeClr val="tx1"/>
                </a:solidFill>
              </a:rPr>
              <a:t>Formalise</a:t>
            </a:r>
            <a:r>
              <a:rPr lang="en-US" sz="2000" dirty="0">
                <a:solidFill>
                  <a:schemeClr val="tx1"/>
                </a:solidFill>
              </a:rPr>
              <a:t> agreements between DSI, SAQA and QTCO</a:t>
            </a:r>
          </a:p>
          <a:p>
            <a:r>
              <a:rPr lang="en-US" sz="2000" dirty="0">
                <a:solidFill>
                  <a:schemeClr val="tx1"/>
                </a:solidFill>
              </a:rPr>
              <a:t>Piloting RPL in KwaZulu-Natal Province.</a:t>
            </a:r>
          </a:p>
          <a:p>
            <a:r>
              <a:rPr lang="en-US" sz="2000" dirty="0">
                <a:solidFill>
                  <a:schemeClr val="tx1"/>
                </a:solidFill>
              </a:rPr>
              <a:t>Piloting in North West Province</a:t>
            </a:r>
          </a:p>
          <a:p>
            <a:r>
              <a:rPr lang="en-US" sz="2000" dirty="0">
                <a:solidFill>
                  <a:schemeClr val="tx1"/>
                </a:solidFill>
              </a:rPr>
              <a:t>Piloting in Limpopo Province</a:t>
            </a:r>
          </a:p>
          <a:p>
            <a:r>
              <a:rPr lang="en-US" sz="2000" dirty="0">
                <a:solidFill>
                  <a:schemeClr val="tx1"/>
                </a:solidFill>
              </a:rPr>
              <a:t>Continuous engagement with various sectors of the society for proper interfacing of the developed competences.</a:t>
            </a:r>
          </a:p>
          <a:p>
            <a:r>
              <a:rPr lang="en-US" sz="2000" dirty="0">
                <a:solidFill>
                  <a:schemeClr val="tx1"/>
                </a:solidFill>
              </a:rPr>
              <a:t>Measuring the Value of RPL through (to) national identity and social cohesion.</a:t>
            </a:r>
          </a:p>
          <a:p>
            <a:endParaRPr lang="en-US" sz="2400" dirty="0">
              <a:solidFill>
                <a:schemeClr val="tx1"/>
              </a:solidFill>
            </a:endParaRPr>
          </a:p>
        </p:txBody>
      </p:sp>
      <p:sp>
        <p:nvSpPr>
          <p:cNvPr id="4" name="TextBox 3">
            <a:extLst>
              <a:ext uri="{FF2B5EF4-FFF2-40B4-BE49-F238E27FC236}">
                <a16:creationId xmlns:a16="http://schemas.microsoft.com/office/drawing/2014/main" xmlns="" id="{B31C105C-55CB-4F7A-8D1A-94F47529C20C}"/>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35</a:t>
            </a:r>
          </a:p>
        </p:txBody>
      </p:sp>
    </p:spTree>
    <p:extLst>
      <p:ext uri="{BB962C8B-B14F-4D97-AF65-F5344CB8AC3E}">
        <p14:creationId xmlns:p14="http://schemas.microsoft.com/office/powerpoint/2010/main" xmlns="" val="135873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xmlns=""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p:cNvSpPr>
            <a:spLocks noGrp="1"/>
          </p:cNvSpPr>
          <p:nvPr>
            <p:ph type="title"/>
          </p:nvPr>
        </p:nvSpPr>
        <p:spPr>
          <a:xfrm>
            <a:off x="628649" y="144048"/>
            <a:ext cx="7063922" cy="611433"/>
          </a:xfrm>
        </p:spPr>
        <p:txBody>
          <a:bodyPr>
            <a:noAutofit/>
          </a:bodyPr>
          <a:lstStyle/>
          <a:p>
            <a:pPr algn="ctr"/>
            <a:r>
              <a:rPr lang="en-US" sz="2400" b="1" dirty="0"/>
              <a:t>REGULATORY FUNCTION OF IK IN THE CONTEXT OF IK ACT</a:t>
            </a:r>
            <a:br>
              <a:rPr lang="en-US" sz="2400" b="1" dirty="0"/>
            </a:br>
            <a:endParaRPr lang="en-US" sz="2400" b="1" dirty="0"/>
          </a:p>
        </p:txBody>
      </p:sp>
      <p:sp>
        <p:nvSpPr>
          <p:cNvPr id="3" name="Rectangle 2"/>
          <p:cNvSpPr/>
          <p:nvPr/>
        </p:nvSpPr>
        <p:spPr>
          <a:xfrm>
            <a:off x="493985" y="1048768"/>
            <a:ext cx="7451835" cy="267765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Sets out the processes for:</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and conditions for use IK.</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and protection of Rights (Intellectual Property).</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 sharing and compliance.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Transboundary arrangement.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Competent Authority Function.</a:t>
            </a:r>
          </a:p>
        </p:txBody>
      </p:sp>
      <p:graphicFrame>
        <p:nvGraphicFramePr>
          <p:cNvPr id="6" name="Diagram 5"/>
          <p:cNvGraphicFramePr/>
          <p:nvPr>
            <p:extLst/>
          </p:nvPr>
        </p:nvGraphicFramePr>
        <p:xfrm>
          <a:off x="542925" y="3867477"/>
          <a:ext cx="8058150" cy="228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1B532EB1-8EE8-45CC-A4C2-541F337204A4}"/>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a:t>
            </a:r>
          </a:p>
        </p:txBody>
      </p:sp>
    </p:spTree>
    <p:extLst>
      <p:ext uri="{BB962C8B-B14F-4D97-AF65-F5344CB8AC3E}">
        <p14:creationId xmlns:p14="http://schemas.microsoft.com/office/powerpoint/2010/main" xmlns="" val="369493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00" y="161429"/>
            <a:ext cx="5382000" cy="456685"/>
          </a:xfrm>
        </p:spPr>
        <p:txBody>
          <a:bodyPr>
            <a:normAutofit fontScale="90000"/>
          </a:bodyPr>
          <a:lstStyle/>
          <a:p>
            <a:pPr algn="ctr"/>
            <a:r>
              <a:rPr lang="en-US" sz="2700" b="1" dirty="0"/>
              <a:t>COMMERCIALISATION</a:t>
            </a:r>
            <a:r>
              <a:rPr lang="en-US" b="1" dirty="0"/>
              <a:t/>
            </a:r>
            <a:br>
              <a:rPr lang="en-US" b="1" dirty="0"/>
            </a:br>
            <a:endParaRPr lang="en-US" b="1" dirty="0"/>
          </a:p>
        </p:txBody>
      </p:sp>
      <p:sp>
        <p:nvSpPr>
          <p:cNvPr id="3" name="Content Placeholder 2"/>
          <p:cNvSpPr>
            <a:spLocks noGrp="1"/>
          </p:cNvSpPr>
          <p:nvPr>
            <p:ph idx="1"/>
          </p:nvPr>
        </p:nvSpPr>
        <p:spPr>
          <a:xfrm>
            <a:off x="457200" y="986081"/>
            <a:ext cx="7886700" cy="5316414"/>
          </a:xfrm>
        </p:spPr>
        <p:txBody>
          <a:bodyPr/>
          <a:lstStyle/>
          <a:p>
            <a:r>
              <a:rPr lang="en-US" sz="2000" dirty="0">
                <a:solidFill>
                  <a:schemeClr val="tx1"/>
                </a:solidFill>
              </a:rPr>
              <a:t>Innovation , incubation and product development</a:t>
            </a:r>
          </a:p>
          <a:p>
            <a:r>
              <a:rPr lang="en-US" sz="2000" dirty="0">
                <a:solidFill>
                  <a:schemeClr val="tx1"/>
                </a:solidFill>
              </a:rPr>
              <a:t>Provides for the facilitation and coordination by the NIKSO of all IK activities, which relate to the commercial </a:t>
            </a:r>
            <a:r>
              <a:rPr lang="en-US" sz="2000" dirty="0" err="1">
                <a:solidFill>
                  <a:schemeClr val="tx1"/>
                </a:solidFill>
              </a:rPr>
              <a:t>utilisation</a:t>
            </a:r>
            <a:r>
              <a:rPr lang="en-US" sz="2000" dirty="0">
                <a:solidFill>
                  <a:schemeClr val="tx1"/>
                </a:solidFill>
              </a:rPr>
              <a:t> of IK products, services and processes.</a:t>
            </a:r>
          </a:p>
          <a:p>
            <a:r>
              <a:rPr lang="en-US" sz="2000" dirty="0">
                <a:solidFill>
                  <a:schemeClr val="tx1"/>
                </a:solidFill>
              </a:rPr>
              <a:t>Affords the opportunity for any person who intends to use IK for commercial purposes to apply in the manner prescribed in the regulations for a </a:t>
            </a:r>
            <a:r>
              <a:rPr lang="en-US" sz="2000" dirty="0" err="1">
                <a:solidFill>
                  <a:schemeClr val="tx1"/>
                </a:solidFill>
              </a:rPr>
              <a:t>licence</a:t>
            </a:r>
            <a:r>
              <a:rPr lang="en-US" sz="2000" dirty="0">
                <a:solidFill>
                  <a:schemeClr val="tx1"/>
                </a:solidFill>
              </a:rPr>
              <a:t> </a:t>
            </a:r>
            <a:r>
              <a:rPr lang="en-US" sz="2000" dirty="0" err="1">
                <a:solidFill>
                  <a:schemeClr val="tx1"/>
                </a:solidFill>
              </a:rPr>
              <a:t>authorising</a:t>
            </a:r>
            <a:r>
              <a:rPr lang="en-US" sz="2000" dirty="0">
                <a:solidFill>
                  <a:schemeClr val="tx1"/>
                </a:solidFill>
              </a:rPr>
              <a:t> the use of that IK. </a:t>
            </a:r>
          </a:p>
          <a:p>
            <a:r>
              <a:rPr lang="en-US" sz="2000" dirty="0">
                <a:solidFill>
                  <a:schemeClr val="tx1"/>
                </a:solidFill>
              </a:rPr>
              <a:t>Provides procedures to enter into a </a:t>
            </a:r>
            <a:r>
              <a:rPr lang="en-US" sz="2000" dirty="0" err="1">
                <a:solidFill>
                  <a:schemeClr val="tx1"/>
                </a:solidFill>
              </a:rPr>
              <a:t>licence</a:t>
            </a:r>
            <a:r>
              <a:rPr lang="en-US" sz="2000" dirty="0">
                <a:solidFill>
                  <a:schemeClr val="tx1"/>
                </a:solidFill>
              </a:rPr>
              <a:t> agreement with the trustee of the relevant indigenous community for the use of that IK.</a:t>
            </a:r>
          </a:p>
          <a:p>
            <a:endParaRPr lang="en-US" dirty="0">
              <a:solidFill>
                <a:schemeClr val="tx1"/>
              </a:solidFill>
            </a:endParaRPr>
          </a:p>
        </p:txBody>
      </p:sp>
      <p:graphicFrame>
        <p:nvGraphicFramePr>
          <p:cNvPr id="4" name="Diagram 3"/>
          <p:cNvGraphicFramePr/>
          <p:nvPr>
            <p:extLst/>
          </p:nvPr>
        </p:nvGraphicFramePr>
        <p:xfrm>
          <a:off x="457200" y="4016494"/>
          <a:ext cx="8058150" cy="228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B106B216-291C-4E26-AAE1-41D51138E964}"/>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36</a:t>
            </a:r>
          </a:p>
        </p:txBody>
      </p:sp>
    </p:spTree>
    <p:extLst>
      <p:ext uri="{BB962C8B-B14F-4D97-AF65-F5344CB8AC3E}">
        <p14:creationId xmlns:p14="http://schemas.microsoft.com/office/powerpoint/2010/main" xmlns="" val="110223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6495481" cy="456685"/>
          </a:xfrm>
        </p:spPr>
        <p:txBody>
          <a:bodyPr>
            <a:normAutofit fontScale="90000"/>
          </a:bodyPr>
          <a:lstStyle/>
          <a:p>
            <a:pPr marL="228029" lvl="0" indent="-228029">
              <a:spcBef>
                <a:spcPts val="998"/>
              </a:spcBef>
            </a:pPr>
            <a:r>
              <a:rPr lang="en-US" sz="3600" b="1" dirty="0"/>
              <a:t>Commercialisation</a:t>
            </a:r>
            <a:r>
              <a:rPr lang="en-US" sz="3600" b="1" dirty="0">
                <a:solidFill>
                  <a:prstClr val="black">
                    <a:lumMod val="65000"/>
                    <a:lumOff val="35000"/>
                  </a:prstClr>
                </a:solidFill>
              </a:rPr>
              <a:t/>
            </a:r>
            <a:br>
              <a:rPr lang="en-US" sz="3600" b="1" dirty="0">
                <a:solidFill>
                  <a:prstClr val="black">
                    <a:lumMod val="65000"/>
                    <a:lumOff val="35000"/>
                  </a:prstClr>
                </a:solidFill>
              </a:rPr>
            </a:br>
            <a:endParaRPr lang="en-US" sz="2400" b="1" dirty="0"/>
          </a:p>
        </p:txBody>
      </p:sp>
      <p:sp>
        <p:nvSpPr>
          <p:cNvPr id="3" name="Content Placeholder 2"/>
          <p:cNvSpPr>
            <a:spLocks noGrp="1"/>
          </p:cNvSpPr>
          <p:nvPr>
            <p:ph idx="1"/>
          </p:nvPr>
        </p:nvSpPr>
        <p:spPr>
          <a:xfrm>
            <a:off x="420832" y="1019948"/>
            <a:ext cx="7886700" cy="5316414"/>
          </a:xfrm>
        </p:spPr>
        <p:txBody>
          <a:bodyPr>
            <a:normAutofit lnSpcReduction="10000"/>
          </a:bodyPr>
          <a:lstStyle/>
          <a:p>
            <a:pPr marL="342900" marR="0" lvl="0" indent="-342900">
              <a:spcBef>
                <a:spcPts val="0"/>
              </a:spcBef>
              <a:spcAft>
                <a:spcPts val="0"/>
              </a:spcAft>
              <a:buFont typeface="Symbol" panose="05050102010706020507" pitchFamily="18" charset="2"/>
              <a:buChar char=""/>
            </a:pPr>
            <a:endParaRPr lang="en-GB"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Innovation Cluster, chaired by the IK-Based Bio-Innovation Unit was launched as part of </a:t>
            </a:r>
            <a:r>
              <a:rPr lang="en-US" sz="2400" dirty="0" err="1">
                <a:solidFill>
                  <a:schemeClr val="tx1"/>
                </a:solidFill>
                <a:ea typeface="Times New Roman" panose="02020603050405020304" pitchFamily="18" charset="0"/>
              </a:rPr>
              <a:t>BioPANZA</a:t>
            </a:r>
            <a:r>
              <a:rPr lang="en-US" sz="2400" dirty="0">
                <a:solidFill>
                  <a:schemeClr val="tx1"/>
                </a:solidFill>
                <a:ea typeface="Times New Roman" panose="02020603050405020304" pitchFamily="18" charset="0"/>
              </a:rPr>
              <a:t> in November 2022. The DTIC and DSBD will assume their mandate in </a:t>
            </a:r>
            <a:r>
              <a:rPr lang="en-US" sz="2400" dirty="0" err="1">
                <a:solidFill>
                  <a:schemeClr val="tx1"/>
                </a:solidFill>
                <a:ea typeface="Times New Roman" panose="02020603050405020304" pitchFamily="18" charset="0"/>
              </a:rPr>
              <a:t>commercialisation</a:t>
            </a:r>
            <a:r>
              <a:rPr lang="en-US" sz="2400" dirty="0">
                <a:solidFill>
                  <a:schemeClr val="tx1"/>
                </a:solidFill>
                <a:ea typeface="Times New Roman" panose="02020603050405020304" pitchFamily="18" charset="0"/>
              </a:rPr>
              <a:t> of IK-based products.</a:t>
            </a:r>
          </a:p>
          <a:p>
            <a:pPr marL="0" marR="0" lvl="0" indent="0" algn="just">
              <a:spcBef>
                <a:spcPts val="0"/>
              </a:spcBef>
              <a:spcAft>
                <a:spcPts val="0"/>
              </a:spcAft>
              <a:buNone/>
            </a:pPr>
            <a:endParaRPr lang="en-US"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IK-Based Bio-innovation Unit/Programme established at TIA and IDC to facilitate innovation, manufacturing and </a:t>
            </a:r>
            <a:r>
              <a:rPr lang="en-US" sz="2400" dirty="0" err="1">
                <a:solidFill>
                  <a:schemeClr val="tx1"/>
                </a:solidFill>
                <a:ea typeface="Times New Roman" panose="02020603050405020304" pitchFamily="18" charset="0"/>
              </a:rPr>
              <a:t>commercialisation</a:t>
            </a:r>
            <a:r>
              <a:rPr lang="en-US" sz="2400" dirty="0">
                <a:solidFill>
                  <a:schemeClr val="tx1"/>
                </a:solidFill>
                <a:ea typeface="Times New Roman" panose="02020603050405020304" pitchFamily="18" charset="0"/>
              </a:rPr>
              <a:t> of IK products.</a:t>
            </a:r>
          </a:p>
          <a:p>
            <a:pPr marL="0" marR="0" lvl="0" indent="0" algn="just">
              <a:spcBef>
                <a:spcPts val="0"/>
              </a:spcBef>
              <a:spcAft>
                <a:spcPts val="0"/>
              </a:spcAft>
              <a:buNone/>
            </a:pPr>
            <a:endParaRPr lang="en-US"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African medicines framework for regulation of proprietary medicines near completion at SAHPRA.</a:t>
            </a:r>
          </a:p>
          <a:p>
            <a:pPr marL="0" marR="0" lvl="0" indent="0" algn="just">
              <a:spcBef>
                <a:spcPts val="0"/>
              </a:spcBef>
              <a:spcAft>
                <a:spcPts val="0"/>
              </a:spcAft>
              <a:buNone/>
            </a:pPr>
            <a:endParaRPr lang="en-US"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The UFS awarded the TIA Platform status, and has commenced construction of cGMP facility for African medicines.</a:t>
            </a:r>
          </a:p>
          <a:p>
            <a:pPr marL="0" marR="0">
              <a:spcBef>
                <a:spcPts val="0"/>
              </a:spcBef>
              <a:spcAft>
                <a:spcPts val="0"/>
              </a:spcAft>
            </a:pPr>
            <a:endParaRPr lang="en-US" sz="2400" dirty="0">
              <a:solidFill>
                <a:schemeClr val="tx1"/>
              </a:solidFill>
              <a:ea typeface="Calibri" panose="020F0502020204030204" pitchFamily="34" charset="0"/>
            </a:endParaRPr>
          </a:p>
          <a:p>
            <a:pPr marL="0" indent="0">
              <a:buNone/>
            </a:pPr>
            <a:endParaRPr lang="en-US" sz="2800" dirty="0">
              <a:solidFill>
                <a:schemeClr val="tx1"/>
              </a:solidFill>
            </a:endParaRPr>
          </a:p>
        </p:txBody>
      </p:sp>
      <p:sp>
        <p:nvSpPr>
          <p:cNvPr id="4" name="TextBox 3">
            <a:extLst>
              <a:ext uri="{FF2B5EF4-FFF2-40B4-BE49-F238E27FC236}">
                <a16:creationId xmlns:a16="http://schemas.microsoft.com/office/drawing/2014/main" xmlns="" id="{B1B83B8C-92F1-42A1-88E5-7ED002E62F5A}"/>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37</a:t>
            </a:r>
          </a:p>
        </p:txBody>
      </p:sp>
    </p:spTree>
    <p:extLst>
      <p:ext uri="{BB962C8B-B14F-4D97-AF65-F5344CB8AC3E}">
        <p14:creationId xmlns:p14="http://schemas.microsoft.com/office/powerpoint/2010/main" xmlns="" val="391658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6495481" cy="456685"/>
          </a:xfrm>
        </p:spPr>
        <p:txBody>
          <a:bodyPr>
            <a:normAutofit fontScale="90000"/>
          </a:bodyPr>
          <a:lstStyle/>
          <a:p>
            <a:pPr marL="228029" lvl="0" indent="-228029">
              <a:spcBef>
                <a:spcPts val="998"/>
              </a:spcBef>
            </a:pPr>
            <a:r>
              <a:rPr lang="en-US" sz="3600" b="1" dirty="0"/>
              <a:t>Commercialisation</a:t>
            </a:r>
            <a:r>
              <a:rPr lang="en-US" sz="3600" b="1" dirty="0">
                <a:solidFill>
                  <a:prstClr val="black">
                    <a:lumMod val="65000"/>
                    <a:lumOff val="35000"/>
                  </a:prstClr>
                </a:solidFill>
              </a:rPr>
              <a:t/>
            </a:r>
            <a:br>
              <a:rPr lang="en-US" sz="3600" b="1" dirty="0">
                <a:solidFill>
                  <a:prstClr val="black">
                    <a:lumMod val="65000"/>
                    <a:lumOff val="35000"/>
                  </a:prstClr>
                </a:solidFill>
              </a:rPr>
            </a:br>
            <a:endParaRPr lang="en-US" sz="2400" b="1" dirty="0"/>
          </a:p>
        </p:txBody>
      </p:sp>
      <p:sp>
        <p:nvSpPr>
          <p:cNvPr id="3" name="Content Placeholder 2"/>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endParaRPr lang="en-GB"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Two African medicines supported for Phase 1 and 2 clinical trials research on Covid-19.</a:t>
            </a:r>
          </a:p>
          <a:p>
            <a:pPr marL="0" marR="0" lvl="0" indent="0" algn="just">
              <a:spcBef>
                <a:spcPts val="0"/>
              </a:spcBef>
              <a:spcAft>
                <a:spcPts val="0"/>
              </a:spcAft>
              <a:buNone/>
            </a:pPr>
            <a:endParaRPr lang="en-US"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South Africa Chairs the WHO-AFRO's Regional Expert Committee of African medicines and infectious diseases.</a:t>
            </a:r>
          </a:p>
          <a:p>
            <a:pPr marL="0" marR="0" lvl="0" indent="0" algn="just">
              <a:spcBef>
                <a:spcPts val="0"/>
              </a:spcBef>
              <a:spcAft>
                <a:spcPts val="0"/>
              </a:spcAft>
              <a:buNone/>
            </a:pPr>
            <a:endParaRPr lang="en-US"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Forty IK Holders (SMMEs) trained in IK-Based Entrepreneurship (Online </a:t>
            </a:r>
            <a:r>
              <a:rPr lang="en-US" sz="2400" dirty="0" err="1">
                <a:solidFill>
                  <a:schemeClr val="tx1"/>
                </a:solidFill>
                <a:ea typeface="Times New Roman" panose="02020603050405020304" pitchFamily="18" charset="0"/>
              </a:rPr>
              <a:t>CoachLab</a:t>
            </a:r>
            <a:r>
              <a:rPr lang="en-US" sz="2400" dirty="0">
                <a:solidFill>
                  <a:schemeClr val="tx1"/>
                </a:solidFill>
                <a:ea typeface="Times New Roman" panose="02020603050405020304" pitchFamily="18" charset="0"/>
              </a:rPr>
              <a:t>) Programme at the Innovation Hub.</a:t>
            </a:r>
          </a:p>
          <a:p>
            <a:pPr marL="0" marR="0" lvl="0" indent="0" algn="just">
              <a:spcBef>
                <a:spcPts val="0"/>
              </a:spcBef>
              <a:spcAft>
                <a:spcPts val="0"/>
              </a:spcAft>
              <a:buNone/>
            </a:pPr>
            <a:endParaRPr lang="en-US" sz="2400" dirty="0">
              <a:solidFill>
                <a:schemeClr val="tx1"/>
              </a:solidFill>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rPr>
              <a:t>Funding secured to construct a product development facility at UKZN and a HACCP compliant for Medical Cannabis production at </a:t>
            </a:r>
            <a:r>
              <a:rPr lang="en-US" sz="2400" dirty="0" err="1">
                <a:solidFill>
                  <a:schemeClr val="tx1"/>
                </a:solidFill>
                <a:ea typeface="Times New Roman" panose="02020603050405020304" pitchFamily="18" charset="0"/>
              </a:rPr>
              <a:t>CSIR</a:t>
            </a:r>
            <a:r>
              <a:rPr lang="en-US" sz="2400" dirty="0">
                <a:solidFill>
                  <a:schemeClr val="tx1"/>
                </a:solidFill>
                <a:ea typeface="Times New Roman" panose="02020603050405020304" pitchFamily="18" charset="0"/>
              </a:rPr>
              <a:t>.</a:t>
            </a:r>
          </a:p>
          <a:p>
            <a:pPr marL="342900" marR="0" lvl="0" indent="-342900" algn="just">
              <a:spcBef>
                <a:spcPts val="0"/>
              </a:spcBef>
              <a:spcAft>
                <a:spcPts val="0"/>
              </a:spcAft>
              <a:buFont typeface="Symbol" panose="05050102010706020507" pitchFamily="18" charset="2"/>
              <a:buChar char=""/>
            </a:pPr>
            <a:endParaRPr lang="en-US" sz="2400" dirty="0">
              <a:solidFill>
                <a:schemeClr val="tx1"/>
              </a:solidFill>
              <a:ea typeface="Times New Roman" panose="02020603050405020304" pitchFamily="18" charset="0"/>
            </a:endParaRPr>
          </a:p>
          <a:p>
            <a:pPr marL="0" marR="0">
              <a:spcBef>
                <a:spcPts val="0"/>
              </a:spcBef>
              <a:spcAft>
                <a:spcPts val="0"/>
              </a:spcAft>
            </a:pPr>
            <a:endParaRPr lang="en-US" sz="2400" dirty="0">
              <a:solidFill>
                <a:schemeClr val="tx1"/>
              </a:solidFill>
              <a:ea typeface="Calibri" panose="020F0502020204030204" pitchFamily="34" charset="0"/>
            </a:endParaRPr>
          </a:p>
          <a:p>
            <a:pPr marL="0" indent="0">
              <a:buNone/>
            </a:pPr>
            <a:endParaRPr lang="en-US" sz="2400" dirty="0">
              <a:solidFill>
                <a:schemeClr val="tx1"/>
              </a:solidFill>
            </a:endParaRPr>
          </a:p>
        </p:txBody>
      </p:sp>
      <p:sp>
        <p:nvSpPr>
          <p:cNvPr id="4" name="TextBox 3">
            <a:extLst>
              <a:ext uri="{FF2B5EF4-FFF2-40B4-BE49-F238E27FC236}">
                <a16:creationId xmlns:a16="http://schemas.microsoft.com/office/drawing/2014/main" xmlns="" id="{9A521C57-E852-46C2-BDC7-B4EB7AEA7BD3}"/>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38</a:t>
            </a:r>
          </a:p>
        </p:txBody>
      </p:sp>
    </p:spTree>
    <p:extLst>
      <p:ext uri="{BB962C8B-B14F-4D97-AF65-F5344CB8AC3E}">
        <p14:creationId xmlns:p14="http://schemas.microsoft.com/office/powerpoint/2010/main" xmlns="" val="196053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914" y="712639"/>
            <a:ext cx="1859179" cy="969067"/>
          </a:xfrm>
        </p:spPr>
        <p:txBody>
          <a:bodyPr>
            <a:noAutofit/>
          </a:bodyPr>
          <a:lstStyle/>
          <a:p>
            <a:pPr marL="342900" lvl="0" indent="-342900" algn="ctr" defTabSz="457200" fontAlgn="base">
              <a:spcBef>
                <a:spcPct val="20000"/>
              </a:spcBef>
              <a:spcAft>
                <a:spcPct val="0"/>
              </a:spcAft>
              <a:buClr>
                <a:srgbClr val="F36403"/>
              </a:buClr>
              <a:tabLst>
                <a:tab pos="854075" algn="l"/>
                <a:tab pos="914400" algn="l"/>
              </a:tabLst>
            </a:pPr>
            <a:r>
              <a:rPr lang="en-US" sz="1400" b="1" dirty="0">
                <a:solidFill>
                  <a:prstClr val="black"/>
                </a:solidFill>
                <a:latin typeface="Gill Sans MT" pitchFamily="34" charset="0"/>
                <a:ea typeface="+mn-ea"/>
              </a:rPr>
              <a:t>Dankie</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Ha </a:t>
            </a:r>
            <a:r>
              <a:rPr lang="en-US" sz="1400" b="1" dirty="0" err="1">
                <a:solidFill>
                  <a:prstClr val="black"/>
                </a:solidFill>
                <a:latin typeface="Gill Sans MT" pitchFamily="34" charset="0"/>
                <a:ea typeface="+mn-ea"/>
              </a:rPr>
              <a:t>khensa</a:t>
            </a: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Re a </a:t>
            </a:r>
            <a:r>
              <a:rPr lang="en-US" sz="1400" b="1" dirty="0" err="1">
                <a:solidFill>
                  <a:prstClr val="black"/>
                </a:solidFill>
                <a:latin typeface="Gill Sans MT" pitchFamily="34" charset="0"/>
                <a:ea typeface="+mn-ea"/>
              </a:rPr>
              <a:t>leboga</a:t>
            </a: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Ro </a:t>
            </a:r>
            <a:r>
              <a:rPr lang="en-US" sz="1400" b="1" dirty="0" err="1">
                <a:solidFill>
                  <a:prstClr val="black"/>
                </a:solidFill>
                <a:latin typeface="Gill Sans MT" pitchFamily="34" charset="0"/>
                <a:ea typeface="+mn-ea"/>
              </a:rPr>
              <a:t>livhuwa</a:t>
            </a:r>
            <a:r>
              <a:rPr lang="en-US" sz="1400" b="1" dirty="0">
                <a:solidFill>
                  <a:prstClr val="black"/>
                </a:solidFill>
                <a:latin typeface="Gill Sans MT" pitchFamily="34" charset="0"/>
                <a:ea typeface="+mn-ea"/>
              </a:rPr>
              <a:t>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t>
            </a:r>
            <a:r>
              <a:rPr lang="en-US" sz="1400" b="1" dirty="0" err="1">
                <a:solidFill>
                  <a:prstClr val="black"/>
                </a:solidFill>
                <a:latin typeface="Gill Sans MT" pitchFamily="34" charset="0"/>
                <a:ea typeface="+mn-ea"/>
              </a:rPr>
              <a:t>Siyabonga</a:t>
            </a: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t>
            </a:r>
            <a:r>
              <a:rPr lang="en-US" sz="1400" b="1" dirty="0" err="1">
                <a:solidFill>
                  <a:prstClr val="black"/>
                </a:solidFill>
                <a:latin typeface="Gill Sans MT" pitchFamily="34" charset="0"/>
                <a:ea typeface="+mn-ea"/>
              </a:rPr>
              <a:t>Siyathokoza</a:t>
            </a: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
            </a:r>
            <a:br>
              <a:rPr lang="en-US" sz="1400" b="1" dirty="0">
                <a:solidFill>
                  <a:prstClr val="black"/>
                </a:solidFill>
                <a:latin typeface="Gill Sans MT" pitchFamily="34" charset="0"/>
                <a:ea typeface="+mn-ea"/>
              </a:rPr>
            </a:br>
            <a:r>
              <a:rPr lang="en-US" sz="1400" b="1" dirty="0">
                <a:solidFill>
                  <a:prstClr val="black"/>
                </a:solidFill>
                <a:latin typeface="Gill Sans MT" pitchFamily="34" charset="0"/>
                <a:ea typeface="+mn-ea"/>
              </a:rPr>
              <a:t>Thank  you</a:t>
            </a:r>
            <a:br>
              <a:rPr lang="en-US" sz="1400" b="1" dirty="0">
                <a:solidFill>
                  <a:prstClr val="black"/>
                </a:solidFill>
                <a:latin typeface="Gill Sans MT" pitchFamily="34" charset="0"/>
                <a:ea typeface="+mn-ea"/>
              </a:rPr>
            </a:br>
            <a:r>
              <a:rPr lang="en-US" sz="1400" b="1" dirty="0" err="1">
                <a:solidFill>
                  <a:prstClr val="black"/>
                </a:solidFill>
                <a:latin typeface="Gill Sans MT" pitchFamily="34" charset="0"/>
                <a:ea typeface="+mn-ea"/>
              </a:rPr>
              <a:t>Enkosi</a:t>
            </a:r>
            <a:endParaRPr lang="en-US" sz="1400" b="1" dirty="0">
              <a:solidFill>
                <a:prstClr val="black"/>
              </a:solidFill>
              <a:latin typeface="Gill Sans MT" pitchFamily="34" charset="0"/>
              <a:ea typeface="+mn-ea"/>
            </a:endParaRPr>
          </a:p>
        </p:txBody>
      </p:sp>
    </p:spTree>
    <p:extLst>
      <p:ext uri="{BB962C8B-B14F-4D97-AF65-F5344CB8AC3E}">
        <p14:creationId xmlns:p14="http://schemas.microsoft.com/office/powerpoint/2010/main" xmlns="" val="65933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18365"/>
            <a:ext cx="7109631" cy="602518"/>
          </a:xfrm>
        </p:spPr>
        <p:txBody>
          <a:bodyPr>
            <a:normAutofit fontScale="90000"/>
          </a:bodyPr>
          <a:lstStyle/>
          <a:p>
            <a:pPr marL="228029" lvl="0" indent="-228029" algn="ctr">
              <a:spcBef>
                <a:spcPts val="998"/>
              </a:spcBef>
            </a:pPr>
            <a:r>
              <a:rPr lang="en-US" sz="3600" b="1" dirty="0"/>
              <a:t>Public Awareness on the IK Act 1/2</a:t>
            </a:r>
          </a:p>
        </p:txBody>
      </p:sp>
      <p:sp>
        <p:nvSpPr>
          <p:cNvPr id="3" name="Content Placeholder 2"/>
          <p:cNvSpPr>
            <a:spLocks noGrp="1"/>
          </p:cNvSpPr>
          <p:nvPr>
            <p:ph idx="1"/>
          </p:nvPr>
        </p:nvSpPr>
        <p:spPr>
          <a:xfrm>
            <a:off x="628650" y="1466912"/>
            <a:ext cx="7886700" cy="3906714"/>
          </a:xfrm>
        </p:spPr>
        <p:txBody>
          <a:bodyPr>
            <a:noAutofit/>
          </a:bodyPr>
          <a:lstStyle/>
          <a:p>
            <a:pPr algn="just"/>
            <a:r>
              <a:rPr lang="en-US" sz="2400" dirty="0">
                <a:solidFill>
                  <a:schemeClr val="tx1"/>
                </a:solidFill>
              </a:rPr>
              <a:t>During the consultation period on the IK Act with the Select Committee on Communications and Public Enterprises, Department of Science and Innovation (DSI) was requested to embark on a vigorous public awareness campaign on the IK Act in languages of choice in communities.</a:t>
            </a:r>
          </a:p>
          <a:p>
            <a:pPr marL="0" indent="0" algn="just">
              <a:buNone/>
            </a:pPr>
            <a:endParaRPr lang="en-US" sz="2400" dirty="0">
              <a:solidFill>
                <a:schemeClr val="tx1"/>
              </a:solidFill>
            </a:endParaRPr>
          </a:p>
          <a:p>
            <a:pPr algn="just"/>
            <a:r>
              <a:rPr lang="en-US" sz="2400" dirty="0">
                <a:solidFill>
                  <a:schemeClr val="tx1"/>
                </a:solidFill>
              </a:rPr>
              <a:t>To date, public awareness campaigns have been conducted in all nine provinces: </a:t>
            </a:r>
          </a:p>
          <a:p>
            <a:pPr algn="just">
              <a:buFont typeface="Wingdings" panose="05000000000000000000" pitchFamily="2" charset="2"/>
              <a:buChar char="ü"/>
            </a:pPr>
            <a:endParaRPr lang="en-US" sz="2800" dirty="0">
              <a:solidFill>
                <a:schemeClr val="tx1"/>
              </a:solidFill>
            </a:endParaRPr>
          </a:p>
        </p:txBody>
      </p:sp>
      <p:sp>
        <p:nvSpPr>
          <p:cNvPr id="4" name="TextBox 3">
            <a:extLst>
              <a:ext uri="{FF2B5EF4-FFF2-40B4-BE49-F238E27FC236}">
                <a16:creationId xmlns:a16="http://schemas.microsoft.com/office/drawing/2014/main" xmlns="" id="{1762BC6F-EF6C-4A8D-A6CD-187C375A2CAF}"/>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4</a:t>
            </a:r>
          </a:p>
        </p:txBody>
      </p:sp>
    </p:spTree>
    <p:extLst>
      <p:ext uri="{BB962C8B-B14F-4D97-AF65-F5344CB8AC3E}">
        <p14:creationId xmlns:p14="http://schemas.microsoft.com/office/powerpoint/2010/main" xmlns="" val="377264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7049407" cy="456685"/>
          </a:xfrm>
        </p:spPr>
        <p:txBody>
          <a:bodyPr>
            <a:normAutofit fontScale="90000"/>
          </a:bodyPr>
          <a:lstStyle/>
          <a:p>
            <a:pPr algn="ctr"/>
            <a:r>
              <a:rPr lang="en-US" sz="3600" b="1" dirty="0">
                <a:solidFill>
                  <a:prstClr val="white"/>
                </a:solidFill>
              </a:rPr>
              <a:t>Public Awareness on the IK Act 2/2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70331352"/>
              </p:ext>
            </p:extLst>
          </p:nvPr>
        </p:nvGraphicFramePr>
        <p:xfrm>
          <a:off x="130629" y="1430746"/>
          <a:ext cx="8882741" cy="4253920"/>
        </p:xfrm>
        <a:graphic>
          <a:graphicData uri="http://schemas.openxmlformats.org/drawingml/2006/table">
            <a:tbl>
              <a:tblPr firstRow="1" bandRow="1">
                <a:tableStyleId>{5C22544A-7EE6-4342-B048-85BDC9FD1C3A}</a:tableStyleId>
              </a:tblPr>
              <a:tblGrid>
                <a:gridCol w="492044">
                  <a:extLst>
                    <a:ext uri="{9D8B030D-6E8A-4147-A177-3AD203B41FA5}">
                      <a16:colId xmlns:a16="http://schemas.microsoft.com/office/drawing/2014/main" xmlns="" val="1316643504"/>
                    </a:ext>
                  </a:extLst>
                </a:gridCol>
                <a:gridCol w="2817213">
                  <a:extLst>
                    <a:ext uri="{9D8B030D-6E8A-4147-A177-3AD203B41FA5}">
                      <a16:colId xmlns:a16="http://schemas.microsoft.com/office/drawing/2014/main" xmlns="" val="3075918142"/>
                    </a:ext>
                  </a:extLst>
                </a:gridCol>
                <a:gridCol w="2020388">
                  <a:extLst>
                    <a:ext uri="{9D8B030D-6E8A-4147-A177-3AD203B41FA5}">
                      <a16:colId xmlns:a16="http://schemas.microsoft.com/office/drawing/2014/main" xmlns="" val="412102200"/>
                    </a:ext>
                  </a:extLst>
                </a:gridCol>
                <a:gridCol w="1477555">
                  <a:extLst>
                    <a:ext uri="{9D8B030D-6E8A-4147-A177-3AD203B41FA5}">
                      <a16:colId xmlns:a16="http://schemas.microsoft.com/office/drawing/2014/main" xmlns="" val="833229039"/>
                    </a:ext>
                  </a:extLst>
                </a:gridCol>
                <a:gridCol w="2075541">
                  <a:extLst>
                    <a:ext uri="{9D8B030D-6E8A-4147-A177-3AD203B41FA5}">
                      <a16:colId xmlns:a16="http://schemas.microsoft.com/office/drawing/2014/main" xmlns="" val="3352439736"/>
                    </a:ext>
                  </a:extLst>
                </a:gridCol>
              </a:tblGrid>
              <a:tr h="557540">
                <a:tc>
                  <a:txBody>
                    <a:bodyPr/>
                    <a:lstStyle/>
                    <a:p>
                      <a:r>
                        <a:rPr lang="en-US" dirty="0">
                          <a:latin typeface="Arial" panose="020B0604020202020204" pitchFamily="34" charset="0"/>
                          <a:cs typeface="Arial" panose="020B0604020202020204" pitchFamily="34" charset="0"/>
                        </a:rPr>
                        <a:t>No </a:t>
                      </a:r>
                    </a:p>
                  </a:txBody>
                  <a:tcPr/>
                </a:tc>
                <a:tc>
                  <a:txBody>
                    <a:bodyPr/>
                    <a:lstStyle/>
                    <a:p>
                      <a:r>
                        <a:rPr lang="en-US" dirty="0">
                          <a:latin typeface="Arial" panose="020B0604020202020204" pitchFamily="34" charset="0"/>
                          <a:cs typeface="Arial" panose="020B0604020202020204" pitchFamily="34" charset="0"/>
                        </a:rPr>
                        <a:t>Activity </a:t>
                      </a:r>
                    </a:p>
                  </a:txBody>
                  <a:tcPr/>
                </a:tc>
                <a:tc>
                  <a:txBody>
                    <a:bodyPr/>
                    <a:lstStyle/>
                    <a:p>
                      <a:r>
                        <a:rPr lang="en-US" dirty="0">
                          <a:latin typeface="Arial" panose="020B0604020202020204" pitchFamily="34" charset="0"/>
                          <a:cs typeface="Arial" panose="020B0604020202020204" pitchFamily="34" charset="0"/>
                        </a:rPr>
                        <a:t>Date  </a:t>
                      </a:r>
                    </a:p>
                  </a:txBody>
                  <a:tcPr/>
                </a:tc>
                <a:tc>
                  <a:txBody>
                    <a:bodyPr/>
                    <a:lstStyle/>
                    <a:p>
                      <a:r>
                        <a:rPr lang="en-US" dirty="0">
                          <a:latin typeface="Arial" panose="020B0604020202020204" pitchFamily="34" charset="0"/>
                          <a:cs typeface="Arial" panose="020B0604020202020204" pitchFamily="34" charset="0"/>
                        </a:rPr>
                        <a:t>Duration </a:t>
                      </a:r>
                    </a:p>
                  </a:txBody>
                  <a:tcPr/>
                </a:tc>
                <a:tc>
                  <a:txBody>
                    <a:bodyPr/>
                    <a:lstStyle/>
                    <a:p>
                      <a:r>
                        <a:rPr lang="en-US" dirty="0">
                          <a:latin typeface="Arial" panose="020B0604020202020204" pitchFamily="34" charset="0"/>
                          <a:cs typeface="Arial" panose="020B0604020202020204" pitchFamily="34" charset="0"/>
                        </a:rPr>
                        <a:t>Responsibility </a:t>
                      </a:r>
                    </a:p>
                  </a:txBody>
                  <a:tcPr/>
                </a:tc>
                <a:extLst>
                  <a:ext uri="{0D108BD9-81ED-4DB2-BD59-A6C34878D82A}">
                    <a16:rowId xmlns:a16="http://schemas.microsoft.com/office/drawing/2014/main" xmlns="" val="4113464676"/>
                  </a:ext>
                </a:extLst>
              </a:tr>
              <a:tr h="960038">
                <a:tc>
                  <a:txBody>
                    <a:bodyPr/>
                    <a:lstStyle/>
                    <a:p>
                      <a:r>
                        <a:rPr lang="en-US" dirty="0">
                          <a:latin typeface="Arial" panose="020B0604020202020204" pitchFamily="34" charset="0"/>
                          <a:cs typeface="Arial" panose="020B0604020202020204" pitchFamily="34" charset="0"/>
                        </a:rPr>
                        <a:t>1</a:t>
                      </a:r>
                    </a:p>
                  </a:txBody>
                  <a:tcPr/>
                </a:tc>
                <a:tc>
                  <a:txBody>
                    <a:bodyPr/>
                    <a:lstStyle/>
                    <a:p>
                      <a:r>
                        <a:rPr lang="en-US" dirty="0">
                          <a:latin typeface="Arial" panose="020B0604020202020204" pitchFamily="34" charset="0"/>
                          <a:cs typeface="Arial" panose="020B0604020202020204" pitchFamily="34" charset="0"/>
                        </a:rPr>
                        <a:t>Free State Public Awareness </a:t>
                      </a:r>
                    </a:p>
                  </a:txBody>
                  <a:tcPr/>
                </a:tc>
                <a:tc>
                  <a:txBody>
                    <a:bodyPr/>
                    <a:lstStyle/>
                    <a:p>
                      <a:r>
                        <a:rPr lang="en-US" dirty="0">
                          <a:solidFill>
                            <a:schemeClr val="tx1"/>
                          </a:solidFill>
                          <a:latin typeface="Arial" panose="020B0604020202020204" pitchFamily="34" charset="0"/>
                          <a:cs typeface="Arial" panose="020B0604020202020204" pitchFamily="34" charset="0"/>
                        </a:rPr>
                        <a:t>September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r>
                        <a:rPr lang="en-US" dirty="0">
                          <a:latin typeface="Arial" panose="020B0604020202020204" pitchFamily="34" charset="0"/>
                          <a:cs typeface="Arial" panose="020B0604020202020204" pitchFamily="34" charset="0"/>
                        </a:rPr>
                        <a:t>DSI (Programme  4)</a:t>
                      </a:r>
                    </a:p>
                  </a:txBody>
                  <a:tcPr/>
                </a:tc>
                <a:extLst>
                  <a:ext uri="{0D108BD9-81ED-4DB2-BD59-A6C34878D82A}">
                    <a16:rowId xmlns:a16="http://schemas.microsoft.com/office/drawing/2014/main" xmlns="" val="643284134"/>
                  </a:ext>
                </a:extLst>
              </a:tr>
              <a:tr h="859465">
                <a:tc>
                  <a:txBody>
                    <a:bodyPr/>
                    <a:lstStyle/>
                    <a:p>
                      <a:r>
                        <a:rPr lang="en-US" dirty="0">
                          <a:latin typeface="Arial" panose="020B0604020202020204" pitchFamily="34" charset="0"/>
                          <a:cs typeface="Arial" panose="020B0604020202020204" pitchFamily="34" charset="0"/>
                        </a:rPr>
                        <a:t>2</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Northern Cape </a:t>
                      </a: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Awareness </a:t>
                      </a:r>
                    </a:p>
                    <a:p>
                      <a:endParaRPr lang="en-US" dirty="0">
                        <a:latin typeface="Arial" panose="020B0604020202020204" pitchFamily="34" charset="0"/>
                        <a:cs typeface="Arial" panose="020B0604020202020204" pitchFamily="34" charset="0"/>
                      </a:endParaRPr>
                    </a:p>
                  </a:txBody>
                  <a:tcPr/>
                </a:tc>
                <a:tc>
                  <a:txBody>
                    <a:bodyPr/>
                    <a:lstStyle/>
                    <a:p>
                      <a:r>
                        <a:rPr lang="en-US" dirty="0">
                          <a:solidFill>
                            <a:schemeClr val="tx1"/>
                          </a:solidFill>
                          <a:latin typeface="Arial" panose="020B0604020202020204" pitchFamily="34" charset="0"/>
                          <a:cs typeface="Arial" panose="020B0604020202020204" pitchFamily="34" charset="0"/>
                        </a:rPr>
                        <a:t>September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DSI (Programme  4)</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97552229"/>
                  </a:ext>
                </a:extLst>
              </a:tr>
              <a:tr h="818180">
                <a:tc>
                  <a:txBody>
                    <a:bodyPr/>
                    <a:lstStyle/>
                    <a:p>
                      <a:r>
                        <a:rPr lang="en-US" dirty="0">
                          <a:latin typeface="Arial" panose="020B0604020202020204" pitchFamily="34" charset="0"/>
                          <a:cs typeface="Arial" panose="020B0604020202020204" pitchFamily="34" charset="0"/>
                        </a:rPr>
                        <a:t>3</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Eastern  Cape </a:t>
                      </a: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Awareness </a:t>
                      </a:r>
                    </a:p>
                    <a:p>
                      <a:endParaRPr lang="en-US" dirty="0">
                        <a:latin typeface="Arial" panose="020B0604020202020204" pitchFamily="34" charset="0"/>
                        <a:cs typeface="Arial" panose="020B0604020202020204" pitchFamily="34" charset="0"/>
                      </a:endParaRPr>
                    </a:p>
                  </a:txBody>
                  <a:tcPr/>
                </a:tc>
                <a:tc>
                  <a:txBody>
                    <a:bodyPr/>
                    <a:lstStyle/>
                    <a:p>
                      <a:r>
                        <a:rPr lang="en-US" dirty="0">
                          <a:solidFill>
                            <a:schemeClr val="tx1"/>
                          </a:solidFill>
                          <a:latin typeface="Arial" panose="020B0604020202020204" pitchFamily="34" charset="0"/>
                          <a:cs typeface="Arial" panose="020B0604020202020204" pitchFamily="34" charset="0"/>
                        </a:rPr>
                        <a:t>October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DSI (Programme  4)</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83942304"/>
                  </a:ext>
                </a:extLst>
              </a:tr>
              <a:tr h="624495">
                <a:tc>
                  <a:txBody>
                    <a:bodyPr/>
                    <a:lstStyle/>
                    <a:p>
                      <a:r>
                        <a:rPr lang="en-US" dirty="0">
                          <a:latin typeface="Arial" panose="020B0604020202020204" pitchFamily="34" charset="0"/>
                          <a:cs typeface="Arial" panose="020B0604020202020204" pitchFamily="34" charset="0"/>
                        </a:rPr>
                        <a:t>4</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Western Cape </a:t>
                      </a: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Awareness </a:t>
                      </a:r>
                    </a:p>
                    <a:p>
                      <a:endParaRPr lang="en-US" dirty="0">
                        <a:latin typeface="Arial" panose="020B0604020202020204" pitchFamily="34" charset="0"/>
                        <a:cs typeface="Arial" panose="020B0604020202020204" pitchFamily="34" charset="0"/>
                      </a:endParaRPr>
                    </a:p>
                  </a:txBody>
                  <a:tcPr/>
                </a:tc>
                <a:tc>
                  <a:txBody>
                    <a:bodyPr/>
                    <a:lstStyle/>
                    <a:p>
                      <a:r>
                        <a:rPr lang="en-US" dirty="0">
                          <a:solidFill>
                            <a:schemeClr val="tx1"/>
                          </a:solidFill>
                          <a:latin typeface="Arial" panose="020B0604020202020204" pitchFamily="34" charset="0"/>
                          <a:cs typeface="Arial" panose="020B0604020202020204" pitchFamily="34" charset="0"/>
                        </a:rPr>
                        <a:t>November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DSI (Programme  4)</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81352409"/>
                  </a:ext>
                </a:extLst>
              </a:tr>
            </a:tbl>
          </a:graphicData>
        </a:graphic>
      </p:graphicFrame>
      <p:sp>
        <p:nvSpPr>
          <p:cNvPr id="5" name="TextBox 4">
            <a:extLst>
              <a:ext uri="{FF2B5EF4-FFF2-40B4-BE49-F238E27FC236}">
                <a16:creationId xmlns:a16="http://schemas.microsoft.com/office/drawing/2014/main" xmlns="" id="{3CB28653-A7B7-44F6-AF0C-8114105B43F8}"/>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5</a:t>
            </a:r>
          </a:p>
        </p:txBody>
      </p:sp>
    </p:spTree>
    <p:extLst>
      <p:ext uri="{BB962C8B-B14F-4D97-AF65-F5344CB8AC3E}">
        <p14:creationId xmlns:p14="http://schemas.microsoft.com/office/powerpoint/2010/main" xmlns="" val="423162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4197"/>
            <a:ext cx="7049407" cy="456685"/>
          </a:xfrm>
        </p:spPr>
        <p:txBody>
          <a:bodyPr>
            <a:normAutofit fontScale="90000"/>
          </a:bodyPr>
          <a:lstStyle/>
          <a:p>
            <a:pPr algn="ctr"/>
            <a:r>
              <a:rPr lang="en-US" sz="3600" b="1" dirty="0">
                <a:solidFill>
                  <a:prstClr val="white"/>
                </a:solidFill>
              </a:rPr>
              <a:t>Public Awareness on the IK Act 2/2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78902239"/>
              </p:ext>
            </p:extLst>
          </p:nvPr>
        </p:nvGraphicFramePr>
        <p:xfrm>
          <a:off x="130629" y="1351937"/>
          <a:ext cx="8882741" cy="4355957"/>
        </p:xfrm>
        <a:graphic>
          <a:graphicData uri="http://schemas.openxmlformats.org/drawingml/2006/table">
            <a:tbl>
              <a:tblPr firstRow="1" bandRow="1">
                <a:tableStyleId>{5C22544A-7EE6-4342-B048-85BDC9FD1C3A}</a:tableStyleId>
              </a:tblPr>
              <a:tblGrid>
                <a:gridCol w="492044">
                  <a:extLst>
                    <a:ext uri="{9D8B030D-6E8A-4147-A177-3AD203B41FA5}">
                      <a16:colId xmlns:a16="http://schemas.microsoft.com/office/drawing/2014/main" xmlns="" val="1316643504"/>
                    </a:ext>
                  </a:extLst>
                </a:gridCol>
                <a:gridCol w="2817213">
                  <a:extLst>
                    <a:ext uri="{9D8B030D-6E8A-4147-A177-3AD203B41FA5}">
                      <a16:colId xmlns:a16="http://schemas.microsoft.com/office/drawing/2014/main" xmlns="" val="3075918142"/>
                    </a:ext>
                  </a:extLst>
                </a:gridCol>
                <a:gridCol w="2020388">
                  <a:extLst>
                    <a:ext uri="{9D8B030D-6E8A-4147-A177-3AD203B41FA5}">
                      <a16:colId xmlns:a16="http://schemas.microsoft.com/office/drawing/2014/main" xmlns="" val="412102200"/>
                    </a:ext>
                  </a:extLst>
                </a:gridCol>
                <a:gridCol w="1477555">
                  <a:extLst>
                    <a:ext uri="{9D8B030D-6E8A-4147-A177-3AD203B41FA5}">
                      <a16:colId xmlns:a16="http://schemas.microsoft.com/office/drawing/2014/main" xmlns="" val="833229039"/>
                    </a:ext>
                  </a:extLst>
                </a:gridCol>
                <a:gridCol w="2075541">
                  <a:extLst>
                    <a:ext uri="{9D8B030D-6E8A-4147-A177-3AD203B41FA5}">
                      <a16:colId xmlns:a16="http://schemas.microsoft.com/office/drawing/2014/main" xmlns="" val="3352439736"/>
                    </a:ext>
                  </a:extLst>
                </a:gridCol>
              </a:tblGrid>
              <a:tr h="557540">
                <a:tc>
                  <a:txBody>
                    <a:bodyPr/>
                    <a:lstStyle/>
                    <a:p>
                      <a:r>
                        <a:rPr lang="en-US" dirty="0">
                          <a:latin typeface="Arial" panose="020B0604020202020204" pitchFamily="34" charset="0"/>
                          <a:cs typeface="Arial" panose="020B0604020202020204" pitchFamily="34" charset="0"/>
                        </a:rPr>
                        <a:t>No </a:t>
                      </a:r>
                    </a:p>
                  </a:txBody>
                  <a:tcPr/>
                </a:tc>
                <a:tc>
                  <a:txBody>
                    <a:bodyPr/>
                    <a:lstStyle/>
                    <a:p>
                      <a:r>
                        <a:rPr lang="en-US" dirty="0">
                          <a:latin typeface="Arial" panose="020B0604020202020204" pitchFamily="34" charset="0"/>
                          <a:cs typeface="Arial" panose="020B0604020202020204" pitchFamily="34" charset="0"/>
                        </a:rPr>
                        <a:t>Activity </a:t>
                      </a:r>
                    </a:p>
                  </a:txBody>
                  <a:tcPr/>
                </a:tc>
                <a:tc>
                  <a:txBody>
                    <a:bodyPr/>
                    <a:lstStyle/>
                    <a:p>
                      <a:r>
                        <a:rPr lang="en-US" dirty="0">
                          <a:latin typeface="Arial" panose="020B0604020202020204" pitchFamily="34" charset="0"/>
                          <a:cs typeface="Arial" panose="020B0604020202020204" pitchFamily="34" charset="0"/>
                        </a:rPr>
                        <a:t>Date  </a:t>
                      </a:r>
                    </a:p>
                  </a:txBody>
                  <a:tcPr/>
                </a:tc>
                <a:tc>
                  <a:txBody>
                    <a:bodyPr/>
                    <a:lstStyle/>
                    <a:p>
                      <a:r>
                        <a:rPr lang="en-US" dirty="0">
                          <a:latin typeface="Arial" panose="020B0604020202020204" pitchFamily="34" charset="0"/>
                          <a:cs typeface="Arial" panose="020B0604020202020204" pitchFamily="34" charset="0"/>
                        </a:rPr>
                        <a:t>Duration </a:t>
                      </a:r>
                    </a:p>
                  </a:txBody>
                  <a:tcPr/>
                </a:tc>
                <a:tc>
                  <a:txBody>
                    <a:bodyPr/>
                    <a:lstStyle/>
                    <a:p>
                      <a:r>
                        <a:rPr lang="en-US" dirty="0">
                          <a:latin typeface="Arial" panose="020B0604020202020204" pitchFamily="34" charset="0"/>
                          <a:cs typeface="Arial" panose="020B0604020202020204" pitchFamily="34" charset="0"/>
                        </a:rPr>
                        <a:t>Responsibility </a:t>
                      </a:r>
                    </a:p>
                  </a:txBody>
                  <a:tcPr/>
                </a:tc>
                <a:extLst>
                  <a:ext uri="{0D108BD9-81ED-4DB2-BD59-A6C34878D82A}">
                    <a16:rowId xmlns:a16="http://schemas.microsoft.com/office/drawing/2014/main" xmlns="" val="4113464676"/>
                  </a:ext>
                </a:extLst>
              </a:tr>
              <a:tr h="960038">
                <a:tc>
                  <a:txBody>
                    <a:bodyPr/>
                    <a:lstStyle/>
                    <a:p>
                      <a:r>
                        <a:rPr lang="en-US" dirty="0">
                          <a:latin typeface="Arial" panose="020B0604020202020204" pitchFamily="34" charset="0"/>
                          <a:cs typeface="Arial" panose="020B0604020202020204" pitchFamily="34" charset="0"/>
                        </a:rPr>
                        <a:t>1</a:t>
                      </a:r>
                    </a:p>
                  </a:txBody>
                  <a:tcPr/>
                </a:tc>
                <a:tc>
                  <a:txBody>
                    <a:bodyPr/>
                    <a:lstStyle/>
                    <a:p>
                      <a:r>
                        <a:rPr lang="en-US" dirty="0">
                          <a:latin typeface="Arial" panose="020B0604020202020204" pitchFamily="34" charset="0"/>
                          <a:cs typeface="Arial" panose="020B0604020202020204" pitchFamily="34" charset="0"/>
                        </a:rPr>
                        <a:t>Free State Public Awareness </a:t>
                      </a:r>
                    </a:p>
                  </a:txBody>
                  <a:tcPr/>
                </a:tc>
                <a:tc>
                  <a:txBody>
                    <a:bodyPr/>
                    <a:lstStyle/>
                    <a:p>
                      <a:r>
                        <a:rPr lang="en-US" dirty="0">
                          <a:solidFill>
                            <a:schemeClr val="tx1"/>
                          </a:solidFill>
                          <a:latin typeface="Arial" panose="020B0604020202020204" pitchFamily="34" charset="0"/>
                          <a:cs typeface="Arial" panose="020B0604020202020204" pitchFamily="34" charset="0"/>
                        </a:rPr>
                        <a:t>September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r>
                        <a:rPr lang="en-US" dirty="0">
                          <a:latin typeface="Arial" panose="020B0604020202020204" pitchFamily="34" charset="0"/>
                          <a:cs typeface="Arial" panose="020B0604020202020204" pitchFamily="34" charset="0"/>
                        </a:rPr>
                        <a:t>DSI (Programme  4)</a:t>
                      </a:r>
                    </a:p>
                  </a:txBody>
                  <a:tcPr/>
                </a:tc>
                <a:extLst>
                  <a:ext uri="{0D108BD9-81ED-4DB2-BD59-A6C34878D82A}">
                    <a16:rowId xmlns:a16="http://schemas.microsoft.com/office/drawing/2014/main" xmlns="" val="643284134"/>
                  </a:ext>
                </a:extLst>
              </a:tr>
              <a:tr h="970301">
                <a:tc>
                  <a:txBody>
                    <a:bodyPr/>
                    <a:lstStyle/>
                    <a:p>
                      <a:r>
                        <a:rPr lang="en-US" dirty="0">
                          <a:latin typeface="Arial" panose="020B0604020202020204" pitchFamily="34" charset="0"/>
                          <a:cs typeface="Arial" panose="020B0604020202020204" pitchFamily="34" charset="0"/>
                        </a:rPr>
                        <a:t>2</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Northern Cape </a:t>
                      </a: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Awareness </a:t>
                      </a:r>
                    </a:p>
                    <a:p>
                      <a:endParaRPr lang="en-US" dirty="0">
                        <a:latin typeface="Arial" panose="020B0604020202020204" pitchFamily="34" charset="0"/>
                        <a:cs typeface="Arial" panose="020B0604020202020204" pitchFamily="34" charset="0"/>
                      </a:endParaRPr>
                    </a:p>
                  </a:txBody>
                  <a:tcPr/>
                </a:tc>
                <a:tc>
                  <a:txBody>
                    <a:bodyPr/>
                    <a:lstStyle/>
                    <a:p>
                      <a:r>
                        <a:rPr lang="en-US" dirty="0">
                          <a:solidFill>
                            <a:schemeClr val="tx1"/>
                          </a:solidFill>
                          <a:latin typeface="Arial" panose="020B0604020202020204" pitchFamily="34" charset="0"/>
                          <a:cs typeface="Arial" panose="020B0604020202020204" pitchFamily="34" charset="0"/>
                        </a:rPr>
                        <a:t>September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DSI (Programme  4)</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97552229"/>
                  </a:ext>
                </a:extLst>
              </a:tr>
              <a:tr h="955964">
                <a:tc>
                  <a:txBody>
                    <a:bodyPr/>
                    <a:lstStyle/>
                    <a:p>
                      <a:r>
                        <a:rPr lang="en-US" dirty="0">
                          <a:latin typeface="Arial" panose="020B0604020202020204" pitchFamily="34" charset="0"/>
                          <a:cs typeface="Arial" panose="020B0604020202020204" pitchFamily="34" charset="0"/>
                        </a:rPr>
                        <a:t>3</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Eastern  Cape </a:t>
                      </a: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Awareness </a:t>
                      </a:r>
                    </a:p>
                    <a:p>
                      <a:endParaRPr lang="en-US" dirty="0">
                        <a:latin typeface="Arial" panose="020B0604020202020204" pitchFamily="34" charset="0"/>
                        <a:cs typeface="Arial" panose="020B0604020202020204" pitchFamily="34" charset="0"/>
                      </a:endParaRPr>
                    </a:p>
                  </a:txBody>
                  <a:tcPr/>
                </a:tc>
                <a:tc>
                  <a:txBody>
                    <a:bodyPr/>
                    <a:lstStyle/>
                    <a:p>
                      <a:r>
                        <a:rPr lang="en-US" dirty="0">
                          <a:solidFill>
                            <a:schemeClr val="tx1"/>
                          </a:solidFill>
                          <a:latin typeface="Arial" panose="020B0604020202020204" pitchFamily="34" charset="0"/>
                          <a:cs typeface="Arial" panose="020B0604020202020204" pitchFamily="34" charset="0"/>
                        </a:rPr>
                        <a:t>October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DSI (Programme  4)</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83942304"/>
                  </a:ext>
                </a:extLst>
              </a:tr>
              <a:tr h="865003">
                <a:tc>
                  <a:txBody>
                    <a:bodyPr/>
                    <a:lstStyle/>
                    <a:p>
                      <a:r>
                        <a:rPr lang="en-US" dirty="0">
                          <a:latin typeface="Arial" panose="020B0604020202020204" pitchFamily="34" charset="0"/>
                          <a:cs typeface="Arial" panose="020B0604020202020204" pitchFamily="34" charset="0"/>
                        </a:rPr>
                        <a:t>4</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Western Cape </a:t>
                      </a: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Awareness </a:t>
                      </a:r>
                    </a:p>
                    <a:p>
                      <a:endParaRPr lang="en-US" dirty="0">
                        <a:latin typeface="Arial" panose="020B0604020202020204" pitchFamily="34" charset="0"/>
                        <a:cs typeface="Arial" panose="020B0604020202020204" pitchFamily="34" charset="0"/>
                      </a:endParaRPr>
                    </a:p>
                  </a:txBody>
                  <a:tcPr/>
                </a:tc>
                <a:tc>
                  <a:txBody>
                    <a:bodyPr/>
                    <a:lstStyle/>
                    <a:p>
                      <a:r>
                        <a:rPr lang="en-US" dirty="0">
                          <a:solidFill>
                            <a:schemeClr val="tx1"/>
                          </a:solidFill>
                          <a:latin typeface="Arial" panose="020B0604020202020204" pitchFamily="34" charset="0"/>
                          <a:cs typeface="Arial" panose="020B0604020202020204" pitchFamily="34" charset="0"/>
                        </a:rPr>
                        <a:t>November 2021</a:t>
                      </a:r>
                    </a:p>
                  </a:txBody>
                  <a:tcPr/>
                </a:tc>
                <a:tc>
                  <a:txBody>
                    <a:bodyPr/>
                    <a:lstStyle/>
                    <a:p>
                      <a:r>
                        <a:rPr lang="en-US" dirty="0">
                          <a:latin typeface="Arial" panose="020B0604020202020204" pitchFamily="34" charset="0"/>
                          <a:cs typeface="Arial" panose="020B0604020202020204" pitchFamily="34" charset="0"/>
                        </a:rPr>
                        <a:t>2 Weeks </a:t>
                      </a: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DSI (Programme  4)</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81352409"/>
                  </a:ext>
                </a:extLst>
              </a:tr>
            </a:tbl>
          </a:graphicData>
        </a:graphic>
      </p:graphicFrame>
      <p:sp>
        <p:nvSpPr>
          <p:cNvPr id="5" name="TextBox 4">
            <a:extLst>
              <a:ext uri="{FF2B5EF4-FFF2-40B4-BE49-F238E27FC236}">
                <a16:creationId xmlns:a16="http://schemas.microsoft.com/office/drawing/2014/main" xmlns="" id="{B2EF6D7D-3516-4876-8E17-B461945242FE}"/>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6</a:t>
            </a:r>
          </a:p>
        </p:txBody>
      </p:sp>
    </p:spTree>
    <p:extLst>
      <p:ext uri="{BB962C8B-B14F-4D97-AF65-F5344CB8AC3E}">
        <p14:creationId xmlns:p14="http://schemas.microsoft.com/office/powerpoint/2010/main" xmlns="" val="259029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spcBef>
                <a:spcPts val="998"/>
              </a:spcBef>
            </a:pPr>
            <a:r>
              <a:rPr lang="en-US" sz="3600" b="1" dirty="0"/>
              <a:t>Biocultural Protocol 1/2</a:t>
            </a:r>
          </a:p>
        </p:txBody>
      </p:sp>
      <p:sp>
        <p:nvSpPr>
          <p:cNvPr id="3" name="Content Placeholder 2"/>
          <p:cNvSpPr>
            <a:spLocks noGrp="1"/>
          </p:cNvSpPr>
          <p:nvPr>
            <p:ph idx="1"/>
          </p:nvPr>
        </p:nvSpPr>
        <p:spPr>
          <a:xfrm>
            <a:off x="318655" y="1231718"/>
            <a:ext cx="8426824" cy="5229411"/>
          </a:xfrm>
        </p:spPr>
        <p:txBody>
          <a:bodyPr>
            <a:noAutofit/>
          </a:bodyPr>
          <a:lstStyle/>
          <a:p>
            <a:pPr marL="0" lvl="0" indent="0" algn="just" defTabSz="457200" eaLnBrk="0" fontAlgn="base" hangingPunct="0">
              <a:lnSpc>
                <a:spcPct val="100000"/>
              </a:lnSpc>
              <a:spcBef>
                <a:spcPts val="576"/>
              </a:spcBef>
              <a:spcAft>
                <a:spcPct val="0"/>
              </a:spcAft>
              <a:buClr>
                <a:srgbClr val="F36403"/>
              </a:buClr>
              <a:buNone/>
            </a:pPr>
            <a:r>
              <a:rPr lang="en-US" sz="2400" dirty="0">
                <a:solidFill>
                  <a:prstClr val="black"/>
                </a:solidFill>
                <a:latin typeface="Arial"/>
                <a:ea typeface="+mn-ea"/>
                <a:cs typeface="Arial"/>
              </a:rPr>
              <a:t>Biocultural Community Protocols (BCPs) are instruments that set out clear terms and conditions to governments and the private, research, and non-profit sectors for engaging with indigenous and local communities (ILCs) and accessing their local resources and knowledge.</a:t>
            </a:r>
          </a:p>
          <a:p>
            <a:pPr marL="342900" lvl="0" indent="-342900" algn="just" defTabSz="457200" eaLnBrk="0" fontAlgn="base" hangingPunct="0">
              <a:lnSpc>
                <a:spcPct val="100000"/>
              </a:lnSpc>
              <a:spcBef>
                <a:spcPts val="576"/>
              </a:spcBef>
              <a:spcAft>
                <a:spcPct val="0"/>
              </a:spcAft>
              <a:buClr>
                <a:srgbClr val="F36403"/>
              </a:buClr>
              <a:buNone/>
            </a:pPr>
            <a:r>
              <a:rPr lang="en-US" sz="2400" dirty="0">
                <a:solidFill>
                  <a:prstClr val="black"/>
                </a:solidFill>
                <a:latin typeface="Arial"/>
                <a:ea typeface="+mn-ea"/>
                <a:cs typeface="Arial"/>
              </a:rPr>
              <a:t>	</a:t>
            </a:r>
          </a:p>
          <a:p>
            <a:pPr marL="0" lvl="0" indent="0" algn="just" defTabSz="457200" eaLnBrk="0" fontAlgn="base" hangingPunct="0">
              <a:lnSpc>
                <a:spcPct val="100000"/>
              </a:lnSpc>
              <a:spcBef>
                <a:spcPts val="576"/>
              </a:spcBef>
              <a:spcAft>
                <a:spcPct val="0"/>
              </a:spcAft>
              <a:buClr>
                <a:srgbClr val="F36403"/>
              </a:buClr>
              <a:buNone/>
            </a:pPr>
            <a:r>
              <a:rPr lang="en-US" sz="2400" dirty="0">
                <a:solidFill>
                  <a:prstClr val="black"/>
                </a:solidFill>
                <a:latin typeface="Arial"/>
                <a:ea typeface="+mn-ea"/>
                <a:cs typeface="Arial"/>
              </a:rPr>
              <a:t>T</a:t>
            </a:r>
            <a:r>
              <a:rPr lang="en-GB" sz="2400" dirty="0">
                <a:solidFill>
                  <a:prstClr val="black"/>
                </a:solidFill>
                <a:latin typeface="Arial"/>
                <a:ea typeface="+mn-ea"/>
                <a:cs typeface="Arial"/>
              </a:rPr>
              <a:t>hey are developed through participatory decision-making processes within the communities and are based on communities’ customary norms, values and laws.</a:t>
            </a:r>
          </a:p>
          <a:p>
            <a:pPr marL="0" lvl="0" indent="0" algn="just" defTabSz="457200" eaLnBrk="0" fontAlgn="base" hangingPunct="0">
              <a:lnSpc>
                <a:spcPct val="100000"/>
              </a:lnSpc>
              <a:spcBef>
                <a:spcPts val="576"/>
              </a:spcBef>
              <a:spcAft>
                <a:spcPct val="0"/>
              </a:spcAft>
              <a:buClr>
                <a:srgbClr val="F36403"/>
              </a:buClr>
              <a:buNone/>
            </a:pPr>
            <a:endParaRPr lang="en-GB" sz="2400" dirty="0">
              <a:solidFill>
                <a:prstClr val="black"/>
              </a:solidFill>
              <a:latin typeface="Arial"/>
              <a:ea typeface="+mn-ea"/>
              <a:cs typeface="Arial"/>
            </a:endParaRPr>
          </a:p>
          <a:p>
            <a:pPr marL="0" lvl="0" indent="0" algn="just" defTabSz="457200" eaLnBrk="0" fontAlgn="base" hangingPunct="0">
              <a:lnSpc>
                <a:spcPct val="100000"/>
              </a:lnSpc>
              <a:spcBef>
                <a:spcPts val="576"/>
              </a:spcBef>
              <a:spcAft>
                <a:spcPct val="0"/>
              </a:spcAft>
              <a:buClr>
                <a:srgbClr val="F36403"/>
              </a:buClr>
              <a:buNone/>
            </a:pPr>
            <a:r>
              <a:rPr lang="en-GB" sz="2400" dirty="0">
                <a:solidFill>
                  <a:prstClr val="black"/>
                </a:solidFill>
                <a:latin typeface="Arial"/>
                <a:ea typeface="+mn-ea"/>
                <a:cs typeface="Arial"/>
              </a:rPr>
              <a:t>Before the regulations on the IK Act are implemented, BCPs should be in place to empower communities on how to engage with third parties.</a:t>
            </a:r>
            <a:endParaRPr lang="en-US" sz="2400" dirty="0">
              <a:solidFill>
                <a:prstClr val="black"/>
              </a:solidFill>
              <a:latin typeface="Arial"/>
              <a:ea typeface="+mn-ea"/>
              <a:cs typeface="Arial"/>
            </a:endParaRPr>
          </a:p>
          <a:p>
            <a:pPr marL="342900" lvl="0" indent="-342900" algn="just" defTabSz="457200" eaLnBrk="0" fontAlgn="base" hangingPunct="0">
              <a:lnSpc>
                <a:spcPct val="100000"/>
              </a:lnSpc>
              <a:spcBef>
                <a:spcPts val="576"/>
              </a:spcBef>
              <a:spcAft>
                <a:spcPct val="0"/>
              </a:spcAft>
              <a:buClr>
                <a:srgbClr val="F36403"/>
              </a:buClr>
              <a:buNone/>
            </a:pPr>
            <a:endParaRPr lang="en-US" sz="2400" dirty="0">
              <a:solidFill>
                <a:prstClr val="black"/>
              </a:solidFill>
              <a:latin typeface="Arial"/>
              <a:ea typeface="+mn-ea"/>
              <a:cs typeface="Arial Unicode MS" charset="0"/>
            </a:endParaRPr>
          </a:p>
          <a:p>
            <a:pPr marL="0" indent="0" algn="just">
              <a:buNone/>
            </a:pPr>
            <a:endParaRPr lang="en-US" sz="2400" dirty="0"/>
          </a:p>
        </p:txBody>
      </p:sp>
      <p:sp>
        <p:nvSpPr>
          <p:cNvPr id="4" name="TextBox 3">
            <a:extLst>
              <a:ext uri="{FF2B5EF4-FFF2-40B4-BE49-F238E27FC236}">
                <a16:creationId xmlns:a16="http://schemas.microsoft.com/office/drawing/2014/main" xmlns="" id="{206E83F0-8DDD-4992-BE0C-B5183C1926DD}"/>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7</a:t>
            </a:r>
          </a:p>
        </p:txBody>
      </p:sp>
    </p:spTree>
    <p:extLst>
      <p:ext uri="{BB962C8B-B14F-4D97-AF65-F5344CB8AC3E}">
        <p14:creationId xmlns:p14="http://schemas.microsoft.com/office/powerpoint/2010/main" xmlns="" val="266857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66" y="364197"/>
            <a:ext cx="5382000" cy="456685"/>
          </a:xfrm>
        </p:spPr>
        <p:txBody>
          <a:bodyPr>
            <a:normAutofit fontScale="90000"/>
          </a:bodyPr>
          <a:lstStyle/>
          <a:p>
            <a:pPr algn="ctr"/>
            <a:r>
              <a:rPr lang="en-US" sz="3200" b="1" dirty="0">
                <a:solidFill>
                  <a:prstClr val="white"/>
                </a:solidFill>
              </a:rPr>
              <a:t>Biocultural Protocol 2/2</a:t>
            </a:r>
            <a:endParaRPr lang="en-US" sz="2400" b="1" dirty="0"/>
          </a:p>
        </p:txBody>
      </p:sp>
      <p:sp>
        <p:nvSpPr>
          <p:cNvPr id="3" name="Content Placeholder 2"/>
          <p:cNvSpPr>
            <a:spLocks noGrp="1"/>
          </p:cNvSpPr>
          <p:nvPr>
            <p:ph idx="1"/>
          </p:nvPr>
        </p:nvSpPr>
        <p:spPr>
          <a:xfrm>
            <a:off x="531668" y="1192294"/>
            <a:ext cx="7886700" cy="5316414"/>
          </a:xfrm>
        </p:spPr>
        <p:txBody>
          <a:bodyPr>
            <a:normAutofit/>
          </a:bodyPr>
          <a:lstStyle/>
          <a:p>
            <a:r>
              <a:rPr lang="en-US" sz="2400" dirty="0">
                <a:solidFill>
                  <a:schemeClr val="tx1"/>
                </a:solidFill>
              </a:rPr>
              <a:t>To date DSI has conducted BCPs in the following provinces:</a:t>
            </a:r>
          </a:p>
          <a:p>
            <a:pPr marL="0" indent="0">
              <a:lnSpc>
                <a:spcPct val="100000"/>
              </a:lnSpc>
              <a:spcBef>
                <a:spcPts val="0"/>
              </a:spcBef>
              <a:buNone/>
            </a:pPr>
            <a:endParaRPr lang="en-US" sz="2400" dirty="0">
              <a:solidFill>
                <a:schemeClr val="tx1"/>
              </a:solidFill>
            </a:endParaRPr>
          </a:p>
          <a:p>
            <a:pPr lvl="1">
              <a:buFont typeface="Wingdings" panose="05000000000000000000" pitchFamily="2" charset="2"/>
              <a:buChar char="Ø"/>
            </a:pPr>
            <a:r>
              <a:rPr lang="en-US" sz="2400" dirty="0">
                <a:solidFill>
                  <a:schemeClr val="tx1"/>
                </a:solidFill>
              </a:rPr>
              <a:t>Mpumalanga – 3 communities </a:t>
            </a:r>
          </a:p>
          <a:p>
            <a:pPr lvl="1">
              <a:buFont typeface="Wingdings" panose="05000000000000000000" pitchFamily="2" charset="2"/>
              <a:buChar char="Ø"/>
            </a:pPr>
            <a:r>
              <a:rPr lang="en-US" sz="2400" dirty="0">
                <a:solidFill>
                  <a:schemeClr val="tx1"/>
                </a:solidFill>
              </a:rPr>
              <a:t>North West – 3 communities </a:t>
            </a:r>
          </a:p>
          <a:p>
            <a:pPr lvl="1">
              <a:buFont typeface="Wingdings" panose="05000000000000000000" pitchFamily="2" charset="2"/>
              <a:buChar char="Ø"/>
            </a:pPr>
            <a:r>
              <a:rPr lang="en-US" sz="2400" dirty="0">
                <a:solidFill>
                  <a:schemeClr val="tx1"/>
                </a:solidFill>
              </a:rPr>
              <a:t>Free State – 2 communities</a:t>
            </a:r>
          </a:p>
          <a:p>
            <a:pPr lvl="1">
              <a:buFont typeface="Wingdings" panose="05000000000000000000" pitchFamily="2" charset="2"/>
              <a:buChar char="Ø"/>
            </a:pPr>
            <a:r>
              <a:rPr lang="en-US" sz="2400" dirty="0">
                <a:solidFill>
                  <a:schemeClr val="tx1"/>
                </a:solidFill>
              </a:rPr>
              <a:t>Eastern Cape – 16 communities </a:t>
            </a:r>
          </a:p>
          <a:p>
            <a:pPr lvl="1">
              <a:buFont typeface="Wingdings" panose="05000000000000000000" pitchFamily="2" charset="2"/>
              <a:buChar char="Ø"/>
            </a:pPr>
            <a:r>
              <a:rPr lang="en-US" sz="2400" dirty="0">
                <a:solidFill>
                  <a:schemeClr val="tx1"/>
                </a:solidFill>
              </a:rPr>
              <a:t>Western Cape – 6 communities </a:t>
            </a:r>
          </a:p>
          <a:p>
            <a:pPr lvl="1">
              <a:buFont typeface="Wingdings" panose="05000000000000000000" pitchFamily="2" charset="2"/>
              <a:buChar char="Ø"/>
            </a:pPr>
            <a:r>
              <a:rPr lang="en-US" sz="2400" dirty="0">
                <a:solidFill>
                  <a:schemeClr val="tx1"/>
                </a:solidFill>
              </a:rPr>
              <a:t>Gauteng – 16  communities </a:t>
            </a:r>
          </a:p>
          <a:p>
            <a:pPr lvl="1">
              <a:buFont typeface="Wingdings" panose="05000000000000000000" pitchFamily="2" charset="2"/>
              <a:buChar char="Ø"/>
            </a:pPr>
            <a:r>
              <a:rPr lang="en-US" sz="2400" dirty="0">
                <a:solidFill>
                  <a:schemeClr val="tx1"/>
                </a:solidFill>
              </a:rPr>
              <a:t>Limpopo – 4  communities </a:t>
            </a:r>
          </a:p>
          <a:p>
            <a:pPr lvl="1">
              <a:buFont typeface="Wingdings" panose="05000000000000000000" pitchFamily="2" charset="2"/>
              <a:buChar char="Ø"/>
            </a:pPr>
            <a:r>
              <a:rPr lang="en-US" sz="2400" dirty="0">
                <a:solidFill>
                  <a:schemeClr val="tx1"/>
                </a:solidFill>
              </a:rPr>
              <a:t>Northern Cape – 5 communities </a:t>
            </a:r>
          </a:p>
          <a:p>
            <a:pPr lvl="1">
              <a:buFont typeface="Wingdings" panose="05000000000000000000" pitchFamily="2" charset="2"/>
              <a:buChar char="Ø"/>
            </a:pPr>
            <a:r>
              <a:rPr lang="en-US" sz="2400" dirty="0">
                <a:solidFill>
                  <a:schemeClr val="tx1"/>
                </a:solidFill>
              </a:rPr>
              <a:t>KwaZulu – Natal – 16 communities </a:t>
            </a:r>
          </a:p>
        </p:txBody>
      </p:sp>
      <p:sp>
        <p:nvSpPr>
          <p:cNvPr id="4" name="TextBox 3">
            <a:extLst>
              <a:ext uri="{FF2B5EF4-FFF2-40B4-BE49-F238E27FC236}">
                <a16:creationId xmlns:a16="http://schemas.microsoft.com/office/drawing/2014/main" xmlns="" id="{B5905E55-E88B-4AF0-A3F8-B91E9B13F545}"/>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8</a:t>
            </a:r>
          </a:p>
        </p:txBody>
      </p:sp>
    </p:spTree>
    <p:extLst>
      <p:ext uri="{BB962C8B-B14F-4D97-AF65-F5344CB8AC3E}">
        <p14:creationId xmlns:p14="http://schemas.microsoft.com/office/powerpoint/2010/main" xmlns="" val="94949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029" lvl="0" indent="-228029" algn="ctr">
              <a:spcBef>
                <a:spcPts val="998"/>
              </a:spcBef>
              <a:buFont typeface="Arial" panose="020B0604020202020204" pitchFamily="34" charset="0"/>
              <a:buChar char="•"/>
            </a:pPr>
            <a:r>
              <a:rPr lang="en-US" sz="3600" b="1" dirty="0"/>
              <a:t>Gallery on the campaigns</a:t>
            </a:r>
          </a:p>
        </p:txBody>
      </p:sp>
      <p:pic>
        <p:nvPicPr>
          <p:cNvPr id="4" name="Content Placeholder 3">
            <a:extLst>
              <a:ext uri="{FF2B5EF4-FFF2-40B4-BE49-F238E27FC236}">
                <a16:creationId xmlns:a16="http://schemas.microsoft.com/office/drawing/2014/main" xmlns="" id="{9A91ED8C-C66B-408F-B435-D6911CC36D14}"/>
              </a:ext>
            </a:extLst>
          </p:cNvPr>
          <p:cNvPicPr>
            <a:picLocks noGrp="1" noChangeAspect="1"/>
          </p:cNvPicPr>
          <p:nvPr>
            <p:ph idx="1"/>
          </p:nvPr>
        </p:nvPicPr>
        <p:blipFill>
          <a:blip r:embed="rId2"/>
          <a:stretch>
            <a:fillRect/>
          </a:stretch>
        </p:blipFill>
        <p:spPr>
          <a:xfrm>
            <a:off x="476368" y="1032192"/>
            <a:ext cx="8002614" cy="5340899"/>
          </a:xfrm>
          <a:prstGeom prst="rect">
            <a:avLst/>
          </a:prstGeom>
        </p:spPr>
      </p:pic>
      <p:sp>
        <p:nvSpPr>
          <p:cNvPr id="5" name="TextBox 4">
            <a:extLst>
              <a:ext uri="{FF2B5EF4-FFF2-40B4-BE49-F238E27FC236}">
                <a16:creationId xmlns:a16="http://schemas.microsoft.com/office/drawing/2014/main" xmlns="" id="{F6D38926-49C5-4A7B-A50B-29299FC990BF}"/>
              </a:ext>
            </a:extLst>
          </p:cNvPr>
          <p:cNvSpPr txBox="1"/>
          <p:nvPr/>
        </p:nvSpPr>
        <p:spPr>
          <a:xfrm>
            <a:off x="7550727" y="6294531"/>
            <a:ext cx="1274618" cy="400110"/>
          </a:xfrm>
          <a:prstGeom prst="rect">
            <a:avLst/>
          </a:prstGeom>
          <a:noFill/>
        </p:spPr>
        <p:txBody>
          <a:bodyPr wrap="square" rtlCol="0">
            <a:spAutoFit/>
          </a:bodyPr>
          <a:lstStyle/>
          <a:p>
            <a:pPr algn="r"/>
            <a:r>
              <a:rPr lang="en-US" sz="2000" b="1" dirty="0"/>
              <a:t>9</a:t>
            </a:r>
          </a:p>
        </p:txBody>
      </p:sp>
    </p:spTree>
    <p:extLst>
      <p:ext uri="{BB962C8B-B14F-4D97-AF65-F5344CB8AC3E}">
        <p14:creationId xmlns:p14="http://schemas.microsoft.com/office/powerpoint/2010/main" xmlns="" val="3262861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10639</TotalTime>
  <Words>2355</Words>
  <Application>Microsoft Office PowerPoint</Application>
  <PresentationFormat>Custom</PresentationFormat>
  <Paragraphs>434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Contents</vt:lpstr>
      <vt:lpstr>PRESENTATION OUTLINE</vt:lpstr>
      <vt:lpstr>REGULATORY FUNCTION OF IK IN THE CONTEXT OF IK ACT </vt:lpstr>
      <vt:lpstr>Public Awareness on the IK Act 1/2</vt:lpstr>
      <vt:lpstr>Public Awareness on the IK Act 2/2</vt:lpstr>
      <vt:lpstr>Public Awareness on the IK Act 2/2</vt:lpstr>
      <vt:lpstr>Biocultural Protocol 1/2</vt:lpstr>
      <vt:lpstr>Biocultural Protocol 2/2</vt:lpstr>
      <vt:lpstr>Gallery on the campaigns</vt:lpstr>
      <vt:lpstr>Gallery on the campaigns</vt:lpstr>
      <vt:lpstr>Regulations</vt:lpstr>
      <vt:lpstr>LEGAL PRESCRIPTS  DRAFTED </vt:lpstr>
      <vt:lpstr>Process  – IK Act  Regulations Project Plan 1/4     </vt:lpstr>
      <vt:lpstr>Process  – IK Act  Regulations Project Plan  2/4   </vt:lpstr>
      <vt:lpstr>Process  – IK Act  Regulations Project Plan  2/4   </vt:lpstr>
      <vt:lpstr>Process  – IK Act  Regulations Project Plan  2/4  </vt:lpstr>
      <vt:lpstr>Special Service Delivery Unit 1/2</vt:lpstr>
      <vt:lpstr>Special Service Delivery Unit 2/2</vt:lpstr>
      <vt:lpstr>REGISTRATION OF IK IN THE CONTEXT  OF IK ACT </vt:lpstr>
      <vt:lpstr>Status Report (1/4)</vt:lpstr>
      <vt:lpstr>Status Report (2/4)</vt:lpstr>
      <vt:lpstr>Status Report (3/4)</vt:lpstr>
      <vt:lpstr>Status Report (4/4)</vt:lpstr>
      <vt:lpstr>RECOGNITION OF PRIOR LEARNING (RPL) </vt:lpstr>
      <vt:lpstr>COMMENCEMENT OF THE RPL PILOT IN 3 PROVINCES </vt:lpstr>
      <vt:lpstr>STATUS OF RPL PILOT COMMENCEMENT : KZN</vt:lpstr>
      <vt:lpstr>STATUS OF RPL PILOT IMPLEMENTATION: NORTH WEST</vt:lpstr>
      <vt:lpstr>Structures formulated </vt:lpstr>
      <vt:lpstr>RPL Prioriries</vt:lpstr>
      <vt:lpstr>COMMERCIALISATION </vt:lpstr>
      <vt:lpstr>Commercialisation </vt:lpstr>
      <vt:lpstr>Commercialisation </vt:lpstr>
      <vt:lpstr>Dankie  Ha khensa  Re a leboga  Ro livhuwa    Siyabonga   Siyathokoza  Thank  you Enkosi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Monique</cp:lastModifiedBy>
  <cp:revision>272</cp:revision>
  <cp:lastPrinted>2020-01-24T11:14:24Z</cp:lastPrinted>
  <dcterms:created xsi:type="dcterms:W3CDTF">2018-03-06T16:17:46Z</dcterms:created>
  <dcterms:modified xsi:type="dcterms:W3CDTF">2022-03-25T07:10:29Z</dcterms:modified>
</cp:coreProperties>
</file>