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833" r:id="rId2"/>
    <p:sldMasterId id="2147483855" r:id="rId3"/>
    <p:sldMasterId id="2147483870" r:id="rId4"/>
    <p:sldMasterId id="2147483879" r:id="rId5"/>
  </p:sldMasterIdLst>
  <p:notesMasterIdLst>
    <p:notesMasterId r:id="rId35"/>
  </p:notesMasterIdLst>
  <p:handoutMasterIdLst>
    <p:handoutMasterId r:id="rId36"/>
  </p:handoutMasterIdLst>
  <p:sldIdLst>
    <p:sldId id="2064" r:id="rId6"/>
    <p:sldId id="2100" r:id="rId7"/>
    <p:sldId id="2429" r:id="rId8"/>
    <p:sldId id="2503" r:id="rId9"/>
    <p:sldId id="2101" r:id="rId10"/>
    <p:sldId id="2109" r:id="rId11"/>
    <p:sldId id="2274" r:id="rId12"/>
    <p:sldId id="2103" r:id="rId13"/>
    <p:sldId id="2089" r:id="rId14"/>
    <p:sldId id="2781" r:id="rId15"/>
    <p:sldId id="2079" r:id="rId16"/>
    <p:sldId id="2783" r:id="rId17"/>
    <p:sldId id="2784" r:id="rId18"/>
    <p:sldId id="2785" r:id="rId19"/>
    <p:sldId id="2445" r:id="rId20"/>
    <p:sldId id="2110" r:id="rId21"/>
    <p:sldId id="2090" r:id="rId22"/>
    <p:sldId id="2779" r:id="rId23"/>
    <p:sldId id="2078" r:id="rId24"/>
    <p:sldId id="2786" r:id="rId25"/>
    <p:sldId id="2081" r:id="rId26"/>
    <p:sldId id="2086" r:id="rId27"/>
    <p:sldId id="2080" r:id="rId28"/>
    <p:sldId id="2088" r:id="rId29"/>
    <p:sldId id="2775" r:id="rId30"/>
    <p:sldId id="2082" r:id="rId31"/>
    <p:sldId id="2776" r:id="rId32"/>
    <p:sldId id="2083" r:id="rId33"/>
    <p:sldId id="2777" r:id="rId34"/>
  </p:sldIdLst>
  <p:sldSz cx="12192000" cy="6858000"/>
  <p:notesSz cx="6645275" cy="9775825"/>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a Nkhahle" initials="SN" lastIdx="4" clrIdx="0"/>
  <p:cmAuthor id="2" name="Pauline Matsaung" initials="PM" lastIdx="24" clrIdx="1">
    <p:extLst>
      <p:ext uri="{19B8F6BF-5375-455C-9EA6-DF929625EA0E}">
        <p15:presenceInfo xmlns:p15="http://schemas.microsoft.com/office/powerpoint/2012/main" userId="S-1-5-21-2143731471-823594938-2798094169-1450" providerId="AD"/>
      </p:ext>
    </p:extLst>
  </p:cmAuthor>
  <p:cmAuthor id="3" name="Sonwabo Gqegqe" initials="SG" lastIdx="1" clrIdx="2">
    <p:extLst>
      <p:ext uri="{19B8F6BF-5375-455C-9EA6-DF929625EA0E}">
        <p15:presenceInfo xmlns:p15="http://schemas.microsoft.com/office/powerpoint/2012/main" userId="S-1-5-21-2143731471-823594938-2798094169-67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CC"/>
    <a:srgbClr val="3333CC"/>
    <a:srgbClr val="F06913"/>
    <a:srgbClr val="CC0000"/>
    <a:srgbClr val="CC3300"/>
    <a:srgbClr val="E8D7A0"/>
    <a:srgbClr val="A50021"/>
    <a:srgbClr val="FCEBE7"/>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87013" autoAdjust="0"/>
  </p:normalViewPr>
  <p:slideViewPr>
    <p:cSldViewPr>
      <p:cViewPr varScale="1">
        <p:scale>
          <a:sx n="64" d="100"/>
          <a:sy n="64" d="100"/>
        </p:scale>
        <p:origin x="852" y="66"/>
      </p:cViewPr>
      <p:guideLst>
        <p:guide orient="horz" pos="2160"/>
        <p:guide pos="3840"/>
      </p:guideLst>
    </p:cSldViewPr>
  </p:slideViewPr>
  <p:outlineViewPr>
    <p:cViewPr>
      <p:scale>
        <a:sx n="33" d="100"/>
        <a:sy n="33" d="100"/>
      </p:scale>
      <p:origin x="0" y="-1056"/>
    </p:cViewPr>
  </p:outlineViewPr>
  <p:notesTextViewPr>
    <p:cViewPr>
      <p:scale>
        <a:sx n="3" d="2"/>
        <a:sy n="3" d="2"/>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10.0.1.15\users\rkhan\My%20Documents\OPERATIONs\OPERATIONAL%20PERFORMANCE%20MONITORING\2%200%202%201%20%20-%20%202%200%202%202\QUARTER%203\REPORTS%20TO%20GOVERNANCE%20STRUCTURE\Quarter%203%20-%20Preformance%20Against%20AP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ZA" sz="2000" b="0" i="0" baseline="0">
                <a:effectLst/>
              </a:rPr>
              <a:t>2021/2022 Overall performance of Quarter 3</a:t>
            </a:r>
            <a:endParaRPr lang="en-GB" sz="2000">
              <a:effectLst/>
            </a:endParaRPr>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E83-428D-8DC0-13932146D742}"/>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E83-428D-8DC0-13932146D742}"/>
              </c:ext>
            </c:extLst>
          </c:dPt>
          <c:dPt>
            <c:idx val="2"/>
            <c:bubble3D val="0"/>
            <c:spPr>
              <a:solidFill>
                <a:srgbClr val="66FF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E83-428D-8DC0-13932146D742}"/>
              </c:ext>
            </c:extLst>
          </c:dPt>
          <c:dPt>
            <c:idx val="3"/>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E83-428D-8DC0-13932146D742}"/>
              </c:ext>
            </c:extLst>
          </c:dPt>
          <c:dLbls>
            <c:dLbl>
              <c:idx val="0"/>
              <c:layout>
                <c:manualLayout>
                  <c:x val="-0.16169243090937163"/>
                  <c:y val="-0.17839396419533579"/>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7.5819553805774278E-2"/>
                      <c:h val="9.9499596448748992E-2"/>
                    </c:manualLayout>
                  </c15:layout>
                </c:ext>
                <c:ext xmlns:c16="http://schemas.microsoft.com/office/drawing/2014/chart" uri="{C3380CC4-5D6E-409C-BE32-E72D297353CC}">
                  <c16:uniqueId val="{00000001-AE83-428D-8DC0-13932146D742}"/>
                </c:ext>
              </c:extLst>
            </c:dLbl>
            <c:dLbl>
              <c:idx val="1"/>
              <c:layout>
                <c:manualLayout>
                  <c:x val="7.9668853893263336E-2"/>
                  <c:y val="-1.377971821318945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E83-428D-8DC0-13932146D742}"/>
                </c:ext>
              </c:extLst>
            </c:dLbl>
            <c:dLbl>
              <c:idx val="2"/>
              <c:layout>
                <c:manualLayout>
                  <c:x val="8.309601924759405E-2"/>
                  <c:y val="2.5454868988834024E-2"/>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E83-428D-8DC0-13932146D742}"/>
                </c:ext>
              </c:extLst>
            </c:dLbl>
            <c:dLbl>
              <c:idx val="3"/>
              <c:layout>
                <c:manualLayout>
                  <c:x val="7.46321406515362E-2"/>
                  <c:y val="0.15220129696290241"/>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5932916473676078E-2"/>
                      <c:h val="7.0149672151196149E-2"/>
                    </c:manualLayout>
                  </c15:layout>
                </c:ext>
                <c:ext xmlns:c16="http://schemas.microsoft.com/office/drawing/2014/chart" uri="{C3380CC4-5D6E-409C-BE32-E72D297353CC}">
                  <c16:uniqueId val="{00000007-AE83-428D-8DC0-13932146D742}"/>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Graphs!$H$5:$K$5</c:f>
              <c:strCache>
                <c:ptCount val="4"/>
                <c:pt idx="0">
                  <c:v>In Progress 
</c:v>
                </c:pt>
                <c:pt idx="1">
                  <c:v>Lagging Behind
</c:v>
                </c:pt>
                <c:pt idx="2">
                  <c:v>Not Applicable 
</c:v>
                </c:pt>
                <c:pt idx="3">
                  <c:v>Target Achieved</c:v>
                </c:pt>
              </c:strCache>
              <c:extLst/>
            </c:strRef>
          </c:cat>
          <c:val>
            <c:numRef>
              <c:f>Graphs!$H$6:$K$6</c:f>
              <c:numCache>
                <c:formatCode>0%</c:formatCode>
                <c:ptCount val="4"/>
                <c:pt idx="0">
                  <c:v>0.67741935483870963</c:v>
                </c:pt>
                <c:pt idx="1">
                  <c:v>0.11290322580645161</c:v>
                </c:pt>
                <c:pt idx="2">
                  <c:v>1.6129032258064516E-2</c:v>
                </c:pt>
                <c:pt idx="3">
                  <c:v>0.19354838709677419</c:v>
                </c:pt>
              </c:numCache>
              <c:extLst/>
            </c:numRef>
          </c:val>
          <c:extLst>
            <c:ext xmlns:c16="http://schemas.microsoft.com/office/drawing/2014/chart" uri="{C3380CC4-5D6E-409C-BE32-E72D297353CC}">
              <c16:uniqueId val="{00000008-AE83-428D-8DC0-13932146D7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763385826771654"/>
          <c:y val="0.26787541387834995"/>
          <c:w val="0.2556994750656168"/>
          <c:h val="0.5415695919366011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accent6"/>
                </a:solidFill>
                <a:latin typeface="+mn-lt"/>
                <a:ea typeface="+mn-ea"/>
                <a:cs typeface="+mn-cs"/>
              </a:defRPr>
            </a:pPr>
            <a:r>
              <a:rPr lang="en-US" sz="2800" b="1" i="0" baseline="0" dirty="0">
                <a:solidFill>
                  <a:schemeClr val="accent6"/>
                </a:solidFill>
                <a:effectLst/>
              </a:rPr>
              <a:t>2021/2022 QUARTER 3 PERFORMANCE</a:t>
            </a:r>
            <a:endParaRPr lang="en-GB" sz="2800" dirty="0">
              <a:solidFill>
                <a:schemeClr val="accent6"/>
              </a:solidFill>
              <a:effectLst/>
            </a:endParaRPr>
          </a:p>
          <a:p>
            <a:pPr>
              <a:defRPr sz="2800">
                <a:solidFill>
                  <a:schemeClr val="accent6"/>
                </a:solidFill>
              </a:defRPr>
            </a:pPr>
            <a:r>
              <a:rPr lang="en-US" sz="2800" b="1" i="0" cap="all" baseline="0" dirty="0">
                <a:solidFill>
                  <a:schemeClr val="accent6"/>
                </a:solidFill>
                <a:effectLst/>
              </a:rPr>
              <a:t>Against Outcomes </a:t>
            </a:r>
            <a:endParaRPr lang="en-GB" sz="2800" dirty="0">
              <a:solidFill>
                <a:schemeClr val="accent6"/>
              </a:solidFill>
              <a:effectLst/>
            </a:endParaRPr>
          </a:p>
        </c:rich>
      </c:tx>
      <c:layout>
        <c:manualLayout>
          <c:xMode val="edge"/>
          <c:yMode val="edge"/>
          <c:x val="0.13792369280528802"/>
          <c:y val="2.4676055684389499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accent6"/>
              </a:solidFill>
              <a:latin typeface="+mn-lt"/>
              <a:ea typeface="+mn-ea"/>
              <a:cs typeface="+mn-cs"/>
            </a:defRPr>
          </a:pPr>
          <a:endParaRPr lang="en-US"/>
        </a:p>
      </c:txPr>
    </c:title>
    <c:autoTitleDeleted val="0"/>
    <c:plotArea>
      <c:layout/>
      <c:barChart>
        <c:barDir val="col"/>
        <c:grouping val="clustered"/>
        <c:varyColors val="0"/>
        <c:ser>
          <c:idx val="0"/>
          <c:order val="0"/>
          <c:tx>
            <c:strRef>
              <c:f>Graphs!$B$23</c:f>
              <c:strCache>
                <c:ptCount val="1"/>
                <c:pt idx="0">
                  <c:v>In Progress 
</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Graphs!$A$24:$A$27</c:f>
              <c:strCache>
                <c:ptCount val="4"/>
                <c:pt idx="0">
                  <c:v>Outcome 1
Municipalities with sustainable and inclusive economic growth underpinned by spatial transformation</c:v>
                </c:pt>
                <c:pt idx="1">
                  <c:v>Outcome 2
Good governance and resilient municipal institutions</c:v>
                </c:pt>
                <c:pt idx="2">
                  <c:v>Outcome 3
Financial sustainability of local government &amp; greater fiscal equity</c:v>
                </c:pt>
                <c:pt idx="3">
                  <c:v>Outcome 4
An Effective and Efficient Administration support service for SALGA programme delivery </c:v>
                </c:pt>
              </c:strCache>
            </c:strRef>
          </c:cat>
          <c:val>
            <c:numRef>
              <c:f>Graphs!$B$24:$B$27</c:f>
              <c:numCache>
                <c:formatCode>General</c:formatCode>
                <c:ptCount val="4"/>
                <c:pt idx="0">
                  <c:v>10</c:v>
                </c:pt>
                <c:pt idx="1">
                  <c:v>16</c:v>
                </c:pt>
                <c:pt idx="2">
                  <c:v>4</c:v>
                </c:pt>
                <c:pt idx="3">
                  <c:v>12</c:v>
                </c:pt>
              </c:numCache>
            </c:numRef>
          </c:val>
          <c:extLst>
            <c:ext xmlns:c16="http://schemas.microsoft.com/office/drawing/2014/chart" uri="{C3380CC4-5D6E-409C-BE32-E72D297353CC}">
              <c16:uniqueId val="{00000000-3AA5-4D93-B570-5815197704FD}"/>
            </c:ext>
          </c:extLst>
        </c:ser>
        <c:ser>
          <c:idx val="1"/>
          <c:order val="1"/>
          <c:tx>
            <c:strRef>
              <c:f>Graphs!$C$23</c:f>
              <c:strCache>
                <c:ptCount val="1"/>
                <c:pt idx="0">
                  <c:v>Lagging Behind
</c:v>
                </c:pt>
              </c:strCache>
            </c:strRef>
          </c:tx>
          <c:spPr>
            <a:solidFill>
              <a:srgbClr val="FF0000"/>
            </a:solidFill>
            <a:ln>
              <a:gradFill flip="none" rotWithShape="1">
                <a:gsLst>
                  <a:gs pos="100000">
                    <a:srgbClr val="C3ABC0"/>
                  </a:gs>
                  <a:gs pos="25000">
                    <a:srgbClr val="FF0000"/>
                  </a:gs>
                  <a:gs pos="99000">
                    <a:schemeClr val="accent1">
                      <a:lumMod val="45000"/>
                      <a:lumOff val="55000"/>
                    </a:schemeClr>
                  </a:gs>
                  <a:gs pos="96000">
                    <a:schemeClr val="accent1">
                      <a:lumMod val="30000"/>
                      <a:lumOff val="70000"/>
                    </a:schemeClr>
                  </a:gs>
                </a:gsLst>
                <a:lin ang="0" scaled="1"/>
                <a:tileRect/>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Graphs!$A$24:$A$27</c:f>
              <c:strCache>
                <c:ptCount val="4"/>
                <c:pt idx="0">
                  <c:v>Outcome 1
Municipalities with sustainable and inclusive economic growth underpinned by spatial transformation</c:v>
                </c:pt>
                <c:pt idx="1">
                  <c:v>Outcome 2
Good governance and resilient municipal institutions</c:v>
                </c:pt>
                <c:pt idx="2">
                  <c:v>Outcome 3
Financial sustainability of local government &amp; greater fiscal equity</c:v>
                </c:pt>
                <c:pt idx="3">
                  <c:v>Outcome 4
An Effective and Efficient Administration support service for SALGA programme delivery </c:v>
                </c:pt>
              </c:strCache>
            </c:strRef>
          </c:cat>
          <c:val>
            <c:numRef>
              <c:f>Graphs!$C$24:$C$27</c:f>
              <c:numCache>
                <c:formatCode>General</c:formatCode>
                <c:ptCount val="4"/>
                <c:pt idx="0">
                  <c:v>3</c:v>
                </c:pt>
                <c:pt idx="2">
                  <c:v>1</c:v>
                </c:pt>
                <c:pt idx="3">
                  <c:v>3</c:v>
                </c:pt>
              </c:numCache>
            </c:numRef>
          </c:val>
          <c:extLst>
            <c:ext xmlns:c16="http://schemas.microsoft.com/office/drawing/2014/chart" uri="{C3380CC4-5D6E-409C-BE32-E72D297353CC}">
              <c16:uniqueId val="{00000001-3AA5-4D93-B570-5815197704FD}"/>
            </c:ext>
          </c:extLst>
        </c:ser>
        <c:ser>
          <c:idx val="2"/>
          <c:order val="2"/>
          <c:tx>
            <c:strRef>
              <c:f>Graphs!$D$23</c:f>
              <c:strCache>
                <c:ptCount val="1"/>
                <c:pt idx="0">
                  <c:v>Not Applicable 
</c:v>
                </c:pt>
              </c:strCache>
            </c:strRef>
          </c:tx>
          <c:spPr>
            <a:solidFill>
              <a:srgbClr val="66FF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Graphs!$A$24:$A$27</c:f>
              <c:strCache>
                <c:ptCount val="4"/>
                <c:pt idx="0">
                  <c:v>Outcome 1
Municipalities with sustainable and inclusive economic growth underpinned by spatial transformation</c:v>
                </c:pt>
                <c:pt idx="1">
                  <c:v>Outcome 2
Good governance and resilient municipal institutions</c:v>
                </c:pt>
                <c:pt idx="2">
                  <c:v>Outcome 3
Financial sustainability of local government &amp; greater fiscal equity</c:v>
                </c:pt>
                <c:pt idx="3">
                  <c:v>Outcome 4
An Effective and Efficient Administration support service for SALGA programme delivery </c:v>
                </c:pt>
              </c:strCache>
            </c:strRef>
          </c:cat>
          <c:val>
            <c:numRef>
              <c:f>Graphs!$D$24:$D$27</c:f>
              <c:numCache>
                <c:formatCode>General</c:formatCode>
                <c:ptCount val="4"/>
                <c:pt idx="0">
                  <c:v>1</c:v>
                </c:pt>
              </c:numCache>
            </c:numRef>
          </c:val>
          <c:extLst>
            <c:ext xmlns:c16="http://schemas.microsoft.com/office/drawing/2014/chart" uri="{C3380CC4-5D6E-409C-BE32-E72D297353CC}">
              <c16:uniqueId val="{00000002-3AA5-4D93-B570-5815197704FD}"/>
            </c:ext>
          </c:extLst>
        </c:ser>
        <c:ser>
          <c:idx val="3"/>
          <c:order val="3"/>
          <c:tx>
            <c:strRef>
              <c:f>Graphs!$E$23</c:f>
              <c:strCache>
                <c:ptCount val="1"/>
                <c:pt idx="0">
                  <c:v>Target Achieved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Graphs!$A$24:$A$27</c:f>
              <c:strCache>
                <c:ptCount val="4"/>
                <c:pt idx="0">
                  <c:v>Outcome 1
Municipalities with sustainable and inclusive economic growth underpinned by spatial transformation</c:v>
                </c:pt>
                <c:pt idx="1">
                  <c:v>Outcome 2
Good governance and resilient municipal institutions</c:v>
                </c:pt>
                <c:pt idx="2">
                  <c:v>Outcome 3
Financial sustainability of local government &amp; greater fiscal equity</c:v>
                </c:pt>
                <c:pt idx="3">
                  <c:v>Outcome 4
An Effective and Efficient Administration support service for SALGA programme delivery </c:v>
                </c:pt>
              </c:strCache>
            </c:strRef>
          </c:cat>
          <c:val>
            <c:numRef>
              <c:f>Graphs!$E$24:$E$27</c:f>
              <c:numCache>
                <c:formatCode>General</c:formatCode>
                <c:ptCount val="4"/>
                <c:pt idx="0">
                  <c:v>6</c:v>
                </c:pt>
                <c:pt idx="1">
                  <c:v>4</c:v>
                </c:pt>
                <c:pt idx="2">
                  <c:v>1</c:v>
                </c:pt>
                <c:pt idx="3">
                  <c:v>1</c:v>
                </c:pt>
              </c:numCache>
            </c:numRef>
          </c:val>
          <c:extLst>
            <c:ext xmlns:c16="http://schemas.microsoft.com/office/drawing/2014/chart" uri="{C3380CC4-5D6E-409C-BE32-E72D297353CC}">
              <c16:uniqueId val="{00000003-3AA5-4D93-B570-5815197704FD}"/>
            </c:ext>
          </c:extLst>
        </c:ser>
        <c:dLbls>
          <c:showLegendKey val="0"/>
          <c:showVal val="0"/>
          <c:showCatName val="0"/>
          <c:showSerName val="0"/>
          <c:showPercent val="0"/>
          <c:showBubbleSize val="0"/>
        </c:dLbls>
        <c:gapWidth val="219"/>
        <c:overlap val="-27"/>
        <c:axId val="2072688975"/>
        <c:axId val="2072688143"/>
        <c:extLst>
          <c:ext xmlns:c15="http://schemas.microsoft.com/office/drawing/2012/chart" uri="{02D57815-91ED-43cb-92C2-25804820EDAC}">
            <c15:filteredBarSeries>
              <c15:ser>
                <c:idx val="4"/>
                <c:order val="4"/>
                <c:tx>
                  <c:strRef>
                    <c:extLst>
                      <c:ext uri="{02D57815-91ED-43cb-92C2-25804820EDAC}">
                        <c15:formulaRef>
                          <c15:sqref>Graphs!$F$23</c15:sqref>
                        </c15:formulaRef>
                      </c:ext>
                    </c:extLst>
                    <c:strCache>
                      <c:ptCount val="1"/>
                      <c:pt idx="0">
                        <c:v>Not Achieved
</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Graphs!$A$24:$A$27</c15:sqref>
                        </c15:formulaRef>
                      </c:ext>
                    </c:extLst>
                    <c:strCache>
                      <c:ptCount val="4"/>
                      <c:pt idx="0">
                        <c:v>Outcome 1
Municipalities with sustainable and inclusive economic growth underpinned by spatial transformation</c:v>
                      </c:pt>
                      <c:pt idx="1">
                        <c:v>Outcome 2
Good governance and resilient municipal institutions</c:v>
                      </c:pt>
                      <c:pt idx="2">
                        <c:v>Outcome 3
Financial sustainability of local government &amp; greater fiscal equity</c:v>
                      </c:pt>
                      <c:pt idx="3">
                        <c:v>Outcome 4
An Effective and Efficient Administration support service for SALGA programme delivery </c:v>
                      </c:pt>
                    </c:strCache>
                  </c:strRef>
                </c:cat>
                <c:val>
                  <c:numRef>
                    <c:extLst>
                      <c:ext uri="{02D57815-91ED-43cb-92C2-25804820EDAC}">
                        <c15:formulaRef>
                          <c15:sqref>Graphs!$F$24:$F$27</c15:sqref>
                        </c15:formulaRef>
                      </c:ext>
                    </c:extLst>
                    <c:numCache>
                      <c:formatCode>General</c:formatCode>
                      <c:ptCount val="4"/>
                    </c:numCache>
                  </c:numRef>
                </c:val>
                <c:extLst>
                  <c:ext xmlns:c16="http://schemas.microsoft.com/office/drawing/2014/chart" uri="{C3380CC4-5D6E-409C-BE32-E72D297353CC}">
                    <c16:uniqueId val="{00000004-3AA5-4D93-B570-5815197704FD}"/>
                  </c:ext>
                </c:extLst>
              </c15:ser>
            </c15:filteredBarSeries>
          </c:ext>
        </c:extLst>
      </c:barChart>
      <c:catAx>
        <c:axId val="207268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72688143"/>
        <c:crosses val="autoZero"/>
        <c:auto val="1"/>
        <c:lblAlgn val="ctr"/>
        <c:lblOffset val="100"/>
        <c:noMultiLvlLbl val="0"/>
      </c:catAx>
      <c:valAx>
        <c:axId val="2072688143"/>
        <c:scaling>
          <c:orientation val="minMax"/>
          <c:max val="1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2072688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b="1" i="0" baseline="0">
                <a:effectLst/>
              </a:rPr>
              <a:t>2021/2022 QUARTER 3 PERFORMANCE</a:t>
            </a:r>
            <a:endParaRPr lang="en-GB" sz="3600">
              <a:effectLst/>
            </a:endParaRPr>
          </a:p>
          <a:p>
            <a:pPr>
              <a:defRPr sz="3600"/>
            </a:pPr>
            <a:r>
              <a:rPr lang="en-US" sz="3600" b="1" i="0" cap="all" baseline="0">
                <a:effectLst/>
              </a:rPr>
              <a:t>Against mandates </a:t>
            </a:r>
            <a:endParaRPr lang="en-GB" sz="3600">
              <a:effectLst/>
            </a:endParaRPr>
          </a:p>
        </c:rich>
      </c:tx>
      <c:layout>
        <c:manualLayout>
          <c:xMode val="edge"/>
          <c:yMode val="edge"/>
          <c:x val="0.11710799061924844"/>
          <c:y val="1.9841545383846238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Graphs!$P$5</c:f>
              <c:strCache>
                <c:ptCount val="1"/>
                <c:pt idx="0">
                  <c:v>In Progress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Graphs!$O$6:$O$11</c:f>
              <c:strCache>
                <c:ptCount val="6"/>
                <c:pt idx="0">
                  <c:v>Mandate 1
Lobby, Advocate and Represent </c:v>
                </c:pt>
                <c:pt idx="1">
                  <c:v>Mandate 2
Employer Body</c:v>
                </c:pt>
                <c:pt idx="2">
                  <c:v>Mandate 3
Capacity Building</c:v>
                </c:pt>
                <c:pt idx="3">
                  <c:v>Mandate 4
Support and Advice</c:v>
                </c:pt>
                <c:pt idx="4">
                  <c:v>Mandate 5
Knowledge Sharing</c:v>
                </c:pt>
                <c:pt idx="5">
                  <c:v>Mandate 6
Strategic Profiling</c:v>
                </c:pt>
              </c:strCache>
            </c:strRef>
          </c:cat>
          <c:val>
            <c:numRef>
              <c:f>Graphs!$P$6:$P$11</c:f>
              <c:numCache>
                <c:formatCode>General</c:formatCode>
                <c:ptCount val="6"/>
                <c:pt idx="0">
                  <c:v>7</c:v>
                </c:pt>
                <c:pt idx="1">
                  <c:v>3</c:v>
                </c:pt>
                <c:pt idx="2">
                  <c:v>2</c:v>
                </c:pt>
                <c:pt idx="3">
                  <c:v>16</c:v>
                </c:pt>
                <c:pt idx="4">
                  <c:v>3</c:v>
                </c:pt>
                <c:pt idx="5">
                  <c:v>11</c:v>
                </c:pt>
              </c:numCache>
            </c:numRef>
          </c:val>
          <c:extLst>
            <c:ext xmlns:c16="http://schemas.microsoft.com/office/drawing/2014/chart" uri="{C3380CC4-5D6E-409C-BE32-E72D297353CC}">
              <c16:uniqueId val="{00000000-55A5-495D-B594-7DFA0ABEA077}"/>
            </c:ext>
          </c:extLst>
        </c:ser>
        <c:ser>
          <c:idx val="1"/>
          <c:order val="1"/>
          <c:tx>
            <c:strRef>
              <c:f>Graphs!$Q$5</c:f>
              <c:strCache>
                <c:ptCount val="1"/>
                <c:pt idx="0">
                  <c:v>Lagging Behind</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Graphs!$O$6:$O$11</c:f>
              <c:strCache>
                <c:ptCount val="6"/>
                <c:pt idx="0">
                  <c:v>Mandate 1
Lobby, Advocate and Represent </c:v>
                </c:pt>
                <c:pt idx="1">
                  <c:v>Mandate 2
Employer Body</c:v>
                </c:pt>
                <c:pt idx="2">
                  <c:v>Mandate 3
Capacity Building</c:v>
                </c:pt>
                <c:pt idx="3">
                  <c:v>Mandate 4
Support and Advice</c:v>
                </c:pt>
                <c:pt idx="4">
                  <c:v>Mandate 5
Knowledge Sharing</c:v>
                </c:pt>
                <c:pt idx="5">
                  <c:v>Mandate 6
Strategic Profiling</c:v>
                </c:pt>
              </c:strCache>
            </c:strRef>
          </c:cat>
          <c:val>
            <c:numRef>
              <c:f>Graphs!$Q$6:$Q$11</c:f>
              <c:numCache>
                <c:formatCode>General</c:formatCode>
                <c:ptCount val="6"/>
                <c:pt idx="0">
                  <c:v>1</c:v>
                </c:pt>
                <c:pt idx="3">
                  <c:v>3</c:v>
                </c:pt>
                <c:pt idx="4">
                  <c:v>1</c:v>
                </c:pt>
                <c:pt idx="5">
                  <c:v>2</c:v>
                </c:pt>
              </c:numCache>
            </c:numRef>
          </c:val>
          <c:extLst>
            <c:ext xmlns:c16="http://schemas.microsoft.com/office/drawing/2014/chart" uri="{C3380CC4-5D6E-409C-BE32-E72D297353CC}">
              <c16:uniqueId val="{00000001-55A5-495D-B594-7DFA0ABEA077}"/>
            </c:ext>
          </c:extLst>
        </c:ser>
        <c:ser>
          <c:idx val="2"/>
          <c:order val="2"/>
          <c:tx>
            <c:strRef>
              <c:f>Graphs!$R$5</c:f>
              <c:strCache>
                <c:ptCount val="1"/>
                <c:pt idx="0">
                  <c:v>Not Applicable</c:v>
                </c:pt>
              </c:strCache>
            </c:strRef>
          </c:tx>
          <c:spPr>
            <a:solidFill>
              <a:srgbClr val="66FF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Graphs!$O$6:$O$11</c:f>
              <c:strCache>
                <c:ptCount val="6"/>
                <c:pt idx="0">
                  <c:v>Mandate 1
Lobby, Advocate and Represent </c:v>
                </c:pt>
                <c:pt idx="1">
                  <c:v>Mandate 2
Employer Body</c:v>
                </c:pt>
                <c:pt idx="2">
                  <c:v>Mandate 3
Capacity Building</c:v>
                </c:pt>
                <c:pt idx="3">
                  <c:v>Mandate 4
Support and Advice</c:v>
                </c:pt>
                <c:pt idx="4">
                  <c:v>Mandate 5
Knowledge Sharing</c:v>
                </c:pt>
                <c:pt idx="5">
                  <c:v>Mandate 6
Strategic Profiling</c:v>
                </c:pt>
              </c:strCache>
            </c:strRef>
          </c:cat>
          <c:val>
            <c:numRef>
              <c:f>Graphs!$R$6:$R$11</c:f>
              <c:numCache>
                <c:formatCode>General</c:formatCode>
                <c:ptCount val="6"/>
                <c:pt idx="3">
                  <c:v>1</c:v>
                </c:pt>
              </c:numCache>
            </c:numRef>
          </c:val>
          <c:extLst>
            <c:ext xmlns:c16="http://schemas.microsoft.com/office/drawing/2014/chart" uri="{C3380CC4-5D6E-409C-BE32-E72D297353CC}">
              <c16:uniqueId val="{00000002-55A5-495D-B594-7DFA0ABEA077}"/>
            </c:ext>
          </c:extLst>
        </c:ser>
        <c:ser>
          <c:idx val="3"/>
          <c:order val="3"/>
          <c:tx>
            <c:strRef>
              <c:f>Graphs!$S$5</c:f>
              <c:strCache>
                <c:ptCount val="1"/>
                <c:pt idx="0">
                  <c:v>Target Achieved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Graphs!$O$6:$O$11</c:f>
              <c:strCache>
                <c:ptCount val="6"/>
                <c:pt idx="0">
                  <c:v>Mandate 1
Lobby, Advocate and Represent </c:v>
                </c:pt>
                <c:pt idx="1">
                  <c:v>Mandate 2
Employer Body</c:v>
                </c:pt>
                <c:pt idx="2">
                  <c:v>Mandate 3
Capacity Building</c:v>
                </c:pt>
                <c:pt idx="3">
                  <c:v>Mandate 4
Support and Advice</c:v>
                </c:pt>
                <c:pt idx="4">
                  <c:v>Mandate 5
Knowledge Sharing</c:v>
                </c:pt>
                <c:pt idx="5">
                  <c:v>Mandate 6
Strategic Profiling</c:v>
                </c:pt>
              </c:strCache>
            </c:strRef>
          </c:cat>
          <c:val>
            <c:numRef>
              <c:f>Graphs!$S$6:$S$11</c:f>
              <c:numCache>
                <c:formatCode>General</c:formatCode>
                <c:ptCount val="6"/>
                <c:pt idx="0">
                  <c:v>1</c:v>
                </c:pt>
                <c:pt idx="1">
                  <c:v>2</c:v>
                </c:pt>
                <c:pt idx="2">
                  <c:v>1</c:v>
                </c:pt>
                <c:pt idx="3">
                  <c:v>5</c:v>
                </c:pt>
                <c:pt idx="4">
                  <c:v>3</c:v>
                </c:pt>
              </c:numCache>
            </c:numRef>
          </c:val>
          <c:extLst>
            <c:ext xmlns:c16="http://schemas.microsoft.com/office/drawing/2014/chart" uri="{C3380CC4-5D6E-409C-BE32-E72D297353CC}">
              <c16:uniqueId val="{00000003-55A5-495D-B594-7DFA0ABEA077}"/>
            </c:ext>
          </c:extLst>
        </c:ser>
        <c:dLbls>
          <c:showLegendKey val="0"/>
          <c:showVal val="0"/>
          <c:showCatName val="0"/>
          <c:showSerName val="0"/>
          <c:showPercent val="0"/>
          <c:showBubbleSize val="0"/>
        </c:dLbls>
        <c:gapWidth val="219"/>
        <c:overlap val="-27"/>
        <c:axId val="1816326687"/>
        <c:axId val="1816324607"/>
        <c:extLst>
          <c:ext xmlns:c15="http://schemas.microsoft.com/office/drawing/2012/chart" uri="{02D57815-91ED-43cb-92C2-25804820EDAC}">
            <c15:filteredBarSeries>
              <c15:ser>
                <c:idx val="4"/>
                <c:order val="4"/>
                <c:tx>
                  <c:strRef>
                    <c:extLst>
                      <c:ext uri="{02D57815-91ED-43cb-92C2-25804820EDAC}">
                        <c15:formulaRef>
                          <c15:sqref>Graphs!$T$5</c15:sqref>
                        </c15:formulaRef>
                      </c:ext>
                    </c:extLst>
                    <c:strCache>
                      <c:ptCount val="1"/>
                      <c:pt idx="0">
                        <c:v>Not Achieved</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Graphs!$O$6:$O$11</c15:sqref>
                        </c15:formulaRef>
                      </c:ext>
                    </c:extLst>
                    <c:strCache>
                      <c:ptCount val="6"/>
                      <c:pt idx="0">
                        <c:v>Mandate 1
Lobby, Advocate and Represent </c:v>
                      </c:pt>
                      <c:pt idx="1">
                        <c:v>Mandate 2
Employer Body</c:v>
                      </c:pt>
                      <c:pt idx="2">
                        <c:v>Mandate 3
Capacity Building</c:v>
                      </c:pt>
                      <c:pt idx="3">
                        <c:v>Mandate 4
Support and Advice</c:v>
                      </c:pt>
                      <c:pt idx="4">
                        <c:v>Mandate 5
Knowledge Sharing</c:v>
                      </c:pt>
                      <c:pt idx="5">
                        <c:v>Mandate 6
Strategic Profiling</c:v>
                      </c:pt>
                    </c:strCache>
                  </c:strRef>
                </c:cat>
                <c:val>
                  <c:numRef>
                    <c:extLst>
                      <c:ext uri="{02D57815-91ED-43cb-92C2-25804820EDAC}">
                        <c15:formulaRef>
                          <c15:sqref>Graphs!$T$6:$T$11</c15:sqref>
                        </c15:formulaRef>
                      </c:ext>
                    </c:extLst>
                    <c:numCache>
                      <c:formatCode>General</c:formatCode>
                      <c:ptCount val="6"/>
                    </c:numCache>
                  </c:numRef>
                </c:val>
                <c:extLst>
                  <c:ext xmlns:c16="http://schemas.microsoft.com/office/drawing/2014/chart" uri="{C3380CC4-5D6E-409C-BE32-E72D297353CC}">
                    <c16:uniqueId val="{00000004-55A5-495D-B594-7DFA0ABEA077}"/>
                  </c:ext>
                </c:extLst>
              </c15:ser>
            </c15:filteredBarSeries>
          </c:ext>
        </c:extLst>
      </c:barChart>
      <c:catAx>
        <c:axId val="181632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6324607"/>
        <c:crossesAt val="0"/>
        <c:auto val="1"/>
        <c:lblAlgn val="ctr"/>
        <c:lblOffset val="100"/>
        <c:noMultiLvlLbl val="0"/>
      </c:catAx>
      <c:valAx>
        <c:axId val="1816324607"/>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816326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142D2-2D47-4663-94CB-BCDA658CBEB7}"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ZA"/>
        </a:p>
      </dgm:t>
    </dgm:pt>
    <dgm:pt modelId="{DA8EED78-9E11-463A-831D-AFB519042D32}">
      <dgm:prSet phldrT="[Text]" custT="1"/>
      <dgm:spPr>
        <a:solidFill>
          <a:schemeClr val="bg2">
            <a:lumMod val="20000"/>
            <a:lumOff val="80000"/>
          </a:schemeClr>
        </a:solidFill>
      </dgm:spPr>
      <dgm:t>
        <a:bodyPr/>
        <a:lstStyle/>
        <a:p>
          <a:r>
            <a:rPr lang="en-US" sz="1800" b="1" dirty="0">
              <a:solidFill>
                <a:schemeClr val="accent6"/>
              </a:solidFill>
            </a:rPr>
            <a:t>Environmental Context of Quarter 3  </a:t>
          </a:r>
          <a:endParaRPr lang="en-ZA" sz="1800" b="1" dirty="0">
            <a:solidFill>
              <a:schemeClr val="accent6"/>
            </a:solidFill>
          </a:endParaRPr>
        </a:p>
      </dgm:t>
    </dgm:pt>
    <dgm:pt modelId="{A468D765-2F76-4E1A-AA8E-6461DC0986B4}" type="parTrans" cxnId="{5ED2A92F-1B3C-45B8-80AE-661D1805998E}">
      <dgm:prSet/>
      <dgm:spPr/>
      <dgm:t>
        <a:bodyPr/>
        <a:lstStyle/>
        <a:p>
          <a:endParaRPr lang="en-ZA" sz="1800" b="1">
            <a:solidFill>
              <a:schemeClr val="accent6"/>
            </a:solidFill>
          </a:endParaRPr>
        </a:p>
      </dgm:t>
    </dgm:pt>
    <dgm:pt modelId="{6A64C51D-393C-4898-A182-CF7BF56CA5E3}" type="sibTrans" cxnId="{5ED2A92F-1B3C-45B8-80AE-661D1805998E}">
      <dgm:prSet/>
      <dgm:spPr/>
      <dgm:t>
        <a:bodyPr/>
        <a:lstStyle/>
        <a:p>
          <a:endParaRPr lang="en-ZA" sz="1800" b="1">
            <a:solidFill>
              <a:schemeClr val="accent6"/>
            </a:solidFill>
          </a:endParaRPr>
        </a:p>
      </dgm:t>
    </dgm:pt>
    <dgm:pt modelId="{945013F6-B559-46B2-9796-B9E0A94E55AA}">
      <dgm:prSet phldrT="[Text]" custT="1"/>
      <dgm:spPr>
        <a:solidFill>
          <a:schemeClr val="bg2">
            <a:lumMod val="40000"/>
            <a:lumOff val="60000"/>
          </a:schemeClr>
        </a:solidFill>
      </dgm:spPr>
      <dgm:t>
        <a:bodyPr/>
        <a:lstStyle/>
        <a:p>
          <a:r>
            <a:rPr lang="en-US" sz="1800" b="1" dirty="0">
              <a:solidFill>
                <a:schemeClr val="accent6"/>
              </a:solidFill>
            </a:rPr>
            <a:t>Legislative Requirements &amp; 2021/2022 Approved APP</a:t>
          </a:r>
          <a:endParaRPr lang="en-ZA" sz="1800" b="1" dirty="0">
            <a:solidFill>
              <a:schemeClr val="accent6"/>
            </a:solidFill>
          </a:endParaRPr>
        </a:p>
      </dgm:t>
    </dgm:pt>
    <dgm:pt modelId="{D58CC600-63B5-412B-80D2-6893AA889D38}" type="parTrans" cxnId="{C2D0854C-538A-483D-950E-1A98E99A6142}">
      <dgm:prSet/>
      <dgm:spPr/>
      <dgm:t>
        <a:bodyPr/>
        <a:lstStyle/>
        <a:p>
          <a:endParaRPr lang="en-ZA" sz="1800" b="1">
            <a:solidFill>
              <a:schemeClr val="accent6"/>
            </a:solidFill>
          </a:endParaRPr>
        </a:p>
      </dgm:t>
    </dgm:pt>
    <dgm:pt modelId="{856DD609-0960-4E91-AF46-A16616D4081C}" type="sibTrans" cxnId="{C2D0854C-538A-483D-950E-1A98E99A6142}">
      <dgm:prSet/>
      <dgm:spPr/>
      <dgm:t>
        <a:bodyPr/>
        <a:lstStyle/>
        <a:p>
          <a:endParaRPr lang="en-ZA" sz="1800" b="1">
            <a:solidFill>
              <a:schemeClr val="accent6"/>
            </a:solidFill>
          </a:endParaRPr>
        </a:p>
      </dgm:t>
    </dgm:pt>
    <dgm:pt modelId="{E405E4B4-FBC9-4CE6-90C5-5C84802D5BC9}">
      <dgm:prSet phldrT="[Text]" custT="1"/>
      <dgm:spPr>
        <a:solidFill>
          <a:schemeClr val="bg2">
            <a:lumMod val="60000"/>
            <a:lumOff val="40000"/>
          </a:schemeClr>
        </a:solidFill>
      </dgm:spPr>
      <dgm:t>
        <a:bodyPr/>
        <a:lstStyle/>
        <a:p>
          <a:r>
            <a:rPr lang="en-US" sz="1800" b="1" dirty="0">
              <a:solidFill>
                <a:schemeClr val="accent6"/>
              </a:solidFill>
            </a:rPr>
            <a:t>Non-financial Performance – Q3 - Dashboard </a:t>
          </a:r>
          <a:endParaRPr lang="en-ZA" sz="1800" b="1" dirty="0">
            <a:solidFill>
              <a:schemeClr val="accent6"/>
            </a:solidFill>
          </a:endParaRPr>
        </a:p>
      </dgm:t>
    </dgm:pt>
    <dgm:pt modelId="{8858B0CB-BACC-46AF-B28B-20F782521C73}" type="parTrans" cxnId="{03FDC223-CA1F-4877-B320-17F9A4A060A9}">
      <dgm:prSet/>
      <dgm:spPr/>
      <dgm:t>
        <a:bodyPr/>
        <a:lstStyle/>
        <a:p>
          <a:endParaRPr lang="en-ZA" sz="1800" b="1">
            <a:solidFill>
              <a:schemeClr val="accent6"/>
            </a:solidFill>
          </a:endParaRPr>
        </a:p>
      </dgm:t>
    </dgm:pt>
    <dgm:pt modelId="{1B76B99D-83ED-4395-89FF-D130D93C4953}" type="sibTrans" cxnId="{03FDC223-CA1F-4877-B320-17F9A4A060A9}">
      <dgm:prSet/>
      <dgm:spPr/>
      <dgm:t>
        <a:bodyPr/>
        <a:lstStyle/>
        <a:p>
          <a:endParaRPr lang="en-ZA" sz="1800" b="1">
            <a:solidFill>
              <a:schemeClr val="accent6"/>
            </a:solidFill>
          </a:endParaRPr>
        </a:p>
      </dgm:t>
    </dgm:pt>
    <dgm:pt modelId="{69386789-B0DA-408B-BD25-8040B579228E}">
      <dgm:prSet phldrT="[Text]" custT="1"/>
      <dgm:spPr>
        <a:solidFill>
          <a:schemeClr val="bg2">
            <a:lumMod val="75000"/>
          </a:schemeClr>
        </a:solidFill>
      </dgm:spPr>
      <dgm:t>
        <a:bodyPr/>
        <a:lstStyle/>
        <a:p>
          <a:r>
            <a:rPr lang="en-US" sz="1800" b="1" dirty="0">
              <a:solidFill>
                <a:schemeClr val="accent6"/>
              </a:solidFill>
            </a:rPr>
            <a:t>Non-financial Performance – Q3 - Key highlights</a:t>
          </a:r>
          <a:endParaRPr lang="en-ZA" sz="1800" b="1" dirty="0">
            <a:solidFill>
              <a:schemeClr val="accent6"/>
            </a:solidFill>
          </a:endParaRPr>
        </a:p>
      </dgm:t>
    </dgm:pt>
    <dgm:pt modelId="{E5A6EC76-D1D5-496E-B868-75B1B1423B43}" type="parTrans" cxnId="{5C0C58EE-0D88-4977-A3EA-4BEDE09B5113}">
      <dgm:prSet/>
      <dgm:spPr/>
      <dgm:t>
        <a:bodyPr/>
        <a:lstStyle/>
        <a:p>
          <a:endParaRPr lang="en-ZA" sz="1800" b="1">
            <a:solidFill>
              <a:schemeClr val="accent6"/>
            </a:solidFill>
          </a:endParaRPr>
        </a:p>
      </dgm:t>
    </dgm:pt>
    <dgm:pt modelId="{3696E640-9235-4487-8882-D39B8DBEA76D}" type="sibTrans" cxnId="{5C0C58EE-0D88-4977-A3EA-4BEDE09B5113}">
      <dgm:prSet/>
      <dgm:spPr/>
      <dgm:t>
        <a:bodyPr/>
        <a:lstStyle/>
        <a:p>
          <a:endParaRPr lang="en-ZA" sz="1800" b="1">
            <a:solidFill>
              <a:schemeClr val="accent6"/>
            </a:solidFill>
          </a:endParaRPr>
        </a:p>
      </dgm:t>
    </dgm:pt>
    <dgm:pt modelId="{8AB24780-2900-4301-B747-D63F19D5F9A2}">
      <dgm:prSet phldrT="[Text]" custT="1"/>
      <dgm:spPr>
        <a:solidFill>
          <a:schemeClr val="bg2">
            <a:lumMod val="50000"/>
          </a:schemeClr>
        </a:solidFill>
      </dgm:spPr>
      <dgm:t>
        <a:bodyPr/>
        <a:lstStyle/>
        <a:p>
          <a:r>
            <a:rPr lang="en-US" sz="1800" b="1" dirty="0">
              <a:solidFill>
                <a:schemeClr val="accent6"/>
              </a:solidFill>
            </a:rPr>
            <a:t>Recommendations </a:t>
          </a:r>
          <a:endParaRPr lang="en-ZA" sz="1800" b="1" dirty="0">
            <a:solidFill>
              <a:schemeClr val="accent6"/>
            </a:solidFill>
          </a:endParaRPr>
        </a:p>
      </dgm:t>
    </dgm:pt>
    <dgm:pt modelId="{FE84A524-066F-4264-8A16-13E823894A6A}" type="parTrans" cxnId="{E5681C8C-210C-4E4E-9398-153110BFCB7D}">
      <dgm:prSet/>
      <dgm:spPr/>
      <dgm:t>
        <a:bodyPr/>
        <a:lstStyle/>
        <a:p>
          <a:endParaRPr lang="en-ZA" sz="1800" b="1">
            <a:solidFill>
              <a:schemeClr val="accent6"/>
            </a:solidFill>
          </a:endParaRPr>
        </a:p>
      </dgm:t>
    </dgm:pt>
    <dgm:pt modelId="{2F11EE0C-4859-456A-87D0-ACCD974E9DCB}" type="sibTrans" cxnId="{E5681C8C-210C-4E4E-9398-153110BFCB7D}">
      <dgm:prSet/>
      <dgm:spPr/>
      <dgm:t>
        <a:bodyPr/>
        <a:lstStyle/>
        <a:p>
          <a:endParaRPr lang="en-ZA" sz="1800" b="1">
            <a:solidFill>
              <a:schemeClr val="accent6"/>
            </a:solidFill>
          </a:endParaRPr>
        </a:p>
      </dgm:t>
    </dgm:pt>
    <dgm:pt modelId="{16A9772B-8684-4053-8087-1DB82814758C}" type="pres">
      <dgm:prSet presAssocID="{C10142D2-2D47-4663-94CB-BCDA658CBEB7}" presName="linear" presStyleCnt="0">
        <dgm:presLayoutVars>
          <dgm:dir/>
          <dgm:animLvl val="lvl"/>
          <dgm:resizeHandles val="exact"/>
        </dgm:presLayoutVars>
      </dgm:prSet>
      <dgm:spPr/>
      <dgm:t>
        <a:bodyPr/>
        <a:lstStyle/>
        <a:p>
          <a:endParaRPr lang="en-US"/>
        </a:p>
      </dgm:t>
    </dgm:pt>
    <dgm:pt modelId="{7A38416D-6C67-40CA-BF35-412E8F3A3932}" type="pres">
      <dgm:prSet presAssocID="{DA8EED78-9E11-463A-831D-AFB519042D32}" presName="parentLin" presStyleCnt="0"/>
      <dgm:spPr/>
    </dgm:pt>
    <dgm:pt modelId="{F5634F5C-F828-4FEB-8CAA-6D2D5443B94C}" type="pres">
      <dgm:prSet presAssocID="{DA8EED78-9E11-463A-831D-AFB519042D32}" presName="parentLeftMargin" presStyleLbl="node1" presStyleIdx="0" presStyleCnt="5"/>
      <dgm:spPr/>
      <dgm:t>
        <a:bodyPr/>
        <a:lstStyle/>
        <a:p>
          <a:endParaRPr lang="en-US"/>
        </a:p>
      </dgm:t>
    </dgm:pt>
    <dgm:pt modelId="{2CB56313-2388-4F86-873F-266ACD84142C}" type="pres">
      <dgm:prSet presAssocID="{DA8EED78-9E11-463A-831D-AFB519042D32}" presName="parentText" presStyleLbl="node1" presStyleIdx="0" presStyleCnt="5" custLinFactNeighborX="7564" custLinFactNeighborY="10682">
        <dgm:presLayoutVars>
          <dgm:chMax val="0"/>
          <dgm:bulletEnabled val="1"/>
        </dgm:presLayoutVars>
      </dgm:prSet>
      <dgm:spPr/>
      <dgm:t>
        <a:bodyPr/>
        <a:lstStyle/>
        <a:p>
          <a:endParaRPr lang="en-US"/>
        </a:p>
      </dgm:t>
    </dgm:pt>
    <dgm:pt modelId="{17808374-7FCB-4629-B955-62478B7499BB}" type="pres">
      <dgm:prSet presAssocID="{DA8EED78-9E11-463A-831D-AFB519042D32}" presName="negativeSpace" presStyleCnt="0"/>
      <dgm:spPr/>
    </dgm:pt>
    <dgm:pt modelId="{31DCFADE-F074-4F35-B8CC-F5876EB61F93}" type="pres">
      <dgm:prSet presAssocID="{DA8EED78-9E11-463A-831D-AFB519042D32}" presName="childText" presStyleLbl="conFgAcc1" presStyleIdx="0" presStyleCnt="5">
        <dgm:presLayoutVars>
          <dgm:bulletEnabled val="1"/>
        </dgm:presLayoutVars>
      </dgm:prSet>
      <dgm:spPr/>
    </dgm:pt>
    <dgm:pt modelId="{288F51F7-7E09-4C98-A20C-D68F9E35F84B}" type="pres">
      <dgm:prSet presAssocID="{6A64C51D-393C-4898-A182-CF7BF56CA5E3}" presName="spaceBetweenRectangles" presStyleCnt="0"/>
      <dgm:spPr/>
    </dgm:pt>
    <dgm:pt modelId="{F0631151-3BEE-4C6F-9E54-4FFF7490E7D9}" type="pres">
      <dgm:prSet presAssocID="{945013F6-B559-46B2-9796-B9E0A94E55AA}" presName="parentLin" presStyleCnt="0"/>
      <dgm:spPr/>
    </dgm:pt>
    <dgm:pt modelId="{2A1AC72F-0D96-4472-BDD8-550B5FB82577}" type="pres">
      <dgm:prSet presAssocID="{945013F6-B559-46B2-9796-B9E0A94E55AA}" presName="parentLeftMargin" presStyleLbl="node1" presStyleIdx="0" presStyleCnt="5"/>
      <dgm:spPr/>
      <dgm:t>
        <a:bodyPr/>
        <a:lstStyle/>
        <a:p>
          <a:endParaRPr lang="en-US"/>
        </a:p>
      </dgm:t>
    </dgm:pt>
    <dgm:pt modelId="{C288A029-D772-4F15-AFA1-716CEDBE97E2}" type="pres">
      <dgm:prSet presAssocID="{945013F6-B559-46B2-9796-B9E0A94E55AA}" presName="parentText" presStyleLbl="node1" presStyleIdx="1" presStyleCnt="5">
        <dgm:presLayoutVars>
          <dgm:chMax val="0"/>
          <dgm:bulletEnabled val="1"/>
        </dgm:presLayoutVars>
      </dgm:prSet>
      <dgm:spPr/>
      <dgm:t>
        <a:bodyPr/>
        <a:lstStyle/>
        <a:p>
          <a:endParaRPr lang="en-US"/>
        </a:p>
      </dgm:t>
    </dgm:pt>
    <dgm:pt modelId="{0E2CC4FA-E424-4CF5-AD3B-FD7D9E855176}" type="pres">
      <dgm:prSet presAssocID="{945013F6-B559-46B2-9796-B9E0A94E55AA}" presName="negativeSpace" presStyleCnt="0"/>
      <dgm:spPr/>
    </dgm:pt>
    <dgm:pt modelId="{B0073EC2-9BF0-4148-87A7-06DFA21EFF2B}" type="pres">
      <dgm:prSet presAssocID="{945013F6-B559-46B2-9796-B9E0A94E55AA}" presName="childText" presStyleLbl="conFgAcc1" presStyleIdx="1" presStyleCnt="5">
        <dgm:presLayoutVars>
          <dgm:bulletEnabled val="1"/>
        </dgm:presLayoutVars>
      </dgm:prSet>
      <dgm:spPr/>
    </dgm:pt>
    <dgm:pt modelId="{67479346-82E4-48D4-87B6-38F0C023AC95}" type="pres">
      <dgm:prSet presAssocID="{856DD609-0960-4E91-AF46-A16616D4081C}" presName="spaceBetweenRectangles" presStyleCnt="0"/>
      <dgm:spPr/>
    </dgm:pt>
    <dgm:pt modelId="{11412AC5-38C5-4139-B4C2-332A3122BF2A}" type="pres">
      <dgm:prSet presAssocID="{E405E4B4-FBC9-4CE6-90C5-5C84802D5BC9}" presName="parentLin" presStyleCnt="0"/>
      <dgm:spPr/>
    </dgm:pt>
    <dgm:pt modelId="{677837FF-A481-44D4-96A3-952FD0D6E5F2}" type="pres">
      <dgm:prSet presAssocID="{E405E4B4-FBC9-4CE6-90C5-5C84802D5BC9}" presName="parentLeftMargin" presStyleLbl="node1" presStyleIdx="1" presStyleCnt="5"/>
      <dgm:spPr/>
      <dgm:t>
        <a:bodyPr/>
        <a:lstStyle/>
        <a:p>
          <a:endParaRPr lang="en-US"/>
        </a:p>
      </dgm:t>
    </dgm:pt>
    <dgm:pt modelId="{6D416E14-A3AE-4323-9561-FCD054D2ACBA}" type="pres">
      <dgm:prSet presAssocID="{E405E4B4-FBC9-4CE6-90C5-5C84802D5BC9}" presName="parentText" presStyleLbl="node1" presStyleIdx="2" presStyleCnt="5">
        <dgm:presLayoutVars>
          <dgm:chMax val="0"/>
          <dgm:bulletEnabled val="1"/>
        </dgm:presLayoutVars>
      </dgm:prSet>
      <dgm:spPr/>
      <dgm:t>
        <a:bodyPr/>
        <a:lstStyle/>
        <a:p>
          <a:endParaRPr lang="en-US"/>
        </a:p>
      </dgm:t>
    </dgm:pt>
    <dgm:pt modelId="{D77E3EA0-98DD-4EDD-86CA-2CE4A14CB1B2}" type="pres">
      <dgm:prSet presAssocID="{E405E4B4-FBC9-4CE6-90C5-5C84802D5BC9}" presName="negativeSpace" presStyleCnt="0"/>
      <dgm:spPr/>
    </dgm:pt>
    <dgm:pt modelId="{CCE99190-0E6C-4380-A456-1B5D54675E1C}" type="pres">
      <dgm:prSet presAssocID="{E405E4B4-FBC9-4CE6-90C5-5C84802D5BC9}" presName="childText" presStyleLbl="conFgAcc1" presStyleIdx="2" presStyleCnt="5">
        <dgm:presLayoutVars>
          <dgm:bulletEnabled val="1"/>
        </dgm:presLayoutVars>
      </dgm:prSet>
      <dgm:spPr/>
    </dgm:pt>
    <dgm:pt modelId="{0ED8F7F5-F72F-4927-B547-2FEF71F0242D}" type="pres">
      <dgm:prSet presAssocID="{1B76B99D-83ED-4395-89FF-D130D93C4953}" presName="spaceBetweenRectangles" presStyleCnt="0"/>
      <dgm:spPr/>
    </dgm:pt>
    <dgm:pt modelId="{02C02BED-4635-4436-BB02-FB930181C262}" type="pres">
      <dgm:prSet presAssocID="{69386789-B0DA-408B-BD25-8040B579228E}" presName="parentLin" presStyleCnt="0"/>
      <dgm:spPr/>
    </dgm:pt>
    <dgm:pt modelId="{946933B1-3054-44A4-8B10-33E233CC864E}" type="pres">
      <dgm:prSet presAssocID="{69386789-B0DA-408B-BD25-8040B579228E}" presName="parentLeftMargin" presStyleLbl="node1" presStyleIdx="2" presStyleCnt="5"/>
      <dgm:spPr/>
      <dgm:t>
        <a:bodyPr/>
        <a:lstStyle/>
        <a:p>
          <a:endParaRPr lang="en-US"/>
        </a:p>
      </dgm:t>
    </dgm:pt>
    <dgm:pt modelId="{B8227F49-7B4D-4C18-A392-8AF6DC1A22F9}" type="pres">
      <dgm:prSet presAssocID="{69386789-B0DA-408B-BD25-8040B579228E}" presName="parentText" presStyleLbl="node1" presStyleIdx="3" presStyleCnt="5">
        <dgm:presLayoutVars>
          <dgm:chMax val="0"/>
          <dgm:bulletEnabled val="1"/>
        </dgm:presLayoutVars>
      </dgm:prSet>
      <dgm:spPr/>
      <dgm:t>
        <a:bodyPr/>
        <a:lstStyle/>
        <a:p>
          <a:endParaRPr lang="en-US"/>
        </a:p>
      </dgm:t>
    </dgm:pt>
    <dgm:pt modelId="{F8E824BF-8BB9-46FD-8C8B-132AD89C5035}" type="pres">
      <dgm:prSet presAssocID="{69386789-B0DA-408B-BD25-8040B579228E}" presName="negativeSpace" presStyleCnt="0"/>
      <dgm:spPr/>
    </dgm:pt>
    <dgm:pt modelId="{83EA34A7-A608-450E-9F80-DE842A619B97}" type="pres">
      <dgm:prSet presAssocID="{69386789-B0DA-408B-BD25-8040B579228E}" presName="childText" presStyleLbl="conFgAcc1" presStyleIdx="3" presStyleCnt="5">
        <dgm:presLayoutVars>
          <dgm:bulletEnabled val="1"/>
        </dgm:presLayoutVars>
      </dgm:prSet>
      <dgm:spPr/>
    </dgm:pt>
    <dgm:pt modelId="{E441F40F-81DD-4F04-90EB-EA619C497FD7}" type="pres">
      <dgm:prSet presAssocID="{3696E640-9235-4487-8882-D39B8DBEA76D}" presName="spaceBetweenRectangles" presStyleCnt="0"/>
      <dgm:spPr/>
    </dgm:pt>
    <dgm:pt modelId="{7FA1464D-16EB-495E-AC0F-40F8CDBE2C9D}" type="pres">
      <dgm:prSet presAssocID="{8AB24780-2900-4301-B747-D63F19D5F9A2}" presName="parentLin" presStyleCnt="0"/>
      <dgm:spPr/>
    </dgm:pt>
    <dgm:pt modelId="{D2A42DC3-D846-4C8B-8C50-554BB29615F2}" type="pres">
      <dgm:prSet presAssocID="{8AB24780-2900-4301-B747-D63F19D5F9A2}" presName="parentLeftMargin" presStyleLbl="node1" presStyleIdx="3" presStyleCnt="5"/>
      <dgm:spPr/>
      <dgm:t>
        <a:bodyPr/>
        <a:lstStyle/>
        <a:p>
          <a:endParaRPr lang="en-US"/>
        </a:p>
      </dgm:t>
    </dgm:pt>
    <dgm:pt modelId="{07BEEE6C-3E6B-4EA2-A5F0-A6154547D760}" type="pres">
      <dgm:prSet presAssocID="{8AB24780-2900-4301-B747-D63F19D5F9A2}" presName="parentText" presStyleLbl="node1" presStyleIdx="4" presStyleCnt="5">
        <dgm:presLayoutVars>
          <dgm:chMax val="0"/>
          <dgm:bulletEnabled val="1"/>
        </dgm:presLayoutVars>
      </dgm:prSet>
      <dgm:spPr/>
      <dgm:t>
        <a:bodyPr/>
        <a:lstStyle/>
        <a:p>
          <a:endParaRPr lang="en-US"/>
        </a:p>
      </dgm:t>
    </dgm:pt>
    <dgm:pt modelId="{24546598-7293-4FA5-822C-BCCC09F508D1}" type="pres">
      <dgm:prSet presAssocID="{8AB24780-2900-4301-B747-D63F19D5F9A2}" presName="negativeSpace" presStyleCnt="0"/>
      <dgm:spPr/>
    </dgm:pt>
    <dgm:pt modelId="{6A7E4D6E-A449-4780-A0DF-64F94D198101}" type="pres">
      <dgm:prSet presAssocID="{8AB24780-2900-4301-B747-D63F19D5F9A2}" presName="childText" presStyleLbl="conFgAcc1" presStyleIdx="4" presStyleCnt="5">
        <dgm:presLayoutVars>
          <dgm:bulletEnabled val="1"/>
        </dgm:presLayoutVars>
      </dgm:prSet>
      <dgm:spPr/>
    </dgm:pt>
  </dgm:ptLst>
  <dgm:cxnLst>
    <dgm:cxn modelId="{D42384F1-BCD7-461E-B2DD-3D743F88F73F}" type="presOf" srcId="{69386789-B0DA-408B-BD25-8040B579228E}" destId="{B8227F49-7B4D-4C18-A392-8AF6DC1A22F9}" srcOrd="1" destOrd="0" presId="urn:microsoft.com/office/officeart/2005/8/layout/list1"/>
    <dgm:cxn modelId="{11461408-CAA0-46EC-8E49-704251B8C71A}" type="presOf" srcId="{E405E4B4-FBC9-4CE6-90C5-5C84802D5BC9}" destId="{6D416E14-A3AE-4323-9561-FCD054D2ACBA}" srcOrd="1" destOrd="0" presId="urn:microsoft.com/office/officeart/2005/8/layout/list1"/>
    <dgm:cxn modelId="{E38F970E-8ED2-4880-8EC7-31FC2CEE435C}" type="presOf" srcId="{DA8EED78-9E11-463A-831D-AFB519042D32}" destId="{F5634F5C-F828-4FEB-8CAA-6D2D5443B94C}" srcOrd="0" destOrd="0" presId="urn:microsoft.com/office/officeart/2005/8/layout/list1"/>
    <dgm:cxn modelId="{03FDC223-CA1F-4877-B320-17F9A4A060A9}" srcId="{C10142D2-2D47-4663-94CB-BCDA658CBEB7}" destId="{E405E4B4-FBC9-4CE6-90C5-5C84802D5BC9}" srcOrd="2" destOrd="0" parTransId="{8858B0CB-BACC-46AF-B28B-20F782521C73}" sibTransId="{1B76B99D-83ED-4395-89FF-D130D93C4953}"/>
    <dgm:cxn modelId="{357BCED7-0B8D-4ABF-B431-94101398FDB1}" type="presOf" srcId="{8AB24780-2900-4301-B747-D63F19D5F9A2}" destId="{D2A42DC3-D846-4C8B-8C50-554BB29615F2}" srcOrd="0" destOrd="0" presId="urn:microsoft.com/office/officeart/2005/8/layout/list1"/>
    <dgm:cxn modelId="{5C0C58EE-0D88-4977-A3EA-4BEDE09B5113}" srcId="{C10142D2-2D47-4663-94CB-BCDA658CBEB7}" destId="{69386789-B0DA-408B-BD25-8040B579228E}" srcOrd="3" destOrd="0" parTransId="{E5A6EC76-D1D5-496E-B868-75B1B1423B43}" sibTransId="{3696E640-9235-4487-8882-D39B8DBEA76D}"/>
    <dgm:cxn modelId="{16FAE507-4517-4584-BCE1-B6AE0F6EEF68}" type="presOf" srcId="{C10142D2-2D47-4663-94CB-BCDA658CBEB7}" destId="{16A9772B-8684-4053-8087-1DB82814758C}" srcOrd="0" destOrd="0" presId="urn:microsoft.com/office/officeart/2005/8/layout/list1"/>
    <dgm:cxn modelId="{E5681C8C-210C-4E4E-9398-153110BFCB7D}" srcId="{C10142D2-2D47-4663-94CB-BCDA658CBEB7}" destId="{8AB24780-2900-4301-B747-D63F19D5F9A2}" srcOrd="4" destOrd="0" parTransId="{FE84A524-066F-4264-8A16-13E823894A6A}" sibTransId="{2F11EE0C-4859-456A-87D0-ACCD974E9DCB}"/>
    <dgm:cxn modelId="{5ED2A92F-1B3C-45B8-80AE-661D1805998E}" srcId="{C10142D2-2D47-4663-94CB-BCDA658CBEB7}" destId="{DA8EED78-9E11-463A-831D-AFB519042D32}" srcOrd="0" destOrd="0" parTransId="{A468D765-2F76-4E1A-AA8E-6461DC0986B4}" sibTransId="{6A64C51D-393C-4898-A182-CF7BF56CA5E3}"/>
    <dgm:cxn modelId="{13914E81-92FE-4370-AC97-9D6DEB9D891E}" type="presOf" srcId="{945013F6-B559-46B2-9796-B9E0A94E55AA}" destId="{2A1AC72F-0D96-4472-BDD8-550B5FB82577}" srcOrd="0" destOrd="0" presId="urn:microsoft.com/office/officeart/2005/8/layout/list1"/>
    <dgm:cxn modelId="{4B9EAC72-EB91-45A4-914C-606E2BA6CA8E}" type="presOf" srcId="{69386789-B0DA-408B-BD25-8040B579228E}" destId="{946933B1-3054-44A4-8B10-33E233CC864E}" srcOrd="0" destOrd="0" presId="urn:microsoft.com/office/officeart/2005/8/layout/list1"/>
    <dgm:cxn modelId="{83314B14-D418-4C98-81B7-3C059C473E0D}" type="presOf" srcId="{E405E4B4-FBC9-4CE6-90C5-5C84802D5BC9}" destId="{677837FF-A481-44D4-96A3-952FD0D6E5F2}" srcOrd="0" destOrd="0" presId="urn:microsoft.com/office/officeart/2005/8/layout/list1"/>
    <dgm:cxn modelId="{ED343F3D-C207-4A56-B522-C912FDE11F30}" type="presOf" srcId="{8AB24780-2900-4301-B747-D63F19D5F9A2}" destId="{07BEEE6C-3E6B-4EA2-A5F0-A6154547D760}" srcOrd="1" destOrd="0" presId="urn:microsoft.com/office/officeart/2005/8/layout/list1"/>
    <dgm:cxn modelId="{B88C679E-CF27-4255-8815-BA6C272AE6A0}" type="presOf" srcId="{DA8EED78-9E11-463A-831D-AFB519042D32}" destId="{2CB56313-2388-4F86-873F-266ACD84142C}" srcOrd="1" destOrd="0" presId="urn:microsoft.com/office/officeart/2005/8/layout/list1"/>
    <dgm:cxn modelId="{C2D0854C-538A-483D-950E-1A98E99A6142}" srcId="{C10142D2-2D47-4663-94CB-BCDA658CBEB7}" destId="{945013F6-B559-46B2-9796-B9E0A94E55AA}" srcOrd="1" destOrd="0" parTransId="{D58CC600-63B5-412B-80D2-6893AA889D38}" sibTransId="{856DD609-0960-4E91-AF46-A16616D4081C}"/>
    <dgm:cxn modelId="{398A4EA3-D5D8-4CA8-BA82-92D230343CA7}" type="presOf" srcId="{945013F6-B559-46B2-9796-B9E0A94E55AA}" destId="{C288A029-D772-4F15-AFA1-716CEDBE97E2}" srcOrd="1" destOrd="0" presId="urn:microsoft.com/office/officeart/2005/8/layout/list1"/>
    <dgm:cxn modelId="{2A77D949-7C2B-4A91-85D7-A0B8230E60A8}" type="presParOf" srcId="{16A9772B-8684-4053-8087-1DB82814758C}" destId="{7A38416D-6C67-40CA-BF35-412E8F3A3932}" srcOrd="0" destOrd="0" presId="urn:microsoft.com/office/officeart/2005/8/layout/list1"/>
    <dgm:cxn modelId="{AD03C9B9-8ED2-4444-9B6E-B9401D439131}" type="presParOf" srcId="{7A38416D-6C67-40CA-BF35-412E8F3A3932}" destId="{F5634F5C-F828-4FEB-8CAA-6D2D5443B94C}" srcOrd="0" destOrd="0" presId="urn:microsoft.com/office/officeart/2005/8/layout/list1"/>
    <dgm:cxn modelId="{22751B95-A754-49F4-955B-5C9E803ECF43}" type="presParOf" srcId="{7A38416D-6C67-40CA-BF35-412E8F3A3932}" destId="{2CB56313-2388-4F86-873F-266ACD84142C}" srcOrd="1" destOrd="0" presId="urn:microsoft.com/office/officeart/2005/8/layout/list1"/>
    <dgm:cxn modelId="{45E57957-B00C-4BAF-B1CE-841F98567999}" type="presParOf" srcId="{16A9772B-8684-4053-8087-1DB82814758C}" destId="{17808374-7FCB-4629-B955-62478B7499BB}" srcOrd="1" destOrd="0" presId="urn:microsoft.com/office/officeart/2005/8/layout/list1"/>
    <dgm:cxn modelId="{A5DA423C-E0FF-444F-8867-15943C2C17BB}" type="presParOf" srcId="{16A9772B-8684-4053-8087-1DB82814758C}" destId="{31DCFADE-F074-4F35-B8CC-F5876EB61F93}" srcOrd="2" destOrd="0" presId="urn:microsoft.com/office/officeart/2005/8/layout/list1"/>
    <dgm:cxn modelId="{BE989B48-3AC4-4CE7-AE22-579732D8C893}" type="presParOf" srcId="{16A9772B-8684-4053-8087-1DB82814758C}" destId="{288F51F7-7E09-4C98-A20C-D68F9E35F84B}" srcOrd="3" destOrd="0" presId="urn:microsoft.com/office/officeart/2005/8/layout/list1"/>
    <dgm:cxn modelId="{8B700CF1-47BE-4213-8485-053F5C88474B}" type="presParOf" srcId="{16A9772B-8684-4053-8087-1DB82814758C}" destId="{F0631151-3BEE-4C6F-9E54-4FFF7490E7D9}" srcOrd="4" destOrd="0" presId="urn:microsoft.com/office/officeart/2005/8/layout/list1"/>
    <dgm:cxn modelId="{181940BF-0523-432E-84D2-45B7E3E3246A}" type="presParOf" srcId="{F0631151-3BEE-4C6F-9E54-4FFF7490E7D9}" destId="{2A1AC72F-0D96-4472-BDD8-550B5FB82577}" srcOrd="0" destOrd="0" presId="urn:microsoft.com/office/officeart/2005/8/layout/list1"/>
    <dgm:cxn modelId="{248CE18D-C08B-4F51-9478-FC5B791DF272}" type="presParOf" srcId="{F0631151-3BEE-4C6F-9E54-4FFF7490E7D9}" destId="{C288A029-D772-4F15-AFA1-716CEDBE97E2}" srcOrd="1" destOrd="0" presId="urn:microsoft.com/office/officeart/2005/8/layout/list1"/>
    <dgm:cxn modelId="{168C0C4F-94B0-4A22-B48E-98D4DC85719C}" type="presParOf" srcId="{16A9772B-8684-4053-8087-1DB82814758C}" destId="{0E2CC4FA-E424-4CF5-AD3B-FD7D9E855176}" srcOrd="5" destOrd="0" presId="urn:microsoft.com/office/officeart/2005/8/layout/list1"/>
    <dgm:cxn modelId="{72FF654C-C11C-4EE9-A4E5-A7A9D9D593B5}" type="presParOf" srcId="{16A9772B-8684-4053-8087-1DB82814758C}" destId="{B0073EC2-9BF0-4148-87A7-06DFA21EFF2B}" srcOrd="6" destOrd="0" presId="urn:microsoft.com/office/officeart/2005/8/layout/list1"/>
    <dgm:cxn modelId="{636620E7-9266-48F6-B791-140CE0C546E7}" type="presParOf" srcId="{16A9772B-8684-4053-8087-1DB82814758C}" destId="{67479346-82E4-48D4-87B6-38F0C023AC95}" srcOrd="7" destOrd="0" presId="urn:microsoft.com/office/officeart/2005/8/layout/list1"/>
    <dgm:cxn modelId="{B7FFF3CA-CA0F-4B76-BE43-3150F9AEC0DC}" type="presParOf" srcId="{16A9772B-8684-4053-8087-1DB82814758C}" destId="{11412AC5-38C5-4139-B4C2-332A3122BF2A}" srcOrd="8" destOrd="0" presId="urn:microsoft.com/office/officeart/2005/8/layout/list1"/>
    <dgm:cxn modelId="{15C0FFE3-F335-41FF-9579-D521E0A0BCCE}" type="presParOf" srcId="{11412AC5-38C5-4139-B4C2-332A3122BF2A}" destId="{677837FF-A481-44D4-96A3-952FD0D6E5F2}" srcOrd="0" destOrd="0" presId="urn:microsoft.com/office/officeart/2005/8/layout/list1"/>
    <dgm:cxn modelId="{4BA80AA3-0B4C-4D6A-96EB-60D0929FD878}" type="presParOf" srcId="{11412AC5-38C5-4139-B4C2-332A3122BF2A}" destId="{6D416E14-A3AE-4323-9561-FCD054D2ACBA}" srcOrd="1" destOrd="0" presId="urn:microsoft.com/office/officeart/2005/8/layout/list1"/>
    <dgm:cxn modelId="{95BA08FE-0988-48BA-88DB-3928E1E72683}" type="presParOf" srcId="{16A9772B-8684-4053-8087-1DB82814758C}" destId="{D77E3EA0-98DD-4EDD-86CA-2CE4A14CB1B2}" srcOrd="9" destOrd="0" presId="urn:microsoft.com/office/officeart/2005/8/layout/list1"/>
    <dgm:cxn modelId="{313F9E8F-0FF0-401D-B4FB-20540CF08112}" type="presParOf" srcId="{16A9772B-8684-4053-8087-1DB82814758C}" destId="{CCE99190-0E6C-4380-A456-1B5D54675E1C}" srcOrd="10" destOrd="0" presId="urn:microsoft.com/office/officeart/2005/8/layout/list1"/>
    <dgm:cxn modelId="{34388217-87AF-496B-9EA3-1317121BC7E4}" type="presParOf" srcId="{16A9772B-8684-4053-8087-1DB82814758C}" destId="{0ED8F7F5-F72F-4927-B547-2FEF71F0242D}" srcOrd="11" destOrd="0" presId="urn:microsoft.com/office/officeart/2005/8/layout/list1"/>
    <dgm:cxn modelId="{C213667E-C298-48E7-815A-9367FDA413C6}" type="presParOf" srcId="{16A9772B-8684-4053-8087-1DB82814758C}" destId="{02C02BED-4635-4436-BB02-FB930181C262}" srcOrd="12" destOrd="0" presId="urn:microsoft.com/office/officeart/2005/8/layout/list1"/>
    <dgm:cxn modelId="{01EB150F-F280-4488-975D-DE070D0D2BAD}" type="presParOf" srcId="{02C02BED-4635-4436-BB02-FB930181C262}" destId="{946933B1-3054-44A4-8B10-33E233CC864E}" srcOrd="0" destOrd="0" presId="urn:microsoft.com/office/officeart/2005/8/layout/list1"/>
    <dgm:cxn modelId="{1355006F-905C-426D-80FF-3F4D980500C3}" type="presParOf" srcId="{02C02BED-4635-4436-BB02-FB930181C262}" destId="{B8227F49-7B4D-4C18-A392-8AF6DC1A22F9}" srcOrd="1" destOrd="0" presId="urn:microsoft.com/office/officeart/2005/8/layout/list1"/>
    <dgm:cxn modelId="{8538FDEB-453D-4260-9D6C-6C5472BC500A}" type="presParOf" srcId="{16A9772B-8684-4053-8087-1DB82814758C}" destId="{F8E824BF-8BB9-46FD-8C8B-132AD89C5035}" srcOrd="13" destOrd="0" presId="urn:microsoft.com/office/officeart/2005/8/layout/list1"/>
    <dgm:cxn modelId="{F2033FF8-2B89-47C8-B1BF-D5043E83F68D}" type="presParOf" srcId="{16A9772B-8684-4053-8087-1DB82814758C}" destId="{83EA34A7-A608-450E-9F80-DE842A619B97}" srcOrd="14" destOrd="0" presId="urn:microsoft.com/office/officeart/2005/8/layout/list1"/>
    <dgm:cxn modelId="{9A375818-6BA9-45DA-987F-74A734CEF61F}" type="presParOf" srcId="{16A9772B-8684-4053-8087-1DB82814758C}" destId="{E441F40F-81DD-4F04-90EB-EA619C497FD7}" srcOrd="15" destOrd="0" presId="urn:microsoft.com/office/officeart/2005/8/layout/list1"/>
    <dgm:cxn modelId="{175E7904-ECF6-47C9-B94F-77D10239FD60}" type="presParOf" srcId="{16A9772B-8684-4053-8087-1DB82814758C}" destId="{7FA1464D-16EB-495E-AC0F-40F8CDBE2C9D}" srcOrd="16" destOrd="0" presId="urn:microsoft.com/office/officeart/2005/8/layout/list1"/>
    <dgm:cxn modelId="{7DA228A0-1395-43E5-90EB-707101A1B392}" type="presParOf" srcId="{7FA1464D-16EB-495E-AC0F-40F8CDBE2C9D}" destId="{D2A42DC3-D846-4C8B-8C50-554BB29615F2}" srcOrd="0" destOrd="0" presId="urn:microsoft.com/office/officeart/2005/8/layout/list1"/>
    <dgm:cxn modelId="{3B6EAAA6-FF2B-4472-8670-68070504CF87}" type="presParOf" srcId="{7FA1464D-16EB-495E-AC0F-40F8CDBE2C9D}" destId="{07BEEE6C-3E6B-4EA2-A5F0-A6154547D760}" srcOrd="1" destOrd="0" presId="urn:microsoft.com/office/officeart/2005/8/layout/list1"/>
    <dgm:cxn modelId="{34A43976-D877-4A94-9EEA-A8829EBE3FCC}" type="presParOf" srcId="{16A9772B-8684-4053-8087-1DB82814758C}" destId="{24546598-7293-4FA5-822C-BCCC09F508D1}" srcOrd="17" destOrd="0" presId="urn:microsoft.com/office/officeart/2005/8/layout/list1"/>
    <dgm:cxn modelId="{3E5C909A-B1AE-4844-AC9F-B7930BE7CAA5}" type="presParOf" srcId="{16A9772B-8684-4053-8087-1DB82814758C}" destId="{6A7E4D6E-A449-4780-A0DF-64F94D19810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5D7EEF-5FD2-4C57-B270-1BD0627F03DC}"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GB"/>
        </a:p>
      </dgm:t>
    </dgm:pt>
    <dgm:pt modelId="{CB60B881-3CCD-495A-B16B-C186628100AD}">
      <dgm:prSet custT="1"/>
      <dgm:spPr/>
      <dgm:t>
        <a:bodyPr/>
        <a:lstStyle/>
        <a:p>
          <a:pPr rtl="0"/>
          <a:r>
            <a:rPr lang="en-ZA" sz="1600" b="1" dirty="0">
              <a:solidFill>
                <a:schemeClr val="accent6"/>
              </a:solidFill>
            </a:rPr>
            <a:t>ELECTIONS</a:t>
          </a:r>
          <a:endParaRPr lang="en-GB" sz="1600" b="1" dirty="0">
            <a:solidFill>
              <a:schemeClr val="accent6"/>
            </a:solidFill>
          </a:endParaRPr>
        </a:p>
      </dgm:t>
    </dgm:pt>
    <dgm:pt modelId="{A061E91F-56D3-4FDA-B389-FDA9193A2230}" type="parTrans" cxnId="{282A6D59-8A3E-4384-8D25-EBC80C38C0C5}">
      <dgm:prSet/>
      <dgm:spPr/>
      <dgm:t>
        <a:bodyPr/>
        <a:lstStyle/>
        <a:p>
          <a:endParaRPr lang="en-GB">
            <a:solidFill>
              <a:schemeClr val="accent6"/>
            </a:solidFill>
          </a:endParaRPr>
        </a:p>
      </dgm:t>
    </dgm:pt>
    <dgm:pt modelId="{E94BE93A-2137-4693-A4D7-5AD38206735B}" type="sibTrans" cxnId="{282A6D59-8A3E-4384-8D25-EBC80C38C0C5}">
      <dgm:prSet/>
      <dgm:spPr/>
      <dgm:t>
        <a:bodyPr/>
        <a:lstStyle/>
        <a:p>
          <a:endParaRPr lang="en-GB">
            <a:solidFill>
              <a:schemeClr val="accent6"/>
            </a:solidFill>
          </a:endParaRPr>
        </a:p>
      </dgm:t>
    </dgm:pt>
    <dgm:pt modelId="{925E9067-AEEB-421E-A584-BFA4AAD61F5A}">
      <dgm:prSet custT="1"/>
      <dgm:spPr/>
      <dgm:t>
        <a:bodyPr/>
        <a:lstStyle/>
        <a:p>
          <a:pPr rtl="0"/>
          <a:r>
            <a:rPr lang="en-ZA" sz="1800" b="1">
              <a:solidFill>
                <a:schemeClr val="accent6"/>
              </a:solidFill>
            </a:rPr>
            <a:t>RESULTS</a:t>
          </a:r>
          <a:endParaRPr lang="en-GB" sz="1800" b="1">
            <a:solidFill>
              <a:schemeClr val="accent6"/>
            </a:solidFill>
          </a:endParaRPr>
        </a:p>
      </dgm:t>
    </dgm:pt>
    <dgm:pt modelId="{A7729EC8-5601-4A58-9CC7-9F63F522788C}" type="parTrans" cxnId="{3172AB20-8804-4158-86C7-66228D5A579C}">
      <dgm:prSet/>
      <dgm:spPr/>
      <dgm:t>
        <a:bodyPr/>
        <a:lstStyle/>
        <a:p>
          <a:endParaRPr lang="en-GB">
            <a:solidFill>
              <a:schemeClr val="accent6"/>
            </a:solidFill>
          </a:endParaRPr>
        </a:p>
      </dgm:t>
    </dgm:pt>
    <dgm:pt modelId="{CCBDBD2A-4838-4228-B8F7-3E57893B5ABD}" type="sibTrans" cxnId="{3172AB20-8804-4158-86C7-66228D5A579C}">
      <dgm:prSet/>
      <dgm:spPr/>
      <dgm:t>
        <a:bodyPr/>
        <a:lstStyle/>
        <a:p>
          <a:endParaRPr lang="en-GB">
            <a:solidFill>
              <a:schemeClr val="accent6"/>
            </a:solidFill>
          </a:endParaRPr>
        </a:p>
      </dgm:t>
    </dgm:pt>
    <dgm:pt modelId="{018A866C-5CF1-4669-BEA5-FA954810B2E4}">
      <dgm:prSet/>
      <dgm:spPr/>
      <dgm:t>
        <a:bodyPr/>
        <a:lstStyle/>
        <a:p>
          <a:pPr rtl="0"/>
          <a:r>
            <a:rPr lang="en-ZA" b="1" dirty="0">
              <a:solidFill>
                <a:schemeClr val="accent6"/>
              </a:solidFill>
            </a:rPr>
            <a:t>1</a:t>
          </a:r>
          <a:r>
            <a:rPr lang="en-ZA" b="1" baseline="30000" dirty="0">
              <a:solidFill>
                <a:schemeClr val="accent6"/>
              </a:solidFill>
            </a:rPr>
            <a:t>ST</a:t>
          </a:r>
          <a:r>
            <a:rPr lang="en-ZA" b="1" dirty="0">
              <a:solidFill>
                <a:schemeClr val="accent6"/>
              </a:solidFill>
            </a:rPr>
            <a:t> COUNCIL MEETINGS (Metros &amp; Local) </a:t>
          </a:r>
          <a:endParaRPr lang="en-GB" b="1" dirty="0">
            <a:solidFill>
              <a:schemeClr val="accent6"/>
            </a:solidFill>
          </a:endParaRPr>
        </a:p>
      </dgm:t>
    </dgm:pt>
    <dgm:pt modelId="{A60FC294-71BB-4E2A-B317-9B6A4DB4259B}" type="parTrans" cxnId="{72BFEDDA-5FDD-4E88-BC4A-3237F8DC97D2}">
      <dgm:prSet/>
      <dgm:spPr/>
      <dgm:t>
        <a:bodyPr/>
        <a:lstStyle/>
        <a:p>
          <a:endParaRPr lang="en-GB">
            <a:solidFill>
              <a:schemeClr val="accent6"/>
            </a:solidFill>
          </a:endParaRPr>
        </a:p>
      </dgm:t>
    </dgm:pt>
    <dgm:pt modelId="{EEE28E25-0D1F-4CD4-93BC-8419A22AF314}" type="sibTrans" cxnId="{72BFEDDA-5FDD-4E88-BC4A-3237F8DC97D2}">
      <dgm:prSet/>
      <dgm:spPr>
        <a:solidFill>
          <a:schemeClr val="accent5">
            <a:lumMod val="65000"/>
          </a:schemeClr>
        </a:solidFill>
      </dgm:spPr>
      <dgm:t>
        <a:bodyPr/>
        <a:lstStyle/>
        <a:p>
          <a:endParaRPr lang="en-GB">
            <a:solidFill>
              <a:schemeClr val="accent6"/>
            </a:solidFill>
          </a:endParaRPr>
        </a:p>
      </dgm:t>
    </dgm:pt>
    <dgm:pt modelId="{7664541B-E397-40B5-98D0-E9AADF0542A8}">
      <dgm:prSet custT="1"/>
      <dgm:spPr>
        <a:solidFill>
          <a:schemeClr val="accent2">
            <a:lumMod val="40000"/>
            <a:lumOff val="60000"/>
          </a:schemeClr>
        </a:solidFill>
      </dgm:spPr>
      <dgm:t>
        <a:bodyPr/>
        <a:lstStyle/>
        <a:p>
          <a:pPr rtl="0"/>
          <a:r>
            <a:rPr lang="en-ZA" sz="1800" b="1" dirty="0">
              <a:solidFill>
                <a:schemeClr val="accent6"/>
              </a:solidFill>
            </a:rPr>
            <a:t>1</a:t>
          </a:r>
          <a:r>
            <a:rPr lang="en-ZA" sz="1800" b="1" baseline="30000" dirty="0">
              <a:solidFill>
                <a:schemeClr val="accent6"/>
              </a:solidFill>
            </a:rPr>
            <a:t>ST</a:t>
          </a:r>
          <a:r>
            <a:rPr lang="en-ZA" sz="1800" b="1" dirty="0">
              <a:solidFill>
                <a:schemeClr val="accent6"/>
              </a:solidFill>
            </a:rPr>
            <a:t> MEETINGS (Districts)</a:t>
          </a:r>
          <a:endParaRPr lang="en-GB" sz="1800" b="1" dirty="0">
            <a:solidFill>
              <a:schemeClr val="accent6"/>
            </a:solidFill>
          </a:endParaRPr>
        </a:p>
      </dgm:t>
    </dgm:pt>
    <dgm:pt modelId="{DE0436B1-B638-408F-9A38-90C36F00690F}" type="parTrans" cxnId="{C752A5E7-349B-42FE-BF1D-22404240667F}">
      <dgm:prSet/>
      <dgm:spPr/>
      <dgm:t>
        <a:bodyPr/>
        <a:lstStyle/>
        <a:p>
          <a:endParaRPr lang="en-GB">
            <a:solidFill>
              <a:schemeClr val="accent6"/>
            </a:solidFill>
          </a:endParaRPr>
        </a:p>
      </dgm:t>
    </dgm:pt>
    <dgm:pt modelId="{9819FAC8-E074-42B0-9BDE-2EEFA37AA290}" type="sibTrans" cxnId="{C752A5E7-349B-42FE-BF1D-22404240667F}">
      <dgm:prSet/>
      <dgm:spPr>
        <a:solidFill>
          <a:srgbClr val="F4E294"/>
        </a:solidFill>
      </dgm:spPr>
      <dgm:t>
        <a:bodyPr/>
        <a:lstStyle/>
        <a:p>
          <a:endParaRPr lang="en-GB">
            <a:solidFill>
              <a:schemeClr val="accent6"/>
            </a:solidFill>
          </a:endParaRPr>
        </a:p>
      </dgm:t>
    </dgm:pt>
    <dgm:pt modelId="{97306ABF-B673-451C-8245-9290C1B6124D}">
      <dgm:prSet custT="1"/>
      <dgm:spPr>
        <a:solidFill>
          <a:schemeClr val="tx1">
            <a:lumMod val="40000"/>
            <a:lumOff val="60000"/>
          </a:schemeClr>
        </a:solidFill>
      </dgm:spPr>
      <dgm:t>
        <a:bodyPr/>
        <a:lstStyle/>
        <a:p>
          <a:pPr rtl="0"/>
          <a:r>
            <a:rPr lang="en-ZA" sz="1600" b="1">
              <a:solidFill>
                <a:schemeClr val="accent6"/>
              </a:solidFill>
            </a:rPr>
            <a:t>PROVINCIAL CONFERENCES</a:t>
          </a:r>
          <a:endParaRPr lang="en-GB" sz="1600" b="1">
            <a:solidFill>
              <a:schemeClr val="accent6"/>
            </a:solidFill>
          </a:endParaRPr>
        </a:p>
      </dgm:t>
    </dgm:pt>
    <dgm:pt modelId="{CB441A20-427A-4323-A728-652075BE6C19}" type="parTrans" cxnId="{7B85CF34-6669-45E3-83B4-D156E2F77689}">
      <dgm:prSet/>
      <dgm:spPr/>
      <dgm:t>
        <a:bodyPr/>
        <a:lstStyle/>
        <a:p>
          <a:endParaRPr lang="en-GB">
            <a:solidFill>
              <a:schemeClr val="accent6"/>
            </a:solidFill>
          </a:endParaRPr>
        </a:p>
      </dgm:t>
    </dgm:pt>
    <dgm:pt modelId="{A8F810E8-FD30-44BF-B08F-B0D2527E5A1D}" type="sibTrans" cxnId="{7B85CF34-6669-45E3-83B4-D156E2F77689}">
      <dgm:prSet/>
      <dgm:spPr/>
      <dgm:t>
        <a:bodyPr/>
        <a:lstStyle/>
        <a:p>
          <a:endParaRPr lang="en-GB">
            <a:solidFill>
              <a:schemeClr val="accent6"/>
            </a:solidFill>
          </a:endParaRPr>
        </a:p>
      </dgm:t>
    </dgm:pt>
    <dgm:pt modelId="{10F4245D-9050-4298-B560-DCE112AE27DF}">
      <dgm:prSet custT="1"/>
      <dgm:spPr>
        <a:solidFill>
          <a:srgbClr val="FFC000"/>
        </a:solidFill>
      </dgm:spPr>
      <dgm:t>
        <a:bodyPr/>
        <a:lstStyle/>
        <a:p>
          <a:pPr rtl="0"/>
          <a:r>
            <a:rPr lang="en-ZA" sz="1600" b="1">
              <a:solidFill>
                <a:schemeClr val="accent6"/>
              </a:solidFill>
            </a:rPr>
            <a:t>NATIONAL CONFERENCE</a:t>
          </a:r>
          <a:endParaRPr lang="en-GB" sz="1600" b="1">
            <a:solidFill>
              <a:schemeClr val="accent6"/>
            </a:solidFill>
          </a:endParaRPr>
        </a:p>
      </dgm:t>
    </dgm:pt>
    <dgm:pt modelId="{09263794-8D1C-4EF1-9565-030377A8C36B}" type="parTrans" cxnId="{4D405798-A6B1-4342-B02F-40804783A7C1}">
      <dgm:prSet/>
      <dgm:spPr/>
      <dgm:t>
        <a:bodyPr/>
        <a:lstStyle/>
        <a:p>
          <a:endParaRPr lang="en-GB">
            <a:solidFill>
              <a:schemeClr val="accent6"/>
            </a:solidFill>
          </a:endParaRPr>
        </a:p>
      </dgm:t>
    </dgm:pt>
    <dgm:pt modelId="{B96D2AF3-9000-4D71-AA71-A7A9EE607675}" type="sibTrans" cxnId="{4D405798-A6B1-4342-B02F-40804783A7C1}">
      <dgm:prSet/>
      <dgm:spPr/>
      <dgm:t>
        <a:bodyPr/>
        <a:lstStyle/>
        <a:p>
          <a:endParaRPr lang="en-GB">
            <a:solidFill>
              <a:schemeClr val="accent6"/>
            </a:solidFill>
          </a:endParaRPr>
        </a:p>
      </dgm:t>
    </dgm:pt>
    <dgm:pt modelId="{A25EAA89-8568-4D5E-AF19-264470F1051D}">
      <dgm:prSet/>
      <dgm:spPr/>
      <dgm:t>
        <a:bodyPr/>
        <a:lstStyle/>
        <a:p>
          <a:pPr algn="ctr"/>
          <a:r>
            <a:rPr lang="en-ZA" b="1" dirty="0">
              <a:solidFill>
                <a:schemeClr val="accent6"/>
              </a:solidFill>
            </a:rPr>
            <a:t>9 Nov ‘21</a:t>
          </a:r>
          <a:endParaRPr lang="en-GB" b="1" dirty="0">
            <a:solidFill>
              <a:schemeClr val="accent6"/>
            </a:solidFill>
          </a:endParaRPr>
        </a:p>
      </dgm:t>
    </dgm:pt>
    <dgm:pt modelId="{5C2502F8-8858-400C-9D0A-2B7A246C7959}" type="parTrans" cxnId="{E9222032-FFBF-4CDB-9F1F-354A8422E06F}">
      <dgm:prSet/>
      <dgm:spPr/>
      <dgm:t>
        <a:bodyPr/>
        <a:lstStyle/>
        <a:p>
          <a:endParaRPr lang="en-GB"/>
        </a:p>
      </dgm:t>
    </dgm:pt>
    <dgm:pt modelId="{905395E7-AFA6-4E76-93DF-566B46E69F4F}" type="sibTrans" cxnId="{E9222032-FFBF-4CDB-9F1F-354A8422E06F}">
      <dgm:prSet/>
      <dgm:spPr/>
      <dgm:t>
        <a:bodyPr/>
        <a:lstStyle/>
        <a:p>
          <a:endParaRPr lang="en-GB"/>
        </a:p>
      </dgm:t>
    </dgm:pt>
    <dgm:pt modelId="{E6D44872-6F82-4FDC-8DDC-656BF037F466}">
      <dgm:prSet/>
      <dgm:spPr/>
      <dgm:t>
        <a:bodyPr/>
        <a:lstStyle/>
        <a:p>
          <a:pPr algn="ctr"/>
          <a:r>
            <a:rPr lang="en-ZA" b="1" dirty="0">
              <a:solidFill>
                <a:schemeClr val="accent6"/>
              </a:solidFill>
            </a:rPr>
            <a:t>10 - 23 Nov ’21</a:t>
          </a:r>
          <a:endParaRPr lang="en-GB" b="1" dirty="0">
            <a:solidFill>
              <a:schemeClr val="accent6"/>
            </a:solidFill>
          </a:endParaRPr>
        </a:p>
      </dgm:t>
    </dgm:pt>
    <dgm:pt modelId="{B4487873-39EC-422C-A6E5-2858D0A7DDA1}" type="parTrans" cxnId="{1CE58E7C-45CE-4EE7-BA90-4FD3F29B22EC}">
      <dgm:prSet/>
      <dgm:spPr/>
      <dgm:t>
        <a:bodyPr/>
        <a:lstStyle/>
        <a:p>
          <a:endParaRPr lang="en-GB"/>
        </a:p>
      </dgm:t>
    </dgm:pt>
    <dgm:pt modelId="{CC82B62F-26EA-4339-A17A-B475614561D6}" type="sibTrans" cxnId="{1CE58E7C-45CE-4EE7-BA90-4FD3F29B22EC}">
      <dgm:prSet/>
      <dgm:spPr/>
      <dgm:t>
        <a:bodyPr/>
        <a:lstStyle/>
        <a:p>
          <a:endParaRPr lang="en-GB"/>
        </a:p>
      </dgm:t>
    </dgm:pt>
    <dgm:pt modelId="{3E251D8F-840E-4C0C-AC78-8A28A0AE7567}">
      <dgm:prSet/>
      <dgm:spPr/>
      <dgm:t>
        <a:bodyPr/>
        <a:lstStyle/>
        <a:p>
          <a:pPr algn="ctr"/>
          <a:r>
            <a:rPr lang="en-ZA" dirty="0">
              <a:solidFill>
                <a:schemeClr val="accent6"/>
              </a:solidFill>
            </a:rPr>
            <a:t>Within 14 Days of Results</a:t>
          </a:r>
          <a:endParaRPr lang="en-GB" dirty="0">
            <a:solidFill>
              <a:schemeClr val="accent6"/>
            </a:solidFill>
          </a:endParaRPr>
        </a:p>
      </dgm:t>
    </dgm:pt>
    <dgm:pt modelId="{1F44E106-15FA-43C8-8284-DD34D5EE21C5}" type="parTrans" cxnId="{99F0FC8C-9622-489A-B8F4-2C1FDC24BB23}">
      <dgm:prSet/>
      <dgm:spPr/>
      <dgm:t>
        <a:bodyPr/>
        <a:lstStyle/>
        <a:p>
          <a:endParaRPr lang="en-GB"/>
        </a:p>
      </dgm:t>
    </dgm:pt>
    <dgm:pt modelId="{422EBDFF-3935-4108-9494-28B13B019B84}" type="sibTrans" cxnId="{99F0FC8C-9622-489A-B8F4-2C1FDC24BB23}">
      <dgm:prSet/>
      <dgm:spPr/>
      <dgm:t>
        <a:bodyPr/>
        <a:lstStyle/>
        <a:p>
          <a:endParaRPr lang="en-GB"/>
        </a:p>
      </dgm:t>
    </dgm:pt>
    <dgm:pt modelId="{D3236A6F-B20E-406D-ADAE-CA277F0CC5B2}">
      <dgm:prSet/>
      <dgm:spPr/>
      <dgm:t>
        <a:bodyPr/>
        <a:lstStyle/>
        <a:p>
          <a:pPr algn="ctr"/>
          <a:r>
            <a:rPr lang="en-ZA" b="1" dirty="0">
              <a:solidFill>
                <a:schemeClr val="accent6"/>
              </a:solidFill>
            </a:rPr>
            <a:t>24 Nov - 6 Dec ’21</a:t>
          </a:r>
          <a:endParaRPr lang="en-GB" b="1" dirty="0">
            <a:solidFill>
              <a:schemeClr val="accent6"/>
            </a:solidFill>
          </a:endParaRPr>
        </a:p>
      </dgm:t>
    </dgm:pt>
    <dgm:pt modelId="{300F5A9F-7B3B-44CE-AACD-0B495981EF3D}" type="parTrans" cxnId="{B2C5B91E-CA83-4C44-95DF-5622158AFD62}">
      <dgm:prSet/>
      <dgm:spPr/>
      <dgm:t>
        <a:bodyPr/>
        <a:lstStyle/>
        <a:p>
          <a:endParaRPr lang="en-GB"/>
        </a:p>
      </dgm:t>
    </dgm:pt>
    <dgm:pt modelId="{359D27B8-3E95-4420-984A-2D369EF6078F}" type="sibTrans" cxnId="{B2C5B91E-CA83-4C44-95DF-5622158AFD62}">
      <dgm:prSet/>
      <dgm:spPr/>
      <dgm:t>
        <a:bodyPr/>
        <a:lstStyle/>
        <a:p>
          <a:endParaRPr lang="en-GB"/>
        </a:p>
      </dgm:t>
    </dgm:pt>
    <dgm:pt modelId="{8E52E0D9-813F-4222-9BEF-06C93519F3A9}">
      <dgm:prSet/>
      <dgm:spPr/>
      <dgm:t>
        <a:bodyPr/>
        <a:lstStyle/>
        <a:p>
          <a:pPr algn="ctr"/>
          <a:r>
            <a:rPr lang="en-ZA" dirty="0">
              <a:solidFill>
                <a:schemeClr val="accent6"/>
              </a:solidFill>
            </a:rPr>
            <a:t>Within 14 days of Local Councils</a:t>
          </a:r>
          <a:endParaRPr lang="en-GB" dirty="0">
            <a:solidFill>
              <a:schemeClr val="accent6"/>
            </a:solidFill>
          </a:endParaRPr>
        </a:p>
      </dgm:t>
    </dgm:pt>
    <dgm:pt modelId="{8437B8B9-575C-48E4-A836-22B0FD62F5E7}" type="parTrans" cxnId="{4847486F-117B-4371-9F66-D549973F63B1}">
      <dgm:prSet/>
      <dgm:spPr/>
      <dgm:t>
        <a:bodyPr/>
        <a:lstStyle/>
        <a:p>
          <a:endParaRPr lang="en-GB"/>
        </a:p>
      </dgm:t>
    </dgm:pt>
    <dgm:pt modelId="{31C1ADC8-DAD7-4042-9D6D-5A26507C3AF7}" type="sibTrans" cxnId="{4847486F-117B-4371-9F66-D549973F63B1}">
      <dgm:prSet/>
      <dgm:spPr/>
      <dgm:t>
        <a:bodyPr/>
        <a:lstStyle/>
        <a:p>
          <a:endParaRPr lang="en-GB"/>
        </a:p>
      </dgm:t>
    </dgm:pt>
    <dgm:pt modelId="{62784556-D7BD-4B1D-B0CD-83D32E5ACC3E}">
      <dgm:prSet/>
      <dgm:spPr/>
      <dgm:t>
        <a:bodyPr/>
        <a:lstStyle/>
        <a:p>
          <a:pPr algn="ctr"/>
          <a:r>
            <a:rPr lang="en-ZA" b="1" dirty="0">
              <a:solidFill>
                <a:schemeClr val="accent6"/>
              </a:solidFill>
            </a:rPr>
            <a:t>13 Jan - 16 Feb ’22</a:t>
          </a:r>
          <a:endParaRPr lang="en-GB" b="1" dirty="0">
            <a:solidFill>
              <a:schemeClr val="accent6"/>
            </a:solidFill>
          </a:endParaRPr>
        </a:p>
      </dgm:t>
    </dgm:pt>
    <dgm:pt modelId="{D08F2B65-F64F-44A4-AA8B-1172612D40B6}" type="parTrans" cxnId="{BC4C1EE0-6E2D-4538-810B-363F3CFD1669}">
      <dgm:prSet/>
      <dgm:spPr/>
      <dgm:t>
        <a:bodyPr/>
        <a:lstStyle/>
        <a:p>
          <a:endParaRPr lang="en-GB"/>
        </a:p>
      </dgm:t>
    </dgm:pt>
    <dgm:pt modelId="{C81281B6-3290-4641-80A7-7960B6276013}" type="sibTrans" cxnId="{BC4C1EE0-6E2D-4538-810B-363F3CFD1669}">
      <dgm:prSet/>
      <dgm:spPr/>
      <dgm:t>
        <a:bodyPr/>
        <a:lstStyle/>
        <a:p>
          <a:endParaRPr lang="en-GB"/>
        </a:p>
      </dgm:t>
    </dgm:pt>
    <dgm:pt modelId="{A0B30F01-3C76-4CE3-A8FC-A553A47C90C1}">
      <dgm:prSet/>
      <dgm:spPr/>
      <dgm:t>
        <a:bodyPr/>
        <a:lstStyle/>
        <a:p>
          <a:pPr algn="ctr"/>
          <a:r>
            <a:rPr lang="en-ZA" dirty="0">
              <a:solidFill>
                <a:schemeClr val="accent6"/>
              </a:solidFill>
            </a:rPr>
            <a:t>Within 90 Days of Elections</a:t>
          </a:r>
          <a:endParaRPr lang="en-GB" dirty="0">
            <a:solidFill>
              <a:schemeClr val="accent6"/>
            </a:solidFill>
          </a:endParaRPr>
        </a:p>
      </dgm:t>
    </dgm:pt>
    <dgm:pt modelId="{3AC2DD95-DF4B-443B-ACAA-D397C31BAB0C}" type="parTrans" cxnId="{B7917CE3-4B87-4CF1-A587-FA721DD432DC}">
      <dgm:prSet/>
      <dgm:spPr/>
      <dgm:t>
        <a:bodyPr/>
        <a:lstStyle/>
        <a:p>
          <a:endParaRPr lang="en-GB"/>
        </a:p>
      </dgm:t>
    </dgm:pt>
    <dgm:pt modelId="{980E16E1-796B-4B46-ACC3-18483D2EFFEB}" type="sibTrans" cxnId="{B7917CE3-4B87-4CF1-A587-FA721DD432DC}">
      <dgm:prSet/>
      <dgm:spPr/>
      <dgm:t>
        <a:bodyPr/>
        <a:lstStyle/>
        <a:p>
          <a:endParaRPr lang="en-GB"/>
        </a:p>
      </dgm:t>
    </dgm:pt>
    <dgm:pt modelId="{704BC70B-B5FC-4BB6-B9AA-4F7AE0A84C95}">
      <dgm:prSet/>
      <dgm:spPr/>
      <dgm:t>
        <a:bodyPr/>
        <a:lstStyle/>
        <a:p>
          <a:pPr algn="ctr"/>
          <a:r>
            <a:rPr lang="en-ZA" b="1" dirty="0">
              <a:solidFill>
                <a:schemeClr val="accent6"/>
              </a:solidFill>
            </a:rPr>
            <a:t>2-4 March ’22</a:t>
          </a:r>
          <a:endParaRPr lang="en-GB" b="1" dirty="0">
            <a:solidFill>
              <a:schemeClr val="accent6"/>
            </a:solidFill>
          </a:endParaRPr>
        </a:p>
      </dgm:t>
    </dgm:pt>
    <dgm:pt modelId="{ABF71BDA-34BB-4091-83BB-E97AEA2F7B99}" type="parTrans" cxnId="{0BE62262-CAC9-4799-B364-76DFC3BBD41E}">
      <dgm:prSet/>
      <dgm:spPr/>
      <dgm:t>
        <a:bodyPr/>
        <a:lstStyle/>
        <a:p>
          <a:endParaRPr lang="en-GB"/>
        </a:p>
      </dgm:t>
    </dgm:pt>
    <dgm:pt modelId="{E2D0454B-AF2D-40E9-B977-3BB74D1D711B}" type="sibTrans" cxnId="{0BE62262-CAC9-4799-B364-76DFC3BBD41E}">
      <dgm:prSet/>
      <dgm:spPr/>
      <dgm:t>
        <a:bodyPr/>
        <a:lstStyle/>
        <a:p>
          <a:endParaRPr lang="en-GB"/>
        </a:p>
      </dgm:t>
    </dgm:pt>
    <dgm:pt modelId="{79C49DC6-9C80-494D-BDD9-3CF89A6BFE1E}">
      <dgm:prSet/>
      <dgm:spPr/>
      <dgm:t>
        <a:bodyPr/>
        <a:lstStyle/>
        <a:p>
          <a:pPr algn="ctr"/>
          <a:r>
            <a:rPr lang="en-ZA" dirty="0">
              <a:solidFill>
                <a:schemeClr val="accent6"/>
              </a:solidFill>
            </a:rPr>
            <a:t>Within 120 days of Elections</a:t>
          </a:r>
          <a:endParaRPr lang="en-GB" dirty="0">
            <a:solidFill>
              <a:schemeClr val="accent6"/>
            </a:solidFill>
          </a:endParaRPr>
        </a:p>
      </dgm:t>
    </dgm:pt>
    <dgm:pt modelId="{CC200544-89A5-4B5B-9833-EA1A4A8F7376}" type="parTrans" cxnId="{155AAA94-DF08-43E0-86D5-3EB10FE90397}">
      <dgm:prSet/>
      <dgm:spPr/>
      <dgm:t>
        <a:bodyPr/>
        <a:lstStyle/>
        <a:p>
          <a:endParaRPr lang="en-GB"/>
        </a:p>
      </dgm:t>
    </dgm:pt>
    <dgm:pt modelId="{6F112734-69C1-4663-BEDE-566B06408219}" type="sibTrans" cxnId="{155AAA94-DF08-43E0-86D5-3EB10FE90397}">
      <dgm:prSet/>
      <dgm:spPr/>
      <dgm:t>
        <a:bodyPr/>
        <a:lstStyle/>
        <a:p>
          <a:endParaRPr lang="en-GB"/>
        </a:p>
      </dgm:t>
    </dgm:pt>
    <dgm:pt modelId="{5BC6CD39-0B52-44B4-9F2F-2F8B50FE0888}">
      <dgm:prSet/>
      <dgm:spPr/>
      <dgm:t>
        <a:bodyPr/>
        <a:lstStyle/>
        <a:p>
          <a:pPr algn="ctr"/>
          <a:r>
            <a:rPr lang="en-ZA" dirty="0">
              <a:solidFill>
                <a:schemeClr val="accent6"/>
              </a:solidFill>
            </a:rPr>
            <a:t>Gazetting of Election Results</a:t>
          </a:r>
          <a:endParaRPr lang="en-GB" b="1" dirty="0">
            <a:solidFill>
              <a:schemeClr val="accent6"/>
            </a:solidFill>
          </a:endParaRPr>
        </a:p>
      </dgm:t>
    </dgm:pt>
    <dgm:pt modelId="{3B83F075-36BC-4FC9-A889-769352D640DC}" type="parTrans" cxnId="{73831B6F-7815-4CFB-8D95-DE71CA0AD8A4}">
      <dgm:prSet/>
      <dgm:spPr/>
      <dgm:t>
        <a:bodyPr/>
        <a:lstStyle/>
        <a:p>
          <a:endParaRPr lang="en-GB"/>
        </a:p>
      </dgm:t>
    </dgm:pt>
    <dgm:pt modelId="{2140B776-F564-4676-BD55-0802C6F101A9}" type="sibTrans" cxnId="{73831B6F-7815-4CFB-8D95-DE71CA0AD8A4}">
      <dgm:prSet/>
      <dgm:spPr/>
      <dgm:t>
        <a:bodyPr/>
        <a:lstStyle/>
        <a:p>
          <a:endParaRPr lang="en-GB"/>
        </a:p>
      </dgm:t>
    </dgm:pt>
    <dgm:pt modelId="{A62DAF45-D5BD-402E-9272-971DBEDB5F48}">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ZA" b="1" dirty="0">
              <a:solidFill>
                <a:schemeClr val="accent6"/>
              </a:solidFill>
            </a:rPr>
            <a:t>  1 Nov ‘21</a:t>
          </a:r>
          <a:endParaRPr lang="en-GB" b="1" dirty="0">
            <a:solidFill>
              <a:schemeClr val="accent6"/>
            </a:solidFill>
          </a:endParaRPr>
        </a:p>
        <a:p>
          <a:pPr marL="171450" indent="0" algn="ctr" defTabSz="711200">
            <a:lnSpc>
              <a:spcPct val="90000"/>
            </a:lnSpc>
            <a:spcBef>
              <a:spcPct val="0"/>
            </a:spcBef>
            <a:spcAft>
              <a:spcPct val="15000"/>
            </a:spcAft>
            <a:buNone/>
          </a:pPr>
          <a:r>
            <a:rPr lang="en-ZA" dirty="0">
              <a:solidFill>
                <a:schemeClr val="accent6"/>
              </a:solidFill>
            </a:rPr>
            <a:t>Elections   </a:t>
          </a:r>
          <a:endParaRPr lang="en-GB" dirty="0">
            <a:solidFill>
              <a:schemeClr val="accent6"/>
            </a:solidFill>
          </a:endParaRPr>
        </a:p>
      </dgm:t>
    </dgm:pt>
    <dgm:pt modelId="{347DB3E1-1B64-4F55-88A5-D543D797C491}" type="sibTrans" cxnId="{1C35A064-6A7A-4A57-9CDE-AF50F43263B2}">
      <dgm:prSet/>
      <dgm:spPr/>
      <dgm:t>
        <a:bodyPr/>
        <a:lstStyle/>
        <a:p>
          <a:endParaRPr lang="en-GB">
            <a:solidFill>
              <a:schemeClr val="accent6"/>
            </a:solidFill>
          </a:endParaRPr>
        </a:p>
      </dgm:t>
    </dgm:pt>
    <dgm:pt modelId="{222DF80F-FE11-4797-BB1C-4FD9DDA493D1}" type="parTrans" cxnId="{1C35A064-6A7A-4A57-9CDE-AF50F43263B2}">
      <dgm:prSet/>
      <dgm:spPr/>
      <dgm:t>
        <a:bodyPr/>
        <a:lstStyle/>
        <a:p>
          <a:endParaRPr lang="en-GB">
            <a:solidFill>
              <a:schemeClr val="accent6"/>
            </a:solidFill>
          </a:endParaRPr>
        </a:p>
      </dgm:t>
    </dgm:pt>
    <dgm:pt modelId="{DD211AD0-1671-4BB9-B485-29C46DB6E06A}" type="pres">
      <dgm:prSet presAssocID="{1D5D7EEF-5FD2-4C57-B270-1BD0627F03DC}" presName="Name0" presStyleCnt="0">
        <dgm:presLayoutVars>
          <dgm:dir/>
          <dgm:animLvl val="lvl"/>
          <dgm:resizeHandles val="exact"/>
        </dgm:presLayoutVars>
      </dgm:prSet>
      <dgm:spPr/>
      <dgm:t>
        <a:bodyPr/>
        <a:lstStyle/>
        <a:p>
          <a:endParaRPr lang="en-US"/>
        </a:p>
      </dgm:t>
    </dgm:pt>
    <dgm:pt modelId="{43441737-204A-4CA0-A2C7-F9B3741BEEB0}" type="pres">
      <dgm:prSet presAssocID="{1D5D7EEF-5FD2-4C57-B270-1BD0627F03DC}" presName="tSp" presStyleCnt="0"/>
      <dgm:spPr/>
    </dgm:pt>
    <dgm:pt modelId="{D0680738-8547-4764-AAA9-BA999A7EE949}" type="pres">
      <dgm:prSet presAssocID="{1D5D7EEF-5FD2-4C57-B270-1BD0627F03DC}" presName="bSp" presStyleCnt="0"/>
      <dgm:spPr/>
    </dgm:pt>
    <dgm:pt modelId="{FB1EDE87-7537-4343-99BB-A5F138499338}" type="pres">
      <dgm:prSet presAssocID="{1D5D7EEF-5FD2-4C57-B270-1BD0627F03DC}" presName="process" presStyleCnt="0"/>
      <dgm:spPr/>
    </dgm:pt>
    <dgm:pt modelId="{B8978ECC-9483-4605-A90D-91F520A281A6}" type="pres">
      <dgm:prSet presAssocID="{CB60B881-3CCD-495A-B16B-C186628100AD}" presName="composite1" presStyleCnt="0"/>
      <dgm:spPr/>
    </dgm:pt>
    <dgm:pt modelId="{1C79904D-9B82-4F0A-B963-03A47EC7BA92}" type="pres">
      <dgm:prSet presAssocID="{CB60B881-3CCD-495A-B16B-C186628100AD}" presName="dummyNode1" presStyleLbl="node1" presStyleIdx="0" presStyleCnt="6"/>
      <dgm:spPr/>
    </dgm:pt>
    <dgm:pt modelId="{0FB1DA70-7ADE-4F34-9667-38ADF2A96ED9}" type="pres">
      <dgm:prSet presAssocID="{CB60B881-3CCD-495A-B16B-C186628100AD}" presName="childNode1" presStyleLbl="bgAcc1" presStyleIdx="0" presStyleCnt="6">
        <dgm:presLayoutVars>
          <dgm:bulletEnabled val="1"/>
        </dgm:presLayoutVars>
      </dgm:prSet>
      <dgm:spPr/>
      <dgm:t>
        <a:bodyPr/>
        <a:lstStyle/>
        <a:p>
          <a:endParaRPr lang="en-US"/>
        </a:p>
      </dgm:t>
    </dgm:pt>
    <dgm:pt modelId="{6321512C-B72F-41AF-8A60-BF2F015D77AA}" type="pres">
      <dgm:prSet presAssocID="{CB60B881-3CCD-495A-B16B-C186628100AD}" presName="childNode1tx" presStyleLbl="bgAcc1" presStyleIdx="0" presStyleCnt="6">
        <dgm:presLayoutVars>
          <dgm:bulletEnabled val="1"/>
        </dgm:presLayoutVars>
      </dgm:prSet>
      <dgm:spPr/>
      <dgm:t>
        <a:bodyPr/>
        <a:lstStyle/>
        <a:p>
          <a:endParaRPr lang="en-US"/>
        </a:p>
      </dgm:t>
    </dgm:pt>
    <dgm:pt modelId="{43A86C69-B2AA-4813-9FB6-7B7B6DEF70A2}" type="pres">
      <dgm:prSet presAssocID="{CB60B881-3CCD-495A-B16B-C186628100AD}" presName="parentNode1" presStyleLbl="node1" presStyleIdx="0" presStyleCnt="6">
        <dgm:presLayoutVars>
          <dgm:chMax val="1"/>
          <dgm:bulletEnabled val="1"/>
        </dgm:presLayoutVars>
      </dgm:prSet>
      <dgm:spPr/>
      <dgm:t>
        <a:bodyPr/>
        <a:lstStyle/>
        <a:p>
          <a:endParaRPr lang="en-US"/>
        </a:p>
      </dgm:t>
    </dgm:pt>
    <dgm:pt modelId="{D03736B8-4989-4AFC-83A8-AD81B75396DB}" type="pres">
      <dgm:prSet presAssocID="{CB60B881-3CCD-495A-B16B-C186628100AD}" presName="connSite1" presStyleCnt="0"/>
      <dgm:spPr/>
    </dgm:pt>
    <dgm:pt modelId="{487C3317-DDFE-4965-98EA-A3D5F4735D95}" type="pres">
      <dgm:prSet presAssocID="{E94BE93A-2137-4693-A4D7-5AD38206735B}" presName="Name9" presStyleLbl="sibTrans2D1" presStyleIdx="0" presStyleCnt="5"/>
      <dgm:spPr/>
      <dgm:t>
        <a:bodyPr/>
        <a:lstStyle/>
        <a:p>
          <a:endParaRPr lang="en-US"/>
        </a:p>
      </dgm:t>
    </dgm:pt>
    <dgm:pt modelId="{28FCB5AE-6BBE-46DA-B119-0CCDAA19C39D}" type="pres">
      <dgm:prSet presAssocID="{925E9067-AEEB-421E-A584-BFA4AAD61F5A}" presName="composite2" presStyleCnt="0"/>
      <dgm:spPr/>
    </dgm:pt>
    <dgm:pt modelId="{6CE5001B-B831-4B7B-A1F9-C8F52C3BA8E7}" type="pres">
      <dgm:prSet presAssocID="{925E9067-AEEB-421E-A584-BFA4AAD61F5A}" presName="dummyNode2" presStyleLbl="node1" presStyleIdx="0" presStyleCnt="6"/>
      <dgm:spPr/>
    </dgm:pt>
    <dgm:pt modelId="{9893E215-2A4E-44E2-A6AC-BBA698679041}" type="pres">
      <dgm:prSet presAssocID="{925E9067-AEEB-421E-A584-BFA4AAD61F5A}" presName="childNode2" presStyleLbl="bgAcc1" presStyleIdx="1" presStyleCnt="6">
        <dgm:presLayoutVars>
          <dgm:bulletEnabled val="1"/>
        </dgm:presLayoutVars>
      </dgm:prSet>
      <dgm:spPr/>
      <dgm:t>
        <a:bodyPr/>
        <a:lstStyle/>
        <a:p>
          <a:endParaRPr lang="en-US"/>
        </a:p>
      </dgm:t>
    </dgm:pt>
    <dgm:pt modelId="{3A78C4BF-BDF3-4CA8-AE12-C3DECDFD7673}" type="pres">
      <dgm:prSet presAssocID="{925E9067-AEEB-421E-A584-BFA4AAD61F5A}" presName="childNode2tx" presStyleLbl="bgAcc1" presStyleIdx="1" presStyleCnt="6">
        <dgm:presLayoutVars>
          <dgm:bulletEnabled val="1"/>
        </dgm:presLayoutVars>
      </dgm:prSet>
      <dgm:spPr/>
      <dgm:t>
        <a:bodyPr/>
        <a:lstStyle/>
        <a:p>
          <a:endParaRPr lang="en-US"/>
        </a:p>
      </dgm:t>
    </dgm:pt>
    <dgm:pt modelId="{8CA20FD4-497C-4DDD-8AED-38B1D97B4216}" type="pres">
      <dgm:prSet presAssocID="{925E9067-AEEB-421E-A584-BFA4AAD61F5A}" presName="parentNode2" presStyleLbl="node1" presStyleIdx="1" presStyleCnt="6">
        <dgm:presLayoutVars>
          <dgm:chMax val="0"/>
          <dgm:bulletEnabled val="1"/>
        </dgm:presLayoutVars>
      </dgm:prSet>
      <dgm:spPr/>
      <dgm:t>
        <a:bodyPr/>
        <a:lstStyle/>
        <a:p>
          <a:endParaRPr lang="en-US"/>
        </a:p>
      </dgm:t>
    </dgm:pt>
    <dgm:pt modelId="{B4754108-0C4A-4DF1-A132-994CA3BF5586}" type="pres">
      <dgm:prSet presAssocID="{925E9067-AEEB-421E-A584-BFA4AAD61F5A}" presName="connSite2" presStyleCnt="0"/>
      <dgm:spPr/>
    </dgm:pt>
    <dgm:pt modelId="{69C43D33-9A22-4E18-9FA2-E9D5B783A033}" type="pres">
      <dgm:prSet presAssocID="{CCBDBD2A-4838-4228-B8F7-3E57893B5ABD}" presName="Name18" presStyleLbl="sibTrans2D1" presStyleIdx="1" presStyleCnt="5"/>
      <dgm:spPr/>
      <dgm:t>
        <a:bodyPr/>
        <a:lstStyle/>
        <a:p>
          <a:endParaRPr lang="en-US"/>
        </a:p>
      </dgm:t>
    </dgm:pt>
    <dgm:pt modelId="{E3F3EF6F-691E-4C9E-99D6-765AFD6F9CCD}" type="pres">
      <dgm:prSet presAssocID="{018A866C-5CF1-4669-BEA5-FA954810B2E4}" presName="composite1" presStyleCnt="0"/>
      <dgm:spPr/>
    </dgm:pt>
    <dgm:pt modelId="{BF65D6E2-7B5F-4AE7-984F-E175A8F8E8BE}" type="pres">
      <dgm:prSet presAssocID="{018A866C-5CF1-4669-BEA5-FA954810B2E4}" presName="dummyNode1" presStyleLbl="node1" presStyleIdx="1" presStyleCnt="6"/>
      <dgm:spPr/>
    </dgm:pt>
    <dgm:pt modelId="{2E7EE65F-8219-49CC-82D3-FBF48B42E0D4}" type="pres">
      <dgm:prSet presAssocID="{018A866C-5CF1-4669-BEA5-FA954810B2E4}" presName="childNode1" presStyleLbl="bgAcc1" presStyleIdx="2" presStyleCnt="6">
        <dgm:presLayoutVars>
          <dgm:bulletEnabled val="1"/>
        </dgm:presLayoutVars>
      </dgm:prSet>
      <dgm:spPr/>
      <dgm:t>
        <a:bodyPr/>
        <a:lstStyle/>
        <a:p>
          <a:endParaRPr lang="en-US"/>
        </a:p>
      </dgm:t>
    </dgm:pt>
    <dgm:pt modelId="{2554993B-8BFE-4F51-BDA3-30101BA50355}" type="pres">
      <dgm:prSet presAssocID="{018A866C-5CF1-4669-BEA5-FA954810B2E4}" presName="childNode1tx" presStyleLbl="bgAcc1" presStyleIdx="2" presStyleCnt="6">
        <dgm:presLayoutVars>
          <dgm:bulletEnabled val="1"/>
        </dgm:presLayoutVars>
      </dgm:prSet>
      <dgm:spPr/>
      <dgm:t>
        <a:bodyPr/>
        <a:lstStyle/>
        <a:p>
          <a:endParaRPr lang="en-US"/>
        </a:p>
      </dgm:t>
    </dgm:pt>
    <dgm:pt modelId="{DDE328FE-1066-494B-9BA6-CD728DB4C848}" type="pres">
      <dgm:prSet presAssocID="{018A866C-5CF1-4669-BEA5-FA954810B2E4}" presName="parentNode1" presStyleLbl="node1" presStyleIdx="2" presStyleCnt="6">
        <dgm:presLayoutVars>
          <dgm:chMax val="1"/>
          <dgm:bulletEnabled val="1"/>
        </dgm:presLayoutVars>
      </dgm:prSet>
      <dgm:spPr/>
      <dgm:t>
        <a:bodyPr/>
        <a:lstStyle/>
        <a:p>
          <a:endParaRPr lang="en-US"/>
        </a:p>
      </dgm:t>
    </dgm:pt>
    <dgm:pt modelId="{058718A3-4C90-4064-A605-AD580D43C2BF}" type="pres">
      <dgm:prSet presAssocID="{018A866C-5CF1-4669-BEA5-FA954810B2E4}" presName="connSite1" presStyleCnt="0"/>
      <dgm:spPr/>
    </dgm:pt>
    <dgm:pt modelId="{FDACB0A3-ADB5-470F-A7C2-4B6FB7FBFAF4}" type="pres">
      <dgm:prSet presAssocID="{EEE28E25-0D1F-4CD4-93BC-8419A22AF314}" presName="Name9" presStyleLbl="sibTrans2D1" presStyleIdx="2" presStyleCnt="5"/>
      <dgm:spPr/>
      <dgm:t>
        <a:bodyPr/>
        <a:lstStyle/>
        <a:p>
          <a:endParaRPr lang="en-US"/>
        </a:p>
      </dgm:t>
    </dgm:pt>
    <dgm:pt modelId="{842F45B7-6EC4-4059-8080-4C7DDE7A441F}" type="pres">
      <dgm:prSet presAssocID="{7664541B-E397-40B5-98D0-E9AADF0542A8}" presName="composite2" presStyleCnt="0"/>
      <dgm:spPr/>
    </dgm:pt>
    <dgm:pt modelId="{8231BE6D-A965-45DE-8C48-574578D24A4E}" type="pres">
      <dgm:prSet presAssocID="{7664541B-E397-40B5-98D0-E9AADF0542A8}" presName="dummyNode2" presStyleLbl="node1" presStyleIdx="2" presStyleCnt="6"/>
      <dgm:spPr/>
    </dgm:pt>
    <dgm:pt modelId="{6D39A667-F390-4DAF-BFB1-35E5C5FDECD4}" type="pres">
      <dgm:prSet presAssocID="{7664541B-E397-40B5-98D0-E9AADF0542A8}" presName="childNode2" presStyleLbl="bgAcc1" presStyleIdx="3" presStyleCnt="6">
        <dgm:presLayoutVars>
          <dgm:bulletEnabled val="1"/>
        </dgm:presLayoutVars>
      </dgm:prSet>
      <dgm:spPr/>
      <dgm:t>
        <a:bodyPr/>
        <a:lstStyle/>
        <a:p>
          <a:endParaRPr lang="en-US"/>
        </a:p>
      </dgm:t>
    </dgm:pt>
    <dgm:pt modelId="{666F91ED-EDE5-4C54-B828-05892E54C2FE}" type="pres">
      <dgm:prSet presAssocID="{7664541B-E397-40B5-98D0-E9AADF0542A8}" presName="childNode2tx" presStyleLbl="bgAcc1" presStyleIdx="3" presStyleCnt="6">
        <dgm:presLayoutVars>
          <dgm:bulletEnabled val="1"/>
        </dgm:presLayoutVars>
      </dgm:prSet>
      <dgm:spPr/>
      <dgm:t>
        <a:bodyPr/>
        <a:lstStyle/>
        <a:p>
          <a:endParaRPr lang="en-US"/>
        </a:p>
      </dgm:t>
    </dgm:pt>
    <dgm:pt modelId="{4D63ED0D-8F1E-4762-82FF-8451D584493F}" type="pres">
      <dgm:prSet presAssocID="{7664541B-E397-40B5-98D0-E9AADF0542A8}" presName="parentNode2" presStyleLbl="node1" presStyleIdx="3" presStyleCnt="6" custScaleX="129590">
        <dgm:presLayoutVars>
          <dgm:chMax val="0"/>
          <dgm:bulletEnabled val="1"/>
        </dgm:presLayoutVars>
      </dgm:prSet>
      <dgm:spPr/>
      <dgm:t>
        <a:bodyPr/>
        <a:lstStyle/>
        <a:p>
          <a:endParaRPr lang="en-US"/>
        </a:p>
      </dgm:t>
    </dgm:pt>
    <dgm:pt modelId="{45390C41-0F96-46ED-80F2-AF9D153EB918}" type="pres">
      <dgm:prSet presAssocID="{7664541B-E397-40B5-98D0-E9AADF0542A8}" presName="connSite2" presStyleCnt="0"/>
      <dgm:spPr/>
    </dgm:pt>
    <dgm:pt modelId="{A4315025-DE9B-47FC-A30D-B954D31DCC3C}" type="pres">
      <dgm:prSet presAssocID="{9819FAC8-E074-42B0-9BDE-2EEFA37AA290}" presName="Name18" presStyleLbl="sibTrans2D1" presStyleIdx="3" presStyleCnt="5"/>
      <dgm:spPr/>
      <dgm:t>
        <a:bodyPr/>
        <a:lstStyle/>
        <a:p>
          <a:endParaRPr lang="en-US"/>
        </a:p>
      </dgm:t>
    </dgm:pt>
    <dgm:pt modelId="{E8E06DB5-FE3E-484B-8945-9266D8E01D22}" type="pres">
      <dgm:prSet presAssocID="{97306ABF-B673-451C-8245-9290C1B6124D}" presName="composite1" presStyleCnt="0"/>
      <dgm:spPr/>
    </dgm:pt>
    <dgm:pt modelId="{95853BEA-E181-4E33-9F84-95F57E1AD71B}" type="pres">
      <dgm:prSet presAssocID="{97306ABF-B673-451C-8245-9290C1B6124D}" presName="dummyNode1" presStyleLbl="node1" presStyleIdx="3" presStyleCnt="6"/>
      <dgm:spPr/>
    </dgm:pt>
    <dgm:pt modelId="{5E7FB7B7-BE3E-43FA-A379-9DC1EF807D33}" type="pres">
      <dgm:prSet presAssocID="{97306ABF-B673-451C-8245-9290C1B6124D}" presName="childNode1" presStyleLbl="bgAcc1" presStyleIdx="4" presStyleCnt="6">
        <dgm:presLayoutVars>
          <dgm:bulletEnabled val="1"/>
        </dgm:presLayoutVars>
      </dgm:prSet>
      <dgm:spPr/>
      <dgm:t>
        <a:bodyPr/>
        <a:lstStyle/>
        <a:p>
          <a:endParaRPr lang="en-US"/>
        </a:p>
      </dgm:t>
    </dgm:pt>
    <dgm:pt modelId="{AA420D84-151E-4C5A-8AA6-D1D2728500A3}" type="pres">
      <dgm:prSet presAssocID="{97306ABF-B673-451C-8245-9290C1B6124D}" presName="childNode1tx" presStyleLbl="bgAcc1" presStyleIdx="4" presStyleCnt="6">
        <dgm:presLayoutVars>
          <dgm:bulletEnabled val="1"/>
        </dgm:presLayoutVars>
      </dgm:prSet>
      <dgm:spPr/>
      <dgm:t>
        <a:bodyPr/>
        <a:lstStyle/>
        <a:p>
          <a:endParaRPr lang="en-US"/>
        </a:p>
      </dgm:t>
    </dgm:pt>
    <dgm:pt modelId="{ED62EBCB-F5E3-430D-96D5-347476264E37}" type="pres">
      <dgm:prSet presAssocID="{97306ABF-B673-451C-8245-9290C1B6124D}" presName="parentNode1" presStyleLbl="node1" presStyleIdx="4" presStyleCnt="6" custScaleX="126305">
        <dgm:presLayoutVars>
          <dgm:chMax val="1"/>
          <dgm:bulletEnabled val="1"/>
        </dgm:presLayoutVars>
      </dgm:prSet>
      <dgm:spPr/>
      <dgm:t>
        <a:bodyPr/>
        <a:lstStyle/>
        <a:p>
          <a:endParaRPr lang="en-US"/>
        </a:p>
      </dgm:t>
    </dgm:pt>
    <dgm:pt modelId="{D69617F0-3636-495F-962F-F0EDE313A671}" type="pres">
      <dgm:prSet presAssocID="{97306ABF-B673-451C-8245-9290C1B6124D}" presName="connSite1" presStyleCnt="0"/>
      <dgm:spPr/>
    </dgm:pt>
    <dgm:pt modelId="{411DBCDB-6E27-4230-9C6D-F62AFF8ABEDB}" type="pres">
      <dgm:prSet presAssocID="{A8F810E8-FD30-44BF-B08F-B0D2527E5A1D}" presName="Name9" presStyleLbl="sibTrans2D1" presStyleIdx="4" presStyleCnt="5"/>
      <dgm:spPr/>
      <dgm:t>
        <a:bodyPr/>
        <a:lstStyle/>
        <a:p>
          <a:endParaRPr lang="en-US"/>
        </a:p>
      </dgm:t>
    </dgm:pt>
    <dgm:pt modelId="{5A34EB85-180A-4A7D-BC07-A8DC353AE05D}" type="pres">
      <dgm:prSet presAssocID="{10F4245D-9050-4298-B560-DCE112AE27DF}" presName="composite2" presStyleCnt="0"/>
      <dgm:spPr/>
    </dgm:pt>
    <dgm:pt modelId="{AEF2A670-3CB6-446A-AD94-C378BBBD4CCD}" type="pres">
      <dgm:prSet presAssocID="{10F4245D-9050-4298-B560-DCE112AE27DF}" presName="dummyNode2" presStyleLbl="node1" presStyleIdx="4" presStyleCnt="6"/>
      <dgm:spPr/>
    </dgm:pt>
    <dgm:pt modelId="{D6FB68CC-9B64-4F6A-8712-11D31133C2B0}" type="pres">
      <dgm:prSet presAssocID="{10F4245D-9050-4298-B560-DCE112AE27DF}" presName="childNode2" presStyleLbl="bgAcc1" presStyleIdx="5" presStyleCnt="6">
        <dgm:presLayoutVars>
          <dgm:bulletEnabled val="1"/>
        </dgm:presLayoutVars>
      </dgm:prSet>
      <dgm:spPr/>
      <dgm:t>
        <a:bodyPr/>
        <a:lstStyle/>
        <a:p>
          <a:endParaRPr lang="en-US"/>
        </a:p>
      </dgm:t>
    </dgm:pt>
    <dgm:pt modelId="{994FDCDB-8C2A-4C94-AFF9-B2C52F85F86C}" type="pres">
      <dgm:prSet presAssocID="{10F4245D-9050-4298-B560-DCE112AE27DF}" presName="childNode2tx" presStyleLbl="bgAcc1" presStyleIdx="5" presStyleCnt="6">
        <dgm:presLayoutVars>
          <dgm:bulletEnabled val="1"/>
        </dgm:presLayoutVars>
      </dgm:prSet>
      <dgm:spPr/>
      <dgm:t>
        <a:bodyPr/>
        <a:lstStyle/>
        <a:p>
          <a:endParaRPr lang="en-US"/>
        </a:p>
      </dgm:t>
    </dgm:pt>
    <dgm:pt modelId="{FDD00E4F-7BCD-4CC6-8073-08CD58CD7888}" type="pres">
      <dgm:prSet presAssocID="{10F4245D-9050-4298-B560-DCE112AE27DF}" presName="parentNode2" presStyleLbl="node1" presStyleIdx="5" presStyleCnt="6" custScaleX="115950">
        <dgm:presLayoutVars>
          <dgm:chMax val="0"/>
          <dgm:bulletEnabled val="1"/>
        </dgm:presLayoutVars>
      </dgm:prSet>
      <dgm:spPr/>
      <dgm:t>
        <a:bodyPr/>
        <a:lstStyle/>
        <a:p>
          <a:endParaRPr lang="en-US"/>
        </a:p>
      </dgm:t>
    </dgm:pt>
    <dgm:pt modelId="{15B4440D-5248-4415-8204-A3907C80242D}" type="pres">
      <dgm:prSet presAssocID="{10F4245D-9050-4298-B560-DCE112AE27DF}" presName="connSite2" presStyleCnt="0"/>
      <dgm:spPr/>
    </dgm:pt>
  </dgm:ptLst>
  <dgm:cxnLst>
    <dgm:cxn modelId="{B2C5B91E-CA83-4C44-95DF-5622158AFD62}" srcId="{7664541B-E397-40B5-98D0-E9AADF0542A8}" destId="{D3236A6F-B20E-406D-ADAE-CA277F0CC5B2}" srcOrd="0" destOrd="0" parTransId="{300F5A9F-7B3B-44CE-AACD-0B495981EF3D}" sibTransId="{359D27B8-3E95-4420-984A-2D369EF6078F}"/>
    <dgm:cxn modelId="{E9222032-FFBF-4CDB-9F1F-354A8422E06F}" srcId="{925E9067-AEEB-421E-A584-BFA4AAD61F5A}" destId="{A25EAA89-8568-4D5E-AF19-264470F1051D}" srcOrd="0" destOrd="0" parTransId="{5C2502F8-8858-400C-9D0A-2B7A246C7959}" sibTransId="{905395E7-AFA6-4E76-93DF-566B46E69F4F}"/>
    <dgm:cxn modelId="{148AE943-1BDE-4F5E-B39B-4C63F18E8805}" type="presOf" srcId="{704BC70B-B5FC-4BB6-B9AA-4F7AE0A84C95}" destId="{994FDCDB-8C2A-4C94-AFF9-B2C52F85F86C}" srcOrd="1" destOrd="0" presId="urn:microsoft.com/office/officeart/2005/8/layout/hProcess4"/>
    <dgm:cxn modelId="{7B85CF34-6669-45E3-83B4-D156E2F77689}" srcId="{1D5D7EEF-5FD2-4C57-B270-1BD0627F03DC}" destId="{97306ABF-B673-451C-8245-9290C1B6124D}" srcOrd="4" destOrd="0" parTransId="{CB441A20-427A-4323-A728-652075BE6C19}" sibTransId="{A8F810E8-FD30-44BF-B08F-B0D2527E5A1D}"/>
    <dgm:cxn modelId="{C752A5E7-349B-42FE-BF1D-22404240667F}" srcId="{1D5D7EEF-5FD2-4C57-B270-1BD0627F03DC}" destId="{7664541B-E397-40B5-98D0-E9AADF0542A8}" srcOrd="3" destOrd="0" parTransId="{DE0436B1-B638-408F-9A38-90C36F00690F}" sibTransId="{9819FAC8-E074-42B0-9BDE-2EEFA37AA290}"/>
    <dgm:cxn modelId="{99F0FC8C-9622-489A-B8F4-2C1FDC24BB23}" srcId="{018A866C-5CF1-4669-BEA5-FA954810B2E4}" destId="{3E251D8F-840E-4C0C-AC78-8A28A0AE7567}" srcOrd="1" destOrd="0" parTransId="{1F44E106-15FA-43C8-8284-DD34D5EE21C5}" sibTransId="{422EBDFF-3935-4108-9494-28B13B019B84}"/>
    <dgm:cxn modelId="{061B90C2-1FDB-4490-8C44-6E14BEFA8D18}" type="presOf" srcId="{5BC6CD39-0B52-44B4-9F2F-2F8B50FE0888}" destId="{3A78C4BF-BDF3-4CA8-AE12-C3DECDFD7673}" srcOrd="1" destOrd="1" presId="urn:microsoft.com/office/officeart/2005/8/layout/hProcess4"/>
    <dgm:cxn modelId="{B7917CE3-4B87-4CF1-A587-FA721DD432DC}" srcId="{97306ABF-B673-451C-8245-9290C1B6124D}" destId="{A0B30F01-3C76-4CE3-A8FC-A553A47C90C1}" srcOrd="1" destOrd="0" parTransId="{3AC2DD95-DF4B-443B-ACAA-D397C31BAB0C}" sibTransId="{980E16E1-796B-4B46-ACC3-18483D2EFFEB}"/>
    <dgm:cxn modelId="{73831B6F-7815-4CFB-8D95-DE71CA0AD8A4}" srcId="{925E9067-AEEB-421E-A584-BFA4AAD61F5A}" destId="{5BC6CD39-0B52-44B4-9F2F-2F8B50FE0888}" srcOrd="1" destOrd="0" parTransId="{3B83F075-36BC-4FC9-A889-769352D640DC}" sibTransId="{2140B776-F564-4676-BD55-0802C6F101A9}"/>
    <dgm:cxn modelId="{3BE99415-B463-4456-9A7D-920437563A5C}" type="presOf" srcId="{CCBDBD2A-4838-4228-B8F7-3E57893B5ABD}" destId="{69C43D33-9A22-4E18-9FA2-E9D5B783A033}" srcOrd="0" destOrd="0" presId="urn:microsoft.com/office/officeart/2005/8/layout/hProcess4"/>
    <dgm:cxn modelId="{7BCA6DFD-4F12-431E-8AE1-40962A3A1FA6}" type="presOf" srcId="{62784556-D7BD-4B1D-B0CD-83D32E5ACC3E}" destId="{5E7FB7B7-BE3E-43FA-A379-9DC1EF807D33}" srcOrd="0" destOrd="0" presId="urn:microsoft.com/office/officeart/2005/8/layout/hProcess4"/>
    <dgm:cxn modelId="{1D89000A-7DCF-40CF-8195-AFED725D1CE0}" type="presOf" srcId="{E94BE93A-2137-4693-A4D7-5AD38206735B}" destId="{487C3317-DDFE-4965-98EA-A3D5F4735D95}" srcOrd="0" destOrd="0" presId="urn:microsoft.com/office/officeart/2005/8/layout/hProcess4"/>
    <dgm:cxn modelId="{676E2B5D-7460-4E40-AB9C-F2E19D7DA660}" type="presOf" srcId="{E6D44872-6F82-4FDC-8DDC-656BF037F466}" destId="{2554993B-8BFE-4F51-BDA3-30101BA50355}" srcOrd="1" destOrd="0" presId="urn:microsoft.com/office/officeart/2005/8/layout/hProcess4"/>
    <dgm:cxn modelId="{7ACBF710-05B0-4644-8AFB-39D19D47F5A6}" type="presOf" srcId="{A8F810E8-FD30-44BF-B08F-B0D2527E5A1D}" destId="{411DBCDB-6E27-4230-9C6D-F62AFF8ABEDB}" srcOrd="0" destOrd="0" presId="urn:microsoft.com/office/officeart/2005/8/layout/hProcess4"/>
    <dgm:cxn modelId="{3CB1D40E-13B1-448F-8CC5-3EDF5115E821}" type="presOf" srcId="{D3236A6F-B20E-406D-ADAE-CA277F0CC5B2}" destId="{6D39A667-F390-4DAF-BFB1-35E5C5FDECD4}" srcOrd="0" destOrd="0" presId="urn:microsoft.com/office/officeart/2005/8/layout/hProcess4"/>
    <dgm:cxn modelId="{25DB2F29-47E8-4A10-BD7B-6649F0237680}" type="presOf" srcId="{A62DAF45-D5BD-402E-9272-971DBEDB5F48}" destId="{0FB1DA70-7ADE-4F34-9667-38ADF2A96ED9}" srcOrd="0" destOrd="0" presId="urn:microsoft.com/office/officeart/2005/8/layout/hProcess4"/>
    <dgm:cxn modelId="{72BFEDDA-5FDD-4E88-BC4A-3237F8DC97D2}" srcId="{1D5D7EEF-5FD2-4C57-B270-1BD0627F03DC}" destId="{018A866C-5CF1-4669-BEA5-FA954810B2E4}" srcOrd="2" destOrd="0" parTransId="{A60FC294-71BB-4E2A-B317-9B6A4DB4259B}" sibTransId="{EEE28E25-0D1F-4CD4-93BC-8419A22AF314}"/>
    <dgm:cxn modelId="{3A645361-22A1-4F12-835E-D7C94A9D885F}" type="presOf" srcId="{9819FAC8-E074-42B0-9BDE-2EEFA37AA290}" destId="{A4315025-DE9B-47FC-A30D-B954D31DCC3C}" srcOrd="0" destOrd="0" presId="urn:microsoft.com/office/officeart/2005/8/layout/hProcess4"/>
    <dgm:cxn modelId="{69842455-244E-4B13-A8D1-E9781C2DD367}" type="presOf" srcId="{E6D44872-6F82-4FDC-8DDC-656BF037F466}" destId="{2E7EE65F-8219-49CC-82D3-FBF48B42E0D4}" srcOrd="0" destOrd="0" presId="urn:microsoft.com/office/officeart/2005/8/layout/hProcess4"/>
    <dgm:cxn modelId="{0B2080FB-10C3-4E35-8EC2-C96E4AE82170}" type="presOf" srcId="{8E52E0D9-813F-4222-9BEF-06C93519F3A9}" destId="{6D39A667-F390-4DAF-BFB1-35E5C5FDECD4}" srcOrd="0" destOrd="1" presId="urn:microsoft.com/office/officeart/2005/8/layout/hProcess4"/>
    <dgm:cxn modelId="{4D405798-A6B1-4342-B02F-40804783A7C1}" srcId="{1D5D7EEF-5FD2-4C57-B270-1BD0627F03DC}" destId="{10F4245D-9050-4298-B560-DCE112AE27DF}" srcOrd="5" destOrd="0" parTransId="{09263794-8D1C-4EF1-9565-030377A8C36B}" sibTransId="{B96D2AF3-9000-4D71-AA71-A7A9EE607675}"/>
    <dgm:cxn modelId="{B262CAB1-935A-4906-8FA5-2329C70F2EE2}" type="presOf" srcId="{62784556-D7BD-4B1D-B0CD-83D32E5ACC3E}" destId="{AA420D84-151E-4C5A-8AA6-D1D2728500A3}" srcOrd="1" destOrd="0" presId="urn:microsoft.com/office/officeart/2005/8/layout/hProcess4"/>
    <dgm:cxn modelId="{6F07798B-CB6F-4B5F-873D-9A598744BCBF}" type="presOf" srcId="{D3236A6F-B20E-406D-ADAE-CA277F0CC5B2}" destId="{666F91ED-EDE5-4C54-B828-05892E54C2FE}" srcOrd="1" destOrd="0" presId="urn:microsoft.com/office/officeart/2005/8/layout/hProcess4"/>
    <dgm:cxn modelId="{1CE58E7C-45CE-4EE7-BA90-4FD3F29B22EC}" srcId="{018A866C-5CF1-4669-BEA5-FA954810B2E4}" destId="{E6D44872-6F82-4FDC-8DDC-656BF037F466}" srcOrd="0" destOrd="0" parTransId="{B4487873-39EC-422C-A6E5-2858D0A7DDA1}" sibTransId="{CC82B62F-26EA-4339-A17A-B475614561D6}"/>
    <dgm:cxn modelId="{1C35A064-6A7A-4A57-9CDE-AF50F43263B2}" srcId="{CB60B881-3CCD-495A-B16B-C186628100AD}" destId="{A62DAF45-D5BD-402E-9272-971DBEDB5F48}" srcOrd="0" destOrd="0" parTransId="{222DF80F-FE11-4797-BB1C-4FD9DDA493D1}" sibTransId="{347DB3E1-1B64-4F55-88A5-D543D797C491}"/>
    <dgm:cxn modelId="{28DD54F1-6C59-468E-91DB-7B61FBEDCAAB}" type="presOf" srcId="{CB60B881-3CCD-495A-B16B-C186628100AD}" destId="{43A86C69-B2AA-4813-9FB6-7B7B6DEF70A2}" srcOrd="0" destOrd="0" presId="urn:microsoft.com/office/officeart/2005/8/layout/hProcess4"/>
    <dgm:cxn modelId="{77161C2F-1D7E-4AA9-A5F8-33E22410E797}" type="presOf" srcId="{5BC6CD39-0B52-44B4-9F2F-2F8B50FE0888}" destId="{9893E215-2A4E-44E2-A6AC-BBA698679041}" srcOrd="0" destOrd="1" presId="urn:microsoft.com/office/officeart/2005/8/layout/hProcess4"/>
    <dgm:cxn modelId="{282A6D59-8A3E-4384-8D25-EBC80C38C0C5}" srcId="{1D5D7EEF-5FD2-4C57-B270-1BD0627F03DC}" destId="{CB60B881-3CCD-495A-B16B-C186628100AD}" srcOrd="0" destOrd="0" parTransId="{A061E91F-56D3-4FDA-B389-FDA9193A2230}" sibTransId="{E94BE93A-2137-4693-A4D7-5AD38206735B}"/>
    <dgm:cxn modelId="{155AAA94-DF08-43E0-86D5-3EB10FE90397}" srcId="{10F4245D-9050-4298-B560-DCE112AE27DF}" destId="{79C49DC6-9C80-494D-BDD9-3CF89A6BFE1E}" srcOrd="1" destOrd="0" parTransId="{CC200544-89A5-4B5B-9833-EA1A4A8F7376}" sibTransId="{6F112734-69C1-4663-BEDE-566B06408219}"/>
    <dgm:cxn modelId="{E751267F-28E3-4E9F-999A-9DF7D1E644D7}" type="presOf" srcId="{A25EAA89-8568-4D5E-AF19-264470F1051D}" destId="{3A78C4BF-BDF3-4CA8-AE12-C3DECDFD7673}" srcOrd="1" destOrd="0" presId="urn:microsoft.com/office/officeart/2005/8/layout/hProcess4"/>
    <dgm:cxn modelId="{0BE62262-CAC9-4799-B364-76DFC3BBD41E}" srcId="{10F4245D-9050-4298-B560-DCE112AE27DF}" destId="{704BC70B-B5FC-4BB6-B9AA-4F7AE0A84C95}" srcOrd="0" destOrd="0" parTransId="{ABF71BDA-34BB-4091-83BB-E97AEA2F7B99}" sibTransId="{E2D0454B-AF2D-40E9-B977-3BB74D1D711B}"/>
    <dgm:cxn modelId="{BE070873-1F89-42E7-BF03-5FD61ED1E07B}" type="presOf" srcId="{704BC70B-B5FC-4BB6-B9AA-4F7AE0A84C95}" destId="{D6FB68CC-9B64-4F6A-8712-11D31133C2B0}" srcOrd="0" destOrd="0" presId="urn:microsoft.com/office/officeart/2005/8/layout/hProcess4"/>
    <dgm:cxn modelId="{79B17BE4-6ED3-408A-8718-B6CFD49CD257}" type="presOf" srcId="{10F4245D-9050-4298-B560-DCE112AE27DF}" destId="{FDD00E4F-7BCD-4CC6-8073-08CD58CD7888}" srcOrd="0" destOrd="0" presId="urn:microsoft.com/office/officeart/2005/8/layout/hProcess4"/>
    <dgm:cxn modelId="{47D022E7-64CC-44C0-A72A-374C908F4FF0}" type="presOf" srcId="{3E251D8F-840E-4C0C-AC78-8A28A0AE7567}" destId="{2E7EE65F-8219-49CC-82D3-FBF48B42E0D4}" srcOrd="0" destOrd="1" presId="urn:microsoft.com/office/officeart/2005/8/layout/hProcess4"/>
    <dgm:cxn modelId="{2AC67B15-7755-4571-A343-58BD58CCF293}" type="presOf" srcId="{A62DAF45-D5BD-402E-9272-971DBEDB5F48}" destId="{6321512C-B72F-41AF-8A60-BF2F015D77AA}" srcOrd="1" destOrd="0" presId="urn:microsoft.com/office/officeart/2005/8/layout/hProcess4"/>
    <dgm:cxn modelId="{9166FC4B-E785-4FB5-90E3-B5F6EB890133}" type="presOf" srcId="{7664541B-E397-40B5-98D0-E9AADF0542A8}" destId="{4D63ED0D-8F1E-4762-82FF-8451D584493F}" srcOrd="0" destOrd="0" presId="urn:microsoft.com/office/officeart/2005/8/layout/hProcess4"/>
    <dgm:cxn modelId="{63726EA0-AEE0-4815-9693-9D48EF708F3C}" type="presOf" srcId="{79C49DC6-9C80-494D-BDD9-3CF89A6BFE1E}" destId="{D6FB68CC-9B64-4F6A-8712-11D31133C2B0}" srcOrd="0" destOrd="1" presId="urn:microsoft.com/office/officeart/2005/8/layout/hProcess4"/>
    <dgm:cxn modelId="{3172AB20-8804-4158-86C7-66228D5A579C}" srcId="{1D5D7EEF-5FD2-4C57-B270-1BD0627F03DC}" destId="{925E9067-AEEB-421E-A584-BFA4AAD61F5A}" srcOrd="1" destOrd="0" parTransId="{A7729EC8-5601-4A58-9CC7-9F63F522788C}" sibTransId="{CCBDBD2A-4838-4228-B8F7-3E57893B5ABD}"/>
    <dgm:cxn modelId="{0C82226E-F99A-455B-9ED6-EE33FDC6500E}" type="presOf" srcId="{97306ABF-B673-451C-8245-9290C1B6124D}" destId="{ED62EBCB-F5E3-430D-96D5-347476264E37}" srcOrd="0" destOrd="0" presId="urn:microsoft.com/office/officeart/2005/8/layout/hProcess4"/>
    <dgm:cxn modelId="{BC4C1EE0-6E2D-4538-810B-363F3CFD1669}" srcId="{97306ABF-B673-451C-8245-9290C1B6124D}" destId="{62784556-D7BD-4B1D-B0CD-83D32E5ACC3E}" srcOrd="0" destOrd="0" parTransId="{D08F2B65-F64F-44A4-AA8B-1172612D40B6}" sibTransId="{C81281B6-3290-4641-80A7-7960B6276013}"/>
    <dgm:cxn modelId="{D25DE9E4-2304-4B6E-A1DC-87D15BDF2963}" type="presOf" srcId="{A0B30F01-3C76-4CE3-A8FC-A553A47C90C1}" destId="{5E7FB7B7-BE3E-43FA-A379-9DC1EF807D33}" srcOrd="0" destOrd="1" presId="urn:microsoft.com/office/officeart/2005/8/layout/hProcess4"/>
    <dgm:cxn modelId="{0F0C8E08-DAF6-411A-B9A7-EE9FCEA501E5}" type="presOf" srcId="{018A866C-5CF1-4669-BEA5-FA954810B2E4}" destId="{DDE328FE-1066-494B-9BA6-CD728DB4C848}" srcOrd="0" destOrd="0" presId="urn:microsoft.com/office/officeart/2005/8/layout/hProcess4"/>
    <dgm:cxn modelId="{6F99B427-0108-42C1-935B-2E38BADB0152}" type="presOf" srcId="{1D5D7EEF-5FD2-4C57-B270-1BD0627F03DC}" destId="{DD211AD0-1671-4BB9-B485-29C46DB6E06A}" srcOrd="0" destOrd="0" presId="urn:microsoft.com/office/officeart/2005/8/layout/hProcess4"/>
    <dgm:cxn modelId="{7DA0B761-1DBB-46A6-8907-10C2469B47B3}" type="presOf" srcId="{79C49DC6-9C80-494D-BDD9-3CF89A6BFE1E}" destId="{994FDCDB-8C2A-4C94-AFF9-B2C52F85F86C}" srcOrd="1" destOrd="1" presId="urn:microsoft.com/office/officeart/2005/8/layout/hProcess4"/>
    <dgm:cxn modelId="{249277AA-C3A0-4E93-A8E6-ADFBD12ED378}" type="presOf" srcId="{3E251D8F-840E-4C0C-AC78-8A28A0AE7567}" destId="{2554993B-8BFE-4F51-BDA3-30101BA50355}" srcOrd="1" destOrd="1" presId="urn:microsoft.com/office/officeart/2005/8/layout/hProcess4"/>
    <dgm:cxn modelId="{4847486F-117B-4371-9F66-D549973F63B1}" srcId="{7664541B-E397-40B5-98D0-E9AADF0542A8}" destId="{8E52E0D9-813F-4222-9BEF-06C93519F3A9}" srcOrd="1" destOrd="0" parTransId="{8437B8B9-575C-48E4-A836-22B0FD62F5E7}" sibTransId="{31C1ADC8-DAD7-4042-9D6D-5A26507C3AF7}"/>
    <dgm:cxn modelId="{152E0A16-F447-45B9-BAB9-F43AB3765BAD}" type="presOf" srcId="{925E9067-AEEB-421E-A584-BFA4AAD61F5A}" destId="{8CA20FD4-497C-4DDD-8AED-38B1D97B4216}" srcOrd="0" destOrd="0" presId="urn:microsoft.com/office/officeart/2005/8/layout/hProcess4"/>
    <dgm:cxn modelId="{A4D34898-E21B-4CD3-816C-8EB337C6AFF8}" type="presOf" srcId="{A0B30F01-3C76-4CE3-A8FC-A553A47C90C1}" destId="{AA420D84-151E-4C5A-8AA6-D1D2728500A3}" srcOrd="1" destOrd="1" presId="urn:microsoft.com/office/officeart/2005/8/layout/hProcess4"/>
    <dgm:cxn modelId="{00B29D3F-3380-48AB-BE73-651A40307A18}" type="presOf" srcId="{A25EAA89-8568-4D5E-AF19-264470F1051D}" destId="{9893E215-2A4E-44E2-A6AC-BBA698679041}" srcOrd="0" destOrd="0" presId="urn:microsoft.com/office/officeart/2005/8/layout/hProcess4"/>
    <dgm:cxn modelId="{C33BDA3F-A0F4-4C3A-9A5E-9F6CEC517EFA}" type="presOf" srcId="{8E52E0D9-813F-4222-9BEF-06C93519F3A9}" destId="{666F91ED-EDE5-4C54-B828-05892E54C2FE}" srcOrd="1" destOrd="1" presId="urn:microsoft.com/office/officeart/2005/8/layout/hProcess4"/>
    <dgm:cxn modelId="{041F726F-9965-4D5F-AFFD-D20E37AA9A4D}" type="presOf" srcId="{EEE28E25-0D1F-4CD4-93BC-8419A22AF314}" destId="{FDACB0A3-ADB5-470F-A7C2-4B6FB7FBFAF4}" srcOrd="0" destOrd="0" presId="urn:microsoft.com/office/officeart/2005/8/layout/hProcess4"/>
    <dgm:cxn modelId="{43B1EB67-BB95-4D60-B2AD-3A372945E568}" type="presParOf" srcId="{DD211AD0-1671-4BB9-B485-29C46DB6E06A}" destId="{43441737-204A-4CA0-A2C7-F9B3741BEEB0}" srcOrd="0" destOrd="0" presId="urn:microsoft.com/office/officeart/2005/8/layout/hProcess4"/>
    <dgm:cxn modelId="{6EA40850-F2C7-4265-AB75-464201AC23EE}" type="presParOf" srcId="{DD211AD0-1671-4BB9-B485-29C46DB6E06A}" destId="{D0680738-8547-4764-AAA9-BA999A7EE949}" srcOrd="1" destOrd="0" presId="urn:microsoft.com/office/officeart/2005/8/layout/hProcess4"/>
    <dgm:cxn modelId="{B248650E-9183-4E16-801C-3DACBCC90FF7}" type="presParOf" srcId="{DD211AD0-1671-4BB9-B485-29C46DB6E06A}" destId="{FB1EDE87-7537-4343-99BB-A5F138499338}" srcOrd="2" destOrd="0" presId="urn:microsoft.com/office/officeart/2005/8/layout/hProcess4"/>
    <dgm:cxn modelId="{75BA06D5-43C1-4D8D-A8F6-4CEC181AD6A9}" type="presParOf" srcId="{FB1EDE87-7537-4343-99BB-A5F138499338}" destId="{B8978ECC-9483-4605-A90D-91F520A281A6}" srcOrd="0" destOrd="0" presId="urn:microsoft.com/office/officeart/2005/8/layout/hProcess4"/>
    <dgm:cxn modelId="{99FA3391-B499-44D5-94D3-4A7ABF106318}" type="presParOf" srcId="{B8978ECC-9483-4605-A90D-91F520A281A6}" destId="{1C79904D-9B82-4F0A-B963-03A47EC7BA92}" srcOrd="0" destOrd="0" presId="urn:microsoft.com/office/officeart/2005/8/layout/hProcess4"/>
    <dgm:cxn modelId="{9097FAEC-4B94-48FF-821C-5F4CF22C3529}" type="presParOf" srcId="{B8978ECC-9483-4605-A90D-91F520A281A6}" destId="{0FB1DA70-7ADE-4F34-9667-38ADF2A96ED9}" srcOrd="1" destOrd="0" presId="urn:microsoft.com/office/officeart/2005/8/layout/hProcess4"/>
    <dgm:cxn modelId="{FB006E93-D330-4FBC-9C24-2CA3EF45FDE0}" type="presParOf" srcId="{B8978ECC-9483-4605-A90D-91F520A281A6}" destId="{6321512C-B72F-41AF-8A60-BF2F015D77AA}" srcOrd="2" destOrd="0" presId="urn:microsoft.com/office/officeart/2005/8/layout/hProcess4"/>
    <dgm:cxn modelId="{F6995C55-AA84-4117-B17C-60667DD54D76}" type="presParOf" srcId="{B8978ECC-9483-4605-A90D-91F520A281A6}" destId="{43A86C69-B2AA-4813-9FB6-7B7B6DEF70A2}" srcOrd="3" destOrd="0" presId="urn:microsoft.com/office/officeart/2005/8/layout/hProcess4"/>
    <dgm:cxn modelId="{E72283C4-6BFA-4A6C-AD80-C1DD251C343F}" type="presParOf" srcId="{B8978ECC-9483-4605-A90D-91F520A281A6}" destId="{D03736B8-4989-4AFC-83A8-AD81B75396DB}" srcOrd="4" destOrd="0" presId="urn:microsoft.com/office/officeart/2005/8/layout/hProcess4"/>
    <dgm:cxn modelId="{384D6C8C-6ED2-4FC1-9F8B-19F84476E10E}" type="presParOf" srcId="{FB1EDE87-7537-4343-99BB-A5F138499338}" destId="{487C3317-DDFE-4965-98EA-A3D5F4735D95}" srcOrd="1" destOrd="0" presId="urn:microsoft.com/office/officeart/2005/8/layout/hProcess4"/>
    <dgm:cxn modelId="{9428D10F-0273-42F4-B395-499C401E8B0C}" type="presParOf" srcId="{FB1EDE87-7537-4343-99BB-A5F138499338}" destId="{28FCB5AE-6BBE-46DA-B119-0CCDAA19C39D}" srcOrd="2" destOrd="0" presId="urn:microsoft.com/office/officeart/2005/8/layout/hProcess4"/>
    <dgm:cxn modelId="{F33482B7-A5DB-44C8-8944-49F014D28999}" type="presParOf" srcId="{28FCB5AE-6BBE-46DA-B119-0CCDAA19C39D}" destId="{6CE5001B-B831-4B7B-A1F9-C8F52C3BA8E7}" srcOrd="0" destOrd="0" presId="urn:microsoft.com/office/officeart/2005/8/layout/hProcess4"/>
    <dgm:cxn modelId="{88F4F513-CA94-4A6E-9314-54BA4E298EF2}" type="presParOf" srcId="{28FCB5AE-6BBE-46DA-B119-0CCDAA19C39D}" destId="{9893E215-2A4E-44E2-A6AC-BBA698679041}" srcOrd="1" destOrd="0" presId="urn:microsoft.com/office/officeart/2005/8/layout/hProcess4"/>
    <dgm:cxn modelId="{6BC09055-8F75-4396-9677-FB789B2FAB50}" type="presParOf" srcId="{28FCB5AE-6BBE-46DA-B119-0CCDAA19C39D}" destId="{3A78C4BF-BDF3-4CA8-AE12-C3DECDFD7673}" srcOrd="2" destOrd="0" presId="urn:microsoft.com/office/officeart/2005/8/layout/hProcess4"/>
    <dgm:cxn modelId="{F08620E5-34D9-4D38-B3F8-A5DE3547C319}" type="presParOf" srcId="{28FCB5AE-6BBE-46DA-B119-0CCDAA19C39D}" destId="{8CA20FD4-497C-4DDD-8AED-38B1D97B4216}" srcOrd="3" destOrd="0" presId="urn:microsoft.com/office/officeart/2005/8/layout/hProcess4"/>
    <dgm:cxn modelId="{E4C8138D-D3DB-424B-BD44-20CAA8BD06E1}" type="presParOf" srcId="{28FCB5AE-6BBE-46DA-B119-0CCDAA19C39D}" destId="{B4754108-0C4A-4DF1-A132-994CA3BF5586}" srcOrd="4" destOrd="0" presId="urn:microsoft.com/office/officeart/2005/8/layout/hProcess4"/>
    <dgm:cxn modelId="{024C1B19-276B-423C-90FA-53D0DAECCE15}" type="presParOf" srcId="{FB1EDE87-7537-4343-99BB-A5F138499338}" destId="{69C43D33-9A22-4E18-9FA2-E9D5B783A033}" srcOrd="3" destOrd="0" presId="urn:microsoft.com/office/officeart/2005/8/layout/hProcess4"/>
    <dgm:cxn modelId="{991C2CBF-7EA6-416F-97FD-3ABF3B0E53F9}" type="presParOf" srcId="{FB1EDE87-7537-4343-99BB-A5F138499338}" destId="{E3F3EF6F-691E-4C9E-99D6-765AFD6F9CCD}" srcOrd="4" destOrd="0" presId="urn:microsoft.com/office/officeart/2005/8/layout/hProcess4"/>
    <dgm:cxn modelId="{40E3CE63-9795-48DF-AC76-CDA3D68C2B46}" type="presParOf" srcId="{E3F3EF6F-691E-4C9E-99D6-765AFD6F9CCD}" destId="{BF65D6E2-7B5F-4AE7-984F-E175A8F8E8BE}" srcOrd="0" destOrd="0" presId="urn:microsoft.com/office/officeart/2005/8/layout/hProcess4"/>
    <dgm:cxn modelId="{5257D3EE-1A51-4E0C-92C5-F29372430383}" type="presParOf" srcId="{E3F3EF6F-691E-4C9E-99D6-765AFD6F9CCD}" destId="{2E7EE65F-8219-49CC-82D3-FBF48B42E0D4}" srcOrd="1" destOrd="0" presId="urn:microsoft.com/office/officeart/2005/8/layout/hProcess4"/>
    <dgm:cxn modelId="{981F3AF7-B1C5-49E2-BB79-FA93A4C0F216}" type="presParOf" srcId="{E3F3EF6F-691E-4C9E-99D6-765AFD6F9CCD}" destId="{2554993B-8BFE-4F51-BDA3-30101BA50355}" srcOrd="2" destOrd="0" presId="urn:microsoft.com/office/officeart/2005/8/layout/hProcess4"/>
    <dgm:cxn modelId="{1B6EF45F-FF41-4B25-962A-71DE1865997A}" type="presParOf" srcId="{E3F3EF6F-691E-4C9E-99D6-765AFD6F9CCD}" destId="{DDE328FE-1066-494B-9BA6-CD728DB4C848}" srcOrd="3" destOrd="0" presId="urn:microsoft.com/office/officeart/2005/8/layout/hProcess4"/>
    <dgm:cxn modelId="{73BA9A0D-FFD3-4245-8AB5-656303F7CA06}" type="presParOf" srcId="{E3F3EF6F-691E-4C9E-99D6-765AFD6F9CCD}" destId="{058718A3-4C90-4064-A605-AD580D43C2BF}" srcOrd="4" destOrd="0" presId="urn:microsoft.com/office/officeart/2005/8/layout/hProcess4"/>
    <dgm:cxn modelId="{51AF8FB0-C8CC-4D81-BC57-8D21B3AE7E4D}" type="presParOf" srcId="{FB1EDE87-7537-4343-99BB-A5F138499338}" destId="{FDACB0A3-ADB5-470F-A7C2-4B6FB7FBFAF4}" srcOrd="5" destOrd="0" presId="urn:microsoft.com/office/officeart/2005/8/layout/hProcess4"/>
    <dgm:cxn modelId="{01582BDA-5505-45D1-9E85-2901183967A8}" type="presParOf" srcId="{FB1EDE87-7537-4343-99BB-A5F138499338}" destId="{842F45B7-6EC4-4059-8080-4C7DDE7A441F}" srcOrd="6" destOrd="0" presId="urn:microsoft.com/office/officeart/2005/8/layout/hProcess4"/>
    <dgm:cxn modelId="{98A03B15-7AF2-4108-87A1-348DEBF830EE}" type="presParOf" srcId="{842F45B7-6EC4-4059-8080-4C7DDE7A441F}" destId="{8231BE6D-A965-45DE-8C48-574578D24A4E}" srcOrd="0" destOrd="0" presId="urn:microsoft.com/office/officeart/2005/8/layout/hProcess4"/>
    <dgm:cxn modelId="{AF56A431-99D1-42A7-9A1C-BDD4ECC9FB60}" type="presParOf" srcId="{842F45B7-6EC4-4059-8080-4C7DDE7A441F}" destId="{6D39A667-F390-4DAF-BFB1-35E5C5FDECD4}" srcOrd="1" destOrd="0" presId="urn:microsoft.com/office/officeart/2005/8/layout/hProcess4"/>
    <dgm:cxn modelId="{85E102D8-264D-4AEC-91CB-6808AA6D16A9}" type="presParOf" srcId="{842F45B7-6EC4-4059-8080-4C7DDE7A441F}" destId="{666F91ED-EDE5-4C54-B828-05892E54C2FE}" srcOrd="2" destOrd="0" presId="urn:microsoft.com/office/officeart/2005/8/layout/hProcess4"/>
    <dgm:cxn modelId="{D7E8C685-AFE1-4595-A5DE-FB9AD0980147}" type="presParOf" srcId="{842F45B7-6EC4-4059-8080-4C7DDE7A441F}" destId="{4D63ED0D-8F1E-4762-82FF-8451D584493F}" srcOrd="3" destOrd="0" presId="urn:microsoft.com/office/officeart/2005/8/layout/hProcess4"/>
    <dgm:cxn modelId="{2BE8C6BE-56E8-48AD-86CB-42C8D614914B}" type="presParOf" srcId="{842F45B7-6EC4-4059-8080-4C7DDE7A441F}" destId="{45390C41-0F96-46ED-80F2-AF9D153EB918}" srcOrd="4" destOrd="0" presId="urn:microsoft.com/office/officeart/2005/8/layout/hProcess4"/>
    <dgm:cxn modelId="{C8AF8B05-1755-477F-A9D8-B9FDFAFB029E}" type="presParOf" srcId="{FB1EDE87-7537-4343-99BB-A5F138499338}" destId="{A4315025-DE9B-47FC-A30D-B954D31DCC3C}" srcOrd="7" destOrd="0" presId="urn:microsoft.com/office/officeart/2005/8/layout/hProcess4"/>
    <dgm:cxn modelId="{9232C388-9B72-4B89-B170-9EA0BA8EFC51}" type="presParOf" srcId="{FB1EDE87-7537-4343-99BB-A5F138499338}" destId="{E8E06DB5-FE3E-484B-8945-9266D8E01D22}" srcOrd="8" destOrd="0" presId="urn:microsoft.com/office/officeart/2005/8/layout/hProcess4"/>
    <dgm:cxn modelId="{94DDEA7B-15EE-4302-A850-0BA3044E43DF}" type="presParOf" srcId="{E8E06DB5-FE3E-484B-8945-9266D8E01D22}" destId="{95853BEA-E181-4E33-9F84-95F57E1AD71B}" srcOrd="0" destOrd="0" presId="urn:microsoft.com/office/officeart/2005/8/layout/hProcess4"/>
    <dgm:cxn modelId="{4A0E9B20-3A7D-4806-B045-8943A851AAA2}" type="presParOf" srcId="{E8E06DB5-FE3E-484B-8945-9266D8E01D22}" destId="{5E7FB7B7-BE3E-43FA-A379-9DC1EF807D33}" srcOrd="1" destOrd="0" presId="urn:microsoft.com/office/officeart/2005/8/layout/hProcess4"/>
    <dgm:cxn modelId="{77386FA1-97F1-49C2-BD86-E8E6B4F6824C}" type="presParOf" srcId="{E8E06DB5-FE3E-484B-8945-9266D8E01D22}" destId="{AA420D84-151E-4C5A-8AA6-D1D2728500A3}" srcOrd="2" destOrd="0" presId="urn:microsoft.com/office/officeart/2005/8/layout/hProcess4"/>
    <dgm:cxn modelId="{126DC935-9E62-4E57-B476-FF3E8F605E6F}" type="presParOf" srcId="{E8E06DB5-FE3E-484B-8945-9266D8E01D22}" destId="{ED62EBCB-F5E3-430D-96D5-347476264E37}" srcOrd="3" destOrd="0" presId="urn:microsoft.com/office/officeart/2005/8/layout/hProcess4"/>
    <dgm:cxn modelId="{E51106B8-0B55-42D7-934D-2868F5D8B5C7}" type="presParOf" srcId="{E8E06DB5-FE3E-484B-8945-9266D8E01D22}" destId="{D69617F0-3636-495F-962F-F0EDE313A671}" srcOrd="4" destOrd="0" presId="urn:microsoft.com/office/officeart/2005/8/layout/hProcess4"/>
    <dgm:cxn modelId="{44451CB8-C0DC-4EDB-8267-83CC0763F93F}" type="presParOf" srcId="{FB1EDE87-7537-4343-99BB-A5F138499338}" destId="{411DBCDB-6E27-4230-9C6D-F62AFF8ABEDB}" srcOrd="9" destOrd="0" presId="urn:microsoft.com/office/officeart/2005/8/layout/hProcess4"/>
    <dgm:cxn modelId="{44B02BDE-BE5D-446B-B79B-3BE3E7CC826B}" type="presParOf" srcId="{FB1EDE87-7537-4343-99BB-A5F138499338}" destId="{5A34EB85-180A-4A7D-BC07-A8DC353AE05D}" srcOrd="10" destOrd="0" presId="urn:microsoft.com/office/officeart/2005/8/layout/hProcess4"/>
    <dgm:cxn modelId="{9CD87162-2FD6-4066-A0D2-191AFDECFDD9}" type="presParOf" srcId="{5A34EB85-180A-4A7D-BC07-A8DC353AE05D}" destId="{AEF2A670-3CB6-446A-AD94-C378BBBD4CCD}" srcOrd="0" destOrd="0" presId="urn:microsoft.com/office/officeart/2005/8/layout/hProcess4"/>
    <dgm:cxn modelId="{A40357A9-E41F-430A-A64B-89B0E18DAEFF}" type="presParOf" srcId="{5A34EB85-180A-4A7D-BC07-A8DC353AE05D}" destId="{D6FB68CC-9B64-4F6A-8712-11D31133C2B0}" srcOrd="1" destOrd="0" presId="urn:microsoft.com/office/officeart/2005/8/layout/hProcess4"/>
    <dgm:cxn modelId="{E1DD35B0-263D-4797-B514-D94D6172C822}" type="presParOf" srcId="{5A34EB85-180A-4A7D-BC07-A8DC353AE05D}" destId="{994FDCDB-8C2A-4C94-AFF9-B2C52F85F86C}" srcOrd="2" destOrd="0" presId="urn:microsoft.com/office/officeart/2005/8/layout/hProcess4"/>
    <dgm:cxn modelId="{EEE4D2EB-2D91-43D3-AA8D-1F698FCD84D0}" type="presParOf" srcId="{5A34EB85-180A-4A7D-BC07-A8DC353AE05D}" destId="{FDD00E4F-7BCD-4CC6-8073-08CD58CD7888}" srcOrd="3" destOrd="0" presId="urn:microsoft.com/office/officeart/2005/8/layout/hProcess4"/>
    <dgm:cxn modelId="{B97F396F-7142-492A-A88C-DD17BD5F0C38}" type="presParOf" srcId="{5A34EB85-180A-4A7D-BC07-A8DC353AE05D}" destId="{15B4440D-5248-4415-8204-A3907C80242D}"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89BB8-7446-4716-BB07-340494BCCAE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A"/>
        </a:p>
      </dgm:t>
    </dgm:pt>
    <dgm:pt modelId="{66241C7A-5A21-4510-9064-67E257CFB829}">
      <dgm:prSet custT="1"/>
      <dgm:spPr>
        <a:solidFill>
          <a:schemeClr val="accent5">
            <a:lumMod val="95000"/>
          </a:schemeClr>
        </a:solidFill>
      </dgm:spPr>
      <dgm:t>
        <a:bodyPr/>
        <a:lstStyle/>
        <a:p>
          <a:r>
            <a:rPr lang="en-GB" sz="2800" b="1" u="sng" dirty="0">
              <a:solidFill>
                <a:schemeClr val="accent6"/>
              </a:solidFill>
            </a:rPr>
            <a:t>PRE-ELECTIONS SUPPORT</a:t>
          </a:r>
          <a:endParaRPr lang="en-ZA" sz="2800" dirty="0">
            <a:solidFill>
              <a:schemeClr val="accent6"/>
            </a:solidFill>
          </a:endParaRPr>
        </a:p>
      </dgm:t>
    </dgm:pt>
    <dgm:pt modelId="{6E945513-DCDB-4922-B967-E6C46A22F8A0}" type="parTrans" cxnId="{300C15CE-B3A0-492B-B942-C27C9B14224B}">
      <dgm:prSet/>
      <dgm:spPr/>
      <dgm:t>
        <a:bodyPr/>
        <a:lstStyle/>
        <a:p>
          <a:endParaRPr lang="en-ZA"/>
        </a:p>
      </dgm:t>
    </dgm:pt>
    <dgm:pt modelId="{E8ABE33B-4715-45E9-90F3-E74652ED8558}" type="sibTrans" cxnId="{300C15CE-B3A0-492B-B942-C27C9B14224B}">
      <dgm:prSet/>
      <dgm:spPr/>
      <dgm:t>
        <a:bodyPr/>
        <a:lstStyle/>
        <a:p>
          <a:endParaRPr lang="en-ZA"/>
        </a:p>
      </dgm:t>
    </dgm:pt>
    <dgm:pt modelId="{0B3B1DB3-2F35-49F6-B7A4-95BECE612958}">
      <dgm:prSet custT="1"/>
      <dgm:spPr>
        <a:solidFill>
          <a:schemeClr val="bg1"/>
        </a:solidFill>
        <a:ln>
          <a:solidFill>
            <a:schemeClr val="accent1"/>
          </a:solidFill>
        </a:ln>
      </dgm:spPr>
      <dgm:t>
        <a:bodyPr/>
        <a:lstStyle/>
        <a:p>
          <a:r>
            <a:rPr lang="en-GB" sz="2000" dirty="0">
              <a:solidFill>
                <a:schemeClr val="accent6"/>
              </a:solidFill>
            </a:rPr>
            <a:t>Local Government </a:t>
          </a:r>
          <a:r>
            <a:rPr lang="en-GB" sz="2000" b="1" u="sng" dirty="0">
              <a:solidFill>
                <a:schemeClr val="accent6"/>
              </a:solidFill>
            </a:rPr>
            <a:t>Transition Guidelines</a:t>
          </a:r>
          <a:r>
            <a:rPr lang="en-GB" sz="2000" dirty="0">
              <a:solidFill>
                <a:schemeClr val="accent6"/>
              </a:solidFill>
            </a:rPr>
            <a:t> Developed and Workshopped (Roles &amp; responsibilities, Handover Reports, etc)</a:t>
          </a:r>
          <a:endParaRPr lang="en-ZA" sz="2000" dirty="0">
            <a:solidFill>
              <a:schemeClr val="accent6"/>
            </a:solidFill>
          </a:endParaRPr>
        </a:p>
      </dgm:t>
    </dgm:pt>
    <dgm:pt modelId="{3053521E-3DA9-478A-9833-CAFA591373B3}" type="parTrans" cxnId="{A8DA5426-A4CD-4309-94BA-16EE658D0F80}">
      <dgm:prSet/>
      <dgm:spPr/>
      <dgm:t>
        <a:bodyPr/>
        <a:lstStyle/>
        <a:p>
          <a:endParaRPr lang="en-ZA"/>
        </a:p>
      </dgm:t>
    </dgm:pt>
    <dgm:pt modelId="{EA03F7F3-CF00-48EB-91F9-2DEE85D8B74E}" type="sibTrans" cxnId="{A8DA5426-A4CD-4309-94BA-16EE658D0F80}">
      <dgm:prSet/>
      <dgm:spPr/>
      <dgm:t>
        <a:bodyPr/>
        <a:lstStyle/>
        <a:p>
          <a:endParaRPr lang="en-ZA"/>
        </a:p>
      </dgm:t>
    </dgm:pt>
    <dgm:pt modelId="{4CEBA618-9938-4477-9354-FD33FFEEE848}">
      <dgm:prSet custT="1"/>
      <dgm:spPr>
        <a:solidFill>
          <a:schemeClr val="bg1"/>
        </a:solidFill>
        <a:ln>
          <a:solidFill>
            <a:schemeClr val="accent1"/>
          </a:solidFill>
        </a:ln>
      </dgm:spPr>
      <dgm:t>
        <a:bodyPr/>
        <a:lstStyle/>
        <a:p>
          <a:r>
            <a:rPr lang="en-GB" sz="2000" dirty="0">
              <a:solidFill>
                <a:schemeClr val="accent6"/>
              </a:solidFill>
            </a:rPr>
            <a:t>Developed </a:t>
          </a:r>
          <a:r>
            <a:rPr lang="en-GB" sz="2000" b="1" u="sng" dirty="0">
              <a:solidFill>
                <a:schemeClr val="accent6"/>
              </a:solidFill>
            </a:rPr>
            <a:t>Generic Standing Rules and Orders</a:t>
          </a:r>
          <a:r>
            <a:rPr lang="en-GB" sz="2000" dirty="0">
              <a:solidFill>
                <a:schemeClr val="accent6"/>
              </a:solidFill>
            </a:rPr>
            <a:t> – including amendments introduced by the Structures Amendment Act</a:t>
          </a:r>
          <a:endParaRPr lang="en-ZA" sz="2000" dirty="0">
            <a:solidFill>
              <a:schemeClr val="accent6"/>
            </a:solidFill>
          </a:endParaRPr>
        </a:p>
      </dgm:t>
    </dgm:pt>
    <dgm:pt modelId="{C466D70F-7CCB-40D8-A040-09B20F0587B7}" type="parTrans" cxnId="{32CDD1ED-B88C-4A90-BB2B-A843C396AC33}">
      <dgm:prSet/>
      <dgm:spPr/>
      <dgm:t>
        <a:bodyPr/>
        <a:lstStyle/>
        <a:p>
          <a:endParaRPr lang="en-ZA"/>
        </a:p>
      </dgm:t>
    </dgm:pt>
    <dgm:pt modelId="{3E194E98-7B06-45F3-9631-39A9387CF5FD}" type="sibTrans" cxnId="{32CDD1ED-B88C-4A90-BB2B-A843C396AC33}">
      <dgm:prSet/>
      <dgm:spPr/>
      <dgm:t>
        <a:bodyPr/>
        <a:lstStyle/>
        <a:p>
          <a:endParaRPr lang="en-ZA"/>
        </a:p>
      </dgm:t>
    </dgm:pt>
    <dgm:pt modelId="{25AC11C4-09ED-43C5-8C7A-33AFCB028941}">
      <dgm:prSet custT="1"/>
      <dgm:spPr>
        <a:solidFill>
          <a:schemeClr val="bg1"/>
        </a:solidFill>
        <a:ln>
          <a:solidFill>
            <a:schemeClr val="accent1"/>
          </a:solidFill>
        </a:ln>
      </dgm:spPr>
      <dgm:t>
        <a:bodyPr/>
        <a:lstStyle/>
        <a:p>
          <a:r>
            <a:rPr lang="en-GB" sz="2000" dirty="0">
              <a:solidFill>
                <a:schemeClr val="accent6"/>
              </a:solidFill>
            </a:rPr>
            <a:t>National Workshop: </a:t>
          </a:r>
          <a:r>
            <a:rPr lang="en-GB" sz="2000" b="1" u="sng" dirty="0">
              <a:solidFill>
                <a:schemeClr val="accent6"/>
              </a:solidFill>
            </a:rPr>
            <a:t>Personal Financial Management</a:t>
          </a:r>
          <a:r>
            <a:rPr lang="en-GB" sz="2000" dirty="0">
              <a:solidFill>
                <a:schemeClr val="accent6"/>
              </a:solidFill>
            </a:rPr>
            <a:t> for Councillors</a:t>
          </a:r>
          <a:endParaRPr lang="en-ZA" sz="2000" dirty="0">
            <a:solidFill>
              <a:schemeClr val="accent6"/>
            </a:solidFill>
          </a:endParaRPr>
        </a:p>
      </dgm:t>
    </dgm:pt>
    <dgm:pt modelId="{3BCF6DE3-DA8B-4EFE-962C-4EF8678FB921}" type="parTrans" cxnId="{B380D4EB-BB37-426B-8E7D-13CD10AFE3B7}">
      <dgm:prSet/>
      <dgm:spPr/>
      <dgm:t>
        <a:bodyPr/>
        <a:lstStyle/>
        <a:p>
          <a:endParaRPr lang="en-ZA"/>
        </a:p>
      </dgm:t>
    </dgm:pt>
    <dgm:pt modelId="{163DE72F-5038-4898-A6F7-2129848BB5DC}" type="sibTrans" cxnId="{B380D4EB-BB37-426B-8E7D-13CD10AFE3B7}">
      <dgm:prSet/>
      <dgm:spPr/>
      <dgm:t>
        <a:bodyPr/>
        <a:lstStyle/>
        <a:p>
          <a:endParaRPr lang="en-ZA"/>
        </a:p>
      </dgm:t>
    </dgm:pt>
    <dgm:pt modelId="{056BD009-C2F0-40BB-94EF-90E98931EBD6}" type="pres">
      <dgm:prSet presAssocID="{7D489BB8-7446-4716-BB07-340494BCCAEF}" presName="Name0" presStyleCnt="0">
        <dgm:presLayoutVars>
          <dgm:chPref val="1"/>
          <dgm:dir/>
          <dgm:animOne val="branch"/>
          <dgm:animLvl val="lvl"/>
          <dgm:resizeHandles val="exact"/>
        </dgm:presLayoutVars>
      </dgm:prSet>
      <dgm:spPr/>
      <dgm:t>
        <a:bodyPr/>
        <a:lstStyle/>
        <a:p>
          <a:endParaRPr lang="en-US"/>
        </a:p>
      </dgm:t>
    </dgm:pt>
    <dgm:pt modelId="{C6EF88D4-B977-488D-8B4F-30FFD0A72EB6}" type="pres">
      <dgm:prSet presAssocID="{66241C7A-5A21-4510-9064-67E257CFB829}" presName="root1" presStyleCnt="0"/>
      <dgm:spPr/>
    </dgm:pt>
    <dgm:pt modelId="{1484A13C-AEF2-4261-9A18-C1FE48E50A79}" type="pres">
      <dgm:prSet presAssocID="{66241C7A-5A21-4510-9064-67E257CFB829}" presName="LevelOneTextNode" presStyleLbl="node0" presStyleIdx="0" presStyleCnt="1" custAng="5400000" custScaleY="73887" custLinFactX="-100000" custLinFactNeighborX="-196368" custLinFactNeighborY="515">
        <dgm:presLayoutVars>
          <dgm:chPref val="3"/>
        </dgm:presLayoutVars>
      </dgm:prSet>
      <dgm:spPr/>
      <dgm:t>
        <a:bodyPr/>
        <a:lstStyle/>
        <a:p>
          <a:endParaRPr lang="en-US"/>
        </a:p>
      </dgm:t>
    </dgm:pt>
    <dgm:pt modelId="{881B9D9E-9DB9-4390-9BB1-77168CF17CE0}" type="pres">
      <dgm:prSet presAssocID="{66241C7A-5A21-4510-9064-67E257CFB829}" presName="level2hierChild" presStyleCnt="0"/>
      <dgm:spPr/>
    </dgm:pt>
    <dgm:pt modelId="{057D72C5-DC03-4F2D-B039-12ACA1407E1B}" type="pres">
      <dgm:prSet presAssocID="{3053521E-3DA9-478A-9833-CAFA591373B3}" presName="conn2-1" presStyleLbl="parChTrans1D2" presStyleIdx="0" presStyleCnt="3"/>
      <dgm:spPr/>
      <dgm:t>
        <a:bodyPr/>
        <a:lstStyle/>
        <a:p>
          <a:endParaRPr lang="en-US"/>
        </a:p>
      </dgm:t>
    </dgm:pt>
    <dgm:pt modelId="{77BF8101-DE1D-4F29-8EB6-B2E8B2A699F4}" type="pres">
      <dgm:prSet presAssocID="{3053521E-3DA9-478A-9833-CAFA591373B3}" presName="connTx" presStyleLbl="parChTrans1D2" presStyleIdx="0" presStyleCnt="3"/>
      <dgm:spPr/>
      <dgm:t>
        <a:bodyPr/>
        <a:lstStyle/>
        <a:p>
          <a:endParaRPr lang="en-US"/>
        </a:p>
      </dgm:t>
    </dgm:pt>
    <dgm:pt modelId="{0CD4387D-F4A9-4F45-A2A6-2E4A24757B78}" type="pres">
      <dgm:prSet presAssocID="{0B3B1DB3-2F35-49F6-B7A4-95BECE612958}" presName="root2" presStyleCnt="0"/>
      <dgm:spPr/>
    </dgm:pt>
    <dgm:pt modelId="{10D475D4-7B1D-4EB9-A31A-E962D057D791}" type="pres">
      <dgm:prSet presAssocID="{0B3B1DB3-2F35-49F6-B7A4-95BECE612958}" presName="LevelTwoTextNode" presStyleLbl="node2" presStyleIdx="0" presStyleCnt="3" custScaleX="171821" custScaleY="176596">
        <dgm:presLayoutVars>
          <dgm:chPref val="3"/>
        </dgm:presLayoutVars>
      </dgm:prSet>
      <dgm:spPr/>
      <dgm:t>
        <a:bodyPr/>
        <a:lstStyle/>
        <a:p>
          <a:endParaRPr lang="en-US"/>
        </a:p>
      </dgm:t>
    </dgm:pt>
    <dgm:pt modelId="{24903E66-A6D0-45F5-9576-053C9110A68C}" type="pres">
      <dgm:prSet presAssocID="{0B3B1DB3-2F35-49F6-B7A4-95BECE612958}" presName="level3hierChild" presStyleCnt="0"/>
      <dgm:spPr/>
    </dgm:pt>
    <dgm:pt modelId="{E6D68D9B-2D79-4B01-9703-EB2F5AEC7B85}" type="pres">
      <dgm:prSet presAssocID="{C466D70F-7CCB-40D8-A040-09B20F0587B7}" presName="conn2-1" presStyleLbl="parChTrans1D2" presStyleIdx="1" presStyleCnt="3"/>
      <dgm:spPr/>
      <dgm:t>
        <a:bodyPr/>
        <a:lstStyle/>
        <a:p>
          <a:endParaRPr lang="en-US"/>
        </a:p>
      </dgm:t>
    </dgm:pt>
    <dgm:pt modelId="{4BC6C534-BCB3-4F72-831F-9B928D567A82}" type="pres">
      <dgm:prSet presAssocID="{C466D70F-7CCB-40D8-A040-09B20F0587B7}" presName="connTx" presStyleLbl="parChTrans1D2" presStyleIdx="1" presStyleCnt="3"/>
      <dgm:spPr/>
      <dgm:t>
        <a:bodyPr/>
        <a:lstStyle/>
        <a:p>
          <a:endParaRPr lang="en-US"/>
        </a:p>
      </dgm:t>
    </dgm:pt>
    <dgm:pt modelId="{848EE043-822D-453F-865E-77D5D69A052B}" type="pres">
      <dgm:prSet presAssocID="{4CEBA618-9938-4477-9354-FD33FFEEE848}" presName="root2" presStyleCnt="0"/>
      <dgm:spPr/>
    </dgm:pt>
    <dgm:pt modelId="{F7739207-F989-4020-BE64-FF817947CBD7}" type="pres">
      <dgm:prSet presAssocID="{4CEBA618-9938-4477-9354-FD33FFEEE848}" presName="LevelTwoTextNode" presStyleLbl="node2" presStyleIdx="1" presStyleCnt="3" custScaleX="167521" custScaleY="154944">
        <dgm:presLayoutVars>
          <dgm:chPref val="3"/>
        </dgm:presLayoutVars>
      </dgm:prSet>
      <dgm:spPr/>
      <dgm:t>
        <a:bodyPr/>
        <a:lstStyle/>
        <a:p>
          <a:endParaRPr lang="en-US"/>
        </a:p>
      </dgm:t>
    </dgm:pt>
    <dgm:pt modelId="{E17BCA46-6B09-4BB5-A16B-60CCDBFB9EA2}" type="pres">
      <dgm:prSet presAssocID="{4CEBA618-9938-4477-9354-FD33FFEEE848}" presName="level3hierChild" presStyleCnt="0"/>
      <dgm:spPr/>
    </dgm:pt>
    <dgm:pt modelId="{64988C58-D4AA-4D39-ACE7-B8488B152EF8}" type="pres">
      <dgm:prSet presAssocID="{3BCF6DE3-DA8B-4EFE-962C-4EF8678FB921}" presName="conn2-1" presStyleLbl="parChTrans1D2" presStyleIdx="2" presStyleCnt="3"/>
      <dgm:spPr/>
      <dgm:t>
        <a:bodyPr/>
        <a:lstStyle/>
        <a:p>
          <a:endParaRPr lang="en-US"/>
        </a:p>
      </dgm:t>
    </dgm:pt>
    <dgm:pt modelId="{EB38203C-8A2A-4BD3-BF96-52237DB47CAC}" type="pres">
      <dgm:prSet presAssocID="{3BCF6DE3-DA8B-4EFE-962C-4EF8678FB921}" presName="connTx" presStyleLbl="parChTrans1D2" presStyleIdx="2" presStyleCnt="3"/>
      <dgm:spPr/>
      <dgm:t>
        <a:bodyPr/>
        <a:lstStyle/>
        <a:p>
          <a:endParaRPr lang="en-US"/>
        </a:p>
      </dgm:t>
    </dgm:pt>
    <dgm:pt modelId="{9DB0988B-AABB-46A2-9645-AEBBAC76041E}" type="pres">
      <dgm:prSet presAssocID="{25AC11C4-09ED-43C5-8C7A-33AFCB028941}" presName="root2" presStyleCnt="0"/>
      <dgm:spPr/>
    </dgm:pt>
    <dgm:pt modelId="{FECE6805-FCDA-4E0D-B6C9-615B433AEEB4}" type="pres">
      <dgm:prSet presAssocID="{25AC11C4-09ED-43C5-8C7A-33AFCB028941}" presName="LevelTwoTextNode" presStyleLbl="node2" presStyleIdx="2" presStyleCnt="3" custScaleX="167180" custScaleY="150337">
        <dgm:presLayoutVars>
          <dgm:chPref val="3"/>
        </dgm:presLayoutVars>
      </dgm:prSet>
      <dgm:spPr/>
      <dgm:t>
        <a:bodyPr/>
        <a:lstStyle/>
        <a:p>
          <a:endParaRPr lang="en-US"/>
        </a:p>
      </dgm:t>
    </dgm:pt>
    <dgm:pt modelId="{108181D2-F772-49DD-B30C-5A0F6202338E}" type="pres">
      <dgm:prSet presAssocID="{25AC11C4-09ED-43C5-8C7A-33AFCB028941}" presName="level3hierChild" presStyleCnt="0"/>
      <dgm:spPr/>
    </dgm:pt>
  </dgm:ptLst>
  <dgm:cxnLst>
    <dgm:cxn modelId="{A8DA5426-A4CD-4309-94BA-16EE658D0F80}" srcId="{66241C7A-5A21-4510-9064-67E257CFB829}" destId="{0B3B1DB3-2F35-49F6-B7A4-95BECE612958}" srcOrd="0" destOrd="0" parTransId="{3053521E-3DA9-478A-9833-CAFA591373B3}" sibTransId="{EA03F7F3-CF00-48EB-91F9-2DEE85D8B74E}"/>
    <dgm:cxn modelId="{300C15CE-B3A0-492B-B942-C27C9B14224B}" srcId="{7D489BB8-7446-4716-BB07-340494BCCAEF}" destId="{66241C7A-5A21-4510-9064-67E257CFB829}" srcOrd="0" destOrd="0" parTransId="{6E945513-DCDB-4922-B967-E6C46A22F8A0}" sibTransId="{E8ABE33B-4715-45E9-90F3-E74652ED8558}"/>
    <dgm:cxn modelId="{CDEFE9A1-09CF-43A4-BCF3-A50FDBA8AB2D}" type="presOf" srcId="{0B3B1DB3-2F35-49F6-B7A4-95BECE612958}" destId="{10D475D4-7B1D-4EB9-A31A-E962D057D791}" srcOrd="0" destOrd="0" presId="urn:microsoft.com/office/officeart/2008/layout/HorizontalMultiLevelHierarchy"/>
    <dgm:cxn modelId="{68AEEA09-B034-4B06-90BF-A5CA9D4CB576}" type="presOf" srcId="{3BCF6DE3-DA8B-4EFE-962C-4EF8678FB921}" destId="{64988C58-D4AA-4D39-ACE7-B8488B152EF8}" srcOrd="0" destOrd="0" presId="urn:microsoft.com/office/officeart/2008/layout/HorizontalMultiLevelHierarchy"/>
    <dgm:cxn modelId="{FCB58F50-EE1F-4710-A80D-3468E397C838}" type="presOf" srcId="{25AC11C4-09ED-43C5-8C7A-33AFCB028941}" destId="{FECE6805-FCDA-4E0D-B6C9-615B433AEEB4}" srcOrd="0" destOrd="0" presId="urn:microsoft.com/office/officeart/2008/layout/HorizontalMultiLevelHierarchy"/>
    <dgm:cxn modelId="{26AD9B10-5043-4300-8588-F6DD615D7131}" type="presOf" srcId="{3053521E-3DA9-478A-9833-CAFA591373B3}" destId="{77BF8101-DE1D-4F29-8EB6-B2E8B2A699F4}" srcOrd="1" destOrd="0" presId="urn:microsoft.com/office/officeart/2008/layout/HorizontalMultiLevelHierarchy"/>
    <dgm:cxn modelId="{B380D4EB-BB37-426B-8E7D-13CD10AFE3B7}" srcId="{66241C7A-5A21-4510-9064-67E257CFB829}" destId="{25AC11C4-09ED-43C5-8C7A-33AFCB028941}" srcOrd="2" destOrd="0" parTransId="{3BCF6DE3-DA8B-4EFE-962C-4EF8678FB921}" sibTransId="{163DE72F-5038-4898-A6F7-2129848BB5DC}"/>
    <dgm:cxn modelId="{D099CB5F-5830-4EE1-AE31-CD7A280A4B0F}" type="presOf" srcId="{3053521E-3DA9-478A-9833-CAFA591373B3}" destId="{057D72C5-DC03-4F2D-B039-12ACA1407E1B}" srcOrd="0" destOrd="0" presId="urn:microsoft.com/office/officeart/2008/layout/HorizontalMultiLevelHierarchy"/>
    <dgm:cxn modelId="{BA92DEF3-25A1-4834-8A8F-FECB52AD50AE}" type="presOf" srcId="{C466D70F-7CCB-40D8-A040-09B20F0587B7}" destId="{4BC6C534-BCB3-4F72-831F-9B928D567A82}" srcOrd="1" destOrd="0" presId="urn:microsoft.com/office/officeart/2008/layout/HorizontalMultiLevelHierarchy"/>
    <dgm:cxn modelId="{32CDD1ED-B88C-4A90-BB2B-A843C396AC33}" srcId="{66241C7A-5A21-4510-9064-67E257CFB829}" destId="{4CEBA618-9938-4477-9354-FD33FFEEE848}" srcOrd="1" destOrd="0" parTransId="{C466D70F-7CCB-40D8-A040-09B20F0587B7}" sibTransId="{3E194E98-7B06-45F3-9631-39A9387CF5FD}"/>
    <dgm:cxn modelId="{6B1650DF-A7DF-4874-96DC-F3B77A7098B7}" type="presOf" srcId="{66241C7A-5A21-4510-9064-67E257CFB829}" destId="{1484A13C-AEF2-4261-9A18-C1FE48E50A79}" srcOrd="0" destOrd="0" presId="urn:microsoft.com/office/officeart/2008/layout/HorizontalMultiLevelHierarchy"/>
    <dgm:cxn modelId="{6F8205EB-5EB9-4611-BF3E-587924E97428}" type="presOf" srcId="{7D489BB8-7446-4716-BB07-340494BCCAEF}" destId="{056BD009-C2F0-40BB-94EF-90E98931EBD6}" srcOrd="0" destOrd="0" presId="urn:microsoft.com/office/officeart/2008/layout/HorizontalMultiLevelHierarchy"/>
    <dgm:cxn modelId="{355865B1-181E-4D86-AB9D-9344A810B388}" type="presOf" srcId="{4CEBA618-9938-4477-9354-FD33FFEEE848}" destId="{F7739207-F989-4020-BE64-FF817947CBD7}" srcOrd="0" destOrd="0" presId="urn:microsoft.com/office/officeart/2008/layout/HorizontalMultiLevelHierarchy"/>
    <dgm:cxn modelId="{5B471432-E3FA-4096-8E02-54C71F7D2AA3}" type="presOf" srcId="{3BCF6DE3-DA8B-4EFE-962C-4EF8678FB921}" destId="{EB38203C-8A2A-4BD3-BF96-52237DB47CAC}" srcOrd="1" destOrd="0" presId="urn:microsoft.com/office/officeart/2008/layout/HorizontalMultiLevelHierarchy"/>
    <dgm:cxn modelId="{430CA351-AD96-4E5F-8435-51984C23DD7E}" type="presOf" srcId="{C466D70F-7CCB-40D8-A040-09B20F0587B7}" destId="{E6D68D9B-2D79-4B01-9703-EB2F5AEC7B85}" srcOrd="0" destOrd="0" presId="urn:microsoft.com/office/officeart/2008/layout/HorizontalMultiLevelHierarchy"/>
    <dgm:cxn modelId="{0DB8F1A7-1D12-4A2A-AAF5-3BA03390355A}" type="presParOf" srcId="{056BD009-C2F0-40BB-94EF-90E98931EBD6}" destId="{C6EF88D4-B977-488D-8B4F-30FFD0A72EB6}" srcOrd="0" destOrd="0" presId="urn:microsoft.com/office/officeart/2008/layout/HorizontalMultiLevelHierarchy"/>
    <dgm:cxn modelId="{9A75C4E8-85C3-4308-A4D1-FBBC5A71736F}" type="presParOf" srcId="{C6EF88D4-B977-488D-8B4F-30FFD0A72EB6}" destId="{1484A13C-AEF2-4261-9A18-C1FE48E50A79}" srcOrd="0" destOrd="0" presId="urn:microsoft.com/office/officeart/2008/layout/HorizontalMultiLevelHierarchy"/>
    <dgm:cxn modelId="{B1AD57F1-C3A7-4943-8ED1-48C97EAB9956}" type="presParOf" srcId="{C6EF88D4-B977-488D-8B4F-30FFD0A72EB6}" destId="{881B9D9E-9DB9-4390-9BB1-77168CF17CE0}" srcOrd="1" destOrd="0" presId="urn:microsoft.com/office/officeart/2008/layout/HorizontalMultiLevelHierarchy"/>
    <dgm:cxn modelId="{05776AB0-4DF7-4625-AF34-FE74D918E7D7}" type="presParOf" srcId="{881B9D9E-9DB9-4390-9BB1-77168CF17CE0}" destId="{057D72C5-DC03-4F2D-B039-12ACA1407E1B}" srcOrd="0" destOrd="0" presId="urn:microsoft.com/office/officeart/2008/layout/HorizontalMultiLevelHierarchy"/>
    <dgm:cxn modelId="{49258DA7-CAE8-4925-8A19-E7AB7167A751}" type="presParOf" srcId="{057D72C5-DC03-4F2D-B039-12ACA1407E1B}" destId="{77BF8101-DE1D-4F29-8EB6-B2E8B2A699F4}" srcOrd="0" destOrd="0" presId="urn:microsoft.com/office/officeart/2008/layout/HorizontalMultiLevelHierarchy"/>
    <dgm:cxn modelId="{62C44C2E-8D71-48EA-B6E4-177CD7AD311D}" type="presParOf" srcId="{881B9D9E-9DB9-4390-9BB1-77168CF17CE0}" destId="{0CD4387D-F4A9-4F45-A2A6-2E4A24757B78}" srcOrd="1" destOrd="0" presId="urn:microsoft.com/office/officeart/2008/layout/HorizontalMultiLevelHierarchy"/>
    <dgm:cxn modelId="{F30A5154-4E59-43E5-9A37-0AE15F2B6DA8}" type="presParOf" srcId="{0CD4387D-F4A9-4F45-A2A6-2E4A24757B78}" destId="{10D475D4-7B1D-4EB9-A31A-E962D057D791}" srcOrd="0" destOrd="0" presId="urn:microsoft.com/office/officeart/2008/layout/HorizontalMultiLevelHierarchy"/>
    <dgm:cxn modelId="{50B94CAB-946E-4C41-BD1B-94B9BDF701A2}" type="presParOf" srcId="{0CD4387D-F4A9-4F45-A2A6-2E4A24757B78}" destId="{24903E66-A6D0-45F5-9576-053C9110A68C}" srcOrd="1" destOrd="0" presId="urn:microsoft.com/office/officeart/2008/layout/HorizontalMultiLevelHierarchy"/>
    <dgm:cxn modelId="{04606906-71E0-4E5F-8D07-AD98521FEA8F}" type="presParOf" srcId="{881B9D9E-9DB9-4390-9BB1-77168CF17CE0}" destId="{E6D68D9B-2D79-4B01-9703-EB2F5AEC7B85}" srcOrd="2" destOrd="0" presId="urn:microsoft.com/office/officeart/2008/layout/HorizontalMultiLevelHierarchy"/>
    <dgm:cxn modelId="{43AF27A5-7E37-445A-B404-FE95927538FE}" type="presParOf" srcId="{E6D68D9B-2D79-4B01-9703-EB2F5AEC7B85}" destId="{4BC6C534-BCB3-4F72-831F-9B928D567A82}" srcOrd="0" destOrd="0" presId="urn:microsoft.com/office/officeart/2008/layout/HorizontalMultiLevelHierarchy"/>
    <dgm:cxn modelId="{336496EF-F040-459E-996A-03BAF7A8424C}" type="presParOf" srcId="{881B9D9E-9DB9-4390-9BB1-77168CF17CE0}" destId="{848EE043-822D-453F-865E-77D5D69A052B}" srcOrd="3" destOrd="0" presId="urn:microsoft.com/office/officeart/2008/layout/HorizontalMultiLevelHierarchy"/>
    <dgm:cxn modelId="{E7D772AF-8498-4D10-8B24-729BD811099C}" type="presParOf" srcId="{848EE043-822D-453F-865E-77D5D69A052B}" destId="{F7739207-F989-4020-BE64-FF817947CBD7}" srcOrd="0" destOrd="0" presId="urn:microsoft.com/office/officeart/2008/layout/HorizontalMultiLevelHierarchy"/>
    <dgm:cxn modelId="{41407EF2-E56D-4E99-9057-F458E4E54AB0}" type="presParOf" srcId="{848EE043-822D-453F-865E-77D5D69A052B}" destId="{E17BCA46-6B09-4BB5-A16B-60CCDBFB9EA2}" srcOrd="1" destOrd="0" presId="urn:microsoft.com/office/officeart/2008/layout/HorizontalMultiLevelHierarchy"/>
    <dgm:cxn modelId="{94265BD4-F93D-4BBB-BC0F-B4C1273611C4}" type="presParOf" srcId="{881B9D9E-9DB9-4390-9BB1-77168CF17CE0}" destId="{64988C58-D4AA-4D39-ACE7-B8488B152EF8}" srcOrd="4" destOrd="0" presId="urn:microsoft.com/office/officeart/2008/layout/HorizontalMultiLevelHierarchy"/>
    <dgm:cxn modelId="{AE8DB9AD-F65E-4364-BBD1-CC59EE625863}" type="presParOf" srcId="{64988C58-D4AA-4D39-ACE7-B8488B152EF8}" destId="{EB38203C-8A2A-4BD3-BF96-52237DB47CAC}" srcOrd="0" destOrd="0" presId="urn:microsoft.com/office/officeart/2008/layout/HorizontalMultiLevelHierarchy"/>
    <dgm:cxn modelId="{2D82D942-2DA4-4FA8-A2E2-CFF9713C64CA}" type="presParOf" srcId="{881B9D9E-9DB9-4390-9BB1-77168CF17CE0}" destId="{9DB0988B-AABB-46A2-9645-AEBBAC76041E}" srcOrd="5" destOrd="0" presId="urn:microsoft.com/office/officeart/2008/layout/HorizontalMultiLevelHierarchy"/>
    <dgm:cxn modelId="{ECAEE228-5D36-4DD5-BEB6-AA80050A857F}" type="presParOf" srcId="{9DB0988B-AABB-46A2-9645-AEBBAC76041E}" destId="{FECE6805-FCDA-4E0D-B6C9-615B433AEEB4}" srcOrd="0" destOrd="0" presId="urn:microsoft.com/office/officeart/2008/layout/HorizontalMultiLevelHierarchy"/>
    <dgm:cxn modelId="{2F194EEB-D2D4-4180-A9F6-58C3E35E808D}" type="presParOf" srcId="{9DB0988B-AABB-46A2-9645-AEBBAC76041E}" destId="{108181D2-F772-49DD-B30C-5A0F6202338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489BB8-7446-4716-BB07-340494BCCAE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A"/>
        </a:p>
      </dgm:t>
    </dgm:pt>
    <dgm:pt modelId="{66241C7A-5A21-4510-9064-67E257CFB829}">
      <dgm:prSet custT="1"/>
      <dgm:spPr>
        <a:solidFill>
          <a:schemeClr val="accent2">
            <a:lumMod val="40000"/>
            <a:lumOff val="60000"/>
          </a:schemeClr>
        </a:solidFill>
      </dgm:spPr>
      <dgm:t>
        <a:bodyPr/>
        <a:lstStyle/>
        <a:p>
          <a:r>
            <a:rPr lang="en-GB" sz="2800" b="1" u="sng" dirty="0">
              <a:solidFill>
                <a:schemeClr val="accent6"/>
              </a:solidFill>
            </a:rPr>
            <a:t>DURING ELECTIONS SUPPORT</a:t>
          </a:r>
          <a:endParaRPr lang="en-ZA" sz="2800" dirty="0">
            <a:solidFill>
              <a:schemeClr val="accent6"/>
            </a:solidFill>
          </a:endParaRPr>
        </a:p>
      </dgm:t>
    </dgm:pt>
    <dgm:pt modelId="{6E945513-DCDB-4922-B967-E6C46A22F8A0}" type="parTrans" cxnId="{300C15CE-B3A0-492B-B942-C27C9B14224B}">
      <dgm:prSet/>
      <dgm:spPr/>
      <dgm:t>
        <a:bodyPr/>
        <a:lstStyle/>
        <a:p>
          <a:endParaRPr lang="en-ZA"/>
        </a:p>
      </dgm:t>
    </dgm:pt>
    <dgm:pt modelId="{E8ABE33B-4715-45E9-90F3-E74652ED8558}" type="sibTrans" cxnId="{300C15CE-B3A0-492B-B942-C27C9B14224B}">
      <dgm:prSet/>
      <dgm:spPr/>
      <dgm:t>
        <a:bodyPr/>
        <a:lstStyle/>
        <a:p>
          <a:endParaRPr lang="en-ZA"/>
        </a:p>
      </dgm:t>
    </dgm:pt>
    <dgm:pt modelId="{0B3B1DB3-2F35-49F6-B7A4-95BECE612958}">
      <dgm:prSet custT="1"/>
      <dgm:spPr>
        <a:solidFill>
          <a:schemeClr val="bg1"/>
        </a:solidFill>
        <a:ln>
          <a:solidFill>
            <a:schemeClr val="accent1"/>
          </a:solidFill>
        </a:ln>
      </dgm:spPr>
      <dgm:t>
        <a:bodyPr/>
        <a:lstStyle/>
        <a:p>
          <a:r>
            <a:rPr lang="en-GB" sz="2000" b="1" u="sng" dirty="0">
              <a:solidFill>
                <a:schemeClr val="accent6"/>
              </a:solidFill>
            </a:rPr>
            <a:t>Preparations for transition</a:t>
          </a:r>
          <a:r>
            <a:rPr lang="en-GB" sz="2000" dirty="0">
              <a:solidFill>
                <a:schemeClr val="accent6"/>
              </a:solidFill>
            </a:rPr>
            <a:t> from old to new councillors &amp; preparations for </a:t>
          </a:r>
          <a:r>
            <a:rPr lang="en-GB" sz="2000" b="1" u="sng" dirty="0">
              <a:solidFill>
                <a:schemeClr val="accent6"/>
              </a:solidFill>
            </a:rPr>
            <a:t>Inaugural Council Meetings</a:t>
          </a:r>
          <a:endParaRPr lang="en-ZA" sz="2000" b="1" u="sng" dirty="0">
            <a:solidFill>
              <a:schemeClr val="accent6"/>
            </a:solidFill>
          </a:endParaRPr>
        </a:p>
      </dgm:t>
    </dgm:pt>
    <dgm:pt modelId="{3053521E-3DA9-478A-9833-CAFA591373B3}" type="parTrans" cxnId="{A8DA5426-A4CD-4309-94BA-16EE658D0F80}">
      <dgm:prSet/>
      <dgm:spPr/>
      <dgm:t>
        <a:bodyPr/>
        <a:lstStyle/>
        <a:p>
          <a:endParaRPr lang="en-ZA"/>
        </a:p>
      </dgm:t>
    </dgm:pt>
    <dgm:pt modelId="{EA03F7F3-CF00-48EB-91F9-2DEE85D8B74E}" type="sibTrans" cxnId="{A8DA5426-A4CD-4309-94BA-16EE658D0F80}">
      <dgm:prSet/>
      <dgm:spPr/>
      <dgm:t>
        <a:bodyPr/>
        <a:lstStyle/>
        <a:p>
          <a:endParaRPr lang="en-ZA"/>
        </a:p>
      </dgm:t>
    </dgm:pt>
    <dgm:pt modelId="{4CEBA618-9938-4477-9354-FD33FFEEE848}">
      <dgm:prSet custT="1"/>
      <dgm:spPr>
        <a:solidFill>
          <a:schemeClr val="bg1"/>
        </a:solidFill>
        <a:ln>
          <a:solidFill>
            <a:schemeClr val="accent1"/>
          </a:solidFill>
        </a:ln>
      </dgm:spPr>
      <dgm:t>
        <a:bodyPr/>
        <a:lstStyle/>
        <a:p>
          <a:r>
            <a:rPr lang="en-ZA" sz="2000" b="1" u="sng" dirty="0">
              <a:solidFill>
                <a:schemeClr val="accent6"/>
              </a:solidFill>
            </a:rPr>
            <a:t>Coalition Government Framework</a:t>
          </a:r>
          <a:r>
            <a:rPr lang="en-ZA" sz="2000" dirty="0">
              <a:solidFill>
                <a:schemeClr val="accent6"/>
              </a:solidFill>
            </a:rPr>
            <a:t> to deal with:</a:t>
          </a:r>
        </a:p>
        <a:p>
          <a:r>
            <a:rPr lang="en-ZA" sz="2000" dirty="0">
              <a:solidFill>
                <a:schemeClr val="accent6"/>
              </a:solidFill>
            </a:rPr>
            <a:t>What happens after a council is declared hung? </a:t>
          </a:r>
        </a:p>
        <a:p>
          <a:r>
            <a:rPr lang="en-ZA" sz="2000" dirty="0">
              <a:solidFill>
                <a:schemeClr val="accent6"/>
              </a:solidFill>
            </a:rPr>
            <a:t>What is needed to promote stability during the life-cycle of the coalition?</a:t>
          </a:r>
        </a:p>
      </dgm:t>
    </dgm:pt>
    <dgm:pt modelId="{C466D70F-7CCB-40D8-A040-09B20F0587B7}" type="parTrans" cxnId="{32CDD1ED-B88C-4A90-BB2B-A843C396AC33}">
      <dgm:prSet/>
      <dgm:spPr/>
      <dgm:t>
        <a:bodyPr/>
        <a:lstStyle/>
        <a:p>
          <a:endParaRPr lang="en-ZA"/>
        </a:p>
      </dgm:t>
    </dgm:pt>
    <dgm:pt modelId="{3E194E98-7B06-45F3-9631-39A9387CF5FD}" type="sibTrans" cxnId="{32CDD1ED-B88C-4A90-BB2B-A843C396AC33}">
      <dgm:prSet/>
      <dgm:spPr/>
      <dgm:t>
        <a:bodyPr/>
        <a:lstStyle/>
        <a:p>
          <a:endParaRPr lang="en-ZA"/>
        </a:p>
      </dgm:t>
    </dgm:pt>
    <dgm:pt modelId="{25AC11C4-09ED-43C5-8C7A-33AFCB028941}">
      <dgm:prSet custT="1"/>
      <dgm:spPr>
        <a:solidFill>
          <a:schemeClr val="bg1"/>
        </a:solidFill>
        <a:ln>
          <a:solidFill>
            <a:schemeClr val="accent1"/>
          </a:solidFill>
        </a:ln>
      </dgm:spPr>
      <dgm:t>
        <a:bodyPr/>
        <a:lstStyle/>
        <a:p>
          <a:r>
            <a:rPr lang="en-GB" sz="2000" dirty="0">
              <a:solidFill>
                <a:schemeClr val="accent6"/>
              </a:solidFill>
            </a:rPr>
            <a:t>Preparations for </a:t>
          </a:r>
          <a:r>
            <a:rPr lang="en-GB" sz="2000" b="1" u="sng" dirty="0">
              <a:solidFill>
                <a:schemeClr val="accent6"/>
              </a:solidFill>
            </a:rPr>
            <a:t>Integrated Councillor Induction Programme</a:t>
          </a:r>
          <a:endParaRPr lang="en-ZA" sz="2000" b="1" u="sng" dirty="0">
            <a:solidFill>
              <a:schemeClr val="accent6"/>
            </a:solidFill>
          </a:endParaRPr>
        </a:p>
      </dgm:t>
    </dgm:pt>
    <dgm:pt modelId="{3BCF6DE3-DA8B-4EFE-962C-4EF8678FB921}" type="parTrans" cxnId="{B380D4EB-BB37-426B-8E7D-13CD10AFE3B7}">
      <dgm:prSet/>
      <dgm:spPr/>
      <dgm:t>
        <a:bodyPr/>
        <a:lstStyle/>
        <a:p>
          <a:endParaRPr lang="en-ZA"/>
        </a:p>
      </dgm:t>
    </dgm:pt>
    <dgm:pt modelId="{163DE72F-5038-4898-A6F7-2129848BB5DC}" type="sibTrans" cxnId="{B380D4EB-BB37-426B-8E7D-13CD10AFE3B7}">
      <dgm:prSet/>
      <dgm:spPr/>
      <dgm:t>
        <a:bodyPr/>
        <a:lstStyle/>
        <a:p>
          <a:endParaRPr lang="en-ZA"/>
        </a:p>
      </dgm:t>
    </dgm:pt>
    <dgm:pt modelId="{056BD009-C2F0-40BB-94EF-90E98931EBD6}" type="pres">
      <dgm:prSet presAssocID="{7D489BB8-7446-4716-BB07-340494BCCAEF}" presName="Name0" presStyleCnt="0">
        <dgm:presLayoutVars>
          <dgm:chPref val="1"/>
          <dgm:dir/>
          <dgm:animOne val="branch"/>
          <dgm:animLvl val="lvl"/>
          <dgm:resizeHandles val="exact"/>
        </dgm:presLayoutVars>
      </dgm:prSet>
      <dgm:spPr/>
      <dgm:t>
        <a:bodyPr/>
        <a:lstStyle/>
        <a:p>
          <a:endParaRPr lang="en-US"/>
        </a:p>
      </dgm:t>
    </dgm:pt>
    <dgm:pt modelId="{C6EF88D4-B977-488D-8B4F-30FFD0A72EB6}" type="pres">
      <dgm:prSet presAssocID="{66241C7A-5A21-4510-9064-67E257CFB829}" presName="root1" presStyleCnt="0"/>
      <dgm:spPr/>
    </dgm:pt>
    <dgm:pt modelId="{1484A13C-AEF2-4261-9A18-C1FE48E50A79}" type="pres">
      <dgm:prSet presAssocID="{66241C7A-5A21-4510-9064-67E257CFB829}" presName="LevelOneTextNode" presStyleLbl="node0" presStyleIdx="0" presStyleCnt="1" custAng="5400000" custScaleY="73887" custLinFactX="-100000" custLinFactNeighborX="-196368" custLinFactNeighborY="515">
        <dgm:presLayoutVars>
          <dgm:chPref val="3"/>
        </dgm:presLayoutVars>
      </dgm:prSet>
      <dgm:spPr/>
      <dgm:t>
        <a:bodyPr/>
        <a:lstStyle/>
        <a:p>
          <a:endParaRPr lang="en-US"/>
        </a:p>
      </dgm:t>
    </dgm:pt>
    <dgm:pt modelId="{881B9D9E-9DB9-4390-9BB1-77168CF17CE0}" type="pres">
      <dgm:prSet presAssocID="{66241C7A-5A21-4510-9064-67E257CFB829}" presName="level2hierChild" presStyleCnt="0"/>
      <dgm:spPr/>
    </dgm:pt>
    <dgm:pt modelId="{057D72C5-DC03-4F2D-B039-12ACA1407E1B}" type="pres">
      <dgm:prSet presAssocID="{3053521E-3DA9-478A-9833-CAFA591373B3}" presName="conn2-1" presStyleLbl="parChTrans1D2" presStyleIdx="0" presStyleCnt="3"/>
      <dgm:spPr/>
      <dgm:t>
        <a:bodyPr/>
        <a:lstStyle/>
        <a:p>
          <a:endParaRPr lang="en-US"/>
        </a:p>
      </dgm:t>
    </dgm:pt>
    <dgm:pt modelId="{77BF8101-DE1D-4F29-8EB6-B2E8B2A699F4}" type="pres">
      <dgm:prSet presAssocID="{3053521E-3DA9-478A-9833-CAFA591373B3}" presName="connTx" presStyleLbl="parChTrans1D2" presStyleIdx="0" presStyleCnt="3"/>
      <dgm:spPr/>
      <dgm:t>
        <a:bodyPr/>
        <a:lstStyle/>
        <a:p>
          <a:endParaRPr lang="en-US"/>
        </a:p>
      </dgm:t>
    </dgm:pt>
    <dgm:pt modelId="{0CD4387D-F4A9-4F45-A2A6-2E4A24757B78}" type="pres">
      <dgm:prSet presAssocID="{0B3B1DB3-2F35-49F6-B7A4-95BECE612958}" presName="root2" presStyleCnt="0"/>
      <dgm:spPr/>
    </dgm:pt>
    <dgm:pt modelId="{10D475D4-7B1D-4EB9-A31A-E962D057D791}" type="pres">
      <dgm:prSet presAssocID="{0B3B1DB3-2F35-49F6-B7A4-95BECE612958}" presName="LevelTwoTextNode" presStyleLbl="node2" presStyleIdx="0" presStyleCnt="3" custScaleX="171821" custScaleY="176596">
        <dgm:presLayoutVars>
          <dgm:chPref val="3"/>
        </dgm:presLayoutVars>
      </dgm:prSet>
      <dgm:spPr/>
      <dgm:t>
        <a:bodyPr/>
        <a:lstStyle/>
        <a:p>
          <a:endParaRPr lang="en-US"/>
        </a:p>
      </dgm:t>
    </dgm:pt>
    <dgm:pt modelId="{24903E66-A6D0-45F5-9576-053C9110A68C}" type="pres">
      <dgm:prSet presAssocID="{0B3B1DB3-2F35-49F6-B7A4-95BECE612958}" presName="level3hierChild" presStyleCnt="0"/>
      <dgm:spPr/>
    </dgm:pt>
    <dgm:pt modelId="{E6D68D9B-2D79-4B01-9703-EB2F5AEC7B85}" type="pres">
      <dgm:prSet presAssocID="{C466D70F-7CCB-40D8-A040-09B20F0587B7}" presName="conn2-1" presStyleLbl="parChTrans1D2" presStyleIdx="1" presStyleCnt="3"/>
      <dgm:spPr/>
      <dgm:t>
        <a:bodyPr/>
        <a:lstStyle/>
        <a:p>
          <a:endParaRPr lang="en-US"/>
        </a:p>
      </dgm:t>
    </dgm:pt>
    <dgm:pt modelId="{4BC6C534-BCB3-4F72-831F-9B928D567A82}" type="pres">
      <dgm:prSet presAssocID="{C466D70F-7CCB-40D8-A040-09B20F0587B7}" presName="connTx" presStyleLbl="parChTrans1D2" presStyleIdx="1" presStyleCnt="3"/>
      <dgm:spPr/>
      <dgm:t>
        <a:bodyPr/>
        <a:lstStyle/>
        <a:p>
          <a:endParaRPr lang="en-US"/>
        </a:p>
      </dgm:t>
    </dgm:pt>
    <dgm:pt modelId="{848EE043-822D-453F-865E-77D5D69A052B}" type="pres">
      <dgm:prSet presAssocID="{4CEBA618-9938-4477-9354-FD33FFEEE848}" presName="root2" presStyleCnt="0"/>
      <dgm:spPr/>
    </dgm:pt>
    <dgm:pt modelId="{F7739207-F989-4020-BE64-FF817947CBD7}" type="pres">
      <dgm:prSet presAssocID="{4CEBA618-9938-4477-9354-FD33FFEEE848}" presName="LevelTwoTextNode" presStyleLbl="node2" presStyleIdx="1" presStyleCnt="3" custScaleX="175446" custScaleY="155775">
        <dgm:presLayoutVars>
          <dgm:chPref val="3"/>
        </dgm:presLayoutVars>
      </dgm:prSet>
      <dgm:spPr/>
      <dgm:t>
        <a:bodyPr/>
        <a:lstStyle/>
        <a:p>
          <a:endParaRPr lang="en-US"/>
        </a:p>
      </dgm:t>
    </dgm:pt>
    <dgm:pt modelId="{E17BCA46-6B09-4BB5-A16B-60CCDBFB9EA2}" type="pres">
      <dgm:prSet presAssocID="{4CEBA618-9938-4477-9354-FD33FFEEE848}" presName="level3hierChild" presStyleCnt="0"/>
      <dgm:spPr/>
    </dgm:pt>
    <dgm:pt modelId="{64988C58-D4AA-4D39-ACE7-B8488B152EF8}" type="pres">
      <dgm:prSet presAssocID="{3BCF6DE3-DA8B-4EFE-962C-4EF8678FB921}" presName="conn2-1" presStyleLbl="parChTrans1D2" presStyleIdx="2" presStyleCnt="3"/>
      <dgm:spPr/>
      <dgm:t>
        <a:bodyPr/>
        <a:lstStyle/>
        <a:p>
          <a:endParaRPr lang="en-US"/>
        </a:p>
      </dgm:t>
    </dgm:pt>
    <dgm:pt modelId="{EB38203C-8A2A-4BD3-BF96-52237DB47CAC}" type="pres">
      <dgm:prSet presAssocID="{3BCF6DE3-DA8B-4EFE-962C-4EF8678FB921}" presName="connTx" presStyleLbl="parChTrans1D2" presStyleIdx="2" presStyleCnt="3"/>
      <dgm:spPr/>
      <dgm:t>
        <a:bodyPr/>
        <a:lstStyle/>
        <a:p>
          <a:endParaRPr lang="en-US"/>
        </a:p>
      </dgm:t>
    </dgm:pt>
    <dgm:pt modelId="{9DB0988B-AABB-46A2-9645-AEBBAC76041E}" type="pres">
      <dgm:prSet presAssocID="{25AC11C4-09ED-43C5-8C7A-33AFCB028941}" presName="root2" presStyleCnt="0"/>
      <dgm:spPr/>
    </dgm:pt>
    <dgm:pt modelId="{FECE6805-FCDA-4E0D-B6C9-615B433AEEB4}" type="pres">
      <dgm:prSet presAssocID="{25AC11C4-09ED-43C5-8C7A-33AFCB028941}" presName="LevelTwoTextNode" presStyleLbl="node2" presStyleIdx="2" presStyleCnt="3" custScaleX="171851" custScaleY="151383">
        <dgm:presLayoutVars>
          <dgm:chPref val="3"/>
        </dgm:presLayoutVars>
      </dgm:prSet>
      <dgm:spPr/>
      <dgm:t>
        <a:bodyPr/>
        <a:lstStyle/>
        <a:p>
          <a:endParaRPr lang="en-US"/>
        </a:p>
      </dgm:t>
    </dgm:pt>
    <dgm:pt modelId="{108181D2-F772-49DD-B30C-5A0F6202338E}" type="pres">
      <dgm:prSet presAssocID="{25AC11C4-09ED-43C5-8C7A-33AFCB028941}" presName="level3hierChild" presStyleCnt="0"/>
      <dgm:spPr/>
    </dgm:pt>
  </dgm:ptLst>
  <dgm:cxnLst>
    <dgm:cxn modelId="{A8DA5426-A4CD-4309-94BA-16EE658D0F80}" srcId="{66241C7A-5A21-4510-9064-67E257CFB829}" destId="{0B3B1DB3-2F35-49F6-B7A4-95BECE612958}" srcOrd="0" destOrd="0" parTransId="{3053521E-3DA9-478A-9833-CAFA591373B3}" sibTransId="{EA03F7F3-CF00-48EB-91F9-2DEE85D8B74E}"/>
    <dgm:cxn modelId="{300C15CE-B3A0-492B-B942-C27C9B14224B}" srcId="{7D489BB8-7446-4716-BB07-340494BCCAEF}" destId="{66241C7A-5A21-4510-9064-67E257CFB829}" srcOrd="0" destOrd="0" parTransId="{6E945513-DCDB-4922-B967-E6C46A22F8A0}" sibTransId="{E8ABE33B-4715-45E9-90F3-E74652ED8558}"/>
    <dgm:cxn modelId="{CDEFE9A1-09CF-43A4-BCF3-A50FDBA8AB2D}" type="presOf" srcId="{0B3B1DB3-2F35-49F6-B7A4-95BECE612958}" destId="{10D475D4-7B1D-4EB9-A31A-E962D057D791}" srcOrd="0" destOrd="0" presId="urn:microsoft.com/office/officeart/2008/layout/HorizontalMultiLevelHierarchy"/>
    <dgm:cxn modelId="{68AEEA09-B034-4B06-90BF-A5CA9D4CB576}" type="presOf" srcId="{3BCF6DE3-DA8B-4EFE-962C-4EF8678FB921}" destId="{64988C58-D4AA-4D39-ACE7-B8488B152EF8}" srcOrd="0" destOrd="0" presId="urn:microsoft.com/office/officeart/2008/layout/HorizontalMultiLevelHierarchy"/>
    <dgm:cxn modelId="{FCB58F50-EE1F-4710-A80D-3468E397C838}" type="presOf" srcId="{25AC11C4-09ED-43C5-8C7A-33AFCB028941}" destId="{FECE6805-FCDA-4E0D-B6C9-615B433AEEB4}" srcOrd="0" destOrd="0" presId="urn:microsoft.com/office/officeart/2008/layout/HorizontalMultiLevelHierarchy"/>
    <dgm:cxn modelId="{26AD9B10-5043-4300-8588-F6DD615D7131}" type="presOf" srcId="{3053521E-3DA9-478A-9833-CAFA591373B3}" destId="{77BF8101-DE1D-4F29-8EB6-B2E8B2A699F4}" srcOrd="1" destOrd="0" presId="urn:microsoft.com/office/officeart/2008/layout/HorizontalMultiLevelHierarchy"/>
    <dgm:cxn modelId="{B380D4EB-BB37-426B-8E7D-13CD10AFE3B7}" srcId="{66241C7A-5A21-4510-9064-67E257CFB829}" destId="{25AC11C4-09ED-43C5-8C7A-33AFCB028941}" srcOrd="2" destOrd="0" parTransId="{3BCF6DE3-DA8B-4EFE-962C-4EF8678FB921}" sibTransId="{163DE72F-5038-4898-A6F7-2129848BB5DC}"/>
    <dgm:cxn modelId="{D099CB5F-5830-4EE1-AE31-CD7A280A4B0F}" type="presOf" srcId="{3053521E-3DA9-478A-9833-CAFA591373B3}" destId="{057D72C5-DC03-4F2D-B039-12ACA1407E1B}" srcOrd="0" destOrd="0" presId="urn:microsoft.com/office/officeart/2008/layout/HorizontalMultiLevelHierarchy"/>
    <dgm:cxn modelId="{BA92DEF3-25A1-4834-8A8F-FECB52AD50AE}" type="presOf" srcId="{C466D70F-7CCB-40D8-A040-09B20F0587B7}" destId="{4BC6C534-BCB3-4F72-831F-9B928D567A82}" srcOrd="1" destOrd="0" presId="urn:microsoft.com/office/officeart/2008/layout/HorizontalMultiLevelHierarchy"/>
    <dgm:cxn modelId="{32CDD1ED-B88C-4A90-BB2B-A843C396AC33}" srcId="{66241C7A-5A21-4510-9064-67E257CFB829}" destId="{4CEBA618-9938-4477-9354-FD33FFEEE848}" srcOrd="1" destOrd="0" parTransId="{C466D70F-7CCB-40D8-A040-09B20F0587B7}" sibTransId="{3E194E98-7B06-45F3-9631-39A9387CF5FD}"/>
    <dgm:cxn modelId="{6B1650DF-A7DF-4874-96DC-F3B77A7098B7}" type="presOf" srcId="{66241C7A-5A21-4510-9064-67E257CFB829}" destId="{1484A13C-AEF2-4261-9A18-C1FE48E50A79}" srcOrd="0" destOrd="0" presId="urn:microsoft.com/office/officeart/2008/layout/HorizontalMultiLevelHierarchy"/>
    <dgm:cxn modelId="{6F8205EB-5EB9-4611-BF3E-587924E97428}" type="presOf" srcId="{7D489BB8-7446-4716-BB07-340494BCCAEF}" destId="{056BD009-C2F0-40BB-94EF-90E98931EBD6}" srcOrd="0" destOrd="0" presId="urn:microsoft.com/office/officeart/2008/layout/HorizontalMultiLevelHierarchy"/>
    <dgm:cxn modelId="{355865B1-181E-4D86-AB9D-9344A810B388}" type="presOf" srcId="{4CEBA618-9938-4477-9354-FD33FFEEE848}" destId="{F7739207-F989-4020-BE64-FF817947CBD7}" srcOrd="0" destOrd="0" presId="urn:microsoft.com/office/officeart/2008/layout/HorizontalMultiLevelHierarchy"/>
    <dgm:cxn modelId="{5B471432-E3FA-4096-8E02-54C71F7D2AA3}" type="presOf" srcId="{3BCF6DE3-DA8B-4EFE-962C-4EF8678FB921}" destId="{EB38203C-8A2A-4BD3-BF96-52237DB47CAC}" srcOrd="1" destOrd="0" presId="urn:microsoft.com/office/officeart/2008/layout/HorizontalMultiLevelHierarchy"/>
    <dgm:cxn modelId="{430CA351-AD96-4E5F-8435-51984C23DD7E}" type="presOf" srcId="{C466D70F-7CCB-40D8-A040-09B20F0587B7}" destId="{E6D68D9B-2D79-4B01-9703-EB2F5AEC7B85}" srcOrd="0" destOrd="0" presId="urn:microsoft.com/office/officeart/2008/layout/HorizontalMultiLevelHierarchy"/>
    <dgm:cxn modelId="{0DB8F1A7-1D12-4A2A-AAF5-3BA03390355A}" type="presParOf" srcId="{056BD009-C2F0-40BB-94EF-90E98931EBD6}" destId="{C6EF88D4-B977-488D-8B4F-30FFD0A72EB6}" srcOrd="0" destOrd="0" presId="urn:microsoft.com/office/officeart/2008/layout/HorizontalMultiLevelHierarchy"/>
    <dgm:cxn modelId="{9A75C4E8-85C3-4308-A4D1-FBBC5A71736F}" type="presParOf" srcId="{C6EF88D4-B977-488D-8B4F-30FFD0A72EB6}" destId="{1484A13C-AEF2-4261-9A18-C1FE48E50A79}" srcOrd="0" destOrd="0" presId="urn:microsoft.com/office/officeart/2008/layout/HorizontalMultiLevelHierarchy"/>
    <dgm:cxn modelId="{B1AD57F1-C3A7-4943-8ED1-48C97EAB9956}" type="presParOf" srcId="{C6EF88D4-B977-488D-8B4F-30FFD0A72EB6}" destId="{881B9D9E-9DB9-4390-9BB1-77168CF17CE0}" srcOrd="1" destOrd="0" presId="urn:microsoft.com/office/officeart/2008/layout/HorizontalMultiLevelHierarchy"/>
    <dgm:cxn modelId="{05776AB0-4DF7-4625-AF34-FE74D918E7D7}" type="presParOf" srcId="{881B9D9E-9DB9-4390-9BB1-77168CF17CE0}" destId="{057D72C5-DC03-4F2D-B039-12ACA1407E1B}" srcOrd="0" destOrd="0" presId="urn:microsoft.com/office/officeart/2008/layout/HorizontalMultiLevelHierarchy"/>
    <dgm:cxn modelId="{49258DA7-CAE8-4925-8A19-E7AB7167A751}" type="presParOf" srcId="{057D72C5-DC03-4F2D-B039-12ACA1407E1B}" destId="{77BF8101-DE1D-4F29-8EB6-B2E8B2A699F4}" srcOrd="0" destOrd="0" presId="urn:microsoft.com/office/officeart/2008/layout/HorizontalMultiLevelHierarchy"/>
    <dgm:cxn modelId="{62C44C2E-8D71-48EA-B6E4-177CD7AD311D}" type="presParOf" srcId="{881B9D9E-9DB9-4390-9BB1-77168CF17CE0}" destId="{0CD4387D-F4A9-4F45-A2A6-2E4A24757B78}" srcOrd="1" destOrd="0" presId="urn:microsoft.com/office/officeart/2008/layout/HorizontalMultiLevelHierarchy"/>
    <dgm:cxn modelId="{F30A5154-4E59-43E5-9A37-0AE15F2B6DA8}" type="presParOf" srcId="{0CD4387D-F4A9-4F45-A2A6-2E4A24757B78}" destId="{10D475D4-7B1D-4EB9-A31A-E962D057D791}" srcOrd="0" destOrd="0" presId="urn:microsoft.com/office/officeart/2008/layout/HorizontalMultiLevelHierarchy"/>
    <dgm:cxn modelId="{50B94CAB-946E-4C41-BD1B-94B9BDF701A2}" type="presParOf" srcId="{0CD4387D-F4A9-4F45-A2A6-2E4A24757B78}" destId="{24903E66-A6D0-45F5-9576-053C9110A68C}" srcOrd="1" destOrd="0" presId="urn:microsoft.com/office/officeart/2008/layout/HorizontalMultiLevelHierarchy"/>
    <dgm:cxn modelId="{04606906-71E0-4E5F-8D07-AD98521FEA8F}" type="presParOf" srcId="{881B9D9E-9DB9-4390-9BB1-77168CF17CE0}" destId="{E6D68D9B-2D79-4B01-9703-EB2F5AEC7B85}" srcOrd="2" destOrd="0" presId="urn:microsoft.com/office/officeart/2008/layout/HorizontalMultiLevelHierarchy"/>
    <dgm:cxn modelId="{43AF27A5-7E37-445A-B404-FE95927538FE}" type="presParOf" srcId="{E6D68D9B-2D79-4B01-9703-EB2F5AEC7B85}" destId="{4BC6C534-BCB3-4F72-831F-9B928D567A82}" srcOrd="0" destOrd="0" presId="urn:microsoft.com/office/officeart/2008/layout/HorizontalMultiLevelHierarchy"/>
    <dgm:cxn modelId="{336496EF-F040-459E-996A-03BAF7A8424C}" type="presParOf" srcId="{881B9D9E-9DB9-4390-9BB1-77168CF17CE0}" destId="{848EE043-822D-453F-865E-77D5D69A052B}" srcOrd="3" destOrd="0" presId="urn:microsoft.com/office/officeart/2008/layout/HorizontalMultiLevelHierarchy"/>
    <dgm:cxn modelId="{E7D772AF-8498-4D10-8B24-729BD811099C}" type="presParOf" srcId="{848EE043-822D-453F-865E-77D5D69A052B}" destId="{F7739207-F989-4020-BE64-FF817947CBD7}" srcOrd="0" destOrd="0" presId="urn:microsoft.com/office/officeart/2008/layout/HorizontalMultiLevelHierarchy"/>
    <dgm:cxn modelId="{41407EF2-E56D-4E99-9057-F458E4E54AB0}" type="presParOf" srcId="{848EE043-822D-453F-865E-77D5D69A052B}" destId="{E17BCA46-6B09-4BB5-A16B-60CCDBFB9EA2}" srcOrd="1" destOrd="0" presId="urn:microsoft.com/office/officeart/2008/layout/HorizontalMultiLevelHierarchy"/>
    <dgm:cxn modelId="{94265BD4-F93D-4BBB-BC0F-B4C1273611C4}" type="presParOf" srcId="{881B9D9E-9DB9-4390-9BB1-77168CF17CE0}" destId="{64988C58-D4AA-4D39-ACE7-B8488B152EF8}" srcOrd="4" destOrd="0" presId="urn:microsoft.com/office/officeart/2008/layout/HorizontalMultiLevelHierarchy"/>
    <dgm:cxn modelId="{AE8DB9AD-F65E-4364-BBD1-CC59EE625863}" type="presParOf" srcId="{64988C58-D4AA-4D39-ACE7-B8488B152EF8}" destId="{EB38203C-8A2A-4BD3-BF96-52237DB47CAC}" srcOrd="0" destOrd="0" presId="urn:microsoft.com/office/officeart/2008/layout/HorizontalMultiLevelHierarchy"/>
    <dgm:cxn modelId="{2D82D942-2DA4-4FA8-A2E2-CFF9713C64CA}" type="presParOf" srcId="{881B9D9E-9DB9-4390-9BB1-77168CF17CE0}" destId="{9DB0988B-AABB-46A2-9645-AEBBAC76041E}" srcOrd="5" destOrd="0" presId="urn:microsoft.com/office/officeart/2008/layout/HorizontalMultiLevelHierarchy"/>
    <dgm:cxn modelId="{ECAEE228-5D36-4DD5-BEB6-AA80050A857F}" type="presParOf" srcId="{9DB0988B-AABB-46A2-9645-AEBBAC76041E}" destId="{FECE6805-FCDA-4E0D-B6C9-615B433AEEB4}" srcOrd="0" destOrd="0" presId="urn:microsoft.com/office/officeart/2008/layout/HorizontalMultiLevelHierarchy"/>
    <dgm:cxn modelId="{2F194EEB-D2D4-4180-A9F6-58C3E35E808D}" type="presParOf" srcId="{9DB0988B-AABB-46A2-9645-AEBBAC76041E}" destId="{108181D2-F772-49DD-B30C-5A0F6202338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489BB8-7446-4716-BB07-340494BCCAE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A"/>
        </a:p>
      </dgm:t>
    </dgm:pt>
    <dgm:pt modelId="{66241C7A-5A21-4510-9064-67E257CFB829}">
      <dgm:prSet custT="1"/>
      <dgm:spPr>
        <a:solidFill>
          <a:schemeClr val="accent1">
            <a:lumMod val="40000"/>
            <a:lumOff val="60000"/>
          </a:schemeClr>
        </a:solidFill>
      </dgm:spPr>
      <dgm:t>
        <a:bodyPr/>
        <a:lstStyle/>
        <a:p>
          <a:r>
            <a:rPr lang="en-GB" sz="2800" b="1" u="sng" dirty="0">
              <a:solidFill>
                <a:schemeClr val="accent6"/>
              </a:solidFill>
            </a:rPr>
            <a:t>POST ELECTIONS SUPPORT</a:t>
          </a:r>
          <a:endParaRPr lang="en-ZA" sz="2800" dirty="0">
            <a:solidFill>
              <a:schemeClr val="accent6"/>
            </a:solidFill>
          </a:endParaRPr>
        </a:p>
      </dgm:t>
    </dgm:pt>
    <dgm:pt modelId="{6E945513-DCDB-4922-B967-E6C46A22F8A0}" type="parTrans" cxnId="{300C15CE-B3A0-492B-B942-C27C9B14224B}">
      <dgm:prSet/>
      <dgm:spPr/>
      <dgm:t>
        <a:bodyPr/>
        <a:lstStyle/>
        <a:p>
          <a:endParaRPr lang="en-ZA"/>
        </a:p>
      </dgm:t>
    </dgm:pt>
    <dgm:pt modelId="{E8ABE33B-4715-45E9-90F3-E74652ED8558}" type="sibTrans" cxnId="{300C15CE-B3A0-492B-B942-C27C9B14224B}">
      <dgm:prSet/>
      <dgm:spPr/>
      <dgm:t>
        <a:bodyPr/>
        <a:lstStyle/>
        <a:p>
          <a:endParaRPr lang="en-ZA"/>
        </a:p>
      </dgm:t>
    </dgm:pt>
    <dgm:pt modelId="{0B3B1DB3-2F35-49F6-B7A4-95BECE612958}">
      <dgm:prSet custT="1"/>
      <dgm:spPr>
        <a:solidFill>
          <a:schemeClr val="bg1"/>
        </a:solidFill>
        <a:ln>
          <a:solidFill>
            <a:schemeClr val="accent1"/>
          </a:solidFill>
        </a:ln>
      </dgm:spPr>
      <dgm:t>
        <a:bodyPr/>
        <a:lstStyle/>
        <a:p>
          <a:r>
            <a:rPr lang="en-GB" sz="2000" b="0" dirty="0">
              <a:solidFill>
                <a:schemeClr val="accent6"/>
              </a:solidFill>
              <a:latin typeface="+mn-lt"/>
              <a:cs typeface="Calibri" panose="020F0502020204030204" pitchFamily="34" charset="0"/>
            </a:rPr>
            <a:t>Direct Support to municipalities to convene the</a:t>
          </a:r>
          <a:r>
            <a:rPr lang="en-GB" sz="2000" dirty="0">
              <a:solidFill>
                <a:schemeClr val="accent6"/>
              </a:solidFill>
              <a:latin typeface="+mn-lt"/>
            </a:rPr>
            <a:t> </a:t>
          </a:r>
          <a:r>
            <a:rPr lang="en-GB" sz="2000" b="1" u="sng" dirty="0">
              <a:solidFill>
                <a:schemeClr val="accent6"/>
              </a:solidFill>
              <a:latin typeface="+mn-lt"/>
            </a:rPr>
            <a:t>Inaugural Council Meetings</a:t>
          </a:r>
          <a:endParaRPr lang="en-ZA" sz="2000" b="1" u="sng" dirty="0">
            <a:solidFill>
              <a:schemeClr val="accent6"/>
            </a:solidFill>
            <a:latin typeface="+mn-lt"/>
          </a:endParaRPr>
        </a:p>
      </dgm:t>
    </dgm:pt>
    <dgm:pt modelId="{3053521E-3DA9-478A-9833-CAFA591373B3}" type="parTrans" cxnId="{A8DA5426-A4CD-4309-94BA-16EE658D0F80}">
      <dgm:prSet/>
      <dgm:spPr/>
      <dgm:t>
        <a:bodyPr/>
        <a:lstStyle/>
        <a:p>
          <a:endParaRPr lang="en-ZA"/>
        </a:p>
      </dgm:t>
    </dgm:pt>
    <dgm:pt modelId="{EA03F7F3-CF00-48EB-91F9-2DEE85D8B74E}" type="sibTrans" cxnId="{A8DA5426-A4CD-4309-94BA-16EE658D0F80}">
      <dgm:prSet/>
      <dgm:spPr/>
      <dgm:t>
        <a:bodyPr/>
        <a:lstStyle/>
        <a:p>
          <a:endParaRPr lang="en-ZA"/>
        </a:p>
      </dgm:t>
    </dgm:pt>
    <dgm:pt modelId="{4CEBA618-9938-4477-9354-FD33FFEEE848}">
      <dgm:prSet custT="1"/>
      <dgm:spPr>
        <a:solidFill>
          <a:schemeClr val="bg1"/>
        </a:solidFill>
        <a:ln>
          <a:solidFill>
            <a:schemeClr val="accent1"/>
          </a:solidFill>
        </a:ln>
      </dgm:spPr>
      <dgm:t>
        <a:bodyPr/>
        <a:lstStyle/>
        <a:p>
          <a:r>
            <a:rPr lang="en-GB" sz="2000" b="0" dirty="0">
              <a:solidFill>
                <a:schemeClr val="accent6"/>
              </a:solidFill>
              <a:latin typeface="+mn-lt"/>
              <a:cs typeface="Calibri" panose="020F0502020204030204" pitchFamily="34" charset="0"/>
            </a:rPr>
            <a:t>Direct Support to municipalities on </a:t>
          </a:r>
          <a:r>
            <a:rPr lang="en-GB" sz="2000" b="1" u="sng" dirty="0">
              <a:solidFill>
                <a:schemeClr val="accent6"/>
              </a:solidFill>
              <a:latin typeface="+mn-lt"/>
              <a:cs typeface="Calibri" panose="020F0502020204030204" pitchFamily="34" charset="0"/>
            </a:rPr>
            <a:t>Councillor Welfare and Support </a:t>
          </a:r>
          <a:r>
            <a:rPr lang="en-GB" sz="2000" b="0" dirty="0">
              <a:solidFill>
                <a:schemeClr val="accent6"/>
              </a:solidFill>
              <a:latin typeface="+mn-lt"/>
              <a:cs typeface="Calibri" panose="020F0502020204030204" pitchFamily="34" charset="0"/>
            </a:rPr>
            <a:t>(Tools of Trade, exit from Pension Funds, remuneration)</a:t>
          </a:r>
          <a:endParaRPr lang="en-ZA" sz="2000" dirty="0">
            <a:solidFill>
              <a:schemeClr val="accent6"/>
            </a:solidFill>
          </a:endParaRPr>
        </a:p>
      </dgm:t>
    </dgm:pt>
    <dgm:pt modelId="{C466D70F-7CCB-40D8-A040-09B20F0587B7}" type="parTrans" cxnId="{32CDD1ED-B88C-4A90-BB2B-A843C396AC33}">
      <dgm:prSet/>
      <dgm:spPr/>
      <dgm:t>
        <a:bodyPr/>
        <a:lstStyle/>
        <a:p>
          <a:endParaRPr lang="en-ZA"/>
        </a:p>
      </dgm:t>
    </dgm:pt>
    <dgm:pt modelId="{3E194E98-7B06-45F3-9631-39A9387CF5FD}" type="sibTrans" cxnId="{32CDD1ED-B88C-4A90-BB2B-A843C396AC33}">
      <dgm:prSet/>
      <dgm:spPr/>
      <dgm:t>
        <a:bodyPr/>
        <a:lstStyle/>
        <a:p>
          <a:endParaRPr lang="en-ZA"/>
        </a:p>
      </dgm:t>
    </dgm:pt>
    <dgm:pt modelId="{25AC11C4-09ED-43C5-8C7A-33AFCB028941}">
      <dgm:prSet custT="1"/>
      <dgm:spPr>
        <a:solidFill>
          <a:schemeClr val="bg1"/>
        </a:solidFill>
        <a:ln>
          <a:solidFill>
            <a:schemeClr val="accent1"/>
          </a:solidFill>
        </a:ln>
      </dgm:spPr>
      <dgm:t>
        <a:bodyPr/>
        <a:lstStyle/>
        <a:p>
          <a:r>
            <a:rPr lang="en-GB" sz="2000" b="1" u="sng" dirty="0">
              <a:solidFill>
                <a:schemeClr val="accent6"/>
              </a:solidFill>
            </a:rPr>
            <a:t>2954 (35%)</a:t>
          </a:r>
          <a:r>
            <a:rPr lang="en-GB" sz="2000" b="0" u="none" dirty="0">
              <a:solidFill>
                <a:schemeClr val="accent6"/>
              </a:solidFill>
            </a:rPr>
            <a:t> </a:t>
          </a:r>
          <a:r>
            <a:rPr lang="en-GB" sz="2000" dirty="0">
              <a:solidFill>
                <a:schemeClr val="accent6"/>
              </a:solidFill>
            </a:rPr>
            <a:t>councillors were trained in the  </a:t>
          </a:r>
          <a:r>
            <a:rPr lang="en-GB" sz="2000" b="1" u="sng" dirty="0">
              <a:solidFill>
                <a:schemeClr val="accent6"/>
              </a:solidFill>
            </a:rPr>
            <a:t>Integrated Councillor Induction Programme </a:t>
          </a:r>
          <a:r>
            <a:rPr lang="en-GB" sz="2000" dirty="0">
              <a:solidFill>
                <a:schemeClr val="accent6"/>
              </a:solidFill>
            </a:rPr>
            <a:t>from 29 Nov – 10 December 2021</a:t>
          </a:r>
          <a:endParaRPr lang="en-ZA" sz="2000" b="1" u="sng" dirty="0">
            <a:solidFill>
              <a:schemeClr val="accent6"/>
            </a:solidFill>
          </a:endParaRPr>
        </a:p>
      </dgm:t>
    </dgm:pt>
    <dgm:pt modelId="{3BCF6DE3-DA8B-4EFE-962C-4EF8678FB921}" type="parTrans" cxnId="{B380D4EB-BB37-426B-8E7D-13CD10AFE3B7}">
      <dgm:prSet/>
      <dgm:spPr/>
      <dgm:t>
        <a:bodyPr/>
        <a:lstStyle/>
        <a:p>
          <a:endParaRPr lang="en-ZA"/>
        </a:p>
      </dgm:t>
    </dgm:pt>
    <dgm:pt modelId="{163DE72F-5038-4898-A6F7-2129848BB5DC}" type="sibTrans" cxnId="{B380D4EB-BB37-426B-8E7D-13CD10AFE3B7}">
      <dgm:prSet/>
      <dgm:spPr/>
      <dgm:t>
        <a:bodyPr/>
        <a:lstStyle/>
        <a:p>
          <a:endParaRPr lang="en-ZA"/>
        </a:p>
      </dgm:t>
    </dgm:pt>
    <dgm:pt modelId="{056BD009-C2F0-40BB-94EF-90E98931EBD6}" type="pres">
      <dgm:prSet presAssocID="{7D489BB8-7446-4716-BB07-340494BCCAEF}" presName="Name0" presStyleCnt="0">
        <dgm:presLayoutVars>
          <dgm:chPref val="1"/>
          <dgm:dir/>
          <dgm:animOne val="branch"/>
          <dgm:animLvl val="lvl"/>
          <dgm:resizeHandles val="exact"/>
        </dgm:presLayoutVars>
      </dgm:prSet>
      <dgm:spPr/>
      <dgm:t>
        <a:bodyPr/>
        <a:lstStyle/>
        <a:p>
          <a:endParaRPr lang="en-US"/>
        </a:p>
      </dgm:t>
    </dgm:pt>
    <dgm:pt modelId="{C6EF88D4-B977-488D-8B4F-30FFD0A72EB6}" type="pres">
      <dgm:prSet presAssocID="{66241C7A-5A21-4510-9064-67E257CFB829}" presName="root1" presStyleCnt="0"/>
      <dgm:spPr/>
    </dgm:pt>
    <dgm:pt modelId="{1484A13C-AEF2-4261-9A18-C1FE48E50A79}" type="pres">
      <dgm:prSet presAssocID="{66241C7A-5A21-4510-9064-67E257CFB829}" presName="LevelOneTextNode" presStyleLbl="node0" presStyleIdx="0" presStyleCnt="1" custAng="5400000" custScaleY="73887" custLinFactX="-100000" custLinFactNeighborX="-196368" custLinFactNeighborY="515">
        <dgm:presLayoutVars>
          <dgm:chPref val="3"/>
        </dgm:presLayoutVars>
      </dgm:prSet>
      <dgm:spPr/>
      <dgm:t>
        <a:bodyPr/>
        <a:lstStyle/>
        <a:p>
          <a:endParaRPr lang="en-US"/>
        </a:p>
      </dgm:t>
    </dgm:pt>
    <dgm:pt modelId="{881B9D9E-9DB9-4390-9BB1-77168CF17CE0}" type="pres">
      <dgm:prSet presAssocID="{66241C7A-5A21-4510-9064-67E257CFB829}" presName="level2hierChild" presStyleCnt="0"/>
      <dgm:spPr/>
    </dgm:pt>
    <dgm:pt modelId="{057D72C5-DC03-4F2D-B039-12ACA1407E1B}" type="pres">
      <dgm:prSet presAssocID="{3053521E-3DA9-478A-9833-CAFA591373B3}" presName="conn2-1" presStyleLbl="parChTrans1D2" presStyleIdx="0" presStyleCnt="3"/>
      <dgm:spPr/>
      <dgm:t>
        <a:bodyPr/>
        <a:lstStyle/>
        <a:p>
          <a:endParaRPr lang="en-US"/>
        </a:p>
      </dgm:t>
    </dgm:pt>
    <dgm:pt modelId="{77BF8101-DE1D-4F29-8EB6-B2E8B2A699F4}" type="pres">
      <dgm:prSet presAssocID="{3053521E-3DA9-478A-9833-CAFA591373B3}" presName="connTx" presStyleLbl="parChTrans1D2" presStyleIdx="0" presStyleCnt="3"/>
      <dgm:spPr/>
      <dgm:t>
        <a:bodyPr/>
        <a:lstStyle/>
        <a:p>
          <a:endParaRPr lang="en-US"/>
        </a:p>
      </dgm:t>
    </dgm:pt>
    <dgm:pt modelId="{0CD4387D-F4A9-4F45-A2A6-2E4A24757B78}" type="pres">
      <dgm:prSet presAssocID="{0B3B1DB3-2F35-49F6-B7A4-95BECE612958}" presName="root2" presStyleCnt="0"/>
      <dgm:spPr/>
    </dgm:pt>
    <dgm:pt modelId="{10D475D4-7B1D-4EB9-A31A-E962D057D791}" type="pres">
      <dgm:prSet presAssocID="{0B3B1DB3-2F35-49F6-B7A4-95BECE612958}" presName="LevelTwoTextNode" presStyleLbl="node2" presStyleIdx="0" presStyleCnt="3" custScaleX="171821" custScaleY="176596">
        <dgm:presLayoutVars>
          <dgm:chPref val="3"/>
        </dgm:presLayoutVars>
      </dgm:prSet>
      <dgm:spPr/>
      <dgm:t>
        <a:bodyPr/>
        <a:lstStyle/>
        <a:p>
          <a:endParaRPr lang="en-US"/>
        </a:p>
      </dgm:t>
    </dgm:pt>
    <dgm:pt modelId="{24903E66-A6D0-45F5-9576-053C9110A68C}" type="pres">
      <dgm:prSet presAssocID="{0B3B1DB3-2F35-49F6-B7A4-95BECE612958}" presName="level3hierChild" presStyleCnt="0"/>
      <dgm:spPr/>
    </dgm:pt>
    <dgm:pt modelId="{E6D68D9B-2D79-4B01-9703-EB2F5AEC7B85}" type="pres">
      <dgm:prSet presAssocID="{C466D70F-7CCB-40D8-A040-09B20F0587B7}" presName="conn2-1" presStyleLbl="parChTrans1D2" presStyleIdx="1" presStyleCnt="3"/>
      <dgm:spPr/>
      <dgm:t>
        <a:bodyPr/>
        <a:lstStyle/>
        <a:p>
          <a:endParaRPr lang="en-US"/>
        </a:p>
      </dgm:t>
    </dgm:pt>
    <dgm:pt modelId="{4BC6C534-BCB3-4F72-831F-9B928D567A82}" type="pres">
      <dgm:prSet presAssocID="{C466D70F-7CCB-40D8-A040-09B20F0587B7}" presName="connTx" presStyleLbl="parChTrans1D2" presStyleIdx="1" presStyleCnt="3"/>
      <dgm:spPr/>
      <dgm:t>
        <a:bodyPr/>
        <a:lstStyle/>
        <a:p>
          <a:endParaRPr lang="en-US"/>
        </a:p>
      </dgm:t>
    </dgm:pt>
    <dgm:pt modelId="{848EE043-822D-453F-865E-77D5D69A052B}" type="pres">
      <dgm:prSet presAssocID="{4CEBA618-9938-4477-9354-FD33FFEEE848}" presName="root2" presStyleCnt="0"/>
      <dgm:spPr/>
    </dgm:pt>
    <dgm:pt modelId="{F7739207-F989-4020-BE64-FF817947CBD7}" type="pres">
      <dgm:prSet presAssocID="{4CEBA618-9938-4477-9354-FD33FFEEE848}" presName="LevelTwoTextNode" presStyleLbl="node2" presStyleIdx="1" presStyleCnt="3" custScaleX="175446" custScaleY="155775">
        <dgm:presLayoutVars>
          <dgm:chPref val="3"/>
        </dgm:presLayoutVars>
      </dgm:prSet>
      <dgm:spPr/>
      <dgm:t>
        <a:bodyPr/>
        <a:lstStyle/>
        <a:p>
          <a:endParaRPr lang="en-US"/>
        </a:p>
      </dgm:t>
    </dgm:pt>
    <dgm:pt modelId="{E17BCA46-6B09-4BB5-A16B-60CCDBFB9EA2}" type="pres">
      <dgm:prSet presAssocID="{4CEBA618-9938-4477-9354-FD33FFEEE848}" presName="level3hierChild" presStyleCnt="0"/>
      <dgm:spPr/>
    </dgm:pt>
    <dgm:pt modelId="{64988C58-D4AA-4D39-ACE7-B8488B152EF8}" type="pres">
      <dgm:prSet presAssocID="{3BCF6DE3-DA8B-4EFE-962C-4EF8678FB921}" presName="conn2-1" presStyleLbl="parChTrans1D2" presStyleIdx="2" presStyleCnt="3"/>
      <dgm:spPr/>
      <dgm:t>
        <a:bodyPr/>
        <a:lstStyle/>
        <a:p>
          <a:endParaRPr lang="en-US"/>
        </a:p>
      </dgm:t>
    </dgm:pt>
    <dgm:pt modelId="{EB38203C-8A2A-4BD3-BF96-52237DB47CAC}" type="pres">
      <dgm:prSet presAssocID="{3BCF6DE3-DA8B-4EFE-962C-4EF8678FB921}" presName="connTx" presStyleLbl="parChTrans1D2" presStyleIdx="2" presStyleCnt="3"/>
      <dgm:spPr/>
      <dgm:t>
        <a:bodyPr/>
        <a:lstStyle/>
        <a:p>
          <a:endParaRPr lang="en-US"/>
        </a:p>
      </dgm:t>
    </dgm:pt>
    <dgm:pt modelId="{9DB0988B-AABB-46A2-9645-AEBBAC76041E}" type="pres">
      <dgm:prSet presAssocID="{25AC11C4-09ED-43C5-8C7A-33AFCB028941}" presName="root2" presStyleCnt="0"/>
      <dgm:spPr/>
    </dgm:pt>
    <dgm:pt modelId="{FECE6805-FCDA-4E0D-B6C9-615B433AEEB4}" type="pres">
      <dgm:prSet presAssocID="{25AC11C4-09ED-43C5-8C7A-33AFCB028941}" presName="LevelTwoTextNode" presStyleLbl="node2" presStyleIdx="2" presStyleCnt="3" custScaleX="171851" custScaleY="151383">
        <dgm:presLayoutVars>
          <dgm:chPref val="3"/>
        </dgm:presLayoutVars>
      </dgm:prSet>
      <dgm:spPr/>
      <dgm:t>
        <a:bodyPr/>
        <a:lstStyle/>
        <a:p>
          <a:endParaRPr lang="en-US"/>
        </a:p>
      </dgm:t>
    </dgm:pt>
    <dgm:pt modelId="{108181D2-F772-49DD-B30C-5A0F6202338E}" type="pres">
      <dgm:prSet presAssocID="{25AC11C4-09ED-43C5-8C7A-33AFCB028941}" presName="level3hierChild" presStyleCnt="0"/>
      <dgm:spPr/>
    </dgm:pt>
  </dgm:ptLst>
  <dgm:cxnLst>
    <dgm:cxn modelId="{A8DA5426-A4CD-4309-94BA-16EE658D0F80}" srcId="{66241C7A-5A21-4510-9064-67E257CFB829}" destId="{0B3B1DB3-2F35-49F6-B7A4-95BECE612958}" srcOrd="0" destOrd="0" parTransId="{3053521E-3DA9-478A-9833-CAFA591373B3}" sibTransId="{EA03F7F3-CF00-48EB-91F9-2DEE85D8B74E}"/>
    <dgm:cxn modelId="{300C15CE-B3A0-492B-B942-C27C9B14224B}" srcId="{7D489BB8-7446-4716-BB07-340494BCCAEF}" destId="{66241C7A-5A21-4510-9064-67E257CFB829}" srcOrd="0" destOrd="0" parTransId="{6E945513-DCDB-4922-B967-E6C46A22F8A0}" sibTransId="{E8ABE33B-4715-45E9-90F3-E74652ED8558}"/>
    <dgm:cxn modelId="{CDEFE9A1-09CF-43A4-BCF3-A50FDBA8AB2D}" type="presOf" srcId="{0B3B1DB3-2F35-49F6-B7A4-95BECE612958}" destId="{10D475D4-7B1D-4EB9-A31A-E962D057D791}" srcOrd="0" destOrd="0" presId="urn:microsoft.com/office/officeart/2008/layout/HorizontalMultiLevelHierarchy"/>
    <dgm:cxn modelId="{68AEEA09-B034-4B06-90BF-A5CA9D4CB576}" type="presOf" srcId="{3BCF6DE3-DA8B-4EFE-962C-4EF8678FB921}" destId="{64988C58-D4AA-4D39-ACE7-B8488B152EF8}" srcOrd="0" destOrd="0" presId="urn:microsoft.com/office/officeart/2008/layout/HorizontalMultiLevelHierarchy"/>
    <dgm:cxn modelId="{FCB58F50-EE1F-4710-A80D-3468E397C838}" type="presOf" srcId="{25AC11C4-09ED-43C5-8C7A-33AFCB028941}" destId="{FECE6805-FCDA-4E0D-B6C9-615B433AEEB4}" srcOrd="0" destOrd="0" presId="urn:microsoft.com/office/officeart/2008/layout/HorizontalMultiLevelHierarchy"/>
    <dgm:cxn modelId="{26AD9B10-5043-4300-8588-F6DD615D7131}" type="presOf" srcId="{3053521E-3DA9-478A-9833-CAFA591373B3}" destId="{77BF8101-DE1D-4F29-8EB6-B2E8B2A699F4}" srcOrd="1" destOrd="0" presId="urn:microsoft.com/office/officeart/2008/layout/HorizontalMultiLevelHierarchy"/>
    <dgm:cxn modelId="{B380D4EB-BB37-426B-8E7D-13CD10AFE3B7}" srcId="{66241C7A-5A21-4510-9064-67E257CFB829}" destId="{25AC11C4-09ED-43C5-8C7A-33AFCB028941}" srcOrd="2" destOrd="0" parTransId="{3BCF6DE3-DA8B-4EFE-962C-4EF8678FB921}" sibTransId="{163DE72F-5038-4898-A6F7-2129848BB5DC}"/>
    <dgm:cxn modelId="{D099CB5F-5830-4EE1-AE31-CD7A280A4B0F}" type="presOf" srcId="{3053521E-3DA9-478A-9833-CAFA591373B3}" destId="{057D72C5-DC03-4F2D-B039-12ACA1407E1B}" srcOrd="0" destOrd="0" presId="urn:microsoft.com/office/officeart/2008/layout/HorizontalMultiLevelHierarchy"/>
    <dgm:cxn modelId="{BA92DEF3-25A1-4834-8A8F-FECB52AD50AE}" type="presOf" srcId="{C466D70F-7CCB-40D8-A040-09B20F0587B7}" destId="{4BC6C534-BCB3-4F72-831F-9B928D567A82}" srcOrd="1" destOrd="0" presId="urn:microsoft.com/office/officeart/2008/layout/HorizontalMultiLevelHierarchy"/>
    <dgm:cxn modelId="{32CDD1ED-B88C-4A90-BB2B-A843C396AC33}" srcId="{66241C7A-5A21-4510-9064-67E257CFB829}" destId="{4CEBA618-9938-4477-9354-FD33FFEEE848}" srcOrd="1" destOrd="0" parTransId="{C466D70F-7CCB-40D8-A040-09B20F0587B7}" sibTransId="{3E194E98-7B06-45F3-9631-39A9387CF5FD}"/>
    <dgm:cxn modelId="{6B1650DF-A7DF-4874-96DC-F3B77A7098B7}" type="presOf" srcId="{66241C7A-5A21-4510-9064-67E257CFB829}" destId="{1484A13C-AEF2-4261-9A18-C1FE48E50A79}" srcOrd="0" destOrd="0" presId="urn:microsoft.com/office/officeart/2008/layout/HorizontalMultiLevelHierarchy"/>
    <dgm:cxn modelId="{6F8205EB-5EB9-4611-BF3E-587924E97428}" type="presOf" srcId="{7D489BB8-7446-4716-BB07-340494BCCAEF}" destId="{056BD009-C2F0-40BB-94EF-90E98931EBD6}" srcOrd="0" destOrd="0" presId="urn:microsoft.com/office/officeart/2008/layout/HorizontalMultiLevelHierarchy"/>
    <dgm:cxn modelId="{355865B1-181E-4D86-AB9D-9344A810B388}" type="presOf" srcId="{4CEBA618-9938-4477-9354-FD33FFEEE848}" destId="{F7739207-F989-4020-BE64-FF817947CBD7}" srcOrd="0" destOrd="0" presId="urn:microsoft.com/office/officeart/2008/layout/HorizontalMultiLevelHierarchy"/>
    <dgm:cxn modelId="{5B471432-E3FA-4096-8E02-54C71F7D2AA3}" type="presOf" srcId="{3BCF6DE3-DA8B-4EFE-962C-4EF8678FB921}" destId="{EB38203C-8A2A-4BD3-BF96-52237DB47CAC}" srcOrd="1" destOrd="0" presId="urn:microsoft.com/office/officeart/2008/layout/HorizontalMultiLevelHierarchy"/>
    <dgm:cxn modelId="{430CA351-AD96-4E5F-8435-51984C23DD7E}" type="presOf" srcId="{C466D70F-7CCB-40D8-A040-09B20F0587B7}" destId="{E6D68D9B-2D79-4B01-9703-EB2F5AEC7B85}" srcOrd="0" destOrd="0" presId="urn:microsoft.com/office/officeart/2008/layout/HorizontalMultiLevelHierarchy"/>
    <dgm:cxn modelId="{0DB8F1A7-1D12-4A2A-AAF5-3BA03390355A}" type="presParOf" srcId="{056BD009-C2F0-40BB-94EF-90E98931EBD6}" destId="{C6EF88D4-B977-488D-8B4F-30FFD0A72EB6}" srcOrd="0" destOrd="0" presId="urn:microsoft.com/office/officeart/2008/layout/HorizontalMultiLevelHierarchy"/>
    <dgm:cxn modelId="{9A75C4E8-85C3-4308-A4D1-FBBC5A71736F}" type="presParOf" srcId="{C6EF88D4-B977-488D-8B4F-30FFD0A72EB6}" destId="{1484A13C-AEF2-4261-9A18-C1FE48E50A79}" srcOrd="0" destOrd="0" presId="urn:microsoft.com/office/officeart/2008/layout/HorizontalMultiLevelHierarchy"/>
    <dgm:cxn modelId="{B1AD57F1-C3A7-4943-8ED1-48C97EAB9956}" type="presParOf" srcId="{C6EF88D4-B977-488D-8B4F-30FFD0A72EB6}" destId="{881B9D9E-9DB9-4390-9BB1-77168CF17CE0}" srcOrd="1" destOrd="0" presId="urn:microsoft.com/office/officeart/2008/layout/HorizontalMultiLevelHierarchy"/>
    <dgm:cxn modelId="{05776AB0-4DF7-4625-AF34-FE74D918E7D7}" type="presParOf" srcId="{881B9D9E-9DB9-4390-9BB1-77168CF17CE0}" destId="{057D72C5-DC03-4F2D-B039-12ACA1407E1B}" srcOrd="0" destOrd="0" presId="urn:microsoft.com/office/officeart/2008/layout/HorizontalMultiLevelHierarchy"/>
    <dgm:cxn modelId="{49258DA7-CAE8-4925-8A19-E7AB7167A751}" type="presParOf" srcId="{057D72C5-DC03-4F2D-B039-12ACA1407E1B}" destId="{77BF8101-DE1D-4F29-8EB6-B2E8B2A699F4}" srcOrd="0" destOrd="0" presId="urn:microsoft.com/office/officeart/2008/layout/HorizontalMultiLevelHierarchy"/>
    <dgm:cxn modelId="{62C44C2E-8D71-48EA-B6E4-177CD7AD311D}" type="presParOf" srcId="{881B9D9E-9DB9-4390-9BB1-77168CF17CE0}" destId="{0CD4387D-F4A9-4F45-A2A6-2E4A24757B78}" srcOrd="1" destOrd="0" presId="urn:microsoft.com/office/officeart/2008/layout/HorizontalMultiLevelHierarchy"/>
    <dgm:cxn modelId="{F30A5154-4E59-43E5-9A37-0AE15F2B6DA8}" type="presParOf" srcId="{0CD4387D-F4A9-4F45-A2A6-2E4A24757B78}" destId="{10D475D4-7B1D-4EB9-A31A-E962D057D791}" srcOrd="0" destOrd="0" presId="urn:microsoft.com/office/officeart/2008/layout/HorizontalMultiLevelHierarchy"/>
    <dgm:cxn modelId="{50B94CAB-946E-4C41-BD1B-94B9BDF701A2}" type="presParOf" srcId="{0CD4387D-F4A9-4F45-A2A6-2E4A24757B78}" destId="{24903E66-A6D0-45F5-9576-053C9110A68C}" srcOrd="1" destOrd="0" presId="urn:microsoft.com/office/officeart/2008/layout/HorizontalMultiLevelHierarchy"/>
    <dgm:cxn modelId="{04606906-71E0-4E5F-8D07-AD98521FEA8F}" type="presParOf" srcId="{881B9D9E-9DB9-4390-9BB1-77168CF17CE0}" destId="{E6D68D9B-2D79-4B01-9703-EB2F5AEC7B85}" srcOrd="2" destOrd="0" presId="urn:microsoft.com/office/officeart/2008/layout/HorizontalMultiLevelHierarchy"/>
    <dgm:cxn modelId="{43AF27A5-7E37-445A-B404-FE95927538FE}" type="presParOf" srcId="{E6D68D9B-2D79-4B01-9703-EB2F5AEC7B85}" destId="{4BC6C534-BCB3-4F72-831F-9B928D567A82}" srcOrd="0" destOrd="0" presId="urn:microsoft.com/office/officeart/2008/layout/HorizontalMultiLevelHierarchy"/>
    <dgm:cxn modelId="{336496EF-F040-459E-996A-03BAF7A8424C}" type="presParOf" srcId="{881B9D9E-9DB9-4390-9BB1-77168CF17CE0}" destId="{848EE043-822D-453F-865E-77D5D69A052B}" srcOrd="3" destOrd="0" presId="urn:microsoft.com/office/officeart/2008/layout/HorizontalMultiLevelHierarchy"/>
    <dgm:cxn modelId="{E7D772AF-8498-4D10-8B24-729BD811099C}" type="presParOf" srcId="{848EE043-822D-453F-865E-77D5D69A052B}" destId="{F7739207-F989-4020-BE64-FF817947CBD7}" srcOrd="0" destOrd="0" presId="urn:microsoft.com/office/officeart/2008/layout/HorizontalMultiLevelHierarchy"/>
    <dgm:cxn modelId="{41407EF2-E56D-4E99-9057-F458E4E54AB0}" type="presParOf" srcId="{848EE043-822D-453F-865E-77D5D69A052B}" destId="{E17BCA46-6B09-4BB5-A16B-60CCDBFB9EA2}" srcOrd="1" destOrd="0" presId="urn:microsoft.com/office/officeart/2008/layout/HorizontalMultiLevelHierarchy"/>
    <dgm:cxn modelId="{94265BD4-F93D-4BBB-BC0F-B4C1273611C4}" type="presParOf" srcId="{881B9D9E-9DB9-4390-9BB1-77168CF17CE0}" destId="{64988C58-D4AA-4D39-ACE7-B8488B152EF8}" srcOrd="4" destOrd="0" presId="urn:microsoft.com/office/officeart/2008/layout/HorizontalMultiLevelHierarchy"/>
    <dgm:cxn modelId="{AE8DB9AD-F65E-4364-BBD1-CC59EE625863}" type="presParOf" srcId="{64988C58-D4AA-4D39-ACE7-B8488B152EF8}" destId="{EB38203C-8A2A-4BD3-BF96-52237DB47CAC}" srcOrd="0" destOrd="0" presId="urn:microsoft.com/office/officeart/2008/layout/HorizontalMultiLevelHierarchy"/>
    <dgm:cxn modelId="{2D82D942-2DA4-4FA8-A2E2-CFF9713C64CA}" type="presParOf" srcId="{881B9D9E-9DB9-4390-9BB1-77168CF17CE0}" destId="{9DB0988B-AABB-46A2-9645-AEBBAC76041E}" srcOrd="5" destOrd="0" presId="urn:microsoft.com/office/officeart/2008/layout/HorizontalMultiLevelHierarchy"/>
    <dgm:cxn modelId="{ECAEE228-5D36-4DD5-BEB6-AA80050A857F}" type="presParOf" srcId="{9DB0988B-AABB-46A2-9645-AEBBAC76041E}" destId="{FECE6805-FCDA-4E0D-B6C9-615B433AEEB4}" srcOrd="0" destOrd="0" presId="urn:microsoft.com/office/officeart/2008/layout/HorizontalMultiLevelHierarchy"/>
    <dgm:cxn modelId="{2F194EEB-D2D4-4180-A9F6-58C3E35E808D}" type="presParOf" srcId="{9DB0988B-AABB-46A2-9645-AEBBAC76041E}" destId="{108181D2-F772-49DD-B30C-5A0F6202338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F976A7-34B1-455F-8034-6E10F0283198}"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n-ZA"/>
        </a:p>
      </dgm:t>
    </dgm:pt>
    <dgm:pt modelId="{3C2A3669-5593-4A2B-A4E0-D2A5F6865200}">
      <dgm:prSet phldrT="[Text]"/>
      <dgm:spPr/>
      <dgm:t>
        <a:bodyPr/>
        <a:lstStyle/>
        <a:p>
          <a:r>
            <a:rPr lang="en-ZA" b="1" dirty="0"/>
            <a:t>THEMATIC CALENDAR</a:t>
          </a:r>
        </a:p>
      </dgm:t>
    </dgm:pt>
    <dgm:pt modelId="{B13E122E-F903-4C5E-AAA8-68A8CF4223E1}" type="parTrans" cxnId="{935236E9-D1C0-47A5-B21C-4155ADC9D3A6}">
      <dgm:prSet/>
      <dgm:spPr/>
      <dgm:t>
        <a:bodyPr/>
        <a:lstStyle/>
        <a:p>
          <a:endParaRPr lang="en-ZA"/>
        </a:p>
      </dgm:t>
    </dgm:pt>
    <dgm:pt modelId="{A6653FAF-1C0D-4FB9-8DCD-9DAA96043403}" type="sibTrans" cxnId="{935236E9-D1C0-47A5-B21C-4155ADC9D3A6}">
      <dgm:prSet/>
      <dgm:spPr/>
      <dgm:t>
        <a:bodyPr/>
        <a:lstStyle/>
        <a:p>
          <a:endParaRPr lang="en-ZA"/>
        </a:p>
      </dgm:t>
    </dgm:pt>
    <dgm:pt modelId="{34BD9AE5-C6DC-47E8-B4FA-3A28A3D3A5A6}">
      <dgm:prSet phldrT="[Text]"/>
      <dgm:spPr/>
      <dgm:t>
        <a:bodyPr/>
        <a:lstStyle/>
        <a:p>
          <a:r>
            <a:rPr lang="en-ZA" b="1" dirty="0"/>
            <a:t>LG TRANSITION CAMPAIGN </a:t>
          </a:r>
        </a:p>
      </dgm:t>
    </dgm:pt>
    <dgm:pt modelId="{3B3D2ED2-98E2-472C-ABD9-0619CC0B8297}" type="parTrans" cxnId="{1A8C167A-FC80-48EE-9FE4-7B43F137E0EE}">
      <dgm:prSet/>
      <dgm:spPr/>
      <dgm:t>
        <a:bodyPr/>
        <a:lstStyle/>
        <a:p>
          <a:endParaRPr lang="en-ZA"/>
        </a:p>
      </dgm:t>
    </dgm:pt>
    <dgm:pt modelId="{C8F3B3C5-2447-4116-8AB7-4FCF2E312CA1}" type="sibTrans" cxnId="{1A8C167A-FC80-48EE-9FE4-7B43F137E0EE}">
      <dgm:prSet/>
      <dgm:spPr/>
      <dgm:t>
        <a:bodyPr/>
        <a:lstStyle/>
        <a:p>
          <a:endParaRPr lang="en-ZA"/>
        </a:p>
      </dgm:t>
    </dgm:pt>
    <dgm:pt modelId="{0D98C8F3-78FC-46A4-8869-CBDDF4D333E8}">
      <dgm:prSet phldrT="[Text]"/>
      <dgm:spPr/>
      <dgm:t>
        <a:bodyPr/>
        <a:lstStyle/>
        <a:p>
          <a:r>
            <a:rPr lang="en-ZA" b="1" dirty="0"/>
            <a:t>Increased awareness </a:t>
          </a:r>
          <a:r>
            <a:rPr lang="en-ZA" dirty="0"/>
            <a:t>about local government (governance, mandate, powers &amp; functions)</a:t>
          </a:r>
        </a:p>
      </dgm:t>
    </dgm:pt>
    <dgm:pt modelId="{BF6794C8-17A3-4962-B20D-26A0B1C442E7}" type="parTrans" cxnId="{0EF1D407-FF98-444A-ACBA-899FF5FFAFF8}">
      <dgm:prSet/>
      <dgm:spPr/>
      <dgm:t>
        <a:bodyPr/>
        <a:lstStyle/>
        <a:p>
          <a:endParaRPr lang="en-ZA"/>
        </a:p>
      </dgm:t>
    </dgm:pt>
    <dgm:pt modelId="{AB0F5AA6-0090-4E8C-9ADD-A4D7ABC40323}" type="sibTrans" cxnId="{0EF1D407-FF98-444A-ACBA-899FF5FFAFF8}">
      <dgm:prSet/>
      <dgm:spPr/>
      <dgm:t>
        <a:bodyPr/>
        <a:lstStyle/>
        <a:p>
          <a:endParaRPr lang="en-ZA"/>
        </a:p>
      </dgm:t>
    </dgm:pt>
    <dgm:pt modelId="{B149AA33-C46D-47BD-B095-E637FB559FE5}">
      <dgm:prSet phldrT="[Text]"/>
      <dgm:spPr/>
      <dgm:t>
        <a:bodyPr/>
        <a:lstStyle/>
        <a:p>
          <a:r>
            <a:rPr lang="en-ZA" dirty="0"/>
            <a:t>Created and increased awareness around </a:t>
          </a:r>
          <a:r>
            <a:rPr lang="en-ZA" b="1" dirty="0"/>
            <a:t>service delivery of municipalities</a:t>
          </a:r>
          <a:r>
            <a:rPr lang="en-ZA" dirty="0"/>
            <a:t> in the past 20 years</a:t>
          </a:r>
        </a:p>
      </dgm:t>
    </dgm:pt>
    <dgm:pt modelId="{66DD087B-4B2A-4CD7-85E8-B4BF208081FB}" type="parTrans" cxnId="{FB8F9FFB-CB34-4600-A187-947FE426B15B}">
      <dgm:prSet/>
      <dgm:spPr/>
      <dgm:t>
        <a:bodyPr/>
        <a:lstStyle/>
        <a:p>
          <a:endParaRPr lang="en-ZA"/>
        </a:p>
      </dgm:t>
    </dgm:pt>
    <dgm:pt modelId="{567E4FD8-6409-454E-B1AF-DB3A8CC495F4}" type="sibTrans" cxnId="{FB8F9FFB-CB34-4600-A187-947FE426B15B}">
      <dgm:prSet/>
      <dgm:spPr/>
      <dgm:t>
        <a:bodyPr/>
        <a:lstStyle/>
        <a:p>
          <a:endParaRPr lang="en-ZA"/>
        </a:p>
      </dgm:t>
    </dgm:pt>
    <dgm:pt modelId="{D6C2DCD5-ACC9-41D3-B2D8-4C1C880A1A0D}">
      <dgm:prSet phldrT="[Text]"/>
      <dgm:spPr/>
      <dgm:t>
        <a:bodyPr/>
        <a:lstStyle/>
        <a:p>
          <a:r>
            <a:rPr lang="en-ZA" b="1" dirty="0"/>
            <a:t>Showcase</a:t>
          </a:r>
          <a:r>
            <a:rPr lang="en-ZA" dirty="0"/>
            <a:t> the value chain of municipal services</a:t>
          </a:r>
        </a:p>
      </dgm:t>
    </dgm:pt>
    <dgm:pt modelId="{D74ED570-FE6F-453D-880D-FAE42E66B319}" type="parTrans" cxnId="{11D40DB8-0E78-4322-A187-D9BD46EA52C0}">
      <dgm:prSet/>
      <dgm:spPr/>
      <dgm:t>
        <a:bodyPr/>
        <a:lstStyle/>
        <a:p>
          <a:endParaRPr lang="en-ZA"/>
        </a:p>
      </dgm:t>
    </dgm:pt>
    <dgm:pt modelId="{6C486ECD-473D-478E-8C57-D8CF8CFB2F7D}" type="sibTrans" cxnId="{11D40DB8-0E78-4322-A187-D9BD46EA52C0}">
      <dgm:prSet/>
      <dgm:spPr/>
      <dgm:t>
        <a:bodyPr/>
        <a:lstStyle/>
        <a:p>
          <a:endParaRPr lang="en-ZA"/>
        </a:p>
      </dgm:t>
    </dgm:pt>
    <dgm:pt modelId="{76F8B088-59BB-474A-AF5B-DE0B919C3489}">
      <dgm:prSet phldrT="[Text]"/>
      <dgm:spPr/>
      <dgm:t>
        <a:bodyPr/>
        <a:lstStyle/>
        <a:p>
          <a:r>
            <a:rPr lang="en-ZA" dirty="0"/>
            <a:t>Created a </a:t>
          </a:r>
          <a:r>
            <a:rPr lang="en-ZA" b="1" dirty="0"/>
            <a:t>repository of good news stories</a:t>
          </a:r>
          <a:r>
            <a:rPr lang="en-ZA" dirty="0"/>
            <a:t> in local government</a:t>
          </a:r>
        </a:p>
      </dgm:t>
    </dgm:pt>
    <dgm:pt modelId="{3D0BE5F3-B6AC-4E93-B982-B4D1F147FF6F}" type="parTrans" cxnId="{874352B5-CD39-464F-8481-4E63B1E85CF3}">
      <dgm:prSet/>
      <dgm:spPr/>
      <dgm:t>
        <a:bodyPr/>
        <a:lstStyle/>
        <a:p>
          <a:endParaRPr lang="en-ZA"/>
        </a:p>
      </dgm:t>
    </dgm:pt>
    <dgm:pt modelId="{730D607A-B119-44C4-9D51-265341AB8767}" type="sibTrans" cxnId="{874352B5-CD39-464F-8481-4E63B1E85CF3}">
      <dgm:prSet/>
      <dgm:spPr/>
      <dgm:t>
        <a:bodyPr/>
        <a:lstStyle/>
        <a:p>
          <a:endParaRPr lang="en-ZA"/>
        </a:p>
      </dgm:t>
    </dgm:pt>
    <dgm:pt modelId="{EFFE490C-5436-4B54-AE66-B0B7C29496BA}">
      <dgm:prSet phldrT="[Text]"/>
      <dgm:spPr/>
      <dgm:t>
        <a:bodyPr/>
        <a:lstStyle/>
        <a:p>
          <a:r>
            <a:rPr lang="en-GB" b="1" dirty="0">
              <a:solidFill>
                <a:schemeClr val="tx1"/>
              </a:solidFill>
              <a:latin typeface="Calibri" panose="020F0502020204030204" pitchFamily="34" charset="0"/>
              <a:cs typeface="Calibri" panose="020F0502020204030204" pitchFamily="34" charset="0"/>
            </a:rPr>
            <a:t>October</a:t>
          </a:r>
          <a:r>
            <a:rPr lang="en-GB" dirty="0">
              <a:solidFill>
                <a:schemeClr val="tx1"/>
              </a:solidFill>
              <a:latin typeface="Calibri" panose="020F0502020204030204" pitchFamily="34" charset="0"/>
              <a:cs typeface="Calibri" panose="020F0502020204030204" pitchFamily="34" charset="0"/>
            </a:rPr>
            <a:t> - Transport Month, </a:t>
          </a:r>
          <a:endParaRPr lang="en-ZA" dirty="0">
            <a:solidFill>
              <a:schemeClr val="tx1"/>
            </a:solidFill>
          </a:endParaRPr>
        </a:p>
      </dgm:t>
    </dgm:pt>
    <dgm:pt modelId="{881E5E87-9D59-43AE-A95B-65B6EB98588B}" type="parTrans" cxnId="{3E3B60EC-A378-4CF9-ACD0-6BA0EABD573B}">
      <dgm:prSet/>
      <dgm:spPr/>
    </dgm:pt>
    <dgm:pt modelId="{C345C179-BBAB-48CA-AB23-8C45FFD57CBD}" type="sibTrans" cxnId="{3E3B60EC-A378-4CF9-ACD0-6BA0EABD573B}">
      <dgm:prSet/>
      <dgm:spPr/>
    </dgm:pt>
    <dgm:pt modelId="{4AF94A83-9A84-4737-B6CF-2A5621F07008}">
      <dgm:prSet/>
      <dgm:spPr/>
      <dgm:t>
        <a:bodyPr/>
        <a:lstStyle/>
        <a:p>
          <a:r>
            <a:rPr lang="en-GB" b="1" dirty="0">
              <a:solidFill>
                <a:schemeClr val="tx1"/>
              </a:solidFill>
              <a:latin typeface="Calibri" panose="020F0502020204030204" pitchFamily="34" charset="0"/>
              <a:cs typeface="Calibri" panose="020F0502020204030204" pitchFamily="34" charset="0"/>
            </a:rPr>
            <a:t>November</a:t>
          </a:r>
          <a:r>
            <a:rPr lang="en-GB" dirty="0">
              <a:solidFill>
                <a:schemeClr val="tx1"/>
              </a:solidFill>
              <a:latin typeface="Calibri" panose="020F0502020204030204" pitchFamily="34" charset="0"/>
              <a:cs typeface="Calibri" panose="020F0502020204030204" pitchFamily="34" charset="0"/>
            </a:rPr>
            <a:t> – 16 Days of activism against gender-based violence, Local government election month </a:t>
          </a:r>
        </a:p>
      </dgm:t>
    </dgm:pt>
    <dgm:pt modelId="{2E88B4D4-B427-4321-ADBC-7928438B8588}" type="parTrans" cxnId="{DEF2A160-5EC0-4852-9A3A-2CE2AD4C3156}">
      <dgm:prSet/>
      <dgm:spPr/>
      <dgm:t>
        <a:bodyPr/>
        <a:lstStyle/>
        <a:p>
          <a:endParaRPr lang="en-ZA"/>
        </a:p>
      </dgm:t>
    </dgm:pt>
    <dgm:pt modelId="{43CF5A22-07DB-4C42-B72F-3B3DB785949C}" type="sibTrans" cxnId="{DEF2A160-5EC0-4852-9A3A-2CE2AD4C3156}">
      <dgm:prSet/>
      <dgm:spPr/>
      <dgm:t>
        <a:bodyPr/>
        <a:lstStyle/>
        <a:p>
          <a:endParaRPr lang="en-ZA"/>
        </a:p>
      </dgm:t>
    </dgm:pt>
    <dgm:pt modelId="{AF797862-56D8-412E-957B-AA6E398969B0}">
      <dgm:prSet/>
      <dgm:spPr/>
      <dgm:t>
        <a:bodyPr/>
        <a:lstStyle/>
        <a:p>
          <a:r>
            <a:rPr lang="en-GB" b="1" dirty="0">
              <a:solidFill>
                <a:schemeClr val="tx1"/>
              </a:solidFill>
              <a:latin typeface="Calibri" panose="020F0502020204030204" pitchFamily="34" charset="0"/>
              <a:cs typeface="Calibri" panose="020F0502020204030204" pitchFamily="34" charset="0"/>
            </a:rPr>
            <a:t>December</a:t>
          </a:r>
          <a:r>
            <a:rPr lang="en-GB" dirty="0">
              <a:solidFill>
                <a:schemeClr val="tx1"/>
              </a:solidFill>
              <a:latin typeface="Calibri" panose="020F0502020204030204" pitchFamily="34" charset="0"/>
              <a:cs typeface="Calibri" panose="020F0502020204030204" pitchFamily="34" charset="0"/>
            </a:rPr>
            <a:t> – World AIDS day</a:t>
          </a:r>
        </a:p>
      </dgm:t>
    </dgm:pt>
    <dgm:pt modelId="{69765513-6B17-45F9-8C5C-881D969B3146}" type="parTrans" cxnId="{55A99D52-A00C-4616-A45C-4F372B6BD79E}">
      <dgm:prSet/>
      <dgm:spPr/>
      <dgm:t>
        <a:bodyPr/>
        <a:lstStyle/>
        <a:p>
          <a:endParaRPr lang="en-ZA"/>
        </a:p>
      </dgm:t>
    </dgm:pt>
    <dgm:pt modelId="{933FF0F7-9895-42EF-8987-A817D01A32D8}" type="sibTrans" cxnId="{55A99D52-A00C-4616-A45C-4F372B6BD79E}">
      <dgm:prSet/>
      <dgm:spPr/>
      <dgm:t>
        <a:bodyPr/>
        <a:lstStyle/>
        <a:p>
          <a:endParaRPr lang="en-ZA"/>
        </a:p>
      </dgm:t>
    </dgm:pt>
    <dgm:pt modelId="{CB7651AF-680F-47A9-AB25-D4293834956D}" type="pres">
      <dgm:prSet presAssocID="{2BF976A7-34B1-455F-8034-6E10F0283198}" presName="Name0" presStyleCnt="0">
        <dgm:presLayoutVars>
          <dgm:dir/>
          <dgm:resizeHandles val="exact"/>
        </dgm:presLayoutVars>
      </dgm:prSet>
      <dgm:spPr/>
      <dgm:t>
        <a:bodyPr/>
        <a:lstStyle/>
        <a:p>
          <a:endParaRPr lang="en-US"/>
        </a:p>
      </dgm:t>
    </dgm:pt>
    <dgm:pt modelId="{97F4F779-F926-4393-9B1A-71B8572CC847}" type="pres">
      <dgm:prSet presAssocID="{3C2A3669-5593-4A2B-A4E0-D2A5F6865200}" presName="node" presStyleLbl="node1" presStyleIdx="0" presStyleCnt="2">
        <dgm:presLayoutVars>
          <dgm:bulletEnabled val="1"/>
        </dgm:presLayoutVars>
      </dgm:prSet>
      <dgm:spPr/>
      <dgm:t>
        <a:bodyPr/>
        <a:lstStyle/>
        <a:p>
          <a:endParaRPr lang="en-US"/>
        </a:p>
      </dgm:t>
    </dgm:pt>
    <dgm:pt modelId="{80F418E1-5986-41C6-9A0B-501B92C20C51}" type="pres">
      <dgm:prSet presAssocID="{A6653FAF-1C0D-4FB9-8DCD-9DAA96043403}" presName="sibTrans" presStyleCnt="0"/>
      <dgm:spPr/>
    </dgm:pt>
    <dgm:pt modelId="{515F095C-FF4B-4C46-92E0-EABAE4F623BE}" type="pres">
      <dgm:prSet presAssocID="{34BD9AE5-C6DC-47E8-B4FA-3A28A3D3A5A6}" presName="node" presStyleLbl="node1" presStyleIdx="1" presStyleCnt="2">
        <dgm:presLayoutVars>
          <dgm:bulletEnabled val="1"/>
        </dgm:presLayoutVars>
      </dgm:prSet>
      <dgm:spPr/>
      <dgm:t>
        <a:bodyPr/>
        <a:lstStyle/>
        <a:p>
          <a:endParaRPr lang="en-US"/>
        </a:p>
      </dgm:t>
    </dgm:pt>
  </dgm:ptLst>
  <dgm:cxnLst>
    <dgm:cxn modelId="{AADFE96B-A025-4AF9-9ADD-26C097340159}" type="presOf" srcId="{D6C2DCD5-ACC9-41D3-B2D8-4C1C880A1A0D}" destId="{515F095C-FF4B-4C46-92E0-EABAE4F623BE}" srcOrd="0" destOrd="2" presId="urn:microsoft.com/office/officeart/2005/8/layout/hList6"/>
    <dgm:cxn modelId="{1A8C167A-FC80-48EE-9FE4-7B43F137E0EE}" srcId="{2BF976A7-34B1-455F-8034-6E10F0283198}" destId="{34BD9AE5-C6DC-47E8-B4FA-3A28A3D3A5A6}" srcOrd="1" destOrd="0" parTransId="{3B3D2ED2-98E2-472C-ABD9-0619CC0B8297}" sibTransId="{C8F3B3C5-2447-4116-8AB7-4FCF2E312CA1}"/>
    <dgm:cxn modelId="{55A99D52-A00C-4616-A45C-4F372B6BD79E}" srcId="{3C2A3669-5593-4A2B-A4E0-D2A5F6865200}" destId="{AF797862-56D8-412E-957B-AA6E398969B0}" srcOrd="2" destOrd="0" parTransId="{69765513-6B17-45F9-8C5C-881D969B3146}" sibTransId="{933FF0F7-9895-42EF-8987-A817D01A32D8}"/>
    <dgm:cxn modelId="{0EF1D407-FF98-444A-ACBA-899FF5FFAFF8}" srcId="{34BD9AE5-C6DC-47E8-B4FA-3A28A3D3A5A6}" destId="{0D98C8F3-78FC-46A4-8869-CBDDF4D333E8}" srcOrd="0" destOrd="0" parTransId="{BF6794C8-17A3-4962-B20D-26A0B1C442E7}" sibTransId="{AB0F5AA6-0090-4E8C-9ADD-A4D7ABC40323}"/>
    <dgm:cxn modelId="{288271E6-554A-49A6-A751-A824216EB77F}" type="presOf" srcId="{AF797862-56D8-412E-957B-AA6E398969B0}" destId="{97F4F779-F926-4393-9B1A-71B8572CC847}" srcOrd="0" destOrd="3" presId="urn:microsoft.com/office/officeart/2005/8/layout/hList6"/>
    <dgm:cxn modelId="{3DD26C2F-AEF9-43C1-929A-08036E8B9099}" type="presOf" srcId="{4AF94A83-9A84-4737-B6CF-2A5621F07008}" destId="{97F4F779-F926-4393-9B1A-71B8572CC847}" srcOrd="0" destOrd="2" presId="urn:microsoft.com/office/officeart/2005/8/layout/hList6"/>
    <dgm:cxn modelId="{D508C4EC-C985-45EB-8DA4-E7AFE751FEF5}" type="presOf" srcId="{2BF976A7-34B1-455F-8034-6E10F0283198}" destId="{CB7651AF-680F-47A9-AB25-D4293834956D}" srcOrd="0" destOrd="0" presId="urn:microsoft.com/office/officeart/2005/8/layout/hList6"/>
    <dgm:cxn modelId="{3E3B60EC-A378-4CF9-ACD0-6BA0EABD573B}" srcId="{3C2A3669-5593-4A2B-A4E0-D2A5F6865200}" destId="{EFFE490C-5436-4B54-AE66-B0B7C29496BA}" srcOrd="0" destOrd="0" parTransId="{881E5E87-9D59-43AE-A95B-65B6EB98588B}" sibTransId="{C345C179-BBAB-48CA-AB23-8C45FFD57CBD}"/>
    <dgm:cxn modelId="{DEF2A160-5EC0-4852-9A3A-2CE2AD4C3156}" srcId="{3C2A3669-5593-4A2B-A4E0-D2A5F6865200}" destId="{4AF94A83-9A84-4737-B6CF-2A5621F07008}" srcOrd="1" destOrd="0" parTransId="{2E88B4D4-B427-4321-ADBC-7928438B8588}" sibTransId="{43CF5A22-07DB-4C42-B72F-3B3DB785949C}"/>
    <dgm:cxn modelId="{C1014541-7DD1-4AC0-BD79-0976A1C3937F}" type="presOf" srcId="{34BD9AE5-C6DC-47E8-B4FA-3A28A3D3A5A6}" destId="{515F095C-FF4B-4C46-92E0-EABAE4F623BE}" srcOrd="0" destOrd="0" presId="urn:microsoft.com/office/officeart/2005/8/layout/hList6"/>
    <dgm:cxn modelId="{F5D45FEA-7B4E-45FD-956A-BD6C70B451E4}" type="presOf" srcId="{76F8B088-59BB-474A-AF5B-DE0B919C3489}" destId="{515F095C-FF4B-4C46-92E0-EABAE4F623BE}" srcOrd="0" destOrd="4" presId="urn:microsoft.com/office/officeart/2005/8/layout/hList6"/>
    <dgm:cxn modelId="{827DE0A8-1590-48D9-B5AB-CECDAA5695E1}" type="presOf" srcId="{B149AA33-C46D-47BD-B095-E637FB559FE5}" destId="{515F095C-FF4B-4C46-92E0-EABAE4F623BE}" srcOrd="0" destOrd="3" presId="urn:microsoft.com/office/officeart/2005/8/layout/hList6"/>
    <dgm:cxn modelId="{11D40DB8-0E78-4322-A187-D9BD46EA52C0}" srcId="{34BD9AE5-C6DC-47E8-B4FA-3A28A3D3A5A6}" destId="{D6C2DCD5-ACC9-41D3-B2D8-4C1C880A1A0D}" srcOrd="1" destOrd="0" parTransId="{D74ED570-FE6F-453D-880D-FAE42E66B319}" sibTransId="{6C486ECD-473D-478E-8C57-D8CF8CFB2F7D}"/>
    <dgm:cxn modelId="{1401EE00-F6A3-4E17-8814-DC728CFA5F49}" type="presOf" srcId="{3C2A3669-5593-4A2B-A4E0-D2A5F6865200}" destId="{97F4F779-F926-4393-9B1A-71B8572CC847}" srcOrd="0" destOrd="0" presId="urn:microsoft.com/office/officeart/2005/8/layout/hList6"/>
    <dgm:cxn modelId="{FB8F9FFB-CB34-4600-A187-947FE426B15B}" srcId="{34BD9AE5-C6DC-47E8-B4FA-3A28A3D3A5A6}" destId="{B149AA33-C46D-47BD-B095-E637FB559FE5}" srcOrd="2" destOrd="0" parTransId="{66DD087B-4B2A-4CD7-85E8-B4BF208081FB}" sibTransId="{567E4FD8-6409-454E-B1AF-DB3A8CC495F4}"/>
    <dgm:cxn modelId="{6647CAC9-D98D-4025-8ADF-0DFAF4352EDC}" type="presOf" srcId="{EFFE490C-5436-4B54-AE66-B0B7C29496BA}" destId="{97F4F779-F926-4393-9B1A-71B8572CC847}" srcOrd="0" destOrd="1" presId="urn:microsoft.com/office/officeart/2005/8/layout/hList6"/>
    <dgm:cxn modelId="{935236E9-D1C0-47A5-B21C-4155ADC9D3A6}" srcId="{2BF976A7-34B1-455F-8034-6E10F0283198}" destId="{3C2A3669-5593-4A2B-A4E0-D2A5F6865200}" srcOrd="0" destOrd="0" parTransId="{B13E122E-F903-4C5E-AAA8-68A8CF4223E1}" sibTransId="{A6653FAF-1C0D-4FB9-8DCD-9DAA96043403}"/>
    <dgm:cxn modelId="{874352B5-CD39-464F-8481-4E63B1E85CF3}" srcId="{34BD9AE5-C6DC-47E8-B4FA-3A28A3D3A5A6}" destId="{76F8B088-59BB-474A-AF5B-DE0B919C3489}" srcOrd="3" destOrd="0" parTransId="{3D0BE5F3-B6AC-4E93-B982-B4D1F147FF6F}" sibTransId="{730D607A-B119-44C4-9D51-265341AB8767}"/>
    <dgm:cxn modelId="{3DD5898E-1036-40C1-8FCD-A381390067E6}" type="presOf" srcId="{0D98C8F3-78FC-46A4-8869-CBDDF4D333E8}" destId="{515F095C-FF4B-4C46-92E0-EABAE4F623BE}" srcOrd="0" destOrd="1" presId="urn:microsoft.com/office/officeart/2005/8/layout/hList6"/>
    <dgm:cxn modelId="{0E0E3E72-3586-4A15-B226-C004DC3955F7}" type="presParOf" srcId="{CB7651AF-680F-47A9-AB25-D4293834956D}" destId="{97F4F779-F926-4393-9B1A-71B8572CC847}" srcOrd="0" destOrd="0" presId="urn:microsoft.com/office/officeart/2005/8/layout/hList6"/>
    <dgm:cxn modelId="{F7AE871F-700E-4B79-83DF-EEC5B5804F74}" type="presParOf" srcId="{CB7651AF-680F-47A9-AB25-D4293834956D}" destId="{80F418E1-5986-41C6-9A0B-501B92C20C51}" srcOrd="1" destOrd="0" presId="urn:microsoft.com/office/officeart/2005/8/layout/hList6"/>
    <dgm:cxn modelId="{15BA1A66-9400-400B-877C-17869CFD2D89}" type="presParOf" srcId="{CB7651AF-680F-47A9-AB25-D4293834956D}" destId="{515F095C-FF4B-4C46-92E0-EABAE4F623BE}"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CFADE-F074-4F35-B8CC-F5876EB61F93}">
      <dsp:nvSpPr>
        <dsp:cNvPr id="0" name=""/>
        <dsp:cNvSpPr/>
      </dsp:nvSpPr>
      <dsp:spPr>
        <a:xfrm>
          <a:off x="0" y="399361"/>
          <a:ext cx="1101722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B56313-2388-4F86-873F-266ACD84142C}">
      <dsp:nvSpPr>
        <dsp:cNvPr id="0" name=""/>
        <dsp:cNvSpPr/>
      </dsp:nvSpPr>
      <dsp:spPr>
        <a:xfrm>
          <a:off x="592528" y="144014"/>
          <a:ext cx="7712056" cy="649440"/>
        </a:xfrm>
        <a:prstGeom prst="roundRect">
          <a:avLst/>
        </a:prstGeom>
        <a:solidFill>
          <a:schemeClr val="bg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497" tIns="0" rIns="291497" bIns="0" numCol="1" spcCol="1270" anchor="ctr" anchorCtr="0">
          <a:noAutofit/>
        </a:bodyPr>
        <a:lstStyle/>
        <a:p>
          <a:pPr lvl="0" algn="l" defTabSz="800100">
            <a:lnSpc>
              <a:spcPct val="90000"/>
            </a:lnSpc>
            <a:spcBef>
              <a:spcPct val="0"/>
            </a:spcBef>
            <a:spcAft>
              <a:spcPct val="35000"/>
            </a:spcAft>
          </a:pPr>
          <a:r>
            <a:rPr lang="en-US" sz="1800" b="1" kern="1200" dirty="0">
              <a:solidFill>
                <a:schemeClr val="accent6"/>
              </a:solidFill>
            </a:rPr>
            <a:t>Environmental Context of Quarter 3  </a:t>
          </a:r>
          <a:endParaRPr lang="en-ZA" sz="1800" b="1" kern="1200" dirty="0">
            <a:solidFill>
              <a:schemeClr val="accent6"/>
            </a:solidFill>
          </a:endParaRPr>
        </a:p>
      </dsp:txBody>
      <dsp:txXfrm>
        <a:off x="624231" y="175717"/>
        <a:ext cx="7648650" cy="586034"/>
      </dsp:txXfrm>
    </dsp:sp>
    <dsp:sp modelId="{B0073EC2-9BF0-4148-87A7-06DFA21EFF2B}">
      <dsp:nvSpPr>
        <dsp:cNvPr id="0" name=""/>
        <dsp:cNvSpPr/>
      </dsp:nvSpPr>
      <dsp:spPr>
        <a:xfrm>
          <a:off x="0" y="1397281"/>
          <a:ext cx="1101722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88A029-D772-4F15-AFA1-716CEDBE97E2}">
      <dsp:nvSpPr>
        <dsp:cNvPr id="0" name=""/>
        <dsp:cNvSpPr/>
      </dsp:nvSpPr>
      <dsp:spPr>
        <a:xfrm>
          <a:off x="550861" y="1072561"/>
          <a:ext cx="7712056" cy="649440"/>
        </a:xfrm>
        <a:prstGeom prst="roundRect">
          <a:avLst/>
        </a:prstGeom>
        <a:solidFill>
          <a:schemeClr val="bg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497" tIns="0" rIns="291497" bIns="0" numCol="1" spcCol="1270" anchor="ctr" anchorCtr="0">
          <a:noAutofit/>
        </a:bodyPr>
        <a:lstStyle/>
        <a:p>
          <a:pPr lvl="0" algn="l" defTabSz="800100">
            <a:lnSpc>
              <a:spcPct val="90000"/>
            </a:lnSpc>
            <a:spcBef>
              <a:spcPct val="0"/>
            </a:spcBef>
            <a:spcAft>
              <a:spcPct val="35000"/>
            </a:spcAft>
          </a:pPr>
          <a:r>
            <a:rPr lang="en-US" sz="1800" b="1" kern="1200" dirty="0">
              <a:solidFill>
                <a:schemeClr val="accent6"/>
              </a:solidFill>
            </a:rPr>
            <a:t>Legislative Requirements &amp; 2021/2022 Approved APP</a:t>
          </a:r>
          <a:endParaRPr lang="en-ZA" sz="1800" b="1" kern="1200" dirty="0">
            <a:solidFill>
              <a:schemeClr val="accent6"/>
            </a:solidFill>
          </a:endParaRPr>
        </a:p>
      </dsp:txBody>
      <dsp:txXfrm>
        <a:off x="582564" y="1104264"/>
        <a:ext cx="7648650" cy="586034"/>
      </dsp:txXfrm>
    </dsp:sp>
    <dsp:sp modelId="{CCE99190-0E6C-4380-A456-1B5D54675E1C}">
      <dsp:nvSpPr>
        <dsp:cNvPr id="0" name=""/>
        <dsp:cNvSpPr/>
      </dsp:nvSpPr>
      <dsp:spPr>
        <a:xfrm>
          <a:off x="0" y="2395201"/>
          <a:ext cx="1101722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416E14-A3AE-4323-9561-FCD054D2ACBA}">
      <dsp:nvSpPr>
        <dsp:cNvPr id="0" name=""/>
        <dsp:cNvSpPr/>
      </dsp:nvSpPr>
      <dsp:spPr>
        <a:xfrm>
          <a:off x="550861" y="2070481"/>
          <a:ext cx="7712056" cy="649440"/>
        </a:xfrm>
        <a:prstGeom prst="roundRect">
          <a:avLst/>
        </a:prstGeom>
        <a:solidFill>
          <a:schemeClr val="bg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497" tIns="0" rIns="291497" bIns="0" numCol="1" spcCol="1270" anchor="ctr" anchorCtr="0">
          <a:noAutofit/>
        </a:bodyPr>
        <a:lstStyle/>
        <a:p>
          <a:pPr lvl="0" algn="l" defTabSz="800100">
            <a:lnSpc>
              <a:spcPct val="90000"/>
            </a:lnSpc>
            <a:spcBef>
              <a:spcPct val="0"/>
            </a:spcBef>
            <a:spcAft>
              <a:spcPct val="35000"/>
            </a:spcAft>
          </a:pPr>
          <a:r>
            <a:rPr lang="en-US" sz="1800" b="1" kern="1200" dirty="0">
              <a:solidFill>
                <a:schemeClr val="accent6"/>
              </a:solidFill>
            </a:rPr>
            <a:t>Non-financial Performance – Q3 - Dashboard </a:t>
          </a:r>
          <a:endParaRPr lang="en-ZA" sz="1800" b="1" kern="1200" dirty="0">
            <a:solidFill>
              <a:schemeClr val="accent6"/>
            </a:solidFill>
          </a:endParaRPr>
        </a:p>
      </dsp:txBody>
      <dsp:txXfrm>
        <a:off x="582564" y="2102184"/>
        <a:ext cx="7648650" cy="586034"/>
      </dsp:txXfrm>
    </dsp:sp>
    <dsp:sp modelId="{83EA34A7-A608-450E-9F80-DE842A619B97}">
      <dsp:nvSpPr>
        <dsp:cNvPr id="0" name=""/>
        <dsp:cNvSpPr/>
      </dsp:nvSpPr>
      <dsp:spPr>
        <a:xfrm>
          <a:off x="0" y="3393121"/>
          <a:ext cx="1101722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227F49-7B4D-4C18-A392-8AF6DC1A22F9}">
      <dsp:nvSpPr>
        <dsp:cNvPr id="0" name=""/>
        <dsp:cNvSpPr/>
      </dsp:nvSpPr>
      <dsp:spPr>
        <a:xfrm>
          <a:off x="550861" y="3068401"/>
          <a:ext cx="7712056" cy="649440"/>
        </a:xfrm>
        <a:prstGeom prst="roundRect">
          <a:avLst/>
        </a:prstGeom>
        <a:solidFill>
          <a:schemeClr val="bg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497" tIns="0" rIns="291497" bIns="0" numCol="1" spcCol="1270" anchor="ctr" anchorCtr="0">
          <a:noAutofit/>
        </a:bodyPr>
        <a:lstStyle/>
        <a:p>
          <a:pPr lvl="0" algn="l" defTabSz="800100">
            <a:lnSpc>
              <a:spcPct val="90000"/>
            </a:lnSpc>
            <a:spcBef>
              <a:spcPct val="0"/>
            </a:spcBef>
            <a:spcAft>
              <a:spcPct val="35000"/>
            </a:spcAft>
          </a:pPr>
          <a:r>
            <a:rPr lang="en-US" sz="1800" b="1" kern="1200" dirty="0">
              <a:solidFill>
                <a:schemeClr val="accent6"/>
              </a:solidFill>
            </a:rPr>
            <a:t>Non-financial Performance – Q3 - Key highlights</a:t>
          </a:r>
          <a:endParaRPr lang="en-ZA" sz="1800" b="1" kern="1200" dirty="0">
            <a:solidFill>
              <a:schemeClr val="accent6"/>
            </a:solidFill>
          </a:endParaRPr>
        </a:p>
      </dsp:txBody>
      <dsp:txXfrm>
        <a:off x="582564" y="3100104"/>
        <a:ext cx="7648650" cy="586034"/>
      </dsp:txXfrm>
    </dsp:sp>
    <dsp:sp modelId="{6A7E4D6E-A449-4780-A0DF-64F94D198101}">
      <dsp:nvSpPr>
        <dsp:cNvPr id="0" name=""/>
        <dsp:cNvSpPr/>
      </dsp:nvSpPr>
      <dsp:spPr>
        <a:xfrm>
          <a:off x="0" y="4391041"/>
          <a:ext cx="1101722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BEEE6C-3E6B-4EA2-A5F0-A6154547D760}">
      <dsp:nvSpPr>
        <dsp:cNvPr id="0" name=""/>
        <dsp:cNvSpPr/>
      </dsp:nvSpPr>
      <dsp:spPr>
        <a:xfrm>
          <a:off x="550861" y="4066321"/>
          <a:ext cx="7712056" cy="649440"/>
        </a:xfrm>
        <a:prstGeom prst="roundRect">
          <a:avLst/>
        </a:prstGeom>
        <a:solidFill>
          <a:schemeClr val="bg2">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497" tIns="0" rIns="291497" bIns="0" numCol="1" spcCol="1270" anchor="ctr" anchorCtr="0">
          <a:noAutofit/>
        </a:bodyPr>
        <a:lstStyle/>
        <a:p>
          <a:pPr lvl="0" algn="l" defTabSz="800100">
            <a:lnSpc>
              <a:spcPct val="90000"/>
            </a:lnSpc>
            <a:spcBef>
              <a:spcPct val="0"/>
            </a:spcBef>
            <a:spcAft>
              <a:spcPct val="35000"/>
            </a:spcAft>
          </a:pPr>
          <a:r>
            <a:rPr lang="en-US" sz="1800" b="1" kern="1200" dirty="0">
              <a:solidFill>
                <a:schemeClr val="accent6"/>
              </a:solidFill>
            </a:rPr>
            <a:t>Recommendations </a:t>
          </a:r>
          <a:endParaRPr lang="en-ZA" sz="1800" b="1" kern="1200" dirty="0">
            <a:solidFill>
              <a:schemeClr val="accent6"/>
            </a:solidFill>
          </a:endParaRPr>
        </a:p>
      </dsp:txBody>
      <dsp:txXfrm>
        <a:off x="582564" y="4098024"/>
        <a:ext cx="7648650"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1DA70-7ADE-4F34-9667-38ADF2A96ED9}">
      <dsp:nvSpPr>
        <dsp:cNvPr id="0" name=""/>
        <dsp:cNvSpPr/>
      </dsp:nvSpPr>
      <dsp:spPr>
        <a:xfrm>
          <a:off x="3100" y="2779231"/>
          <a:ext cx="1575596" cy="129953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en-ZA" sz="1300" b="1" kern="1200" dirty="0">
              <a:solidFill>
                <a:schemeClr val="accent6"/>
              </a:solidFill>
            </a:rPr>
            <a:t>  1 Nov ‘21</a:t>
          </a:r>
          <a:endParaRPr lang="en-GB" sz="1300" b="1" kern="1200" dirty="0">
            <a:solidFill>
              <a:schemeClr val="accent6"/>
            </a:solidFill>
          </a:endParaRPr>
        </a:p>
        <a:p>
          <a:pPr marL="171450" lvl="1" indent="0" algn="ctr" defTabSz="711200">
            <a:lnSpc>
              <a:spcPct val="90000"/>
            </a:lnSpc>
            <a:spcBef>
              <a:spcPct val="0"/>
            </a:spcBef>
            <a:spcAft>
              <a:spcPct val="15000"/>
            </a:spcAft>
            <a:buChar char="••"/>
          </a:pPr>
          <a:r>
            <a:rPr lang="en-ZA" sz="1300" kern="1200" dirty="0">
              <a:solidFill>
                <a:schemeClr val="accent6"/>
              </a:solidFill>
            </a:rPr>
            <a:t>Elections   </a:t>
          </a:r>
          <a:endParaRPr lang="en-GB" sz="1300" kern="1200" dirty="0">
            <a:solidFill>
              <a:schemeClr val="accent6"/>
            </a:solidFill>
          </a:endParaRPr>
        </a:p>
      </dsp:txBody>
      <dsp:txXfrm>
        <a:off x="33006" y="2809137"/>
        <a:ext cx="1515784" cy="961253"/>
      </dsp:txXfrm>
    </dsp:sp>
    <dsp:sp modelId="{487C3317-DDFE-4965-98EA-A3D5F4735D95}">
      <dsp:nvSpPr>
        <dsp:cNvPr id="0" name=""/>
        <dsp:cNvSpPr/>
      </dsp:nvSpPr>
      <dsp:spPr>
        <a:xfrm>
          <a:off x="896184" y="3116179"/>
          <a:ext cx="1697055" cy="1697055"/>
        </a:xfrm>
        <a:prstGeom prst="leftCircularArrow">
          <a:avLst>
            <a:gd name="adj1" fmla="val 2917"/>
            <a:gd name="adj2" fmla="val 356999"/>
            <a:gd name="adj3" fmla="val 2132510"/>
            <a:gd name="adj4" fmla="val 9024489"/>
            <a:gd name="adj5" fmla="val 340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A86C69-B2AA-4813-9FB6-7B7B6DEF70A2}">
      <dsp:nvSpPr>
        <dsp:cNvPr id="0" name=""/>
        <dsp:cNvSpPr/>
      </dsp:nvSpPr>
      <dsp:spPr>
        <a:xfrm>
          <a:off x="353232" y="3800296"/>
          <a:ext cx="1400530" cy="5569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ZA" sz="1600" b="1" kern="1200" dirty="0">
              <a:solidFill>
                <a:schemeClr val="accent6"/>
              </a:solidFill>
            </a:rPr>
            <a:t>ELECTIONS</a:t>
          </a:r>
          <a:endParaRPr lang="en-GB" sz="1600" b="1" kern="1200" dirty="0">
            <a:solidFill>
              <a:schemeClr val="accent6"/>
            </a:solidFill>
          </a:endParaRPr>
        </a:p>
      </dsp:txBody>
      <dsp:txXfrm>
        <a:off x="369544" y="3816608"/>
        <a:ext cx="1367906" cy="524320"/>
      </dsp:txXfrm>
    </dsp:sp>
    <dsp:sp modelId="{9893E215-2A4E-44E2-A6AC-BBA698679041}">
      <dsp:nvSpPr>
        <dsp:cNvPr id="0" name=""/>
        <dsp:cNvSpPr/>
      </dsp:nvSpPr>
      <dsp:spPr>
        <a:xfrm>
          <a:off x="1989506" y="2779231"/>
          <a:ext cx="1575596" cy="129953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ctr" defTabSz="577850">
            <a:lnSpc>
              <a:spcPct val="90000"/>
            </a:lnSpc>
            <a:spcBef>
              <a:spcPct val="0"/>
            </a:spcBef>
            <a:spcAft>
              <a:spcPct val="15000"/>
            </a:spcAft>
            <a:buChar char="••"/>
          </a:pPr>
          <a:r>
            <a:rPr lang="en-ZA" sz="1300" b="1" kern="1200" dirty="0">
              <a:solidFill>
                <a:schemeClr val="accent6"/>
              </a:solidFill>
            </a:rPr>
            <a:t>9 Nov ‘21</a:t>
          </a:r>
          <a:endParaRPr lang="en-GB" sz="1300" b="1" kern="1200" dirty="0">
            <a:solidFill>
              <a:schemeClr val="accent6"/>
            </a:solidFill>
          </a:endParaRPr>
        </a:p>
        <a:p>
          <a:pPr marL="114300" lvl="1" indent="-114300" algn="ctr" defTabSz="577850">
            <a:lnSpc>
              <a:spcPct val="90000"/>
            </a:lnSpc>
            <a:spcBef>
              <a:spcPct val="0"/>
            </a:spcBef>
            <a:spcAft>
              <a:spcPct val="15000"/>
            </a:spcAft>
            <a:buChar char="••"/>
          </a:pPr>
          <a:r>
            <a:rPr lang="en-ZA" sz="1300" kern="1200" dirty="0">
              <a:solidFill>
                <a:schemeClr val="accent6"/>
              </a:solidFill>
            </a:rPr>
            <a:t>Gazetting of Election Results</a:t>
          </a:r>
          <a:endParaRPr lang="en-GB" sz="1300" b="1" kern="1200" dirty="0">
            <a:solidFill>
              <a:schemeClr val="accent6"/>
            </a:solidFill>
          </a:endParaRPr>
        </a:p>
      </dsp:txBody>
      <dsp:txXfrm>
        <a:off x="2019412" y="3087609"/>
        <a:ext cx="1515784" cy="961253"/>
      </dsp:txXfrm>
    </dsp:sp>
    <dsp:sp modelId="{69C43D33-9A22-4E18-9FA2-E9D5B783A033}">
      <dsp:nvSpPr>
        <dsp:cNvPr id="0" name=""/>
        <dsp:cNvSpPr/>
      </dsp:nvSpPr>
      <dsp:spPr>
        <a:xfrm>
          <a:off x="2869460" y="1993811"/>
          <a:ext cx="1898381" cy="1898381"/>
        </a:xfrm>
        <a:prstGeom prst="circularArrow">
          <a:avLst>
            <a:gd name="adj1" fmla="val 2608"/>
            <a:gd name="adj2" fmla="val 316841"/>
            <a:gd name="adj3" fmla="val 19507648"/>
            <a:gd name="adj4" fmla="val 12575511"/>
            <a:gd name="adj5" fmla="val 30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A20FD4-497C-4DDD-8AED-38B1D97B4216}">
      <dsp:nvSpPr>
        <dsp:cNvPr id="0" name=""/>
        <dsp:cNvSpPr/>
      </dsp:nvSpPr>
      <dsp:spPr>
        <a:xfrm>
          <a:off x="2339639" y="2500758"/>
          <a:ext cx="1400530" cy="5569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ZA" sz="1800" b="1" kern="1200">
              <a:solidFill>
                <a:schemeClr val="accent6"/>
              </a:solidFill>
            </a:rPr>
            <a:t>RESULTS</a:t>
          </a:r>
          <a:endParaRPr lang="en-GB" sz="1800" b="1" kern="1200">
            <a:solidFill>
              <a:schemeClr val="accent6"/>
            </a:solidFill>
          </a:endParaRPr>
        </a:p>
      </dsp:txBody>
      <dsp:txXfrm>
        <a:off x="2355951" y="2517070"/>
        <a:ext cx="1367906" cy="524320"/>
      </dsp:txXfrm>
    </dsp:sp>
    <dsp:sp modelId="{2E7EE65F-8219-49CC-82D3-FBF48B42E0D4}">
      <dsp:nvSpPr>
        <dsp:cNvPr id="0" name=""/>
        <dsp:cNvSpPr/>
      </dsp:nvSpPr>
      <dsp:spPr>
        <a:xfrm>
          <a:off x="3975912" y="2779231"/>
          <a:ext cx="1575596" cy="129953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ctr" defTabSz="577850">
            <a:lnSpc>
              <a:spcPct val="90000"/>
            </a:lnSpc>
            <a:spcBef>
              <a:spcPct val="0"/>
            </a:spcBef>
            <a:spcAft>
              <a:spcPct val="15000"/>
            </a:spcAft>
            <a:buChar char="••"/>
          </a:pPr>
          <a:r>
            <a:rPr lang="en-ZA" sz="1300" b="1" kern="1200" dirty="0">
              <a:solidFill>
                <a:schemeClr val="accent6"/>
              </a:solidFill>
            </a:rPr>
            <a:t>10 - 23 Nov ’21</a:t>
          </a:r>
          <a:endParaRPr lang="en-GB" sz="1300" b="1" kern="1200" dirty="0">
            <a:solidFill>
              <a:schemeClr val="accent6"/>
            </a:solidFill>
          </a:endParaRPr>
        </a:p>
        <a:p>
          <a:pPr marL="114300" lvl="1" indent="-114300" algn="ctr" defTabSz="577850">
            <a:lnSpc>
              <a:spcPct val="90000"/>
            </a:lnSpc>
            <a:spcBef>
              <a:spcPct val="0"/>
            </a:spcBef>
            <a:spcAft>
              <a:spcPct val="15000"/>
            </a:spcAft>
            <a:buChar char="••"/>
          </a:pPr>
          <a:r>
            <a:rPr lang="en-ZA" sz="1300" kern="1200" dirty="0">
              <a:solidFill>
                <a:schemeClr val="accent6"/>
              </a:solidFill>
            </a:rPr>
            <a:t>Within 14 Days of Results</a:t>
          </a:r>
          <a:endParaRPr lang="en-GB" sz="1300" kern="1200" dirty="0">
            <a:solidFill>
              <a:schemeClr val="accent6"/>
            </a:solidFill>
          </a:endParaRPr>
        </a:p>
      </dsp:txBody>
      <dsp:txXfrm>
        <a:off x="4005818" y="2809137"/>
        <a:ext cx="1515784" cy="961253"/>
      </dsp:txXfrm>
    </dsp:sp>
    <dsp:sp modelId="{FDACB0A3-ADB5-470F-A7C2-4B6FB7FBFAF4}">
      <dsp:nvSpPr>
        <dsp:cNvPr id="0" name=""/>
        <dsp:cNvSpPr/>
      </dsp:nvSpPr>
      <dsp:spPr>
        <a:xfrm>
          <a:off x="4868996" y="3116179"/>
          <a:ext cx="1697055" cy="1697055"/>
        </a:xfrm>
        <a:prstGeom prst="leftCircularArrow">
          <a:avLst>
            <a:gd name="adj1" fmla="val 2917"/>
            <a:gd name="adj2" fmla="val 356999"/>
            <a:gd name="adj3" fmla="val 2132510"/>
            <a:gd name="adj4" fmla="val 9024489"/>
            <a:gd name="adj5" fmla="val 3403"/>
          </a:avLst>
        </a:prstGeom>
        <a:solidFill>
          <a:schemeClr val="accent5">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DDE328FE-1066-494B-9BA6-CD728DB4C848}">
      <dsp:nvSpPr>
        <dsp:cNvPr id="0" name=""/>
        <dsp:cNvSpPr/>
      </dsp:nvSpPr>
      <dsp:spPr>
        <a:xfrm>
          <a:off x="4326045" y="3800296"/>
          <a:ext cx="1400530" cy="5569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ZA" sz="1200" b="1" kern="1200" dirty="0">
              <a:solidFill>
                <a:schemeClr val="accent6"/>
              </a:solidFill>
            </a:rPr>
            <a:t>1</a:t>
          </a:r>
          <a:r>
            <a:rPr lang="en-ZA" sz="1200" b="1" kern="1200" baseline="30000" dirty="0">
              <a:solidFill>
                <a:schemeClr val="accent6"/>
              </a:solidFill>
            </a:rPr>
            <a:t>ST</a:t>
          </a:r>
          <a:r>
            <a:rPr lang="en-ZA" sz="1200" b="1" kern="1200" dirty="0">
              <a:solidFill>
                <a:schemeClr val="accent6"/>
              </a:solidFill>
            </a:rPr>
            <a:t> COUNCIL MEETINGS (Metros &amp; Local) </a:t>
          </a:r>
          <a:endParaRPr lang="en-GB" sz="1200" b="1" kern="1200" dirty="0">
            <a:solidFill>
              <a:schemeClr val="accent6"/>
            </a:solidFill>
          </a:endParaRPr>
        </a:p>
      </dsp:txBody>
      <dsp:txXfrm>
        <a:off x="4342357" y="3816608"/>
        <a:ext cx="1367906" cy="524320"/>
      </dsp:txXfrm>
    </dsp:sp>
    <dsp:sp modelId="{6D39A667-F390-4DAF-BFB1-35E5C5FDECD4}">
      <dsp:nvSpPr>
        <dsp:cNvPr id="0" name=""/>
        <dsp:cNvSpPr/>
      </dsp:nvSpPr>
      <dsp:spPr>
        <a:xfrm>
          <a:off x="5962319" y="2779231"/>
          <a:ext cx="1575596" cy="129953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ctr" defTabSz="577850">
            <a:lnSpc>
              <a:spcPct val="90000"/>
            </a:lnSpc>
            <a:spcBef>
              <a:spcPct val="0"/>
            </a:spcBef>
            <a:spcAft>
              <a:spcPct val="15000"/>
            </a:spcAft>
            <a:buChar char="••"/>
          </a:pPr>
          <a:r>
            <a:rPr lang="en-ZA" sz="1300" b="1" kern="1200" dirty="0">
              <a:solidFill>
                <a:schemeClr val="accent6"/>
              </a:solidFill>
            </a:rPr>
            <a:t>24 Nov - 6 Dec ’21</a:t>
          </a:r>
          <a:endParaRPr lang="en-GB" sz="1300" b="1" kern="1200" dirty="0">
            <a:solidFill>
              <a:schemeClr val="accent6"/>
            </a:solidFill>
          </a:endParaRPr>
        </a:p>
        <a:p>
          <a:pPr marL="114300" lvl="1" indent="-114300" algn="ctr" defTabSz="577850">
            <a:lnSpc>
              <a:spcPct val="90000"/>
            </a:lnSpc>
            <a:spcBef>
              <a:spcPct val="0"/>
            </a:spcBef>
            <a:spcAft>
              <a:spcPct val="15000"/>
            </a:spcAft>
            <a:buChar char="••"/>
          </a:pPr>
          <a:r>
            <a:rPr lang="en-ZA" sz="1300" kern="1200" dirty="0">
              <a:solidFill>
                <a:schemeClr val="accent6"/>
              </a:solidFill>
            </a:rPr>
            <a:t>Within 14 days of Local Councils</a:t>
          </a:r>
          <a:endParaRPr lang="en-GB" sz="1300" kern="1200" dirty="0">
            <a:solidFill>
              <a:schemeClr val="accent6"/>
            </a:solidFill>
          </a:endParaRPr>
        </a:p>
      </dsp:txBody>
      <dsp:txXfrm>
        <a:off x="5992225" y="3087609"/>
        <a:ext cx="1515784" cy="961253"/>
      </dsp:txXfrm>
    </dsp:sp>
    <dsp:sp modelId="{A4315025-DE9B-47FC-A30D-B954D31DCC3C}">
      <dsp:nvSpPr>
        <dsp:cNvPr id="0" name=""/>
        <dsp:cNvSpPr/>
      </dsp:nvSpPr>
      <dsp:spPr>
        <a:xfrm>
          <a:off x="6826732" y="1933502"/>
          <a:ext cx="2136671" cy="2136671"/>
        </a:xfrm>
        <a:prstGeom prst="circularArrow">
          <a:avLst>
            <a:gd name="adj1" fmla="val 2317"/>
            <a:gd name="adj2" fmla="val 279616"/>
            <a:gd name="adj3" fmla="val 19544873"/>
            <a:gd name="adj4" fmla="val 12575511"/>
            <a:gd name="adj5" fmla="val 2703"/>
          </a:avLst>
        </a:prstGeom>
        <a:solidFill>
          <a:srgbClr val="F4E294"/>
        </a:solidFill>
        <a:ln>
          <a:noFill/>
        </a:ln>
        <a:effectLst/>
      </dsp:spPr>
      <dsp:style>
        <a:lnRef idx="0">
          <a:scrgbClr r="0" g="0" b="0"/>
        </a:lnRef>
        <a:fillRef idx="1">
          <a:scrgbClr r="0" g="0" b="0"/>
        </a:fillRef>
        <a:effectRef idx="0">
          <a:scrgbClr r="0" g="0" b="0"/>
        </a:effectRef>
        <a:fontRef idx="minor">
          <a:schemeClr val="lt1"/>
        </a:fontRef>
      </dsp:style>
    </dsp:sp>
    <dsp:sp modelId="{4D63ED0D-8F1E-4762-82FF-8451D584493F}">
      <dsp:nvSpPr>
        <dsp:cNvPr id="0" name=""/>
        <dsp:cNvSpPr/>
      </dsp:nvSpPr>
      <dsp:spPr>
        <a:xfrm>
          <a:off x="6105243" y="2500758"/>
          <a:ext cx="1814946" cy="556944"/>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ZA" sz="1800" b="1" kern="1200" dirty="0">
              <a:solidFill>
                <a:schemeClr val="accent6"/>
              </a:solidFill>
            </a:rPr>
            <a:t>1</a:t>
          </a:r>
          <a:r>
            <a:rPr lang="en-ZA" sz="1800" b="1" kern="1200" baseline="30000" dirty="0">
              <a:solidFill>
                <a:schemeClr val="accent6"/>
              </a:solidFill>
            </a:rPr>
            <a:t>ST</a:t>
          </a:r>
          <a:r>
            <a:rPr lang="en-ZA" sz="1800" b="1" kern="1200" dirty="0">
              <a:solidFill>
                <a:schemeClr val="accent6"/>
              </a:solidFill>
            </a:rPr>
            <a:t> MEETINGS (Districts)</a:t>
          </a:r>
          <a:endParaRPr lang="en-GB" sz="1800" b="1" kern="1200" dirty="0">
            <a:solidFill>
              <a:schemeClr val="accent6"/>
            </a:solidFill>
          </a:endParaRPr>
        </a:p>
      </dsp:txBody>
      <dsp:txXfrm>
        <a:off x="6121555" y="2517070"/>
        <a:ext cx="1782322" cy="524320"/>
      </dsp:txXfrm>
    </dsp:sp>
    <dsp:sp modelId="{5E7FB7B7-BE3E-43FA-A379-9DC1EF807D33}">
      <dsp:nvSpPr>
        <dsp:cNvPr id="0" name=""/>
        <dsp:cNvSpPr/>
      </dsp:nvSpPr>
      <dsp:spPr>
        <a:xfrm>
          <a:off x="8155933" y="2779231"/>
          <a:ext cx="1575596" cy="1299537"/>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ctr" defTabSz="577850">
            <a:lnSpc>
              <a:spcPct val="90000"/>
            </a:lnSpc>
            <a:spcBef>
              <a:spcPct val="0"/>
            </a:spcBef>
            <a:spcAft>
              <a:spcPct val="15000"/>
            </a:spcAft>
            <a:buChar char="••"/>
          </a:pPr>
          <a:r>
            <a:rPr lang="en-ZA" sz="1300" b="1" kern="1200" dirty="0">
              <a:solidFill>
                <a:schemeClr val="accent6"/>
              </a:solidFill>
            </a:rPr>
            <a:t>13 Jan - 16 Feb ’22</a:t>
          </a:r>
          <a:endParaRPr lang="en-GB" sz="1300" b="1" kern="1200" dirty="0">
            <a:solidFill>
              <a:schemeClr val="accent6"/>
            </a:solidFill>
          </a:endParaRPr>
        </a:p>
        <a:p>
          <a:pPr marL="114300" lvl="1" indent="-114300" algn="ctr" defTabSz="577850">
            <a:lnSpc>
              <a:spcPct val="90000"/>
            </a:lnSpc>
            <a:spcBef>
              <a:spcPct val="0"/>
            </a:spcBef>
            <a:spcAft>
              <a:spcPct val="15000"/>
            </a:spcAft>
            <a:buChar char="••"/>
          </a:pPr>
          <a:r>
            <a:rPr lang="en-ZA" sz="1300" kern="1200" dirty="0">
              <a:solidFill>
                <a:schemeClr val="accent6"/>
              </a:solidFill>
            </a:rPr>
            <a:t>Within 90 Days of Elections</a:t>
          </a:r>
          <a:endParaRPr lang="en-GB" sz="1300" kern="1200" dirty="0">
            <a:solidFill>
              <a:schemeClr val="accent6"/>
            </a:solidFill>
          </a:endParaRPr>
        </a:p>
      </dsp:txBody>
      <dsp:txXfrm>
        <a:off x="8185839" y="2809137"/>
        <a:ext cx="1515784" cy="961253"/>
      </dsp:txXfrm>
    </dsp:sp>
    <dsp:sp modelId="{411DBCDB-6E27-4230-9C6D-F62AFF8ABEDB}">
      <dsp:nvSpPr>
        <dsp:cNvPr id="0" name=""/>
        <dsp:cNvSpPr/>
      </dsp:nvSpPr>
      <dsp:spPr>
        <a:xfrm>
          <a:off x="9035202" y="2957957"/>
          <a:ext cx="1908890" cy="1908890"/>
        </a:xfrm>
        <a:prstGeom prst="leftCircularArrow">
          <a:avLst>
            <a:gd name="adj1" fmla="val 2593"/>
            <a:gd name="adj2" fmla="val 314992"/>
            <a:gd name="adj3" fmla="val 2090502"/>
            <a:gd name="adj4" fmla="val 9024489"/>
            <a:gd name="adj5" fmla="val 3026"/>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62EBCB-F5E3-430D-96D5-347476264E37}">
      <dsp:nvSpPr>
        <dsp:cNvPr id="0" name=""/>
        <dsp:cNvSpPr/>
      </dsp:nvSpPr>
      <dsp:spPr>
        <a:xfrm>
          <a:off x="8321861" y="3800296"/>
          <a:ext cx="1768939" cy="556944"/>
        </a:xfrm>
        <a:prstGeom prst="roundRect">
          <a:avLst>
            <a:gd name="adj" fmla="val 10000"/>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ZA" sz="1600" b="1" kern="1200">
              <a:solidFill>
                <a:schemeClr val="accent6"/>
              </a:solidFill>
            </a:rPr>
            <a:t>PROVINCIAL CONFERENCES</a:t>
          </a:r>
          <a:endParaRPr lang="en-GB" sz="1600" b="1" kern="1200">
            <a:solidFill>
              <a:schemeClr val="accent6"/>
            </a:solidFill>
          </a:endParaRPr>
        </a:p>
      </dsp:txBody>
      <dsp:txXfrm>
        <a:off x="8338173" y="3816608"/>
        <a:ext cx="1736315" cy="524320"/>
      </dsp:txXfrm>
    </dsp:sp>
    <dsp:sp modelId="{D6FB68CC-9B64-4F6A-8712-11D31133C2B0}">
      <dsp:nvSpPr>
        <dsp:cNvPr id="0" name=""/>
        <dsp:cNvSpPr/>
      </dsp:nvSpPr>
      <dsp:spPr>
        <a:xfrm>
          <a:off x="10326544" y="2779231"/>
          <a:ext cx="1575596" cy="129953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ctr" defTabSz="577850">
            <a:lnSpc>
              <a:spcPct val="90000"/>
            </a:lnSpc>
            <a:spcBef>
              <a:spcPct val="0"/>
            </a:spcBef>
            <a:spcAft>
              <a:spcPct val="15000"/>
            </a:spcAft>
            <a:buChar char="••"/>
          </a:pPr>
          <a:r>
            <a:rPr lang="en-ZA" sz="1300" b="1" kern="1200" dirty="0">
              <a:solidFill>
                <a:schemeClr val="accent6"/>
              </a:solidFill>
            </a:rPr>
            <a:t>2-4 March ’22</a:t>
          </a:r>
          <a:endParaRPr lang="en-GB" sz="1300" b="1" kern="1200" dirty="0">
            <a:solidFill>
              <a:schemeClr val="accent6"/>
            </a:solidFill>
          </a:endParaRPr>
        </a:p>
        <a:p>
          <a:pPr marL="114300" lvl="1" indent="-114300" algn="ctr" defTabSz="577850">
            <a:lnSpc>
              <a:spcPct val="90000"/>
            </a:lnSpc>
            <a:spcBef>
              <a:spcPct val="0"/>
            </a:spcBef>
            <a:spcAft>
              <a:spcPct val="15000"/>
            </a:spcAft>
            <a:buChar char="••"/>
          </a:pPr>
          <a:r>
            <a:rPr lang="en-ZA" sz="1300" kern="1200" dirty="0">
              <a:solidFill>
                <a:schemeClr val="accent6"/>
              </a:solidFill>
            </a:rPr>
            <a:t>Within 120 days of Elections</a:t>
          </a:r>
          <a:endParaRPr lang="en-GB" sz="1300" kern="1200" dirty="0">
            <a:solidFill>
              <a:schemeClr val="accent6"/>
            </a:solidFill>
          </a:endParaRPr>
        </a:p>
      </dsp:txBody>
      <dsp:txXfrm>
        <a:off x="10356450" y="3087609"/>
        <a:ext cx="1515784" cy="961253"/>
      </dsp:txXfrm>
    </dsp:sp>
    <dsp:sp modelId="{FDD00E4F-7BCD-4CC6-8073-08CD58CD7888}">
      <dsp:nvSpPr>
        <dsp:cNvPr id="0" name=""/>
        <dsp:cNvSpPr/>
      </dsp:nvSpPr>
      <dsp:spPr>
        <a:xfrm>
          <a:off x="10564985" y="2500758"/>
          <a:ext cx="1623914" cy="55694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ZA" sz="1600" b="1" kern="1200">
              <a:solidFill>
                <a:schemeClr val="accent6"/>
              </a:solidFill>
            </a:rPr>
            <a:t>NATIONAL CONFERENCE</a:t>
          </a:r>
          <a:endParaRPr lang="en-GB" sz="1600" b="1" kern="1200">
            <a:solidFill>
              <a:schemeClr val="accent6"/>
            </a:solidFill>
          </a:endParaRPr>
        </a:p>
      </dsp:txBody>
      <dsp:txXfrm>
        <a:off x="10581297" y="2517070"/>
        <a:ext cx="1591290" cy="52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88C58-D4AA-4D39-ACE7-B8488B152EF8}">
      <dsp:nvSpPr>
        <dsp:cNvPr id="0" name=""/>
        <dsp:cNvSpPr/>
      </dsp:nvSpPr>
      <dsp:spPr>
        <a:xfrm>
          <a:off x="2357425" y="2594157"/>
          <a:ext cx="1458487" cy="1813685"/>
        </a:xfrm>
        <a:custGeom>
          <a:avLst/>
          <a:gdLst/>
          <a:ahLst/>
          <a:cxnLst/>
          <a:rect l="0" t="0" r="0" b="0"/>
          <a:pathLst>
            <a:path>
              <a:moveTo>
                <a:pt x="0" y="0"/>
              </a:moveTo>
              <a:lnTo>
                <a:pt x="729243" y="0"/>
              </a:lnTo>
              <a:lnTo>
                <a:pt x="729243" y="1813685"/>
              </a:lnTo>
              <a:lnTo>
                <a:pt x="1458487" y="1813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ZA" sz="800" kern="1200"/>
        </a:p>
      </dsp:txBody>
      <dsp:txXfrm>
        <a:off x="3028485" y="3442816"/>
        <a:ext cx="116368" cy="116368"/>
      </dsp:txXfrm>
    </dsp:sp>
    <dsp:sp modelId="{E6D68D9B-2D79-4B01-9703-EB2F5AEC7B85}">
      <dsp:nvSpPr>
        <dsp:cNvPr id="0" name=""/>
        <dsp:cNvSpPr/>
      </dsp:nvSpPr>
      <dsp:spPr>
        <a:xfrm>
          <a:off x="2357425" y="2594157"/>
          <a:ext cx="1458487" cy="100482"/>
        </a:xfrm>
        <a:custGeom>
          <a:avLst/>
          <a:gdLst/>
          <a:ahLst/>
          <a:cxnLst/>
          <a:rect l="0" t="0" r="0" b="0"/>
          <a:pathLst>
            <a:path>
              <a:moveTo>
                <a:pt x="0" y="0"/>
              </a:moveTo>
              <a:lnTo>
                <a:pt x="729243" y="0"/>
              </a:lnTo>
              <a:lnTo>
                <a:pt x="729243" y="100482"/>
              </a:lnTo>
              <a:lnTo>
                <a:pt x="1458487" y="1004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050120" y="2607850"/>
        <a:ext cx="73097" cy="73097"/>
      </dsp:txXfrm>
    </dsp:sp>
    <dsp:sp modelId="{057D72C5-DC03-4F2D-B039-12ACA1407E1B}">
      <dsp:nvSpPr>
        <dsp:cNvPr id="0" name=""/>
        <dsp:cNvSpPr/>
      </dsp:nvSpPr>
      <dsp:spPr>
        <a:xfrm>
          <a:off x="2357425" y="854814"/>
          <a:ext cx="1458487" cy="1739343"/>
        </a:xfrm>
        <a:custGeom>
          <a:avLst/>
          <a:gdLst/>
          <a:ahLst/>
          <a:cxnLst/>
          <a:rect l="0" t="0" r="0" b="0"/>
          <a:pathLst>
            <a:path>
              <a:moveTo>
                <a:pt x="0" y="1739343"/>
              </a:moveTo>
              <a:lnTo>
                <a:pt x="729243" y="1739343"/>
              </a:lnTo>
              <a:lnTo>
                <a:pt x="729243" y="0"/>
              </a:lnTo>
              <a:lnTo>
                <a:pt x="145848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ZA" sz="800" kern="1200"/>
        </a:p>
      </dsp:txBody>
      <dsp:txXfrm>
        <a:off x="3029921" y="1667738"/>
        <a:ext cx="113495" cy="113495"/>
      </dsp:txXfrm>
    </dsp:sp>
    <dsp:sp modelId="{1484A13C-AEF2-4261-9A18-C1FE48E50A79}">
      <dsp:nvSpPr>
        <dsp:cNvPr id="0" name=""/>
        <dsp:cNvSpPr/>
      </dsp:nvSpPr>
      <dsp:spPr>
        <a:xfrm>
          <a:off x="0" y="2111947"/>
          <a:ext cx="3750430" cy="964420"/>
        </a:xfrm>
        <a:prstGeom prst="rect">
          <a:avLst/>
        </a:prstGeom>
        <a:solidFill>
          <a:schemeClr val="accent5">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u="sng" kern="1200" dirty="0">
              <a:solidFill>
                <a:schemeClr val="accent6"/>
              </a:solidFill>
            </a:rPr>
            <a:t>PRE-ELECTIONS SUPPORT</a:t>
          </a:r>
          <a:endParaRPr lang="en-ZA" sz="2800" kern="1200" dirty="0">
            <a:solidFill>
              <a:schemeClr val="accent6"/>
            </a:solidFill>
          </a:endParaRPr>
        </a:p>
      </dsp:txBody>
      <dsp:txXfrm>
        <a:off x="0" y="2111947"/>
        <a:ext cx="3750430" cy="964420"/>
      </dsp:txXfrm>
    </dsp:sp>
    <dsp:sp modelId="{10D475D4-7B1D-4EB9-A31A-E962D057D791}">
      <dsp:nvSpPr>
        <dsp:cNvPr id="0" name=""/>
        <dsp:cNvSpPr/>
      </dsp:nvSpPr>
      <dsp:spPr>
        <a:xfrm>
          <a:off x="3815912" y="3250"/>
          <a:ext cx="5435215" cy="1703128"/>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solidFill>
                <a:schemeClr val="accent6"/>
              </a:solidFill>
            </a:rPr>
            <a:t>Local Government </a:t>
          </a:r>
          <a:r>
            <a:rPr lang="en-GB" sz="2000" b="1" u="sng" kern="1200" dirty="0">
              <a:solidFill>
                <a:schemeClr val="accent6"/>
              </a:solidFill>
            </a:rPr>
            <a:t>Transition Guidelines</a:t>
          </a:r>
          <a:r>
            <a:rPr lang="en-GB" sz="2000" kern="1200" dirty="0">
              <a:solidFill>
                <a:schemeClr val="accent6"/>
              </a:solidFill>
            </a:rPr>
            <a:t> Developed and Workshopped (Roles &amp; responsibilities, Handover Reports, etc)</a:t>
          </a:r>
          <a:endParaRPr lang="en-ZA" sz="2000" kern="1200" dirty="0">
            <a:solidFill>
              <a:schemeClr val="accent6"/>
            </a:solidFill>
          </a:endParaRPr>
        </a:p>
      </dsp:txBody>
      <dsp:txXfrm>
        <a:off x="3815912" y="3250"/>
        <a:ext cx="5435215" cy="1703128"/>
      </dsp:txXfrm>
    </dsp:sp>
    <dsp:sp modelId="{F7739207-F989-4020-BE64-FF817947CBD7}">
      <dsp:nvSpPr>
        <dsp:cNvPr id="0" name=""/>
        <dsp:cNvSpPr/>
      </dsp:nvSpPr>
      <dsp:spPr>
        <a:xfrm>
          <a:off x="3815912" y="1947484"/>
          <a:ext cx="5299193" cy="1494312"/>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solidFill>
                <a:schemeClr val="accent6"/>
              </a:solidFill>
            </a:rPr>
            <a:t>Developed </a:t>
          </a:r>
          <a:r>
            <a:rPr lang="en-GB" sz="2000" b="1" u="sng" kern="1200" dirty="0">
              <a:solidFill>
                <a:schemeClr val="accent6"/>
              </a:solidFill>
            </a:rPr>
            <a:t>Generic Standing Rules and Orders</a:t>
          </a:r>
          <a:r>
            <a:rPr lang="en-GB" sz="2000" kern="1200" dirty="0">
              <a:solidFill>
                <a:schemeClr val="accent6"/>
              </a:solidFill>
            </a:rPr>
            <a:t> – including amendments introduced by the Structures Amendment Act</a:t>
          </a:r>
          <a:endParaRPr lang="en-ZA" sz="2000" kern="1200" dirty="0">
            <a:solidFill>
              <a:schemeClr val="accent6"/>
            </a:solidFill>
          </a:endParaRPr>
        </a:p>
      </dsp:txBody>
      <dsp:txXfrm>
        <a:off x="3815912" y="1947484"/>
        <a:ext cx="5299193" cy="1494312"/>
      </dsp:txXfrm>
    </dsp:sp>
    <dsp:sp modelId="{FECE6805-FCDA-4E0D-B6C9-615B433AEEB4}">
      <dsp:nvSpPr>
        <dsp:cNvPr id="0" name=""/>
        <dsp:cNvSpPr/>
      </dsp:nvSpPr>
      <dsp:spPr>
        <a:xfrm>
          <a:off x="3815912" y="3682902"/>
          <a:ext cx="5288406" cy="1449881"/>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solidFill>
                <a:schemeClr val="accent6"/>
              </a:solidFill>
            </a:rPr>
            <a:t>National Workshop: </a:t>
          </a:r>
          <a:r>
            <a:rPr lang="en-GB" sz="2000" b="1" u="sng" kern="1200" dirty="0">
              <a:solidFill>
                <a:schemeClr val="accent6"/>
              </a:solidFill>
            </a:rPr>
            <a:t>Personal Financial Management</a:t>
          </a:r>
          <a:r>
            <a:rPr lang="en-GB" sz="2000" kern="1200" dirty="0">
              <a:solidFill>
                <a:schemeClr val="accent6"/>
              </a:solidFill>
            </a:rPr>
            <a:t> for Councillors</a:t>
          </a:r>
          <a:endParaRPr lang="en-ZA" sz="2000" kern="1200" dirty="0">
            <a:solidFill>
              <a:schemeClr val="accent6"/>
            </a:solidFill>
          </a:endParaRPr>
        </a:p>
      </dsp:txBody>
      <dsp:txXfrm>
        <a:off x="3815912" y="3682902"/>
        <a:ext cx="5288406" cy="1449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88C58-D4AA-4D39-ACE7-B8488B152EF8}">
      <dsp:nvSpPr>
        <dsp:cNvPr id="0" name=""/>
        <dsp:cNvSpPr/>
      </dsp:nvSpPr>
      <dsp:spPr>
        <a:xfrm>
          <a:off x="2348116" y="2594054"/>
          <a:ext cx="1418265" cy="1810514"/>
        </a:xfrm>
        <a:custGeom>
          <a:avLst/>
          <a:gdLst/>
          <a:ahLst/>
          <a:cxnLst/>
          <a:rect l="0" t="0" r="0" b="0"/>
          <a:pathLst>
            <a:path>
              <a:moveTo>
                <a:pt x="0" y="0"/>
              </a:moveTo>
              <a:lnTo>
                <a:pt x="709132" y="0"/>
              </a:lnTo>
              <a:lnTo>
                <a:pt x="709132" y="1810514"/>
              </a:lnTo>
              <a:lnTo>
                <a:pt x="1418265" y="18105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ZA" sz="800" kern="1200"/>
        </a:p>
      </dsp:txBody>
      <dsp:txXfrm>
        <a:off x="2999752" y="3441815"/>
        <a:ext cx="114993" cy="114993"/>
      </dsp:txXfrm>
    </dsp:sp>
    <dsp:sp modelId="{E6D68D9B-2D79-4B01-9703-EB2F5AEC7B85}">
      <dsp:nvSpPr>
        <dsp:cNvPr id="0" name=""/>
        <dsp:cNvSpPr/>
      </dsp:nvSpPr>
      <dsp:spPr>
        <a:xfrm>
          <a:off x="2348116" y="2594054"/>
          <a:ext cx="1418265" cy="95061"/>
        </a:xfrm>
        <a:custGeom>
          <a:avLst/>
          <a:gdLst/>
          <a:ahLst/>
          <a:cxnLst/>
          <a:rect l="0" t="0" r="0" b="0"/>
          <a:pathLst>
            <a:path>
              <a:moveTo>
                <a:pt x="0" y="0"/>
              </a:moveTo>
              <a:lnTo>
                <a:pt x="709132" y="0"/>
              </a:lnTo>
              <a:lnTo>
                <a:pt x="709132" y="95061"/>
              </a:lnTo>
              <a:lnTo>
                <a:pt x="1418265" y="950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021713" y="2606049"/>
        <a:ext cx="71072" cy="71072"/>
      </dsp:txXfrm>
    </dsp:sp>
    <dsp:sp modelId="{057D72C5-DC03-4F2D-B039-12ACA1407E1B}">
      <dsp:nvSpPr>
        <dsp:cNvPr id="0" name=""/>
        <dsp:cNvSpPr/>
      </dsp:nvSpPr>
      <dsp:spPr>
        <a:xfrm>
          <a:off x="2348116" y="852564"/>
          <a:ext cx="1418265" cy="1741490"/>
        </a:xfrm>
        <a:custGeom>
          <a:avLst/>
          <a:gdLst/>
          <a:ahLst/>
          <a:cxnLst/>
          <a:rect l="0" t="0" r="0" b="0"/>
          <a:pathLst>
            <a:path>
              <a:moveTo>
                <a:pt x="0" y="1741490"/>
              </a:moveTo>
              <a:lnTo>
                <a:pt x="709132" y="1741490"/>
              </a:lnTo>
              <a:lnTo>
                <a:pt x="709132" y="0"/>
              </a:lnTo>
              <a:lnTo>
                <a:pt x="141826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ZA" sz="800" kern="1200"/>
        </a:p>
      </dsp:txBody>
      <dsp:txXfrm>
        <a:off x="3001101" y="1667160"/>
        <a:ext cx="112297" cy="112297"/>
      </dsp:txXfrm>
    </dsp:sp>
    <dsp:sp modelId="{1484A13C-AEF2-4261-9A18-C1FE48E50A79}">
      <dsp:nvSpPr>
        <dsp:cNvPr id="0" name=""/>
        <dsp:cNvSpPr/>
      </dsp:nvSpPr>
      <dsp:spPr>
        <a:xfrm>
          <a:off x="0" y="2113748"/>
          <a:ext cx="3735621" cy="960612"/>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u="sng" kern="1200" dirty="0">
              <a:solidFill>
                <a:schemeClr val="accent6"/>
              </a:solidFill>
            </a:rPr>
            <a:t>DURING ELECTIONS SUPPORT</a:t>
          </a:r>
          <a:endParaRPr lang="en-ZA" sz="2800" kern="1200" dirty="0">
            <a:solidFill>
              <a:schemeClr val="accent6"/>
            </a:solidFill>
          </a:endParaRPr>
        </a:p>
      </dsp:txBody>
      <dsp:txXfrm>
        <a:off x="0" y="2113748"/>
        <a:ext cx="3735621" cy="960612"/>
      </dsp:txXfrm>
    </dsp:sp>
    <dsp:sp modelId="{10D475D4-7B1D-4EB9-A31A-E962D057D791}">
      <dsp:nvSpPr>
        <dsp:cNvPr id="0" name=""/>
        <dsp:cNvSpPr/>
      </dsp:nvSpPr>
      <dsp:spPr>
        <a:xfrm>
          <a:off x="3766382" y="4362"/>
          <a:ext cx="5413753" cy="1696403"/>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u="sng" kern="1200" dirty="0">
              <a:solidFill>
                <a:schemeClr val="accent6"/>
              </a:solidFill>
            </a:rPr>
            <a:t>Preparations for transition</a:t>
          </a:r>
          <a:r>
            <a:rPr lang="en-GB" sz="2000" kern="1200" dirty="0">
              <a:solidFill>
                <a:schemeClr val="accent6"/>
              </a:solidFill>
            </a:rPr>
            <a:t> from old to new councillors &amp; preparations for </a:t>
          </a:r>
          <a:r>
            <a:rPr lang="en-GB" sz="2000" b="1" u="sng" kern="1200" dirty="0">
              <a:solidFill>
                <a:schemeClr val="accent6"/>
              </a:solidFill>
            </a:rPr>
            <a:t>Inaugural Council Meetings</a:t>
          </a:r>
          <a:endParaRPr lang="en-ZA" sz="2000" b="1" u="sng" kern="1200" dirty="0">
            <a:solidFill>
              <a:schemeClr val="accent6"/>
            </a:solidFill>
          </a:endParaRPr>
        </a:p>
      </dsp:txBody>
      <dsp:txXfrm>
        <a:off x="3766382" y="4362"/>
        <a:ext cx="5413753" cy="1696403"/>
      </dsp:txXfrm>
    </dsp:sp>
    <dsp:sp modelId="{F7739207-F989-4020-BE64-FF817947CBD7}">
      <dsp:nvSpPr>
        <dsp:cNvPr id="0" name=""/>
        <dsp:cNvSpPr/>
      </dsp:nvSpPr>
      <dsp:spPr>
        <a:xfrm>
          <a:off x="3766382" y="1940919"/>
          <a:ext cx="5527970" cy="1496394"/>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b="1" u="sng" kern="1200" dirty="0">
              <a:solidFill>
                <a:schemeClr val="accent6"/>
              </a:solidFill>
            </a:rPr>
            <a:t>Coalition Government Framework</a:t>
          </a:r>
          <a:r>
            <a:rPr lang="en-ZA" sz="2000" kern="1200" dirty="0">
              <a:solidFill>
                <a:schemeClr val="accent6"/>
              </a:solidFill>
            </a:rPr>
            <a:t> to deal with:</a:t>
          </a:r>
        </a:p>
        <a:p>
          <a:pPr lvl="0" algn="ctr" defTabSz="889000">
            <a:lnSpc>
              <a:spcPct val="90000"/>
            </a:lnSpc>
            <a:spcBef>
              <a:spcPct val="0"/>
            </a:spcBef>
            <a:spcAft>
              <a:spcPct val="35000"/>
            </a:spcAft>
          </a:pPr>
          <a:r>
            <a:rPr lang="en-ZA" sz="2000" kern="1200" dirty="0">
              <a:solidFill>
                <a:schemeClr val="accent6"/>
              </a:solidFill>
            </a:rPr>
            <a:t>What happens after a council is declared hung? </a:t>
          </a:r>
        </a:p>
        <a:p>
          <a:pPr lvl="0" algn="ctr" defTabSz="889000">
            <a:lnSpc>
              <a:spcPct val="90000"/>
            </a:lnSpc>
            <a:spcBef>
              <a:spcPct val="0"/>
            </a:spcBef>
            <a:spcAft>
              <a:spcPct val="35000"/>
            </a:spcAft>
          </a:pPr>
          <a:r>
            <a:rPr lang="en-ZA" sz="2000" kern="1200" dirty="0">
              <a:solidFill>
                <a:schemeClr val="accent6"/>
              </a:solidFill>
            </a:rPr>
            <a:t>What is needed to promote stability during the life-cycle of the coalition?</a:t>
          </a:r>
        </a:p>
      </dsp:txBody>
      <dsp:txXfrm>
        <a:off x="3766382" y="1940919"/>
        <a:ext cx="5527970" cy="1496394"/>
      </dsp:txXfrm>
    </dsp:sp>
    <dsp:sp modelId="{FECE6805-FCDA-4E0D-B6C9-615B433AEEB4}">
      <dsp:nvSpPr>
        <dsp:cNvPr id="0" name=""/>
        <dsp:cNvSpPr/>
      </dsp:nvSpPr>
      <dsp:spPr>
        <a:xfrm>
          <a:off x="3766382" y="3677467"/>
          <a:ext cx="5414698" cy="1454204"/>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solidFill>
                <a:schemeClr val="accent6"/>
              </a:solidFill>
            </a:rPr>
            <a:t>Preparations for </a:t>
          </a:r>
          <a:r>
            <a:rPr lang="en-GB" sz="2000" b="1" u="sng" kern="1200" dirty="0">
              <a:solidFill>
                <a:schemeClr val="accent6"/>
              </a:solidFill>
            </a:rPr>
            <a:t>Integrated Councillor Induction Programme</a:t>
          </a:r>
          <a:endParaRPr lang="en-ZA" sz="2000" b="1" u="sng" kern="1200" dirty="0">
            <a:solidFill>
              <a:schemeClr val="accent6"/>
            </a:solidFill>
          </a:endParaRPr>
        </a:p>
      </dsp:txBody>
      <dsp:txXfrm>
        <a:off x="3766382" y="3677467"/>
        <a:ext cx="5414698" cy="1454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88C58-D4AA-4D39-ACE7-B8488B152EF8}">
      <dsp:nvSpPr>
        <dsp:cNvPr id="0" name=""/>
        <dsp:cNvSpPr/>
      </dsp:nvSpPr>
      <dsp:spPr>
        <a:xfrm>
          <a:off x="2348116" y="2594054"/>
          <a:ext cx="1418265" cy="1810514"/>
        </a:xfrm>
        <a:custGeom>
          <a:avLst/>
          <a:gdLst/>
          <a:ahLst/>
          <a:cxnLst/>
          <a:rect l="0" t="0" r="0" b="0"/>
          <a:pathLst>
            <a:path>
              <a:moveTo>
                <a:pt x="0" y="0"/>
              </a:moveTo>
              <a:lnTo>
                <a:pt x="709132" y="0"/>
              </a:lnTo>
              <a:lnTo>
                <a:pt x="709132" y="1810514"/>
              </a:lnTo>
              <a:lnTo>
                <a:pt x="1418265" y="18105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ZA" sz="800" kern="1200"/>
        </a:p>
      </dsp:txBody>
      <dsp:txXfrm>
        <a:off x="2999752" y="3441815"/>
        <a:ext cx="114993" cy="114993"/>
      </dsp:txXfrm>
    </dsp:sp>
    <dsp:sp modelId="{E6D68D9B-2D79-4B01-9703-EB2F5AEC7B85}">
      <dsp:nvSpPr>
        <dsp:cNvPr id="0" name=""/>
        <dsp:cNvSpPr/>
      </dsp:nvSpPr>
      <dsp:spPr>
        <a:xfrm>
          <a:off x="2348116" y="2594054"/>
          <a:ext cx="1418265" cy="95061"/>
        </a:xfrm>
        <a:custGeom>
          <a:avLst/>
          <a:gdLst/>
          <a:ahLst/>
          <a:cxnLst/>
          <a:rect l="0" t="0" r="0" b="0"/>
          <a:pathLst>
            <a:path>
              <a:moveTo>
                <a:pt x="0" y="0"/>
              </a:moveTo>
              <a:lnTo>
                <a:pt x="709132" y="0"/>
              </a:lnTo>
              <a:lnTo>
                <a:pt x="709132" y="95061"/>
              </a:lnTo>
              <a:lnTo>
                <a:pt x="1418265" y="950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3021713" y="2606049"/>
        <a:ext cx="71072" cy="71072"/>
      </dsp:txXfrm>
    </dsp:sp>
    <dsp:sp modelId="{057D72C5-DC03-4F2D-B039-12ACA1407E1B}">
      <dsp:nvSpPr>
        <dsp:cNvPr id="0" name=""/>
        <dsp:cNvSpPr/>
      </dsp:nvSpPr>
      <dsp:spPr>
        <a:xfrm>
          <a:off x="2348116" y="852564"/>
          <a:ext cx="1418265" cy="1741490"/>
        </a:xfrm>
        <a:custGeom>
          <a:avLst/>
          <a:gdLst/>
          <a:ahLst/>
          <a:cxnLst/>
          <a:rect l="0" t="0" r="0" b="0"/>
          <a:pathLst>
            <a:path>
              <a:moveTo>
                <a:pt x="0" y="1741490"/>
              </a:moveTo>
              <a:lnTo>
                <a:pt x="709132" y="1741490"/>
              </a:lnTo>
              <a:lnTo>
                <a:pt x="709132" y="0"/>
              </a:lnTo>
              <a:lnTo>
                <a:pt x="141826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ZA" sz="800" kern="1200"/>
        </a:p>
      </dsp:txBody>
      <dsp:txXfrm>
        <a:off x="3001101" y="1667160"/>
        <a:ext cx="112297" cy="112297"/>
      </dsp:txXfrm>
    </dsp:sp>
    <dsp:sp modelId="{1484A13C-AEF2-4261-9A18-C1FE48E50A79}">
      <dsp:nvSpPr>
        <dsp:cNvPr id="0" name=""/>
        <dsp:cNvSpPr/>
      </dsp:nvSpPr>
      <dsp:spPr>
        <a:xfrm>
          <a:off x="0" y="2113748"/>
          <a:ext cx="3735621" cy="960612"/>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u="sng" kern="1200" dirty="0">
              <a:solidFill>
                <a:schemeClr val="accent6"/>
              </a:solidFill>
            </a:rPr>
            <a:t>POST ELECTIONS SUPPORT</a:t>
          </a:r>
          <a:endParaRPr lang="en-ZA" sz="2800" kern="1200" dirty="0">
            <a:solidFill>
              <a:schemeClr val="accent6"/>
            </a:solidFill>
          </a:endParaRPr>
        </a:p>
      </dsp:txBody>
      <dsp:txXfrm>
        <a:off x="0" y="2113748"/>
        <a:ext cx="3735621" cy="960612"/>
      </dsp:txXfrm>
    </dsp:sp>
    <dsp:sp modelId="{10D475D4-7B1D-4EB9-A31A-E962D057D791}">
      <dsp:nvSpPr>
        <dsp:cNvPr id="0" name=""/>
        <dsp:cNvSpPr/>
      </dsp:nvSpPr>
      <dsp:spPr>
        <a:xfrm>
          <a:off x="3766382" y="4362"/>
          <a:ext cx="5413753" cy="1696403"/>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0" kern="1200" dirty="0">
              <a:solidFill>
                <a:schemeClr val="accent6"/>
              </a:solidFill>
              <a:latin typeface="+mn-lt"/>
              <a:cs typeface="Calibri" panose="020F0502020204030204" pitchFamily="34" charset="0"/>
            </a:rPr>
            <a:t>Direct Support to municipalities to convene the</a:t>
          </a:r>
          <a:r>
            <a:rPr lang="en-GB" sz="2000" kern="1200" dirty="0">
              <a:solidFill>
                <a:schemeClr val="accent6"/>
              </a:solidFill>
              <a:latin typeface="+mn-lt"/>
            </a:rPr>
            <a:t> </a:t>
          </a:r>
          <a:r>
            <a:rPr lang="en-GB" sz="2000" b="1" u="sng" kern="1200" dirty="0">
              <a:solidFill>
                <a:schemeClr val="accent6"/>
              </a:solidFill>
              <a:latin typeface="+mn-lt"/>
            </a:rPr>
            <a:t>Inaugural Council Meetings</a:t>
          </a:r>
          <a:endParaRPr lang="en-ZA" sz="2000" b="1" u="sng" kern="1200" dirty="0">
            <a:solidFill>
              <a:schemeClr val="accent6"/>
            </a:solidFill>
            <a:latin typeface="+mn-lt"/>
          </a:endParaRPr>
        </a:p>
      </dsp:txBody>
      <dsp:txXfrm>
        <a:off x="3766382" y="4362"/>
        <a:ext cx="5413753" cy="1696403"/>
      </dsp:txXfrm>
    </dsp:sp>
    <dsp:sp modelId="{F7739207-F989-4020-BE64-FF817947CBD7}">
      <dsp:nvSpPr>
        <dsp:cNvPr id="0" name=""/>
        <dsp:cNvSpPr/>
      </dsp:nvSpPr>
      <dsp:spPr>
        <a:xfrm>
          <a:off x="3766382" y="1940919"/>
          <a:ext cx="5527970" cy="1496394"/>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0" kern="1200" dirty="0">
              <a:solidFill>
                <a:schemeClr val="accent6"/>
              </a:solidFill>
              <a:latin typeface="+mn-lt"/>
              <a:cs typeface="Calibri" panose="020F0502020204030204" pitchFamily="34" charset="0"/>
            </a:rPr>
            <a:t>Direct Support to municipalities on </a:t>
          </a:r>
          <a:r>
            <a:rPr lang="en-GB" sz="2000" b="1" u="sng" kern="1200" dirty="0">
              <a:solidFill>
                <a:schemeClr val="accent6"/>
              </a:solidFill>
              <a:latin typeface="+mn-lt"/>
              <a:cs typeface="Calibri" panose="020F0502020204030204" pitchFamily="34" charset="0"/>
            </a:rPr>
            <a:t>Councillor Welfare and Support </a:t>
          </a:r>
          <a:r>
            <a:rPr lang="en-GB" sz="2000" b="0" kern="1200" dirty="0">
              <a:solidFill>
                <a:schemeClr val="accent6"/>
              </a:solidFill>
              <a:latin typeface="+mn-lt"/>
              <a:cs typeface="Calibri" panose="020F0502020204030204" pitchFamily="34" charset="0"/>
            </a:rPr>
            <a:t>(Tools of Trade, exit from Pension Funds, remuneration)</a:t>
          </a:r>
          <a:endParaRPr lang="en-ZA" sz="2000" kern="1200" dirty="0">
            <a:solidFill>
              <a:schemeClr val="accent6"/>
            </a:solidFill>
          </a:endParaRPr>
        </a:p>
      </dsp:txBody>
      <dsp:txXfrm>
        <a:off x="3766382" y="1940919"/>
        <a:ext cx="5527970" cy="1496394"/>
      </dsp:txXfrm>
    </dsp:sp>
    <dsp:sp modelId="{FECE6805-FCDA-4E0D-B6C9-615B433AEEB4}">
      <dsp:nvSpPr>
        <dsp:cNvPr id="0" name=""/>
        <dsp:cNvSpPr/>
      </dsp:nvSpPr>
      <dsp:spPr>
        <a:xfrm>
          <a:off x="3766382" y="3677467"/>
          <a:ext cx="5414698" cy="1454204"/>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u="sng" kern="1200" dirty="0">
              <a:solidFill>
                <a:schemeClr val="accent6"/>
              </a:solidFill>
            </a:rPr>
            <a:t>2954 (35%)</a:t>
          </a:r>
          <a:r>
            <a:rPr lang="en-GB" sz="2000" b="0" u="none" kern="1200" dirty="0">
              <a:solidFill>
                <a:schemeClr val="accent6"/>
              </a:solidFill>
            </a:rPr>
            <a:t> </a:t>
          </a:r>
          <a:r>
            <a:rPr lang="en-GB" sz="2000" kern="1200" dirty="0">
              <a:solidFill>
                <a:schemeClr val="accent6"/>
              </a:solidFill>
            </a:rPr>
            <a:t>councillors were trained in the  </a:t>
          </a:r>
          <a:r>
            <a:rPr lang="en-GB" sz="2000" b="1" u="sng" kern="1200" dirty="0">
              <a:solidFill>
                <a:schemeClr val="accent6"/>
              </a:solidFill>
            </a:rPr>
            <a:t>Integrated Councillor Induction Programme </a:t>
          </a:r>
          <a:r>
            <a:rPr lang="en-GB" sz="2000" kern="1200" dirty="0">
              <a:solidFill>
                <a:schemeClr val="accent6"/>
              </a:solidFill>
            </a:rPr>
            <a:t>from 29 Nov – 10 December 2021</a:t>
          </a:r>
          <a:endParaRPr lang="en-ZA" sz="2000" b="1" u="sng" kern="1200" dirty="0">
            <a:solidFill>
              <a:schemeClr val="accent6"/>
            </a:solidFill>
          </a:endParaRPr>
        </a:p>
      </dsp:txBody>
      <dsp:txXfrm>
        <a:off x="3766382" y="3677467"/>
        <a:ext cx="5414698" cy="1454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4F779-F926-4393-9B1A-71B8572CC847}">
      <dsp:nvSpPr>
        <dsp:cNvPr id="0" name=""/>
        <dsp:cNvSpPr/>
      </dsp:nvSpPr>
      <dsp:spPr>
        <a:xfrm rot="16200000">
          <a:off x="-373763" y="378920"/>
          <a:ext cx="5718219" cy="4960378"/>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0" tIns="0" rIns="161847" bIns="0" numCol="1" spcCol="1270" anchor="t" anchorCtr="0">
          <a:noAutofit/>
        </a:bodyPr>
        <a:lstStyle/>
        <a:p>
          <a:pPr lvl="0" algn="l" defTabSz="1111250">
            <a:lnSpc>
              <a:spcPct val="90000"/>
            </a:lnSpc>
            <a:spcBef>
              <a:spcPct val="0"/>
            </a:spcBef>
            <a:spcAft>
              <a:spcPct val="35000"/>
            </a:spcAft>
          </a:pPr>
          <a:r>
            <a:rPr lang="en-ZA" sz="2500" b="1" kern="1200" dirty="0"/>
            <a:t>THEMATIC CALENDAR</a:t>
          </a:r>
        </a:p>
        <a:p>
          <a:pPr marL="228600" lvl="1" indent="-228600" algn="l" defTabSz="889000">
            <a:lnSpc>
              <a:spcPct val="90000"/>
            </a:lnSpc>
            <a:spcBef>
              <a:spcPct val="0"/>
            </a:spcBef>
            <a:spcAft>
              <a:spcPct val="15000"/>
            </a:spcAft>
            <a:buChar char="••"/>
          </a:pPr>
          <a:r>
            <a:rPr lang="en-GB" sz="2000" b="1" kern="1200" dirty="0">
              <a:solidFill>
                <a:schemeClr val="tx1"/>
              </a:solidFill>
              <a:latin typeface="Calibri" panose="020F0502020204030204" pitchFamily="34" charset="0"/>
              <a:cs typeface="Calibri" panose="020F0502020204030204" pitchFamily="34" charset="0"/>
            </a:rPr>
            <a:t>October</a:t>
          </a:r>
          <a:r>
            <a:rPr lang="en-GB" sz="2000" kern="1200" dirty="0">
              <a:solidFill>
                <a:schemeClr val="tx1"/>
              </a:solidFill>
              <a:latin typeface="Calibri" panose="020F0502020204030204" pitchFamily="34" charset="0"/>
              <a:cs typeface="Calibri" panose="020F0502020204030204" pitchFamily="34" charset="0"/>
            </a:rPr>
            <a:t> - Transport Month, </a:t>
          </a:r>
          <a:endParaRPr lang="en-ZA" sz="2000" kern="1200" dirty="0">
            <a:solidFill>
              <a:schemeClr val="tx1"/>
            </a:solidFill>
          </a:endParaRPr>
        </a:p>
        <a:p>
          <a:pPr marL="228600" lvl="1" indent="-228600" algn="l" defTabSz="889000">
            <a:lnSpc>
              <a:spcPct val="90000"/>
            </a:lnSpc>
            <a:spcBef>
              <a:spcPct val="0"/>
            </a:spcBef>
            <a:spcAft>
              <a:spcPct val="15000"/>
            </a:spcAft>
            <a:buChar char="••"/>
          </a:pPr>
          <a:r>
            <a:rPr lang="en-GB" sz="2000" b="1" kern="1200" dirty="0">
              <a:solidFill>
                <a:schemeClr val="tx1"/>
              </a:solidFill>
              <a:latin typeface="Calibri" panose="020F0502020204030204" pitchFamily="34" charset="0"/>
              <a:cs typeface="Calibri" panose="020F0502020204030204" pitchFamily="34" charset="0"/>
            </a:rPr>
            <a:t>November</a:t>
          </a:r>
          <a:r>
            <a:rPr lang="en-GB" sz="2000" kern="1200" dirty="0">
              <a:solidFill>
                <a:schemeClr val="tx1"/>
              </a:solidFill>
              <a:latin typeface="Calibri" panose="020F0502020204030204" pitchFamily="34" charset="0"/>
              <a:cs typeface="Calibri" panose="020F0502020204030204" pitchFamily="34" charset="0"/>
            </a:rPr>
            <a:t> – 16 Days of activism against gender-based violence, Local government election month </a:t>
          </a:r>
        </a:p>
        <a:p>
          <a:pPr marL="228600" lvl="1" indent="-228600" algn="l" defTabSz="889000">
            <a:lnSpc>
              <a:spcPct val="90000"/>
            </a:lnSpc>
            <a:spcBef>
              <a:spcPct val="0"/>
            </a:spcBef>
            <a:spcAft>
              <a:spcPct val="15000"/>
            </a:spcAft>
            <a:buChar char="••"/>
          </a:pPr>
          <a:r>
            <a:rPr lang="en-GB" sz="2000" b="1" kern="1200" dirty="0">
              <a:solidFill>
                <a:schemeClr val="tx1"/>
              </a:solidFill>
              <a:latin typeface="Calibri" panose="020F0502020204030204" pitchFamily="34" charset="0"/>
              <a:cs typeface="Calibri" panose="020F0502020204030204" pitchFamily="34" charset="0"/>
            </a:rPr>
            <a:t>December</a:t>
          </a:r>
          <a:r>
            <a:rPr lang="en-GB" sz="2000" kern="1200" dirty="0">
              <a:solidFill>
                <a:schemeClr val="tx1"/>
              </a:solidFill>
              <a:latin typeface="Calibri" panose="020F0502020204030204" pitchFamily="34" charset="0"/>
              <a:cs typeface="Calibri" panose="020F0502020204030204" pitchFamily="34" charset="0"/>
            </a:rPr>
            <a:t> – World AIDS day</a:t>
          </a:r>
        </a:p>
      </dsp:txBody>
      <dsp:txXfrm rot="5400000">
        <a:off x="5158" y="1143643"/>
        <a:ext cx="4960378" cy="3430931"/>
      </dsp:txXfrm>
    </dsp:sp>
    <dsp:sp modelId="{515F095C-FF4B-4C46-92E0-EABAE4F623BE}">
      <dsp:nvSpPr>
        <dsp:cNvPr id="0" name=""/>
        <dsp:cNvSpPr/>
      </dsp:nvSpPr>
      <dsp:spPr>
        <a:xfrm rot="16200000">
          <a:off x="4958642" y="378920"/>
          <a:ext cx="5718219" cy="4960378"/>
        </a:xfrm>
        <a:prstGeom prst="flowChartManualOperati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0" tIns="0" rIns="161847" bIns="0" numCol="1" spcCol="1270" anchor="t" anchorCtr="0">
          <a:noAutofit/>
        </a:bodyPr>
        <a:lstStyle/>
        <a:p>
          <a:pPr lvl="0" algn="l" defTabSz="1111250">
            <a:lnSpc>
              <a:spcPct val="90000"/>
            </a:lnSpc>
            <a:spcBef>
              <a:spcPct val="0"/>
            </a:spcBef>
            <a:spcAft>
              <a:spcPct val="35000"/>
            </a:spcAft>
          </a:pPr>
          <a:r>
            <a:rPr lang="en-ZA" sz="2500" b="1" kern="1200" dirty="0"/>
            <a:t>LG TRANSITION CAMPAIGN </a:t>
          </a:r>
        </a:p>
        <a:p>
          <a:pPr marL="228600" lvl="1" indent="-228600" algn="l" defTabSz="889000">
            <a:lnSpc>
              <a:spcPct val="90000"/>
            </a:lnSpc>
            <a:spcBef>
              <a:spcPct val="0"/>
            </a:spcBef>
            <a:spcAft>
              <a:spcPct val="15000"/>
            </a:spcAft>
            <a:buChar char="••"/>
          </a:pPr>
          <a:r>
            <a:rPr lang="en-ZA" sz="2000" b="1" kern="1200" dirty="0"/>
            <a:t>Increased awareness </a:t>
          </a:r>
          <a:r>
            <a:rPr lang="en-ZA" sz="2000" kern="1200" dirty="0"/>
            <a:t>about local government (governance, mandate, powers &amp; functions)</a:t>
          </a:r>
        </a:p>
        <a:p>
          <a:pPr marL="228600" lvl="1" indent="-228600" algn="l" defTabSz="889000">
            <a:lnSpc>
              <a:spcPct val="90000"/>
            </a:lnSpc>
            <a:spcBef>
              <a:spcPct val="0"/>
            </a:spcBef>
            <a:spcAft>
              <a:spcPct val="15000"/>
            </a:spcAft>
            <a:buChar char="••"/>
          </a:pPr>
          <a:r>
            <a:rPr lang="en-ZA" sz="2000" b="1" kern="1200" dirty="0"/>
            <a:t>Showcase</a:t>
          </a:r>
          <a:r>
            <a:rPr lang="en-ZA" sz="2000" kern="1200" dirty="0"/>
            <a:t> the value chain of municipal services</a:t>
          </a:r>
        </a:p>
        <a:p>
          <a:pPr marL="228600" lvl="1" indent="-228600" algn="l" defTabSz="889000">
            <a:lnSpc>
              <a:spcPct val="90000"/>
            </a:lnSpc>
            <a:spcBef>
              <a:spcPct val="0"/>
            </a:spcBef>
            <a:spcAft>
              <a:spcPct val="15000"/>
            </a:spcAft>
            <a:buChar char="••"/>
          </a:pPr>
          <a:r>
            <a:rPr lang="en-ZA" sz="2000" kern="1200" dirty="0"/>
            <a:t>Created and increased awareness around </a:t>
          </a:r>
          <a:r>
            <a:rPr lang="en-ZA" sz="2000" b="1" kern="1200" dirty="0"/>
            <a:t>service delivery of municipalities</a:t>
          </a:r>
          <a:r>
            <a:rPr lang="en-ZA" sz="2000" kern="1200" dirty="0"/>
            <a:t> in the past 20 years</a:t>
          </a:r>
        </a:p>
        <a:p>
          <a:pPr marL="228600" lvl="1" indent="-228600" algn="l" defTabSz="889000">
            <a:lnSpc>
              <a:spcPct val="90000"/>
            </a:lnSpc>
            <a:spcBef>
              <a:spcPct val="0"/>
            </a:spcBef>
            <a:spcAft>
              <a:spcPct val="15000"/>
            </a:spcAft>
            <a:buChar char="••"/>
          </a:pPr>
          <a:r>
            <a:rPr lang="en-ZA" sz="2000" kern="1200" dirty="0"/>
            <a:t>Created a </a:t>
          </a:r>
          <a:r>
            <a:rPr lang="en-ZA" sz="2000" b="1" kern="1200" dirty="0"/>
            <a:t>repository of good news stories</a:t>
          </a:r>
          <a:r>
            <a:rPr lang="en-ZA" sz="2000" kern="1200" dirty="0"/>
            <a:t> in local government</a:t>
          </a:r>
        </a:p>
      </dsp:txBody>
      <dsp:txXfrm rot="5400000">
        <a:off x="5337563" y="1143643"/>
        <a:ext cx="4960378" cy="34309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783297-AD43-4B9E-A0DB-5126FDD044C7}"/>
              </a:ext>
            </a:extLst>
          </p:cNvPr>
          <p:cNvSpPr>
            <a:spLocks noGrp="1"/>
          </p:cNvSpPr>
          <p:nvPr>
            <p:ph type="hdr" sz="quarter"/>
          </p:nvPr>
        </p:nvSpPr>
        <p:spPr>
          <a:xfrm>
            <a:off x="2" y="3"/>
            <a:ext cx="2880343" cy="490823"/>
          </a:xfrm>
          <a:prstGeom prst="rect">
            <a:avLst/>
          </a:prstGeom>
        </p:spPr>
        <p:txBody>
          <a:bodyPr vert="horz" lIns="89756" tIns="44880" rIns="89756" bIns="44880" rtlCol="0"/>
          <a:lstStyle>
            <a:lvl1pPr algn="l">
              <a:defRPr sz="1200"/>
            </a:lvl1pPr>
          </a:lstStyle>
          <a:p>
            <a:endParaRPr lang="en-ZA" dirty="0"/>
          </a:p>
        </p:txBody>
      </p:sp>
      <p:sp>
        <p:nvSpPr>
          <p:cNvPr id="3" name="Date Placeholder 2">
            <a:extLst>
              <a:ext uri="{FF2B5EF4-FFF2-40B4-BE49-F238E27FC236}">
                <a16:creationId xmlns:a16="http://schemas.microsoft.com/office/drawing/2014/main" id="{0A3C82B8-70C0-4575-8C16-739AAE0C91BB}"/>
              </a:ext>
            </a:extLst>
          </p:cNvPr>
          <p:cNvSpPr>
            <a:spLocks noGrp="1"/>
          </p:cNvSpPr>
          <p:nvPr>
            <p:ph type="dt" sz="quarter" idx="1"/>
          </p:nvPr>
        </p:nvSpPr>
        <p:spPr>
          <a:xfrm>
            <a:off x="3763380" y="3"/>
            <a:ext cx="2880343" cy="490823"/>
          </a:xfrm>
          <a:prstGeom prst="rect">
            <a:avLst/>
          </a:prstGeom>
        </p:spPr>
        <p:txBody>
          <a:bodyPr vert="horz" lIns="89756" tIns="44880" rIns="89756" bIns="44880" rtlCol="0"/>
          <a:lstStyle>
            <a:lvl1pPr algn="r">
              <a:defRPr sz="1200"/>
            </a:lvl1pPr>
          </a:lstStyle>
          <a:p>
            <a:fld id="{91561ED2-D356-4E66-AB1D-14FF5216A8C3}" type="datetimeFigureOut">
              <a:rPr lang="en-ZA" smtClean="0"/>
              <a:t>2022/03/22</a:t>
            </a:fld>
            <a:endParaRPr lang="en-ZA" dirty="0"/>
          </a:p>
        </p:txBody>
      </p:sp>
      <p:sp>
        <p:nvSpPr>
          <p:cNvPr id="4" name="Footer Placeholder 3">
            <a:extLst>
              <a:ext uri="{FF2B5EF4-FFF2-40B4-BE49-F238E27FC236}">
                <a16:creationId xmlns:a16="http://schemas.microsoft.com/office/drawing/2014/main" id="{A719A360-38AB-4864-B818-63D13E60CECF}"/>
              </a:ext>
            </a:extLst>
          </p:cNvPr>
          <p:cNvSpPr>
            <a:spLocks noGrp="1"/>
          </p:cNvSpPr>
          <p:nvPr>
            <p:ph type="ftr" sz="quarter" idx="2"/>
          </p:nvPr>
        </p:nvSpPr>
        <p:spPr>
          <a:xfrm>
            <a:off x="2" y="9285002"/>
            <a:ext cx="2880343" cy="490823"/>
          </a:xfrm>
          <a:prstGeom prst="rect">
            <a:avLst/>
          </a:prstGeom>
        </p:spPr>
        <p:txBody>
          <a:bodyPr vert="horz" lIns="89756" tIns="44880" rIns="89756" bIns="4488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6BCCD7F3-001F-46D2-9E63-6305D2E11974}"/>
              </a:ext>
            </a:extLst>
          </p:cNvPr>
          <p:cNvSpPr>
            <a:spLocks noGrp="1"/>
          </p:cNvSpPr>
          <p:nvPr>
            <p:ph type="sldNum" sz="quarter" idx="3"/>
          </p:nvPr>
        </p:nvSpPr>
        <p:spPr>
          <a:xfrm>
            <a:off x="3763380" y="9285002"/>
            <a:ext cx="2880343" cy="490823"/>
          </a:xfrm>
          <a:prstGeom prst="rect">
            <a:avLst/>
          </a:prstGeom>
        </p:spPr>
        <p:txBody>
          <a:bodyPr vert="horz" lIns="89756" tIns="44880" rIns="89756" bIns="44880" rtlCol="0" anchor="b"/>
          <a:lstStyle>
            <a:lvl1pPr algn="r">
              <a:defRPr sz="1200"/>
            </a:lvl1pPr>
          </a:lstStyle>
          <a:p>
            <a:fld id="{68B6CE7C-56A5-462A-AFD1-EE0331777EAF}" type="slidenum">
              <a:rPr lang="en-ZA" smtClean="0"/>
              <a:t>‹#›</a:t>
            </a:fld>
            <a:endParaRPr lang="en-ZA" dirty="0"/>
          </a:p>
        </p:txBody>
      </p:sp>
    </p:spTree>
    <p:extLst>
      <p:ext uri="{BB962C8B-B14F-4D97-AF65-F5344CB8AC3E}">
        <p14:creationId xmlns:p14="http://schemas.microsoft.com/office/powerpoint/2010/main" val="3037005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879619" cy="488791"/>
          </a:xfrm>
          <a:prstGeom prst="rect">
            <a:avLst/>
          </a:prstGeom>
        </p:spPr>
        <p:txBody>
          <a:bodyPr vert="horz" lIns="89756" tIns="44880" rIns="89756" bIns="44880" rtlCol="0"/>
          <a:lstStyle>
            <a:lvl1pPr algn="l">
              <a:defRPr sz="1200"/>
            </a:lvl1pPr>
          </a:lstStyle>
          <a:p>
            <a:endParaRPr lang="en-ZA" dirty="0"/>
          </a:p>
        </p:txBody>
      </p:sp>
      <p:sp>
        <p:nvSpPr>
          <p:cNvPr id="3" name="Date Placeholder 2"/>
          <p:cNvSpPr>
            <a:spLocks noGrp="1"/>
          </p:cNvSpPr>
          <p:nvPr>
            <p:ph type="dt" idx="1"/>
          </p:nvPr>
        </p:nvSpPr>
        <p:spPr>
          <a:xfrm>
            <a:off x="3764122" y="0"/>
            <a:ext cx="2879619" cy="488791"/>
          </a:xfrm>
          <a:prstGeom prst="rect">
            <a:avLst/>
          </a:prstGeom>
        </p:spPr>
        <p:txBody>
          <a:bodyPr vert="horz" lIns="89756" tIns="44880" rIns="89756" bIns="44880" rtlCol="0"/>
          <a:lstStyle>
            <a:lvl1pPr algn="r">
              <a:defRPr sz="1200"/>
            </a:lvl1pPr>
          </a:lstStyle>
          <a:p>
            <a:fld id="{AAF80E3F-1674-41BC-B5D8-CE9AD9D7B37F}" type="datetimeFigureOut">
              <a:rPr lang="en-ZA" smtClean="0"/>
              <a:pPr/>
              <a:t>2022/03/22</a:t>
            </a:fld>
            <a:endParaRPr lang="en-ZA" dirty="0"/>
          </a:p>
        </p:txBody>
      </p:sp>
      <p:sp>
        <p:nvSpPr>
          <p:cNvPr id="4" name="Slide Image Placeholder 3"/>
          <p:cNvSpPr>
            <a:spLocks noGrp="1" noRot="1" noChangeAspect="1"/>
          </p:cNvSpPr>
          <p:nvPr>
            <p:ph type="sldImg" idx="2"/>
          </p:nvPr>
        </p:nvSpPr>
        <p:spPr>
          <a:xfrm>
            <a:off x="65088" y="733425"/>
            <a:ext cx="6515100" cy="3665538"/>
          </a:xfrm>
          <a:prstGeom prst="rect">
            <a:avLst/>
          </a:prstGeom>
          <a:noFill/>
          <a:ln w="12700">
            <a:solidFill>
              <a:prstClr val="black"/>
            </a:solidFill>
          </a:ln>
        </p:spPr>
        <p:txBody>
          <a:bodyPr vert="horz" lIns="89756" tIns="44880" rIns="89756" bIns="44880" rtlCol="0" anchor="ctr"/>
          <a:lstStyle/>
          <a:p>
            <a:endParaRPr lang="en-ZA" dirty="0"/>
          </a:p>
        </p:txBody>
      </p:sp>
      <p:sp>
        <p:nvSpPr>
          <p:cNvPr id="5" name="Notes Placeholder 4"/>
          <p:cNvSpPr>
            <a:spLocks noGrp="1"/>
          </p:cNvSpPr>
          <p:nvPr>
            <p:ph type="body" sz="quarter" idx="3"/>
          </p:nvPr>
        </p:nvSpPr>
        <p:spPr>
          <a:xfrm>
            <a:off x="664528" y="4643520"/>
            <a:ext cx="5316220" cy="4399121"/>
          </a:xfrm>
          <a:prstGeom prst="rect">
            <a:avLst/>
          </a:prstGeom>
        </p:spPr>
        <p:txBody>
          <a:bodyPr vert="horz" lIns="89756" tIns="44880" rIns="89756" bIns="448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3" y="9285338"/>
            <a:ext cx="2879619" cy="488791"/>
          </a:xfrm>
          <a:prstGeom prst="rect">
            <a:avLst/>
          </a:prstGeom>
        </p:spPr>
        <p:txBody>
          <a:bodyPr vert="horz" lIns="89756" tIns="44880" rIns="89756" bIns="4488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64122" y="9285338"/>
            <a:ext cx="2879619" cy="488791"/>
          </a:xfrm>
          <a:prstGeom prst="rect">
            <a:avLst/>
          </a:prstGeom>
        </p:spPr>
        <p:txBody>
          <a:bodyPr vert="horz" lIns="89756" tIns="44880" rIns="89756" bIns="44880" rtlCol="0" anchor="b"/>
          <a:lstStyle>
            <a:lvl1pPr algn="r">
              <a:defRPr sz="1200"/>
            </a:lvl1pPr>
          </a:lstStyle>
          <a:p>
            <a:fld id="{A46F6689-3CDF-4478-BD30-CB3091E4878F}" type="slidenum">
              <a:rPr lang="en-ZA" smtClean="0"/>
              <a:pPr/>
              <a:t>‹#›</a:t>
            </a:fld>
            <a:endParaRPr lang="en-ZA" dirty="0"/>
          </a:p>
        </p:txBody>
      </p:sp>
    </p:spTree>
    <p:extLst>
      <p:ext uri="{BB962C8B-B14F-4D97-AF65-F5344CB8AC3E}">
        <p14:creationId xmlns:p14="http://schemas.microsoft.com/office/powerpoint/2010/main" val="113471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48787" rtl="0" eaLnBrk="1" fontAlgn="auto" latinLnBrk="0" hangingPunct="1">
              <a:lnSpc>
                <a:spcPct val="100000"/>
              </a:lnSpc>
              <a:spcBef>
                <a:spcPts val="0"/>
              </a:spcBef>
              <a:spcAft>
                <a:spcPts val="0"/>
              </a:spcAft>
              <a:buClrTx/>
              <a:buSzTx/>
              <a:buFontTx/>
              <a:buNone/>
              <a:tabLst/>
              <a:defRPr/>
            </a:pPr>
            <a:fld id="{2CA4E83C-54B5-4004-B2B4-F92A2C1511FD}"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8787"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5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7952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6F6689-3CDF-4478-BD30-CB3091E4878F}" type="slidenum">
              <a:rPr lang="en-ZA" smtClean="0"/>
              <a:pPr/>
              <a:t>16</a:t>
            </a:fld>
            <a:endParaRPr lang="en-ZA" dirty="0"/>
          </a:p>
        </p:txBody>
      </p:sp>
    </p:spTree>
    <p:extLst>
      <p:ext uri="{BB962C8B-B14F-4D97-AF65-F5344CB8AC3E}">
        <p14:creationId xmlns:p14="http://schemas.microsoft.com/office/powerpoint/2010/main" val="427564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6F6689-3CDF-4478-BD30-CB3091E4878F}" type="slidenum">
              <a:rPr lang="en-ZA" smtClean="0"/>
              <a:pPr/>
              <a:t>17</a:t>
            </a:fld>
            <a:endParaRPr lang="en-ZA" dirty="0"/>
          </a:p>
        </p:txBody>
      </p:sp>
    </p:spTree>
    <p:extLst>
      <p:ext uri="{BB962C8B-B14F-4D97-AF65-F5344CB8AC3E}">
        <p14:creationId xmlns:p14="http://schemas.microsoft.com/office/powerpoint/2010/main" val="372115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6F6689-3CDF-4478-BD30-CB3091E4878F}"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85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9.emf"/><Relationship Id="rId7" Type="http://schemas.openxmlformats.org/officeDocument/2006/relationships/hyperlink" Target="https://twitter.com/SALGA_Gov" TargetMode="External"/><Relationship Id="rId12"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2.xml"/><Relationship Id="rId6" Type="http://schemas.openxmlformats.org/officeDocument/2006/relationships/image" Target="../media/image10.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12.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Master" Target="../slideMasters/slideMaster3.xml"/><Relationship Id="rId6" Type="http://schemas.openxmlformats.org/officeDocument/2006/relationships/hyperlink" Target="https://twitter.com/SALGA_Gov"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12.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9.emf"/><Relationship Id="rId7" Type="http://schemas.openxmlformats.org/officeDocument/2006/relationships/hyperlink" Target="https://twitter.com/SALGA_Gov" TargetMode="External"/><Relationship Id="rId12"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3.xml"/><Relationship Id="rId6" Type="http://schemas.openxmlformats.org/officeDocument/2006/relationships/image" Target="../media/image10.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12.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9.emf"/><Relationship Id="rId7" Type="http://schemas.openxmlformats.org/officeDocument/2006/relationships/hyperlink" Target="https://twitter.com/SALGA_Gov" TargetMode="External"/><Relationship Id="rId12"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3.xml"/><Relationship Id="rId6" Type="http://schemas.openxmlformats.org/officeDocument/2006/relationships/image" Target="../media/image10.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12.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hyperlink" Target="https://twitter.com/SALGA_Gov" TargetMode="External"/><Relationship Id="rId12" Type="http://schemas.openxmlformats.org/officeDocument/2006/relationships/image" Target="../media/image13.emf"/><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10.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12.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9.emf"/><Relationship Id="rId7" Type="http://schemas.openxmlformats.org/officeDocument/2006/relationships/hyperlink" Target="https://twitter.com/SALGA_Gov" TargetMode="External"/><Relationship Id="rId12"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3.xml"/><Relationship Id="rId6" Type="http://schemas.openxmlformats.org/officeDocument/2006/relationships/image" Target="../media/image10.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12.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9.emf"/><Relationship Id="rId7" Type="http://schemas.openxmlformats.org/officeDocument/2006/relationships/hyperlink" Target="https://twitter.com/SALGA_Gov" TargetMode="External"/><Relationship Id="rId12"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3.xml"/><Relationship Id="rId6" Type="http://schemas.openxmlformats.org/officeDocument/2006/relationships/image" Target="../media/image10.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12.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Master" Target="../slideMasters/slideMaster3.xml"/><Relationship Id="rId6" Type="http://schemas.openxmlformats.org/officeDocument/2006/relationships/hyperlink" Target="https://twitter.com/SALGA_Gov"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11.emf"/><Relationship Id="rId2" Type="http://schemas.openxmlformats.org/officeDocument/2006/relationships/image" Target="NULL"/><Relationship Id="rId1" Type="http://schemas.openxmlformats.org/officeDocument/2006/relationships/slideMaster" Target="../slideMasters/slideMaster3.xml"/><Relationship Id="rId6" Type="http://schemas.openxmlformats.org/officeDocument/2006/relationships/hyperlink" Target="https://twitter.com/SALGA_Gov"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12.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Master" Target="../slideMasters/slideMaster4.xml"/><Relationship Id="rId6" Type="http://schemas.openxmlformats.org/officeDocument/2006/relationships/hyperlink" Target="https://twitter.com/SALGA_Gov"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9.emf"/><Relationship Id="rId7" Type="http://schemas.openxmlformats.org/officeDocument/2006/relationships/hyperlink" Target="https://twitter.com/SALGA_Gov" TargetMode="External"/><Relationship Id="rId12"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4.xml"/><Relationship Id="rId6" Type="http://schemas.openxmlformats.org/officeDocument/2006/relationships/image" Target="../media/image10.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12.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hyperlink" Target="https://twitter.com/SALGA_Gov" TargetMode="External"/><Relationship Id="rId12" Type="http://schemas.openxmlformats.org/officeDocument/2006/relationships/image" Target="../media/image13.emf"/><Relationship Id="rId2" Type="http://schemas.openxmlformats.org/officeDocument/2006/relationships/image" Target="../media/image15.emf"/><Relationship Id="rId1" Type="http://schemas.openxmlformats.org/officeDocument/2006/relationships/slideMaster" Target="../slideMasters/slideMaster4.xml"/><Relationship Id="rId6" Type="http://schemas.openxmlformats.org/officeDocument/2006/relationships/image" Target="../media/image10.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12.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Master" Target="../slideMasters/slideMaster5.xml"/><Relationship Id="rId6" Type="http://schemas.openxmlformats.org/officeDocument/2006/relationships/hyperlink" Target="https://twitter.com/SALGA_Gov"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5.xml"/><Relationship Id="rId6" Type="http://schemas.openxmlformats.org/officeDocument/2006/relationships/hyperlink" Target="https://twitter.com/SALGA_Gov"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12.emf"/></Relationships>
</file>

<file path=ppt/slideLayouts/_rels/slideLayout3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5.xml"/><Relationship Id="rId6" Type="http://schemas.openxmlformats.org/officeDocument/2006/relationships/hyperlink" Target="https://twitter.com/SALGA_Gov"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12.emf"/></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hyperlink" Target="https://twitter.com/SALGA_Gov" TargetMode="External"/><Relationship Id="rId12" Type="http://schemas.openxmlformats.org/officeDocument/2006/relationships/image" Target="../media/image13.emf"/><Relationship Id="rId2" Type="http://schemas.openxmlformats.org/officeDocument/2006/relationships/image" Target="../media/image15.emf"/><Relationship Id="rId1" Type="http://schemas.openxmlformats.org/officeDocument/2006/relationships/slideMaster" Target="../slideMasters/slideMaster5.xml"/><Relationship Id="rId6" Type="http://schemas.openxmlformats.org/officeDocument/2006/relationships/image" Target="../media/image10.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12.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_rels/slideLayout37.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5.xml"/><Relationship Id="rId6" Type="http://schemas.openxmlformats.org/officeDocument/2006/relationships/hyperlink" Target="https://twitter.com/SALGA_Gov"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12.emf"/></Relationships>
</file>

<file path=ppt/slideLayouts/_rels/slideLayout38.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5.xml"/><Relationship Id="rId6" Type="http://schemas.openxmlformats.org/officeDocument/2006/relationships/hyperlink" Target="https://twitter.com/SALGA_Gov"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12.emf"/></Relationships>
</file>

<file path=ppt/slideLayouts/_rels/slideLayout39.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Master" Target="../slideMasters/slideMaster5.xml"/><Relationship Id="rId6" Type="http://schemas.openxmlformats.org/officeDocument/2006/relationships/hyperlink" Target="https://twitter.com/SALGA_Gov"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1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472EEAB-FBB9-4BC2-8288-E67837AB3FF4}"/>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val="382234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85918" y="164448"/>
            <a:ext cx="11646374" cy="419764"/>
          </a:xfrm>
          <a:prstGeom prst="rect">
            <a:avLst/>
          </a:prstGeom>
        </p:spPr>
      </p:pic>
      <p:sp>
        <p:nvSpPr>
          <p:cNvPr id="7" name="Title 6"/>
          <p:cNvSpPr>
            <a:spLocks noGrp="1"/>
          </p:cNvSpPr>
          <p:nvPr>
            <p:ph type="title"/>
          </p:nvPr>
        </p:nvSpPr>
        <p:spPr>
          <a:xfrm>
            <a:off x="609600" y="708346"/>
            <a:ext cx="10972800" cy="1143000"/>
          </a:xfrm>
        </p:spPr>
        <p:txBody>
          <a:bodyPr/>
          <a:lstStyle>
            <a:lvl1pPr>
              <a:defRPr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609600" y="2044700"/>
            <a:ext cx="10972800" cy="3856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a:stretch>
            <a:fillRect/>
          </a:stretch>
        </p:blipFill>
        <p:spPr>
          <a:xfrm>
            <a:off x="0" y="6085275"/>
            <a:ext cx="12192000" cy="338667"/>
          </a:xfrm>
          <a:prstGeom prst="rect">
            <a:avLst/>
          </a:prstGeom>
        </p:spPr>
      </p:pic>
      <p:sp>
        <p:nvSpPr>
          <p:cNvPr id="13" name="TextBox 12"/>
          <p:cNvSpPr txBox="1"/>
          <p:nvPr userDrawn="1"/>
        </p:nvSpPr>
        <p:spPr>
          <a:xfrm>
            <a:off x="4979529" y="6434041"/>
            <a:ext cx="2758370" cy="369332"/>
          </a:xfrm>
          <a:prstGeom prst="rect">
            <a:avLst/>
          </a:prstGeom>
          <a:noFill/>
        </p:spPr>
        <p:txBody>
          <a:bodyPr wrap="square" rtlCol="0">
            <a:spAutoFit/>
          </a:bodyPr>
          <a:lstStyle/>
          <a:p>
            <a:pPr algn="ctr" defTabSz="457200"/>
            <a:r>
              <a:rPr lang="en-US" sz="1800" dirty="0">
                <a:solidFill>
                  <a:srgbClr val="F79646"/>
                </a:solidFill>
                <a:hlinkClick r:id="rId4"/>
              </a:rPr>
              <a:t>www.salga.org.za</a:t>
            </a:r>
            <a:endParaRPr lang="en-US" sz="1800" dirty="0">
              <a:solidFill>
                <a:srgbClr val="F79646"/>
              </a:solidFill>
            </a:endParaRPr>
          </a:p>
        </p:txBody>
      </p:sp>
      <p:pic>
        <p:nvPicPr>
          <p:cNvPr id="14" name="Picture 13">
            <a:hlinkClick r:id="rId5"/>
          </p:cNvPr>
          <p:cNvPicPr>
            <a:picLocks/>
          </p:cNvPicPr>
          <p:nvPr userDrawn="1"/>
        </p:nvPicPr>
        <p:blipFill>
          <a:blip r:embed="rId6"/>
          <a:stretch>
            <a:fillRect/>
          </a:stretch>
        </p:blipFill>
        <p:spPr>
          <a:xfrm>
            <a:off x="125938" y="6382192"/>
            <a:ext cx="464602" cy="377489"/>
          </a:xfrm>
          <a:prstGeom prst="rect">
            <a:avLst/>
          </a:prstGeom>
        </p:spPr>
      </p:pic>
      <p:pic>
        <p:nvPicPr>
          <p:cNvPr id="15" name="Picture 14">
            <a:hlinkClick r:id="rId7"/>
          </p:cNvPr>
          <p:cNvPicPr>
            <a:picLocks/>
          </p:cNvPicPr>
          <p:nvPr userDrawn="1"/>
        </p:nvPicPr>
        <p:blipFill>
          <a:blip r:embed="rId8"/>
          <a:stretch>
            <a:fillRect/>
          </a:stretch>
        </p:blipFill>
        <p:spPr>
          <a:xfrm>
            <a:off x="855421" y="6392120"/>
            <a:ext cx="464602" cy="377489"/>
          </a:xfrm>
          <a:prstGeom prst="rect">
            <a:avLst/>
          </a:prstGeom>
        </p:spPr>
      </p:pic>
      <p:pic>
        <p:nvPicPr>
          <p:cNvPr id="16" name="Picture 15">
            <a:hlinkClick r:id="rId9"/>
          </p:cNvPr>
          <p:cNvPicPr>
            <a:picLocks/>
          </p:cNvPicPr>
          <p:nvPr userDrawn="1"/>
        </p:nvPicPr>
        <p:blipFill>
          <a:blip r:embed="rId10"/>
          <a:stretch>
            <a:fillRect/>
          </a:stretch>
        </p:blipFill>
        <p:spPr>
          <a:xfrm>
            <a:off x="1599489" y="6403062"/>
            <a:ext cx="464602" cy="377489"/>
          </a:xfrm>
          <a:prstGeom prst="rect">
            <a:avLst/>
          </a:prstGeom>
        </p:spPr>
      </p:pic>
      <p:pic>
        <p:nvPicPr>
          <p:cNvPr id="17" name="Picture 16">
            <a:hlinkClick r:id="rId11"/>
          </p:cNvPr>
          <p:cNvPicPr>
            <a:picLocks noChangeAspect="1"/>
          </p:cNvPicPr>
          <p:nvPr userDrawn="1"/>
        </p:nvPicPr>
        <p:blipFill>
          <a:blip r:embed="rId12"/>
          <a:stretch>
            <a:fillRect/>
          </a:stretch>
        </p:blipFill>
        <p:spPr>
          <a:xfrm>
            <a:off x="2331943" y="6392117"/>
            <a:ext cx="464602"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716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66527" y="30980"/>
            <a:ext cx="11944534" cy="6858000"/>
          </a:xfrm>
          <a:prstGeom prst="rect">
            <a:avLst/>
          </a:prstGeom>
        </p:spPr>
      </p:pic>
      <p:sp>
        <p:nvSpPr>
          <p:cNvPr id="12" name="TextBox 11"/>
          <p:cNvSpPr txBox="1"/>
          <p:nvPr userDrawn="1"/>
        </p:nvSpPr>
        <p:spPr>
          <a:xfrm>
            <a:off x="3439175" y="6277730"/>
            <a:ext cx="4237970" cy="369332"/>
          </a:xfrm>
          <a:prstGeom prst="rect">
            <a:avLst/>
          </a:prstGeom>
          <a:noFill/>
        </p:spPr>
        <p:txBody>
          <a:bodyPr wrap="square" rtlCol="0">
            <a:spAutoFit/>
          </a:bodyPr>
          <a:lstStyle/>
          <a:p>
            <a:pPr algn="ctr" defTabSz="457200"/>
            <a:r>
              <a:rPr lang="en-US" sz="1800" dirty="0">
                <a:solidFill>
                  <a:srgbClr val="F79646"/>
                </a:solidFill>
                <a:hlinkClick r:id="rId3"/>
              </a:rPr>
              <a:t>www.salga.org.za</a:t>
            </a:r>
            <a:endParaRPr lang="en-US" sz="1800" dirty="0">
              <a:solidFill>
                <a:srgbClr val="F79646"/>
              </a:solidFill>
            </a:endParaRPr>
          </a:p>
        </p:txBody>
      </p:sp>
      <p:pic>
        <p:nvPicPr>
          <p:cNvPr id="13" name="Picture 12">
            <a:hlinkClick r:id="rId4"/>
          </p:cNvPr>
          <p:cNvPicPr>
            <a:picLocks/>
          </p:cNvPicPr>
          <p:nvPr userDrawn="1"/>
        </p:nvPicPr>
        <p:blipFill>
          <a:blip r:embed="rId5"/>
          <a:stretch>
            <a:fillRect/>
          </a:stretch>
        </p:blipFill>
        <p:spPr>
          <a:xfrm>
            <a:off x="3704069" y="5557788"/>
            <a:ext cx="713815" cy="579975"/>
          </a:xfrm>
          <a:prstGeom prst="rect">
            <a:avLst/>
          </a:prstGeom>
        </p:spPr>
      </p:pic>
      <p:pic>
        <p:nvPicPr>
          <p:cNvPr id="14" name="Picture 13">
            <a:hlinkClick r:id="rId6"/>
          </p:cNvPr>
          <p:cNvPicPr>
            <a:picLocks/>
          </p:cNvPicPr>
          <p:nvPr userDrawn="1"/>
        </p:nvPicPr>
        <p:blipFill>
          <a:blip r:embed="rId7"/>
          <a:stretch>
            <a:fillRect/>
          </a:stretch>
        </p:blipFill>
        <p:spPr>
          <a:xfrm>
            <a:off x="4844345" y="5567716"/>
            <a:ext cx="713815" cy="579975"/>
          </a:xfrm>
          <a:prstGeom prst="rect">
            <a:avLst/>
          </a:prstGeom>
        </p:spPr>
      </p:pic>
      <p:pic>
        <p:nvPicPr>
          <p:cNvPr id="15" name="Picture 14">
            <a:hlinkClick r:id="rId8"/>
          </p:cNvPr>
          <p:cNvPicPr>
            <a:picLocks/>
          </p:cNvPicPr>
          <p:nvPr userDrawn="1"/>
        </p:nvPicPr>
        <p:blipFill>
          <a:blip r:embed="rId9"/>
          <a:stretch>
            <a:fillRect/>
          </a:stretch>
        </p:blipFill>
        <p:spPr>
          <a:xfrm>
            <a:off x="6045880" y="5578658"/>
            <a:ext cx="713815" cy="579975"/>
          </a:xfrm>
          <a:prstGeom prst="rect">
            <a:avLst/>
          </a:prstGeom>
        </p:spPr>
      </p:pic>
      <p:pic>
        <p:nvPicPr>
          <p:cNvPr id="16" name="Picture 15">
            <a:hlinkClick r:id="rId10"/>
          </p:cNvPr>
          <p:cNvPicPr>
            <a:picLocks noChangeAspect="1"/>
          </p:cNvPicPr>
          <p:nvPr userDrawn="1"/>
        </p:nvPicPr>
        <p:blipFill>
          <a:blip r:embed="rId11"/>
          <a:stretch>
            <a:fillRect/>
          </a:stretch>
        </p:blipFill>
        <p:spPr>
          <a:xfrm>
            <a:off x="7228221" y="5567716"/>
            <a:ext cx="713817" cy="596787"/>
          </a:xfrm>
          <a:prstGeom prst="rect">
            <a:avLst/>
          </a:prstGeom>
        </p:spPr>
      </p:pic>
      <p:sp>
        <p:nvSpPr>
          <p:cNvPr id="10" name="Title 6"/>
          <p:cNvSpPr>
            <a:spLocks noGrp="1"/>
          </p:cNvSpPr>
          <p:nvPr>
            <p:ph type="title"/>
          </p:nvPr>
        </p:nvSpPr>
        <p:spPr>
          <a:xfrm>
            <a:off x="1067426" y="2608540"/>
            <a:ext cx="8574090" cy="1709460"/>
          </a:xfrm>
        </p:spPr>
        <p:txBody>
          <a:bodyPr/>
          <a:lstStyle/>
          <a:p>
            <a:r>
              <a:rPr lang="en-US" dirty="0"/>
              <a:t>Click to edit Master title style</a:t>
            </a:r>
          </a:p>
        </p:txBody>
      </p:sp>
      <p:sp>
        <p:nvSpPr>
          <p:cNvPr id="17" name="Text Placeholder 3"/>
          <p:cNvSpPr>
            <a:spLocks noGrp="1"/>
          </p:cNvSpPr>
          <p:nvPr>
            <p:ph type="body" sz="half" idx="2"/>
          </p:nvPr>
        </p:nvSpPr>
        <p:spPr>
          <a:xfrm>
            <a:off x="1067426" y="4532923"/>
            <a:ext cx="8574090"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Tree>
    <p:extLst>
      <p:ext uri="{BB962C8B-B14F-4D97-AF65-F5344CB8AC3E}">
        <p14:creationId xmlns:p14="http://schemas.microsoft.com/office/powerpoint/2010/main" val="18373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85918" y="164448"/>
            <a:ext cx="11646374" cy="419764"/>
          </a:xfrm>
          <a:prstGeom prst="rect">
            <a:avLst/>
          </a:prstGeom>
        </p:spPr>
      </p:pic>
      <p:sp>
        <p:nvSpPr>
          <p:cNvPr id="7" name="Title 6"/>
          <p:cNvSpPr>
            <a:spLocks noGrp="1"/>
          </p:cNvSpPr>
          <p:nvPr>
            <p:ph type="title"/>
          </p:nvPr>
        </p:nvSpPr>
        <p:spPr>
          <a:xfrm>
            <a:off x="609600" y="708346"/>
            <a:ext cx="10972800" cy="1143000"/>
          </a:xfrm>
        </p:spPr>
        <p:txBody>
          <a:bodyPr/>
          <a:lstStyle>
            <a:lvl1pPr>
              <a:defRPr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609600" y="2044700"/>
            <a:ext cx="10972800" cy="3856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a:stretch>
            <a:fillRect/>
          </a:stretch>
        </p:blipFill>
        <p:spPr>
          <a:xfrm>
            <a:off x="0" y="6085275"/>
            <a:ext cx="12192000" cy="338667"/>
          </a:xfrm>
          <a:prstGeom prst="rect">
            <a:avLst/>
          </a:prstGeom>
        </p:spPr>
      </p:pic>
      <p:sp>
        <p:nvSpPr>
          <p:cNvPr id="13" name="TextBox 12"/>
          <p:cNvSpPr txBox="1"/>
          <p:nvPr userDrawn="1"/>
        </p:nvSpPr>
        <p:spPr>
          <a:xfrm>
            <a:off x="4979529" y="6434041"/>
            <a:ext cx="2758370" cy="369332"/>
          </a:xfrm>
          <a:prstGeom prst="rect">
            <a:avLst/>
          </a:prstGeom>
          <a:noFill/>
        </p:spPr>
        <p:txBody>
          <a:bodyPr wrap="square" rtlCol="0">
            <a:spAutoFit/>
          </a:bodyPr>
          <a:lstStyle/>
          <a:p>
            <a:pPr algn="ctr" defTabSz="457200"/>
            <a:r>
              <a:rPr lang="en-US" sz="1800" dirty="0">
                <a:solidFill>
                  <a:srgbClr val="F79646"/>
                </a:solidFill>
                <a:hlinkClick r:id="rId4"/>
              </a:rPr>
              <a:t>www.salga.org.za</a:t>
            </a:r>
            <a:endParaRPr lang="en-US" sz="1800" dirty="0">
              <a:solidFill>
                <a:srgbClr val="F79646"/>
              </a:solidFill>
            </a:endParaRPr>
          </a:p>
        </p:txBody>
      </p:sp>
      <p:pic>
        <p:nvPicPr>
          <p:cNvPr id="14" name="Picture 13">
            <a:hlinkClick r:id="rId5"/>
          </p:cNvPr>
          <p:cNvPicPr>
            <a:picLocks/>
          </p:cNvPicPr>
          <p:nvPr userDrawn="1"/>
        </p:nvPicPr>
        <p:blipFill>
          <a:blip r:embed="rId6"/>
          <a:stretch>
            <a:fillRect/>
          </a:stretch>
        </p:blipFill>
        <p:spPr>
          <a:xfrm>
            <a:off x="125938" y="6382192"/>
            <a:ext cx="464602" cy="377489"/>
          </a:xfrm>
          <a:prstGeom prst="rect">
            <a:avLst/>
          </a:prstGeom>
        </p:spPr>
      </p:pic>
      <p:pic>
        <p:nvPicPr>
          <p:cNvPr id="15" name="Picture 14">
            <a:hlinkClick r:id="rId7"/>
          </p:cNvPr>
          <p:cNvPicPr>
            <a:picLocks/>
          </p:cNvPicPr>
          <p:nvPr userDrawn="1"/>
        </p:nvPicPr>
        <p:blipFill>
          <a:blip r:embed="rId8"/>
          <a:stretch>
            <a:fillRect/>
          </a:stretch>
        </p:blipFill>
        <p:spPr>
          <a:xfrm>
            <a:off x="855421" y="6392120"/>
            <a:ext cx="464602" cy="377489"/>
          </a:xfrm>
          <a:prstGeom prst="rect">
            <a:avLst/>
          </a:prstGeom>
        </p:spPr>
      </p:pic>
      <p:pic>
        <p:nvPicPr>
          <p:cNvPr id="16" name="Picture 15">
            <a:hlinkClick r:id="rId9"/>
          </p:cNvPr>
          <p:cNvPicPr>
            <a:picLocks/>
          </p:cNvPicPr>
          <p:nvPr userDrawn="1"/>
        </p:nvPicPr>
        <p:blipFill>
          <a:blip r:embed="rId10"/>
          <a:stretch>
            <a:fillRect/>
          </a:stretch>
        </p:blipFill>
        <p:spPr>
          <a:xfrm>
            <a:off x="1599489" y="6403062"/>
            <a:ext cx="464602" cy="377489"/>
          </a:xfrm>
          <a:prstGeom prst="rect">
            <a:avLst/>
          </a:prstGeom>
        </p:spPr>
      </p:pic>
      <p:pic>
        <p:nvPicPr>
          <p:cNvPr id="17" name="Picture 16">
            <a:hlinkClick r:id="rId11"/>
          </p:cNvPr>
          <p:cNvPicPr>
            <a:picLocks noChangeAspect="1"/>
          </p:cNvPicPr>
          <p:nvPr userDrawn="1"/>
        </p:nvPicPr>
        <p:blipFill>
          <a:blip r:embed="rId12"/>
          <a:stretch>
            <a:fillRect/>
          </a:stretch>
        </p:blipFill>
        <p:spPr>
          <a:xfrm>
            <a:off x="2331943" y="6392117"/>
            <a:ext cx="464602"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263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9"/>
            <a:ext cx="10972800" cy="981629"/>
          </a:xfrm>
          <a:prstGeom prst="rect">
            <a:avLst/>
          </a:prstGeom>
        </p:spPr>
        <p:txBody>
          <a:bodyPr/>
          <a:lstStyle/>
          <a:p>
            <a:r>
              <a:rPr lang="x-none" dirty="0"/>
              <a:t>Click to edit Master title style</a:t>
            </a:r>
            <a:endParaRPr lang="en-US" dirty="0"/>
          </a:p>
        </p:txBody>
      </p:sp>
      <p:sp>
        <p:nvSpPr>
          <p:cNvPr id="3" name="Content Placeholder 2"/>
          <p:cNvSpPr>
            <a:spLocks noGrp="1"/>
          </p:cNvSpPr>
          <p:nvPr>
            <p:ph sz="half" idx="1"/>
          </p:nvPr>
        </p:nvSpPr>
        <p:spPr>
          <a:xfrm>
            <a:off x="609600" y="2044621"/>
            <a:ext cx="5384800" cy="39188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6197600" y="2044621"/>
            <a:ext cx="5384800" cy="39188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285918" y="164448"/>
            <a:ext cx="11646374" cy="419764"/>
          </a:xfrm>
          <a:prstGeom prst="rect">
            <a:avLst/>
          </a:prstGeom>
        </p:spPr>
      </p:pic>
      <p:pic>
        <p:nvPicPr>
          <p:cNvPr id="9" name="Picture 8"/>
          <p:cNvPicPr>
            <a:picLocks noChangeAspect="1"/>
          </p:cNvPicPr>
          <p:nvPr userDrawn="1"/>
        </p:nvPicPr>
        <p:blipFill>
          <a:blip r:embed="rId3"/>
          <a:stretch>
            <a:fillRect/>
          </a:stretch>
        </p:blipFill>
        <p:spPr>
          <a:xfrm>
            <a:off x="0" y="6085275"/>
            <a:ext cx="12192000" cy="338667"/>
          </a:xfrm>
          <a:prstGeom prst="rect">
            <a:avLst/>
          </a:prstGeom>
        </p:spPr>
      </p:pic>
      <p:sp>
        <p:nvSpPr>
          <p:cNvPr id="10" name="TextBox 9"/>
          <p:cNvSpPr txBox="1"/>
          <p:nvPr userDrawn="1"/>
        </p:nvSpPr>
        <p:spPr>
          <a:xfrm>
            <a:off x="4979529" y="6434041"/>
            <a:ext cx="2758370" cy="369332"/>
          </a:xfrm>
          <a:prstGeom prst="rect">
            <a:avLst/>
          </a:prstGeom>
          <a:noFill/>
        </p:spPr>
        <p:txBody>
          <a:bodyPr wrap="square" rtlCol="0">
            <a:spAutoFit/>
          </a:bodyPr>
          <a:lstStyle/>
          <a:p>
            <a:pPr algn="ctr" defTabSz="457200"/>
            <a:r>
              <a:rPr lang="en-US" sz="1800" dirty="0">
                <a:solidFill>
                  <a:srgbClr val="F79646"/>
                </a:solidFill>
                <a:hlinkClick r:id="rId4"/>
              </a:rPr>
              <a:t>www.salga.org.za</a:t>
            </a:r>
            <a:endParaRPr lang="en-US" sz="1800" dirty="0">
              <a:solidFill>
                <a:srgbClr val="F79646"/>
              </a:solidFill>
            </a:endParaRPr>
          </a:p>
        </p:txBody>
      </p:sp>
      <p:pic>
        <p:nvPicPr>
          <p:cNvPr id="11" name="Picture 10">
            <a:hlinkClick r:id="rId5"/>
          </p:cNvPr>
          <p:cNvPicPr>
            <a:picLocks/>
          </p:cNvPicPr>
          <p:nvPr userDrawn="1"/>
        </p:nvPicPr>
        <p:blipFill>
          <a:blip r:embed="rId6"/>
          <a:stretch>
            <a:fillRect/>
          </a:stretch>
        </p:blipFill>
        <p:spPr>
          <a:xfrm>
            <a:off x="125938" y="6382192"/>
            <a:ext cx="464602" cy="377489"/>
          </a:xfrm>
          <a:prstGeom prst="rect">
            <a:avLst/>
          </a:prstGeom>
        </p:spPr>
      </p:pic>
      <p:pic>
        <p:nvPicPr>
          <p:cNvPr id="12" name="Picture 11">
            <a:hlinkClick r:id="rId7"/>
          </p:cNvPr>
          <p:cNvPicPr>
            <a:picLocks/>
          </p:cNvPicPr>
          <p:nvPr userDrawn="1"/>
        </p:nvPicPr>
        <p:blipFill>
          <a:blip r:embed="rId8"/>
          <a:stretch>
            <a:fillRect/>
          </a:stretch>
        </p:blipFill>
        <p:spPr>
          <a:xfrm>
            <a:off x="855421" y="6392120"/>
            <a:ext cx="464602" cy="377489"/>
          </a:xfrm>
          <a:prstGeom prst="rect">
            <a:avLst/>
          </a:prstGeom>
        </p:spPr>
      </p:pic>
      <p:pic>
        <p:nvPicPr>
          <p:cNvPr id="13" name="Picture 12">
            <a:hlinkClick r:id="rId9"/>
          </p:cNvPr>
          <p:cNvPicPr>
            <a:picLocks/>
          </p:cNvPicPr>
          <p:nvPr userDrawn="1"/>
        </p:nvPicPr>
        <p:blipFill>
          <a:blip r:embed="rId10"/>
          <a:stretch>
            <a:fillRect/>
          </a:stretch>
        </p:blipFill>
        <p:spPr>
          <a:xfrm>
            <a:off x="1599489" y="6403062"/>
            <a:ext cx="464602" cy="377489"/>
          </a:xfrm>
          <a:prstGeom prst="rect">
            <a:avLst/>
          </a:prstGeom>
        </p:spPr>
      </p:pic>
      <p:pic>
        <p:nvPicPr>
          <p:cNvPr id="14" name="Picture 13">
            <a:hlinkClick r:id="rId11"/>
          </p:cNvPr>
          <p:cNvPicPr>
            <a:picLocks noChangeAspect="1"/>
          </p:cNvPicPr>
          <p:nvPr userDrawn="1"/>
        </p:nvPicPr>
        <p:blipFill>
          <a:blip r:embed="rId12"/>
          <a:stretch>
            <a:fillRect/>
          </a:stretch>
        </p:blipFill>
        <p:spPr>
          <a:xfrm>
            <a:off x="2331943" y="6392117"/>
            <a:ext cx="464602" cy="388431"/>
          </a:xfrm>
          <a:prstGeom prst="rect">
            <a:avLst/>
          </a:prstGeom>
        </p:spPr>
      </p:pic>
    </p:spTree>
    <p:extLst>
      <p:ext uri="{BB962C8B-B14F-4D97-AF65-F5344CB8AC3E}">
        <p14:creationId xmlns:p14="http://schemas.microsoft.com/office/powerpoint/2010/main" val="402968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16" name="Picture 15"/>
          <p:cNvPicPr>
            <a:picLocks noChangeAspect="1"/>
          </p:cNvPicPr>
          <p:nvPr userDrawn="1"/>
        </p:nvPicPr>
        <p:blipFill>
          <a:blip r:embed="rId2"/>
          <a:stretch>
            <a:fillRect/>
          </a:stretch>
        </p:blipFill>
        <p:spPr>
          <a:xfrm>
            <a:off x="95" y="657447"/>
            <a:ext cx="12192000" cy="5776594"/>
          </a:xfrm>
          <a:prstGeom prst="rect">
            <a:avLst/>
          </a:prstGeom>
        </p:spPr>
      </p:pic>
      <p:pic>
        <p:nvPicPr>
          <p:cNvPr id="6" name="Picture 5"/>
          <p:cNvPicPr>
            <a:picLocks noChangeAspect="1"/>
          </p:cNvPicPr>
          <p:nvPr userDrawn="1"/>
        </p:nvPicPr>
        <p:blipFill>
          <a:blip r:embed="rId3"/>
          <a:stretch>
            <a:fillRect/>
          </a:stretch>
        </p:blipFill>
        <p:spPr>
          <a:xfrm>
            <a:off x="285918" y="164448"/>
            <a:ext cx="11646374" cy="419764"/>
          </a:xfrm>
          <a:prstGeom prst="rect">
            <a:avLst/>
          </a:prstGeom>
        </p:spPr>
      </p:pic>
      <p:sp>
        <p:nvSpPr>
          <p:cNvPr id="8" name="TextBox 7"/>
          <p:cNvSpPr txBox="1"/>
          <p:nvPr userDrawn="1"/>
        </p:nvSpPr>
        <p:spPr>
          <a:xfrm>
            <a:off x="4979529" y="6434041"/>
            <a:ext cx="2758370" cy="369332"/>
          </a:xfrm>
          <a:prstGeom prst="rect">
            <a:avLst/>
          </a:prstGeom>
          <a:noFill/>
        </p:spPr>
        <p:txBody>
          <a:bodyPr wrap="square" rtlCol="0">
            <a:spAutoFit/>
          </a:bodyPr>
          <a:lstStyle/>
          <a:p>
            <a:pPr algn="ctr" defTabSz="457200"/>
            <a:r>
              <a:rPr lang="en-US" sz="1800" dirty="0">
                <a:solidFill>
                  <a:srgbClr val="F79646"/>
                </a:solidFill>
                <a:hlinkClick r:id="rId4"/>
              </a:rPr>
              <a:t>www.salga.org.za</a:t>
            </a:r>
            <a:endParaRPr lang="en-US" sz="1800" dirty="0">
              <a:solidFill>
                <a:srgbClr val="F79646"/>
              </a:solidFill>
            </a:endParaRPr>
          </a:p>
        </p:txBody>
      </p:sp>
      <p:pic>
        <p:nvPicPr>
          <p:cNvPr id="9" name="Picture 8">
            <a:hlinkClick r:id="rId5"/>
          </p:cNvPr>
          <p:cNvPicPr>
            <a:picLocks/>
          </p:cNvPicPr>
          <p:nvPr userDrawn="1"/>
        </p:nvPicPr>
        <p:blipFill>
          <a:blip r:embed="rId6"/>
          <a:stretch>
            <a:fillRect/>
          </a:stretch>
        </p:blipFill>
        <p:spPr>
          <a:xfrm>
            <a:off x="125938" y="6382192"/>
            <a:ext cx="464602" cy="377489"/>
          </a:xfrm>
          <a:prstGeom prst="rect">
            <a:avLst/>
          </a:prstGeom>
        </p:spPr>
      </p:pic>
      <p:pic>
        <p:nvPicPr>
          <p:cNvPr id="10" name="Picture 9">
            <a:hlinkClick r:id="rId7"/>
          </p:cNvPr>
          <p:cNvPicPr>
            <a:picLocks/>
          </p:cNvPicPr>
          <p:nvPr userDrawn="1"/>
        </p:nvPicPr>
        <p:blipFill>
          <a:blip r:embed="rId8"/>
          <a:stretch>
            <a:fillRect/>
          </a:stretch>
        </p:blipFill>
        <p:spPr>
          <a:xfrm>
            <a:off x="855421" y="6392120"/>
            <a:ext cx="464602" cy="377489"/>
          </a:xfrm>
          <a:prstGeom prst="rect">
            <a:avLst/>
          </a:prstGeom>
        </p:spPr>
      </p:pic>
      <p:pic>
        <p:nvPicPr>
          <p:cNvPr id="11" name="Picture 10">
            <a:hlinkClick r:id="rId9"/>
          </p:cNvPr>
          <p:cNvPicPr>
            <a:picLocks/>
          </p:cNvPicPr>
          <p:nvPr userDrawn="1"/>
        </p:nvPicPr>
        <p:blipFill>
          <a:blip r:embed="rId10"/>
          <a:stretch>
            <a:fillRect/>
          </a:stretch>
        </p:blipFill>
        <p:spPr>
          <a:xfrm>
            <a:off x="1599489" y="6403062"/>
            <a:ext cx="464602" cy="377489"/>
          </a:xfrm>
          <a:prstGeom prst="rect">
            <a:avLst/>
          </a:prstGeom>
        </p:spPr>
      </p:pic>
      <p:pic>
        <p:nvPicPr>
          <p:cNvPr id="12" name="Picture 11">
            <a:hlinkClick r:id="rId11"/>
          </p:cNvPr>
          <p:cNvPicPr>
            <a:picLocks noChangeAspect="1"/>
          </p:cNvPicPr>
          <p:nvPr userDrawn="1"/>
        </p:nvPicPr>
        <p:blipFill>
          <a:blip r:embed="rId12"/>
          <a:stretch>
            <a:fillRect/>
          </a:stretch>
        </p:blipFill>
        <p:spPr>
          <a:xfrm>
            <a:off x="2331943" y="6392117"/>
            <a:ext cx="464602" cy="388431"/>
          </a:xfrm>
          <a:prstGeom prst="rect">
            <a:avLst/>
          </a:prstGeom>
        </p:spPr>
      </p:pic>
      <p:sp>
        <p:nvSpPr>
          <p:cNvPr id="2" name="Title 1"/>
          <p:cNvSpPr>
            <a:spLocks noGrp="1"/>
          </p:cNvSpPr>
          <p:nvPr>
            <p:ph type="title"/>
          </p:nvPr>
        </p:nvSpPr>
        <p:spPr>
          <a:xfrm>
            <a:off x="655308" y="2457052"/>
            <a:ext cx="9378453" cy="1143000"/>
          </a:xfrm>
          <a:prstGeom prst="rect">
            <a:avLst/>
          </a:prstGeom>
        </p:spPr>
        <p:txBody>
          <a:bodyPr/>
          <a:lstStyle/>
          <a:p>
            <a:r>
              <a:rPr lang="x-none" dirty="0"/>
              <a:t>Click to edit Master title style</a:t>
            </a:r>
            <a:endParaRPr lang="en-US" dirty="0"/>
          </a:p>
        </p:txBody>
      </p:sp>
    </p:spTree>
    <p:extLst>
      <p:ext uri="{BB962C8B-B14F-4D97-AF65-F5344CB8AC3E}">
        <p14:creationId xmlns:p14="http://schemas.microsoft.com/office/powerpoint/2010/main" val="105176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857751"/>
            <a:ext cx="4011084" cy="850888"/>
          </a:xfrm>
          <a:prstGeom prst="rect">
            <a:avLst/>
          </a:prstGeo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4766736" y="857752"/>
            <a:ext cx="6815666" cy="526841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609600" y="1953846"/>
            <a:ext cx="4011084" cy="417232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pPr defTabSz="457200"/>
            <a:fld id="{42F21C27-4874-8A48-9ED2-403E154C5BB2}" type="datetime1">
              <a:rPr lang="en-ZA" smtClean="0">
                <a:solidFill>
                  <a:prstClr val="black"/>
                </a:solidFill>
              </a:rPr>
              <a:pPr defTabSz="457200"/>
              <a:t>2022/03/22</a:t>
            </a:fld>
            <a:endParaRPr lang="en-US">
              <a:solidFill>
                <a:prstClr val="black"/>
              </a:solidFill>
            </a:endParaRPr>
          </a:p>
        </p:txBody>
      </p:sp>
      <p:sp>
        <p:nvSpPr>
          <p:cNvPr id="6" name="Footer Placeholder 5"/>
          <p:cNvSpPr>
            <a:spLocks noGrp="1"/>
          </p:cNvSpPr>
          <p:nvPr>
            <p:ph type="ftr" sz="quarter" idx="11"/>
          </p:nvPr>
        </p:nvSpPr>
        <p:spPr>
          <a:xfrm>
            <a:off x="4165600" y="6356354"/>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285918" y="164448"/>
            <a:ext cx="11646374" cy="419764"/>
          </a:xfrm>
          <a:prstGeom prst="rect">
            <a:avLst/>
          </a:prstGeom>
        </p:spPr>
      </p:pic>
      <p:pic>
        <p:nvPicPr>
          <p:cNvPr id="9" name="Picture 8"/>
          <p:cNvPicPr>
            <a:picLocks noChangeAspect="1"/>
          </p:cNvPicPr>
          <p:nvPr userDrawn="1"/>
        </p:nvPicPr>
        <p:blipFill>
          <a:blip r:embed="rId3"/>
          <a:stretch>
            <a:fillRect/>
          </a:stretch>
        </p:blipFill>
        <p:spPr>
          <a:xfrm>
            <a:off x="0" y="6085275"/>
            <a:ext cx="12192000" cy="338667"/>
          </a:xfrm>
          <a:prstGeom prst="rect">
            <a:avLst/>
          </a:prstGeom>
        </p:spPr>
      </p:pic>
      <p:sp>
        <p:nvSpPr>
          <p:cNvPr id="10" name="TextBox 9"/>
          <p:cNvSpPr txBox="1"/>
          <p:nvPr userDrawn="1"/>
        </p:nvSpPr>
        <p:spPr>
          <a:xfrm>
            <a:off x="4979529" y="6434041"/>
            <a:ext cx="2758370" cy="369332"/>
          </a:xfrm>
          <a:prstGeom prst="rect">
            <a:avLst/>
          </a:prstGeom>
          <a:noFill/>
        </p:spPr>
        <p:txBody>
          <a:bodyPr wrap="square" rtlCol="0">
            <a:spAutoFit/>
          </a:bodyPr>
          <a:lstStyle/>
          <a:p>
            <a:pPr algn="ctr" defTabSz="457200"/>
            <a:r>
              <a:rPr lang="en-US" sz="1800" dirty="0">
                <a:solidFill>
                  <a:srgbClr val="F79646"/>
                </a:solidFill>
                <a:hlinkClick r:id="rId4"/>
              </a:rPr>
              <a:t>www.salga.org.za</a:t>
            </a:r>
            <a:endParaRPr lang="en-US" sz="1800" dirty="0">
              <a:solidFill>
                <a:srgbClr val="F79646"/>
              </a:solidFill>
            </a:endParaRPr>
          </a:p>
        </p:txBody>
      </p:sp>
      <p:pic>
        <p:nvPicPr>
          <p:cNvPr id="11" name="Picture 10">
            <a:hlinkClick r:id="rId5"/>
          </p:cNvPr>
          <p:cNvPicPr>
            <a:picLocks/>
          </p:cNvPicPr>
          <p:nvPr userDrawn="1"/>
        </p:nvPicPr>
        <p:blipFill>
          <a:blip r:embed="rId6"/>
          <a:stretch>
            <a:fillRect/>
          </a:stretch>
        </p:blipFill>
        <p:spPr>
          <a:xfrm>
            <a:off x="125938" y="6382192"/>
            <a:ext cx="464602" cy="377489"/>
          </a:xfrm>
          <a:prstGeom prst="rect">
            <a:avLst/>
          </a:prstGeom>
        </p:spPr>
      </p:pic>
      <p:pic>
        <p:nvPicPr>
          <p:cNvPr id="12" name="Picture 11">
            <a:hlinkClick r:id="rId7"/>
          </p:cNvPr>
          <p:cNvPicPr>
            <a:picLocks/>
          </p:cNvPicPr>
          <p:nvPr userDrawn="1"/>
        </p:nvPicPr>
        <p:blipFill>
          <a:blip r:embed="rId8"/>
          <a:stretch>
            <a:fillRect/>
          </a:stretch>
        </p:blipFill>
        <p:spPr>
          <a:xfrm>
            <a:off x="855421" y="6392120"/>
            <a:ext cx="464602" cy="377489"/>
          </a:xfrm>
          <a:prstGeom prst="rect">
            <a:avLst/>
          </a:prstGeom>
        </p:spPr>
      </p:pic>
      <p:pic>
        <p:nvPicPr>
          <p:cNvPr id="13" name="Picture 12">
            <a:hlinkClick r:id="rId9"/>
          </p:cNvPr>
          <p:cNvPicPr>
            <a:picLocks/>
          </p:cNvPicPr>
          <p:nvPr userDrawn="1"/>
        </p:nvPicPr>
        <p:blipFill>
          <a:blip r:embed="rId10"/>
          <a:stretch>
            <a:fillRect/>
          </a:stretch>
        </p:blipFill>
        <p:spPr>
          <a:xfrm>
            <a:off x="1599489" y="6403062"/>
            <a:ext cx="464602" cy="377489"/>
          </a:xfrm>
          <a:prstGeom prst="rect">
            <a:avLst/>
          </a:prstGeom>
        </p:spPr>
      </p:pic>
      <p:pic>
        <p:nvPicPr>
          <p:cNvPr id="14" name="Picture 13">
            <a:hlinkClick r:id="rId11"/>
          </p:cNvPr>
          <p:cNvPicPr>
            <a:picLocks noChangeAspect="1"/>
          </p:cNvPicPr>
          <p:nvPr userDrawn="1"/>
        </p:nvPicPr>
        <p:blipFill>
          <a:blip r:embed="rId12"/>
          <a:stretch>
            <a:fillRect/>
          </a:stretch>
        </p:blipFill>
        <p:spPr>
          <a:xfrm>
            <a:off x="2331943" y="6392117"/>
            <a:ext cx="464602" cy="388431"/>
          </a:xfrm>
          <a:prstGeom prst="rect">
            <a:avLst/>
          </a:prstGeom>
        </p:spPr>
      </p:pic>
    </p:spTree>
    <p:extLst>
      <p:ext uri="{BB962C8B-B14F-4D97-AF65-F5344CB8AC3E}">
        <p14:creationId xmlns:p14="http://schemas.microsoft.com/office/powerpoint/2010/main" val="260381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801077"/>
            <a:ext cx="7315200" cy="392649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pPr defTabSz="457200"/>
            <a:fld id="{42F21C27-4874-8A48-9ED2-403E154C5BB2}" type="datetime1">
              <a:rPr lang="en-ZA" smtClean="0">
                <a:solidFill>
                  <a:prstClr val="black"/>
                </a:solidFill>
              </a:rPr>
              <a:pPr defTabSz="457200"/>
              <a:t>2022/03/22</a:t>
            </a:fld>
            <a:endParaRPr lang="en-US">
              <a:solidFill>
                <a:prstClr val="black"/>
              </a:solidFill>
            </a:endParaRPr>
          </a:p>
        </p:txBody>
      </p:sp>
      <p:sp>
        <p:nvSpPr>
          <p:cNvPr id="6" name="Footer Placeholder 5"/>
          <p:cNvSpPr>
            <a:spLocks noGrp="1"/>
          </p:cNvSpPr>
          <p:nvPr>
            <p:ph type="ftr" sz="quarter" idx="11"/>
          </p:nvPr>
        </p:nvSpPr>
        <p:spPr>
          <a:xfrm>
            <a:off x="4165600" y="6356354"/>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285918" y="164448"/>
            <a:ext cx="11646374" cy="419764"/>
          </a:xfrm>
          <a:prstGeom prst="rect">
            <a:avLst/>
          </a:prstGeom>
        </p:spPr>
      </p:pic>
      <p:pic>
        <p:nvPicPr>
          <p:cNvPr id="9" name="Picture 8"/>
          <p:cNvPicPr>
            <a:picLocks noChangeAspect="1"/>
          </p:cNvPicPr>
          <p:nvPr userDrawn="1"/>
        </p:nvPicPr>
        <p:blipFill>
          <a:blip r:embed="rId3"/>
          <a:stretch>
            <a:fillRect/>
          </a:stretch>
        </p:blipFill>
        <p:spPr>
          <a:xfrm>
            <a:off x="0" y="6085275"/>
            <a:ext cx="12192000" cy="338667"/>
          </a:xfrm>
          <a:prstGeom prst="rect">
            <a:avLst/>
          </a:prstGeom>
        </p:spPr>
      </p:pic>
      <p:sp>
        <p:nvSpPr>
          <p:cNvPr id="10" name="TextBox 9"/>
          <p:cNvSpPr txBox="1"/>
          <p:nvPr userDrawn="1"/>
        </p:nvSpPr>
        <p:spPr>
          <a:xfrm>
            <a:off x="4979529" y="6434041"/>
            <a:ext cx="2758370" cy="369332"/>
          </a:xfrm>
          <a:prstGeom prst="rect">
            <a:avLst/>
          </a:prstGeom>
          <a:noFill/>
        </p:spPr>
        <p:txBody>
          <a:bodyPr wrap="square" rtlCol="0">
            <a:spAutoFit/>
          </a:bodyPr>
          <a:lstStyle/>
          <a:p>
            <a:pPr algn="ctr" defTabSz="457200"/>
            <a:r>
              <a:rPr lang="en-US" sz="1800" dirty="0">
                <a:solidFill>
                  <a:srgbClr val="F79646"/>
                </a:solidFill>
                <a:hlinkClick r:id="rId4"/>
              </a:rPr>
              <a:t>www.salga.org.za</a:t>
            </a:r>
            <a:endParaRPr lang="en-US" sz="1800" dirty="0">
              <a:solidFill>
                <a:srgbClr val="F79646"/>
              </a:solidFill>
            </a:endParaRPr>
          </a:p>
        </p:txBody>
      </p:sp>
      <p:pic>
        <p:nvPicPr>
          <p:cNvPr id="11" name="Picture 10">
            <a:hlinkClick r:id="rId5"/>
          </p:cNvPr>
          <p:cNvPicPr>
            <a:picLocks/>
          </p:cNvPicPr>
          <p:nvPr userDrawn="1"/>
        </p:nvPicPr>
        <p:blipFill>
          <a:blip r:embed="rId6"/>
          <a:stretch>
            <a:fillRect/>
          </a:stretch>
        </p:blipFill>
        <p:spPr>
          <a:xfrm>
            <a:off x="125938" y="6382192"/>
            <a:ext cx="464602" cy="377489"/>
          </a:xfrm>
          <a:prstGeom prst="rect">
            <a:avLst/>
          </a:prstGeom>
        </p:spPr>
      </p:pic>
      <p:pic>
        <p:nvPicPr>
          <p:cNvPr id="12" name="Picture 11">
            <a:hlinkClick r:id="rId7"/>
          </p:cNvPr>
          <p:cNvPicPr>
            <a:picLocks/>
          </p:cNvPicPr>
          <p:nvPr userDrawn="1"/>
        </p:nvPicPr>
        <p:blipFill>
          <a:blip r:embed="rId8"/>
          <a:stretch>
            <a:fillRect/>
          </a:stretch>
        </p:blipFill>
        <p:spPr>
          <a:xfrm>
            <a:off x="855421" y="6392120"/>
            <a:ext cx="464602" cy="377489"/>
          </a:xfrm>
          <a:prstGeom prst="rect">
            <a:avLst/>
          </a:prstGeom>
        </p:spPr>
      </p:pic>
      <p:pic>
        <p:nvPicPr>
          <p:cNvPr id="13" name="Picture 12">
            <a:hlinkClick r:id="rId9"/>
          </p:cNvPr>
          <p:cNvPicPr>
            <a:picLocks/>
          </p:cNvPicPr>
          <p:nvPr userDrawn="1"/>
        </p:nvPicPr>
        <p:blipFill>
          <a:blip r:embed="rId10"/>
          <a:stretch>
            <a:fillRect/>
          </a:stretch>
        </p:blipFill>
        <p:spPr>
          <a:xfrm>
            <a:off x="1599489" y="6403062"/>
            <a:ext cx="464602" cy="377489"/>
          </a:xfrm>
          <a:prstGeom prst="rect">
            <a:avLst/>
          </a:prstGeom>
        </p:spPr>
      </p:pic>
      <p:pic>
        <p:nvPicPr>
          <p:cNvPr id="14" name="Picture 13">
            <a:hlinkClick r:id="rId11"/>
          </p:cNvPr>
          <p:cNvPicPr>
            <a:picLocks noChangeAspect="1"/>
          </p:cNvPicPr>
          <p:nvPr userDrawn="1"/>
        </p:nvPicPr>
        <p:blipFill>
          <a:blip r:embed="rId12"/>
          <a:stretch>
            <a:fillRect/>
          </a:stretch>
        </p:blipFill>
        <p:spPr>
          <a:xfrm>
            <a:off x="2331943" y="6392117"/>
            <a:ext cx="464602" cy="388431"/>
          </a:xfrm>
          <a:prstGeom prst="rect">
            <a:avLst/>
          </a:prstGeom>
        </p:spPr>
      </p:pic>
    </p:spTree>
    <p:extLst>
      <p:ext uri="{BB962C8B-B14F-4D97-AF65-F5344CB8AC3E}">
        <p14:creationId xmlns:p14="http://schemas.microsoft.com/office/powerpoint/2010/main" val="3649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66527" y="30980"/>
            <a:ext cx="11944534" cy="6858000"/>
          </a:xfrm>
          <a:prstGeom prst="rect">
            <a:avLst/>
          </a:prstGeom>
        </p:spPr>
      </p:pic>
      <p:sp>
        <p:nvSpPr>
          <p:cNvPr id="12" name="Title 1"/>
          <p:cNvSpPr>
            <a:spLocks noGrp="1"/>
          </p:cNvSpPr>
          <p:nvPr>
            <p:ph type="title"/>
          </p:nvPr>
        </p:nvSpPr>
        <p:spPr>
          <a:xfrm>
            <a:off x="914937" y="2489645"/>
            <a:ext cx="8710954" cy="1398233"/>
          </a:xfrm>
        </p:spPr>
        <p:txBody>
          <a:bodyPr/>
          <a:lstStyle/>
          <a:p>
            <a:r>
              <a:rPr lang="en-US" dirty="0"/>
              <a:t>Click to edit Master title style</a:t>
            </a:r>
          </a:p>
        </p:txBody>
      </p:sp>
      <p:sp>
        <p:nvSpPr>
          <p:cNvPr id="14" name="TextBox 13"/>
          <p:cNvSpPr txBox="1"/>
          <p:nvPr userDrawn="1"/>
        </p:nvSpPr>
        <p:spPr>
          <a:xfrm>
            <a:off x="3439175" y="6277730"/>
            <a:ext cx="4237970" cy="369332"/>
          </a:xfrm>
          <a:prstGeom prst="rect">
            <a:avLst/>
          </a:prstGeom>
          <a:noFill/>
        </p:spPr>
        <p:txBody>
          <a:bodyPr wrap="square" rtlCol="0">
            <a:spAutoFit/>
          </a:bodyPr>
          <a:lstStyle/>
          <a:p>
            <a:pPr algn="ctr" defTabSz="457200"/>
            <a:r>
              <a:rPr lang="en-US" sz="1800" dirty="0">
                <a:solidFill>
                  <a:srgbClr val="F79646"/>
                </a:solidFill>
                <a:hlinkClick r:id="rId3"/>
              </a:rPr>
              <a:t>www.salga.org.za</a:t>
            </a:r>
            <a:endParaRPr lang="en-US" sz="1800" dirty="0">
              <a:solidFill>
                <a:srgbClr val="F79646"/>
              </a:solidFill>
            </a:endParaRPr>
          </a:p>
        </p:txBody>
      </p:sp>
      <p:pic>
        <p:nvPicPr>
          <p:cNvPr id="15" name="Picture 14">
            <a:hlinkClick r:id="rId4"/>
          </p:cNvPr>
          <p:cNvPicPr>
            <a:picLocks/>
          </p:cNvPicPr>
          <p:nvPr userDrawn="1"/>
        </p:nvPicPr>
        <p:blipFill>
          <a:blip r:embed="rId5"/>
          <a:stretch>
            <a:fillRect/>
          </a:stretch>
        </p:blipFill>
        <p:spPr>
          <a:xfrm>
            <a:off x="3704069" y="5557788"/>
            <a:ext cx="713815" cy="579975"/>
          </a:xfrm>
          <a:prstGeom prst="rect">
            <a:avLst/>
          </a:prstGeom>
        </p:spPr>
      </p:pic>
      <p:pic>
        <p:nvPicPr>
          <p:cNvPr id="16" name="Picture 15">
            <a:hlinkClick r:id="rId6"/>
          </p:cNvPr>
          <p:cNvPicPr>
            <a:picLocks/>
          </p:cNvPicPr>
          <p:nvPr userDrawn="1"/>
        </p:nvPicPr>
        <p:blipFill>
          <a:blip r:embed="rId7"/>
          <a:stretch>
            <a:fillRect/>
          </a:stretch>
        </p:blipFill>
        <p:spPr>
          <a:xfrm>
            <a:off x="4844345" y="5567716"/>
            <a:ext cx="713815" cy="579975"/>
          </a:xfrm>
          <a:prstGeom prst="rect">
            <a:avLst/>
          </a:prstGeom>
        </p:spPr>
      </p:pic>
      <p:pic>
        <p:nvPicPr>
          <p:cNvPr id="17" name="Picture 16">
            <a:hlinkClick r:id="rId8"/>
          </p:cNvPr>
          <p:cNvPicPr>
            <a:picLocks/>
          </p:cNvPicPr>
          <p:nvPr userDrawn="1"/>
        </p:nvPicPr>
        <p:blipFill>
          <a:blip r:embed="rId9"/>
          <a:stretch>
            <a:fillRect/>
          </a:stretch>
        </p:blipFill>
        <p:spPr>
          <a:xfrm>
            <a:off x="6045880" y="5578658"/>
            <a:ext cx="713815" cy="579975"/>
          </a:xfrm>
          <a:prstGeom prst="rect">
            <a:avLst/>
          </a:prstGeom>
        </p:spPr>
      </p:pic>
      <p:pic>
        <p:nvPicPr>
          <p:cNvPr id="18" name="Picture 17">
            <a:hlinkClick r:id="rId10"/>
          </p:cNvPr>
          <p:cNvPicPr>
            <a:picLocks noChangeAspect="1"/>
          </p:cNvPicPr>
          <p:nvPr userDrawn="1"/>
        </p:nvPicPr>
        <p:blipFill>
          <a:blip r:embed="rId11"/>
          <a:stretch>
            <a:fillRect/>
          </a:stretch>
        </p:blipFill>
        <p:spPr>
          <a:xfrm>
            <a:off x="7228221" y="5567716"/>
            <a:ext cx="713817" cy="596787"/>
          </a:xfrm>
          <a:prstGeom prst="rect">
            <a:avLst/>
          </a:prstGeom>
        </p:spPr>
      </p:pic>
    </p:spTree>
    <p:extLst>
      <p:ext uri="{BB962C8B-B14F-4D97-AF65-F5344CB8AC3E}">
        <p14:creationId xmlns:p14="http://schemas.microsoft.com/office/powerpoint/2010/main" val="38576065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1322C-04D9-4E36-B9FF-3AD4A4C857BC}"/>
              </a:ext>
            </a:extLst>
          </p:cNvPr>
          <p:cNvSpPr>
            <a:spLocks noGrp="1"/>
          </p:cNvSpPr>
          <p:nvPr>
            <p:ph type="title"/>
          </p:nvPr>
        </p:nvSpPr>
        <p:spPr/>
        <p:txBody>
          <a:bodyPr/>
          <a:lstStyle/>
          <a:p>
            <a:r>
              <a:rPr lang="it-IT"/>
              <a:t>Fare clic per modificare lo stile del titolo</a:t>
            </a:r>
            <a:endParaRPr lang="en-GB"/>
          </a:p>
        </p:txBody>
      </p:sp>
      <p:sp>
        <p:nvSpPr>
          <p:cNvPr id="3" name="Segnaposto numero diapositiva 2">
            <a:extLst>
              <a:ext uri="{FF2B5EF4-FFF2-40B4-BE49-F238E27FC236}">
                <a16:creationId xmlns:a16="http://schemas.microsoft.com/office/drawing/2014/main" id="{9968730B-3ED7-4A17-9624-BF6EE0F7A90F}"/>
              </a:ext>
            </a:extLst>
          </p:cNvPr>
          <p:cNvSpPr>
            <a:spLocks noGrp="1"/>
          </p:cNvSpPr>
          <p:nvPr>
            <p:ph type="sldNum" sz="quarter" idx="10"/>
          </p:nvPr>
        </p:nvSpPr>
        <p:spPr/>
        <p:txBody>
          <a:bodyPr/>
          <a:lstStyle/>
          <a:p>
            <a:fld id="{85E4C5A4-68AA-419A-9EB9-20F6985B147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5335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2132F-3824-2E40-A0D6-A9BC72F58D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9EF49D21-99E9-4F4E-81E8-21E970B15C48}"/>
              </a:ext>
            </a:extLst>
          </p:cNvPr>
          <p:cNvSpPr>
            <a:spLocks noGrp="1"/>
          </p:cNvSpPr>
          <p:nvPr>
            <p:ph type="sldNum" sz="quarter" idx="12"/>
          </p:nvPr>
        </p:nvSpPr>
        <p:spPr/>
        <p:txBody>
          <a:bodyPr/>
          <a:lstStyle/>
          <a:p>
            <a:fld id="{AFE093B0-5B36-6E4B-ACA0-C39575368A2F}" type="slidenum">
              <a:rPr lang="en-US" smtClean="0"/>
              <a:t>‹#›</a:t>
            </a:fld>
            <a:endParaRPr lang="en-US"/>
          </a:p>
        </p:txBody>
      </p:sp>
      <p:sp>
        <p:nvSpPr>
          <p:cNvPr id="4" name="Content Placeholder 3">
            <a:extLst>
              <a:ext uri="{FF2B5EF4-FFF2-40B4-BE49-F238E27FC236}">
                <a16:creationId xmlns:a16="http://schemas.microsoft.com/office/drawing/2014/main" id="{73A1B625-4F94-D147-AFC9-AA8C9CDDD364}"/>
              </a:ext>
            </a:extLst>
          </p:cNvPr>
          <p:cNvSpPr>
            <a:spLocks noGrp="1"/>
          </p:cNvSpPr>
          <p:nvPr>
            <p:ph sz="quarter" idx="13"/>
          </p:nvPr>
        </p:nvSpPr>
        <p:spPr>
          <a:xfrm>
            <a:off x="4468813" y="347663"/>
            <a:ext cx="7148512" cy="979487"/>
          </a:xfrm>
        </p:spPr>
        <p:txBody>
          <a:bodyPr/>
          <a:lstStyle>
            <a:lvl2pPr>
              <a:buNone/>
              <a:defRPr/>
            </a:lvl2pPr>
          </a:lstStyle>
          <a:p>
            <a:pPr lvl="0"/>
            <a:r>
              <a:rPr lang="en-GB" dirty="0"/>
              <a:t>Click to edit Master text styles</a:t>
            </a:r>
          </a:p>
          <a:p>
            <a:pPr lvl="1"/>
            <a:endParaRPr lang="en-US" dirty="0"/>
          </a:p>
        </p:txBody>
      </p:sp>
    </p:spTree>
    <p:extLst>
      <p:ext uri="{BB962C8B-B14F-4D97-AF65-F5344CB8AC3E}">
        <p14:creationId xmlns:p14="http://schemas.microsoft.com/office/powerpoint/2010/main" val="53353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1322C-04D9-4E36-B9FF-3AD4A4C857BC}"/>
              </a:ext>
            </a:extLst>
          </p:cNvPr>
          <p:cNvSpPr>
            <a:spLocks noGrp="1"/>
          </p:cNvSpPr>
          <p:nvPr>
            <p:ph type="title"/>
          </p:nvPr>
        </p:nvSpPr>
        <p:spPr/>
        <p:txBody>
          <a:bodyPr/>
          <a:lstStyle/>
          <a:p>
            <a:r>
              <a:rPr lang="it-IT"/>
              <a:t>Fare clic per modificare lo stile del titolo</a:t>
            </a:r>
            <a:endParaRPr lang="en-GB"/>
          </a:p>
        </p:txBody>
      </p:sp>
      <p:sp>
        <p:nvSpPr>
          <p:cNvPr id="3" name="Segnaposto numero diapositiva 2">
            <a:extLst>
              <a:ext uri="{FF2B5EF4-FFF2-40B4-BE49-F238E27FC236}">
                <a16:creationId xmlns:a16="http://schemas.microsoft.com/office/drawing/2014/main" id="{9968730B-3ED7-4A17-9624-BF6EE0F7A90F}"/>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val="19129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4" name="Rectangle 3"/>
          <p:cNvSpPr/>
          <p:nvPr/>
        </p:nvSpPr>
        <p:spPr>
          <a:xfrm>
            <a:off x="0" y="5964635"/>
            <a:ext cx="12192000" cy="89337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5" name="Picture 4"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487" y="6017739"/>
            <a:ext cx="1993711" cy="699548"/>
          </a:xfrm>
          <a:prstGeom prst="rect">
            <a:avLst/>
          </a:prstGeom>
        </p:spPr>
      </p:pic>
      <p:sp>
        <p:nvSpPr>
          <p:cNvPr id="6" name="TextBox 5"/>
          <p:cNvSpPr txBox="1"/>
          <p:nvPr/>
        </p:nvSpPr>
        <p:spPr>
          <a:xfrm>
            <a:off x="493044" y="6347951"/>
            <a:ext cx="2988235" cy="369332"/>
          </a:xfrm>
          <a:prstGeom prst="rect">
            <a:avLst/>
          </a:prstGeom>
          <a:noFill/>
        </p:spPr>
        <p:txBody>
          <a:bodyPr wrap="square" rtlCol="0">
            <a:spAutoFit/>
          </a:bodyPr>
          <a:lstStyle/>
          <a:p>
            <a:pPr algn="ctr" defTabSz="457200"/>
            <a:r>
              <a:rPr lang="en-US" sz="1800" dirty="0">
                <a:solidFill>
                  <a:srgbClr val="000000"/>
                </a:solidFill>
                <a:hlinkClick r:id="rId3"/>
              </a:rPr>
              <a:t>www.salga.org.za</a:t>
            </a:r>
            <a:endParaRPr lang="en-US" sz="1800" dirty="0">
              <a:solidFill>
                <a:srgbClr val="000000"/>
              </a:solidFill>
            </a:endParaRPr>
          </a:p>
        </p:txBody>
      </p:sp>
      <p:pic>
        <p:nvPicPr>
          <p:cNvPr id="7" name="Picture 6">
            <a:hlinkClick r:id="rId4"/>
          </p:cNvPr>
          <p:cNvPicPr>
            <a:picLocks/>
          </p:cNvPicPr>
          <p:nvPr/>
        </p:nvPicPr>
        <p:blipFill>
          <a:blip r:embed="rId5"/>
          <a:stretch>
            <a:fillRect/>
          </a:stretch>
        </p:blipFill>
        <p:spPr>
          <a:xfrm>
            <a:off x="493057" y="5634255"/>
            <a:ext cx="624000" cy="467999"/>
          </a:xfrm>
          <a:prstGeom prst="rect">
            <a:avLst/>
          </a:prstGeom>
        </p:spPr>
      </p:pic>
      <p:pic>
        <p:nvPicPr>
          <p:cNvPr id="8" name="Picture 7">
            <a:hlinkClick r:id="rId6"/>
          </p:cNvPr>
          <p:cNvPicPr>
            <a:picLocks/>
          </p:cNvPicPr>
          <p:nvPr/>
        </p:nvPicPr>
        <p:blipFill>
          <a:blip r:embed="rId7"/>
          <a:stretch>
            <a:fillRect/>
          </a:stretch>
        </p:blipFill>
        <p:spPr>
          <a:xfrm>
            <a:off x="1283331" y="5647492"/>
            <a:ext cx="624000" cy="467319"/>
          </a:xfrm>
          <a:prstGeom prst="rect">
            <a:avLst/>
          </a:prstGeom>
        </p:spPr>
      </p:pic>
      <p:pic>
        <p:nvPicPr>
          <p:cNvPr id="9" name="Picture 8">
            <a:hlinkClick r:id="rId8"/>
          </p:cNvPr>
          <p:cNvPicPr>
            <a:picLocks/>
          </p:cNvPicPr>
          <p:nvPr/>
        </p:nvPicPr>
        <p:blipFill>
          <a:blip r:embed="rId9"/>
          <a:stretch>
            <a:fillRect/>
          </a:stretch>
        </p:blipFill>
        <p:spPr>
          <a:xfrm>
            <a:off x="2089406" y="5662082"/>
            <a:ext cx="623999" cy="467319"/>
          </a:xfrm>
          <a:prstGeom prst="rect">
            <a:avLst/>
          </a:prstGeom>
        </p:spPr>
      </p:pic>
      <p:pic>
        <p:nvPicPr>
          <p:cNvPr id="10" name="Picture 9">
            <a:hlinkClick r:id="rId10"/>
          </p:cNvPr>
          <p:cNvPicPr>
            <a:picLocks/>
          </p:cNvPicPr>
          <p:nvPr/>
        </p:nvPicPr>
        <p:blipFill>
          <a:blip r:embed="rId11"/>
          <a:stretch>
            <a:fillRect/>
          </a:stretch>
        </p:blipFill>
        <p:spPr>
          <a:xfrm>
            <a:off x="2882895" y="5647489"/>
            <a:ext cx="624000" cy="467999"/>
          </a:xfrm>
          <a:prstGeom prst="rect">
            <a:avLst/>
          </a:prstGeom>
        </p:spPr>
      </p:pic>
      <p:sp>
        <p:nvSpPr>
          <p:cNvPr id="3" name="Slide Number Placeholder 2"/>
          <p:cNvSpPr>
            <a:spLocks noGrp="1"/>
          </p:cNvSpPr>
          <p:nvPr>
            <p:ph type="sldNum" sz="quarter" idx="10"/>
          </p:nvPr>
        </p:nvSpPr>
        <p:spPr/>
        <p:txBody>
          <a:bodyPr/>
          <a:lstStyle/>
          <a:p>
            <a:fld id="{1F4EE164-F111-7B4A-A9C5-7FF5422545D1}" type="slidenum">
              <a:rPr lang="en-US" smtClean="0">
                <a:solidFill>
                  <a:srgbClr val="F06D19"/>
                </a:solidFill>
              </a:rPr>
              <a:pPr/>
              <a:t>‹#›</a:t>
            </a:fld>
            <a:endParaRPr lang="en-US">
              <a:solidFill>
                <a:srgbClr val="F06D19"/>
              </a:solidFill>
            </a:endParaRPr>
          </a:p>
        </p:txBody>
      </p:sp>
      <p:sp>
        <p:nvSpPr>
          <p:cNvPr id="11" name="Title 10"/>
          <p:cNvSpPr>
            <a:spLocks noGrp="1"/>
          </p:cNvSpPr>
          <p:nvPr>
            <p:ph type="title"/>
          </p:nvPr>
        </p:nvSpPr>
        <p:spPr/>
        <p:txBody>
          <a:bodyPr/>
          <a:lstStyle/>
          <a:p>
            <a:r>
              <a:rPr lang="en-US"/>
              <a:t>Click to edit Master title style</a:t>
            </a:r>
          </a:p>
        </p:txBody>
      </p:sp>
      <p:sp>
        <p:nvSpPr>
          <p:cNvPr id="13" name="Picture Placeholder 12"/>
          <p:cNvSpPr>
            <a:spLocks noGrp="1"/>
          </p:cNvSpPr>
          <p:nvPr>
            <p:ph type="pic" sz="quarter" idx="11"/>
          </p:nvPr>
        </p:nvSpPr>
        <p:spPr>
          <a:xfrm>
            <a:off x="609600" y="1608675"/>
            <a:ext cx="10019323" cy="3892551"/>
          </a:xfrm>
        </p:spPr>
        <p:txBody>
          <a:bodyPr/>
          <a:lstStyle/>
          <a:p>
            <a:r>
              <a:rPr lang="en-US"/>
              <a:t>Drag picture to placeholder or click icon to add</a:t>
            </a:r>
            <a:endParaRPr lang="en-US" dirty="0"/>
          </a:p>
        </p:txBody>
      </p:sp>
      <p:pic>
        <p:nvPicPr>
          <p:cNvPr id="12" name="Picture 11"/>
          <p:cNvPicPr>
            <a:picLocks noChangeAspect="1"/>
          </p:cNvPicPr>
          <p:nvPr/>
        </p:nvPicPr>
        <p:blipFill>
          <a:blip r:embed="rId2"/>
          <a:stretch>
            <a:fillRect/>
          </a:stretch>
        </p:blipFill>
        <p:spPr>
          <a:xfrm>
            <a:off x="10879666" y="1608675"/>
            <a:ext cx="1312335" cy="3892551"/>
          </a:xfrm>
          <a:prstGeom prst="rect">
            <a:avLst/>
          </a:prstGeom>
        </p:spPr>
      </p:pic>
    </p:spTree>
    <p:extLst>
      <p:ext uri="{BB962C8B-B14F-4D97-AF65-F5344CB8AC3E}">
        <p14:creationId xmlns:p14="http://schemas.microsoft.com/office/powerpoint/2010/main" val="420445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con slide 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76977" y="764704"/>
            <a:ext cx="8639504" cy="2592288"/>
          </a:xfrm>
          <a:prstGeom prst="rect">
            <a:avLst/>
          </a:prstGeom>
        </p:spPr>
        <p:txBody>
          <a:bodyPr rtlCol="0">
            <a:normAutofit/>
          </a:bodyPr>
          <a:lstStyle>
            <a:lvl1pPr marL="0" indent="0" algn="ctr">
              <a:buNone/>
              <a:defRPr>
                <a:solidFill>
                  <a:srgbClr val="000000"/>
                </a:solidFill>
              </a:defRPr>
            </a:lvl1pPr>
          </a:lstStyle>
          <a:p>
            <a:pPr lvl="0"/>
            <a:r>
              <a:rPr lang="en-US" noProof="0"/>
              <a:t>Click icon to add picture</a:t>
            </a:r>
            <a:endParaRPr lang="en-ZA" noProof="0" dirty="0"/>
          </a:p>
        </p:txBody>
      </p:sp>
      <p:sp>
        <p:nvSpPr>
          <p:cNvPr id="11" name="Text Placeholder 10"/>
          <p:cNvSpPr>
            <a:spLocks noGrp="1"/>
          </p:cNvSpPr>
          <p:nvPr>
            <p:ph type="body" sz="quarter" idx="12"/>
          </p:nvPr>
        </p:nvSpPr>
        <p:spPr>
          <a:xfrm>
            <a:off x="719403" y="3861048"/>
            <a:ext cx="10753198" cy="2160240"/>
          </a:xfrm>
          <a:prstGeom prst="rect">
            <a:avLst/>
          </a:prstGeom>
        </p:spPr>
        <p:txBody>
          <a:bodyPr/>
          <a:lstStyle>
            <a:lvl1pPr marL="0" indent="0" algn="ctr">
              <a:buNone/>
              <a:defRPr sz="1650">
                <a:solidFill>
                  <a:srgbClr val="000000"/>
                </a:solidFill>
              </a:defRPr>
            </a:lvl1pPr>
          </a:lstStyle>
          <a:p>
            <a:pPr lvl="0"/>
            <a:r>
              <a:rPr lang="en-US"/>
              <a:t>Edit Master text styles</a:t>
            </a:r>
          </a:p>
        </p:txBody>
      </p:sp>
    </p:spTree>
    <p:extLst>
      <p:ext uri="{BB962C8B-B14F-4D97-AF65-F5344CB8AC3E}">
        <p14:creationId xmlns:p14="http://schemas.microsoft.com/office/powerpoint/2010/main" val="179962740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con slide 2">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833095" y="1700832"/>
            <a:ext cx="6527269" cy="2520256"/>
          </a:xfrm>
          <a:prstGeom prst="rect">
            <a:avLst/>
          </a:prstGeom>
        </p:spPr>
        <p:txBody>
          <a:bodyPr rtlCol="0">
            <a:normAutofit/>
          </a:bodyPr>
          <a:lstStyle>
            <a:lvl1pPr marL="0" indent="0" algn="ctr">
              <a:buNone/>
              <a:defRPr>
                <a:solidFill>
                  <a:srgbClr val="000000"/>
                </a:solidFill>
              </a:defRPr>
            </a:lvl1pPr>
          </a:lstStyle>
          <a:p>
            <a:pPr lvl="0"/>
            <a:r>
              <a:rPr lang="en-US" noProof="0"/>
              <a:t>Click icon to add picture</a:t>
            </a:r>
            <a:endParaRPr lang="en-ZA" noProof="0" dirty="0"/>
          </a:p>
        </p:txBody>
      </p:sp>
      <p:sp>
        <p:nvSpPr>
          <p:cNvPr id="9" name="Text Placeholder 8"/>
          <p:cNvSpPr>
            <a:spLocks noGrp="1"/>
          </p:cNvSpPr>
          <p:nvPr>
            <p:ph type="body" sz="quarter" idx="11"/>
          </p:nvPr>
        </p:nvSpPr>
        <p:spPr>
          <a:xfrm>
            <a:off x="720099" y="333375"/>
            <a:ext cx="10752498" cy="863600"/>
          </a:xfrm>
          <a:prstGeom prst="rect">
            <a:avLst/>
          </a:prstGeom>
        </p:spPr>
        <p:txBody>
          <a:bodyPr>
            <a:noAutofit/>
          </a:bodyPr>
          <a:lstStyle>
            <a:lvl1pPr marL="0" indent="0" algn="ctr">
              <a:buNone/>
              <a:defRPr sz="3000">
                <a:solidFill>
                  <a:srgbClr val="000000"/>
                </a:solidFill>
              </a:defRPr>
            </a:lvl1pPr>
          </a:lstStyle>
          <a:p>
            <a:pPr lvl="0"/>
            <a:r>
              <a:rPr lang="en-US"/>
              <a:t>Edit Master text styles</a:t>
            </a:r>
          </a:p>
        </p:txBody>
      </p:sp>
      <p:sp>
        <p:nvSpPr>
          <p:cNvPr id="11" name="Text Placeholder 10"/>
          <p:cNvSpPr>
            <a:spLocks noGrp="1"/>
          </p:cNvSpPr>
          <p:nvPr>
            <p:ph type="body" sz="quarter" idx="12"/>
          </p:nvPr>
        </p:nvSpPr>
        <p:spPr>
          <a:xfrm>
            <a:off x="719403" y="4941172"/>
            <a:ext cx="10753198" cy="936625"/>
          </a:xfrm>
          <a:prstGeom prst="rect">
            <a:avLst/>
          </a:prstGeom>
        </p:spPr>
        <p:txBody>
          <a:bodyPr/>
          <a:lstStyle>
            <a:lvl1pPr marL="0" indent="0" algn="ctr">
              <a:buNone/>
              <a:defRPr sz="1650">
                <a:solidFill>
                  <a:srgbClr val="000000"/>
                </a:solidFill>
              </a:defRPr>
            </a:lvl1pPr>
          </a:lstStyle>
          <a:p>
            <a:pPr lvl="0"/>
            <a:r>
              <a:rPr lang="en-US"/>
              <a:t>Edit Master text styles</a:t>
            </a:r>
          </a:p>
        </p:txBody>
      </p:sp>
    </p:spTree>
    <p:extLst>
      <p:ext uri="{BB962C8B-B14F-4D97-AF65-F5344CB8AC3E}">
        <p14:creationId xmlns:p14="http://schemas.microsoft.com/office/powerpoint/2010/main" val="255588772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raph slide 3">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720099" y="333375"/>
            <a:ext cx="10752498" cy="863600"/>
          </a:xfrm>
          <a:prstGeom prst="rect">
            <a:avLst/>
          </a:prstGeom>
        </p:spPr>
        <p:txBody>
          <a:bodyPr>
            <a:noAutofit/>
          </a:bodyPr>
          <a:lstStyle>
            <a:lvl1pPr marL="0" indent="0" algn="l">
              <a:buNone/>
              <a:defRPr sz="2100" b="0">
                <a:solidFill>
                  <a:srgbClr val="000000"/>
                </a:solidFill>
              </a:defRPr>
            </a:lvl1pPr>
          </a:lstStyle>
          <a:p>
            <a:pPr lvl="0"/>
            <a:r>
              <a:rPr lang="en-US"/>
              <a:t>Edit Master text styles</a:t>
            </a:r>
          </a:p>
        </p:txBody>
      </p:sp>
    </p:spTree>
    <p:extLst>
      <p:ext uri="{BB962C8B-B14F-4D97-AF65-F5344CB8AC3E}">
        <p14:creationId xmlns:p14="http://schemas.microsoft.com/office/powerpoint/2010/main" val="144234574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1"/>
            <a:ext cx="8534400" cy="794815"/>
          </a:xfrm>
        </p:spPr>
        <p:txBody>
          <a:bodyPr>
            <a:normAutofit/>
          </a:bodyPr>
          <a:lstStyle>
            <a:lvl1pPr>
              <a:defRPr sz="1625" b="1"/>
            </a:lvl1pPr>
          </a:lstStyle>
          <a:p>
            <a:r>
              <a:rPr lang="en-US" dirty="0"/>
              <a:t>CLICK TO EDIT MASTER TITLE STYLE</a:t>
            </a:r>
          </a:p>
        </p:txBody>
      </p:sp>
      <p:sp>
        <p:nvSpPr>
          <p:cNvPr id="7" name="Text Placeholder 6"/>
          <p:cNvSpPr>
            <a:spLocks noGrp="1"/>
          </p:cNvSpPr>
          <p:nvPr>
            <p:ph type="body" sz="quarter" idx="10"/>
          </p:nvPr>
        </p:nvSpPr>
        <p:spPr>
          <a:xfrm>
            <a:off x="857251" y="1752600"/>
            <a:ext cx="10725150" cy="4540250"/>
          </a:xfrm>
        </p:spPr>
        <p:txBody>
          <a:bodyPr>
            <a:normAutofit/>
          </a:bodyPr>
          <a:lstStyle>
            <a:lvl1pPr>
              <a:defRPr sz="975">
                <a:solidFill>
                  <a:schemeClr val="accent6"/>
                </a:solidFill>
              </a:defRPr>
            </a:lvl1pPr>
            <a:lvl2pPr>
              <a:defRPr sz="975">
                <a:solidFill>
                  <a:schemeClr val="accent6"/>
                </a:solidFill>
              </a:defRPr>
            </a:lvl2pPr>
            <a:lvl3pPr>
              <a:defRPr sz="975">
                <a:solidFill>
                  <a:schemeClr val="accent6"/>
                </a:solidFill>
              </a:defRPr>
            </a:lvl3pPr>
            <a:lvl4pPr>
              <a:defRPr sz="975">
                <a:solidFill>
                  <a:schemeClr val="accent6"/>
                </a:solidFill>
              </a:defRPr>
            </a:lvl4pPr>
            <a:lvl5pPr>
              <a:defRPr sz="975">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510" y="424669"/>
            <a:ext cx="2171452" cy="778069"/>
          </a:xfrm>
          <a:prstGeom prst="rect">
            <a:avLst/>
          </a:prstGeom>
        </p:spPr>
      </p:pic>
      <p:sp>
        <p:nvSpPr>
          <p:cNvPr id="9" name="Rectangle 8"/>
          <p:cNvSpPr/>
          <p:nvPr/>
        </p:nvSpPr>
        <p:spPr>
          <a:xfrm>
            <a:off x="0" y="6483168"/>
            <a:ext cx="888502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71475"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11811715" y="6455129"/>
            <a:ext cx="38028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71475"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8885022" y="6327555"/>
            <a:ext cx="2988235" cy="317459"/>
          </a:xfrm>
          <a:prstGeom prst="rect">
            <a:avLst/>
          </a:prstGeom>
          <a:noFill/>
        </p:spPr>
        <p:txBody>
          <a:bodyPr wrap="square" rtlCol="0">
            <a:spAutoFit/>
          </a:bodyPr>
          <a:lstStyle/>
          <a:p>
            <a:pPr marL="0" marR="0" lvl="0" indent="0" algn="ctr" defTabSz="371475" rtl="0" eaLnBrk="1" fontAlgn="auto" latinLnBrk="0" hangingPunct="1">
              <a:lnSpc>
                <a:spcPct val="100000"/>
              </a:lnSpc>
              <a:spcBef>
                <a:spcPts val="0"/>
              </a:spcBef>
              <a:spcAft>
                <a:spcPts val="0"/>
              </a:spcAft>
              <a:buClrTx/>
              <a:buSzTx/>
              <a:buFontTx/>
              <a:buNone/>
              <a:tabLst/>
              <a:defRPr/>
            </a:pPr>
            <a:r>
              <a:rPr kumimoji="0" lang="en-US" sz="1463" b="0" i="0" u="none" strike="noStrike" kern="1200" cap="none" spc="0" normalizeH="0" baseline="0" noProof="0" dirty="0">
                <a:ln>
                  <a:noFill/>
                </a:ln>
                <a:solidFill>
                  <a:srgbClr val="000000"/>
                </a:solidFill>
                <a:effectLst/>
                <a:uLnTx/>
                <a:uFillTx/>
                <a:latin typeface="Arial"/>
                <a:ea typeface="+mn-ea"/>
                <a:cs typeface="+mn-cs"/>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12" y="1364310"/>
            <a:ext cx="6495099" cy="4999329"/>
          </a:xfrm>
          <a:prstGeom prst="rect">
            <a:avLst/>
          </a:prstGeom>
        </p:spPr>
      </p:pic>
    </p:spTree>
    <p:extLst>
      <p:ext uri="{BB962C8B-B14F-4D97-AF65-F5344CB8AC3E}">
        <p14:creationId xmlns:p14="http://schemas.microsoft.com/office/powerpoint/2010/main" val="33004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2"/>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95" y="264914"/>
            <a:ext cx="3583329" cy="1283968"/>
          </a:xfrm>
          <a:prstGeom prst="rect">
            <a:avLst/>
          </a:prstGeom>
        </p:spPr>
      </p:pic>
      <p:pic>
        <p:nvPicPr>
          <p:cNvPr id="9" name="Picture 8" descr="speech bubl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055" y="1085136"/>
            <a:ext cx="5571744" cy="4782312"/>
          </a:xfrm>
          <a:prstGeom prst="rect">
            <a:avLst/>
          </a:prstGeom>
        </p:spPr>
      </p:pic>
      <p:pic>
        <p:nvPicPr>
          <p:cNvPr id="10" name="Picture 9" descr="speech buble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851" y="966264"/>
            <a:ext cx="5535168" cy="4901184"/>
          </a:xfrm>
          <a:prstGeom prst="rect">
            <a:avLst/>
          </a:prstGeom>
        </p:spPr>
      </p:pic>
      <p:sp>
        <p:nvSpPr>
          <p:cNvPr id="2" name="Title 1"/>
          <p:cNvSpPr>
            <a:spLocks noGrp="1"/>
          </p:cNvSpPr>
          <p:nvPr>
            <p:ph type="ctrTitle" hasCustomPrompt="1"/>
          </p:nvPr>
        </p:nvSpPr>
        <p:spPr>
          <a:xfrm>
            <a:off x="4807704" y="1969837"/>
            <a:ext cx="4476807" cy="1023013"/>
          </a:xfrm>
        </p:spPr>
        <p:txBody>
          <a:bodyPr>
            <a:normAutofit/>
          </a:bodyPr>
          <a:lstStyle>
            <a:lvl1pPr>
              <a:defRPr sz="1950" b="1">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4807705" y="3281730"/>
            <a:ext cx="4613057" cy="1375432"/>
          </a:xfrm>
        </p:spPr>
        <p:txBody>
          <a:bodyPr>
            <a:normAutofit/>
          </a:bodyPr>
          <a:lstStyle>
            <a:lvl1pPr marL="0" indent="0" algn="ctr">
              <a:buNone/>
              <a:defRPr sz="1300" b="1">
                <a:solidFill>
                  <a:schemeClr val="accent6"/>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endParaRPr lang="en-US" dirty="0"/>
          </a:p>
        </p:txBody>
      </p:sp>
      <p:sp>
        <p:nvSpPr>
          <p:cNvPr id="11" name="Rectangle 10"/>
          <p:cNvSpPr/>
          <p:nvPr/>
        </p:nvSpPr>
        <p:spPr>
          <a:xfrm>
            <a:off x="0" y="6483168"/>
            <a:ext cx="888502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2" name="Rectangle 11"/>
          <p:cNvSpPr/>
          <p:nvPr/>
        </p:nvSpPr>
        <p:spPr>
          <a:xfrm>
            <a:off x="11811715" y="6455129"/>
            <a:ext cx="380286"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3" name="TextBox 12"/>
          <p:cNvSpPr txBox="1"/>
          <p:nvPr/>
        </p:nvSpPr>
        <p:spPr>
          <a:xfrm>
            <a:off x="8885022" y="6327555"/>
            <a:ext cx="2988235" cy="317459"/>
          </a:xfrm>
          <a:prstGeom prst="rect">
            <a:avLst/>
          </a:prstGeom>
          <a:noFill/>
        </p:spPr>
        <p:txBody>
          <a:bodyPr wrap="square" rtlCol="0">
            <a:spAutoFit/>
          </a:bodyPr>
          <a:lstStyle/>
          <a:p>
            <a:pPr algn="ctr" defTabSz="457200">
              <a:defRPr/>
            </a:pPr>
            <a:r>
              <a:rPr lang="en-US" sz="1463" dirty="0">
                <a:solidFill>
                  <a:srgbClr val="000000"/>
                </a:solidFill>
              </a:rPr>
              <a:t>www.salga.org.za</a:t>
            </a:r>
          </a:p>
        </p:txBody>
      </p:sp>
    </p:spTree>
    <p:extLst>
      <p:ext uri="{BB962C8B-B14F-4D97-AF65-F5344CB8AC3E}">
        <p14:creationId xmlns:p14="http://schemas.microsoft.com/office/powerpoint/2010/main" val="24739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p:bldP spid="13" grpId="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1"/>
            <a:ext cx="8534400" cy="794815"/>
          </a:xfrm>
        </p:spPr>
        <p:txBody>
          <a:bodyPr>
            <a:normAutofit/>
          </a:bodyPr>
          <a:lstStyle>
            <a:lvl1pPr>
              <a:defRPr sz="1625" b="1"/>
            </a:lvl1pPr>
          </a:lstStyle>
          <a:p>
            <a:r>
              <a:rPr lang="en-US" dirty="0"/>
              <a:t>CLICK TO EDIT MASTER TITLE STYLE</a:t>
            </a:r>
          </a:p>
        </p:txBody>
      </p:sp>
      <p:sp>
        <p:nvSpPr>
          <p:cNvPr id="7" name="Text Placeholder 6"/>
          <p:cNvSpPr>
            <a:spLocks noGrp="1"/>
          </p:cNvSpPr>
          <p:nvPr>
            <p:ph type="body" sz="quarter" idx="10"/>
          </p:nvPr>
        </p:nvSpPr>
        <p:spPr>
          <a:xfrm>
            <a:off x="857251" y="1752600"/>
            <a:ext cx="10725150" cy="4540250"/>
          </a:xfrm>
        </p:spPr>
        <p:txBody>
          <a:bodyPr>
            <a:normAutofit/>
          </a:bodyPr>
          <a:lstStyle>
            <a:lvl1pPr>
              <a:defRPr sz="975">
                <a:solidFill>
                  <a:schemeClr val="accent6"/>
                </a:solidFill>
              </a:defRPr>
            </a:lvl1pPr>
            <a:lvl2pPr>
              <a:defRPr sz="975">
                <a:solidFill>
                  <a:schemeClr val="accent6"/>
                </a:solidFill>
              </a:defRPr>
            </a:lvl2pPr>
            <a:lvl3pPr>
              <a:defRPr sz="975">
                <a:solidFill>
                  <a:schemeClr val="accent6"/>
                </a:solidFill>
              </a:defRPr>
            </a:lvl3pPr>
            <a:lvl4pPr>
              <a:defRPr sz="975">
                <a:solidFill>
                  <a:schemeClr val="accent6"/>
                </a:solidFill>
              </a:defRPr>
            </a:lvl4pPr>
            <a:lvl5pPr>
              <a:defRPr sz="975">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510" y="424669"/>
            <a:ext cx="2171452" cy="778069"/>
          </a:xfrm>
          <a:prstGeom prst="rect">
            <a:avLst/>
          </a:prstGeom>
        </p:spPr>
      </p:pic>
      <p:sp>
        <p:nvSpPr>
          <p:cNvPr id="9" name="Rectangle 8"/>
          <p:cNvSpPr/>
          <p:nvPr/>
        </p:nvSpPr>
        <p:spPr>
          <a:xfrm>
            <a:off x="0" y="6483168"/>
            <a:ext cx="888502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0" name="Rectangle 9"/>
          <p:cNvSpPr/>
          <p:nvPr/>
        </p:nvSpPr>
        <p:spPr>
          <a:xfrm>
            <a:off x="11811715" y="6455129"/>
            <a:ext cx="38028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1" name="TextBox 10"/>
          <p:cNvSpPr txBox="1"/>
          <p:nvPr/>
        </p:nvSpPr>
        <p:spPr>
          <a:xfrm>
            <a:off x="8885022" y="6327555"/>
            <a:ext cx="2988235" cy="317459"/>
          </a:xfrm>
          <a:prstGeom prst="rect">
            <a:avLst/>
          </a:prstGeom>
          <a:noFill/>
        </p:spPr>
        <p:txBody>
          <a:bodyPr wrap="square" rtlCol="0">
            <a:spAutoFit/>
          </a:bodyPr>
          <a:lstStyle/>
          <a:p>
            <a:pPr algn="ctr" defTabSz="457200">
              <a:defRPr/>
            </a:pPr>
            <a:r>
              <a:rPr lang="en-US" sz="1463" dirty="0">
                <a:solidFill>
                  <a:srgbClr val="000000"/>
                </a:solidFill>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12" y="1364310"/>
            <a:ext cx="6495099" cy="4999329"/>
          </a:xfrm>
          <a:prstGeom prst="rect">
            <a:avLst/>
          </a:prstGeom>
        </p:spPr>
      </p:pic>
    </p:spTree>
    <p:extLst>
      <p:ext uri="{BB962C8B-B14F-4D97-AF65-F5344CB8AC3E}">
        <p14:creationId xmlns:p14="http://schemas.microsoft.com/office/powerpoint/2010/main" val="17966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11" grpId="0"/>
      <p:bldP spid="11" grpId="1"/>
      <p:bldP spid="11" grpId="2"/>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1322C-04D9-4E36-B9FF-3AD4A4C857BC}"/>
              </a:ext>
            </a:extLst>
          </p:cNvPr>
          <p:cNvSpPr>
            <a:spLocks noGrp="1"/>
          </p:cNvSpPr>
          <p:nvPr>
            <p:ph type="title"/>
          </p:nvPr>
        </p:nvSpPr>
        <p:spPr/>
        <p:txBody>
          <a:bodyPr/>
          <a:lstStyle/>
          <a:p>
            <a:r>
              <a:rPr lang="it-IT"/>
              <a:t>Fare clic per modificare lo stile del titolo</a:t>
            </a:r>
            <a:endParaRPr lang="en-GB"/>
          </a:p>
        </p:txBody>
      </p:sp>
      <p:sp>
        <p:nvSpPr>
          <p:cNvPr id="3" name="Segnaposto numero diapositiva 2">
            <a:extLst>
              <a:ext uri="{FF2B5EF4-FFF2-40B4-BE49-F238E27FC236}">
                <a16:creationId xmlns:a16="http://schemas.microsoft.com/office/drawing/2014/main" id="{9968730B-3ED7-4A17-9624-BF6EE0F7A90F}"/>
              </a:ext>
            </a:extLst>
          </p:cNvPr>
          <p:cNvSpPr>
            <a:spLocks noGrp="1"/>
          </p:cNvSpPr>
          <p:nvPr>
            <p:ph type="sldNum" sz="quarter" idx="10"/>
          </p:nvPr>
        </p:nvSpPr>
        <p:spPr/>
        <p:txBody>
          <a:bodyPr/>
          <a:lstStyle/>
          <a:p>
            <a:fld id="{85E4C5A4-68AA-419A-9EB9-20F6985B147C}" type="slidenum">
              <a:rPr lang="en-GB" smtClean="0">
                <a:solidFill>
                  <a:srgbClr val="F06D19">
                    <a:tint val="75000"/>
                  </a:srgbClr>
                </a:solidFill>
              </a:rPr>
              <a:pPr/>
              <a:t>‹#›</a:t>
            </a:fld>
            <a:endParaRPr lang="en-GB" dirty="0">
              <a:solidFill>
                <a:srgbClr val="F06D19">
                  <a:tint val="75000"/>
                </a:srgbClr>
              </a:solidFill>
            </a:endParaRPr>
          </a:p>
        </p:txBody>
      </p:sp>
    </p:spTree>
    <p:extLst>
      <p:ext uri="{BB962C8B-B14F-4D97-AF65-F5344CB8AC3E}">
        <p14:creationId xmlns:p14="http://schemas.microsoft.com/office/powerpoint/2010/main" val="2840015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64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66527" y="30980"/>
            <a:ext cx="11944534" cy="6858000"/>
          </a:xfrm>
          <a:prstGeom prst="rect">
            <a:avLst/>
          </a:prstGeom>
        </p:spPr>
      </p:pic>
      <p:sp>
        <p:nvSpPr>
          <p:cNvPr id="12" name="Title 1"/>
          <p:cNvSpPr>
            <a:spLocks noGrp="1"/>
          </p:cNvSpPr>
          <p:nvPr>
            <p:ph type="title"/>
          </p:nvPr>
        </p:nvSpPr>
        <p:spPr>
          <a:xfrm>
            <a:off x="914937" y="2489645"/>
            <a:ext cx="8710954" cy="1398233"/>
          </a:xfrm>
        </p:spPr>
        <p:txBody>
          <a:bodyPr/>
          <a:lstStyle/>
          <a:p>
            <a:r>
              <a:rPr lang="en-US" dirty="0"/>
              <a:t>Click to edit Master title style</a:t>
            </a:r>
          </a:p>
        </p:txBody>
      </p:sp>
      <p:sp>
        <p:nvSpPr>
          <p:cNvPr id="14" name="TextBox 13"/>
          <p:cNvSpPr txBox="1"/>
          <p:nvPr userDrawn="1"/>
        </p:nvSpPr>
        <p:spPr>
          <a:xfrm>
            <a:off x="3439175" y="6277730"/>
            <a:ext cx="4237970" cy="369332"/>
          </a:xfrm>
          <a:prstGeom prst="rect">
            <a:avLst/>
          </a:prstGeom>
          <a:noFill/>
        </p:spPr>
        <p:txBody>
          <a:bodyPr wrap="square" rtlCol="0">
            <a:spAutoFit/>
          </a:bodyPr>
          <a:lstStyle/>
          <a:p>
            <a:pPr algn="ctr" defTabSz="457200"/>
            <a:r>
              <a:rPr lang="en-US" sz="1800" dirty="0">
                <a:solidFill>
                  <a:srgbClr val="F79646"/>
                </a:solidFill>
                <a:hlinkClick r:id="rId3"/>
              </a:rPr>
              <a:t>www.salga.org.za</a:t>
            </a:r>
            <a:endParaRPr lang="en-US" sz="1800" dirty="0">
              <a:solidFill>
                <a:srgbClr val="F79646"/>
              </a:solidFill>
            </a:endParaRPr>
          </a:p>
        </p:txBody>
      </p:sp>
      <p:pic>
        <p:nvPicPr>
          <p:cNvPr id="15" name="Picture 14">
            <a:hlinkClick r:id="rId4"/>
          </p:cNvPr>
          <p:cNvPicPr>
            <a:picLocks/>
          </p:cNvPicPr>
          <p:nvPr userDrawn="1"/>
        </p:nvPicPr>
        <p:blipFill>
          <a:blip r:embed="rId5"/>
          <a:stretch>
            <a:fillRect/>
          </a:stretch>
        </p:blipFill>
        <p:spPr>
          <a:xfrm>
            <a:off x="3704069" y="5557788"/>
            <a:ext cx="713815" cy="579975"/>
          </a:xfrm>
          <a:prstGeom prst="rect">
            <a:avLst/>
          </a:prstGeom>
        </p:spPr>
      </p:pic>
      <p:pic>
        <p:nvPicPr>
          <p:cNvPr id="16" name="Picture 15">
            <a:hlinkClick r:id="rId6"/>
          </p:cNvPr>
          <p:cNvPicPr>
            <a:picLocks/>
          </p:cNvPicPr>
          <p:nvPr userDrawn="1"/>
        </p:nvPicPr>
        <p:blipFill>
          <a:blip r:embed="rId7"/>
          <a:stretch>
            <a:fillRect/>
          </a:stretch>
        </p:blipFill>
        <p:spPr>
          <a:xfrm>
            <a:off x="4844345" y="5567716"/>
            <a:ext cx="713815" cy="579975"/>
          </a:xfrm>
          <a:prstGeom prst="rect">
            <a:avLst/>
          </a:prstGeom>
        </p:spPr>
      </p:pic>
      <p:pic>
        <p:nvPicPr>
          <p:cNvPr id="17" name="Picture 16">
            <a:hlinkClick r:id="rId8"/>
          </p:cNvPr>
          <p:cNvPicPr>
            <a:picLocks/>
          </p:cNvPicPr>
          <p:nvPr userDrawn="1"/>
        </p:nvPicPr>
        <p:blipFill>
          <a:blip r:embed="rId9"/>
          <a:stretch>
            <a:fillRect/>
          </a:stretch>
        </p:blipFill>
        <p:spPr>
          <a:xfrm>
            <a:off x="6045880" y="5578658"/>
            <a:ext cx="713815" cy="579975"/>
          </a:xfrm>
          <a:prstGeom prst="rect">
            <a:avLst/>
          </a:prstGeom>
        </p:spPr>
      </p:pic>
      <p:pic>
        <p:nvPicPr>
          <p:cNvPr id="18" name="Picture 17">
            <a:hlinkClick r:id="rId10"/>
          </p:cNvPr>
          <p:cNvPicPr>
            <a:picLocks noChangeAspect="1"/>
          </p:cNvPicPr>
          <p:nvPr userDrawn="1"/>
        </p:nvPicPr>
        <p:blipFill>
          <a:blip r:embed="rId11"/>
          <a:stretch>
            <a:fillRect/>
          </a:stretch>
        </p:blipFill>
        <p:spPr>
          <a:xfrm>
            <a:off x="7228221" y="5567716"/>
            <a:ext cx="713817" cy="596787"/>
          </a:xfrm>
          <a:prstGeom prst="rect">
            <a:avLst/>
          </a:prstGeom>
        </p:spPr>
      </p:pic>
    </p:spTree>
    <p:extLst>
      <p:ext uri="{BB962C8B-B14F-4D97-AF65-F5344CB8AC3E}">
        <p14:creationId xmlns:p14="http://schemas.microsoft.com/office/powerpoint/2010/main" val="31682806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DB1332-23C3-4827-834F-0B44DB2A1167}"/>
              </a:ext>
            </a:extLst>
          </p:cNvPr>
          <p:cNvSpPr>
            <a:spLocks noGrp="1"/>
          </p:cNvSpPr>
          <p:nvPr>
            <p:ph type="title"/>
          </p:nvPr>
        </p:nvSpPr>
        <p:spPr/>
        <p:txBody>
          <a:bodyPr/>
          <a:lstStyle/>
          <a:p>
            <a:r>
              <a:rPr lang="it-IT"/>
              <a:t>Fare clic per modificare lo stile del titolo</a:t>
            </a:r>
            <a:endParaRPr lang="en-GB"/>
          </a:p>
        </p:txBody>
      </p:sp>
      <p:sp>
        <p:nvSpPr>
          <p:cNvPr id="5" name="Content Placeholder 2">
            <a:extLst>
              <a:ext uri="{FF2B5EF4-FFF2-40B4-BE49-F238E27FC236}">
                <a16:creationId xmlns:a16="http://schemas.microsoft.com/office/drawing/2014/main" id="{22DEC5FB-D05F-4816-90BB-358A484FB747}"/>
              </a:ext>
            </a:extLst>
          </p:cNvPr>
          <p:cNvSpPr>
            <a:spLocks noGrp="1"/>
          </p:cNvSpPr>
          <p:nvPr>
            <p:ph idx="1"/>
          </p:nvPr>
        </p:nvSpPr>
        <p:spPr>
          <a:xfrm>
            <a:off x="609600" y="1600204"/>
            <a:ext cx="52920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Content Placeholder 2">
            <a:extLst>
              <a:ext uri="{FF2B5EF4-FFF2-40B4-BE49-F238E27FC236}">
                <a16:creationId xmlns:a16="http://schemas.microsoft.com/office/drawing/2014/main" id="{297FEE1D-46E4-499E-A7BA-14A4482C4985}"/>
              </a:ext>
            </a:extLst>
          </p:cNvPr>
          <p:cNvSpPr>
            <a:spLocks noGrp="1"/>
          </p:cNvSpPr>
          <p:nvPr>
            <p:ph idx="10"/>
          </p:nvPr>
        </p:nvSpPr>
        <p:spPr>
          <a:xfrm>
            <a:off x="6290400" y="1600204"/>
            <a:ext cx="52920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3" name="Segnaposto numero diapositiva 2">
            <a:extLst>
              <a:ext uri="{FF2B5EF4-FFF2-40B4-BE49-F238E27FC236}">
                <a16:creationId xmlns:a16="http://schemas.microsoft.com/office/drawing/2014/main" id="{C87A72FC-4B47-4E62-BBAC-70FB58EB5C97}"/>
              </a:ext>
            </a:extLst>
          </p:cNvPr>
          <p:cNvSpPr>
            <a:spLocks noGrp="1"/>
          </p:cNvSpPr>
          <p:nvPr>
            <p:ph type="sldNum" sz="quarter" idx="11"/>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val="1277828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85918" y="164448"/>
            <a:ext cx="11646374" cy="419764"/>
          </a:xfrm>
          <a:prstGeom prst="rect">
            <a:avLst/>
          </a:prstGeom>
        </p:spPr>
      </p:pic>
      <p:sp>
        <p:nvSpPr>
          <p:cNvPr id="7" name="Title 6"/>
          <p:cNvSpPr>
            <a:spLocks noGrp="1"/>
          </p:cNvSpPr>
          <p:nvPr>
            <p:ph type="title"/>
          </p:nvPr>
        </p:nvSpPr>
        <p:spPr>
          <a:xfrm>
            <a:off x="609600" y="708346"/>
            <a:ext cx="10972800" cy="1143000"/>
          </a:xfrm>
        </p:spPr>
        <p:txBody>
          <a:bodyPr/>
          <a:lstStyle>
            <a:lvl1pPr>
              <a:defRPr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609600" y="2044700"/>
            <a:ext cx="10972800" cy="3856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a:stretch>
            <a:fillRect/>
          </a:stretch>
        </p:blipFill>
        <p:spPr>
          <a:xfrm>
            <a:off x="0" y="6085275"/>
            <a:ext cx="12192000" cy="338667"/>
          </a:xfrm>
          <a:prstGeom prst="rect">
            <a:avLst/>
          </a:prstGeom>
        </p:spPr>
      </p:pic>
      <p:sp>
        <p:nvSpPr>
          <p:cNvPr id="13" name="TextBox 12"/>
          <p:cNvSpPr txBox="1"/>
          <p:nvPr userDrawn="1"/>
        </p:nvSpPr>
        <p:spPr>
          <a:xfrm>
            <a:off x="4979529" y="6434041"/>
            <a:ext cx="2758370" cy="369332"/>
          </a:xfrm>
          <a:prstGeom prst="rect">
            <a:avLst/>
          </a:prstGeom>
          <a:noFill/>
        </p:spPr>
        <p:txBody>
          <a:bodyPr wrap="square" rtlCol="0">
            <a:spAutoFit/>
          </a:bodyPr>
          <a:lstStyle/>
          <a:p>
            <a:pPr algn="ctr"/>
            <a:r>
              <a:rPr lang="en-US" sz="1800" dirty="0">
                <a:solidFill>
                  <a:schemeClr val="accent6"/>
                </a:solidFill>
                <a:hlinkClick r:id="rId4"/>
              </a:rPr>
              <a:t>www.salga.org.za</a:t>
            </a:r>
            <a:endParaRPr lang="en-US" sz="1800" dirty="0">
              <a:solidFill>
                <a:schemeClr val="accent6"/>
              </a:solidFill>
            </a:endParaRPr>
          </a:p>
        </p:txBody>
      </p:sp>
      <p:pic>
        <p:nvPicPr>
          <p:cNvPr id="14" name="Picture 13">
            <a:hlinkClick r:id="rId5"/>
          </p:cNvPr>
          <p:cNvPicPr>
            <a:picLocks/>
          </p:cNvPicPr>
          <p:nvPr userDrawn="1"/>
        </p:nvPicPr>
        <p:blipFill>
          <a:blip r:embed="rId6"/>
          <a:stretch>
            <a:fillRect/>
          </a:stretch>
        </p:blipFill>
        <p:spPr>
          <a:xfrm>
            <a:off x="125938" y="6382192"/>
            <a:ext cx="464602" cy="377489"/>
          </a:xfrm>
          <a:prstGeom prst="rect">
            <a:avLst/>
          </a:prstGeom>
        </p:spPr>
      </p:pic>
      <p:pic>
        <p:nvPicPr>
          <p:cNvPr id="15" name="Picture 14">
            <a:hlinkClick r:id="rId7"/>
          </p:cNvPr>
          <p:cNvPicPr>
            <a:picLocks/>
          </p:cNvPicPr>
          <p:nvPr userDrawn="1"/>
        </p:nvPicPr>
        <p:blipFill>
          <a:blip r:embed="rId8"/>
          <a:stretch>
            <a:fillRect/>
          </a:stretch>
        </p:blipFill>
        <p:spPr>
          <a:xfrm>
            <a:off x="855421" y="6392120"/>
            <a:ext cx="464602" cy="377489"/>
          </a:xfrm>
          <a:prstGeom prst="rect">
            <a:avLst/>
          </a:prstGeom>
        </p:spPr>
      </p:pic>
      <p:pic>
        <p:nvPicPr>
          <p:cNvPr id="16" name="Picture 15">
            <a:hlinkClick r:id="rId9"/>
          </p:cNvPr>
          <p:cNvPicPr>
            <a:picLocks/>
          </p:cNvPicPr>
          <p:nvPr userDrawn="1"/>
        </p:nvPicPr>
        <p:blipFill>
          <a:blip r:embed="rId10"/>
          <a:stretch>
            <a:fillRect/>
          </a:stretch>
        </p:blipFill>
        <p:spPr>
          <a:xfrm>
            <a:off x="1599489" y="6403062"/>
            <a:ext cx="464602" cy="377489"/>
          </a:xfrm>
          <a:prstGeom prst="rect">
            <a:avLst/>
          </a:prstGeom>
        </p:spPr>
      </p:pic>
      <p:pic>
        <p:nvPicPr>
          <p:cNvPr id="17" name="Picture 16">
            <a:hlinkClick r:id="rId11"/>
          </p:cNvPr>
          <p:cNvPicPr>
            <a:picLocks noChangeAspect="1"/>
          </p:cNvPicPr>
          <p:nvPr userDrawn="1"/>
        </p:nvPicPr>
        <p:blipFill>
          <a:blip r:embed="rId12"/>
          <a:stretch>
            <a:fillRect/>
          </a:stretch>
        </p:blipFill>
        <p:spPr>
          <a:xfrm>
            <a:off x="2331943" y="6392117"/>
            <a:ext cx="464602"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t>‹#›</a:t>
            </a:fld>
            <a:endParaRPr lang="en-US" dirty="0"/>
          </a:p>
        </p:txBody>
      </p:sp>
    </p:spTree>
    <p:extLst>
      <p:ext uri="{BB962C8B-B14F-4D97-AF65-F5344CB8AC3E}">
        <p14:creationId xmlns:p14="http://schemas.microsoft.com/office/powerpoint/2010/main" val="2310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7" name="Slide Number Placeholder 4"/>
          <p:cNvSpPr>
            <a:spLocks noGrp="1"/>
          </p:cNvSpPr>
          <p:nvPr>
            <p:ph type="sldNum" sz="quarter" idx="13"/>
          </p:nvPr>
        </p:nvSpPr>
        <p:spPr>
          <a:xfrm>
            <a:off x="10545280" y="6157622"/>
            <a:ext cx="1095358" cy="687550"/>
          </a:xfrm>
          <a:prstGeom prst="rect">
            <a:avLst/>
          </a:prstGeom>
          <a:noFill/>
          <a:ln>
            <a:noFill/>
          </a:ln>
        </p:spPr>
        <p:style>
          <a:lnRef idx="2">
            <a:schemeClr val="accent1"/>
          </a:lnRef>
          <a:fillRef idx="1">
            <a:schemeClr val="lt1"/>
          </a:fillRef>
          <a:effectRef idx="0">
            <a:schemeClr val="accent1"/>
          </a:effectRef>
          <a:fontRef idx="none"/>
        </p:style>
        <p:txBody>
          <a:bodyPr>
            <a:scene3d>
              <a:camera prst="orthographicFront"/>
              <a:lightRig rig="soft" dir="t">
                <a:rot lat="0" lon="0" rev="10800000"/>
              </a:lightRig>
            </a:scene3d>
            <a:sp3d>
              <a:bevelT w="27940" h="12700"/>
              <a:contourClr>
                <a:srgbClr val="DDDDDD"/>
              </a:contourClr>
            </a:sp3d>
          </a:bodyPr>
          <a:lstStyle>
            <a:lvl1pPr algn="ctr">
              <a:defRPr sz="1800" b="0" i="0" cap="none" spc="150">
                <a:ln w="11430"/>
                <a:solidFill>
                  <a:srgbClr val="F8F8F8"/>
                </a:solidFill>
                <a:effectLst>
                  <a:outerShdw blurRad="25400" algn="tl" rotWithShape="0">
                    <a:srgbClr val="000000">
                      <a:alpha val="43000"/>
                    </a:srgbClr>
                  </a:outerShdw>
                </a:effectLst>
                <a:latin typeface="Foco Black"/>
                <a:cs typeface="Foco Black"/>
              </a:defRPr>
            </a:lvl1pPr>
          </a:lstStyle>
          <a:p>
            <a:pPr defTabSz="457200"/>
            <a:fld id="{EE2BC727-926F-1646-BD6E-3FDEEEEFCBE9}" type="slidenum">
              <a:rPr lang="en-US" smtClean="0"/>
              <a:pPr defTabSz="457200"/>
              <a:t>‹#›</a:t>
            </a:fld>
            <a:endParaRPr lang="en-US" dirty="0"/>
          </a:p>
        </p:txBody>
      </p:sp>
    </p:spTree>
    <p:extLst>
      <p:ext uri="{BB962C8B-B14F-4D97-AF65-F5344CB8AC3E}">
        <p14:creationId xmlns:p14="http://schemas.microsoft.com/office/powerpoint/2010/main" val="213432543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16" name="Picture 15"/>
          <p:cNvPicPr>
            <a:picLocks noChangeAspect="1"/>
          </p:cNvPicPr>
          <p:nvPr userDrawn="1"/>
        </p:nvPicPr>
        <p:blipFill>
          <a:blip r:embed="rId2"/>
          <a:stretch>
            <a:fillRect/>
          </a:stretch>
        </p:blipFill>
        <p:spPr>
          <a:xfrm>
            <a:off x="95" y="657447"/>
            <a:ext cx="12192000" cy="5776594"/>
          </a:xfrm>
          <a:prstGeom prst="rect">
            <a:avLst/>
          </a:prstGeom>
        </p:spPr>
      </p:pic>
      <p:pic>
        <p:nvPicPr>
          <p:cNvPr id="6" name="Picture 5"/>
          <p:cNvPicPr>
            <a:picLocks noChangeAspect="1"/>
          </p:cNvPicPr>
          <p:nvPr userDrawn="1"/>
        </p:nvPicPr>
        <p:blipFill>
          <a:blip r:embed="rId3"/>
          <a:stretch>
            <a:fillRect/>
          </a:stretch>
        </p:blipFill>
        <p:spPr>
          <a:xfrm>
            <a:off x="285918" y="164448"/>
            <a:ext cx="11646374" cy="419764"/>
          </a:xfrm>
          <a:prstGeom prst="rect">
            <a:avLst/>
          </a:prstGeom>
        </p:spPr>
      </p:pic>
      <p:sp>
        <p:nvSpPr>
          <p:cNvPr id="8" name="TextBox 7"/>
          <p:cNvSpPr txBox="1"/>
          <p:nvPr userDrawn="1"/>
        </p:nvSpPr>
        <p:spPr>
          <a:xfrm>
            <a:off x="4979529" y="6434041"/>
            <a:ext cx="2758370" cy="369332"/>
          </a:xfrm>
          <a:prstGeom prst="rect">
            <a:avLst/>
          </a:prstGeom>
          <a:noFill/>
        </p:spPr>
        <p:txBody>
          <a:bodyPr wrap="square" rtlCol="0">
            <a:spAutoFit/>
          </a:bodyPr>
          <a:lstStyle/>
          <a:p>
            <a:pPr algn="ctr" defTabSz="457200"/>
            <a:r>
              <a:rPr lang="en-US" sz="1800" dirty="0">
                <a:solidFill>
                  <a:srgbClr val="F79646"/>
                </a:solidFill>
                <a:hlinkClick r:id="rId4"/>
              </a:rPr>
              <a:t>www.salga.org.za</a:t>
            </a:r>
            <a:endParaRPr lang="en-US" sz="1800" dirty="0">
              <a:solidFill>
                <a:srgbClr val="F79646"/>
              </a:solidFill>
            </a:endParaRPr>
          </a:p>
        </p:txBody>
      </p:sp>
      <p:pic>
        <p:nvPicPr>
          <p:cNvPr id="9" name="Picture 8">
            <a:hlinkClick r:id="rId5"/>
          </p:cNvPr>
          <p:cNvPicPr>
            <a:picLocks/>
          </p:cNvPicPr>
          <p:nvPr userDrawn="1"/>
        </p:nvPicPr>
        <p:blipFill>
          <a:blip r:embed="rId6"/>
          <a:stretch>
            <a:fillRect/>
          </a:stretch>
        </p:blipFill>
        <p:spPr>
          <a:xfrm>
            <a:off x="125938" y="6382192"/>
            <a:ext cx="464602" cy="377489"/>
          </a:xfrm>
          <a:prstGeom prst="rect">
            <a:avLst/>
          </a:prstGeom>
        </p:spPr>
      </p:pic>
      <p:pic>
        <p:nvPicPr>
          <p:cNvPr id="10" name="Picture 9">
            <a:hlinkClick r:id="rId7"/>
          </p:cNvPr>
          <p:cNvPicPr>
            <a:picLocks/>
          </p:cNvPicPr>
          <p:nvPr userDrawn="1"/>
        </p:nvPicPr>
        <p:blipFill>
          <a:blip r:embed="rId8"/>
          <a:stretch>
            <a:fillRect/>
          </a:stretch>
        </p:blipFill>
        <p:spPr>
          <a:xfrm>
            <a:off x="855421" y="6392120"/>
            <a:ext cx="464602" cy="377489"/>
          </a:xfrm>
          <a:prstGeom prst="rect">
            <a:avLst/>
          </a:prstGeom>
        </p:spPr>
      </p:pic>
      <p:pic>
        <p:nvPicPr>
          <p:cNvPr id="11" name="Picture 10">
            <a:hlinkClick r:id="rId9"/>
          </p:cNvPr>
          <p:cNvPicPr>
            <a:picLocks/>
          </p:cNvPicPr>
          <p:nvPr userDrawn="1"/>
        </p:nvPicPr>
        <p:blipFill>
          <a:blip r:embed="rId10"/>
          <a:stretch>
            <a:fillRect/>
          </a:stretch>
        </p:blipFill>
        <p:spPr>
          <a:xfrm>
            <a:off x="1599489" y="6403062"/>
            <a:ext cx="464602" cy="377489"/>
          </a:xfrm>
          <a:prstGeom prst="rect">
            <a:avLst/>
          </a:prstGeom>
        </p:spPr>
      </p:pic>
      <p:pic>
        <p:nvPicPr>
          <p:cNvPr id="12" name="Picture 11">
            <a:hlinkClick r:id="rId11"/>
          </p:cNvPr>
          <p:cNvPicPr>
            <a:picLocks noChangeAspect="1"/>
          </p:cNvPicPr>
          <p:nvPr userDrawn="1"/>
        </p:nvPicPr>
        <p:blipFill>
          <a:blip r:embed="rId12"/>
          <a:stretch>
            <a:fillRect/>
          </a:stretch>
        </p:blipFill>
        <p:spPr>
          <a:xfrm>
            <a:off x="2331943" y="6392117"/>
            <a:ext cx="464602" cy="388431"/>
          </a:xfrm>
          <a:prstGeom prst="rect">
            <a:avLst/>
          </a:prstGeom>
        </p:spPr>
      </p:pic>
      <p:sp>
        <p:nvSpPr>
          <p:cNvPr id="2" name="Title 1"/>
          <p:cNvSpPr>
            <a:spLocks noGrp="1"/>
          </p:cNvSpPr>
          <p:nvPr>
            <p:ph type="title"/>
          </p:nvPr>
        </p:nvSpPr>
        <p:spPr>
          <a:xfrm>
            <a:off x="655308" y="2457052"/>
            <a:ext cx="9378453" cy="1143000"/>
          </a:xfrm>
          <a:prstGeom prst="rect">
            <a:avLst/>
          </a:prstGeom>
        </p:spPr>
        <p:txBody>
          <a:bodyPr/>
          <a:lstStyle/>
          <a:p>
            <a:r>
              <a:rPr lang="x-none" dirty="0"/>
              <a:t>Click to edit Master title style</a:t>
            </a:r>
            <a:endParaRPr lang="en-US" dirty="0"/>
          </a:p>
        </p:txBody>
      </p:sp>
    </p:spTree>
    <p:extLst>
      <p:ext uri="{BB962C8B-B14F-4D97-AF65-F5344CB8AC3E}">
        <p14:creationId xmlns:p14="http://schemas.microsoft.com/office/powerpoint/2010/main" val="35676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66527" y="293077"/>
            <a:ext cx="11944535" cy="6595903"/>
          </a:xfrm>
          <a:prstGeom prst="rect">
            <a:avLst/>
          </a:prstGeom>
        </p:spPr>
      </p:pic>
      <p:sp>
        <p:nvSpPr>
          <p:cNvPr id="12" name="TextBox 11"/>
          <p:cNvSpPr txBox="1"/>
          <p:nvPr userDrawn="1"/>
        </p:nvSpPr>
        <p:spPr>
          <a:xfrm>
            <a:off x="3439175" y="6277730"/>
            <a:ext cx="4237971" cy="369332"/>
          </a:xfrm>
          <a:prstGeom prst="rect">
            <a:avLst/>
          </a:prstGeom>
          <a:noFill/>
        </p:spPr>
        <p:txBody>
          <a:bodyPr wrap="square" rtlCol="0">
            <a:spAutoFit/>
          </a:bodyPr>
          <a:lstStyle/>
          <a:p>
            <a:pPr algn="ctr" defTabSz="457200"/>
            <a:r>
              <a:rPr lang="en-US" dirty="0">
                <a:solidFill>
                  <a:srgbClr val="F79646"/>
                </a:solidFill>
                <a:hlinkClick r:id="rId3"/>
              </a:rPr>
              <a:t>www.salga.org.za</a:t>
            </a:r>
            <a:endParaRPr lang="en-US" dirty="0">
              <a:solidFill>
                <a:srgbClr val="F79646"/>
              </a:solidFill>
            </a:endParaRPr>
          </a:p>
        </p:txBody>
      </p:sp>
      <p:pic>
        <p:nvPicPr>
          <p:cNvPr id="13" name="Picture 12">
            <a:hlinkClick r:id="rId4"/>
          </p:cNvPr>
          <p:cNvPicPr>
            <a:picLocks/>
          </p:cNvPicPr>
          <p:nvPr userDrawn="1"/>
        </p:nvPicPr>
        <p:blipFill>
          <a:blip r:embed="rId5"/>
          <a:stretch>
            <a:fillRect/>
          </a:stretch>
        </p:blipFill>
        <p:spPr>
          <a:xfrm>
            <a:off x="3704068" y="5557789"/>
            <a:ext cx="713816" cy="579975"/>
          </a:xfrm>
          <a:prstGeom prst="rect">
            <a:avLst/>
          </a:prstGeom>
        </p:spPr>
      </p:pic>
      <p:pic>
        <p:nvPicPr>
          <p:cNvPr id="14" name="Picture 13">
            <a:hlinkClick r:id="rId6"/>
          </p:cNvPr>
          <p:cNvPicPr>
            <a:picLocks/>
          </p:cNvPicPr>
          <p:nvPr userDrawn="1"/>
        </p:nvPicPr>
        <p:blipFill>
          <a:blip r:embed="rId7"/>
          <a:stretch>
            <a:fillRect/>
          </a:stretch>
        </p:blipFill>
        <p:spPr>
          <a:xfrm>
            <a:off x="4844345" y="5567717"/>
            <a:ext cx="713816" cy="579975"/>
          </a:xfrm>
          <a:prstGeom prst="rect">
            <a:avLst/>
          </a:prstGeom>
        </p:spPr>
      </p:pic>
      <p:pic>
        <p:nvPicPr>
          <p:cNvPr id="15" name="Picture 14">
            <a:hlinkClick r:id="rId8"/>
          </p:cNvPr>
          <p:cNvPicPr>
            <a:picLocks/>
          </p:cNvPicPr>
          <p:nvPr userDrawn="1"/>
        </p:nvPicPr>
        <p:blipFill>
          <a:blip r:embed="rId9"/>
          <a:stretch>
            <a:fillRect/>
          </a:stretch>
        </p:blipFill>
        <p:spPr>
          <a:xfrm>
            <a:off x="6045880" y="5578659"/>
            <a:ext cx="713816" cy="579975"/>
          </a:xfrm>
          <a:prstGeom prst="rect">
            <a:avLst/>
          </a:prstGeom>
        </p:spPr>
      </p:pic>
      <p:pic>
        <p:nvPicPr>
          <p:cNvPr id="16" name="Picture 15">
            <a:hlinkClick r:id="rId10"/>
          </p:cNvPr>
          <p:cNvPicPr>
            <a:picLocks noChangeAspect="1"/>
          </p:cNvPicPr>
          <p:nvPr userDrawn="1"/>
        </p:nvPicPr>
        <p:blipFill>
          <a:blip r:embed="rId11"/>
          <a:stretch>
            <a:fillRect/>
          </a:stretch>
        </p:blipFill>
        <p:spPr>
          <a:xfrm>
            <a:off x="7228221" y="5567717"/>
            <a:ext cx="713816" cy="596787"/>
          </a:xfrm>
          <a:prstGeom prst="rect">
            <a:avLst/>
          </a:prstGeom>
        </p:spPr>
      </p:pic>
      <p:sp>
        <p:nvSpPr>
          <p:cNvPr id="10" name="Title 6"/>
          <p:cNvSpPr>
            <a:spLocks noGrp="1"/>
          </p:cNvSpPr>
          <p:nvPr>
            <p:ph type="title"/>
          </p:nvPr>
        </p:nvSpPr>
        <p:spPr>
          <a:xfrm>
            <a:off x="1067428" y="2608540"/>
            <a:ext cx="8574089" cy="1709460"/>
          </a:xfrm>
        </p:spPr>
        <p:txBody>
          <a:bodyPr/>
          <a:lstStyle/>
          <a:p>
            <a:r>
              <a:rPr lang="en-US" dirty="0"/>
              <a:t>Click to edit Master title style</a:t>
            </a:r>
          </a:p>
        </p:txBody>
      </p:sp>
      <p:sp>
        <p:nvSpPr>
          <p:cNvPr id="17" name="Text Placeholder 3"/>
          <p:cNvSpPr>
            <a:spLocks noGrp="1"/>
          </p:cNvSpPr>
          <p:nvPr>
            <p:ph type="body" sz="half" idx="2"/>
          </p:nvPr>
        </p:nvSpPr>
        <p:spPr>
          <a:xfrm>
            <a:off x="1067428" y="4532924"/>
            <a:ext cx="8574089"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Tree>
    <p:extLst>
      <p:ext uri="{BB962C8B-B14F-4D97-AF65-F5344CB8AC3E}">
        <p14:creationId xmlns:p14="http://schemas.microsoft.com/office/powerpoint/2010/main" val="371447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a:stretch>
            <a:fillRect/>
          </a:stretch>
        </p:blipFill>
        <p:spPr>
          <a:xfrm>
            <a:off x="272813" y="177335"/>
            <a:ext cx="11646375" cy="360000"/>
          </a:xfrm>
          <a:prstGeom prst="rect">
            <a:avLst/>
          </a:prstGeom>
        </p:spPr>
      </p:pic>
      <p:sp>
        <p:nvSpPr>
          <p:cNvPr id="7" name="Title 6"/>
          <p:cNvSpPr>
            <a:spLocks noGrp="1"/>
          </p:cNvSpPr>
          <p:nvPr>
            <p:ph type="title"/>
          </p:nvPr>
        </p:nvSpPr>
        <p:spPr>
          <a:xfrm>
            <a:off x="1831789" y="16049"/>
            <a:ext cx="7767264" cy="682572"/>
          </a:xfrm>
        </p:spPr>
        <p:txBody>
          <a:bodyPr>
            <a:normAutofit/>
          </a:bodyPr>
          <a:lstStyle>
            <a:lvl1pPr algn="l">
              <a:defRPr sz="2400"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609600" y="2044700"/>
            <a:ext cx="10972800" cy="3856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p:cNvPicPr>
          <p:nvPr userDrawn="1"/>
        </p:nvPicPr>
        <p:blipFill>
          <a:blip r:embed="rId3"/>
          <a:stretch>
            <a:fillRect/>
          </a:stretch>
        </p:blipFill>
        <p:spPr>
          <a:xfrm>
            <a:off x="0" y="6085276"/>
            <a:ext cx="12192000" cy="271076"/>
          </a:xfrm>
          <a:prstGeom prst="rect">
            <a:avLst/>
          </a:prstGeom>
        </p:spPr>
      </p:pic>
      <p:pic>
        <p:nvPicPr>
          <p:cNvPr id="14" name="Picture 13">
            <a:hlinkClick r:id="rId4"/>
          </p:cNvPr>
          <p:cNvPicPr>
            <a:picLocks/>
          </p:cNvPicPr>
          <p:nvPr userDrawn="1"/>
        </p:nvPicPr>
        <p:blipFill>
          <a:blip r:embed="rId5"/>
          <a:stretch>
            <a:fillRect/>
          </a:stretch>
        </p:blipFill>
        <p:spPr>
          <a:xfrm>
            <a:off x="125940" y="6382191"/>
            <a:ext cx="464601" cy="360000"/>
          </a:xfrm>
          <a:prstGeom prst="rect">
            <a:avLst/>
          </a:prstGeom>
        </p:spPr>
      </p:pic>
      <p:pic>
        <p:nvPicPr>
          <p:cNvPr id="15" name="Picture 14">
            <a:hlinkClick r:id="rId6"/>
          </p:cNvPr>
          <p:cNvPicPr>
            <a:picLocks/>
          </p:cNvPicPr>
          <p:nvPr userDrawn="1"/>
        </p:nvPicPr>
        <p:blipFill>
          <a:blip r:embed="rId7"/>
          <a:stretch>
            <a:fillRect/>
          </a:stretch>
        </p:blipFill>
        <p:spPr>
          <a:xfrm>
            <a:off x="855422" y="6392120"/>
            <a:ext cx="464601" cy="360000"/>
          </a:xfrm>
          <a:prstGeom prst="rect">
            <a:avLst/>
          </a:prstGeom>
        </p:spPr>
      </p:pic>
      <p:pic>
        <p:nvPicPr>
          <p:cNvPr id="16" name="Picture 15">
            <a:hlinkClick r:id="rId8"/>
          </p:cNvPr>
          <p:cNvPicPr>
            <a:picLocks/>
          </p:cNvPicPr>
          <p:nvPr userDrawn="1"/>
        </p:nvPicPr>
        <p:blipFill>
          <a:blip r:embed="rId9"/>
          <a:stretch>
            <a:fillRect/>
          </a:stretch>
        </p:blipFill>
        <p:spPr>
          <a:xfrm>
            <a:off x="1599490" y="6403062"/>
            <a:ext cx="464601" cy="360000"/>
          </a:xfrm>
          <a:prstGeom prst="rect">
            <a:avLst/>
          </a:prstGeom>
        </p:spPr>
      </p:pic>
      <p:pic>
        <p:nvPicPr>
          <p:cNvPr id="17" name="Picture 16">
            <a:hlinkClick r:id="rId10"/>
          </p:cNvPr>
          <p:cNvPicPr>
            <a:picLocks/>
          </p:cNvPicPr>
          <p:nvPr userDrawn="1"/>
        </p:nvPicPr>
        <p:blipFill>
          <a:blip r:embed="rId11"/>
          <a:stretch>
            <a:fillRect/>
          </a:stretch>
        </p:blipFill>
        <p:spPr>
          <a:xfrm>
            <a:off x="2331944" y="6392116"/>
            <a:ext cx="464601" cy="360000"/>
          </a:xfrm>
          <a:prstGeom prst="rect">
            <a:avLst/>
          </a:prstGeom>
        </p:spPr>
      </p:pic>
      <p:sp>
        <p:nvSpPr>
          <p:cNvPr id="20" name="Slide Number Placeholder 19"/>
          <p:cNvSpPr>
            <a:spLocks noGrp="1"/>
          </p:cNvSpPr>
          <p:nvPr>
            <p:ph type="sldNum" sz="quarter" idx="13"/>
          </p:nvPr>
        </p:nvSpPr>
        <p:spPr>
          <a:xfrm>
            <a:off x="8926489" y="6016985"/>
            <a:ext cx="2844800" cy="365125"/>
          </a:xfrm>
        </p:spPr>
        <p:txBody>
          <a:bodyPr/>
          <a:lstStyle>
            <a:lvl1pPr>
              <a:defRPr b="1">
                <a:solidFill>
                  <a:schemeClr val="tx1"/>
                </a:solidFill>
              </a:defRPr>
            </a:lvl1pPr>
          </a:lstStyle>
          <a:p>
            <a:fld id="{4CC04D4C-DC45-834A-A759-F6658CE957E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2011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40"/>
            <a:ext cx="10972800" cy="981629"/>
          </a:xfrm>
          <a:prstGeom prst="rect">
            <a:avLst/>
          </a:prstGeom>
        </p:spPr>
        <p:txBody>
          <a:bodyPr/>
          <a:lstStyle/>
          <a:p>
            <a:r>
              <a:rPr lang="x-none" dirty="0"/>
              <a:t>Click to edit Master title style</a:t>
            </a:r>
            <a:endParaRPr lang="en-US" dirty="0"/>
          </a:p>
        </p:txBody>
      </p:sp>
      <p:sp>
        <p:nvSpPr>
          <p:cNvPr id="3" name="Content Placeholder 2"/>
          <p:cNvSpPr>
            <a:spLocks noGrp="1"/>
          </p:cNvSpPr>
          <p:nvPr>
            <p:ph sz="half" idx="1"/>
          </p:nvPr>
        </p:nvSpPr>
        <p:spPr>
          <a:xfrm>
            <a:off x="609600" y="2044621"/>
            <a:ext cx="5384800" cy="39188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6197600" y="2044621"/>
            <a:ext cx="5384800" cy="39188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pic>
        <p:nvPicPr>
          <p:cNvPr id="8" name="Picture 7"/>
          <p:cNvPicPr>
            <a:picLocks noChangeAspect="1"/>
          </p:cNvPicPr>
          <p:nvPr userDrawn="1"/>
        </p:nvPicPr>
        <p:blipFill>
          <a:blip r:embed="rId2"/>
          <a:stretch>
            <a:fillRect/>
          </a:stretch>
        </p:blipFill>
        <p:spPr>
          <a:xfrm>
            <a:off x="285918" y="164448"/>
            <a:ext cx="11646375" cy="419764"/>
          </a:xfrm>
          <a:prstGeom prst="rect">
            <a:avLst/>
          </a:prstGeom>
        </p:spPr>
      </p:pic>
      <p:pic>
        <p:nvPicPr>
          <p:cNvPr id="9" name="Picture 8"/>
          <p:cNvPicPr>
            <a:picLocks noChangeAspect="1"/>
          </p:cNvPicPr>
          <p:nvPr userDrawn="1"/>
        </p:nvPicPr>
        <p:blipFill>
          <a:blip r:embed="rId3"/>
          <a:stretch>
            <a:fillRect/>
          </a:stretch>
        </p:blipFill>
        <p:spPr>
          <a:xfrm>
            <a:off x="0" y="6071546"/>
            <a:ext cx="12192000" cy="338667"/>
          </a:xfrm>
          <a:prstGeom prst="rect">
            <a:avLst/>
          </a:prstGeom>
        </p:spPr>
      </p:pic>
      <p:pic>
        <p:nvPicPr>
          <p:cNvPr id="11" name="Picture 10">
            <a:hlinkClick r:id="rId4"/>
          </p:cNvPr>
          <p:cNvPicPr>
            <a:picLocks/>
          </p:cNvPicPr>
          <p:nvPr userDrawn="1"/>
        </p:nvPicPr>
        <p:blipFill>
          <a:blip r:embed="rId5"/>
          <a:stretch>
            <a:fillRect/>
          </a:stretch>
        </p:blipFill>
        <p:spPr>
          <a:xfrm>
            <a:off x="125940" y="6382193"/>
            <a:ext cx="464601" cy="377489"/>
          </a:xfrm>
          <a:prstGeom prst="rect">
            <a:avLst/>
          </a:prstGeom>
        </p:spPr>
      </p:pic>
      <p:pic>
        <p:nvPicPr>
          <p:cNvPr id="12" name="Picture 11">
            <a:hlinkClick r:id="rId6"/>
          </p:cNvPr>
          <p:cNvPicPr>
            <a:picLocks/>
          </p:cNvPicPr>
          <p:nvPr userDrawn="1"/>
        </p:nvPicPr>
        <p:blipFill>
          <a:blip r:embed="rId7"/>
          <a:stretch>
            <a:fillRect/>
          </a:stretch>
        </p:blipFill>
        <p:spPr>
          <a:xfrm>
            <a:off x="855422" y="6392121"/>
            <a:ext cx="464601" cy="377489"/>
          </a:xfrm>
          <a:prstGeom prst="rect">
            <a:avLst/>
          </a:prstGeom>
        </p:spPr>
      </p:pic>
      <p:pic>
        <p:nvPicPr>
          <p:cNvPr id="13" name="Picture 12">
            <a:hlinkClick r:id="rId8"/>
          </p:cNvPr>
          <p:cNvPicPr>
            <a:picLocks/>
          </p:cNvPicPr>
          <p:nvPr userDrawn="1"/>
        </p:nvPicPr>
        <p:blipFill>
          <a:blip r:embed="rId9"/>
          <a:stretch>
            <a:fillRect/>
          </a:stretch>
        </p:blipFill>
        <p:spPr>
          <a:xfrm>
            <a:off x="1599490" y="6403063"/>
            <a:ext cx="464601"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2331944" y="6392118"/>
            <a:ext cx="464601" cy="388431"/>
          </a:xfrm>
          <a:prstGeom prst="rect">
            <a:avLst/>
          </a:prstGeom>
        </p:spPr>
      </p:pic>
      <p:sp>
        <p:nvSpPr>
          <p:cNvPr id="7" name="Slide Number Placeholder 6"/>
          <p:cNvSpPr>
            <a:spLocks noGrp="1"/>
          </p:cNvSpPr>
          <p:nvPr>
            <p:ph type="sldNum" sz="quarter" idx="12"/>
          </p:nvPr>
        </p:nvSpPr>
        <p:spPr>
          <a:xfrm>
            <a:off x="8967288" y="5994272"/>
            <a:ext cx="2844800" cy="365125"/>
          </a:xfrm>
          <a:prstGeom prst="rect">
            <a:avLst/>
          </a:prstGeom>
        </p:spPr>
        <p:txBody>
          <a:bodyPr/>
          <a:lstStyle>
            <a:lvl1pPr>
              <a:defRPr b="1">
                <a:solidFill>
                  <a:schemeClr val="tx1"/>
                </a:solidFill>
              </a:defRPr>
            </a:lvl1pPr>
          </a:lstStyle>
          <a:p>
            <a:fld id="{EE2BC727-926F-1646-BD6E-3FDEEEEFCBE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725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37600" y="6356355"/>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16" name="Picture 15"/>
          <p:cNvPicPr>
            <a:picLocks noChangeAspect="1"/>
          </p:cNvPicPr>
          <p:nvPr userDrawn="1"/>
        </p:nvPicPr>
        <p:blipFill>
          <a:blip r:embed="rId2"/>
          <a:stretch>
            <a:fillRect/>
          </a:stretch>
        </p:blipFill>
        <p:spPr>
          <a:xfrm>
            <a:off x="95" y="772160"/>
            <a:ext cx="12192000" cy="5661881"/>
          </a:xfrm>
          <a:prstGeom prst="rect">
            <a:avLst/>
          </a:prstGeom>
        </p:spPr>
      </p:pic>
      <p:pic>
        <p:nvPicPr>
          <p:cNvPr id="6" name="Picture 5"/>
          <p:cNvPicPr>
            <a:picLocks noChangeAspect="1"/>
          </p:cNvPicPr>
          <p:nvPr userDrawn="1"/>
        </p:nvPicPr>
        <p:blipFill>
          <a:blip r:embed="rId3"/>
          <a:stretch>
            <a:fillRect/>
          </a:stretch>
        </p:blipFill>
        <p:spPr>
          <a:xfrm>
            <a:off x="285918" y="164448"/>
            <a:ext cx="11646375" cy="419764"/>
          </a:xfrm>
          <a:prstGeom prst="rect">
            <a:avLst/>
          </a:prstGeom>
        </p:spPr>
      </p:pic>
      <p:sp>
        <p:nvSpPr>
          <p:cNvPr id="8" name="TextBox 7"/>
          <p:cNvSpPr txBox="1"/>
          <p:nvPr userDrawn="1"/>
        </p:nvSpPr>
        <p:spPr>
          <a:xfrm>
            <a:off x="4979528" y="6434041"/>
            <a:ext cx="2758371" cy="369332"/>
          </a:xfrm>
          <a:prstGeom prst="rect">
            <a:avLst/>
          </a:prstGeom>
          <a:noFill/>
        </p:spPr>
        <p:txBody>
          <a:bodyPr wrap="square" rtlCol="0">
            <a:spAutoFit/>
          </a:bodyPr>
          <a:lstStyle/>
          <a:p>
            <a:pPr algn="ctr" defTabSz="457200"/>
            <a:r>
              <a:rPr lang="en-US" dirty="0">
                <a:solidFill>
                  <a:srgbClr val="F79646"/>
                </a:solidFill>
                <a:hlinkClick r:id="rId4"/>
              </a:rPr>
              <a:t>www.salga.org.za</a:t>
            </a:r>
            <a:endParaRPr lang="en-US" dirty="0">
              <a:solidFill>
                <a:srgbClr val="F79646"/>
              </a:solidFill>
            </a:endParaRPr>
          </a:p>
        </p:txBody>
      </p:sp>
      <p:pic>
        <p:nvPicPr>
          <p:cNvPr id="9" name="Picture 8">
            <a:hlinkClick r:id="rId5"/>
          </p:cNvPr>
          <p:cNvPicPr>
            <a:picLocks/>
          </p:cNvPicPr>
          <p:nvPr userDrawn="1"/>
        </p:nvPicPr>
        <p:blipFill>
          <a:blip r:embed="rId6"/>
          <a:stretch>
            <a:fillRect/>
          </a:stretch>
        </p:blipFill>
        <p:spPr>
          <a:xfrm>
            <a:off x="125940" y="6382191"/>
            <a:ext cx="464601" cy="360000"/>
          </a:xfrm>
          <a:prstGeom prst="rect">
            <a:avLst/>
          </a:prstGeom>
        </p:spPr>
      </p:pic>
      <p:pic>
        <p:nvPicPr>
          <p:cNvPr id="10" name="Picture 9">
            <a:hlinkClick r:id="rId7"/>
          </p:cNvPr>
          <p:cNvPicPr>
            <a:picLocks/>
          </p:cNvPicPr>
          <p:nvPr userDrawn="1"/>
        </p:nvPicPr>
        <p:blipFill>
          <a:blip r:embed="rId8"/>
          <a:stretch>
            <a:fillRect/>
          </a:stretch>
        </p:blipFill>
        <p:spPr>
          <a:xfrm>
            <a:off x="855422" y="6392121"/>
            <a:ext cx="464601" cy="377489"/>
          </a:xfrm>
          <a:prstGeom prst="rect">
            <a:avLst/>
          </a:prstGeom>
        </p:spPr>
      </p:pic>
      <p:pic>
        <p:nvPicPr>
          <p:cNvPr id="11" name="Picture 10">
            <a:hlinkClick r:id="rId9"/>
          </p:cNvPr>
          <p:cNvPicPr>
            <a:picLocks/>
          </p:cNvPicPr>
          <p:nvPr userDrawn="1"/>
        </p:nvPicPr>
        <p:blipFill>
          <a:blip r:embed="rId10"/>
          <a:stretch>
            <a:fillRect/>
          </a:stretch>
        </p:blipFill>
        <p:spPr>
          <a:xfrm>
            <a:off x="1599490" y="6403063"/>
            <a:ext cx="464601" cy="377489"/>
          </a:xfrm>
          <a:prstGeom prst="rect">
            <a:avLst/>
          </a:prstGeom>
        </p:spPr>
      </p:pic>
      <p:pic>
        <p:nvPicPr>
          <p:cNvPr id="12" name="Picture 11">
            <a:hlinkClick r:id="rId11"/>
          </p:cNvPr>
          <p:cNvPicPr>
            <a:picLocks/>
          </p:cNvPicPr>
          <p:nvPr userDrawn="1"/>
        </p:nvPicPr>
        <p:blipFill>
          <a:blip r:embed="rId12"/>
          <a:stretch>
            <a:fillRect/>
          </a:stretch>
        </p:blipFill>
        <p:spPr>
          <a:xfrm>
            <a:off x="2331944" y="6392116"/>
            <a:ext cx="464601" cy="360000"/>
          </a:xfrm>
          <a:prstGeom prst="rect">
            <a:avLst/>
          </a:prstGeom>
        </p:spPr>
      </p:pic>
      <p:sp>
        <p:nvSpPr>
          <p:cNvPr id="2" name="Title 1"/>
          <p:cNvSpPr>
            <a:spLocks noGrp="1"/>
          </p:cNvSpPr>
          <p:nvPr>
            <p:ph type="title"/>
          </p:nvPr>
        </p:nvSpPr>
        <p:spPr>
          <a:xfrm>
            <a:off x="655308" y="2457052"/>
            <a:ext cx="9378453" cy="1143000"/>
          </a:xfrm>
          <a:prstGeom prst="rect">
            <a:avLst/>
          </a:prstGeom>
        </p:spPr>
        <p:txBody>
          <a:bodyPr/>
          <a:lstStyle/>
          <a:p>
            <a:r>
              <a:rPr lang="x-none" dirty="0"/>
              <a:t>Click to edit Master title style</a:t>
            </a:r>
            <a:endParaRPr lang="en-US" dirty="0"/>
          </a:p>
        </p:txBody>
      </p:sp>
    </p:spTree>
    <p:extLst>
      <p:ext uri="{BB962C8B-B14F-4D97-AF65-F5344CB8AC3E}">
        <p14:creationId xmlns:p14="http://schemas.microsoft.com/office/powerpoint/2010/main" val="20257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57751"/>
            <a:ext cx="4011084" cy="850888"/>
          </a:xfrm>
          <a:prstGeom prst="rect">
            <a:avLst/>
          </a:prstGeo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4766735" y="857753"/>
            <a:ext cx="6815667" cy="526841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609601" y="1953846"/>
            <a:ext cx="4011084" cy="417232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defTabSz="457200"/>
            <a:fld id="{42F21C27-4874-8A48-9ED2-403E154C5BB2}" type="datetime1">
              <a:rPr lang="en-ZA" smtClean="0">
                <a:solidFill>
                  <a:prstClr val="black"/>
                </a:solidFill>
              </a:rPr>
              <a:pPr defTabSz="457200"/>
              <a:t>2022/03/22</a:t>
            </a:fld>
            <a:endParaRPr lang="en-US">
              <a:solidFill>
                <a:prstClr val="black"/>
              </a:solidFill>
            </a:endParaRPr>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285918" y="164448"/>
            <a:ext cx="11646375" cy="419764"/>
          </a:xfrm>
          <a:prstGeom prst="rect">
            <a:avLst/>
          </a:prstGeom>
        </p:spPr>
      </p:pic>
      <p:pic>
        <p:nvPicPr>
          <p:cNvPr id="9" name="Picture 8"/>
          <p:cNvPicPr>
            <a:picLocks noChangeAspect="1"/>
          </p:cNvPicPr>
          <p:nvPr userDrawn="1"/>
        </p:nvPicPr>
        <p:blipFill>
          <a:blip r:embed="rId3"/>
          <a:stretch>
            <a:fillRect/>
          </a:stretch>
        </p:blipFill>
        <p:spPr>
          <a:xfrm>
            <a:off x="0" y="6085276"/>
            <a:ext cx="12192000" cy="338667"/>
          </a:xfrm>
          <a:prstGeom prst="rect">
            <a:avLst/>
          </a:prstGeom>
        </p:spPr>
      </p:pic>
      <p:pic>
        <p:nvPicPr>
          <p:cNvPr id="11" name="Picture 10">
            <a:hlinkClick r:id="rId4"/>
          </p:cNvPr>
          <p:cNvPicPr>
            <a:picLocks/>
          </p:cNvPicPr>
          <p:nvPr userDrawn="1"/>
        </p:nvPicPr>
        <p:blipFill>
          <a:blip r:embed="rId5"/>
          <a:stretch>
            <a:fillRect/>
          </a:stretch>
        </p:blipFill>
        <p:spPr>
          <a:xfrm>
            <a:off x="125940" y="6382193"/>
            <a:ext cx="464601" cy="377489"/>
          </a:xfrm>
          <a:prstGeom prst="rect">
            <a:avLst/>
          </a:prstGeom>
        </p:spPr>
      </p:pic>
      <p:pic>
        <p:nvPicPr>
          <p:cNvPr id="12" name="Picture 11">
            <a:hlinkClick r:id="rId6"/>
          </p:cNvPr>
          <p:cNvPicPr>
            <a:picLocks/>
          </p:cNvPicPr>
          <p:nvPr userDrawn="1"/>
        </p:nvPicPr>
        <p:blipFill>
          <a:blip r:embed="rId7"/>
          <a:stretch>
            <a:fillRect/>
          </a:stretch>
        </p:blipFill>
        <p:spPr>
          <a:xfrm>
            <a:off x="855422" y="6392121"/>
            <a:ext cx="464601" cy="377489"/>
          </a:xfrm>
          <a:prstGeom prst="rect">
            <a:avLst/>
          </a:prstGeom>
        </p:spPr>
      </p:pic>
      <p:pic>
        <p:nvPicPr>
          <p:cNvPr id="13" name="Picture 12">
            <a:hlinkClick r:id="rId8"/>
          </p:cNvPr>
          <p:cNvPicPr>
            <a:picLocks/>
          </p:cNvPicPr>
          <p:nvPr userDrawn="1"/>
        </p:nvPicPr>
        <p:blipFill>
          <a:blip r:embed="rId9"/>
          <a:stretch>
            <a:fillRect/>
          </a:stretch>
        </p:blipFill>
        <p:spPr>
          <a:xfrm>
            <a:off x="1599490" y="6403063"/>
            <a:ext cx="464601"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2331944" y="6392118"/>
            <a:ext cx="464601" cy="388431"/>
          </a:xfrm>
          <a:prstGeom prst="rect">
            <a:avLst/>
          </a:prstGeom>
        </p:spPr>
      </p:pic>
    </p:spTree>
    <p:extLst>
      <p:ext uri="{BB962C8B-B14F-4D97-AF65-F5344CB8AC3E}">
        <p14:creationId xmlns:p14="http://schemas.microsoft.com/office/powerpoint/2010/main" val="363315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801077"/>
            <a:ext cx="7315200" cy="392649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defTabSz="457200"/>
            <a:fld id="{42F21C27-4874-8A48-9ED2-403E154C5BB2}" type="datetime1">
              <a:rPr lang="en-ZA" smtClean="0">
                <a:solidFill>
                  <a:prstClr val="black"/>
                </a:solidFill>
              </a:rPr>
              <a:pPr defTabSz="457200"/>
              <a:t>2022/03/22</a:t>
            </a:fld>
            <a:endParaRPr lang="en-US">
              <a:solidFill>
                <a:prstClr val="black"/>
              </a:solidFill>
            </a:endParaRPr>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p:cNvPicPr>
          <p:nvPr userDrawn="1"/>
        </p:nvPicPr>
        <p:blipFill>
          <a:blip r:embed="rId2"/>
          <a:stretch>
            <a:fillRect/>
          </a:stretch>
        </p:blipFill>
        <p:spPr>
          <a:xfrm>
            <a:off x="285918" y="164448"/>
            <a:ext cx="11646375" cy="360000"/>
          </a:xfrm>
          <a:prstGeom prst="rect">
            <a:avLst/>
          </a:prstGeom>
        </p:spPr>
      </p:pic>
      <p:pic>
        <p:nvPicPr>
          <p:cNvPr id="9" name="Picture 8"/>
          <p:cNvPicPr>
            <a:picLocks noChangeAspect="1"/>
          </p:cNvPicPr>
          <p:nvPr userDrawn="1"/>
        </p:nvPicPr>
        <p:blipFill>
          <a:blip r:embed="rId3"/>
          <a:stretch>
            <a:fillRect/>
          </a:stretch>
        </p:blipFill>
        <p:spPr>
          <a:xfrm>
            <a:off x="0" y="6085276"/>
            <a:ext cx="12192000" cy="338667"/>
          </a:xfrm>
          <a:prstGeom prst="rect">
            <a:avLst/>
          </a:prstGeom>
        </p:spPr>
      </p:pic>
      <p:pic>
        <p:nvPicPr>
          <p:cNvPr id="11" name="Picture 10">
            <a:hlinkClick r:id="rId4"/>
          </p:cNvPr>
          <p:cNvPicPr>
            <a:picLocks/>
          </p:cNvPicPr>
          <p:nvPr userDrawn="1"/>
        </p:nvPicPr>
        <p:blipFill>
          <a:blip r:embed="rId5"/>
          <a:stretch>
            <a:fillRect/>
          </a:stretch>
        </p:blipFill>
        <p:spPr>
          <a:xfrm>
            <a:off x="125940" y="6382191"/>
            <a:ext cx="464601" cy="360000"/>
          </a:xfrm>
          <a:prstGeom prst="rect">
            <a:avLst/>
          </a:prstGeom>
        </p:spPr>
      </p:pic>
      <p:pic>
        <p:nvPicPr>
          <p:cNvPr id="12" name="Picture 11">
            <a:hlinkClick r:id="rId6"/>
          </p:cNvPr>
          <p:cNvPicPr>
            <a:picLocks/>
          </p:cNvPicPr>
          <p:nvPr userDrawn="1"/>
        </p:nvPicPr>
        <p:blipFill>
          <a:blip r:embed="rId7"/>
          <a:stretch>
            <a:fillRect/>
          </a:stretch>
        </p:blipFill>
        <p:spPr>
          <a:xfrm>
            <a:off x="855422" y="6392121"/>
            <a:ext cx="464601" cy="377489"/>
          </a:xfrm>
          <a:prstGeom prst="rect">
            <a:avLst/>
          </a:prstGeom>
        </p:spPr>
      </p:pic>
      <p:pic>
        <p:nvPicPr>
          <p:cNvPr id="13" name="Picture 12">
            <a:hlinkClick r:id="rId8"/>
          </p:cNvPr>
          <p:cNvPicPr>
            <a:picLocks/>
          </p:cNvPicPr>
          <p:nvPr userDrawn="1"/>
        </p:nvPicPr>
        <p:blipFill>
          <a:blip r:embed="rId9"/>
          <a:stretch>
            <a:fillRect/>
          </a:stretch>
        </p:blipFill>
        <p:spPr>
          <a:xfrm>
            <a:off x="1599490" y="6403061"/>
            <a:ext cx="464601" cy="360000"/>
          </a:xfrm>
          <a:prstGeom prst="rect">
            <a:avLst/>
          </a:prstGeom>
        </p:spPr>
      </p:pic>
      <p:pic>
        <p:nvPicPr>
          <p:cNvPr id="14" name="Picture 13">
            <a:hlinkClick r:id="rId10"/>
          </p:cNvPr>
          <p:cNvPicPr>
            <a:picLocks/>
          </p:cNvPicPr>
          <p:nvPr userDrawn="1"/>
        </p:nvPicPr>
        <p:blipFill>
          <a:blip r:embed="rId11"/>
          <a:stretch>
            <a:fillRect/>
          </a:stretch>
        </p:blipFill>
        <p:spPr>
          <a:xfrm>
            <a:off x="2331944" y="6392116"/>
            <a:ext cx="464601" cy="360000"/>
          </a:xfrm>
          <a:prstGeom prst="rect">
            <a:avLst/>
          </a:prstGeom>
        </p:spPr>
      </p:pic>
    </p:spTree>
    <p:extLst>
      <p:ext uri="{BB962C8B-B14F-4D97-AF65-F5344CB8AC3E}">
        <p14:creationId xmlns:p14="http://schemas.microsoft.com/office/powerpoint/2010/main" val="163595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66527" y="355600"/>
            <a:ext cx="11944535" cy="6533380"/>
          </a:xfrm>
          <a:prstGeom prst="rect">
            <a:avLst/>
          </a:prstGeom>
        </p:spPr>
      </p:pic>
      <p:sp>
        <p:nvSpPr>
          <p:cNvPr id="12" name="Title 1"/>
          <p:cNvSpPr>
            <a:spLocks noGrp="1"/>
          </p:cNvSpPr>
          <p:nvPr>
            <p:ph type="title"/>
          </p:nvPr>
        </p:nvSpPr>
        <p:spPr>
          <a:xfrm>
            <a:off x="914938" y="2824926"/>
            <a:ext cx="8710953" cy="1398233"/>
          </a:xfrm>
        </p:spPr>
        <p:txBody>
          <a:bodyPr/>
          <a:lstStyle/>
          <a:p>
            <a:r>
              <a:rPr lang="en-US" dirty="0"/>
              <a:t>Click to edit Master title style</a:t>
            </a:r>
          </a:p>
        </p:txBody>
      </p:sp>
      <p:sp>
        <p:nvSpPr>
          <p:cNvPr id="14" name="TextBox 13"/>
          <p:cNvSpPr txBox="1"/>
          <p:nvPr userDrawn="1"/>
        </p:nvSpPr>
        <p:spPr>
          <a:xfrm>
            <a:off x="3439175" y="6277730"/>
            <a:ext cx="4237971" cy="369332"/>
          </a:xfrm>
          <a:prstGeom prst="rect">
            <a:avLst/>
          </a:prstGeom>
          <a:noFill/>
        </p:spPr>
        <p:txBody>
          <a:bodyPr wrap="square" rtlCol="0">
            <a:spAutoFit/>
          </a:bodyPr>
          <a:lstStyle/>
          <a:p>
            <a:pPr algn="ctr" defTabSz="457200"/>
            <a:r>
              <a:rPr lang="en-US" dirty="0">
                <a:solidFill>
                  <a:srgbClr val="F79646"/>
                </a:solidFill>
                <a:hlinkClick r:id="rId3"/>
              </a:rPr>
              <a:t>www.salga.org.za</a:t>
            </a:r>
            <a:endParaRPr lang="en-US" dirty="0">
              <a:solidFill>
                <a:srgbClr val="F79646"/>
              </a:solidFill>
            </a:endParaRPr>
          </a:p>
        </p:txBody>
      </p:sp>
      <p:pic>
        <p:nvPicPr>
          <p:cNvPr id="15" name="Picture 14">
            <a:hlinkClick r:id="rId4"/>
          </p:cNvPr>
          <p:cNvPicPr>
            <a:picLocks/>
          </p:cNvPicPr>
          <p:nvPr userDrawn="1"/>
        </p:nvPicPr>
        <p:blipFill>
          <a:blip r:embed="rId5"/>
          <a:stretch>
            <a:fillRect/>
          </a:stretch>
        </p:blipFill>
        <p:spPr>
          <a:xfrm>
            <a:off x="3704068" y="5557787"/>
            <a:ext cx="713816" cy="540000"/>
          </a:xfrm>
          <a:prstGeom prst="rect">
            <a:avLst/>
          </a:prstGeom>
        </p:spPr>
      </p:pic>
      <p:pic>
        <p:nvPicPr>
          <p:cNvPr id="16" name="Picture 15">
            <a:hlinkClick r:id="rId6"/>
          </p:cNvPr>
          <p:cNvPicPr>
            <a:picLocks/>
          </p:cNvPicPr>
          <p:nvPr userDrawn="1"/>
        </p:nvPicPr>
        <p:blipFill>
          <a:blip r:embed="rId7"/>
          <a:stretch>
            <a:fillRect/>
          </a:stretch>
        </p:blipFill>
        <p:spPr>
          <a:xfrm>
            <a:off x="4844345" y="5567718"/>
            <a:ext cx="713816" cy="539999"/>
          </a:xfrm>
          <a:prstGeom prst="rect">
            <a:avLst/>
          </a:prstGeom>
        </p:spPr>
      </p:pic>
      <p:pic>
        <p:nvPicPr>
          <p:cNvPr id="17" name="Picture 16">
            <a:hlinkClick r:id="rId8"/>
          </p:cNvPr>
          <p:cNvPicPr>
            <a:picLocks/>
          </p:cNvPicPr>
          <p:nvPr userDrawn="1"/>
        </p:nvPicPr>
        <p:blipFill>
          <a:blip r:embed="rId9"/>
          <a:stretch>
            <a:fillRect/>
          </a:stretch>
        </p:blipFill>
        <p:spPr>
          <a:xfrm>
            <a:off x="6045880" y="5578659"/>
            <a:ext cx="713816" cy="539999"/>
          </a:xfrm>
          <a:prstGeom prst="rect">
            <a:avLst/>
          </a:prstGeom>
        </p:spPr>
      </p:pic>
      <p:pic>
        <p:nvPicPr>
          <p:cNvPr id="18" name="Picture 17">
            <a:hlinkClick r:id="rId10"/>
          </p:cNvPr>
          <p:cNvPicPr>
            <a:picLocks/>
          </p:cNvPicPr>
          <p:nvPr userDrawn="1"/>
        </p:nvPicPr>
        <p:blipFill>
          <a:blip r:embed="rId11"/>
          <a:stretch>
            <a:fillRect/>
          </a:stretch>
        </p:blipFill>
        <p:spPr>
          <a:xfrm>
            <a:off x="7228223" y="5567718"/>
            <a:ext cx="719999" cy="539999"/>
          </a:xfrm>
          <a:prstGeom prst="rect">
            <a:avLst/>
          </a:prstGeom>
        </p:spPr>
      </p:pic>
    </p:spTree>
    <p:extLst>
      <p:ext uri="{BB962C8B-B14F-4D97-AF65-F5344CB8AC3E}">
        <p14:creationId xmlns:p14="http://schemas.microsoft.com/office/powerpoint/2010/main" val="21573350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con sotto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DB1332-23C3-4827-834F-0B44DB2A1167}"/>
              </a:ext>
            </a:extLst>
          </p:cNvPr>
          <p:cNvSpPr>
            <a:spLocks noGrp="1"/>
          </p:cNvSpPr>
          <p:nvPr>
            <p:ph type="title"/>
          </p:nvPr>
        </p:nvSpPr>
        <p:spPr/>
        <p:txBody>
          <a:bodyPr/>
          <a:lstStyle/>
          <a:p>
            <a:r>
              <a:rPr lang="it-IT"/>
              <a:t>Fare clic per modificare lo stile del titolo</a:t>
            </a:r>
            <a:endParaRPr lang="en-GB"/>
          </a:p>
        </p:txBody>
      </p:sp>
      <p:sp>
        <p:nvSpPr>
          <p:cNvPr id="5" name="Content Placeholder 2">
            <a:extLst>
              <a:ext uri="{FF2B5EF4-FFF2-40B4-BE49-F238E27FC236}">
                <a16:creationId xmlns:a16="http://schemas.microsoft.com/office/drawing/2014/main" id="{22DEC5FB-D05F-4816-90BB-358A484FB747}"/>
              </a:ext>
            </a:extLst>
          </p:cNvPr>
          <p:cNvSpPr>
            <a:spLocks noGrp="1"/>
          </p:cNvSpPr>
          <p:nvPr>
            <p:ph idx="1"/>
          </p:nvPr>
        </p:nvSpPr>
        <p:spPr>
          <a:xfrm>
            <a:off x="609600" y="2348880"/>
            <a:ext cx="5292000" cy="3777287"/>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Content Placeholder 2">
            <a:extLst>
              <a:ext uri="{FF2B5EF4-FFF2-40B4-BE49-F238E27FC236}">
                <a16:creationId xmlns:a16="http://schemas.microsoft.com/office/drawing/2014/main" id="{297FEE1D-46E4-499E-A7BA-14A4482C4985}"/>
              </a:ext>
            </a:extLst>
          </p:cNvPr>
          <p:cNvSpPr>
            <a:spLocks noGrp="1"/>
          </p:cNvSpPr>
          <p:nvPr>
            <p:ph idx="10"/>
          </p:nvPr>
        </p:nvSpPr>
        <p:spPr>
          <a:xfrm>
            <a:off x="6290400" y="2348880"/>
            <a:ext cx="5292000" cy="3777287"/>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Segnaposto testo 3">
            <a:extLst>
              <a:ext uri="{FF2B5EF4-FFF2-40B4-BE49-F238E27FC236}">
                <a16:creationId xmlns:a16="http://schemas.microsoft.com/office/drawing/2014/main" id="{BC5C21EE-134A-4068-A49E-9F842F48896F}"/>
              </a:ext>
            </a:extLst>
          </p:cNvPr>
          <p:cNvSpPr>
            <a:spLocks noGrp="1"/>
          </p:cNvSpPr>
          <p:nvPr>
            <p:ph type="body" sz="quarter" idx="11"/>
          </p:nvPr>
        </p:nvSpPr>
        <p:spPr>
          <a:xfrm>
            <a:off x="609600" y="1700213"/>
            <a:ext cx="10972800" cy="57626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3" name="Segnaposto numero diapositiva 2">
            <a:extLst>
              <a:ext uri="{FF2B5EF4-FFF2-40B4-BE49-F238E27FC236}">
                <a16:creationId xmlns:a16="http://schemas.microsoft.com/office/drawing/2014/main" id="{3D3CAAB4-CFAE-42BB-86C0-557668F2187E}"/>
              </a:ext>
            </a:extLst>
          </p:cNvPr>
          <p:cNvSpPr>
            <a:spLocks noGrp="1"/>
          </p:cNvSpPr>
          <p:nvPr>
            <p:ph type="sldNum" sz="quarter" idx="12"/>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val="3121220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14962" y="307238"/>
            <a:ext cx="11561636" cy="6216091"/>
          </a:xfrm>
          <a:prstGeom prst="rect">
            <a:avLst/>
          </a:prstGeom>
        </p:spPr>
      </p:pic>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type="ftr" sz="quarter" idx="5"/>
          </p:nvPr>
        </p:nvSpPr>
        <p:spPr>
          <a:xfrm>
            <a:off x="9905660" y="6612696"/>
            <a:ext cx="1965960" cy="213360"/>
          </a:xfrm>
          <a:prstGeom prst="rect">
            <a:avLst/>
          </a:prstGeom>
        </p:spPr>
        <p:txBody>
          <a:bodyPr lIns="0" tIns="0" rIns="0" bIns="0"/>
          <a:lstStyle>
            <a:lvl1pPr>
              <a:defRPr sz="1200" b="0" i="0">
                <a:solidFill>
                  <a:srgbClr val="7E7E7E"/>
                </a:solidFill>
                <a:latin typeface="Calibri"/>
                <a:cs typeface="Calibri"/>
              </a:defRPr>
            </a:lvl1pPr>
          </a:lstStyle>
          <a:p>
            <a:pPr marL="12700" defTabSz="457200">
              <a:lnSpc>
                <a:spcPts val="1240"/>
              </a:lnSpc>
            </a:pPr>
            <a:r>
              <a:rPr lang="en-US"/>
              <a:t>©</a:t>
            </a:r>
            <a:r>
              <a:rPr lang="en-US" spc="-20"/>
              <a:t> </a:t>
            </a:r>
            <a:r>
              <a:rPr lang="en-US"/>
              <a:t>2019</a:t>
            </a:r>
            <a:r>
              <a:rPr lang="en-US" spc="-5"/>
              <a:t> Arena</a:t>
            </a:r>
            <a:r>
              <a:rPr lang="en-US" spc="-20"/>
              <a:t> </a:t>
            </a:r>
            <a:r>
              <a:rPr lang="en-US" spc="-5"/>
              <a:t>Holdings</a:t>
            </a:r>
            <a:endParaRPr lang="en-US" spc="-5" dirty="0"/>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pPr defTabSz="457200"/>
            <a:fld id="{1D8BD707-D9CF-40AE-B4C6-C98DA3205C09}" type="datetimeFigureOut">
              <a:rPr lang="en-US" smtClean="0">
                <a:solidFill>
                  <a:prstClr val="black">
                    <a:tint val="75000"/>
                  </a:prstClr>
                </a:solidFill>
              </a:rPr>
              <a:pPr defTabSz="457200"/>
              <a:t>3/22/2022</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91845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
            <a:ext cx="12192000" cy="1110169"/>
          </a:xfrm>
          <a:prstGeom prst="rect">
            <a:avLst/>
          </a:prstGeom>
        </p:spPr>
      </p:pic>
      <p:sp>
        <p:nvSpPr>
          <p:cNvPr id="17" name="bg object 17"/>
          <p:cNvSpPr/>
          <p:nvPr/>
        </p:nvSpPr>
        <p:spPr>
          <a:xfrm>
            <a:off x="0" y="0"/>
            <a:ext cx="12192000" cy="1441704"/>
          </a:xfrm>
          <a:custGeom>
            <a:avLst/>
            <a:gdLst/>
            <a:ahLst/>
            <a:cxnLst/>
            <a:rect l="l" t="t" r="r" b="b"/>
            <a:pathLst>
              <a:path w="9144000" h="1201420">
                <a:moveTo>
                  <a:pt x="9144000" y="0"/>
                </a:moveTo>
                <a:lnTo>
                  <a:pt x="0" y="0"/>
                </a:lnTo>
                <a:lnTo>
                  <a:pt x="0" y="1200912"/>
                </a:lnTo>
                <a:lnTo>
                  <a:pt x="9144000" y="1200912"/>
                </a:lnTo>
                <a:lnTo>
                  <a:pt x="9144000" y="0"/>
                </a:lnTo>
                <a:close/>
              </a:path>
            </a:pathLst>
          </a:custGeom>
          <a:solidFill>
            <a:srgbClr val="FFFFFF"/>
          </a:solidFill>
        </p:spPr>
        <p:txBody>
          <a:bodyPr wrap="square" lIns="0" tIns="0" rIns="0" bIns="0" rtlCol="0"/>
          <a:lstStyle/>
          <a:p>
            <a:pPr defTabSz="457200"/>
            <a:endParaRPr dirty="0">
              <a:solidFill>
                <a:prstClr val="black"/>
              </a:solidFill>
            </a:endParaRPr>
          </a:p>
        </p:txBody>
      </p:sp>
      <p:sp>
        <p:nvSpPr>
          <p:cNvPr id="2" name="Holder 2"/>
          <p:cNvSpPr>
            <a:spLocks noGrp="1"/>
          </p:cNvSpPr>
          <p:nvPr>
            <p:ph type="ftr" sz="quarter" idx="5"/>
          </p:nvPr>
        </p:nvSpPr>
        <p:spPr>
          <a:xfrm>
            <a:off x="9905660" y="6612696"/>
            <a:ext cx="1965960" cy="213360"/>
          </a:xfrm>
          <a:prstGeom prst="rect">
            <a:avLst/>
          </a:prstGeom>
        </p:spPr>
        <p:txBody>
          <a:bodyPr lIns="0" tIns="0" rIns="0" bIns="0"/>
          <a:lstStyle>
            <a:lvl1pPr>
              <a:defRPr sz="1200" b="0" i="0">
                <a:solidFill>
                  <a:srgbClr val="7E7E7E"/>
                </a:solidFill>
                <a:latin typeface="Calibri"/>
                <a:cs typeface="Calibri"/>
              </a:defRPr>
            </a:lvl1pPr>
          </a:lstStyle>
          <a:p>
            <a:pPr marL="12700" defTabSz="457200">
              <a:lnSpc>
                <a:spcPts val="1240"/>
              </a:lnSpc>
            </a:pPr>
            <a:r>
              <a:rPr lang="en-US"/>
              <a:t>©</a:t>
            </a:r>
            <a:r>
              <a:rPr lang="en-US" spc="-20"/>
              <a:t> </a:t>
            </a:r>
            <a:r>
              <a:rPr lang="en-US"/>
              <a:t>2019</a:t>
            </a:r>
            <a:r>
              <a:rPr lang="en-US" spc="-5"/>
              <a:t> Arena</a:t>
            </a:r>
            <a:r>
              <a:rPr lang="en-US" spc="-20"/>
              <a:t> </a:t>
            </a:r>
            <a:r>
              <a:rPr lang="en-US" spc="-5"/>
              <a:t>Holdings</a:t>
            </a:r>
            <a:endParaRPr lang="en-US" spc="-5" dirty="0"/>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pPr defTabSz="457200"/>
            <a:fld id="{1D8BD707-D9CF-40AE-B4C6-C98DA3205C09}" type="datetimeFigureOut">
              <a:rPr lang="en-US" smtClean="0">
                <a:solidFill>
                  <a:prstClr val="black">
                    <a:tint val="75000"/>
                  </a:prstClr>
                </a:solidFill>
              </a:rPr>
              <a:pPr defTabSz="457200"/>
              <a:t>3/22/2022</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41235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3"/>
            <a:ext cx="8534400" cy="794815"/>
          </a:xfrm>
        </p:spPr>
        <p:txBody>
          <a:bodyPr>
            <a:normAutofit/>
          </a:bodyPr>
          <a:lstStyle>
            <a:lvl1pPr>
              <a:defRPr sz="1625" b="1"/>
            </a:lvl1pPr>
          </a:lstStyle>
          <a:p>
            <a:r>
              <a:rPr lang="en-US" dirty="0"/>
              <a:t>CLICK TO EDIT MASTER TITLE STYLE</a:t>
            </a:r>
          </a:p>
        </p:txBody>
      </p:sp>
      <p:sp>
        <p:nvSpPr>
          <p:cNvPr id="7" name="Text Placeholder 6"/>
          <p:cNvSpPr>
            <a:spLocks noGrp="1"/>
          </p:cNvSpPr>
          <p:nvPr>
            <p:ph type="body" sz="quarter" idx="10"/>
          </p:nvPr>
        </p:nvSpPr>
        <p:spPr>
          <a:xfrm>
            <a:off x="857251" y="1752600"/>
            <a:ext cx="10725150" cy="4540250"/>
          </a:xfrm>
        </p:spPr>
        <p:txBody>
          <a:bodyPr>
            <a:normAutofit/>
          </a:bodyPr>
          <a:lstStyle>
            <a:lvl1pPr>
              <a:defRPr sz="975">
                <a:solidFill>
                  <a:schemeClr val="accent6"/>
                </a:solidFill>
              </a:defRPr>
            </a:lvl1pPr>
            <a:lvl2pPr>
              <a:defRPr sz="975">
                <a:solidFill>
                  <a:schemeClr val="accent6"/>
                </a:solidFill>
              </a:defRPr>
            </a:lvl2pPr>
            <a:lvl3pPr>
              <a:defRPr sz="975">
                <a:solidFill>
                  <a:schemeClr val="accent6"/>
                </a:solidFill>
              </a:defRPr>
            </a:lvl3pPr>
            <a:lvl4pPr>
              <a:defRPr sz="975">
                <a:solidFill>
                  <a:schemeClr val="accent6"/>
                </a:solidFill>
              </a:defRPr>
            </a:lvl4pPr>
            <a:lvl5pPr>
              <a:defRPr sz="975">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512" y="424671"/>
            <a:ext cx="2171452" cy="778069"/>
          </a:xfrm>
          <a:prstGeom prst="rect">
            <a:avLst/>
          </a:prstGeom>
        </p:spPr>
      </p:pic>
      <p:sp>
        <p:nvSpPr>
          <p:cNvPr id="9" name="Rectangle 8"/>
          <p:cNvSpPr/>
          <p:nvPr/>
        </p:nvSpPr>
        <p:spPr>
          <a:xfrm>
            <a:off x="0" y="6483170"/>
            <a:ext cx="888502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71466">
              <a:defRPr/>
            </a:pPr>
            <a:endParaRPr lang="en-US" sz="1463" dirty="0">
              <a:solidFill>
                <a:prstClr val="white"/>
              </a:solidFill>
              <a:latin typeface="Arial"/>
            </a:endParaRPr>
          </a:p>
        </p:txBody>
      </p:sp>
      <p:sp>
        <p:nvSpPr>
          <p:cNvPr id="10" name="Rectangle 9"/>
          <p:cNvSpPr/>
          <p:nvPr/>
        </p:nvSpPr>
        <p:spPr>
          <a:xfrm>
            <a:off x="11811715" y="6455131"/>
            <a:ext cx="38028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71466">
              <a:defRPr/>
            </a:pPr>
            <a:endParaRPr lang="en-US" sz="1463" dirty="0">
              <a:solidFill>
                <a:prstClr val="white"/>
              </a:solidFill>
              <a:latin typeface="Arial"/>
            </a:endParaRPr>
          </a:p>
        </p:txBody>
      </p:sp>
      <p:sp>
        <p:nvSpPr>
          <p:cNvPr id="11" name="TextBox 10"/>
          <p:cNvSpPr txBox="1"/>
          <p:nvPr/>
        </p:nvSpPr>
        <p:spPr>
          <a:xfrm>
            <a:off x="8885022" y="6327555"/>
            <a:ext cx="2988235" cy="317459"/>
          </a:xfrm>
          <a:prstGeom prst="rect">
            <a:avLst/>
          </a:prstGeom>
          <a:noFill/>
        </p:spPr>
        <p:txBody>
          <a:bodyPr wrap="square" rtlCol="0">
            <a:spAutoFit/>
          </a:bodyPr>
          <a:lstStyle/>
          <a:p>
            <a:pPr algn="ctr" defTabSz="371466">
              <a:defRPr/>
            </a:pPr>
            <a:r>
              <a:rPr lang="en-US" sz="1463" dirty="0">
                <a:solidFill>
                  <a:srgbClr val="000000"/>
                </a:solidFill>
                <a:latin typeface="Arial"/>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14" y="1364310"/>
            <a:ext cx="6495099" cy="4999329"/>
          </a:xfrm>
          <a:prstGeom prst="rect">
            <a:avLst/>
          </a:prstGeom>
        </p:spPr>
      </p:pic>
    </p:spTree>
    <p:extLst>
      <p:ext uri="{BB962C8B-B14F-4D97-AF65-F5344CB8AC3E}">
        <p14:creationId xmlns:p14="http://schemas.microsoft.com/office/powerpoint/2010/main" val="29964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ALGA">
    <p:bg>
      <p:bgPr>
        <a:solidFill>
          <a:schemeClr val="tx2"/>
        </a:solidFill>
        <a:effectLst/>
      </p:bgPr>
    </p:bg>
    <p:spTree>
      <p:nvGrpSpPr>
        <p:cNvPr id="1" name=""/>
        <p:cNvGrpSpPr/>
        <p:nvPr/>
      </p:nvGrpSpPr>
      <p:grpSpPr>
        <a:xfrm>
          <a:off x="0" y="0"/>
          <a:ext cx="0" cy="0"/>
          <a:chOff x="0" y="0"/>
          <a:chExt cx="0" cy="0"/>
        </a:xfrm>
      </p:grpSpPr>
      <p:pic>
        <p:nvPicPr>
          <p:cNvPr id="14" name="Picture 7" descr="Salga logo.png">
            <a:extLst>
              <a:ext uri="{FF2B5EF4-FFF2-40B4-BE49-F238E27FC236}">
                <a16:creationId xmlns:a16="http://schemas.microsoft.com/office/drawing/2014/main" id="{EBE41D5C-781B-4836-8350-7D04D4FADF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349" y="264914"/>
            <a:ext cx="2687497" cy="1283968"/>
          </a:xfrm>
          <a:prstGeom prst="rect">
            <a:avLst/>
          </a:prstGeom>
        </p:spPr>
      </p:pic>
      <p:grpSp>
        <p:nvGrpSpPr>
          <p:cNvPr id="4" name="Gruppo 3">
            <a:extLst>
              <a:ext uri="{FF2B5EF4-FFF2-40B4-BE49-F238E27FC236}">
                <a16:creationId xmlns:a16="http://schemas.microsoft.com/office/drawing/2014/main" id="{766F196A-11F3-477E-88F7-2165ECB16592}"/>
              </a:ext>
            </a:extLst>
          </p:cNvPr>
          <p:cNvGrpSpPr/>
          <p:nvPr userDrawn="1"/>
        </p:nvGrpSpPr>
        <p:grpSpPr>
          <a:xfrm>
            <a:off x="3576014" y="966264"/>
            <a:ext cx="5039973" cy="4901184"/>
            <a:chOff x="2447291" y="966264"/>
            <a:chExt cx="5039973" cy="4901184"/>
          </a:xfrm>
        </p:grpSpPr>
        <p:pic>
          <p:nvPicPr>
            <p:cNvPr id="15" name="Picture 8" descr="speech buble 2.png">
              <a:extLst>
                <a:ext uri="{FF2B5EF4-FFF2-40B4-BE49-F238E27FC236}">
                  <a16:creationId xmlns:a16="http://schemas.microsoft.com/office/drawing/2014/main" id="{250F0C34-4003-4A79-B9F0-31CAF111A5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7291" y="1085136"/>
              <a:ext cx="4178808" cy="4782312"/>
            </a:xfrm>
            <a:prstGeom prst="rect">
              <a:avLst/>
            </a:prstGeom>
          </p:spPr>
        </p:pic>
        <p:pic>
          <p:nvPicPr>
            <p:cNvPr id="16" name="Picture 9" descr="speech buble 1.png">
              <a:extLst>
                <a:ext uri="{FF2B5EF4-FFF2-40B4-BE49-F238E27FC236}">
                  <a16:creationId xmlns:a16="http://schemas.microsoft.com/office/drawing/2014/main" id="{58CFFE5F-D566-4F7F-8DF6-EFEF737B30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35888" y="966264"/>
              <a:ext cx="4151376" cy="4901184"/>
            </a:xfrm>
            <a:prstGeom prst="rect">
              <a:avLst/>
            </a:prstGeom>
          </p:spPr>
        </p:pic>
      </p:grpSp>
      <p:sp>
        <p:nvSpPr>
          <p:cNvPr id="17" name="Rectangle 10">
            <a:extLst>
              <a:ext uri="{FF2B5EF4-FFF2-40B4-BE49-F238E27FC236}">
                <a16:creationId xmlns:a16="http://schemas.microsoft.com/office/drawing/2014/main" id="{EFB50638-C027-453A-84AC-A31E4E8CD4BB}"/>
              </a:ext>
            </a:extLst>
          </p:cNvPr>
          <p:cNvSpPr/>
          <p:nvPr userDrawn="1"/>
        </p:nvSpPr>
        <p:spPr>
          <a:xfrm>
            <a:off x="2" y="6435939"/>
            <a:ext cx="9720000"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Rectangle 11">
            <a:extLst>
              <a:ext uri="{FF2B5EF4-FFF2-40B4-BE49-F238E27FC236}">
                <a16:creationId xmlns:a16="http://schemas.microsoft.com/office/drawing/2014/main" id="{762605C6-16E8-42B7-9960-89DE81BA183D}"/>
              </a:ext>
            </a:extLst>
          </p:cNvPr>
          <p:cNvSpPr/>
          <p:nvPr userDrawn="1"/>
        </p:nvSpPr>
        <p:spPr>
          <a:xfrm>
            <a:off x="11891422" y="6435939"/>
            <a:ext cx="28521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TextBox 12">
            <a:extLst>
              <a:ext uri="{FF2B5EF4-FFF2-40B4-BE49-F238E27FC236}">
                <a16:creationId xmlns:a16="http://schemas.microsoft.com/office/drawing/2014/main" id="{3B175534-A241-4F42-BF43-87B293C6F776}"/>
              </a:ext>
            </a:extLst>
          </p:cNvPr>
          <p:cNvSpPr txBox="1"/>
          <p:nvPr userDrawn="1"/>
        </p:nvSpPr>
        <p:spPr>
          <a:xfrm>
            <a:off x="9696400" y="6327553"/>
            <a:ext cx="2241176" cy="369332"/>
          </a:xfrm>
          <a:prstGeom prst="rect">
            <a:avLst/>
          </a:prstGeom>
          <a:noFill/>
        </p:spPr>
        <p:txBody>
          <a:bodyPr wrap="square" rtlCol="0">
            <a:spAutoFit/>
          </a:bodyPr>
          <a:lstStyle/>
          <a:p>
            <a:pPr algn="ctr" defTabSz="457200"/>
            <a:r>
              <a:rPr lang="en-US" dirty="0">
                <a:solidFill>
                  <a:srgbClr val="000000"/>
                </a:solidFill>
              </a:rPr>
              <a:t>www.salga.org.za</a:t>
            </a:r>
          </a:p>
        </p:txBody>
      </p:sp>
      <p:sp>
        <p:nvSpPr>
          <p:cNvPr id="23" name="Title 1">
            <a:extLst>
              <a:ext uri="{FF2B5EF4-FFF2-40B4-BE49-F238E27FC236}">
                <a16:creationId xmlns:a16="http://schemas.microsoft.com/office/drawing/2014/main" id="{6A440AEC-A6A4-47C7-974C-CE960518EFF8}"/>
              </a:ext>
            </a:extLst>
          </p:cNvPr>
          <p:cNvSpPr>
            <a:spLocks noGrp="1"/>
          </p:cNvSpPr>
          <p:nvPr>
            <p:ph type="ctrTitle" hasCustomPrompt="1"/>
          </p:nvPr>
        </p:nvSpPr>
        <p:spPr>
          <a:xfrm>
            <a:off x="4796446" y="1969837"/>
            <a:ext cx="3357605" cy="1023013"/>
          </a:xfrm>
        </p:spPr>
        <p:txBody>
          <a:bodyPr>
            <a:normAutofit/>
          </a:bodyPr>
          <a:lstStyle>
            <a:lvl1pPr>
              <a:defRPr sz="2400" b="1">
                <a:solidFill>
                  <a:schemeClr val="accent6"/>
                </a:solidFill>
              </a:defRPr>
            </a:lvl1pPr>
          </a:lstStyle>
          <a:p>
            <a:r>
              <a:rPr lang="en-US" dirty="0"/>
              <a:t>CLICK TO EDIT MASTER TITLE STYLE</a:t>
            </a:r>
          </a:p>
        </p:txBody>
      </p:sp>
      <p:sp>
        <p:nvSpPr>
          <p:cNvPr id="24" name="Subtitle 2">
            <a:extLst>
              <a:ext uri="{FF2B5EF4-FFF2-40B4-BE49-F238E27FC236}">
                <a16:creationId xmlns:a16="http://schemas.microsoft.com/office/drawing/2014/main" id="{CB152338-C302-4002-9CCE-79CBA984BD93}"/>
              </a:ext>
            </a:extLst>
          </p:cNvPr>
          <p:cNvSpPr>
            <a:spLocks noGrp="1"/>
          </p:cNvSpPr>
          <p:nvPr>
            <p:ph type="subTitle" idx="1"/>
          </p:nvPr>
        </p:nvSpPr>
        <p:spPr>
          <a:xfrm>
            <a:off x="4796447" y="3281730"/>
            <a:ext cx="3459793" cy="1375432"/>
          </a:xfrm>
        </p:spPr>
        <p:txBody>
          <a:bodyPr>
            <a:normAutofit/>
          </a:bodyPr>
          <a:lstStyle>
            <a:lvl1pPr marL="0" indent="0" algn="ctr">
              <a:buNone/>
              <a:defRPr sz="16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Segnaposto numero diapositiva 1">
            <a:extLst>
              <a:ext uri="{FF2B5EF4-FFF2-40B4-BE49-F238E27FC236}">
                <a16:creationId xmlns:a16="http://schemas.microsoft.com/office/drawing/2014/main" id="{C1F56F5F-3520-4096-AD09-C2A6A0A5CC69}"/>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val="137201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2"/>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94" y="264914"/>
            <a:ext cx="3583329" cy="1283968"/>
          </a:xfrm>
          <a:prstGeom prst="rect">
            <a:avLst/>
          </a:prstGeom>
        </p:spPr>
      </p:pic>
      <p:pic>
        <p:nvPicPr>
          <p:cNvPr id="9" name="Picture 8" descr="speech bubl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055" y="1085136"/>
            <a:ext cx="5571744" cy="4782312"/>
          </a:xfrm>
          <a:prstGeom prst="rect">
            <a:avLst/>
          </a:prstGeom>
        </p:spPr>
      </p:pic>
      <p:pic>
        <p:nvPicPr>
          <p:cNvPr id="10" name="Picture 9" descr="speech buble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851" y="966264"/>
            <a:ext cx="5535168" cy="4901184"/>
          </a:xfrm>
          <a:prstGeom prst="rect">
            <a:avLst/>
          </a:prstGeom>
        </p:spPr>
      </p:pic>
      <p:sp>
        <p:nvSpPr>
          <p:cNvPr id="2" name="Title 1"/>
          <p:cNvSpPr>
            <a:spLocks noGrp="1"/>
          </p:cNvSpPr>
          <p:nvPr>
            <p:ph type="ctrTitle" hasCustomPrompt="1"/>
          </p:nvPr>
        </p:nvSpPr>
        <p:spPr>
          <a:xfrm>
            <a:off x="4807703" y="1969835"/>
            <a:ext cx="4476807" cy="1023013"/>
          </a:xfrm>
        </p:spPr>
        <p:txBody>
          <a:bodyPr>
            <a:normAutofit/>
          </a:bodyPr>
          <a:lstStyle>
            <a:lvl1pPr>
              <a:defRPr sz="2400" b="1">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4807704" y="3281730"/>
            <a:ext cx="4613057" cy="1375432"/>
          </a:xfrm>
        </p:spPr>
        <p:txBody>
          <a:bodyPr>
            <a:normAutofit/>
          </a:bodyPr>
          <a:lstStyle>
            <a:lvl1pPr marL="0" indent="0" algn="ctr">
              <a:buNone/>
              <a:defRPr sz="16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0"/>
          <p:cNvSpPr/>
          <p:nvPr/>
        </p:nvSpPr>
        <p:spPr>
          <a:xfrm>
            <a:off x="0" y="6483166"/>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11811715" y="6455127"/>
            <a:ext cx="38028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p:cNvSpPr txBox="1"/>
          <p:nvPr/>
        </p:nvSpPr>
        <p:spPr>
          <a:xfrm>
            <a:off x="8885021" y="6327553"/>
            <a:ext cx="29882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www.salga.org.za</a:t>
            </a:r>
          </a:p>
        </p:txBody>
      </p:sp>
    </p:spTree>
    <p:extLst>
      <p:ext uri="{BB962C8B-B14F-4D97-AF65-F5344CB8AC3E}">
        <p14:creationId xmlns:p14="http://schemas.microsoft.com/office/powerpoint/2010/main" val="23997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p:bldP spid="13"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8534400" cy="794815"/>
          </a:xfrm>
        </p:spPr>
        <p:txBody>
          <a:bodyPr>
            <a:normAutofit/>
          </a:bodyPr>
          <a:lstStyle>
            <a:lvl1pPr>
              <a:defRPr sz="2000" b="1"/>
            </a:lvl1pPr>
          </a:lstStyle>
          <a:p>
            <a:r>
              <a:rPr lang="en-US" dirty="0"/>
              <a:t>CLICK TO EDIT MASTER TITLE STYLE</a:t>
            </a:r>
          </a:p>
        </p:txBody>
      </p:sp>
      <p:sp>
        <p:nvSpPr>
          <p:cNvPr id="7" name="Text Placeholder 6"/>
          <p:cNvSpPr>
            <a:spLocks noGrp="1"/>
          </p:cNvSpPr>
          <p:nvPr>
            <p:ph type="body" sz="quarter" idx="10"/>
          </p:nvPr>
        </p:nvSpPr>
        <p:spPr>
          <a:xfrm>
            <a:off x="857251" y="1752600"/>
            <a:ext cx="10725149" cy="4540250"/>
          </a:xfrm>
        </p:spPr>
        <p:txBody>
          <a:bodyPr>
            <a:normAutofit/>
          </a:bodyPr>
          <a:lstStyle>
            <a:lvl1pPr>
              <a:defRPr sz="1200">
                <a:solidFill>
                  <a:schemeClr val="accent6"/>
                </a:solidFill>
              </a:defRPr>
            </a:lvl1pPr>
            <a:lvl2pPr>
              <a:defRPr sz="1200">
                <a:solidFill>
                  <a:schemeClr val="accent6"/>
                </a:solidFill>
              </a:defRPr>
            </a:lvl2pPr>
            <a:lvl3pPr>
              <a:defRPr sz="1200">
                <a:solidFill>
                  <a:schemeClr val="accent6"/>
                </a:solidFill>
              </a:defRPr>
            </a:lvl3pPr>
            <a:lvl4pPr>
              <a:defRPr sz="1200">
                <a:solidFill>
                  <a:schemeClr val="accent6"/>
                </a:solidFill>
              </a:defRPr>
            </a:lvl4pPr>
            <a:lvl5pPr>
              <a:defRPr sz="1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510" y="424667"/>
            <a:ext cx="2171452" cy="778069"/>
          </a:xfrm>
          <a:prstGeom prst="rect">
            <a:avLst/>
          </a:prstGeom>
        </p:spPr>
      </p:pic>
      <p:sp>
        <p:nvSpPr>
          <p:cNvPr id="9" name="Rectangle 8"/>
          <p:cNvSpPr/>
          <p:nvPr/>
        </p:nvSpPr>
        <p:spPr>
          <a:xfrm>
            <a:off x="0" y="6483166"/>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11811715" y="6455127"/>
            <a:ext cx="380285"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8885021" y="6327553"/>
            <a:ext cx="29882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12" y="1364309"/>
            <a:ext cx="6495099" cy="4999329"/>
          </a:xfrm>
          <a:prstGeom prst="rect">
            <a:avLst/>
          </a:prstGeom>
        </p:spPr>
      </p:pic>
    </p:spTree>
    <p:extLst>
      <p:ext uri="{BB962C8B-B14F-4D97-AF65-F5344CB8AC3E}">
        <p14:creationId xmlns:p14="http://schemas.microsoft.com/office/powerpoint/2010/main" val="3607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11" grpId="0"/>
      <p:bldP spid="11" grpId="1"/>
      <p:bldP spid="11" grpId="2"/>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tx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F635BF2-2B2F-43DA-BCAD-AEF1A615157D}"/>
              </a:ext>
            </a:extLst>
          </p:cNvPr>
          <p:cNvPicPr>
            <a:picLocks noChangeAspect="1"/>
          </p:cNvPicPr>
          <p:nvPr userDrawn="1"/>
        </p:nvPicPr>
        <p:blipFill rotWithShape="1">
          <a:blip r:embed="rId2"/>
          <a:srcRect l="23859" t="37393" r="47191" b="23812"/>
          <a:stretch/>
        </p:blipFill>
        <p:spPr>
          <a:xfrm>
            <a:off x="-2184920" y="2348880"/>
            <a:ext cx="1668016" cy="1248638"/>
          </a:xfrm>
          <a:prstGeom prst="rect">
            <a:avLst/>
          </a:prstGeom>
        </p:spPr>
      </p:pic>
      <p:grpSp>
        <p:nvGrpSpPr>
          <p:cNvPr id="5" name="Gruppo 4">
            <a:extLst>
              <a:ext uri="{FF2B5EF4-FFF2-40B4-BE49-F238E27FC236}">
                <a16:creationId xmlns:a16="http://schemas.microsoft.com/office/drawing/2014/main" id="{7778E9C2-C4AA-4060-A9EA-5E07339E5A14}"/>
              </a:ext>
            </a:extLst>
          </p:cNvPr>
          <p:cNvGrpSpPr/>
          <p:nvPr userDrawn="1"/>
        </p:nvGrpSpPr>
        <p:grpSpPr>
          <a:xfrm>
            <a:off x="4475820" y="1988840"/>
            <a:ext cx="3240360" cy="2880320"/>
            <a:chOff x="4475820" y="2060848"/>
            <a:chExt cx="3240360" cy="2880320"/>
          </a:xfrm>
        </p:grpSpPr>
        <p:cxnSp>
          <p:nvCxnSpPr>
            <p:cNvPr id="7" name="Connettore diritto 6">
              <a:extLst>
                <a:ext uri="{FF2B5EF4-FFF2-40B4-BE49-F238E27FC236}">
                  <a16:creationId xmlns:a16="http://schemas.microsoft.com/office/drawing/2014/main" id="{EDCA35B9-F4C7-41DE-909C-828D33D8D024}"/>
                </a:ext>
              </a:extLst>
            </p:cNvPr>
            <p:cNvCxnSpPr/>
            <p:nvPr/>
          </p:nvCxnSpPr>
          <p:spPr>
            <a:xfrm>
              <a:off x="4475820" y="2060848"/>
              <a:ext cx="324036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6E131EC4-D5EF-4BBD-BC59-0F828D4F5287}"/>
                </a:ext>
              </a:extLst>
            </p:cNvPr>
            <p:cNvCxnSpPr/>
            <p:nvPr/>
          </p:nvCxnSpPr>
          <p:spPr>
            <a:xfrm>
              <a:off x="4475820" y="4941168"/>
              <a:ext cx="324036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9" name="Rettangolo 8">
            <a:extLst>
              <a:ext uri="{FF2B5EF4-FFF2-40B4-BE49-F238E27FC236}">
                <a16:creationId xmlns:a16="http://schemas.microsoft.com/office/drawing/2014/main" id="{207B5ABC-9F58-41A5-AFE0-BE6F1E7451C7}"/>
              </a:ext>
            </a:extLst>
          </p:cNvPr>
          <p:cNvSpPr/>
          <p:nvPr userDrawn="1"/>
        </p:nvSpPr>
        <p:spPr>
          <a:xfrm>
            <a:off x="407368" y="311090"/>
            <a:ext cx="11377264" cy="6235821"/>
          </a:xfrm>
          <a:prstGeom prst="rect">
            <a:avLst/>
          </a:prstGeom>
          <a:no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 name="Titolo 1">
            <a:extLst>
              <a:ext uri="{FF2B5EF4-FFF2-40B4-BE49-F238E27FC236}">
                <a16:creationId xmlns:a16="http://schemas.microsoft.com/office/drawing/2014/main" id="{B9346171-1236-4225-9903-EEB8D5A02579}"/>
              </a:ext>
            </a:extLst>
          </p:cNvPr>
          <p:cNvSpPr>
            <a:spLocks noGrp="1"/>
          </p:cNvSpPr>
          <p:nvPr>
            <p:ph type="title"/>
          </p:nvPr>
        </p:nvSpPr>
        <p:spPr>
          <a:xfrm>
            <a:off x="3000000" y="2556403"/>
            <a:ext cx="6192000" cy="1745194"/>
          </a:xfrm>
        </p:spPr>
        <p:txBody>
          <a:bodyPr>
            <a:noAutofit/>
          </a:bodyPr>
          <a:lstStyle>
            <a:lvl1pPr>
              <a:defRPr sz="4400">
                <a:solidFill>
                  <a:schemeClr val="bg1"/>
                </a:solidFill>
              </a:defRPr>
            </a:lvl1pPr>
          </a:lstStyle>
          <a:p>
            <a:r>
              <a:rPr lang="it-IT" dirty="0"/>
              <a:t>Fare clic per modificare lo stile del titolo</a:t>
            </a:r>
            <a:endParaRPr lang="en-GB" dirty="0"/>
          </a:p>
        </p:txBody>
      </p:sp>
      <p:sp>
        <p:nvSpPr>
          <p:cNvPr id="3" name="Segnaposto numero diapositiva 2">
            <a:extLst>
              <a:ext uri="{FF2B5EF4-FFF2-40B4-BE49-F238E27FC236}">
                <a16:creationId xmlns:a16="http://schemas.microsoft.com/office/drawing/2014/main" id="{980C2D01-B811-4143-9706-3D327E7B66EA}"/>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val="239073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Layout personalizzato">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472EEAB-FBB9-4BC2-8288-E67837AB3FF4}"/>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val="2387090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5.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a:extLst>
              <a:ext uri="{FF2B5EF4-FFF2-40B4-BE49-F238E27FC236}">
                <a16:creationId xmlns:a16="http://schemas.microsoft.com/office/drawing/2014/main" id="{7B12DD73-BDC6-4F18-9B01-D92EBFDD49F8}"/>
              </a:ext>
            </a:extLst>
          </p:cNvPr>
          <p:cNvSpPr/>
          <p:nvPr userDrawn="1"/>
        </p:nvSpPr>
        <p:spPr>
          <a:xfrm>
            <a:off x="2" y="6435939"/>
            <a:ext cx="9720000"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11">
            <a:extLst>
              <a:ext uri="{FF2B5EF4-FFF2-40B4-BE49-F238E27FC236}">
                <a16:creationId xmlns:a16="http://schemas.microsoft.com/office/drawing/2014/main" id="{24A36FE4-6EF5-41A2-AABF-5AD2C5501F6C}"/>
              </a:ext>
            </a:extLst>
          </p:cNvPr>
          <p:cNvSpPr/>
          <p:nvPr userDrawn="1"/>
        </p:nvSpPr>
        <p:spPr>
          <a:xfrm>
            <a:off x="11891422" y="6435939"/>
            <a:ext cx="28521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extBox 12">
            <a:extLst>
              <a:ext uri="{FF2B5EF4-FFF2-40B4-BE49-F238E27FC236}">
                <a16:creationId xmlns:a16="http://schemas.microsoft.com/office/drawing/2014/main" id="{CBBDE14E-5987-4B6B-8EEF-C821E048A123}"/>
              </a:ext>
            </a:extLst>
          </p:cNvPr>
          <p:cNvSpPr txBox="1"/>
          <p:nvPr userDrawn="1"/>
        </p:nvSpPr>
        <p:spPr>
          <a:xfrm>
            <a:off x="9696400" y="6327553"/>
            <a:ext cx="2241176" cy="369332"/>
          </a:xfrm>
          <a:prstGeom prst="rect">
            <a:avLst/>
          </a:prstGeom>
          <a:noFill/>
        </p:spPr>
        <p:txBody>
          <a:bodyPr wrap="square" rtlCol="0">
            <a:spAutoFit/>
          </a:bodyPr>
          <a:lstStyle/>
          <a:p>
            <a:pPr algn="ctr" defTabSz="457200"/>
            <a:r>
              <a:rPr lang="en-US" dirty="0">
                <a:solidFill>
                  <a:srgbClr val="000000"/>
                </a:solidFill>
              </a:rPr>
              <a:t>www.salga.org.za</a:t>
            </a:r>
          </a:p>
        </p:txBody>
      </p:sp>
      <p:sp>
        <p:nvSpPr>
          <p:cNvPr id="4" name="Segnaposto numero diapositiva 3">
            <a:extLst>
              <a:ext uri="{FF2B5EF4-FFF2-40B4-BE49-F238E27FC236}">
                <a16:creationId xmlns:a16="http://schemas.microsoft.com/office/drawing/2014/main" id="{396644E0-6F1B-4048-AD0A-61BD9E52A055}"/>
              </a:ext>
            </a:extLst>
          </p:cNvPr>
          <p:cNvSpPr>
            <a:spLocks noGrp="1"/>
          </p:cNvSpPr>
          <p:nvPr>
            <p:ph type="sldNum" sz="quarter" idx="4"/>
          </p:nvPr>
        </p:nvSpPr>
        <p:spPr>
          <a:xfrm>
            <a:off x="11582400" y="6331760"/>
            <a:ext cx="649288" cy="365125"/>
          </a:xfrm>
          <a:prstGeom prst="rect">
            <a:avLst/>
          </a:prstGeom>
        </p:spPr>
        <p:txBody>
          <a:bodyPr vert="horz" lIns="91440" tIns="45720" rIns="91440" bIns="45720" rtlCol="0" anchor="ctr"/>
          <a:lstStyle>
            <a:lvl1pPr algn="r">
              <a:defRPr sz="1200">
                <a:solidFill>
                  <a:schemeClr val="bg1"/>
                </a:solidFill>
              </a:defRPr>
            </a:lvl1pPr>
          </a:lstStyle>
          <a:p>
            <a:fld id="{85E4C5A4-68AA-419A-9EB9-20F6985B147C}" type="slidenum">
              <a:rPr lang="en-GB" smtClean="0"/>
              <a:pPr/>
              <a:t>‹#›</a:t>
            </a:fld>
            <a:endParaRPr lang="en-GB" dirty="0"/>
          </a:p>
        </p:txBody>
      </p:sp>
    </p:spTree>
    <p:extLst>
      <p:ext uri="{BB962C8B-B14F-4D97-AF65-F5344CB8AC3E}">
        <p14:creationId xmlns:p14="http://schemas.microsoft.com/office/powerpoint/2010/main" val="1783738240"/>
      </p:ext>
    </p:extLst>
  </p:cSld>
  <p:clrMap bg1="lt1" tx1="dk1" bg2="lt2" tx2="dk2" accent1="accent1" accent2="accent2" accent3="accent3" accent4="accent4" accent5="accent5" accent6="accent6" hlink="hlink" folHlink="folHlink"/>
  <p:sldLayoutIdLst>
    <p:sldLayoutId id="2147483826" r:id="rId1"/>
    <p:sldLayoutId id="2147483825" r:id="rId2"/>
    <p:sldLayoutId id="2147483827" r:id="rId3"/>
    <p:sldLayoutId id="2147483828" r:id="rId4"/>
    <p:sldLayoutId id="2147483670" r:id="rId5"/>
  </p:sldLayoutIdLst>
  <p:hf hdr="0" ftr="0" dt="0"/>
  <p:txStyles>
    <p:titleStyle>
      <a:lvl1pPr algn="ctr" defTabSz="457200" rtl="0" eaLnBrk="1" latinLnBrk="0" hangingPunct="1">
        <a:spcBef>
          <a:spcPct val="0"/>
        </a:spcBef>
        <a:buNone/>
        <a:defRPr sz="4000" kern="1200" cap="all" baseline="0">
          <a:solidFill>
            <a:schemeClr val="tx1"/>
          </a:solidFill>
          <a:latin typeface="+mj-lt"/>
          <a:ea typeface="+mj-ea"/>
          <a:cs typeface="+mj-cs"/>
        </a:defRPr>
      </a:lvl1pPr>
    </p:titleStyle>
    <p:bodyStyle>
      <a:lvl1pPr marL="342900" indent="-342900" algn="l" defTabSz="457200" rtl="0" eaLnBrk="1" latinLnBrk="0" hangingPunct="1">
        <a:spcBef>
          <a:spcPts val="12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ts val="12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ts val="12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ts val="1200"/>
        </a:spcBef>
        <a:buFont typeface="Arial"/>
        <a:buChar char="–"/>
        <a:defRPr sz="2000" kern="1200">
          <a:solidFill>
            <a:schemeClr val="accent6"/>
          </a:solidFill>
          <a:latin typeface="+mn-lt"/>
          <a:ea typeface="+mn-ea"/>
          <a:cs typeface="+mn-cs"/>
        </a:defRPr>
      </a:lvl4pPr>
      <a:lvl5pPr marL="2057400" indent="-228600" algn="l" defTabSz="457200" rtl="0" eaLnBrk="1" latinLnBrk="0" hangingPunct="1">
        <a:spcBef>
          <a:spcPts val="12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srgbClr val="F06D19">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06D19">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A6C2CDB-A538-AA4E-87C3-EB7CD954E69E}" type="slidenum">
              <a:rPr lang="en-US" smtClean="0">
                <a:solidFill>
                  <a:srgbClr val="F06D19">
                    <a:tint val="75000"/>
                  </a:srgbClr>
                </a:solidFill>
              </a:rPr>
              <a:pPr defTabSz="457200"/>
              <a:t>‹#›</a:t>
            </a:fld>
            <a:endParaRPr lang="en-US" dirty="0">
              <a:solidFill>
                <a:srgbClr val="F06D19">
                  <a:tint val="75000"/>
                </a:srgbClr>
              </a:solidFill>
            </a:endParaRPr>
          </a:p>
        </p:txBody>
      </p:sp>
    </p:spTree>
    <p:extLst>
      <p:ext uri="{BB962C8B-B14F-4D97-AF65-F5344CB8AC3E}">
        <p14:creationId xmlns:p14="http://schemas.microsoft.com/office/powerpoint/2010/main" val="22527283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49" r:id="rId3"/>
    <p:sldLayoutId id="2147483853" r:id="rId4"/>
    <p:sldLayoutId id="214748385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CC04D4C-DC45-834A-A759-F6658CE957E3}" type="slidenum">
              <a:rPr lang="en-US" smtClean="0">
                <a:solidFill>
                  <a:prstClr val="black">
                    <a:tint val="75000"/>
                  </a:prstClr>
                </a:solidFill>
              </a:rPr>
              <a:pPr defTabSz="457200"/>
              <a:t>‹#›</a:t>
            </a:fld>
            <a:endParaRPr lang="en-US">
              <a:solidFill>
                <a:prstClr val="black">
                  <a:tint val="75000"/>
                </a:prstClr>
              </a:solidFill>
            </a:endParaRPr>
          </a:p>
        </p:txBody>
      </p:sp>
      <p:sp>
        <p:nvSpPr>
          <p:cNvPr id="5" name="Text Placeholder 4"/>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711479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defTabSz="457200"/>
            <a:endParaRPr lang="en-US" dirty="0">
              <a:solidFill>
                <a:srgbClr val="F06D19">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defTabSz="457200"/>
            <a:endParaRPr lang="en-US" dirty="0">
              <a:solidFill>
                <a:srgbClr val="F06D19">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defTabSz="457200"/>
            <a:fld id="{DA6C2CDB-A538-AA4E-87C3-EB7CD954E69E}" type="slidenum">
              <a:rPr lang="en-US" smtClean="0">
                <a:solidFill>
                  <a:srgbClr val="F06D19">
                    <a:tint val="75000"/>
                  </a:srgbClr>
                </a:solidFill>
              </a:rPr>
              <a:pPr defTabSz="457200"/>
              <a:t>‹#›</a:t>
            </a:fld>
            <a:endParaRPr lang="en-US" dirty="0">
              <a:solidFill>
                <a:srgbClr val="F06D19">
                  <a:tint val="75000"/>
                </a:srgbClr>
              </a:solidFill>
            </a:endParaRPr>
          </a:p>
        </p:txBody>
      </p:sp>
    </p:spTree>
    <p:extLst>
      <p:ext uri="{BB962C8B-B14F-4D97-AF65-F5344CB8AC3E}">
        <p14:creationId xmlns:p14="http://schemas.microsoft.com/office/powerpoint/2010/main" val="356446763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hf hdr="0" ftr="0" dt="0"/>
  <p:txStyles>
    <p:titleStyle>
      <a:lvl1pPr algn="ctr" defTabSz="371475"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CC04D4C-DC45-834A-A759-F6658CE957E3}" type="slidenum">
              <a:rPr lang="en-US" smtClean="0">
                <a:solidFill>
                  <a:prstClr val="black">
                    <a:tint val="75000"/>
                  </a:prstClr>
                </a:solidFill>
              </a:rPr>
              <a:pPr defTabSz="457200"/>
              <a:t>‹#›</a:t>
            </a:fld>
            <a:endParaRPr lang="en-US">
              <a:solidFill>
                <a:prstClr val="black">
                  <a:tint val="75000"/>
                </a:prstClr>
              </a:solidFill>
            </a:endParaRPr>
          </a:p>
        </p:txBody>
      </p:sp>
      <p:sp>
        <p:nvSpPr>
          <p:cNvPr id="5" name="Text Placeholder 4"/>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61820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0.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9.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5720" y="1160748"/>
            <a:ext cx="7128792" cy="4536504"/>
          </a:xfrm>
        </p:spPr>
        <p:txBody>
          <a:bodyPr>
            <a:normAutofit/>
          </a:bodyPr>
          <a:lstStyle/>
          <a:p>
            <a:r>
              <a:rPr lang="en-US" sz="3600" dirty="0"/>
              <a:t>Q3 PERFORMANCE</a:t>
            </a:r>
            <a:br>
              <a:rPr lang="en-US" sz="3600" dirty="0"/>
            </a:br>
            <a:r>
              <a:rPr lang="en-US" sz="3600" dirty="0"/>
              <a:t>2021/2022</a:t>
            </a:r>
            <a:br>
              <a:rPr lang="en-US" sz="3600" dirty="0"/>
            </a:br>
            <a:r>
              <a:rPr lang="en-US" sz="3600" dirty="0"/>
              <a:t>(Oct ‘21 – Dec 21)</a:t>
            </a:r>
            <a:br>
              <a:rPr lang="en-US" sz="3600" dirty="0"/>
            </a:br>
            <a:r>
              <a:rPr lang="en-US" sz="3600" dirty="0">
                <a:solidFill>
                  <a:schemeClr val="tx1"/>
                </a:solidFill>
              </a:rPr>
              <a:t/>
            </a:r>
            <a:br>
              <a:rPr lang="en-US" sz="3600" dirty="0">
                <a:solidFill>
                  <a:schemeClr val="tx1"/>
                </a:solidFill>
              </a:rPr>
            </a:br>
            <a:endParaRPr lang="en-US" sz="3600" i="1" u="sng" dirty="0">
              <a:solidFill>
                <a:schemeClr val="tx1"/>
              </a:solidFill>
            </a:endParaRPr>
          </a:p>
        </p:txBody>
      </p:sp>
      <p:sp>
        <p:nvSpPr>
          <p:cNvPr id="4" name="Title 1"/>
          <p:cNvSpPr txBox="1">
            <a:spLocks/>
          </p:cNvSpPr>
          <p:nvPr/>
        </p:nvSpPr>
        <p:spPr>
          <a:xfrm>
            <a:off x="3143672" y="5517232"/>
            <a:ext cx="6840760" cy="10394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chemeClr val="accent6"/>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1200"/>
              </a:spcAft>
              <a:buClrTx/>
              <a:buSzTx/>
              <a:buFontTx/>
              <a:buNone/>
              <a:tabLst/>
              <a:defRPr/>
            </a:pPr>
            <a:endParaRPr kumimoji="0" lang="en-US" sz="2000" b="1" i="1" u="sng" strike="noStrike" kern="1200" cap="none" spc="0" normalizeH="0" baseline="0" noProof="0" dirty="0">
              <a:ln>
                <a:noFill/>
              </a:ln>
              <a:solidFill>
                <a:srgbClr val="000000"/>
              </a:solidFill>
              <a:effectLst/>
              <a:uLnTx/>
              <a:uFillTx/>
              <a:latin typeface="Arial"/>
              <a:ea typeface="+mj-ea"/>
              <a:cs typeface="+mj-cs"/>
            </a:endParaRPr>
          </a:p>
        </p:txBody>
      </p:sp>
    </p:spTree>
    <p:extLst>
      <p:ext uri="{BB962C8B-B14F-4D97-AF65-F5344CB8AC3E}">
        <p14:creationId xmlns:p14="http://schemas.microsoft.com/office/powerpoint/2010/main" val="116784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2D14-B9C7-4FCA-B0AF-1A51BD96513B}"/>
              </a:ext>
            </a:extLst>
          </p:cNvPr>
          <p:cNvSpPr>
            <a:spLocks noGrp="1"/>
          </p:cNvSpPr>
          <p:nvPr>
            <p:ph type="title"/>
          </p:nvPr>
        </p:nvSpPr>
        <p:spPr>
          <a:xfrm>
            <a:off x="601651" y="136524"/>
            <a:ext cx="10972800" cy="248916"/>
          </a:xfrm>
        </p:spPr>
        <p:txBody>
          <a:bodyPr>
            <a:noAutofit/>
          </a:bodyPr>
          <a:lstStyle/>
          <a:p>
            <a:r>
              <a:rPr lang="en-GB" sz="3200" dirty="0"/>
              <a:t>TARGETS IN PROGRESS</a:t>
            </a:r>
            <a:endParaRPr lang="en-ZA" sz="3200" dirty="0"/>
          </a:p>
        </p:txBody>
      </p:sp>
      <p:sp>
        <p:nvSpPr>
          <p:cNvPr id="3" name="Content Placeholder 2">
            <a:extLst>
              <a:ext uri="{FF2B5EF4-FFF2-40B4-BE49-F238E27FC236}">
                <a16:creationId xmlns:a16="http://schemas.microsoft.com/office/drawing/2014/main" id="{925ADFA6-D315-4D48-9853-7E1891FBCB48}"/>
              </a:ext>
            </a:extLst>
          </p:cNvPr>
          <p:cNvSpPr>
            <a:spLocks noGrp="1"/>
          </p:cNvSpPr>
          <p:nvPr>
            <p:ph sz="quarter" idx="10"/>
          </p:nvPr>
        </p:nvSpPr>
        <p:spPr/>
        <p:txBody>
          <a:bodyPr/>
          <a:lstStyle/>
          <a:p>
            <a:endParaRPr lang="en-ZA"/>
          </a:p>
        </p:txBody>
      </p:sp>
      <p:sp>
        <p:nvSpPr>
          <p:cNvPr id="4" name="Slide Number Placeholder 3">
            <a:extLst>
              <a:ext uri="{FF2B5EF4-FFF2-40B4-BE49-F238E27FC236}">
                <a16:creationId xmlns:a16="http://schemas.microsoft.com/office/drawing/2014/main" id="{C3295B9C-B6D6-4C8A-B340-97001F5118C0}"/>
              </a:ext>
            </a:extLst>
          </p:cNvPr>
          <p:cNvSpPr>
            <a:spLocks noGrp="1"/>
          </p:cNvSpPr>
          <p:nvPr>
            <p:ph type="sldNum" sz="quarter" idx="13"/>
          </p:nvPr>
        </p:nvSpPr>
        <p:spPr/>
        <p:txBody>
          <a:bodyPr/>
          <a:lstStyle/>
          <a:p>
            <a:fld id="{4CC04D4C-DC45-834A-A759-F6658CE957E3}" type="slidenum">
              <a:rPr lang="en-US" smtClean="0">
                <a:solidFill>
                  <a:prstClr val="black">
                    <a:tint val="75000"/>
                  </a:prstClr>
                </a:solidFill>
              </a:rPr>
              <a:pPr/>
              <a:t>10</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091B95FE-72D0-421F-97CA-74D599F0862F}"/>
              </a:ext>
            </a:extLst>
          </p:cNvPr>
          <p:cNvPicPr>
            <a:picLocks noChangeAspect="1"/>
          </p:cNvPicPr>
          <p:nvPr/>
        </p:nvPicPr>
        <p:blipFill>
          <a:blip r:embed="rId2"/>
          <a:stretch>
            <a:fillRect/>
          </a:stretch>
        </p:blipFill>
        <p:spPr>
          <a:xfrm>
            <a:off x="119336" y="672781"/>
            <a:ext cx="11809312" cy="534762"/>
          </a:xfrm>
          <a:prstGeom prst="rect">
            <a:avLst/>
          </a:prstGeom>
        </p:spPr>
      </p:pic>
      <p:pic>
        <p:nvPicPr>
          <p:cNvPr id="8" name="Picture 7">
            <a:extLst>
              <a:ext uri="{FF2B5EF4-FFF2-40B4-BE49-F238E27FC236}">
                <a16:creationId xmlns:a16="http://schemas.microsoft.com/office/drawing/2014/main" id="{33B3AC7F-A791-49E3-BA3A-D1B0A60CFBDF}"/>
              </a:ext>
            </a:extLst>
          </p:cNvPr>
          <p:cNvPicPr>
            <a:picLocks noChangeAspect="1"/>
          </p:cNvPicPr>
          <p:nvPr/>
        </p:nvPicPr>
        <p:blipFill>
          <a:blip r:embed="rId3"/>
          <a:stretch>
            <a:fillRect/>
          </a:stretch>
        </p:blipFill>
        <p:spPr>
          <a:xfrm>
            <a:off x="119336" y="1222596"/>
            <a:ext cx="11809312" cy="6262513"/>
          </a:xfrm>
          <a:prstGeom prst="rect">
            <a:avLst/>
          </a:prstGeom>
        </p:spPr>
      </p:pic>
    </p:spTree>
    <p:extLst>
      <p:ext uri="{BB962C8B-B14F-4D97-AF65-F5344CB8AC3E}">
        <p14:creationId xmlns:p14="http://schemas.microsoft.com/office/powerpoint/2010/main" val="309133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44624"/>
            <a:ext cx="10972800" cy="476015"/>
          </a:xfrm>
        </p:spPr>
        <p:txBody>
          <a:bodyPr>
            <a:normAutofit fontScale="90000"/>
          </a:bodyPr>
          <a:lstStyle/>
          <a:p>
            <a:r>
              <a:rPr lang="en-GB" sz="3200" dirty="0"/>
              <a:t>TARGETS LAGGING BEHIND</a:t>
            </a:r>
            <a:endParaRPr lang="en-GB" sz="3200" i="1" dirty="0"/>
          </a:p>
        </p:txBody>
      </p:sp>
      <p:sp>
        <p:nvSpPr>
          <p:cNvPr id="3" name="Text Placeholder 2"/>
          <p:cNvSpPr>
            <a:spLocks noGrp="1"/>
          </p:cNvSpPr>
          <p:nvPr>
            <p:ph sz="quarter" idx="10"/>
          </p:nvPr>
        </p:nvSpPr>
        <p:spPr>
          <a:xfrm>
            <a:off x="839416" y="1268760"/>
            <a:ext cx="10972800" cy="4536504"/>
          </a:xfrm>
        </p:spPr>
        <p:txBody>
          <a:bodyPr>
            <a:noAutofit/>
          </a:bodyPr>
          <a:lstStyle/>
          <a:p>
            <a:pPr marL="457200" lvl="1" indent="0">
              <a:buNone/>
            </a:pPr>
            <a:endParaRPr lang="en-ZA" sz="2800" dirty="0">
              <a:solidFill>
                <a:schemeClr val="accent6"/>
              </a:solidFill>
              <a:latin typeface="+mj-lt"/>
            </a:endParaRPr>
          </a:p>
        </p:txBody>
      </p:sp>
      <p:pic>
        <p:nvPicPr>
          <p:cNvPr id="5" name="Picture 4">
            <a:extLst>
              <a:ext uri="{FF2B5EF4-FFF2-40B4-BE49-F238E27FC236}">
                <a16:creationId xmlns:a16="http://schemas.microsoft.com/office/drawing/2014/main" id="{5444B36E-6E7A-4093-AA53-FF27271B8B77}"/>
              </a:ext>
            </a:extLst>
          </p:cNvPr>
          <p:cNvPicPr>
            <a:picLocks noChangeAspect="1"/>
          </p:cNvPicPr>
          <p:nvPr/>
        </p:nvPicPr>
        <p:blipFill>
          <a:blip r:embed="rId2"/>
          <a:stretch>
            <a:fillRect/>
          </a:stretch>
        </p:blipFill>
        <p:spPr>
          <a:xfrm>
            <a:off x="191344" y="602517"/>
            <a:ext cx="11809312" cy="572504"/>
          </a:xfrm>
          <a:prstGeom prst="rect">
            <a:avLst/>
          </a:prstGeom>
        </p:spPr>
      </p:pic>
      <p:pic>
        <p:nvPicPr>
          <p:cNvPr id="7" name="Picture 6">
            <a:extLst>
              <a:ext uri="{FF2B5EF4-FFF2-40B4-BE49-F238E27FC236}">
                <a16:creationId xmlns:a16="http://schemas.microsoft.com/office/drawing/2014/main" id="{1F8C8F5B-6AD4-42E2-98F6-2084F827EBE6}"/>
              </a:ext>
            </a:extLst>
          </p:cNvPr>
          <p:cNvPicPr>
            <a:picLocks noChangeAspect="1"/>
          </p:cNvPicPr>
          <p:nvPr/>
        </p:nvPicPr>
        <p:blipFill>
          <a:blip r:embed="rId3"/>
          <a:stretch>
            <a:fillRect/>
          </a:stretch>
        </p:blipFill>
        <p:spPr>
          <a:xfrm>
            <a:off x="191344" y="1175021"/>
            <a:ext cx="11809312" cy="3276637"/>
          </a:xfrm>
          <a:prstGeom prst="rect">
            <a:avLst/>
          </a:prstGeom>
        </p:spPr>
      </p:pic>
      <p:pic>
        <p:nvPicPr>
          <p:cNvPr id="9" name="Picture 8">
            <a:extLst>
              <a:ext uri="{FF2B5EF4-FFF2-40B4-BE49-F238E27FC236}">
                <a16:creationId xmlns:a16="http://schemas.microsoft.com/office/drawing/2014/main" id="{95AF3156-9CD9-4ED5-9C6F-3AD22B69CD0A}"/>
              </a:ext>
            </a:extLst>
          </p:cNvPr>
          <p:cNvPicPr>
            <a:picLocks noChangeAspect="1"/>
          </p:cNvPicPr>
          <p:nvPr/>
        </p:nvPicPr>
        <p:blipFill>
          <a:blip r:embed="rId4"/>
          <a:stretch>
            <a:fillRect/>
          </a:stretch>
        </p:blipFill>
        <p:spPr>
          <a:xfrm>
            <a:off x="191344" y="4439549"/>
            <a:ext cx="11809312" cy="3198355"/>
          </a:xfrm>
          <a:prstGeom prst="rect">
            <a:avLst/>
          </a:prstGeom>
        </p:spPr>
      </p:pic>
    </p:spTree>
    <p:extLst>
      <p:ext uri="{BB962C8B-B14F-4D97-AF65-F5344CB8AC3E}">
        <p14:creationId xmlns:p14="http://schemas.microsoft.com/office/powerpoint/2010/main" val="370975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99392"/>
            <a:ext cx="10972800" cy="560414"/>
          </a:xfrm>
        </p:spPr>
        <p:txBody>
          <a:bodyPr>
            <a:normAutofit fontScale="90000"/>
          </a:bodyPr>
          <a:lstStyle/>
          <a:p>
            <a:r>
              <a:rPr lang="en-US" sz="3200" dirty="0">
                <a:latin typeface="+mn-lt"/>
              </a:rPr>
              <a:t>Q3 PERFORMANCE HIGHLIGHTS</a:t>
            </a:r>
            <a:endParaRPr lang="en-ZA" sz="3200" dirty="0">
              <a:latin typeface="+mn-lt"/>
            </a:endParaRPr>
          </a:p>
        </p:txBody>
      </p:sp>
      <p:sp>
        <p:nvSpPr>
          <p:cNvPr id="3" name="Text Placeholder 2"/>
          <p:cNvSpPr>
            <a:spLocks noGrp="1"/>
          </p:cNvSpPr>
          <p:nvPr>
            <p:ph sz="quarter" idx="10"/>
          </p:nvPr>
        </p:nvSpPr>
        <p:spPr/>
        <p:txBody>
          <a:bodyPr/>
          <a:lstStyle/>
          <a:p>
            <a:pPr marL="0" indent="0">
              <a:buNone/>
            </a:pPr>
            <a:endParaRPr lang="en-GB" dirty="0"/>
          </a:p>
          <a:p>
            <a:pPr marL="0" indent="0">
              <a:buNone/>
            </a:pPr>
            <a:endParaRPr lang="en-GB" dirty="0"/>
          </a:p>
        </p:txBody>
      </p:sp>
      <p:graphicFrame>
        <p:nvGraphicFramePr>
          <p:cNvPr id="5" name="Diagram 4">
            <a:extLst>
              <a:ext uri="{FF2B5EF4-FFF2-40B4-BE49-F238E27FC236}">
                <a16:creationId xmlns:a16="http://schemas.microsoft.com/office/drawing/2014/main" id="{034292F2-21BE-4A30-863C-011402E43CA5}"/>
              </a:ext>
            </a:extLst>
          </p:cNvPr>
          <p:cNvGraphicFramePr/>
          <p:nvPr>
            <p:extLst>
              <p:ext uri="{D42A27DB-BD31-4B8C-83A1-F6EECF244321}">
                <p14:modId xmlns:p14="http://schemas.microsoft.com/office/powerpoint/2010/main" val="2201756739"/>
              </p:ext>
            </p:extLst>
          </p:nvPr>
        </p:nvGraphicFramePr>
        <p:xfrm>
          <a:off x="314672" y="764704"/>
          <a:ext cx="11469960" cy="513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718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99392"/>
            <a:ext cx="10972800" cy="560414"/>
          </a:xfrm>
        </p:spPr>
        <p:txBody>
          <a:bodyPr>
            <a:normAutofit fontScale="90000"/>
          </a:bodyPr>
          <a:lstStyle/>
          <a:p>
            <a:r>
              <a:rPr lang="en-US" sz="3200" dirty="0">
                <a:latin typeface="+mn-lt"/>
              </a:rPr>
              <a:t>Q3 PERFORMANCE HIGHLIGHTS</a:t>
            </a:r>
            <a:endParaRPr lang="en-ZA" sz="3200" dirty="0">
              <a:latin typeface="+mn-lt"/>
            </a:endParaRPr>
          </a:p>
        </p:txBody>
      </p:sp>
      <p:sp>
        <p:nvSpPr>
          <p:cNvPr id="3" name="Text Placeholder 2"/>
          <p:cNvSpPr>
            <a:spLocks noGrp="1"/>
          </p:cNvSpPr>
          <p:nvPr>
            <p:ph sz="quarter" idx="10"/>
          </p:nvPr>
        </p:nvSpPr>
        <p:spPr/>
        <p:txBody>
          <a:bodyPr/>
          <a:lstStyle/>
          <a:p>
            <a:pPr marL="0" indent="0">
              <a:buNone/>
            </a:pPr>
            <a:endParaRPr lang="en-GB" dirty="0"/>
          </a:p>
          <a:p>
            <a:pPr marL="0" indent="0">
              <a:buNone/>
            </a:pPr>
            <a:endParaRPr lang="en-GB" dirty="0"/>
          </a:p>
        </p:txBody>
      </p:sp>
      <p:graphicFrame>
        <p:nvGraphicFramePr>
          <p:cNvPr id="5" name="Diagram 4">
            <a:extLst>
              <a:ext uri="{FF2B5EF4-FFF2-40B4-BE49-F238E27FC236}">
                <a16:creationId xmlns:a16="http://schemas.microsoft.com/office/drawing/2014/main" id="{034292F2-21BE-4A30-863C-011402E43CA5}"/>
              </a:ext>
            </a:extLst>
          </p:cNvPr>
          <p:cNvGraphicFramePr/>
          <p:nvPr>
            <p:extLst>
              <p:ext uri="{D42A27DB-BD31-4B8C-83A1-F6EECF244321}">
                <p14:modId xmlns:p14="http://schemas.microsoft.com/office/powerpoint/2010/main" val="1920116234"/>
              </p:ext>
            </p:extLst>
          </p:nvPr>
        </p:nvGraphicFramePr>
        <p:xfrm>
          <a:off x="314672" y="764704"/>
          <a:ext cx="11469960" cy="513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400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99392"/>
            <a:ext cx="10972800" cy="560414"/>
          </a:xfrm>
        </p:spPr>
        <p:txBody>
          <a:bodyPr>
            <a:normAutofit fontScale="90000"/>
          </a:bodyPr>
          <a:lstStyle/>
          <a:p>
            <a:r>
              <a:rPr lang="en-US" sz="3200" dirty="0">
                <a:latin typeface="+mn-lt"/>
              </a:rPr>
              <a:t>Q3 PERFORMANCE HIGHLIGHTS</a:t>
            </a:r>
            <a:endParaRPr lang="en-ZA" sz="3200" dirty="0">
              <a:latin typeface="+mn-lt"/>
            </a:endParaRPr>
          </a:p>
        </p:txBody>
      </p:sp>
      <p:sp>
        <p:nvSpPr>
          <p:cNvPr id="3" name="Text Placeholder 2"/>
          <p:cNvSpPr>
            <a:spLocks noGrp="1"/>
          </p:cNvSpPr>
          <p:nvPr>
            <p:ph sz="quarter" idx="10"/>
          </p:nvPr>
        </p:nvSpPr>
        <p:spPr/>
        <p:txBody>
          <a:bodyPr/>
          <a:lstStyle/>
          <a:p>
            <a:pPr marL="0" indent="0">
              <a:buNone/>
            </a:pPr>
            <a:endParaRPr lang="en-GB" dirty="0"/>
          </a:p>
          <a:p>
            <a:pPr marL="0" indent="0">
              <a:buNone/>
            </a:pPr>
            <a:endParaRPr lang="en-GB" dirty="0"/>
          </a:p>
        </p:txBody>
      </p:sp>
      <p:graphicFrame>
        <p:nvGraphicFramePr>
          <p:cNvPr id="5" name="Diagram 4">
            <a:extLst>
              <a:ext uri="{FF2B5EF4-FFF2-40B4-BE49-F238E27FC236}">
                <a16:creationId xmlns:a16="http://schemas.microsoft.com/office/drawing/2014/main" id="{034292F2-21BE-4A30-863C-011402E43CA5}"/>
              </a:ext>
            </a:extLst>
          </p:cNvPr>
          <p:cNvGraphicFramePr/>
          <p:nvPr>
            <p:extLst>
              <p:ext uri="{D42A27DB-BD31-4B8C-83A1-F6EECF244321}">
                <p14:modId xmlns:p14="http://schemas.microsoft.com/office/powerpoint/2010/main" val="735685068"/>
              </p:ext>
            </p:extLst>
          </p:nvPr>
        </p:nvGraphicFramePr>
        <p:xfrm>
          <a:off x="314672" y="764704"/>
          <a:ext cx="11469960" cy="513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21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04D4C-DC45-834A-A759-F6658CE957E3}"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Diagram 4"/>
          <p:cNvGraphicFramePr/>
          <p:nvPr>
            <p:extLst>
              <p:ext uri="{D42A27DB-BD31-4B8C-83A1-F6EECF244321}">
                <p14:modId xmlns:p14="http://schemas.microsoft.com/office/powerpoint/2010/main" val="3322198455"/>
              </p:ext>
            </p:extLst>
          </p:nvPr>
        </p:nvGraphicFramePr>
        <p:xfrm>
          <a:off x="927279" y="1139781"/>
          <a:ext cx="10303098" cy="571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 6">
            <a:extLst>
              <a:ext uri="{FF2B5EF4-FFF2-40B4-BE49-F238E27FC236}">
                <a16:creationId xmlns:a16="http://schemas.microsoft.com/office/drawing/2014/main" id="{126ABD7B-5E50-2949-9FA0-ACCB34E42004}"/>
              </a:ext>
            </a:extLst>
          </p:cNvPr>
          <p:cNvSpPr/>
          <p:nvPr/>
        </p:nvSpPr>
        <p:spPr>
          <a:xfrm>
            <a:off x="2423592" y="548680"/>
            <a:ext cx="6333067" cy="778589"/>
          </a:xfrm>
          <a:prstGeom prst="homePlate">
            <a:avLst/>
          </a:prstGeom>
          <a:solidFill>
            <a:srgbClr val="F06D19"/>
          </a:solid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0000"/>
                </a:solidFill>
                <a:effectLst/>
                <a:uLnTx/>
                <a:uFillTx/>
                <a:latin typeface="Arial"/>
                <a:ea typeface="+mn-ea"/>
                <a:cs typeface="+mn-cs"/>
              </a:rPr>
              <a:t>Strategic Profiling</a:t>
            </a:r>
            <a:endParaRPr kumimoji="0" lang="en-US" sz="32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itle 1">
            <a:extLst>
              <a:ext uri="{FF2B5EF4-FFF2-40B4-BE49-F238E27FC236}">
                <a16:creationId xmlns:a16="http://schemas.microsoft.com/office/drawing/2014/main" id="{9451CE33-95C3-4738-9D66-672249ADBDCD}"/>
              </a:ext>
            </a:extLst>
          </p:cNvPr>
          <p:cNvSpPr>
            <a:spLocks noGrp="1"/>
          </p:cNvSpPr>
          <p:nvPr>
            <p:ph type="title"/>
          </p:nvPr>
        </p:nvSpPr>
        <p:spPr>
          <a:xfrm>
            <a:off x="191344" y="-99392"/>
            <a:ext cx="10972800" cy="560414"/>
          </a:xfrm>
        </p:spPr>
        <p:txBody>
          <a:bodyPr>
            <a:normAutofit fontScale="90000"/>
          </a:bodyPr>
          <a:lstStyle/>
          <a:p>
            <a:pPr algn="ctr"/>
            <a:r>
              <a:rPr lang="en-US" sz="3200" dirty="0">
                <a:solidFill>
                  <a:schemeClr val="accent6">
                    <a:lumMod val="75000"/>
                  </a:schemeClr>
                </a:solidFill>
                <a:latin typeface="+mn-lt"/>
              </a:rPr>
              <a:t>Q3 PERFORMANCE HIGHLIGHTS</a:t>
            </a:r>
            <a:endParaRPr lang="en-ZA" sz="3200" dirty="0">
              <a:solidFill>
                <a:schemeClr val="accent6">
                  <a:lumMod val="75000"/>
                </a:schemeClr>
              </a:solidFill>
              <a:latin typeface="+mn-lt"/>
            </a:endParaRPr>
          </a:p>
        </p:txBody>
      </p:sp>
    </p:spTree>
    <p:extLst>
      <p:ext uri="{BB962C8B-B14F-4D97-AF65-F5344CB8AC3E}">
        <p14:creationId xmlns:p14="http://schemas.microsoft.com/office/powerpoint/2010/main" val="371210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100-000004000000}"/>
              </a:ext>
            </a:extLst>
          </p:cNvPr>
          <p:cNvGraphicFramePr/>
          <p:nvPr>
            <p:extLst>
              <p:ext uri="{D42A27DB-BD31-4B8C-83A1-F6EECF244321}">
                <p14:modId xmlns:p14="http://schemas.microsoft.com/office/powerpoint/2010/main" val="2592621256"/>
              </p:ext>
            </p:extLst>
          </p:nvPr>
        </p:nvGraphicFramePr>
        <p:xfrm>
          <a:off x="335360" y="404664"/>
          <a:ext cx="10873208"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578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1400" b="0" i="0" u="none" strike="noStrike" kern="1200" spc="0" baseline="0">
                <a:solidFill>
                  <a:srgbClr val="F06D19">
                    <a:lumMod val="65000"/>
                    <a:lumOff val="35000"/>
                  </a:srgbClr>
                </a:solidFill>
                <a:latin typeface="+mn-lt"/>
                <a:ea typeface="+mn-ea"/>
                <a:cs typeface="+mn-cs"/>
              </a:defRPr>
            </a:pPr>
            <a:r>
              <a:rPr lang="en-US" sz="1800" dirty="0">
                <a:solidFill>
                  <a:schemeClr val="accent6"/>
                </a:solidFill>
                <a:latin typeface="Calibri" panose="020F0502020204030204" pitchFamily="34" charset="0"/>
                <a:cs typeface="Calibri" panose="020F0502020204030204" pitchFamily="34" charset="0"/>
              </a:rPr>
              <a:t> </a:t>
            </a:r>
            <a:endParaRPr lang="en-GB" sz="1800" cap="all" dirty="0">
              <a:solidFill>
                <a:schemeClr val="accent6"/>
              </a:solidFill>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00000000-0008-0000-0100-000005000000}"/>
              </a:ext>
            </a:extLst>
          </p:cNvPr>
          <p:cNvGraphicFramePr/>
          <p:nvPr>
            <p:extLst>
              <p:ext uri="{D42A27DB-BD31-4B8C-83A1-F6EECF244321}">
                <p14:modId xmlns:p14="http://schemas.microsoft.com/office/powerpoint/2010/main" val="1858685408"/>
              </p:ext>
            </p:extLst>
          </p:nvPr>
        </p:nvGraphicFramePr>
        <p:xfrm>
          <a:off x="371474" y="548680"/>
          <a:ext cx="11413158"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4232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8246389E-5325-451B-AD4F-2C1617B8BADE}"/>
              </a:ext>
            </a:extLst>
          </p:cNvPr>
          <p:cNvGrpSpPr/>
          <p:nvPr/>
        </p:nvGrpSpPr>
        <p:grpSpPr>
          <a:xfrm>
            <a:off x="8431831" y="1477279"/>
            <a:ext cx="3352801" cy="3153342"/>
            <a:chOff x="7110980" y="1991706"/>
            <a:chExt cx="4164941" cy="2742037"/>
          </a:xfrm>
        </p:grpSpPr>
        <p:sp>
          <p:nvSpPr>
            <p:cNvPr id="2" name="Rettangolo 1">
              <a:extLst>
                <a:ext uri="{FF2B5EF4-FFF2-40B4-BE49-F238E27FC236}">
                  <a16:creationId xmlns:a16="http://schemas.microsoft.com/office/drawing/2014/main" id="{2E28D5E8-6CB1-4861-8689-D41247AC815B}"/>
                </a:ext>
              </a:extLst>
            </p:cNvPr>
            <p:cNvSpPr/>
            <p:nvPr/>
          </p:nvSpPr>
          <p:spPr>
            <a:xfrm>
              <a:off x="7110980" y="2611707"/>
              <a:ext cx="4164941" cy="15790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Foco"/>
                  <a:ea typeface="+mn-ea"/>
                  <a:cs typeface="+mn-cs"/>
                </a:rPr>
                <a:t>FINANCIAL PERFORMANCE AT A GLANCE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0000"/>
                </a:solidFill>
                <a:effectLst/>
                <a:uLnTx/>
                <a:uFillTx/>
                <a:latin typeface="Foco"/>
                <a:ea typeface="+mn-ea"/>
                <a:cs typeface="+mn-cs"/>
              </a:endParaRPr>
            </a:p>
          </p:txBody>
        </p:sp>
        <p:cxnSp>
          <p:nvCxnSpPr>
            <p:cNvPr id="6" name="Connettore diritto 5">
              <a:extLst>
                <a:ext uri="{FF2B5EF4-FFF2-40B4-BE49-F238E27FC236}">
                  <a16:creationId xmlns:a16="http://schemas.microsoft.com/office/drawing/2014/main" id="{E0A28610-3128-4898-89FB-39FF02C53FB8}"/>
                </a:ext>
              </a:extLst>
            </p:cNvPr>
            <p:cNvCxnSpPr/>
            <p:nvPr/>
          </p:nvCxnSpPr>
          <p:spPr>
            <a:xfrm>
              <a:off x="7806201" y="1991706"/>
              <a:ext cx="3240360"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 name="Connettore diritto 6">
              <a:extLst>
                <a:ext uri="{FF2B5EF4-FFF2-40B4-BE49-F238E27FC236}">
                  <a16:creationId xmlns:a16="http://schemas.microsoft.com/office/drawing/2014/main" id="{A5E09971-F5AC-45B8-8AB3-DF51F1EF8950}"/>
                </a:ext>
              </a:extLst>
            </p:cNvPr>
            <p:cNvCxnSpPr/>
            <p:nvPr/>
          </p:nvCxnSpPr>
          <p:spPr>
            <a:xfrm>
              <a:off x="7873370" y="4733743"/>
              <a:ext cx="3240360"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4" name="Rettangolo 3">
            <a:extLst>
              <a:ext uri="{FF2B5EF4-FFF2-40B4-BE49-F238E27FC236}">
                <a16:creationId xmlns:a16="http://schemas.microsoft.com/office/drawing/2014/main" id="{BAFAF766-CACC-4849-B229-B3D20EAB11F9}"/>
              </a:ext>
            </a:extLst>
          </p:cNvPr>
          <p:cNvSpPr/>
          <p:nvPr/>
        </p:nvSpPr>
        <p:spPr>
          <a:xfrm>
            <a:off x="407368" y="311091"/>
            <a:ext cx="11377264" cy="6020670"/>
          </a:xfrm>
          <a:prstGeom prst="rect">
            <a:avLst/>
          </a:prstGeom>
          <a:no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Segnaposto numero diapositiva 4">
            <a:extLst>
              <a:ext uri="{FF2B5EF4-FFF2-40B4-BE49-F238E27FC236}">
                <a16:creationId xmlns:a16="http://schemas.microsoft.com/office/drawing/2014/main" id="{F47FDADD-C718-466D-ACDD-5588FC1B0C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4C5A4-68AA-419A-9EB9-20F6985B147C}" type="slidenum">
              <a:rPr kumimoji="0" lang="en-GB" sz="120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026" name="Picture 2" descr="Financial Performance - Overview, How To Measure">
            <a:extLst>
              <a:ext uri="{FF2B5EF4-FFF2-40B4-BE49-F238E27FC236}">
                <a16:creationId xmlns:a16="http://schemas.microsoft.com/office/drawing/2014/main" id="{48D874AC-9FF5-4901-A1DA-2CAB29AF8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01" y="1286952"/>
            <a:ext cx="7429903" cy="387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81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35" y="188640"/>
            <a:ext cx="10972800" cy="288032"/>
          </a:xfrm>
        </p:spPr>
        <p:txBody>
          <a:bodyPr>
            <a:normAutofit fontScale="90000"/>
          </a:bodyPr>
          <a:lstStyle/>
          <a:p>
            <a:r>
              <a:rPr lang="en-GB" sz="2800" dirty="0"/>
              <a:t>FINANCIAL PERFOMANCE</a:t>
            </a:r>
          </a:p>
        </p:txBody>
      </p:sp>
      <p:pic>
        <p:nvPicPr>
          <p:cNvPr id="4" name="Picture 3">
            <a:extLst>
              <a:ext uri="{FF2B5EF4-FFF2-40B4-BE49-F238E27FC236}">
                <a16:creationId xmlns:a16="http://schemas.microsoft.com/office/drawing/2014/main" id="{7A30C544-A9B6-43E9-B251-A1E666467406}"/>
              </a:ext>
            </a:extLst>
          </p:cNvPr>
          <p:cNvPicPr>
            <a:picLocks noChangeAspect="1"/>
          </p:cNvPicPr>
          <p:nvPr/>
        </p:nvPicPr>
        <p:blipFill>
          <a:blip r:embed="rId2"/>
          <a:stretch>
            <a:fillRect/>
          </a:stretch>
        </p:blipFill>
        <p:spPr>
          <a:xfrm>
            <a:off x="577035" y="692696"/>
            <a:ext cx="11279605" cy="5208042"/>
          </a:xfrm>
          <a:prstGeom prst="rect">
            <a:avLst/>
          </a:prstGeom>
        </p:spPr>
      </p:pic>
    </p:spTree>
    <p:extLst>
      <p:ext uri="{BB962C8B-B14F-4D97-AF65-F5344CB8AC3E}">
        <p14:creationId xmlns:p14="http://schemas.microsoft.com/office/powerpoint/2010/main" val="181669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PRESENTATION OUTLINE</a:t>
            </a:r>
            <a:endParaRPr lang="en-ZA" sz="4000" dirty="0"/>
          </a:p>
        </p:txBody>
      </p:sp>
      <p:graphicFrame>
        <p:nvGraphicFramePr>
          <p:cNvPr id="4" name="Diagram 3"/>
          <p:cNvGraphicFramePr/>
          <p:nvPr>
            <p:extLst>
              <p:ext uri="{D42A27DB-BD31-4B8C-83A1-F6EECF244321}">
                <p14:modId xmlns:p14="http://schemas.microsoft.com/office/powerpoint/2010/main" val="1552662450"/>
              </p:ext>
            </p:extLst>
          </p:nvPr>
        </p:nvGraphicFramePr>
        <p:xfrm>
          <a:off x="839416" y="1484784"/>
          <a:ext cx="11017224" cy="5020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04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44624"/>
            <a:ext cx="10972800" cy="476015"/>
          </a:xfrm>
        </p:spPr>
        <p:txBody>
          <a:bodyPr>
            <a:normAutofit fontScale="90000"/>
          </a:bodyPr>
          <a:lstStyle/>
          <a:p>
            <a:r>
              <a:rPr lang="en-GB" sz="3200" dirty="0"/>
              <a:t>REVENUE</a:t>
            </a:r>
            <a:endParaRPr lang="en-GB" sz="3200" i="1" dirty="0"/>
          </a:p>
        </p:txBody>
      </p:sp>
      <p:sp>
        <p:nvSpPr>
          <p:cNvPr id="3" name="Text Placeholder 2"/>
          <p:cNvSpPr>
            <a:spLocks noGrp="1"/>
          </p:cNvSpPr>
          <p:nvPr>
            <p:ph sz="quarter" idx="10"/>
          </p:nvPr>
        </p:nvSpPr>
        <p:spPr>
          <a:xfrm>
            <a:off x="839416" y="1268760"/>
            <a:ext cx="10972800" cy="4536504"/>
          </a:xfrm>
        </p:spPr>
        <p:txBody>
          <a:bodyPr>
            <a:noAutofit/>
          </a:bodyPr>
          <a:lstStyle/>
          <a:p>
            <a:r>
              <a:rPr lang="en-ZA" sz="2800" dirty="0">
                <a:solidFill>
                  <a:schemeClr val="accent6"/>
                </a:solidFill>
                <a:latin typeface="+mj-lt"/>
              </a:rPr>
              <a:t>Surplus for Q3 R 335.6 million vs budget of R 103.5 million resulting in a </a:t>
            </a:r>
            <a:r>
              <a:rPr lang="en-ZA" sz="2800" b="1" dirty="0">
                <a:solidFill>
                  <a:schemeClr val="accent6"/>
                </a:solidFill>
                <a:latin typeface="+mj-lt"/>
              </a:rPr>
              <a:t>positive variance of R 232.1 million.</a:t>
            </a:r>
          </a:p>
          <a:p>
            <a:r>
              <a:rPr lang="en-ZA" sz="2800" dirty="0">
                <a:solidFill>
                  <a:schemeClr val="accent6"/>
                </a:solidFill>
                <a:latin typeface="+mj-lt"/>
              </a:rPr>
              <a:t>Revenue is lagging behind by  </a:t>
            </a:r>
            <a:r>
              <a:rPr lang="en-ZA" sz="2800" b="1" dirty="0">
                <a:solidFill>
                  <a:schemeClr val="accent6"/>
                </a:solidFill>
                <a:latin typeface="+mj-lt"/>
              </a:rPr>
              <a:t>R16.8 million to:</a:t>
            </a:r>
          </a:p>
          <a:p>
            <a:pPr lvl="1"/>
            <a:r>
              <a:rPr lang="en-US" sz="2800" dirty="0">
                <a:solidFill>
                  <a:schemeClr val="accent6"/>
                </a:solidFill>
                <a:latin typeface="+mj-lt"/>
              </a:rPr>
              <a:t>Budget vs Actual on levies – Levies based on revised Formula;</a:t>
            </a:r>
          </a:p>
          <a:p>
            <a:pPr lvl="1"/>
            <a:r>
              <a:rPr lang="en-US" sz="2800" dirty="0">
                <a:solidFill>
                  <a:schemeClr val="accent6"/>
                </a:solidFill>
                <a:latin typeface="+mj-lt"/>
              </a:rPr>
              <a:t>The discounted levies fees during the year as municipalities took advantage of the early settlement discount;</a:t>
            </a:r>
          </a:p>
          <a:p>
            <a:pPr lvl="1"/>
            <a:r>
              <a:rPr lang="en-ZA" sz="2800" dirty="0">
                <a:solidFill>
                  <a:schemeClr val="accent6"/>
                </a:solidFill>
                <a:latin typeface="+mj-lt"/>
              </a:rPr>
              <a:t>Executive Authority grant is on  par with budget;</a:t>
            </a:r>
          </a:p>
          <a:p>
            <a:pPr lvl="1"/>
            <a:r>
              <a:rPr lang="en-ZA" sz="2800" dirty="0">
                <a:solidFill>
                  <a:schemeClr val="accent6"/>
                </a:solidFill>
                <a:latin typeface="+mj-lt"/>
              </a:rPr>
              <a:t>Sponsorship revenue - Conferences being held in Q4;</a:t>
            </a:r>
          </a:p>
          <a:p>
            <a:pPr marL="457200" lvl="1" indent="0">
              <a:buNone/>
            </a:pPr>
            <a:endParaRPr lang="en-ZA" sz="2800" dirty="0">
              <a:solidFill>
                <a:schemeClr val="accent6"/>
              </a:solidFill>
              <a:latin typeface="+mj-lt"/>
            </a:endParaRPr>
          </a:p>
        </p:txBody>
      </p:sp>
    </p:spTree>
    <p:extLst>
      <p:ext uri="{BB962C8B-B14F-4D97-AF65-F5344CB8AC3E}">
        <p14:creationId xmlns:p14="http://schemas.microsoft.com/office/powerpoint/2010/main" val="228111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31230"/>
            <a:ext cx="10972800" cy="560414"/>
          </a:xfrm>
        </p:spPr>
        <p:txBody>
          <a:bodyPr>
            <a:normAutofit fontScale="90000"/>
          </a:bodyPr>
          <a:lstStyle/>
          <a:p>
            <a:r>
              <a:rPr lang="en-GB" sz="3200" dirty="0"/>
              <a:t>REVENUE </a:t>
            </a:r>
            <a:r>
              <a:rPr lang="en-GB" sz="3200" i="1" dirty="0"/>
              <a:t>(cont.)</a:t>
            </a:r>
          </a:p>
        </p:txBody>
      </p:sp>
      <p:pic>
        <p:nvPicPr>
          <p:cNvPr id="4" name="Picture 3">
            <a:extLst>
              <a:ext uri="{FF2B5EF4-FFF2-40B4-BE49-F238E27FC236}">
                <a16:creationId xmlns:a16="http://schemas.microsoft.com/office/drawing/2014/main" id="{612163CA-EFD7-42B2-B7AA-A076A971A13C}"/>
              </a:ext>
            </a:extLst>
          </p:cNvPr>
          <p:cNvPicPr>
            <a:picLocks noChangeAspect="1"/>
          </p:cNvPicPr>
          <p:nvPr/>
        </p:nvPicPr>
        <p:blipFill>
          <a:blip r:embed="rId2"/>
          <a:stretch>
            <a:fillRect/>
          </a:stretch>
        </p:blipFill>
        <p:spPr>
          <a:xfrm>
            <a:off x="911424" y="908720"/>
            <a:ext cx="10369151" cy="5256583"/>
          </a:xfrm>
          <a:prstGeom prst="rect">
            <a:avLst/>
          </a:prstGeom>
        </p:spPr>
      </p:pic>
    </p:spTree>
    <p:extLst>
      <p:ext uri="{BB962C8B-B14F-4D97-AF65-F5344CB8AC3E}">
        <p14:creationId xmlns:p14="http://schemas.microsoft.com/office/powerpoint/2010/main" val="1142003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0"/>
            <a:ext cx="10972800" cy="488406"/>
          </a:xfrm>
        </p:spPr>
        <p:txBody>
          <a:bodyPr>
            <a:normAutofit fontScale="90000"/>
          </a:bodyPr>
          <a:lstStyle/>
          <a:p>
            <a:r>
              <a:rPr lang="en-GB" sz="3200" dirty="0"/>
              <a:t>REVENUE MIX</a:t>
            </a:r>
            <a:endParaRPr lang="en-GB" sz="3200" i="1" dirty="0"/>
          </a:p>
        </p:txBody>
      </p:sp>
      <p:pic>
        <p:nvPicPr>
          <p:cNvPr id="3" name="Picture 2">
            <a:extLst>
              <a:ext uri="{FF2B5EF4-FFF2-40B4-BE49-F238E27FC236}">
                <a16:creationId xmlns:a16="http://schemas.microsoft.com/office/drawing/2014/main" id="{E91A25BC-5F45-426E-999C-625CF2830AB1}"/>
              </a:ext>
            </a:extLst>
          </p:cNvPr>
          <p:cNvPicPr>
            <a:picLocks noChangeAspect="1"/>
          </p:cNvPicPr>
          <p:nvPr/>
        </p:nvPicPr>
        <p:blipFill>
          <a:blip r:embed="rId2"/>
          <a:stretch>
            <a:fillRect/>
          </a:stretch>
        </p:blipFill>
        <p:spPr>
          <a:xfrm>
            <a:off x="911424" y="721772"/>
            <a:ext cx="9858424" cy="5414456"/>
          </a:xfrm>
          <a:prstGeom prst="rect">
            <a:avLst/>
          </a:prstGeom>
        </p:spPr>
      </p:pic>
    </p:spTree>
    <p:extLst>
      <p:ext uri="{BB962C8B-B14F-4D97-AF65-F5344CB8AC3E}">
        <p14:creationId xmlns:p14="http://schemas.microsoft.com/office/powerpoint/2010/main" val="2656053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08" y="56195"/>
            <a:ext cx="10972800" cy="415173"/>
          </a:xfrm>
        </p:spPr>
        <p:txBody>
          <a:bodyPr>
            <a:normAutofit fontScale="90000"/>
          </a:bodyPr>
          <a:lstStyle/>
          <a:p>
            <a:r>
              <a:rPr lang="en-GB" sz="3200" dirty="0"/>
              <a:t>PAYMENT LEVELS</a:t>
            </a:r>
            <a:endParaRPr lang="en-GB" sz="3200" i="1" dirty="0"/>
          </a:p>
        </p:txBody>
      </p:sp>
      <p:sp>
        <p:nvSpPr>
          <p:cNvPr id="3" name="Oval 2"/>
          <p:cNvSpPr/>
          <p:nvPr/>
        </p:nvSpPr>
        <p:spPr>
          <a:xfrm>
            <a:off x="767408" y="4506552"/>
            <a:ext cx="4896544" cy="17333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a:ea typeface="+mn-ea"/>
                <a:cs typeface="+mn-cs"/>
              </a:rPr>
              <a:t>31 Dec 2021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Overall Rate </a:t>
            </a:r>
            <a:r>
              <a:rPr kumimoji="0" lang="en-US" sz="1800" b="1" i="0" u="none" strike="noStrike" kern="1200" cap="none" spc="0" normalizeH="0" baseline="0" noProof="0" dirty="0">
                <a:ln>
                  <a:noFill/>
                </a:ln>
                <a:solidFill>
                  <a:srgbClr val="000000"/>
                </a:solidFill>
                <a:effectLst/>
                <a:uLnTx/>
                <a:uFillTx/>
                <a:latin typeface="Arial"/>
                <a:ea typeface="+mn-ea"/>
                <a:cs typeface="+mn-cs"/>
              </a:rPr>
              <a:t>64%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Current Year Rate</a:t>
            </a:r>
            <a:r>
              <a:rPr kumimoji="0" lang="en-US" sz="1800" b="1" i="0" u="none" strike="noStrike" kern="1200" cap="none" spc="0" normalizeH="0" baseline="0" noProof="0" dirty="0">
                <a:ln>
                  <a:noFill/>
                </a:ln>
                <a:solidFill>
                  <a:srgbClr val="000000"/>
                </a:solidFill>
                <a:effectLst/>
                <a:uLnTx/>
                <a:uFillTx/>
                <a:latin typeface="Arial"/>
                <a:ea typeface="+mn-ea"/>
                <a:cs typeface="+mn-cs"/>
              </a:rPr>
              <a:t> 77%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Opening Balance </a:t>
            </a:r>
            <a:r>
              <a:rPr kumimoji="0" lang="en-US" sz="1800" b="1" i="0" u="none" strike="noStrike" kern="1200" cap="none" spc="0" normalizeH="0" baseline="0" noProof="0" dirty="0">
                <a:ln>
                  <a:noFill/>
                </a:ln>
                <a:solidFill>
                  <a:srgbClr val="000000"/>
                </a:solidFill>
                <a:effectLst/>
                <a:uLnTx/>
                <a:uFillTx/>
                <a:latin typeface="Arial"/>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Overall Collections </a:t>
            </a:r>
            <a:r>
              <a:rPr kumimoji="0" lang="en-US" sz="1800" b="1" i="0" u="none" strike="noStrike" kern="1200" cap="none" spc="0" normalizeH="0" baseline="0" noProof="0" dirty="0">
                <a:ln>
                  <a:noFill/>
                </a:ln>
                <a:solidFill>
                  <a:srgbClr val="000000"/>
                </a:solidFill>
                <a:effectLst/>
                <a:uLnTx/>
                <a:uFillTx/>
                <a:latin typeface="Arial"/>
                <a:ea typeface="+mn-ea"/>
                <a:cs typeface="+mn-cs"/>
              </a:rPr>
              <a:t>R618.4  million (R79.2 m – opening balance)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a:t>
            </a:r>
          </a:p>
        </p:txBody>
      </p:sp>
      <p:sp>
        <p:nvSpPr>
          <p:cNvPr id="5" name="Oval 4"/>
          <p:cNvSpPr/>
          <p:nvPr/>
        </p:nvSpPr>
        <p:spPr>
          <a:xfrm>
            <a:off x="5951984" y="4536256"/>
            <a:ext cx="4680520" cy="18722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000000"/>
                </a:solidFill>
                <a:effectLst/>
                <a:uLnTx/>
                <a:uFillTx/>
                <a:latin typeface="Arial"/>
                <a:ea typeface="+mn-ea"/>
                <a:cs typeface="+mn-cs"/>
              </a:rPr>
              <a:t>30 Sep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Overall Rate </a:t>
            </a:r>
            <a:r>
              <a:rPr kumimoji="0" lang="en-GB" sz="1800" b="1" i="0" u="none" strike="noStrike" kern="1200" cap="none" spc="0" normalizeH="0" baseline="0" noProof="0" dirty="0">
                <a:ln>
                  <a:noFill/>
                </a:ln>
                <a:solidFill>
                  <a:srgbClr val="000000"/>
                </a:solidFill>
                <a:effectLst/>
                <a:uLnTx/>
                <a:uFillTx/>
                <a:latin typeface="Arial"/>
                <a:ea typeface="+mn-ea"/>
                <a:cs typeface="+mn-cs"/>
              </a:rPr>
              <a:t>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Current Year Rate </a:t>
            </a:r>
            <a:r>
              <a:rPr kumimoji="0" lang="en-GB" sz="1800" b="1" i="0" u="none" strike="noStrike" kern="1200" cap="none" spc="0" normalizeH="0" baseline="0" noProof="0" dirty="0">
                <a:ln>
                  <a:noFill/>
                </a:ln>
                <a:solidFill>
                  <a:srgbClr val="000000"/>
                </a:solidFill>
                <a:effectLst/>
                <a:uLnTx/>
                <a:uFillTx/>
                <a:latin typeface="Arial"/>
                <a:ea typeface="+mn-ea"/>
                <a:cs typeface="+mn-cs"/>
              </a:rPr>
              <a:t>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Opening Balance </a:t>
            </a:r>
            <a:r>
              <a:rPr kumimoji="0" lang="en-GB" sz="1800" b="1" i="0" u="none" strike="noStrike" kern="1200" cap="none" spc="0" normalizeH="0" baseline="0" noProof="0" dirty="0">
                <a:ln>
                  <a:noFill/>
                </a:ln>
                <a:solidFill>
                  <a:srgbClr val="000000"/>
                </a:solidFill>
                <a:effectLst/>
                <a:uLnTx/>
                <a:uFillTx/>
                <a:latin typeface="Arial"/>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Overall Collections </a:t>
            </a:r>
            <a:r>
              <a:rPr kumimoji="0" lang="en-US" sz="1800" b="1" i="0" u="none" strike="noStrike" kern="1200" cap="none" spc="0" normalizeH="0" baseline="0" noProof="0" dirty="0">
                <a:ln>
                  <a:noFill/>
                </a:ln>
                <a:solidFill>
                  <a:srgbClr val="000000"/>
                </a:solidFill>
                <a:effectLst/>
                <a:uLnTx/>
                <a:uFillTx/>
                <a:latin typeface="Arial"/>
                <a:ea typeface="+mn-ea"/>
                <a:cs typeface="+mn-cs"/>
              </a:rPr>
              <a:t>R528 million (R54 m – opening balance)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32BBDC27-A364-483D-AD47-C5322FD334D2}"/>
              </a:ext>
            </a:extLst>
          </p:cNvPr>
          <p:cNvSpPr/>
          <p:nvPr/>
        </p:nvSpPr>
        <p:spPr>
          <a:xfrm>
            <a:off x="9192344" y="1316077"/>
            <a:ext cx="2592288" cy="2415854"/>
          </a:xfrm>
          <a:prstGeom prst="rect">
            <a:avLst/>
          </a:prstGeom>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ZA" sz="1100" b="1" i="0" u="sng"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rPr>
              <a:t>AMOUNT OUTSTANDING </a:t>
            </a:r>
          </a:p>
          <a:p>
            <a:pPr marL="171450" marR="0" lvl="0" indent="-171450" algn="just" defTabSz="914400" rtl="0" eaLnBrk="1" fontAlgn="base" latinLnBrk="0" hangingPunct="1">
              <a:lnSpc>
                <a:spcPct val="115000"/>
              </a:lnSpc>
              <a:spcBef>
                <a:spcPts val="0"/>
              </a:spcBef>
              <a:spcAft>
                <a:spcPts val="0"/>
              </a:spcAft>
              <a:buClrTx/>
              <a:buSzTx/>
              <a:buFont typeface="Wingdings" panose="05000000000000000000" pitchFamily="2" charset="2"/>
              <a:buChar char="q"/>
              <a:tabLst/>
              <a:defRPr/>
            </a:pPr>
            <a:r>
              <a:rPr kumimoji="0" lang="en-ZA" sz="1100" b="1" i="0" u="none"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rPr>
              <a:t>Current Yr Levies – R718.6 m</a:t>
            </a:r>
          </a:p>
          <a:p>
            <a:pPr marL="171450" marR="0" lvl="0" indent="-171450" algn="just" defTabSz="914400" rtl="0" eaLnBrk="1" fontAlgn="base" latinLnBrk="0" hangingPunct="1">
              <a:lnSpc>
                <a:spcPct val="115000"/>
              </a:lnSpc>
              <a:spcBef>
                <a:spcPts val="0"/>
              </a:spcBef>
              <a:spcAft>
                <a:spcPts val="0"/>
              </a:spcAft>
              <a:buClrTx/>
              <a:buSzTx/>
              <a:buFont typeface="Wingdings" panose="05000000000000000000" pitchFamily="2" charset="2"/>
              <a:buChar char="q"/>
              <a:tabLst/>
              <a:defRPr/>
            </a:pPr>
            <a:r>
              <a:rPr kumimoji="0" lang="en-ZA" sz="1100" b="1" i="0" u="none"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rPr>
              <a:t>Opening Balance – R266.6 m</a:t>
            </a:r>
          </a:p>
          <a:p>
            <a:pPr marL="171450" marR="0" lvl="0" indent="-171450" algn="just"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endParaRPr kumimoji="0" lang="en-ZA" sz="1100" b="1" i="0" u="none"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ZA" sz="1100" b="1" i="0" u="sng"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rPr>
              <a:t>AMOUNTS PAID TO DATE</a:t>
            </a:r>
          </a:p>
          <a:p>
            <a:pPr marL="171450" marR="0" lvl="0" indent="-171450" algn="l" defTabSz="914400" rtl="0" eaLnBrk="1" fontAlgn="base" latinLnBrk="0" hangingPunct="1">
              <a:lnSpc>
                <a:spcPct val="115000"/>
              </a:lnSpc>
              <a:spcBef>
                <a:spcPts val="0"/>
              </a:spcBef>
              <a:spcAft>
                <a:spcPts val="0"/>
              </a:spcAft>
              <a:buClrTx/>
              <a:buSzTx/>
              <a:buFont typeface="Wingdings" panose="05000000000000000000" pitchFamily="2" charset="2"/>
              <a:buChar char="q"/>
              <a:tabLst/>
              <a:defRPr/>
            </a:pPr>
            <a:r>
              <a:rPr kumimoji="0" lang="en-ZA" sz="1100" b="1" i="0" u="none"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rPr>
              <a:t>Current Yr – R539.4 m</a:t>
            </a:r>
          </a:p>
          <a:p>
            <a:pPr marL="171450" marR="0" lvl="0" indent="-171450" algn="l" defTabSz="914400" rtl="0" eaLnBrk="1" fontAlgn="base" latinLnBrk="0" hangingPunct="1">
              <a:lnSpc>
                <a:spcPct val="115000"/>
              </a:lnSpc>
              <a:spcBef>
                <a:spcPts val="0"/>
              </a:spcBef>
              <a:spcAft>
                <a:spcPts val="0"/>
              </a:spcAft>
              <a:buClrTx/>
              <a:buSzTx/>
              <a:buFont typeface="Wingdings" panose="05000000000000000000" pitchFamily="2" charset="2"/>
              <a:buChar char="q"/>
              <a:tabLst/>
              <a:defRPr/>
            </a:pPr>
            <a:r>
              <a:rPr kumimoji="0" lang="en-ZA" sz="1100" b="1" i="0" u="none"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rPr>
              <a:t>Opening Balance – R79.2 m</a:t>
            </a:r>
          </a:p>
          <a:p>
            <a:pPr marL="171450" marR="0" lvl="0" indent="-171450" algn="l" defTabSz="914400" rtl="0" eaLnBrk="1" fontAlgn="base" latinLnBrk="0" hangingPunct="1">
              <a:lnSpc>
                <a:spcPct val="115000"/>
              </a:lnSpc>
              <a:spcBef>
                <a:spcPts val="0"/>
              </a:spcBef>
              <a:spcAft>
                <a:spcPts val="0"/>
              </a:spcAft>
              <a:buClrTx/>
              <a:buSzTx/>
              <a:buFont typeface="Wingdings" panose="05000000000000000000" pitchFamily="2" charset="2"/>
              <a:buChar char="q"/>
              <a:tabLst/>
              <a:defRPr/>
            </a:pPr>
            <a:endParaRPr kumimoji="0" lang="en-ZA" sz="1100" b="1" i="0" u="none"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ZA" sz="1100" b="1" i="0" u="sng"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rPr>
              <a:t>OVERRALL</a:t>
            </a:r>
          </a:p>
          <a:p>
            <a:pPr marL="171450" marR="0" lvl="0" indent="-171450" algn="l" defTabSz="914400" rtl="0" eaLnBrk="1" fontAlgn="base" latinLnBrk="0" hangingPunct="1">
              <a:lnSpc>
                <a:spcPct val="115000"/>
              </a:lnSpc>
              <a:spcBef>
                <a:spcPts val="0"/>
              </a:spcBef>
              <a:spcAft>
                <a:spcPts val="0"/>
              </a:spcAft>
              <a:buClrTx/>
              <a:buSzTx/>
              <a:buFont typeface="Wingdings" panose="05000000000000000000" pitchFamily="2" charset="2"/>
              <a:buChar char="q"/>
              <a:tabLst/>
              <a:defRPr/>
            </a:pPr>
            <a:r>
              <a:rPr kumimoji="0" lang="en-ZA" sz="1100" b="1" i="0" u="none"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rPr>
              <a:t>Levies outstanding – R985.5 m</a:t>
            </a:r>
          </a:p>
          <a:p>
            <a:pPr marL="171450" marR="0" lvl="0" indent="-171450" algn="l" defTabSz="914400" rtl="0" eaLnBrk="1" fontAlgn="base" latinLnBrk="0" hangingPunct="1">
              <a:lnSpc>
                <a:spcPct val="115000"/>
              </a:lnSpc>
              <a:spcBef>
                <a:spcPts val="0"/>
              </a:spcBef>
              <a:spcAft>
                <a:spcPts val="0"/>
              </a:spcAft>
              <a:buClrTx/>
              <a:buSzTx/>
              <a:buFont typeface="Wingdings" panose="05000000000000000000" pitchFamily="2" charset="2"/>
              <a:buChar char="q"/>
              <a:tabLst/>
              <a:defRPr/>
            </a:pPr>
            <a:r>
              <a:rPr kumimoji="0" lang="en-ZA" sz="1100" b="1" i="0" u="none"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rPr>
              <a:t>Collected – R618.4 m</a:t>
            </a:r>
          </a:p>
          <a:p>
            <a:pPr marL="171450" marR="0" lvl="0" indent="-171450" algn="l" defTabSz="914400" rtl="0" eaLnBrk="1" fontAlgn="base" latinLnBrk="0" hangingPunct="1">
              <a:lnSpc>
                <a:spcPct val="115000"/>
              </a:lnSpc>
              <a:spcBef>
                <a:spcPts val="0"/>
              </a:spcBef>
              <a:spcAft>
                <a:spcPts val="0"/>
              </a:spcAft>
              <a:buClrTx/>
              <a:buSzTx/>
              <a:buFont typeface="Wingdings" panose="05000000000000000000" pitchFamily="2" charset="2"/>
              <a:buChar char="q"/>
              <a:tabLst/>
              <a:defRPr/>
            </a:pPr>
            <a:r>
              <a:rPr kumimoji="0" lang="en-ZA" sz="1100" b="1" i="0" u="none" strike="noStrike" kern="1200" cap="none" spc="0" normalizeH="0" baseline="0" noProof="0" dirty="0">
                <a:ln>
                  <a:noFill/>
                </a:ln>
                <a:solidFill>
                  <a:srgbClr val="230B00"/>
                </a:solidFill>
                <a:effectLst/>
                <a:uLnTx/>
                <a:uFillTx/>
                <a:latin typeface="Arial" panose="020B0604020202020204" pitchFamily="34" charset="0"/>
                <a:ea typeface="Calibri" panose="020F0502020204030204" pitchFamily="34" charset="0"/>
                <a:cs typeface="Times New Roman" panose="02020603050405020304" pitchFamily="18" charset="0"/>
              </a:rPr>
              <a:t>Outstanding – R355.5 million</a:t>
            </a:r>
            <a:endParaRPr kumimoji="0" lang="en-GB" sz="1100" b="0" i="0" u="none" strike="noStrike" kern="1200" cap="none" spc="0" normalizeH="0" baseline="0" noProof="0" dirty="0">
              <a:ln>
                <a:noFill/>
              </a:ln>
              <a:solidFill>
                <a:srgbClr val="F06D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CA8D0EC-F994-44EE-84D3-F02BF545A7A3}"/>
              </a:ext>
            </a:extLst>
          </p:cNvPr>
          <p:cNvPicPr>
            <a:picLocks noChangeAspect="1"/>
          </p:cNvPicPr>
          <p:nvPr/>
        </p:nvPicPr>
        <p:blipFill>
          <a:blip r:embed="rId2"/>
          <a:stretch>
            <a:fillRect/>
          </a:stretch>
        </p:blipFill>
        <p:spPr>
          <a:xfrm>
            <a:off x="839416" y="836712"/>
            <a:ext cx="7776864" cy="3024336"/>
          </a:xfrm>
          <a:prstGeom prst="rect">
            <a:avLst/>
          </a:prstGeom>
        </p:spPr>
      </p:pic>
    </p:spTree>
    <p:extLst>
      <p:ext uri="{BB962C8B-B14F-4D97-AF65-F5344CB8AC3E}">
        <p14:creationId xmlns:p14="http://schemas.microsoft.com/office/powerpoint/2010/main" val="382818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360040"/>
          </a:xfrm>
        </p:spPr>
        <p:txBody>
          <a:bodyPr>
            <a:normAutofit fontScale="90000"/>
          </a:bodyPr>
          <a:lstStyle/>
          <a:p>
            <a:r>
              <a:rPr lang="en-GB" sz="3200" dirty="0"/>
              <a:t>SUMMARY OF COLLECTIONS</a:t>
            </a:r>
            <a:endParaRPr lang="en-GB" sz="3200" i="1" dirty="0"/>
          </a:p>
        </p:txBody>
      </p:sp>
      <p:pic>
        <p:nvPicPr>
          <p:cNvPr id="4" name="Picture 3">
            <a:extLst>
              <a:ext uri="{FF2B5EF4-FFF2-40B4-BE49-F238E27FC236}">
                <a16:creationId xmlns:a16="http://schemas.microsoft.com/office/drawing/2014/main" id="{C3C4A198-A723-4D08-AD61-EADBC977CF9B}"/>
              </a:ext>
            </a:extLst>
          </p:cNvPr>
          <p:cNvPicPr>
            <a:picLocks noChangeAspect="1"/>
          </p:cNvPicPr>
          <p:nvPr/>
        </p:nvPicPr>
        <p:blipFill>
          <a:blip r:embed="rId2"/>
          <a:stretch>
            <a:fillRect/>
          </a:stretch>
        </p:blipFill>
        <p:spPr>
          <a:xfrm>
            <a:off x="2495600" y="836712"/>
            <a:ext cx="7488832" cy="4968552"/>
          </a:xfrm>
          <a:prstGeom prst="rect">
            <a:avLst/>
          </a:prstGeom>
        </p:spPr>
      </p:pic>
    </p:spTree>
    <p:extLst>
      <p:ext uri="{BB962C8B-B14F-4D97-AF65-F5344CB8AC3E}">
        <p14:creationId xmlns:p14="http://schemas.microsoft.com/office/powerpoint/2010/main" val="4209719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4871"/>
            <a:ext cx="10972800" cy="488406"/>
          </a:xfrm>
        </p:spPr>
        <p:txBody>
          <a:bodyPr>
            <a:normAutofit fontScale="90000"/>
          </a:bodyPr>
          <a:lstStyle/>
          <a:p>
            <a:r>
              <a:rPr lang="en-GB" sz="3200" dirty="0"/>
              <a:t>EXPENDITURE</a:t>
            </a:r>
            <a:endParaRPr lang="en-GB" sz="3200" i="1" dirty="0"/>
          </a:p>
        </p:txBody>
      </p:sp>
      <p:sp>
        <p:nvSpPr>
          <p:cNvPr id="3" name="Text Placeholder 2"/>
          <p:cNvSpPr>
            <a:spLocks noGrp="1"/>
          </p:cNvSpPr>
          <p:nvPr>
            <p:ph sz="quarter" idx="10"/>
          </p:nvPr>
        </p:nvSpPr>
        <p:spPr>
          <a:xfrm>
            <a:off x="695400" y="980728"/>
            <a:ext cx="10972800" cy="4608512"/>
          </a:xfrm>
        </p:spPr>
        <p:txBody>
          <a:bodyPr>
            <a:noAutofit/>
          </a:bodyPr>
          <a:lstStyle/>
          <a:p>
            <a:pPr lvl="0"/>
            <a:endParaRPr lang="en-ZA" sz="3600" dirty="0">
              <a:solidFill>
                <a:schemeClr val="accent6"/>
              </a:solidFill>
            </a:endParaRPr>
          </a:p>
          <a:p>
            <a:r>
              <a:rPr lang="en-ZA" sz="2800" dirty="0">
                <a:solidFill>
                  <a:schemeClr val="accent6"/>
                </a:solidFill>
                <a:latin typeface="+mj-lt"/>
              </a:rPr>
              <a:t>Operating Expenditure have a </a:t>
            </a:r>
            <a:r>
              <a:rPr lang="en-ZA" sz="2800" b="1" dirty="0">
                <a:solidFill>
                  <a:schemeClr val="accent6"/>
                </a:solidFill>
                <a:latin typeface="+mj-lt"/>
              </a:rPr>
              <a:t>positive variance of R 243.8 million or 36.7 percent due to:</a:t>
            </a:r>
          </a:p>
          <a:p>
            <a:pPr lvl="1"/>
            <a:r>
              <a:rPr lang="en-ZA" sz="2400" dirty="0">
                <a:solidFill>
                  <a:schemeClr val="accent6"/>
                </a:solidFill>
              </a:rPr>
              <a:t>Programme costs that are stilling taking place (ICIP, Conferences) in Q4;</a:t>
            </a:r>
          </a:p>
          <a:p>
            <a:pPr lvl="1"/>
            <a:r>
              <a:rPr lang="en-ZA" sz="2400" dirty="0">
                <a:solidFill>
                  <a:schemeClr val="accent6"/>
                </a:solidFill>
              </a:rPr>
              <a:t>Client-facing programme work not taking place in the traditional form but virtually;</a:t>
            </a:r>
          </a:p>
          <a:p>
            <a:pPr lvl="1"/>
            <a:r>
              <a:rPr lang="en-ZA" sz="2400" dirty="0">
                <a:solidFill>
                  <a:schemeClr val="accent6"/>
                </a:solidFill>
                <a:latin typeface="+mj-lt"/>
              </a:rPr>
              <a:t>Planned employee and related recruitment costs yet to take place.</a:t>
            </a:r>
            <a:endParaRPr lang="en-ZA" sz="2800" dirty="0">
              <a:solidFill>
                <a:schemeClr val="accent6"/>
              </a:solidFill>
              <a:latin typeface="+mj-lt"/>
            </a:endParaRPr>
          </a:p>
          <a:p>
            <a:pPr lvl="1"/>
            <a:r>
              <a:rPr lang="en-ZA" sz="2400" dirty="0">
                <a:solidFill>
                  <a:schemeClr val="accent6"/>
                </a:solidFill>
                <a:latin typeface="+mj-lt"/>
              </a:rPr>
              <a:t>Organisation in general seen less spending due to the ongoing national lockdown and work-from home by many employees;</a:t>
            </a:r>
          </a:p>
        </p:txBody>
      </p:sp>
    </p:spTree>
    <p:extLst>
      <p:ext uri="{BB962C8B-B14F-4D97-AF65-F5344CB8AC3E}">
        <p14:creationId xmlns:p14="http://schemas.microsoft.com/office/powerpoint/2010/main" val="304973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106086"/>
            <a:ext cx="10972800" cy="344390"/>
          </a:xfrm>
        </p:spPr>
        <p:txBody>
          <a:bodyPr>
            <a:normAutofit fontScale="90000"/>
          </a:bodyPr>
          <a:lstStyle/>
          <a:p>
            <a:r>
              <a:rPr lang="en-GB" sz="3200" dirty="0"/>
              <a:t>EXPENDITURE </a:t>
            </a:r>
            <a:r>
              <a:rPr lang="en-GB" sz="3200" i="1" dirty="0"/>
              <a:t>(cont.)</a:t>
            </a:r>
            <a:endParaRPr lang="en-GB" sz="3200" dirty="0"/>
          </a:p>
        </p:txBody>
      </p:sp>
      <p:pic>
        <p:nvPicPr>
          <p:cNvPr id="3" name="Picture 2">
            <a:extLst>
              <a:ext uri="{FF2B5EF4-FFF2-40B4-BE49-F238E27FC236}">
                <a16:creationId xmlns:a16="http://schemas.microsoft.com/office/drawing/2014/main" id="{41A68218-3555-4577-BC98-460877211D36}"/>
              </a:ext>
            </a:extLst>
          </p:cNvPr>
          <p:cNvPicPr>
            <a:picLocks noChangeAspect="1"/>
          </p:cNvPicPr>
          <p:nvPr/>
        </p:nvPicPr>
        <p:blipFill>
          <a:blip r:embed="rId2"/>
          <a:stretch>
            <a:fillRect/>
          </a:stretch>
        </p:blipFill>
        <p:spPr>
          <a:xfrm>
            <a:off x="1343472" y="764704"/>
            <a:ext cx="9721080" cy="4896544"/>
          </a:xfrm>
          <a:prstGeom prst="rect">
            <a:avLst/>
          </a:prstGeom>
        </p:spPr>
      </p:pic>
    </p:spTree>
    <p:extLst>
      <p:ext uri="{BB962C8B-B14F-4D97-AF65-F5344CB8AC3E}">
        <p14:creationId xmlns:p14="http://schemas.microsoft.com/office/powerpoint/2010/main" val="3932173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86" y="34871"/>
            <a:ext cx="10972800" cy="560414"/>
          </a:xfrm>
        </p:spPr>
        <p:txBody>
          <a:bodyPr>
            <a:normAutofit fontScale="90000"/>
          </a:bodyPr>
          <a:lstStyle/>
          <a:p>
            <a:r>
              <a:rPr lang="en-GB" sz="3200" dirty="0"/>
              <a:t>EXPENDITURE </a:t>
            </a:r>
            <a:r>
              <a:rPr lang="en-GB" sz="3200" i="1" dirty="0"/>
              <a:t>(cont.)</a:t>
            </a:r>
            <a:endParaRPr lang="en-GB" sz="3200" dirty="0"/>
          </a:p>
        </p:txBody>
      </p:sp>
      <p:pic>
        <p:nvPicPr>
          <p:cNvPr id="3" name="Picture 2">
            <a:extLst>
              <a:ext uri="{FF2B5EF4-FFF2-40B4-BE49-F238E27FC236}">
                <a16:creationId xmlns:a16="http://schemas.microsoft.com/office/drawing/2014/main" id="{4CEE1007-6353-4FE6-B6B8-F6C75CFA6F1E}"/>
              </a:ext>
            </a:extLst>
          </p:cNvPr>
          <p:cNvPicPr>
            <a:picLocks noChangeAspect="1"/>
          </p:cNvPicPr>
          <p:nvPr/>
        </p:nvPicPr>
        <p:blipFill>
          <a:blip r:embed="rId2"/>
          <a:stretch>
            <a:fillRect/>
          </a:stretch>
        </p:blipFill>
        <p:spPr>
          <a:xfrm>
            <a:off x="2423592" y="980728"/>
            <a:ext cx="7776864" cy="4680520"/>
          </a:xfrm>
          <a:prstGeom prst="rect">
            <a:avLst/>
          </a:prstGeom>
        </p:spPr>
      </p:pic>
    </p:spTree>
    <p:extLst>
      <p:ext uri="{BB962C8B-B14F-4D97-AF65-F5344CB8AC3E}">
        <p14:creationId xmlns:p14="http://schemas.microsoft.com/office/powerpoint/2010/main" val="3127222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312024" y="719666"/>
          <a:ext cx="5328592" cy="5733670"/>
        </p:xfrm>
        <a:graphic>
          <a:graphicData uri="http://schemas.openxmlformats.org/drawingml/2006/table">
            <a:tbl>
              <a:tblPr firstRow="1" bandRow="1">
                <a:tableStyleId>{5C22544A-7EE6-4342-B048-85BDC9FD1C3A}</a:tableStyleId>
              </a:tblPr>
              <a:tblGrid>
                <a:gridCol w="5328592">
                  <a:extLst>
                    <a:ext uri="{9D8B030D-6E8A-4147-A177-3AD203B41FA5}">
                      <a16:colId xmlns:a16="http://schemas.microsoft.com/office/drawing/2014/main" val="621266121"/>
                    </a:ext>
                  </a:extLst>
                </a:gridCol>
              </a:tblGrid>
              <a:tr h="5733670">
                <a:tc>
                  <a:txBody>
                    <a:bodyPr/>
                    <a:lstStyle/>
                    <a:p>
                      <a:pPr marL="285750" indent="-285750">
                        <a:buFont typeface="Wingdings" panose="05000000000000000000" pitchFamily="2" charset="2"/>
                        <a:buChar char="q"/>
                      </a:pPr>
                      <a:r>
                        <a:rPr lang="en-ZA" sz="2000" b="0" kern="1200" dirty="0">
                          <a:solidFill>
                            <a:schemeClr val="accent6"/>
                          </a:solidFill>
                          <a:latin typeface="+mn-lt"/>
                          <a:ea typeface="+mn-ea"/>
                          <a:cs typeface="+mn-cs"/>
                        </a:rPr>
                        <a:t>Cash balances sitting at </a:t>
                      </a:r>
                      <a:r>
                        <a:rPr lang="en-ZA" sz="2000" b="1" kern="1200" dirty="0">
                          <a:solidFill>
                            <a:schemeClr val="accent6"/>
                          </a:solidFill>
                          <a:latin typeface="+mn-lt"/>
                          <a:ea typeface="+mn-ea"/>
                          <a:cs typeface="+mn-cs"/>
                        </a:rPr>
                        <a:t>R543 million</a:t>
                      </a:r>
                      <a:r>
                        <a:rPr lang="en-ZA" sz="2000" b="0" kern="1200" dirty="0">
                          <a:solidFill>
                            <a:schemeClr val="accent6"/>
                          </a:solidFill>
                          <a:latin typeface="+mn-lt"/>
                          <a:ea typeface="+mn-ea"/>
                          <a:cs typeface="+mn-cs"/>
                        </a:rPr>
                        <a:t>;</a:t>
                      </a:r>
                    </a:p>
                    <a:p>
                      <a:pPr marL="285750" indent="-285750">
                        <a:buFont typeface="Wingdings" panose="05000000000000000000" pitchFamily="2" charset="2"/>
                        <a:buChar char="q"/>
                      </a:pPr>
                      <a:r>
                        <a:rPr lang="en-ZA" sz="2000" b="0" kern="1200" baseline="0" dirty="0">
                          <a:solidFill>
                            <a:schemeClr val="accent6"/>
                          </a:solidFill>
                          <a:latin typeface="+mn-lt"/>
                          <a:ea typeface="+mn-ea"/>
                          <a:cs typeface="+mn-cs"/>
                        </a:rPr>
                        <a:t>Debtors balance expected to decrease in Q4;</a:t>
                      </a:r>
                    </a:p>
                    <a:p>
                      <a:pPr marL="285750" indent="-285750">
                        <a:buFont typeface="Wingdings" panose="05000000000000000000" pitchFamily="2" charset="2"/>
                        <a:buChar char="q"/>
                      </a:pPr>
                      <a:r>
                        <a:rPr lang="en-ZA" sz="2000" b="0" kern="1200" dirty="0">
                          <a:solidFill>
                            <a:schemeClr val="accent6"/>
                          </a:solidFill>
                          <a:latin typeface="+mn-lt"/>
                          <a:ea typeface="+mn-ea"/>
                          <a:cs typeface="+mn-cs"/>
                        </a:rPr>
                        <a:t>Debtor collection is expected to improve in Q4 due to Conferences as </a:t>
                      </a:r>
                      <a:r>
                        <a:rPr lang="en-ZA" sz="2000" b="0" kern="1200" baseline="0" dirty="0">
                          <a:solidFill>
                            <a:schemeClr val="accent6"/>
                          </a:solidFill>
                          <a:latin typeface="+mn-lt"/>
                          <a:ea typeface="+mn-ea"/>
                          <a:cs typeface="+mn-cs"/>
                        </a:rPr>
                        <a:t>municipalities aim to be “In Good Standing”.</a:t>
                      </a:r>
                    </a:p>
                    <a:p>
                      <a:pPr marL="285750" indent="-285750">
                        <a:buFont typeface="Wingdings" panose="05000000000000000000" pitchFamily="2" charset="2"/>
                        <a:buChar char="q"/>
                      </a:pPr>
                      <a:r>
                        <a:rPr lang="en-ZA" sz="2000" b="0" kern="1200" baseline="0" dirty="0">
                          <a:solidFill>
                            <a:schemeClr val="accent6"/>
                          </a:solidFill>
                          <a:latin typeface="+mn-lt"/>
                          <a:ea typeface="+mn-ea"/>
                          <a:cs typeface="+mn-cs"/>
                        </a:rPr>
                        <a:t>Number of municipalities entered into payment arrangements;</a:t>
                      </a:r>
                    </a:p>
                    <a:p>
                      <a:pPr marL="285750" indent="-285750">
                        <a:buFont typeface="Wingdings" panose="05000000000000000000" pitchFamily="2" charset="2"/>
                        <a:buChar char="q"/>
                      </a:pPr>
                      <a:r>
                        <a:rPr lang="en-ZA" sz="2000" b="0" kern="1200" dirty="0">
                          <a:solidFill>
                            <a:schemeClr val="accent6"/>
                          </a:solidFill>
                          <a:latin typeface="+mn-lt"/>
                          <a:ea typeface="+mn-ea"/>
                          <a:cs typeface="+mn-cs"/>
                        </a:rPr>
                        <a:t>Continuous engagements are being held and follow-ups are held in terms of encouraging payment arrangements.</a:t>
                      </a:r>
                    </a:p>
                  </a:txBody>
                  <a:tcPr>
                    <a:noFill/>
                  </a:tcPr>
                </a:tc>
                <a:extLst>
                  <a:ext uri="{0D108BD9-81ED-4DB2-BD59-A6C34878D82A}">
                    <a16:rowId xmlns:a16="http://schemas.microsoft.com/office/drawing/2014/main" val="4249339103"/>
                  </a:ext>
                </a:extLst>
              </a:tr>
            </a:tbl>
          </a:graphicData>
        </a:graphic>
      </p:graphicFrame>
      <p:pic>
        <p:nvPicPr>
          <p:cNvPr id="2" name="Picture 1">
            <a:extLst>
              <a:ext uri="{FF2B5EF4-FFF2-40B4-BE49-F238E27FC236}">
                <a16:creationId xmlns:a16="http://schemas.microsoft.com/office/drawing/2014/main" id="{0443DA63-051B-4178-A6B6-5CF6C1A10F8A}"/>
              </a:ext>
            </a:extLst>
          </p:cNvPr>
          <p:cNvPicPr>
            <a:picLocks noChangeAspect="1"/>
          </p:cNvPicPr>
          <p:nvPr/>
        </p:nvPicPr>
        <p:blipFill>
          <a:blip r:embed="rId3"/>
          <a:stretch>
            <a:fillRect/>
          </a:stretch>
        </p:blipFill>
        <p:spPr>
          <a:xfrm>
            <a:off x="623392" y="719665"/>
            <a:ext cx="5688632" cy="5445639"/>
          </a:xfrm>
          <a:prstGeom prst="rect">
            <a:avLst/>
          </a:prstGeom>
        </p:spPr>
      </p:pic>
    </p:spTree>
    <p:extLst>
      <p:ext uri="{BB962C8B-B14F-4D97-AF65-F5344CB8AC3E}">
        <p14:creationId xmlns:p14="http://schemas.microsoft.com/office/powerpoint/2010/main" val="238247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99392"/>
            <a:ext cx="10972800" cy="560414"/>
          </a:xfrm>
        </p:spPr>
        <p:txBody>
          <a:bodyPr>
            <a:normAutofit fontScale="90000"/>
          </a:bodyPr>
          <a:lstStyle/>
          <a:p>
            <a:r>
              <a:rPr lang="en-ZA" sz="3200" dirty="0"/>
              <a:t>RECOMMENDATIONS</a:t>
            </a:r>
            <a:endParaRPr lang="en-GB" sz="3200" dirty="0"/>
          </a:p>
        </p:txBody>
      </p:sp>
      <p:sp>
        <p:nvSpPr>
          <p:cNvPr id="3" name="Text Placeholder 2"/>
          <p:cNvSpPr>
            <a:spLocks noGrp="1"/>
          </p:cNvSpPr>
          <p:nvPr>
            <p:ph sz="quarter" idx="10"/>
          </p:nvPr>
        </p:nvSpPr>
        <p:spPr/>
        <p:txBody>
          <a:bodyPr/>
          <a:lstStyle/>
          <a:p>
            <a:pPr marL="0" indent="0">
              <a:buNone/>
            </a:pPr>
            <a:endParaRPr lang="en-GB" dirty="0"/>
          </a:p>
          <a:p>
            <a:pPr marL="0" indent="0">
              <a:buNone/>
            </a:pPr>
            <a:endParaRPr lang="en-GB" dirty="0"/>
          </a:p>
        </p:txBody>
      </p:sp>
      <p:sp>
        <p:nvSpPr>
          <p:cNvPr id="4" name="Rectangle 3"/>
          <p:cNvSpPr/>
          <p:nvPr/>
        </p:nvSpPr>
        <p:spPr>
          <a:xfrm>
            <a:off x="314672" y="1166842"/>
            <a:ext cx="11469960" cy="3693319"/>
          </a:xfrm>
          <a:prstGeom prst="rect">
            <a:avLst/>
          </a:prstGeom>
        </p:spPr>
        <p:txBody>
          <a:bodyPr wrap="square">
            <a:spAutoFit/>
          </a:bodyPr>
          <a:lstStyle/>
          <a:p>
            <a:r>
              <a:rPr lang="en-GB" sz="3200" b="1" u="sng" dirty="0">
                <a:solidFill>
                  <a:schemeClr val="accent6"/>
                </a:solidFill>
              </a:rPr>
              <a:t>It is Recommended that the PC COGTA:</a:t>
            </a:r>
          </a:p>
          <a:p>
            <a:endParaRPr lang="en-GB" sz="3200" b="1" u="sng" dirty="0">
              <a:solidFill>
                <a:schemeClr val="accent6"/>
              </a:solidFill>
            </a:endParaRPr>
          </a:p>
          <a:p>
            <a:pPr marL="457200" indent="-457200">
              <a:spcBef>
                <a:spcPts val="1200"/>
              </a:spcBef>
              <a:buFont typeface="Arial" panose="020B0604020202020204" pitchFamily="34" charset="0"/>
              <a:buChar char="•"/>
            </a:pPr>
            <a:r>
              <a:rPr lang="en-GB" sz="2800" b="1" u="sng" dirty="0">
                <a:solidFill>
                  <a:schemeClr val="accent6"/>
                </a:solidFill>
              </a:rPr>
              <a:t>Notes:</a:t>
            </a:r>
            <a:r>
              <a:rPr lang="en-GB" sz="2800" dirty="0">
                <a:solidFill>
                  <a:schemeClr val="accent6"/>
                </a:solidFill>
              </a:rPr>
              <a:t> the 3</a:t>
            </a:r>
            <a:r>
              <a:rPr lang="en-GB" sz="2800" baseline="30000" dirty="0">
                <a:solidFill>
                  <a:schemeClr val="accent6"/>
                </a:solidFill>
              </a:rPr>
              <a:t>rd</a:t>
            </a:r>
            <a:r>
              <a:rPr lang="en-GB" sz="2800" dirty="0">
                <a:solidFill>
                  <a:schemeClr val="accent6"/>
                </a:solidFill>
              </a:rPr>
              <a:t> Quarter Performance report; </a:t>
            </a:r>
          </a:p>
          <a:p>
            <a:pPr marL="457200" indent="-457200">
              <a:spcBef>
                <a:spcPts val="1200"/>
              </a:spcBef>
              <a:buFont typeface="Arial" panose="020B0604020202020204" pitchFamily="34" charset="0"/>
              <a:buChar char="•"/>
            </a:pPr>
            <a:endParaRPr lang="en-GB" sz="2800" dirty="0">
              <a:solidFill>
                <a:schemeClr val="accent6"/>
              </a:solidFill>
            </a:endParaRPr>
          </a:p>
          <a:p>
            <a:pPr marL="457200" indent="-457200">
              <a:spcBef>
                <a:spcPts val="1200"/>
              </a:spcBef>
              <a:buFont typeface="Arial" panose="020B0604020202020204" pitchFamily="34" charset="0"/>
              <a:buChar char="•"/>
            </a:pPr>
            <a:r>
              <a:rPr lang="en-GB" sz="2800" b="1" u="sng" dirty="0">
                <a:solidFill>
                  <a:schemeClr val="accent6"/>
                </a:solidFill>
              </a:rPr>
              <a:t>Notes:</a:t>
            </a:r>
            <a:r>
              <a:rPr lang="en-GB" sz="2800" dirty="0">
                <a:solidFill>
                  <a:schemeClr val="accent6"/>
                </a:solidFill>
              </a:rPr>
              <a:t> that the report was submitted to the Department of CoGTA and National Treasury, it was also uploaded onto the DPME online reporting system by 31 January 2022.</a:t>
            </a:r>
          </a:p>
        </p:txBody>
      </p:sp>
    </p:spTree>
    <p:extLst>
      <p:ext uri="{BB962C8B-B14F-4D97-AF65-F5344CB8AC3E}">
        <p14:creationId xmlns:p14="http://schemas.microsoft.com/office/powerpoint/2010/main" val="206678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4C3B1FA-FC70-FC4B-8FF4-4F0FD7791997}"/>
              </a:ext>
            </a:extLst>
          </p:cNvPr>
          <p:cNvSpPr>
            <a:spLocks noGrp="1"/>
          </p:cNvSpPr>
          <p:nvPr>
            <p:ph type="title"/>
          </p:nvPr>
        </p:nvSpPr>
        <p:spPr/>
        <p:txBody>
          <a:bodyPr>
            <a:normAutofit/>
          </a:bodyPr>
          <a:lstStyle/>
          <a:p>
            <a:r>
              <a:rPr lang="en-US" sz="2800" dirty="0"/>
              <a:t>This is the final APP of the current strategy </a:t>
            </a:r>
          </a:p>
        </p:txBody>
      </p:sp>
      <p:sp>
        <p:nvSpPr>
          <p:cNvPr id="4" name="Slide Number Placeholder 3">
            <a:extLst>
              <a:ext uri="{FF2B5EF4-FFF2-40B4-BE49-F238E27FC236}">
                <a16:creationId xmlns:a16="http://schemas.microsoft.com/office/drawing/2014/main" id="{9A8430FC-8952-304E-9787-8FB9EB57E4C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66133A92-6AD8-BF4F-B6CB-B85F32238D56}"/>
              </a:ext>
            </a:extLst>
          </p:cNvPr>
          <p:cNvSpPr/>
          <p:nvPr/>
        </p:nvSpPr>
        <p:spPr>
          <a:xfrm>
            <a:off x="555199" y="2073500"/>
            <a:ext cx="5020093" cy="984418"/>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SALGA Strategy 2017 to 2022</a:t>
            </a:r>
          </a:p>
        </p:txBody>
      </p:sp>
      <p:sp>
        <p:nvSpPr>
          <p:cNvPr id="16" name="Rectangle 15">
            <a:extLst>
              <a:ext uri="{FF2B5EF4-FFF2-40B4-BE49-F238E27FC236}">
                <a16:creationId xmlns:a16="http://schemas.microsoft.com/office/drawing/2014/main" id="{49D23361-97BD-324A-B4E0-BE6F45C24E25}"/>
              </a:ext>
            </a:extLst>
          </p:cNvPr>
          <p:cNvSpPr/>
          <p:nvPr/>
        </p:nvSpPr>
        <p:spPr>
          <a:xfrm>
            <a:off x="5975270" y="2073501"/>
            <a:ext cx="5038487" cy="98441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SALGA Strategy 2022 to 2027</a:t>
            </a:r>
          </a:p>
        </p:txBody>
      </p:sp>
      <p:sp>
        <p:nvSpPr>
          <p:cNvPr id="30" name="Rectangle 29">
            <a:extLst>
              <a:ext uri="{FF2B5EF4-FFF2-40B4-BE49-F238E27FC236}">
                <a16:creationId xmlns:a16="http://schemas.microsoft.com/office/drawing/2014/main" id="{A5DD18CF-2AE4-D64A-93BE-CBF3F0199CCC}"/>
              </a:ext>
            </a:extLst>
          </p:cNvPr>
          <p:cNvSpPr/>
          <p:nvPr/>
        </p:nvSpPr>
        <p:spPr>
          <a:xfrm>
            <a:off x="555199" y="3292237"/>
            <a:ext cx="915044" cy="56706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2017/18</a:t>
            </a:r>
          </a:p>
        </p:txBody>
      </p:sp>
      <p:sp>
        <p:nvSpPr>
          <p:cNvPr id="32" name="Rectangle 31">
            <a:extLst>
              <a:ext uri="{FF2B5EF4-FFF2-40B4-BE49-F238E27FC236}">
                <a16:creationId xmlns:a16="http://schemas.microsoft.com/office/drawing/2014/main" id="{A5DD18CF-2AE4-D64A-93BE-CBF3F0199CCC}"/>
              </a:ext>
            </a:extLst>
          </p:cNvPr>
          <p:cNvSpPr/>
          <p:nvPr/>
        </p:nvSpPr>
        <p:spPr>
          <a:xfrm>
            <a:off x="4612823" y="3292236"/>
            <a:ext cx="962469" cy="567069"/>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2021/22</a:t>
            </a:r>
          </a:p>
        </p:txBody>
      </p:sp>
      <p:sp>
        <p:nvSpPr>
          <p:cNvPr id="33" name="Rectangle 32">
            <a:extLst>
              <a:ext uri="{FF2B5EF4-FFF2-40B4-BE49-F238E27FC236}">
                <a16:creationId xmlns:a16="http://schemas.microsoft.com/office/drawing/2014/main" id="{A5DD18CF-2AE4-D64A-93BE-CBF3F0199CCC}"/>
              </a:ext>
            </a:extLst>
          </p:cNvPr>
          <p:cNvSpPr/>
          <p:nvPr/>
        </p:nvSpPr>
        <p:spPr>
          <a:xfrm>
            <a:off x="1548787" y="3300431"/>
            <a:ext cx="915044" cy="56706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2018/19</a:t>
            </a:r>
          </a:p>
        </p:txBody>
      </p:sp>
      <p:sp>
        <p:nvSpPr>
          <p:cNvPr id="34" name="Rectangle 33">
            <a:extLst>
              <a:ext uri="{FF2B5EF4-FFF2-40B4-BE49-F238E27FC236}">
                <a16:creationId xmlns:a16="http://schemas.microsoft.com/office/drawing/2014/main" id="{A5DD18CF-2AE4-D64A-93BE-CBF3F0199CCC}"/>
              </a:ext>
            </a:extLst>
          </p:cNvPr>
          <p:cNvSpPr/>
          <p:nvPr/>
        </p:nvSpPr>
        <p:spPr>
          <a:xfrm>
            <a:off x="2536625" y="3308523"/>
            <a:ext cx="915044" cy="56706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2019/20</a:t>
            </a:r>
          </a:p>
        </p:txBody>
      </p:sp>
      <p:sp>
        <p:nvSpPr>
          <p:cNvPr id="35" name="Rectangle 34">
            <a:extLst>
              <a:ext uri="{FF2B5EF4-FFF2-40B4-BE49-F238E27FC236}">
                <a16:creationId xmlns:a16="http://schemas.microsoft.com/office/drawing/2014/main" id="{A5DD18CF-2AE4-D64A-93BE-CBF3F0199CCC}"/>
              </a:ext>
            </a:extLst>
          </p:cNvPr>
          <p:cNvSpPr/>
          <p:nvPr/>
        </p:nvSpPr>
        <p:spPr>
          <a:xfrm>
            <a:off x="3548607" y="3292236"/>
            <a:ext cx="915044" cy="56706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2020/21</a:t>
            </a:r>
          </a:p>
        </p:txBody>
      </p:sp>
      <p:sp>
        <p:nvSpPr>
          <p:cNvPr id="36" name="5-point Star 17">
            <a:extLst>
              <a:ext uri="{FF2B5EF4-FFF2-40B4-BE49-F238E27FC236}">
                <a16:creationId xmlns:a16="http://schemas.microsoft.com/office/drawing/2014/main" id="{03A7EC4E-B037-D945-B8B0-D682C5DA3B14}"/>
              </a:ext>
            </a:extLst>
          </p:cNvPr>
          <p:cNvSpPr/>
          <p:nvPr/>
        </p:nvSpPr>
        <p:spPr>
          <a:xfrm>
            <a:off x="4612823" y="3733229"/>
            <a:ext cx="816864" cy="74371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A5DD18CF-2AE4-D64A-93BE-CBF3F0199CCC}"/>
              </a:ext>
            </a:extLst>
          </p:cNvPr>
          <p:cNvSpPr/>
          <p:nvPr/>
        </p:nvSpPr>
        <p:spPr>
          <a:xfrm>
            <a:off x="5975270" y="3341582"/>
            <a:ext cx="915044" cy="567069"/>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2022/23</a:t>
            </a:r>
          </a:p>
        </p:txBody>
      </p:sp>
      <p:sp>
        <p:nvSpPr>
          <p:cNvPr id="38" name="Rectangle 37">
            <a:extLst>
              <a:ext uri="{FF2B5EF4-FFF2-40B4-BE49-F238E27FC236}">
                <a16:creationId xmlns:a16="http://schemas.microsoft.com/office/drawing/2014/main" id="{A5DD18CF-2AE4-D64A-93BE-CBF3F0199CCC}"/>
              </a:ext>
            </a:extLst>
          </p:cNvPr>
          <p:cNvSpPr/>
          <p:nvPr/>
        </p:nvSpPr>
        <p:spPr>
          <a:xfrm>
            <a:off x="10051288" y="3341582"/>
            <a:ext cx="962469" cy="567069"/>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2026/27</a:t>
            </a:r>
          </a:p>
        </p:txBody>
      </p:sp>
      <p:sp>
        <p:nvSpPr>
          <p:cNvPr id="39" name="Rectangle 38">
            <a:extLst>
              <a:ext uri="{FF2B5EF4-FFF2-40B4-BE49-F238E27FC236}">
                <a16:creationId xmlns:a16="http://schemas.microsoft.com/office/drawing/2014/main" id="{A5DD18CF-2AE4-D64A-93BE-CBF3F0199CCC}"/>
              </a:ext>
            </a:extLst>
          </p:cNvPr>
          <p:cNvSpPr/>
          <p:nvPr/>
        </p:nvSpPr>
        <p:spPr>
          <a:xfrm>
            <a:off x="6987252" y="3349777"/>
            <a:ext cx="915044" cy="567069"/>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2023/24</a:t>
            </a:r>
          </a:p>
        </p:txBody>
      </p:sp>
      <p:sp>
        <p:nvSpPr>
          <p:cNvPr id="40" name="Rectangle 39">
            <a:extLst>
              <a:ext uri="{FF2B5EF4-FFF2-40B4-BE49-F238E27FC236}">
                <a16:creationId xmlns:a16="http://schemas.microsoft.com/office/drawing/2014/main" id="{A5DD18CF-2AE4-D64A-93BE-CBF3F0199CCC}"/>
              </a:ext>
            </a:extLst>
          </p:cNvPr>
          <p:cNvSpPr/>
          <p:nvPr/>
        </p:nvSpPr>
        <p:spPr>
          <a:xfrm>
            <a:off x="7975090" y="3330975"/>
            <a:ext cx="915044" cy="567069"/>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2024/25</a:t>
            </a:r>
          </a:p>
        </p:txBody>
      </p:sp>
      <p:sp>
        <p:nvSpPr>
          <p:cNvPr id="41" name="Rectangle 40">
            <a:extLst>
              <a:ext uri="{FF2B5EF4-FFF2-40B4-BE49-F238E27FC236}">
                <a16:creationId xmlns:a16="http://schemas.microsoft.com/office/drawing/2014/main" id="{A5DD18CF-2AE4-D64A-93BE-CBF3F0199CCC}"/>
              </a:ext>
            </a:extLst>
          </p:cNvPr>
          <p:cNvSpPr/>
          <p:nvPr/>
        </p:nvSpPr>
        <p:spPr>
          <a:xfrm>
            <a:off x="8987072" y="3341582"/>
            <a:ext cx="915044" cy="567069"/>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2025/26</a:t>
            </a:r>
          </a:p>
        </p:txBody>
      </p:sp>
    </p:spTree>
    <p:extLst>
      <p:ext uri="{BB962C8B-B14F-4D97-AF65-F5344CB8AC3E}">
        <p14:creationId xmlns:p14="http://schemas.microsoft.com/office/powerpoint/2010/main" val="247199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1" y="6483096"/>
            <a:ext cx="6664959" cy="152400"/>
          </a:xfrm>
          <a:custGeom>
            <a:avLst/>
            <a:gdLst/>
            <a:ahLst/>
            <a:cxnLst/>
            <a:rect l="l" t="t" r="r" b="b"/>
            <a:pathLst>
              <a:path w="6664959" h="152400">
                <a:moveTo>
                  <a:pt x="0" y="152399"/>
                </a:moveTo>
                <a:lnTo>
                  <a:pt x="6664452" y="152399"/>
                </a:lnTo>
                <a:lnTo>
                  <a:pt x="6664452" y="0"/>
                </a:lnTo>
                <a:lnTo>
                  <a:pt x="0" y="0"/>
                </a:lnTo>
                <a:lnTo>
                  <a:pt x="0" y="152399"/>
                </a:lnTo>
                <a:close/>
              </a:path>
            </a:pathLst>
          </a:custGeom>
          <a:solidFill>
            <a:srgbClr val="EF6C18"/>
          </a:solidFill>
        </p:spPr>
        <p:txBody>
          <a:bodyPr wrap="square" lIns="0" tIns="0" rIns="0" bIns="0" rtlCol="0"/>
          <a:lstStyle/>
          <a:p>
            <a:pPr defTabSz="457200"/>
            <a:endParaRPr>
              <a:solidFill>
                <a:srgbClr val="F06D19"/>
              </a:solidFill>
            </a:endParaRPr>
          </a:p>
        </p:txBody>
      </p:sp>
      <p:sp>
        <p:nvSpPr>
          <p:cNvPr id="3" name="object 3"/>
          <p:cNvSpPr/>
          <p:nvPr/>
        </p:nvSpPr>
        <p:spPr>
          <a:xfrm>
            <a:off x="10340341" y="6435853"/>
            <a:ext cx="327659" cy="237743"/>
          </a:xfrm>
          <a:prstGeom prst="rect">
            <a:avLst/>
          </a:prstGeom>
          <a:blipFill>
            <a:blip r:embed="rId3" cstate="print"/>
            <a:stretch>
              <a:fillRect/>
            </a:stretch>
          </a:blipFill>
        </p:spPr>
        <p:txBody>
          <a:bodyPr wrap="square" lIns="0" tIns="0" rIns="0" bIns="0" rtlCol="0"/>
          <a:lstStyle/>
          <a:p>
            <a:pPr defTabSz="457200"/>
            <a:endParaRPr>
              <a:solidFill>
                <a:srgbClr val="F06D19"/>
              </a:solidFill>
            </a:endParaRPr>
          </a:p>
        </p:txBody>
      </p:sp>
      <p:sp>
        <p:nvSpPr>
          <p:cNvPr id="4" name="object 4"/>
          <p:cNvSpPr/>
          <p:nvPr/>
        </p:nvSpPr>
        <p:spPr>
          <a:xfrm>
            <a:off x="10383012" y="6455664"/>
            <a:ext cx="285115" cy="152400"/>
          </a:xfrm>
          <a:custGeom>
            <a:avLst/>
            <a:gdLst/>
            <a:ahLst/>
            <a:cxnLst/>
            <a:rect l="l" t="t" r="r" b="b"/>
            <a:pathLst>
              <a:path w="285115" h="152400">
                <a:moveTo>
                  <a:pt x="0" y="152400"/>
                </a:moveTo>
                <a:lnTo>
                  <a:pt x="284988" y="152400"/>
                </a:lnTo>
                <a:lnTo>
                  <a:pt x="284988" y="0"/>
                </a:lnTo>
                <a:lnTo>
                  <a:pt x="0" y="0"/>
                </a:lnTo>
                <a:lnTo>
                  <a:pt x="0" y="152400"/>
                </a:lnTo>
                <a:close/>
              </a:path>
            </a:pathLst>
          </a:custGeom>
          <a:solidFill>
            <a:srgbClr val="EF6C18"/>
          </a:solidFill>
        </p:spPr>
        <p:txBody>
          <a:bodyPr wrap="square" lIns="0" tIns="0" rIns="0" bIns="0" rtlCol="0"/>
          <a:lstStyle/>
          <a:p>
            <a:pPr defTabSz="457200"/>
            <a:endParaRPr>
              <a:solidFill>
                <a:srgbClr val="F06D19"/>
              </a:solidFill>
            </a:endParaRPr>
          </a:p>
        </p:txBody>
      </p:sp>
      <p:sp>
        <p:nvSpPr>
          <p:cNvPr id="5" name="object 5"/>
          <p:cNvSpPr/>
          <p:nvPr/>
        </p:nvSpPr>
        <p:spPr>
          <a:xfrm>
            <a:off x="3313176" y="1363980"/>
            <a:ext cx="4870704" cy="5000244"/>
          </a:xfrm>
          <a:prstGeom prst="rect">
            <a:avLst/>
          </a:prstGeom>
          <a:blipFill>
            <a:blip r:embed="rId4" cstate="print"/>
            <a:stretch>
              <a:fillRect/>
            </a:stretch>
          </a:blipFill>
        </p:spPr>
        <p:txBody>
          <a:bodyPr wrap="square" lIns="0" tIns="0" rIns="0" bIns="0" rtlCol="0"/>
          <a:lstStyle/>
          <a:p>
            <a:pPr defTabSz="457200"/>
            <a:endParaRPr>
              <a:solidFill>
                <a:srgbClr val="F06D19"/>
              </a:solidFill>
            </a:endParaRPr>
          </a:p>
        </p:txBody>
      </p:sp>
      <p:graphicFrame>
        <p:nvGraphicFramePr>
          <p:cNvPr id="10" name="Diagram 9"/>
          <p:cNvGraphicFramePr/>
          <p:nvPr>
            <p:extLst>
              <p:ext uri="{D42A27DB-BD31-4B8C-83A1-F6EECF244321}">
                <p14:modId xmlns:p14="http://schemas.microsoft.com/office/powerpoint/2010/main" val="404834633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2"/>
          <p:cNvSpPr>
            <a:spLocks noGrp="1" noChangeArrowheads="1"/>
          </p:cNvSpPr>
          <p:nvPr>
            <p:ph type="title"/>
          </p:nvPr>
        </p:nvSpPr>
        <p:spPr>
          <a:xfrm>
            <a:off x="589280" y="31774"/>
            <a:ext cx="8534400" cy="794815"/>
          </a:xfrm>
        </p:spPr>
        <p:txBody>
          <a:bodyPr>
            <a:normAutofit fontScale="90000"/>
          </a:bodyPr>
          <a:lstStyle/>
          <a:p>
            <a:pPr eaLnBrk="1" hangingPunct="1"/>
            <a:r>
              <a:rPr lang="en-US" sz="3200" dirty="0"/>
              <a:t/>
            </a:r>
            <a:br>
              <a:rPr lang="en-US" sz="3200" dirty="0"/>
            </a:br>
            <a:r>
              <a:rPr lang="en-US" sz="3200" dirty="0"/>
              <a:t> </a:t>
            </a:r>
            <a:r>
              <a:rPr lang="en-ZA" sz="3200" dirty="0"/>
              <a:t>ENVIRONMENTAL CONTEXT OF QUARTER 3</a:t>
            </a:r>
            <a:br>
              <a:rPr lang="en-ZA" sz="3200" dirty="0"/>
            </a:br>
            <a:r>
              <a:rPr lang="en-ZA" sz="3200" dirty="0"/>
              <a:t>OCT – DEC ‘21</a:t>
            </a:r>
            <a:endParaRPr lang="en-GB" sz="3200" dirty="0"/>
          </a:p>
        </p:txBody>
      </p:sp>
      <p:cxnSp>
        <p:nvCxnSpPr>
          <p:cNvPr id="11" name="肘形连接符 65">
            <a:extLst>
              <a:ext uri="{FF2B5EF4-FFF2-40B4-BE49-F238E27FC236}">
                <a16:creationId xmlns:a16="http://schemas.microsoft.com/office/drawing/2014/main" id="{5312CDA7-031E-474D-8864-292AFD58E1DE}"/>
              </a:ext>
            </a:extLst>
          </p:cNvPr>
          <p:cNvCxnSpPr>
            <a:cxnSpLocks/>
          </p:cNvCxnSpPr>
          <p:nvPr/>
        </p:nvCxnSpPr>
        <p:spPr>
          <a:xfrm rot="16200000" flipV="1">
            <a:off x="6214007" y="2994011"/>
            <a:ext cx="3653861" cy="1442"/>
          </a:xfrm>
          <a:prstGeom prst="bentConnector3">
            <a:avLst>
              <a:gd name="adj1" fmla="val 51762"/>
            </a:avLst>
          </a:prstGeom>
          <a:noFill/>
          <a:ln w="9525">
            <a:solidFill>
              <a:schemeClr val="accent6"/>
            </a:solidFill>
            <a:prstDash val="sysDash"/>
            <a:miter lim="800000"/>
            <a:headEnd/>
            <a:tailEnd/>
          </a:ln>
          <a:effectLst>
            <a:glow rad="228600">
              <a:schemeClr val="accent6">
                <a:satMod val="175000"/>
                <a:alpha val="40000"/>
              </a:schemeClr>
            </a:glow>
          </a:effectLst>
        </p:spPr>
      </p:cxnSp>
      <p:graphicFrame>
        <p:nvGraphicFramePr>
          <p:cNvPr id="6" name="Table 6">
            <a:extLst>
              <a:ext uri="{FF2B5EF4-FFF2-40B4-BE49-F238E27FC236}">
                <a16:creationId xmlns:a16="http://schemas.microsoft.com/office/drawing/2014/main" id="{30D8D9F2-4A5A-4802-8876-4F977C1591E9}"/>
              </a:ext>
            </a:extLst>
          </p:cNvPr>
          <p:cNvGraphicFramePr>
            <a:graphicFrameLocks noGrp="1"/>
          </p:cNvGraphicFramePr>
          <p:nvPr>
            <p:extLst>
              <p:ext uri="{D42A27DB-BD31-4B8C-83A1-F6EECF244321}">
                <p14:modId xmlns:p14="http://schemas.microsoft.com/office/powerpoint/2010/main" val="1356694010"/>
              </p:ext>
            </p:extLst>
          </p:nvPr>
        </p:nvGraphicFramePr>
        <p:xfrm>
          <a:off x="0" y="4881099"/>
          <a:ext cx="8344374" cy="1397302"/>
        </p:xfrm>
        <a:graphic>
          <a:graphicData uri="http://schemas.openxmlformats.org/drawingml/2006/table">
            <a:tbl>
              <a:tblPr firstRow="1" bandRow="1">
                <a:tableStyleId>{5C22544A-7EE6-4342-B048-85BDC9FD1C3A}</a:tableStyleId>
              </a:tblPr>
              <a:tblGrid>
                <a:gridCol w="2112649">
                  <a:extLst>
                    <a:ext uri="{9D8B030D-6E8A-4147-A177-3AD203B41FA5}">
                      <a16:colId xmlns:a16="http://schemas.microsoft.com/office/drawing/2014/main" val="1238667189"/>
                    </a:ext>
                  </a:extLst>
                </a:gridCol>
                <a:gridCol w="1800200">
                  <a:extLst>
                    <a:ext uri="{9D8B030D-6E8A-4147-A177-3AD203B41FA5}">
                      <a16:colId xmlns:a16="http://schemas.microsoft.com/office/drawing/2014/main" val="318249021"/>
                    </a:ext>
                  </a:extLst>
                </a:gridCol>
                <a:gridCol w="4431525">
                  <a:extLst>
                    <a:ext uri="{9D8B030D-6E8A-4147-A177-3AD203B41FA5}">
                      <a16:colId xmlns:a16="http://schemas.microsoft.com/office/drawing/2014/main" val="50709835"/>
                    </a:ext>
                  </a:extLst>
                </a:gridCol>
              </a:tblGrid>
              <a:tr h="1397302">
                <a:tc>
                  <a:txBody>
                    <a:bodyPr/>
                    <a:lstStyle/>
                    <a:p>
                      <a:pPr marL="285750" lvl="0" indent="-285750" algn="ctr" rtl="0">
                        <a:buFont typeface="Arial" panose="020B0604020202020204" pitchFamily="34" charset="0"/>
                        <a:buChar char="•"/>
                      </a:pPr>
                      <a:r>
                        <a:rPr lang="en-US" sz="1600" b="0" dirty="0">
                          <a:solidFill>
                            <a:schemeClr val="accent6"/>
                          </a:solidFill>
                        </a:rPr>
                        <a:t>Voter Registration </a:t>
                      </a:r>
                      <a:endParaRPr lang="en-GB" sz="1600" b="0" dirty="0">
                        <a:solidFill>
                          <a:schemeClr val="accent6"/>
                        </a:solidFill>
                      </a:endParaRPr>
                    </a:p>
                    <a:p>
                      <a:pPr marL="285750" lvl="0" indent="-285750" algn="ctr" rtl="0">
                        <a:buFont typeface="Arial" panose="020B0604020202020204" pitchFamily="34" charset="0"/>
                        <a:buChar char="•"/>
                      </a:pPr>
                      <a:r>
                        <a:rPr lang="en-US" sz="1600" b="0" dirty="0">
                          <a:solidFill>
                            <a:schemeClr val="accent6"/>
                          </a:solidFill>
                        </a:rPr>
                        <a:t>Proclamation of Election Date</a:t>
                      </a:r>
                      <a:endParaRPr lang="en-GB" sz="1600" b="0" dirty="0">
                        <a:solidFill>
                          <a:schemeClr val="accent6"/>
                        </a:solidFill>
                      </a:endParaRPr>
                    </a:p>
                  </a:txBody>
                  <a:tcPr>
                    <a:solidFill>
                      <a:schemeClr val="tx2">
                        <a:lumMod val="20000"/>
                        <a:lumOff val="80000"/>
                      </a:schemeClr>
                    </a:solidFill>
                  </a:tcPr>
                </a:tc>
                <a:tc>
                  <a:txBody>
                    <a:bodyPr/>
                    <a:lstStyle/>
                    <a:p>
                      <a:pPr marL="285750" lvl="0" indent="-285750" algn="ctr" rtl="0">
                        <a:buFont typeface="Arial" panose="020B0604020202020204" pitchFamily="34" charset="0"/>
                        <a:buChar char="•"/>
                      </a:pPr>
                      <a:r>
                        <a:rPr lang="en-US" sz="1600" b="0" dirty="0">
                          <a:solidFill>
                            <a:schemeClr val="accent6"/>
                          </a:solidFill>
                        </a:rPr>
                        <a:t>Declaration of Election Results</a:t>
                      </a:r>
                      <a:endParaRPr lang="en-GB" sz="1600" b="0" dirty="0">
                        <a:solidFill>
                          <a:schemeClr val="accent6"/>
                        </a:solidFill>
                      </a:endParaRP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accent6"/>
                          </a:solidFill>
                        </a:rPr>
                        <a:t> Establishment of new Municipal Council (</a:t>
                      </a:r>
                      <a:r>
                        <a:rPr lang="en-GB" sz="1600" b="0" dirty="0">
                          <a:solidFill>
                            <a:schemeClr val="accent6"/>
                          </a:solidFill>
                        </a:rPr>
                        <a:t>Municipal Governments)</a:t>
                      </a:r>
                      <a:r>
                        <a:rPr lang="en-US" sz="1600" b="0" dirty="0">
                          <a:solidFill>
                            <a:schemeClr val="accent6"/>
                          </a:solidFill>
                        </a:rPr>
                        <a:t>;</a:t>
                      </a:r>
                      <a:endParaRPr lang="en-GB" sz="1600" b="0" dirty="0">
                        <a:solidFill>
                          <a:schemeClr val="accent6"/>
                        </a:solidFill>
                      </a:endParaRPr>
                    </a:p>
                    <a:p>
                      <a:pPr marL="285750" lvl="0" indent="-285750" algn="ctr" defTabSz="666750" rtl="0">
                        <a:lnSpc>
                          <a:spcPct val="90000"/>
                        </a:lnSpc>
                        <a:spcBef>
                          <a:spcPct val="0"/>
                        </a:spcBef>
                        <a:spcAft>
                          <a:spcPct val="15000"/>
                        </a:spcAft>
                        <a:buFont typeface="Arial" panose="020B0604020202020204" pitchFamily="34" charset="0"/>
                        <a:buChar char="•"/>
                      </a:pPr>
                      <a:r>
                        <a:rPr lang="en-ZA" sz="1600" b="0" dirty="0">
                          <a:solidFill>
                            <a:schemeClr val="accent6"/>
                          </a:solidFill>
                        </a:rPr>
                        <a:t>Election of Office Bearers</a:t>
                      </a:r>
                      <a:endParaRPr lang="en-GB" sz="1600" b="0" dirty="0">
                        <a:solidFill>
                          <a:schemeClr val="accent6"/>
                        </a:solidFill>
                      </a:endParaRPr>
                    </a:p>
                    <a:p>
                      <a:pPr marL="285750" lvl="0" indent="-285750" algn="ctr">
                        <a:buFont typeface="Arial" panose="020B0604020202020204" pitchFamily="34" charset="0"/>
                        <a:buChar char="•"/>
                      </a:pPr>
                      <a:r>
                        <a:rPr lang="en-GB" sz="1600" b="0" dirty="0">
                          <a:solidFill>
                            <a:schemeClr val="accent6"/>
                          </a:solidFill>
                        </a:rPr>
                        <a:t>Induction of Councillors</a:t>
                      </a:r>
                      <a:endParaRPr lang="en-ZA" sz="1600" b="0" dirty="0"/>
                    </a:p>
                    <a:p>
                      <a:endParaRPr lang="en-ZA" sz="1600" b="0" dirty="0"/>
                    </a:p>
                  </a:txBody>
                  <a:tcPr>
                    <a:solidFill>
                      <a:schemeClr val="tx2">
                        <a:lumMod val="20000"/>
                        <a:lumOff val="80000"/>
                      </a:schemeClr>
                    </a:solidFill>
                  </a:tcPr>
                </a:tc>
                <a:extLst>
                  <a:ext uri="{0D108BD9-81ED-4DB2-BD59-A6C34878D82A}">
                    <a16:rowId xmlns:a16="http://schemas.microsoft.com/office/drawing/2014/main" val="1708615104"/>
                  </a:ext>
                </a:extLst>
              </a:tr>
            </a:tbl>
          </a:graphicData>
        </a:graphic>
      </p:graphicFrame>
      <p:graphicFrame>
        <p:nvGraphicFramePr>
          <p:cNvPr id="13" name="Table 6">
            <a:extLst>
              <a:ext uri="{FF2B5EF4-FFF2-40B4-BE49-F238E27FC236}">
                <a16:creationId xmlns:a16="http://schemas.microsoft.com/office/drawing/2014/main" id="{6C9DFDB6-4B0D-46F2-85AC-8591D60642A0}"/>
              </a:ext>
            </a:extLst>
          </p:cNvPr>
          <p:cNvGraphicFramePr>
            <a:graphicFrameLocks noGrp="1"/>
          </p:cNvGraphicFramePr>
          <p:nvPr>
            <p:extLst>
              <p:ext uri="{D42A27DB-BD31-4B8C-83A1-F6EECF244321}">
                <p14:modId xmlns:p14="http://schemas.microsoft.com/office/powerpoint/2010/main" val="2411447545"/>
              </p:ext>
            </p:extLst>
          </p:nvPr>
        </p:nvGraphicFramePr>
        <p:xfrm>
          <a:off x="8210357" y="4900910"/>
          <a:ext cx="3912849" cy="1397302"/>
        </p:xfrm>
        <a:graphic>
          <a:graphicData uri="http://schemas.openxmlformats.org/drawingml/2006/table">
            <a:tbl>
              <a:tblPr firstRow="1" bandRow="1">
                <a:tableStyleId>{5C22544A-7EE6-4342-B048-85BDC9FD1C3A}</a:tableStyleId>
              </a:tblPr>
              <a:tblGrid>
                <a:gridCol w="2112649">
                  <a:extLst>
                    <a:ext uri="{9D8B030D-6E8A-4147-A177-3AD203B41FA5}">
                      <a16:colId xmlns:a16="http://schemas.microsoft.com/office/drawing/2014/main" val="1238667189"/>
                    </a:ext>
                  </a:extLst>
                </a:gridCol>
                <a:gridCol w="1800200">
                  <a:extLst>
                    <a:ext uri="{9D8B030D-6E8A-4147-A177-3AD203B41FA5}">
                      <a16:colId xmlns:a16="http://schemas.microsoft.com/office/drawing/2014/main" val="318249021"/>
                    </a:ext>
                  </a:extLst>
                </a:gridCol>
              </a:tblGrid>
              <a:tr h="1397302">
                <a:tc>
                  <a:txBody>
                    <a:bodyPr/>
                    <a:lstStyle/>
                    <a:p>
                      <a:pPr marL="285750" lvl="0" indent="-285750" algn="ctr" rtl="0">
                        <a:buFont typeface="Arial" panose="020B0604020202020204" pitchFamily="34" charset="0"/>
                        <a:buChar char="•"/>
                      </a:pPr>
                      <a:r>
                        <a:rPr lang="en-US" sz="1600" b="0" dirty="0">
                          <a:solidFill>
                            <a:schemeClr val="accent6"/>
                          </a:solidFill>
                        </a:rPr>
                        <a:t>31 Jan ‘22: APP &amp; Budget Submission</a:t>
                      </a:r>
                      <a:endParaRPr lang="en-GB" sz="1600" b="0" dirty="0">
                        <a:solidFill>
                          <a:schemeClr val="accent6"/>
                        </a:solidFill>
                      </a:endParaRPr>
                    </a:p>
                  </a:txBody>
                  <a:tcPr>
                    <a:solidFill>
                      <a:schemeClr val="tx2">
                        <a:lumMod val="20000"/>
                        <a:lumOff val="80000"/>
                      </a:schemeClr>
                    </a:solidFill>
                  </a:tcPr>
                </a:tc>
                <a:tc>
                  <a:txBody>
                    <a:bodyPr/>
                    <a:lstStyle/>
                    <a:p>
                      <a:pPr marL="285750" lvl="0" indent="-285750" algn="ctr" rtl="0">
                        <a:buFont typeface="Arial" panose="020B0604020202020204" pitchFamily="34" charset="0"/>
                        <a:buChar char="•"/>
                      </a:pPr>
                      <a:r>
                        <a:rPr lang="en-US" sz="1600" b="0" dirty="0">
                          <a:solidFill>
                            <a:schemeClr val="accent6"/>
                          </a:solidFill>
                        </a:rPr>
                        <a:t>28 Feb ‘22: AOP FINALISED</a:t>
                      </a:r>
                      <a:endParaRPr lang="en-GB" sz="1600" b="0" dirty="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1708615104"/>
                  </a:ext>
                </a:extLst>
              </a:tr>
            </a:tbl>
          </a:graphicData>
        </a:graphic>
      </p:graphicFrame>
      <p:sp>
        <p:nvSpPr>
          <p:cNvPr id="7" name="Arrow: Right 6">
            <a:extLst>
              <a:ext uri="{FF2B5EF4-FFF2-40B4-BE49-F238E27FC236}">
                <a16:creationId xmlns:a16="http://schemas.microsoft.com/office/drawing/2014/main" id="{2EB7D23B-D79A-4B13-AA53-5551E7718D99}"/>
              </a:ext>
            </a:extLst>
          </p:cNvPr>
          <p:cNvSpPr/>
          <p:nvPr/>
        </p:nvSpPr>
        <p:spPr>
          <a:xfrm>
            <a:off x="1991544" y="5373216"/>
            <a:ext cx="360040" cy="3832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5E39AAA0-20DD-4B24-93D7-38F0768CEC32}"/>
              </a:ext>
            </a:extLst>
          </p:cNvPr>
          <p:cNvSpPr/>
          <p:nvPr/>
        </p:nvSpPr>
        <p:spPr>
          <a:xfrm>
            <a:off x="3735337" y="5373216"/>
            <a:ext cx="360040" cy="3832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054A49C5-A544-42E7-8386-A4C5F35A9B6D}"/>
              </a:ext>
            </a:extLst>
          </p:cNvPr>
          <p:cNvSpPr/>
          <p:nvPr/>
        </p:nvSpPr>
        <p:spPr>
          <a:xfrm>
            <a:off x="10213160" y="5388124"/>
            <a:ext cx="360040" cy="3832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AC7E5F9A-EB84-4C55-9702-091749E96BAC}"/>
              </a:ext>
            </a:extLst>
          </p:cNvPr>
          <p:cNvSpPr/>
          <p:nvPr/>
        </p:nvSpPr>
        <p:spPr>
          <a:xfrm>
            <a:off x="8076415" y="5377569"/>
            <a:ext cx="360040" cy="3832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471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E4C5A4-68AA-419A-9EB9-20F6985B147C}" type="slidenum">
              <a:rPr lang="en-GB" smtClean="0"/>
              <a:pPr/>
              <a:t>5</a:t>
            </a:fld>
            <a:endParaRPr lang="en-GB" dirty="0"/>
          </a:p>
        </p:txBody>
      </p:sp>
      <p:sp>
        <p:nvSpPr>
          <p:cNvPr id="5" name="Title 1"/>
          <p:cNvSpPr txBox="1">
            <a:spLocks/>
          </p:cNvSpPr>
          <p:nvPr/>
        </p:nvSpPr>
        <p:spPr>
          <a:xfrm>
            <a:off x="1415480" y="116632"/>
            <a:ext cx="8534400" cy="79481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dirty="0">
                <a:latin typeface="Foco"/>
              </a:rPr>
              <a:t>Legislative Requirements </a:t>
            </a:r>
          </a:p>
        </p:txBody>
      </p:sp>
      <p:sp>
        <p:nvSpPr>
          <p:cNvPr id="6" name="Rectangle 5"/>
          <p:cNvSpPr/>
          <p:nvPr/>
        </p:nvSpPr>
        <p:spPr>
          <a:xfrm>
            <a:off x="263352" y="763473"/>
            <a:ext cx="11449272" cy="1754326"/>
          </a:xfrm>
          <a:prstGeom prst="rect">
            <a:avLst/>
          </a:prstGeom>
        </p:spPr>
        <p:txBody>
          <a:bodyPr wrap="square">
            <a:spAutoFit/>
          </a:bodyPr>
          <a:lstStyle/>
          <a:p>
            <a:pPr lvl="0" eaLnBrk="0" fontAlgn="base" hangingPunct="0">
              <a:spcBef>
                <a:spcPct val="0"/>
              </a:spcBef>
              <a:spcAft>
                <a:spcPct val="0"/>
              </a:spcAft>
            </a:pPr>
            <a:r>
              <a:rPr lang="en-US" altLang="en-US" b="1" dirty="0">
                <a:solidFill>
                  <a:srgbClr val="000000"/>
                </a:solidFill>
                <a:cs typeface="Arial" panose="020B0604020202020204" pitchFamily="34" charset="0"/>
              </a:rPr>
              <a:t>Section 52 </a:t>
            </a:r>
            <a:r>
              <a:rPr lang="en-US" altLang="en-US" dirty="0">
                <a:solidFill>
                  <a:srgbClr val="000000"/>
                </a:solidFill>
                <a:cs typeface="Arial" panose="020B0604020202020204" pitchFamily="34" charset="0"/>
              </a:rPr>
              <a:t>of the </a:t>
            </a:r>
            <a:r>
              <a:rPr lang="en-US" altLang="en-US" b="1" dirty="0">
                <a:solidFill>
                  <a:srgbClr val="000000"/>
                </a:solidFill>
                <a:cs typeface="Arial" panose="020B0604020202020204" pitchFamily="34" charset="0"/>
              </a:rPr>
              <a:t>Public Finance Management Act </a:t>
            </a:r>
            <a:r>
              <a:rPr lang="en-US" altLang="en-US" dirty="0">
                <a:solidFill>
                  <a:srgbClr val="000000"/>
                </a:solidFill>
                <a:cs typeface="Arial" panose="020B0604020202020204" pitchFamily="34" charset="0"/>
              </a:rPr>
              <a:t>1 of 1999 (as amended by Act 29 of 1999) states that a Schedule 3 Public Entity must submit to the accounting officer for a department... and the relevant </a:t>
            </a:r>
            <a:r>
              <a:rPr lang="en-US" altLang="en-US" b="1" dirty="0">
                <a:solidFill>
                  <a:srgbClr val="000000"/>
                </a:solidFill>
                <a:cs typeface="Arial" panose="020B0604020202020204" pitchFamily="34" charset="0"/>
              </a:rPr>
              <a:t>treasury at least one month </a:t>
            </a:r>
            <a:r>
              <a:rPr lang="en-US" altLang="en-US" dirty="0">
                <a:solidFill>
                  <a:srgbClr val="000000"/>
                </a:solidFill>
                <a:cs typeface="Arial" panose="020B0604020202020204" pitchFamily="34" charset="0"/>
              </a:rPr>
              <a:t>or </a:t>
            </a:r>
            <a:r>
              <a:rPr lang="en-US" altLang="en-US" b="1" dirty="0">
                <a:solidFill>
                  <a:srgbClr val="000000"/>
                </a:solidFill>
                <a:cs typeface="Arial" panose="020B0604020202020204" pitchFamily="34" charset="0"/>
              </a:rPr>
              <a:t>another period agreed with the National Treasury</a:t>
            </a:r>
            <a:r>
              <a:rPr lang="en-US" altLang="en-US" dirty="0">
                <a:solidFill>
                  <a:srgbClr val="000000"/>
                </a:solidFill>
                <a:cs typeface="Arial" panose="020B0604020202020204" pitchFamily="34" charset="0"/>
              </a:rPr>
              <a:t>…</a:t>
            </a:r>
          </a:p>
          <a:p>
            <a:pPr marL="800100" lvl="1" indent="-342900" eaLnBrk="0" fontAlgn="base" hangingPunct="0">
              <a:spcBef>
                <a:spcPct val="0"/>
              </a:spcBef>
              <a:spcAft>
                <a:spcPct val="0"/>
              </a:spcAft>
              <a:buAutoNum type="alphaLcParenR"/>
            </a:pPr>
            <a:r>
              <a:rPr lang="en-US" altLang="en-US" dirty="0">
                <a:solidFill>
                  <a:srgbClr val="000000"/>
                </a:solidFill>
                <a:cs typeface="Arial" panose="020B0604020202020204" pitchFamily="34" charset="0"/>
              </a:rPr>
              <a:t>a projection of revenue, expenditure and borrowings …</a:t>
            </a:r>
          </a:p>
          <a:p>
            <a:pPr marL="800100" lvl="1" indent="-342900" eaLnBrk="0" fontAlgn="base" hangingPunct="0">
              <a:spcBef>
                <a:spcPct val="0"/>
              </a:spcBef>
              <a:spcAft>
                <a:spcPct val="0"/>
              </a:spcAft>
              <a:buAutoNum type="alphaLcParenR"/>
            </a:pPr>
            <a:r>
              <a:rPr lang="en-US" dirty="0">
                <a:solidFill>
                  <a:srgbClr val="000000"/>
                </a:solidFill>
                <a:cs typeface="Arial" panose="020B0604020202020204" pitchFamily="34" charset="0"/>
              </a:rPr>
              <a:t>A</a:t>
            </a:r>
            <a:r>
              <a:rPr lang="en-US" b="1" dirty="0">
                <a:solidFill>
                  <a:srgbClr val="000000"/>
                </a:solidFill>
                <a:cs typeface="Arial" panose="020B0604020202020204" pitchFamily="34" charset="0"/>
              </a:rPr>
              <a:t> corporate plan in the prescribed format </a:t>
            </a:r>
            <a:r>
              <a:rPr lang="en-US" dirty="0">
                <a:solidFill>
                  <a:srgbClr val="000000"/>
                </a:solidFill>
                <a:cs typeface="Arial" panose="020B0604020202020204" pitchFamily="34" charset="0"/>
              </a:rPr>
              <a:t>covering the affairs of that public entity or business enterprise for the </a:t>
            </a:r>
            <a:r>
              <a:rPr lang="en-US" b="1" dirty="0">
                <a:solidFill>
                  <a:srgbClr val="000000"/>
                </a:solidFill>
                <a:cs typeface="Arial" panose="020B0604020202020204" pitchFamily="34" charset="0"/>
              </a:rPr>
              <a:t>following three financial years</a:t>
            </a:r>
            <a:r>
              <a:rPr lang="en-US" dirty="0">
                <a:solidFill>
                  <a:srgbClr val="000000"/>
                </a:solidFill>
                <a:cs typeface="Arial" panose="020B0604020202020204" pitchFamily="34" charset="0"/>
              </a:rPr>
              <a:t>…</a:t>
            </a:r>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val="384405382"/>
              </p:ext>
            </p:extLst>
          </p:nvPr>
        </p:nvGraphicFramePr>
        <p:xfrm>
          <a:off x="695401" y="2492896"/>
          <a:ext cx="10856786" cy="3580121"/>
        </p:xfrm>
        <a:graphic>
          <a:graphicData uri="http://schemas.openxmlformats.org/drawingml/2006/table">
            <a:tbl>
              <a:tblPr firstRow="1" firstCol="1" bandRow="1"/>
              <a:tblGrid>
                <a:gridCol w="1854614">
                  <a:extLst>
                    <a:ext uri="{9D8B030D-6E8A-4147-A177-3AD203B41FA5}">
                      <a16:colId xmlns:a16="http://schemas.microsoft.com/office/drawing/2014/main" val="20000"/>
                    </a:ext>
                  </a:extLst>
                </a:gridCol>
                <a:gridCol w="2250543">
                  <a:extLst>
                    <a:ext uri="{9D8B030D-6E8A-4147-A177-3AD203B41FA5}">
                      <a16:colId xmlns:a16="http://schemas.microsoft.com/office/drawing/2014/main" val="20001"/>
                    </a:ext>
                  </a:extLst>
                </a:gridCol>
                <a:gridCol w="2250543">
                  <a:extLst>
                    <a:ext uri="{9D8B030D-6E8A-4147-A177-3AD203B41FA5}">
                      <a16:colId xmlns:a16="http://schemas.microsoft.com/office/drawing/2014/main" val="20002"/>
                    </a:ext>
                  </a:extLst>
                </a:gridCol>
                <a:gridCol w="2250543">
                  <a:extLst>
                    <a:ext uri="{9D8B030D-6E8A-4147-A177-3AD203B41FA5}">
                      <a16:colId xmlns:a16="http://schemas.microsoft.com/office/drawing/2014/main" val="20003"/>
                    </a:ext>
                  </a:extLst>
                </a:gridCol>
                <a:gridCol w="2250543">
                  <a:extLst>
                    <a:ext uri="{9D8B030D-6E8A-4147-A177-3AD203B41FA5}">
                      <a16:colId xmlns:a16="http://schemas.microsoft.com/office/drawing/2014/main" val="20004"/>
                    </a:ext>
                  </a:extLst>
                </a:gridCol>
              </a:tblGrid>
              <a:tr h="380911">
                <a:tc gridSpan="5">
                  <a:txBody>
                    <a:bodyPr/>
                    <a:lstStyle/>
                    <a:p>
                      <a:pPr algn="ctr" rtl="0" fontAlgn="ctr"/>
                      <a:r>
                        <a:rPr lang="en-US" sz="1600" b="1" i="0" u="none" strike="noStrike" dirty="0">
                          <a:solidFill>
                            <a:srgbClr val="FFFFFF"/>
                          </a:solidFill>
                          <a:effectLst/>
                          <a:latin typeface="Arial" panose="020B0604020202020204" pitchFamily="34" charset="0"/>
                        </a:rPr>
                        <a:t>NATIONAL TREASURY INSTRUCTION NOTE: 05 OF 2019/2020</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06D1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20080">
                <a:tc gridSpan="5">
                  <a:txBody>
                    <a:bodyPr/>
                    <a:lstStyle/>
                    <a:p>
                      <a:pPr algn="ctr" rtl="0" fontAlgn="ctr"/>
                      <a:r>
                        <a:rPr lang="en-US" sz="1600" b="1" i="0" u="none" strike="noStrike" dirty="0">
                          <a:solidFill>
                            <a:srgbClr val="FFFFFF"/>
                          </a:solidFill>
                          <a:effectLst/>
                          <a:latin typeface="Arial" panose="020B0604020202020204" pitchFamily="34" charset="0"/>
                        </a:rPr>
                        <a:t>To give effect to the Strategic Plan and Annual Performance Plan Framework Timeframes for submission and tabling of Strategic Plans and APPs as well as submission of the quarterly and annual reports</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06D1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03432">
                <a:tc>
                  <a:txBody>
                    <a:bodyPr/>
                    <a:lstStyle/>
                    <a:p>
                      <a:pPr algn="ctr" rtl="0" fontAlgn="ctr"/>
                      <a:r>
                        <a:rPr lang="en-ZA" sz="1600" b="1" i="0" u="none" strike="noStrike" dirty="0">
                          <a:solidFill>
                            <a:srgbClr val="000000"/>
                          </a:solidFill>
                          <a:effectLst/>
                          <a:latin typeface="Arial" panose="020B0604020202020204" pitchFamily="34" charset="0"/>
                        </a:rPr>
                        <a:t>Public Entity deadline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panose="020B0604020202020204" pitchFamily="34" charset="0"/>
                        </a:rPr>
                        <a:t>30-Apr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panose="020B0604020202020204" pitchFamily="34" charset="0"/>
                        </a:rPr>
                        <a:t>31-Jul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panose="020B0604020202020204" pitchFamily="34" charset="0"/>
                        </a:rPr>
                        <a:t>30-Oct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panose="020B0604020202020204" pitchFamily="34" charset="0"/>
                        </a:rPr>
                        <a:t>31-Jan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81925">
                <a:tc>
                  <a:txBody>
                    <a:bodyPr/>
                    <a:lstStyle/>
                    <a:p>
                      <a:pPr algn="ctr" fontAlgn="ctr"/>
                      <a:r>
                        <a:rPr lang="en-ZA" sz="1600" b="1" i="0" u="none" strike="noStrike" dirty="0">
                          <a:solidFill>
                            <a:srgbClr val="000000"/>
                          </a:solidFill>
                          <a:effectLst/>
                          <a:latin typeface="Calibri" panose="020F0502020204030204" pitchFamily="34" charset="0"/>
                        </a:rPr>
                        <a:t>Quarterly Report </a:t>
                      </a:r>
                      <a:br>
                        <a:rPr lang="en-ZA" sz="1600" b="1" i="0" u="none" strike="noStrike" dirty="0">
                          <a:solidFill>
                            <a:srgbClr val="000000"/>
                          </a:solidFill>
                          <a:effectLst/>
                          <a:latin typeface="Calibri" panose="020F0502020204030204" pitchFamily="34" charset="0"/>
                        </a:rPr>
                      </a:br>
                      <a:r>
                        <a:rPr lang="en-ZA" sz="1600" b="1" i="0" u="none" strike="noStrike" dirty="0">
                          <a:solidFill>
                            <a:srgbClr val="FF0000"/>
                          </a:solidFill>
                          <a:effectLst/>
                          <a:latin typeface="Calibri" panose="020F0502020204030204" pitchFamily="34" charset="0"/>
                        </a:rPr>
                        <a:t>(Quarterly)</a:t>
                      </a:r>
                      <a:endParaRPr lang="en-ZA"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SALGA submit 4th Quarter on the implementation of the predetermined objectives to CoGTA and National Treasury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SALGA submit 1st Quarter on the implementation of the predetermined objectives to CoGTA and National Treasury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SALGA submit 2nd Quarter on the implementation of the predetermined objectives to CoGTA and National Treasury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SALGA submit 3rd Quarter on the implementation of the predetermined objectives to CoGTA and National Treasury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Oval 6">
            <a:extLst>
              <a:ext uri="{FF2B5EF4-FFF2-40B4-BE49-F238E27FC236}">
                <a16:creationId xmlns:a16="http://schemas.microsoft.com/office/drawing/2014/main" id="{91A4C401-66E2-4A39-A7D8-0B984A958180}"/>
              </a:ext>
            </a:extLst>
          </p:cNvPr>
          <p:cNvSpPr/>
          <p:nvPr/>
        </p:nvSpPr>
        <p:spPr>
          <a:xfrm>
            <a:off x="9192344" y="3356991"/>
            <a:ext cx="2520280" cy="316835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Tree>
    <p:extLst>
      <p:ext uri="{BB962C8B-B14F-4D97-AF65-F5344CB8AC3E}">
        <p14:creationId xmlns:p14="http://schemas.microsoft.com/office/powerpoint/2010/main" val="82568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Callout 29"/>
          <p:cNvSpPr/>
          <p:nvPr/>
        </p:nvSpPr>
        <p:spPr>
          <a:xfrm rot="10800000">
            <a:off x="1903147" y="4315215"/>
            <a:ext cx="1574547" cy="1504692"/>
          </a:xfrm>
          <a:prstGeom prst="downArrowCallout">
            <a:avLst>
              <a:gd name="adj1" fmla="val 22303"/>
              <a:gd name="adj2" fmla="val 22505"/>
              <a:gd name="adj3" fmla="val 22303"/>
              <a:gd name="adj4" fmla="val 68152"/>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94" b="1" dirty="0">
              <a:solidFill>
                <a:schemeClr val="accent6"/>
              </a:solidFill>
            </a:endParaRPr>
          </a:p>
        </p:txBody>
      </p:sp>
      <p:sp>
        <p:nvSpPr>
          <p:cNvPr id="4" name="Slide Number Placeholder 3"/>
          <p:cNvSpPr>
            <a:spLocks noGrp="1"/>
          </p:cNvSpPr>
          <p:nvPr>
            <p:ph type="sldNum" sz="quarter" idx="13"/>
          </p:nvPr>
        </p:nvSpPr>
        <p:spPr>
          <a:xfrm>
            <a:off x="7661835" y="6194986"/>
            <a:ext cx="2844800" cy="365125"/>
          </a:xfrm>
        </p:spPr>
        <p:txBody>
          <a:bodyPr/>
          <a:lstStyle/>
          <a:p>
            <a:pPr defTabSz="371466"/>
            <a:fld id="{6434ABD1-81A3-44C0-ADD6-DB07EAD19A43}" type="slidenum">
              <a:rPr lang="en-US" smtClean="0">
                <a:solidFill>
                  <a:prstClr val="black">
                    <a:tint val="75000"/>
                  </a:prstClr>
                </a:solidFill>
              </a:rPr>
              <a:pPr defTabSz="371466"/>
              <a:t>6</a:t>
            </a:fld>
            <a:endParaRPr lang="en-US" dirty="0">
              <a:solidFill>
                <a:prstClr val="black">
                  <a:tint val="75000"/>
                </a:prstClr>
              </a:solidFill>
            </a:endParaRPr>
          </a:p>
        </p:txBody>
      </p:sp>
      <p:sp>
        <p:nvSpPr>
          <p:cNvPr id="6" name="Rounded Rectangle 5"/>
          <p:cNvSpPr/>
          <p:nvPr/>
        </p:nvSpPr>
        <p:spPr>
          <a:xfrm>
            <a:off x="3751075" y="2879080"/>
            <a:ext cx="2610907" cy="151923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15000"/>
              </a:lnSpc>
            </a:pPr>
            <a:r>
              <a:rPr lang="en-GB" sz="1625" b="1" u="sng" dirty="0">
                <a:solidFill>
                  <a:schemeClr val="accent6"/>
                </a:solidFill>
              </a:rPr>
              <a:t>OUTCOME 2</a:t>
            </a:r>
          </a:p>
          <a:p>
            <a:pPr algn="ctr">
              <a:lnSpc>
                <a:spcPct val="115000"/>
              </a:lnSpc>
            </a:pPr>
            <a:r>
              <a:rPr lang="en-GB" sz="1300" b="1" dirty="0">
                <a:solidFill>
                  <a:schemeClr val="accent6"/>
                </a:solidFill>
              </a:rPr>
              <a:t>Good Governance &amp; Resilient Municipal Institutions </a:t>
            </a:r>
            <a:endParaRPr lang="en-US" sz="1300" b="1" dirty="0">
              <a:solidFill>
                <a:schemeClr val="accent6"/>
              </a:solidFill>
              <a:latin typeface="Calibri"/>
              <a:ea typeface="Times New Roman"/>
              <a:cs typeface="Times New Roman"/>
            </a:endParaRPr>
          </a:p>
        </p:txBody>
      </p:sp>
      <p:sp>
        <p:nvSpPr>
          <p:cNvPr id="7" name="Rounded Rectangle 6"/>
          <p:cNvSpPr/>
          <p:nvPr/>
        </p:nvSpPr>
        <p:spPr>
          <a:xfrm>
            <a:off x="726847" y="2866729"/>
            <a:ext cx="2772576" cy="153659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15000"/>
              </a:lnSpc>
            </a:pPr>
            <a:r>
              <a:rPr lang="en-GB" sz="1625" b="1" u="sng" dirty="0">
                <a:solidFill>
                  <a:schemeClr val="accent6"/>
                </a:solidFill>
              </a:rPr>
              <a:t>OUTCOME 1</a:t>
            </a:r>
          </a:p>
          <a:p>
            <a:pPr algn="ctr">
              <a:lnSpc>
                <a:spcPct val="115000"/>
              </a:lnSpc>
            </a:pPr>
            <a:r>
              <a:rPr lang="en-GB" sz="1300" b="1" dirty="0">
                <a:solidFill>
                  <a:schemeClr val="accent6"/>
                </a:solidFill>
              </a:rPr>
              <a:t>Municipalities with sustainable, inclusive economic growth underpinned by spatial transformation</a:t>
            </a:r>
            <a:endParaRPr lang="en-US" sz="1300" b="1" dirty="0">
              <a:solidFill>
                <a:schemeClr val="accent6"/>
              </a:solidFill>
            </a:endParaRPr>
          </a:p>
        </p:txBody>
      </p:sp>
      <p:sp>
        <p:nvSpPr>
          <p:cNvPr id="8" name="Rounded Rectangle 7"/>
          <p:cNvSpPr/>
          <p:nvPr/>
        </p:nvSpPr>
        <p:spPr>
          <a:xfrm>
            <a:off x="6468321" y="2863078"/>
            <a:ext cx="2503232" cy="1590167"/>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625" b="1" u="sng" dirty="0">
                <a:solidFill>
                  <a:schemeClr val="accent6"/>
                </a:solidFill>
              </a:rPr>
              <a:t>OUTCOME 3</a:t>
            </a:r>
          </a:p>
          <a:p>
            <a:pPr algn="ctr"/>
            <a:r>
              <a:rPr lang="en-GB" sz="1300" b="1" dirty="0">
                <a:solidFill>
                  <a:schemeClr val="accent6"/>
                </a:solidFill>
              </a:rPr>
              <a:t>Financial Sustainability of </a:t>
            </a:r>
          </a:p>
          <a:p>
            <a:pPr algn="ctr"/>
            <a:r>
              <a:rPr lang="en-GB" sz="1300" b="1" dirty="0">
                <a:solidFill>
                  <a:schemeClr val="accent6"/>
                </a:solidFill>
              </a:rPr>
              <a:t>LG and Greater Fiscal Equity</a:t>
            </a:r>
          </a:p>
          <a:p>
            <a:pPr algn="ctr"/>
            <a:endParaRPr lang="en-US" sz="1300" b="1" dirty="0">
              <a:solidFill>
                <a:schemeClr val="accent6"/>
              </a:solidFill>
            </a:endParaRPr>
          </a:p>
        </p:txBody>
      </p:sp>
      <p:sp>
        <p:nvSpPr>
          <p:cNvPr id="12" name="Down Arrow Callout 11"/>
          <p:cNvSpPr/>
          <p:nvPr/>
        </p:nvSpPr>
        <p:spPr>
          <a:xfrm>
            <a:off x="1863777" y="1175183"/>
            <a:ext cx="1744824" cy="1783649"/>
          </a:xfrm>
          <a:prstGeom prst="downArrowCallout">
            <a:avLst>
              <a:gd name="adj1" fmla="val 16783"/>
              <a:gd name="adj2" fmla="val 19248"/>
              <a:gd name="adj3" fmla="val 25000"/>
              <a:gd name="adj4" fmla="val 71428"/>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056" dirty="0">
                <a:solidFill>
                  <a:schemeClr val="accent6"/>
                </a:solidFill>
              </a:rPr>
              <a:t>To support Regional Economic Strategies and effective Land Use Management approaches for economies of scale and social cohesion</a:t>
            </a:r>
            <a:endParaRPr lang="en-US" sz="1056" dirty="0">
              <a:solidFill>
                <a:schemeClr val="accent6"/>
              </a:solidFill>
            </a:endParaRPr>
          </a:p>
        </p:txBody>
      </p:sp>
      <p:sp>
        <p:nvSpPr>
          <p:cNvPr id="13" name="Down Arrow Callout 12"/>
          <p:cNvSpPr/>
          <p:nvPr/>
        </p:nvSpPr>
        <p:spPr>
          <a:xfrm>
            <a:off x="362326" y="1186097"/>
            <a:ext cx="1497127" cy="1772093"/>
          </a:xfrm>
          <a:prstGeom prst="downArrowCallout">
            <a:avLst>
              <a:gd name="adj1" fmla="val 21216"/>
              <a:gd name="adj2" fmla="val 21216"/>
              <a:gd name="adj3" fmla="val 25000"/>
              <a:gd name="adj4" fmla="val 69939"/>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138" dirty="0">
                <a:solidFill>
                  <a:schemeClr val="accent6"/>
                </a:solidFill>
              </a:rPr>
              <a:t>To promote high quality and reliable </a:t>
            </a:r>
            <a:r>
              <a:rPr lang="en-ZA" sz="1138" b="1" dirty="0">
                <a:solidFill>
                  <a:schemeClr val="accent6"/>
                </a:solidFill>
              </a:rPr>
              <a:t>Service Provision</a:t>
            </a:r>
            <a:r>
              <a:rPr lang="en-ZA" sz="1138" dirty="0">
                <a:solidFill>
                  <a:schemeClr val="accent6"/>
                </a:solidFill>
              </a:rPr>
              <a:t> and </a:t>
            </a:r>
            <a:r>
              <a:rPr lang="en-ZA" sz="1138" b="1" dirty="0">
                <a:solidFill>
                  <a:schemeClr val="accent6"/>
                </a:solidFill>
              </a:rPr>
              <a:t>Infrastructure Investment</a:t>
            </a:r>
            <a:endParaRPr lang="en-US" sz="975" b="1" dirty="0">
              <a:solidFill>
                <a:schemeClr val="accent6"/>
              </a:solidFill>
            </a:endParaRPr>
          </a:p>
        </p:txBody>
      </p:sp>
      <p:sp>
        <p:nvSpPr>
          <p:cNvPr id="14" name="Down Arrow Callout 13"/>
          <p:cNvSpPr/>
          <p:nvPr/>
        </p:nvSpPr>
        <p:spPr>
          <a:xfrm>
            <a:off x="5059808" y="1254092"/>
            <a:ext cx="1148887" cy="1622008"/>
          </a:xfrm>
          <a:prstGeom prst="downArrowCallout">
            <a:avLst>
              <a:gd name="adj1" fmla="val 25000"/>
              <a:gd name="adj2" fmla="val 25000"/>
              <a:gd name="adj3" fmla="val 25000"/>
              <a:gd name="adj4" fmla="val 74515"/>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138" dirty="0">
                <a:solidFill>
                  <a:schemeClr val="accent6"/>
                </a:solidFill>
              </a:rPr>
              <a:t>To modernise governance systems and processes</a:t>
            </a:r>
            <a:endParaRPr lang="en-US" sz="975" dirty="0">
              <a:solidFill>
                <a:schemeClr val="accent6"/>
              </a:solidFill>
            </a:endParaRPr>
          </a:p>
        </p:txBody>
      </p:sp>
      <p:sp>
        <p:nvSpPr>
          <p:cNvPr id="15" name="Down Arrow Callout 14"/>
          <p:cNvSpPr/>
          <p:nvPr/>
        </p:nvSpPr>
        <p:spPr>
          <a:xfrm>
            <a:off x="3637800" y="1233940"/>
            <a:ext cx="1226504" cy="1620589"/>
          </a:xfrm>
          <a:prstGeom prst="downArrowCallout">
            <a:avLst>
              <a:gd name="adj1" fmla="val 25000"/>
              <a:gd name="adj2" fmla="val 25000"/>
              <a:gd name="adj3" fmla="val 25000"/>
              <a:gd name="adj4" fmla="val 74967"/>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138" dirty="0">
                <a:solidFill>
                  <a:schemeClr val="accent6"/>
                </a:solidFill>
              </a:rPr>
              <a:t>To strengthen oversight and accountability</a:t>
            </a:r>
            <a:endParaRPr lang="en-US" sz="1138" dirty="0">
              <a:solidFill>
                <a:schemeClr val="accent6"/>
              </a:solidFill>
            </a:endParaRPr>
          </a:p>
        </p:txBody>
      </p:sp>
      <p:sp>
        <p:nvSpPr>
          <p:cNvPr id="19" name="Down Arrow Callout 18"/>
          <p:cNvSpPr/>
          <p:nvPr/>
        </p:nvSpPr>
        <p:spPr>
          <a:xfrm rot="10800000">
            <a:off x="3778260" y="4327083"/>
            <a:ext cx="1278269" cy="1504692"/>
          </a:xfrm>
          <a:prstGeom prst="downArrowCallout">
            <a:avLst>
              <a:gd name="adj1" fmla="val 18532"/>
              <a:gd name="adj2" fmla="val 17874"/>
              <a:gd name="adj3" fmla="val 23935"/>
              <a:gd name="adj4" fmla="val 69186"/>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94" b="1" dirty="0">
              <a:solidFill>
                <a:schemeClr val="accent6"/>
              </a:solidFill>
            </a:endParaRPr>
          </a:p>
        </p:txBody>
      </p:sp>
      <p:sp>
        <p:nvSpPr>
          <p:cNvPr id="20" name="Down Arrow Callout 19"/>
          <p:cNvSpPr/>
          <p:nvPr/>
        </p:nvSpPr>
        <p:spPr>
          <a:xfrm rot="10800000">
            <a:off x="5115004" y="4339795"/>
            <a:ext cx="1265129" cy="1504688"/>
          </a:xfrm>
          <a:prstGeom prst="downArrowCallout">
            <a:avLst>
              <a:gd name="adj1" fmla="val 17613"/>
              <a:gd name="adj2" fmla="val 22870"/>
              <a:gd name="adj3" fmla="val 23935"/>
              <a:gd name="adj4" fmla="val 71195"/>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94" b="1" dirty="0">
              <a:solidFill>
                <a:schemeClr val="accent6"/>
              </a:solidFill>
            </a:endParaRPr>
          </a:p>
        </p:txBody>
      </p:sp>
      <p:sp>
        <p:nvSpPr>
          <p:cNvPr id="21" name="Down Arrow Callout 20"/>
          <p:cNvSpPr/>
          <p:nvPr/>
        </p:nvSpPr>
        <p:spPr>
          <a:xfrm rot="10800000">
            <a:off x="6797457" y="4403320"/>
            <a:ext cx="2081763" cy="1373007"/>
          </a:xfrm>
          <a:prstGeom prst="downArrowCallout">
            <a:avLst>
              <a:gd name="adj1" fmla="val 25000"/>
              <a:gd name="adj2" fmla="val 25000"/>
              <a:gd name="adj3" fmla="val 24047"/>
              <a:gd name="adj4" fmla="val 73112"/>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54" b="1" dirty="0">
              <a:solidFill>
                <a:schemeClr val="accent6"/>
              </a:solidFill>
            </a:endParaRPr>
          </a:p>
        </p:txBody>
      </p:sp>
      <p:sp>
        <p:nvSpPr>
          <p:cNvPr id="22" name="Down Arrow Callout 21"/>
          <p:cNvSpPr/>
          <p:nvPr/>
        </p:nvSpPr>
        <p:spPr>
          <a:xfrm rot="10800000">
            <a:off x="473713" y="4312199"/>
            <a:ext cx="1378772" cy="1504692"/>
          </a:xfrm>
          <a:prstGeom prst="downArrowCallout">
            <a:avLst>
              <a:gd name="adj1" fmla="val 22303"/>
              <a:gd name="adj2" fmla="val 22505"/>
              <a:gd name="adj3" fmla="val 22303"/>
              <a:gd name="adj4" fmla="val 68152"/>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94" b="1" dirty="0">
              <a:solidFill>
                <a:schemeClr val="accent6"/>
              </a:solidFill>
            </a:endParaRPr>
          </a:p>
        </p:txBody>
      </p:sp>
      <p:sp>
        <p:nvSpPr>
          <p:cNvPr id="23" name="TextBox 22"/>
          <p:cNvSpPr txBox="1"/>
          <p:nvPr/>
        </p:nvSpPr>
        <p:spPr>
          <a:xfrm>
            <a:off x="473712" y="4762831"/>
            <a:ext cx="1346931" cy="993867"/>
          </a:xfrm>
          <a:prstGeom prst="rect">
            <a:avLst/>
          </a:prstGeom>
          <a:noFill/>
        </p:spPr>
        <p:txBody>
          <a:bodyPr wrap="square" rtlCol="0">
            <a:spAutoFit/>
          </a:bodyPr>
          <a:lstStyle/>
          <a:p>
            <a:pPr algn="ctr"/>
            <a:r>
              <a:rPr lang="en-ZA" sz="1138" dirty="0">
                <a:solidFill>
                  <a:schemeClr val="accent6"/>
                </a:solidFill>
              </a:rPr>
              <a:t>To implement a sustainable Urban Development Programme</a:t>
            </a:r>
            <a:endParaRPr lang="en-US" sz="1138" dirty="0">
              <a:solidFill>
                <a:schemeClr val="accent6"/>
              </a:solidFill>
            </a:endParaRPr>
          </a:p>
        </p:txBody>
      </p:sp>
      <p:sp>
        <p:nvSpPr>
          <p:cNvPr id="24" name="TextBox 23"/>
          <p:cNvSpPr txBox="1"/>
          <p:nvPr/>
        </p:nvSpPr>
        <p:spPr>
          <a:xfrm>
            <a:off x="3843097" y="4718779"/>
            <a:ext cx="1136393" cy="792781"/>
          </a:xfrm>
          <a:prstGeom prst="rect">
            <a:avLst/>
          </a:prstGeom>
          <a:noFill/>
        </p:spPr>
        <p:txBody>
          <a:bodyPr wrap="square" rtlCol="0">
            <a:spAutoFit/>
          </a:bodyPr>
          <a:lstStyle/>
          <a:p>
            <a:pPr algn="ctr"/>
            <a:r>
              <a:rPr lang="en-GB" sz="1138" dirty="0">
                <a:solidFill>
                  <a:schemeClr val="accent6"/>
                </a:solidFill>
              </a:rPr>
              <a:t>To promote sound and productive labour relation</a:t>
            </a:r>
            <a:endParaRPr lang="en-US" sz="1138" dirty="0">
              <a:solidFill>
                <a:schemeClr val="accent6"/>
              </a:solidFill>
            </a:endParaRPr>
          </a:p>
        </p:txBody>
      </p:sp>
      <p:sp>
        <p:nvSpPr>
          <p:cNvPr id="25" name="TextBox 24"/>
          <p:cNvSpPr txBox="1"/>
          <p:nvPr/>
        </p:nvSpPr>
        <p:spPr>
          <a:xfrm>
            <a:off x="5097356" y="4763435"/>
            <a:ext cx="1233777" cy="993867"/>
          </a:xfrm>
          <a:prstGeom prst="rect">
            <a:avLst/>
          </a:prstGeom>
          <a:noFill/>
        </p:spPr>
        <p:txBody>
          <a:bodyPr wrap="square" rtlCol="0">
            <a:spAutoFit/>
          </a:bodyPr>
          <a:lstStyle/>
          <a:p>
            <a:pPr algn="ctr"/>
            <a:endParaRPr lang="en-GB" sz="1138" dirty="0">
              <a:solidFill>
                <a:schemeClr val="accent6"/>
              </a:solidFill>
            </a:endParaRPr>
          </a:p>
          <a:p>
            <a:pPr algn="ctr"/>
            <a:r>
              <a:rPr lang="en-GB" sz="1138" dirty="0">
                <a:solidFill>
                  <a:schemeClr val="accent6"/>
                </a:solidFill>
              </a:rPr>
              <a:t>To professionalise  Local Government</a:t>
            </a:r>
            <a:endParaRPr lang="en-US" sz="1138" dirty="0">
              <a:solidFill>
                <a:schemeClr val="accent6"/>
              </a:solidFill>
            </a:endParaRPr>
          </a:p>
        </p:txBody>
      </p:sp>
      <p:sp>
        <p:nvSpPr>
          <p:cNvPr id="26" name="TextBox 25"/>
          <p:cNvSpPr txBox="1"/>
          <p:nvPr/>
        </p:nvSpPr>
        <p:spPr>
          <a:xfrm>
            <a:off x="6748732" y="4513729"/>
            <a:ext cx="2130488" cy="814055"/>
          </a:xfrm>
          <a:prstGeom prst="rect">
            <a:avLst/>
          </a:prstGeom>
          <a:noFill/>
        </p:spPr>
        <p:txBody>
          <a:bodyPr wrap="square" rtlCol="0">
            <a:spAutoFit/>
          </a:bodyPr>
          <a:lstStyle/>
          <a:p>
            <a:pPr algn="ctr"/>
            <a:endParaRPr lang="en-ZA" sz="1138" dirty="0">
              <a:solidFill>
                <a:schemeClr val="accent6"/>
              </a:solidFill>
            </a:endParaRPr>
          </a:p>
          <a:p>
            <a:pPr algn="ctr"/>
            <a:r>
              <a:rPr lang="en-ZA" sz="1138" dirty="0">
                <a:solidFill>
                  <a:schemeClr val="accent6"/>
                </a:solidFill>
              </a:rPr>
              <a:t>To strengthen financial management systems and controls</a:t>
            </a:r>
            <a:endParaRPr lang="en-US" sz="1138" dirty="0">
              <a:solidFill>
                <a:schemeClr val="accent6"/>
              </a:solidFill>
            </a:endParaRPr>
          </a:p>
        </p:txBody>
      </p:sp>
      <p:sp>
        <p:nvSpPr>
          <p:cNvPr id="29" name="TextBox 28"/>
          <p:cNvSpPr txBox="1"/>
          <p:nvPr/>
        </p:nvSpPr>
        <p:spPr>
          <a:xfrm>
            <a:off x="1911185" y="4811410"/>
            <a:ext cx="1500726" cy="814055"/>
          </a:xfrm>
          <a:prstGeom prst="rect">
            <a:avLst/>
          </a:prstGeom>
          <a:noFill/>
          <a:scene3d>
            <a:camera prst="orthographicFront"/>
            <a:lightRig rig="threePt" dir="t"/>
          </a:scene3d>
          <a:sp3d>
            <a:bevelT/>
          </a:sp3d>
        </p:spPr>
        <p:txBody>
          <a:bodyPr wrap="square" rtlCol="0">
            <a:spAutoFit/>
          </a:bodyPr>
          <a:lstStyle/>
          <a:p>
            <a:pPr algn="ctr"/>
            <a:r>
              <a:rPr lang="en-ZA" sz="1138" dirty="0">
                <a:solidFill>
                  <a:schemeClr val="accent6"/>
                </a:solidFill>
              </a:rPr>
              <a:t>To strengthen LG’s role in Community Development and Social Cohesion</a:t>
            </a:r>
            <a:endParaRPr lang="en-US" sz="1138" dirty="0">
              <a:solidFill>
                <a:schemeClr val="accent6"/>
              </a:solidFill>
            </a:endParaRPr>
          </a:p>
        </p:txBody>
      </p:sp>
      <p:sp>
        <p:nvSpPr>
          <p:cNvPr id="31" name="Down Arrow Callout 30"/>
          <p:cNvSpPr/>
          <p:nvPr/>
        </p:nvSpPr>
        <p:spPr>
          <a:xfrm>
            <a:off x="7840290" y="1247125"/>
            <a:ext cx="1195429" cy="1674694"/>
          </a:xfrm>
          <a:prstGeom prst="downArrowCallout">
            <a:avLst>
              <a:gd name="adj1" fmla="val 25000"/>
              <a:gd name="adj2" fmla="val 25000"/>
              <a:gd name="adj3" fmla="val 25000"/>
              <a:gd name="adj4" fmla="val 76659"/>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975"/>
              </a:spcAft>
            </a:pPr>
            <a:r>
              <a:rPr lang="en-GB" sz="975" dirty="0">
                <a:solidFill>
                  <a:schemeClr val="accent6"/>
                </a:solidFill>
              </a:rPr>
              <a:t>To support innovative revenue enhancements strategies for local government </a:t>
            </a:r>
          </a:p>
        </p:txBody>
      </p:sp>
      <p:sp>
        <p:nvSpPr>
          <p:cNvPr id="32" name="Down Arrow Callout 31"/>
          <p:cNvSpPr/>
          <p:nvPr/>
        </p:nvSpPr>
        <p:spPr>
          <a:xfrm>
            <a:off x="6371459" y="1245503"/>
            <a:ext cx="1453142" cy="1736800"/>
          </a:xfrm>
          <a:prstGeom prst="downArrowCallout">
            <a:avLst>
              <a:gd name="adj1" fmla="val 25000"/>
              <a:gd name="adj2" fmla="val 25000"/>
              <a:gd name="adj3" fmla="val 25000"/>
              <a:gd name="adj4" fmla="val 75558"/>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75" dirty="0">
                <a:solidFill>
                  <a:schemeClr val="accent6"/>
                </a:solidFill>
              </a:rPr>
              <a:t>To develop and support the implementation of financial strategies for long term sustainability and viability of local government </a:t>
            </a:r>
            <a:endParaRPr lang="en-US" sz="975" dirty="0">
              <a:solidFill>
                <a:schemeClr val="accent6"/>
              </a:solidFill>
            </a:endParaRPr>
          </a:p>
        </p:txBody>
      </p:sp>
      <p:sp>
        <p:nvSpPr>
          <p:cNvPr id="33" name="Title 1"/>
          <p:cNvSpPr txBox="1">
            <a:spLocks/>
          </p:cNvSpPr>
          <p:nvPr/>
        </p:nvSpPr>
        <p:spPr>
          <a:xfrm>
            <a:off x="2381739" y="81217"/>
            <a:ext cx="6934200" cy="64578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latin typeface="Foco"/>
              </a:rPr>
              <a:t>SALGA STRATEGY (2017 – 2022) </a:t>
            </a:r>
          </a:p>
        </p:txBody>
      </p:sp>
      <p:sp>
        <p:nvSpPr>
          <p:cNvPr id="34" name="Rounded Rectangle 33"/>
          <p:cNvSpPr/>
          <p:nvPr/>
        </p:nvSpPr>
        <p:spPr>
          <a:xfrm>
            <a:off x="222701" y="836712"/>
            <a:ext cx="9401691" cy="5358274"/>
          </a:xfrm>
          <a:prstGeom prst="roundRect">
            <a:avLst/>
          </a:prstGeom>
          <a:noFill/>
          <a:ln w="28575">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463" dirty="0">
                <a:solidFill>
                  <a:schemeClr val="accent6"/>
                </a:solidFill>
              </a:rPr>
              <a:t>				</a:t>
            </a:r>
          </a:p>
        </p:txBody>
      </p:sp>
      <p:sp>
        <p:nvSpPr>
          <p:cNvPr id="2" name="Left Arrow 1"/>
          <p:cNvSpPr/>
          <p:nvPr/>
        </p:nvSpPr>
        <p:spPr>
          <a:xfrm>
            <a:off x="8897244" y="2912024"/>
            <a:ext cx="833487" cy="1088147"/>
          </a:xfrm>
          <a:prstGeom prst="leftArrow">
            <a:avLst/>
          </a:prstGeom>
          <a:solidFill>
            <a:schemeClr val="bg1"/>
          </a:solid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schemeClr val="accent6"/>
              </a:solidFill>
            </a:endParaRPr>
          </a:p>
        </p:txBody>
      </p:sp>
      <p:sp>
        <p:nvSpPr>
          <p:cNvPr id="27" name="Rounded Rectangle 26"/>
          <p:cNvSpPr/>
          <p:nvPr/>
        </p:nvSpPr>
        <p:spPr>
          <a:xfrm>
            <a:off x="9730731" y="1762022"/>
            <a:ext cx="2205489" cy="3226837"/>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2000" b="1" u="sng" dirty="0">
                <a:solidFill>
                  <a:schemeClr val="accent6"/>
                </a:solidFill>
              </a:rPr>
              <a:t>OUTCOME 4</a:t>
            </a:r>
          </a:p>
          <a:p>
            <a:pPr algn="ctr"/>
            <a:endParaRPr lang="en-US" sz="1800" b="1" dirty="0">
              <a:solidFill>
                <a:schemeClr val="accent6"/>
              </a:solidFill>
            </a:endParaRPr>
          </a:p>
          <a:p>
            <a:pPr algn="ctr"/>
            <a:r>
              <a:rPr lang="en-US" sz="1800" b="1" dirty="0">
                <a:solidFill>
                  <a:schemeClr val="accent6"/>
                </a:solidFill>
              </a:rPr>
              <a:t>An effective and efficient administration support service for SALGA programme delivery</a:t>
            </a:r>
          </a:p>
        </p:txBody>
      </p:sp>
    </p:spTree>
    <p:extLst>
      <p:ext uri="{BB962C8B-B14F-4D97-AF65-F5344CB8AC3E}">
        <p14:creationId xmlns:p14="http://schemas.microsoft.com/office/powerpoint/2010/main" val="100455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61422" y="1864956"/>
            <a:ext cx="2362836" cy="3745669"/>
            <a:chOff x="3380104" y="1369697"/>
            <a:chExt cx="2383796" cy="4269103"/>
          </a:xfrm>
        </p:grpSpPr>
        <p:sp>
          <p:nvSpPr>
            <p:cNvPr id="5" name="Rectangle 4"/>
            <p:cNvSpPr/>
            <p:nvPr/>
          </p:nvSpPr>
          <p:spPr>
            <a:xfrm>
              <a:off x="3380104" y="1369697"/>
              <a:ext cx="2383796" cy="365759"/>
            </a:xfrm>
            <a:prstGeom prst="rect">
              <a:avLst/>
            </a:prstGeom>
            <a:solidFill>
              <a:schemeClr val="accent4">
                <a:lumMod val="50000"/>
              </a:schemeClr>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a:ea typeface="+mn-ea"/>
                  <a:cs typeface="+mn-cs"/>
                </a:rPr>
                <a:t>OUTCOME 2</a:t>
              </a:r>
            </a:p>
          </p:txBody>
        </p:sp>
        <p:sp>
          <p:nvSpPr>
            <p:cNvPr id="6" name="Rectangle 5"/>
            <p:cNvSpPr/>
            <p:nvPr/>
          </p:nvSpPr>
          <p:spPr>
            <a:xfrm>
              <a:off x="3380104" y="1735456"/>
              <a:ext cx="2383796" cy="39033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06D1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mn-cs"/>
                </a:rPr>
                <a:t>Good governance &amp; resilient municipal institutions</a:t>
              </a:r>
              <a:endParaRPr kumimoji="0" lang="en-US" sz="2000" b="0" i="0" u="none" strike="noStrike" kern="0" cap="none" spc="0" normalizeH="0" baseline="0" noProof="0" dirty="0">
                <a:ln>
                  <a:noFill/>
                </a:ln>
                <a:solidFill>
                  <a:srgbClr val="000000"/>
                </a:solidFill>
                <a:effectLst/>
                <a:uLnTx/>
                <a:uFillTx/>
                <a:latin typeface="Calibri"/>
                <a:ea typeface="+mn-ea"/>
                <a:cs typeface="+mn-cs"/>
              </a:endParaRPr>
            </a:p>
          </p:txBody>
        </p:sp>
      </p:grpSp>
      <p:grpSp>
        <p:nvGrpSpPr>
          <p:cNvPr id="7" name="Group 6"/>
          <p:cNvGrpSpPr/>
          <p:nvPr/>
        </p:nvGrpSpPr>
        <p:grpSpPr>
          <a:xfrm>
            <a:off x="6507557" y="1895036"/>
            <a:ext cx="2362836" cy="3745669"/>
            <a:chOff x="6226804" y="1369697"/>
            <a:chExt cx="2383796" cy="4269103"/>
          </a:xfrm>
        </p:grpSpPr>
        <p:sp>
          <p:nvSpPr>
            <p:cNvPr id="8" name="Rectangle 7"/>
            <p:cNvSpPr/>
            <p:nvPr/>
          </p:nvSpPr>
          <p:spPr>
            <a:xfrm>
              <a:off x="6226804" y="1369697"/>
              <a:ext cx="2383796" cy="365759"/>
            </a:xfrm>
            <a:prstGeom prst="rect">
              <a:avLst/>
            </a:prstGeom>
            <a:solidFill>
              <a:schemeClr val="accent4"/>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06D19"/>
                  </a:solidFill>
                  <a:effectLst/>
                  <a:uLnTx/>
                  <a:uFillTx/>
                  <a:latin typeface="Calibri"/>
                  <a:ea typeface="+mn-ea"/>
                  <a:cs typeface="+mn-cs"/>
                </a:rPr>
                <a:t>OUTCOME 3</a:t>
              </a:r>
            </a:p>
          </p:txBody>
        </p:sp>
        <p:sp>
          <p:nvSpPr>
            <p:cNvPr id="9" name="Rectangle 8"/>
            <p:cNvSpPr/>
            <p:nvPr/>
          </p:nvSpPr>
          <p:spPr>
            <a:xfrm>
              <a:off x="6226804" y="1735456"/>
              <a:ext cx="2383796" cy="39033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06D1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mn-cs"/>
                </a:rPr>
                <a:t>Financial sustainability of local government &amp; greater fiscal equity</a:t>
              </a: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 name="Group 9"/>
          <p:cNvGrpSpPr/>
          <p:nvPr/>
        </p:nvGrpSpPr>
        <p:grpSpPr>
          <a:xfrm>
            <a:off x="815287" y="1843252"/>
            <a:ext cx="2362836" cy="3745669"/>
            <a:chOff x="588004" y="1369697"/>
            <a:chExt cx="2383796" cy="4269103"/>
          </a:xfrm>
        </p:grpSpPr>
        <p:sp>
          <p:nvSpPr>
            <p:cNvPr id="11" name="Rectangle 10"/>
            <p:cNvSpPr/>
            <p:nvPr/>
          </p:nvSpPr>
          <p:spPr>
            <a:xfrm>
              <a:off x="588004" y="1369697"/>
              <a:ext cx="2383796" cy="365759"/>
            </a:xfrm>
            <a:prstGeom prst="rect">
              <a:avLst/>
            </a:prstGeom>
            <a:solidFill>
              <a:schemeClr val="accent2"/>
            </a:solidFill>
            <a:ln w="1905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a:ea typeface="+mn-ea"/>
                  <a:cs typeface="+mn-cs"/>
                </a:rPr>
                <a:t>OUTCOME 1</a:t>
              </a:r>
            </a:p>
          </p:txBody>
        </p:sp>
        <p:sp>
          <p:nvSpPr>
            <p:cNvPr id="12" name="Rectangle 11"/>
            <p:cNvSpPr/>
            <p:nvPr/>
          </p:nvSpPr>
          <p:spPr>
            <a:xfrm>
              <a:off x="588004" y="1735456"/>
              <a:ext cx="2383796" cy="39033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06D1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mn-cs"/>
                </a:rPr>
                <a:t>Municipalities with sustainable, inclusive economic growth underpinned by spatial transformation</a:t>
              </a: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3" name="Oval 12"/>
          <p:cNvSpPr/>
          <p:nvPr/>
        </p:nvSpPr>
        <p:spPr>
          <a:xfrm>
            <a:off x="1557279" y="5111695"/>
            <a:ext cx="1154356" cy="1164596"/>
          </a:xfrm>
          <a:prstGeom prst="ellipse">
            <a:avLst/>
          </a:prstGeom>
          <a:solidFill>
            <a:schemeClr val="accent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effectLst>
                  <a:outerShdw blurRad="50800" dist="38100" dir="5400000" algn="t" rotWithShape="0">
                    <a:prstClr val="black">
                      <a:alpha val="40000"/>
                    </a:prstClr>
                  </a:outerShdw>
                </a:effectLst>
                <a:latin typeface="Calibri" pitchFamily="34" charset="0"/>
              </a:rPr>
              <a:t>20</a:t>
            </a:r>
            <a:endParaRPr kumimoji="0" lang="en-US" sz="32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endParaRPr>
          </a:p>
        </p:txBody>
      </p:sp>
      <p:sp>
        <p:nvSpPr>
          <p:cNvPr id="14" name="Oval 13"/>
          <p:cNvSpPr/>
          <p:nvPr/>
        </p:nvSpPr>
        <p:spPr>
          <a:xfrm>
            <a:off x="4249811" y="5161907"/>
            <a:ext cx="1154356" cy="1164596"/>
          </a:xfrm>
          <a:prstGeom prst="ellipse">
            <a:avLst/>
          </a:prstGeom>
          <a:solidFill>
            <a:schemeClr val="accent4">
              <a:lumMod val="5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rPr>
              <a:t>20</a:t>
            </a:r>
          </a:p>
        </p:txBody>
      </p:sp>
      <p:sp>
        <p:nvSpPr>
          <p:cNvPr id="15" name="Oval 14"/>
          <p:cNvSpPr/>
          <p:nvPr/>
        </p:nvSpPr>
        <p:spPr>
          <a:xfrm>
            <a:off x="7301301" y="5111695"/>
            <a:ext cx="1154356" cy="1164596"/>
          </a:xfrm>
          <a:prstGeom prst="ellipse">
            <a:avLst/>
          </a:prstGeom>
          <a:solidFill>
            <a:schemeClr val="accent4"/>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effectLst>
                  <a:outerShdw blurRad="50800" dist="38100" dir="5400000" algn="t" rotWithShape="0">
                    <a:prstClr val="black">
                      <a:alpha val="40000"/>
                    </a:prstClr>
                  </a:outerShdw>
                </a:effectLst>
                <a:latin typeface="Calibri" pitchFamily="34" charset="0"/>
              </a:rPr>
              <a:t>6</a:t>
            </a:r>
            <a:endParaRPr kumimoji="0" lang="en-US" sz="32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endParaRPr>
          </a:p>
        </p:txBody>
      </p:sp>
      <p:grpSp>
        <p:nvGrpSpPr>
          <p:cNvPr id="16" name="Group 15"/>
          <p:cNvGrpSpPr/>
          <p:nvPr/>
        </p:nvGrpSpPr>
        <p:grpSpPr>
          <a:xfrm>
            <a:off x="9336361" y="1895036"/>
            <a:ext cx="2362836" cy="3745669"/>
            <a:chOff x="6226804" y="1369697"/>
            <a:chExt cx="2383796" cy="4269103"/>
          </a:xfrm>
        </p:grpSpPr>
        <p:sp>
          <p:nvSpPr>
            <p:cNvPr id="17" name="Rectangle 16"/>
            <p:cNvSpPr/>
            <p:nvPr/>
          </p:nvSpPr>
          <p:spPr>
            <a:xfrm>
              <a:off x="6226804" y="1369697"/>
              <a:ext cx="2383796" cy="365759"/>
            </a:xfrm>
            <a:prstGeom prst="rect">
              <a:avLst/>
            </a:prstGeom>
            <a:solidFill>
              <a:schemeClr val="accent6"/>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06D19"/>
                  </a:solidFill>
                  <a:effectLst/>
                  <a:uLnTx/>
                  <a:uFillTx/>
                  <a:latin typeface="Calibri"/>
                  <a:ea typeface="+mn-ea"/>
                  <a:cs typeface="+mn-cs"/>
                </a:rPr>
                <a:t>OUTCOME 4</a:t>
              </a:r>
            </a:p>
          </p:txBody>
        </p:sp>
        <p:sp>
          <p:nvSpPr>
            <p:cNvPr id="18" name="Rectangle 17"/>
            <p:cNvSpPr/>
            <p:nvPr/>
          </p:nvSpPr>
          <p:spPr>
            <a:xfrm>
              <a:off x="6226804" y="1735456"/>
              <a:ext cx="2383796" cy="39033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06D1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mn-cs"/>
                </a:rPr>
                <a:t>An effective and efficient administration support service for SALGA programme delivery </a:t>
              </a: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9" name="Oval 18"/>
          <p:cNvSpPr/>
          <p:nvPr/>
        </p:nvSpPr>
        <p:spPr>
          <a:xfrm>
            <a:off x="10130105" y="5091127"/>
            <a:ext cx="1154356" cy="1164596"/>
          </a:xfrm>
          <a:prstGeom prst="ellipse">
            <a:avLst/>
          </a:prstGeom>
          <a:solidFill>
            <a:schemeClr val="accent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rPr>
              <a:t>16</a:t>
            </a:r>
          </a:p>
        </p:txBody>
      </p:sp>
      <p:sp>
        <p:nvSpPr>
          <p:cNvPr id="21" name="Title 1"/>
          <p:cNvSpPr txBox="1">
            <a:spLocks/>
          </p:cNvSpPr>
          <p:nvPr/>
        </p:nvSpPr>
        <p:spPr>
          <a:xfrm>
            <a:off x="815287" y="476562"/>
            <a:ext cx="10991231" cy="1301624"/>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2000" b="1" kern="1200">
                <a:solidFill>
                  <a:schemeClr val="tx1"/>
                </a:solidFill>
                <a:latin typeface="+mj-lt"/>
                <a:ea typeface="+mj-ea"/>
                <a:cs typeface="+mj-cs"/>
              </a:defRPr>
            </a:lvl1pPr>
          </a:lstStyle>
          <a:p>
            <a:pPr marL="0" marR="0" lvl="0" indent="0" defTabSz="457189"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Foco"/>
                <a:ea typeface="+mj-ea"/>
                <a:cs typeface="+mj-cs"/>
              </a:rPr>
              <a:t>The priorities of this APP contribute to the strategic outcomes defined in the 2017-2022 Strategic Plan </a:t>
            </a:r>
            <a:endParaRPr kumimoji="0" lang="en-ZA" sz="2800" b="1" i="0" u="none" strike="noStrike" kern="1200" cap="none" spc="0" normalizeH="0" baseline="0" noProof="0" dirty="0">
              <a:ln>
                <a:noFill/>
              </a:ln>
              <a:solidFill>
                <a:srgbClr val="000000"/>
              </a:solidFill>
              <a:effectLst/>
              <a:uLnTx/>
              <a:uFillTx/>
              <a:latin typeface="Foco"/>
              <a:ea typeface="+mj-ea"/>
              <a:cs typeface="+mj-cs"/>
            </a:endParaRPr>
          </a:p>
        </p:txBody>
      </p:sp>
      <p:sp>
        <p:nvSpPr>
          <p:cNvPr id="20" name="Title 1">
            <a:extLst>
              <a:ext uri="{FF2B5EF4-FFF2-40B4-BE49-F238E27FC236}">
                <a16:creationId xmlns:a16="http://schemas.microsoft.com/office/drawing/2014/main" id="{B57B04A9-83A1-46B2-AF9C-4401FD31750B}"/>
              </a:ext>
            </a:extLst>
          </p:cNvPr>
          <p:cNvSpPr>
            <a:spLocks noGrp="1"/>
          </p:cNvSpPr>
          <p:nvPr>
            <p:ph type="title"/>
          </p:nvPr>
        </p:nvSpPr>
        <p:spPr>
          <a:xfrm>
            <a:off x="1487488" y="-222240"/>
            <a:ext cx="9073008" cy="1130960"/>
          </a:xfrm>
        </p:spPr>
        <p:txBody>
          <a:bodyPr>
            <a:normAutofit/>
          </a:bodyPr>
          <a:lstStyle/>
          <a:p>
            <a:r>
              <a:rPr lang="en-US" sz="2800" dirty="0">
                <a:latin typeface="Foco"/>
              </a:rPr>
              <a:t>2021-2022 Approved APP Targets</a:t>
            </a:r>
            <a:endParaRPr lang="en-ZA" sz="2800" dirty="0">
              <a:latin typeface="Foco"/>
            </a:endParaRPr>
          </a:p>
        </p:txBody>
      </p:sp>
    </p:spTree>
    <p:extLst>
      <p:ext uri="{BB962C8B-B14F-4D97-AF65-F5344CB8AC3E}">
        <p14:creationId xmlns:p14="http://schemas.microsoft.com/office/powerpoint/2010/main" val="317575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8246389E-5325-451B-AD4F-2C1617B8BADE}"/>
              </a:ext>
            </a:extLst>
          </p:cNvPr>
          <p:cNvGrpSpPr/>
          <p:nvPr/>
        </p:nvGrpSpPr>
        <p:grpSpPr>
          <a:xfrm>
            <a:off x="8431831" y="1477279"/>
            <a:ext cx="3352801" cy="3153342"/>
            <a:chOff x="7110980" y="1991706"/>
            <a:chExt cx="4164941" cy="2742037"/>
          </a:xfrm>
        </p:grpSpPr>
        <p:sp>
          <p:nvSpPr>
            <p:cNvPr id="2" name="Rettangolo 1">
              <a:extLst>
                <a:ext uri="{FF2B5EF4-FFF2-40B4-BE49-F238E27FC236}">
                  <a16:creationId xmlns:a16="http://schemas.microsoft.com/office/drawing/2014/main" id="{2E28D5E8-6CB1-4861-8689-D41247AC815B}"/>
                </a:ext>
              </a:extLst>
            </p:cNvPr>
            <p:cNvSpPr/>
            <p:nvPr/>
          </p:nvSpPr>
          <p:spPr>
            <a:xfrm>
              <a:off x="7110980" y="2611707"/>
              <a:ext cx="4164941" cy="1579028"/>
            </a:xfrm>
            <a:prstGeom prst="rect">
              <a:avLst/>
            </a:prstGeom>
          </p:spPr>
          <p:txBody>
            <a:bodyPr wrap="square">
              <a:spAutoFit/>
            </a:bodyPr>
            <a:lstStyle/>
            <a:p>
              <a:pPr algn="ctr">
                <a:defRPr/>
              </a:pPr>
              <a:r>
                <a:rPr lang="en-GB" sz="2800" dirty="0">
                  <a:solidFill>
                    <a:srgbClr val="000000"/>
                  </a:solidFill>
                  <a:latin typeface="Foco"/>
                </a:rPr>
                <a:t>NON-FINANCIAL PERFORMANCE AT A GLANCE </a:t>
              </a:r>
            </a:p>
            <a:p>
              <a:pPr lvl="0" algn="ctr">
                <a:defRPr/>
              </a:pPr>
              <a:endParaRPr lang="en-GB" sz="2800" dirty="0">
                <a:solidFill>
                  <a:srgbClr val="000000"/>
                </a:solidFill>
                <a:latin typeface="Foco"/>
              </a:endParaRPr>
            </a:p>
          </p:txBody>
        </p:sp>
        <p:cxnSp>
          <p:nvCxnSpPr>
            <p:cNvPr id="6" name="Connettore diritto 5">
              <a:extLst>
                <a:ext uri="{FF2B5EF4-FFF2-40B4-BE49-F238E27FC236}">
                  <a16:creationId xmlns:a16="http://schemas.microsoft.com/office/drawing/2014/main" id="{E0A28610-3128-4898-89FB-39FF02C53FB8}"/>
                </a:ext>
              </a:extLst>
            </p:cNvPr>
            <p:cNvCxnSpPr/>
            <p:nvPr/>
          </p:nvCxnSpPr>
          <p:spPr>
            <a:xfrm>
              <a:off x="7806201" y="1991706"/>
              <a:ext cx="3240360"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 name="Connettore diritto 6">
              <a:extLst>
                <a:ext uri="{FF2B5EF4-FFF2-40B4-BE49-F238E27FC236}">
                  <a16:creationId xmlns:a16="http://schemas.microsoft.com/office/drawing/2014/main" id="{A5E09971-F5AC-45B8-8AB3-DF51F1EF8950}"/>
                </a:ext>
              </a:extLst>
            </p:cNvPr>
            <p:cNvCxnSpPr/>
            <p:nvPr/>
          </p:nvCxnSpPr>
          <p:spPr>
            <a:xfrm>
              <a:off x="7873370" y="4733743"/>
              <a:ext cx="3240360"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4" name="Rettangolo 3">
            <a:extLst>
              <a:ext uri="{FF2B5EF4-FFF2-40B4-BE49-F238E27FC236}">
                <a16:creationId xmlns:a16="http://schemas.microsoft.com/office/drawing/2014/main" id="{BAFAF766-CACC-4849-B229-B3D20EAB11F9}"/>
              </a:ext>
            </a:extLst>
          </p:cNvPr>
          <p:cNvSpPr/>
          <p:nvPr/>
        </p:nvSpPr>
        <p:spPr>
          <a:xfrm>
            <a:off x="407368" y="311091"/>
            <a:ext cx="11377264" cy="6020670"/>
          </a:xfrm>
          <a:prstGeom prst="rect">
            <a:avLst/>
          </a:prstGeom>
          <a:no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Segnaposto numero diapositiva 4">
            <a:extLst>
              <a:ext uri="{FF2B5EF4-FFF2-40B4-BE49-F238E27FC236}">
                <a16:creationId xmlns:a16="http://schemas.microsoft.com/office/drawing/2014/main" id="{F47FDADD-C718-466D-ACDD-5588FC1B0C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4C5A4-68AA-419A-9EB9-20F6985B147C}" type="slidenum">
              <a:rPr kumimoji="0" lang="en-GB" sz="120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5122" name="Picture 2" descr="Image result for where are w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60" y="585811"/>
            <a:ext cx="7654807" cy="524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76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83452"/>
            <a:ext cx="8856984" cy="794815"/>
          </a:xfrm>
        </p:spPr>
        <p:txBody>
          <a:bodyPr>
            <a:normAutofit/>
          </a:bodyPr>
          <a:lstStyle/>
          <a:p>
            <a:pPr>
              <a:defRPr sz="1800" b="1" i="0" u="none" strike="noStrike" kern="1200" baseline="0">
                <a:solidFill>
                  <a:srgbClr val="F06D19">
                    <a:lumMod val="75000"/>
                    <a:lumOff val="25000"/>
                  </a:srgbClr>
                </a:solidFill>
                <a:latin typeface="+mn-lt"/>
                <a:ea typeface="+mn-ea"/>
                <a:cs typeface="+mn-cs"/>
              </a:defRPr>
            </a:pPr>
            <a:r>
              <a:rPr lang="en-ZA" sz="3200" dirty="0">
                <a:solidFill>
                  <a:srgbClr val="000000"/>
                </a:solidFill>
                <a:latin typeface="Calibri" panose="020F0502020204030204" pitchFamily="34" charset="0"/>
                <a:cs typeface="Calibri" panose="020F0502020204030204" pitchFamily="34" charset="0"/>
              </a:rPr>
              <a:t>Overall Performance of Quarter 3 for 2021/2022</a:t>
            </a:r>
            <a:endParaRPr lang="en-GB" sz="3200" dirty="0">
              <a:solidFill>
                <a:srgbClr val="000000"/>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a:xfrm>
            <a:off x="857251" y="1196752"/>
            <a:ext cx="10725149" cy="5096098"/>
          </a:xfrm>
        </p:spPr>
        <p:txBody>
          <a:bodyPr/>
          <a:lstStyle/>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93DC2B96-6316-4FF0-8072-D74F7B264492}"/>
              </a:ext>
            </a:extLst>
          </p:cNvPr>
          <p:cNvSpPr txBox="1"/>
          <p:nvPr/>
        </p:nvSpPr>
        <p:spPr>
          <a:xfrm>
            <a:off x="8544272" y="1178267"/>
            <a:ext cx="3503712" cy="5262979"/>
          </a:xfrm>
          <a:prstGeom prst="rect">
            <a:avLst/>
          </a:prstGeom>
          <a:noFill/>
        </p:spPr>
        <p:txBody>
          <a:bodyPr wrap="square" rtlCol="0">
            <a:spAutoFit/>
          </a:bodyPr>
          <a:lstStyle/>
          <a:p>
            <a:pPr marL="365760" marR="74930" algn="just">
              <a:spcAft>
                <a:spcPts val="0"/>
              </a:spcAft>
            </a:pPr>
            <a:r>
              <a:rPr lang="en-GB" sz="2400" b="1" dirty="0">
                <a:solidFill>
                  <a:schemeClr val="accent6"/>
                </a:solidFill>
                <a:effectLst/>
                <a:latin typeface="Calibri" panose="020F0502020204030204" pitchFamily="34" charset="0"/>
                <a:ea typeface="Times New Roman" panose="02020603050405020304" pitchFamily="18" charset="0"/>
              </a:rPr>
              <a:t>Quarter 3: </a:t>
            </a:r>
          </a:p>
          <a:p>
            <a:pPr marL="708660" marR="74930" indent="-342900" algn="just">
              <a:spcAft>
                <a:spcPts val="0"/>
              </a:spcAft>
              <a:buFont typeface="Arial" panose="020B0604020202020204" pitchFamily="34" charset="0"/>
              <a:buChar char="•"/>
            </a:pPr>
            <a:r>
              <a:rPr lang="en-GB" sz="2400" b="1" dirty="0">
                <a:solidFill>
                  <a:schemeClr val="accent6"/>
                </a:solidFill>
                <a:effectLst/>
                <a:latin typeface="Calibri" panose="020F0502020204030204" pitchFamily="34" charset="0"/>
                <a:ea typeface="Times New Roman" panose="02020603050405020304" pitchFamily="18" charset="0"/>
              </a:rPr>
              <a:t>68%</a:t>
            </a:r>
            <a:r>
              <a:rPr lang="en-GB" sz="2400" dirty="0">
                <a:solidFill>
                  <a:schemeClr val="accent6"/>
                </a:solidFill>
                <a:effectLst/>
                <a:latin typeface="Calibri" panose="020F0502020204030204" pitchFamily="34" charset="0"/>
                <a:ea typeface="Times New Roman" panose="02020603050405020304" pitchFamily="18" charset="0"/>
              </a:rPr>
              <a:t> ‘(42 targets) is </a:t>
            </a:r>
            <a:r>
              <a:rPr lang="en-GB" sz="2400" b="1" u="sng" dirty="0">
                <a:solidFill>
                  <a:srgbClr val="FFC000"/>
                </a:solidFill>
                <a:effectLst/>
                <a:latin typeface="Calibri" panose="020F0502020204030204" pitchFamily="34" charset="0"/>
                <a:ea typeface="Times New Roman" panose="02020603050405020304" pitchFamily="18" charset="0"/>
              </a:rPr>
              <a:t>“In progress” </a:t>
            </a:r>
            <a:r>
              <a:rPr lang="en-GB" sz="2400" dirty="0">
                <a:solidFill>
                  <a:schemeClr val="accent6"/>
                </a:solidFill>
                <a:effectLst/>
                <a:latin typeface="Calibri" panose="020F0502020204030204" pitchFamily="34" charset="0"/>
                <a:ea typeface="Times New Roman" panose="02020603050405020304" pitchFamily="18" charset="0"/>
              </a:rPr>
              <a:t>indicating target are on track to be achieved; </a:t>
            </a:r>
          </a:p>
          <a:p>
            <a:pPr marL="708660" marR="74930" indent="-342900" algn="just">
              <a:spcAft>
                <a:spcPts val="0"/>
              </a:spcAft>
              <a:buFont typeface="Arial" panose="020B0604020202020204" pitchFamily="34" charset="0"/>
              <a:buChar char="•"/>
            </a:pPr>
            <a:r>
              <a:rPr lang="en-GB" sz="2400" b="1" dirty="0">
                <a:solidFill>
                  <a:schemeClr val="accent6"/>
                </a:solidFill>
                <a:effectLst/>
                <a:latin typeface="Calibri" panose="020F0502020204030204" pitchFamily="34" charset="0"/>
                <a:ea typeface="Times New Roman" panose="02020603050405020304" pitchFamily="18" charset="0"/>
              </a:rPr>
              <a:t>11%</a:t>
            </a:r>
            <a:r>
              <a:rPr lang="en-GB" sz="2400" dirty="0">
                <a:solidFill>
                  <a:schemeClr val="accent6"/>
                </a:solidFill>
                <a:effectLst/>
                <a:latin typeface="Calibri" panose="020F0502020204030204" pitchFamily="34" charset="0"/>
                <a:ea typeface="Times New Roman" panose="02020603050405020304" pitchFamily="18" charset="0"/>
              </a:rPr>
              <a:t> (7 targets) are </a:t>
            </a:r>
            <a:r>
              <a:rPr lang="en-GB" sz="2400" b="1" u="sng" dirty="0">
                <a:solidFill>
                  <a:srgbClr val="FF0000"/>
                </a:solidFill>
                <a:effectLst/>
                <a:latin typeface="Calibri" panose="020F0502020204030204" pitchFamily="34" charset="0"/>
                <a:ea typeface="Times New Roman" panose="02020603050405020304" pitchFamily="18" charset="0"/>
              </a:rPr>
              <a:t>“lagging behind”</a:t>
            </a:r>
            <a:r>
              <a:rPr lang="en-GB" sz="2400" b="1" u="sng" dirty="0">
                <a:solidFill>
                  <a:schemeClr val="accent6"/>
                </a:solidFill>
                <a:latin typeface="Calibri" panose="020F0502020204030204" pitchFamily="34" charset="0"/>
                <a:ea typeface="Times New Roman" panose="02020603050405020304" pitchFamily="18" charset="0"/>
              </a:rPr>
              <a:t>;</a:t>
            </a:r>
            <a:r>
              <a:rPr lang="en-GB" sz="2400" dirty="0">
                <a:solidFill>
                  <a:schemeClr val="accent6"/>
                </a:solidFill>
                <a:effectLst/>
                <a:latin typeface="Calibri" panose="020F0502020204030204" pitchFamily="34" charset="0"/>
                <a:ea typeface="Times New Roman" panose="02020603050405020304" pitchFamily="18" charset="0"/>
              </a:rPr>
              <a:t>  </a:t>
            </a:r>
          </a:p>
          <a:p>
            <a:pPr marL="708660" marR="74930" indent="-342900" algn="just">
              <a:spcAft>
                <a:spcPts val="0"/>
              </a:spcAft>
              <a:buFont typeface="Arial" panose="020B0604020202020204" pitchFamily="34" charset="0"/>
              <a:buChar char="•"/>
            </a:pPr>
            <a:r>
              <a:rPr lang="en-GB" sz="2400" b="1" dirty="0">
                <a:solidFill>
                  <a:schemeClr val="accent6"/>
                </a:solidFill>
                <a:effectLst/>
                <a:latin typeface="Calibri" panose="020F0502020204030204" pitchFamily="34" charset="0"/>
                <a:ea typeface="Times New Roman" panose="02020603050405020304" pitchFamily="18" charset="0"/>
              </a:rPr>
              <a:t>19%</a:t>
            </a:r>
            <a:r>
              <a:rPr lang="en-GB" sz="2400" dirty="0">
                <a:solidFill>
                  <a:schemeClr val="accent6"/>
                </a:solidFill>
                <a:effectLst/>
                <a:latin typeface="Calibri" panose="020F0502020204030204" pitchFamily="34" charset="0"/>
                <a:ea typeface="Times New Roman" panose="02020603050405020304" pitchFamily="18" charset="0"/>
              </a:rPr>
              <a:t> (12 targets) has been </a:t>
            </a:r>
            <a:r>
              <a:rPr lang="en-GB" sz="2400" b="1" u="sng" dirty="0">
                <a:solidFill>
                  <a:srgbClr val="00B050"/>
                </a:solidFill>
                <a:effectLst/>
                <a:latin typeface="Calibri" panose="020F0502020204030204" pitchFamily="34" charset="0"/>
                <a:ea typeface="Times New Roman" panose="02020603050405020304" pitchFamily="18" charset="0"/>
              </a:rPr>
              <a:t>“Achieved”</a:t>
            </a:r>
            <a:r>
              <a:rPr lang="en-GB" sz="2400" b="1" u="sng" dirty="0">
                <a:solidFill>
                  <a:schemeClr val="accent6"/>
                </a:solidFill>
                <a:latin typeface="Calibri" panose="020F0502020204030204" pitchFamily="34" charset="0"/>
                <a:ea typeface="Times New Roman" panose="02020603050405020304" pitchFamily="18" charset="0"/>
              </a:rPr>
              <a:t>;</a:t>
            </a:r>
            <a:r>
              <a:rPr lang="en-GB" sz="2400" dirty="0">
                <a:solidFill>
                  <a:schemeClr val="accent6"/>
                </a:solidFill>
                <a:effectLst/>
                <a:latin typeface="Calibri" panose="020F0502020204030204" pitchFamily="34" charset="0"/>
                <a:ea typeface="Times New Roman" panose="02020603050405020304" pitchFamily="18" charset="0"/>
              </a:rPr>
              <a:t> and </a:t>
            </a:r>
          </a:p>
          <a:p>
            <a:pPr marL="708660" marR="74930" indent="-342900" algn="just">
              <a:spcAft>
                <a:spcPts val="0"/>
              </a:spcAft>
              <a:buFont typeface="Arial" panose="020B0604020202020204" pitchFamily="34" charset="0"/>
              <a:buChar char="•"/>
            </a:pPr>
            <a:r>
              <a:rPr lang="en-GB" sz="2400" b="1" dirty="0">
                <a:solidFill>
                  <a:schemeClr val="accent6"/>
                </a:solidFill>
                <a:effectLst/>
                <a:latin typeface="Calibri" panose="020F0502020204030204" pitchFamily="34" charset="0"/>
                <a:ea typeface="Times New Roman" panose="02020603050405020304" pitchFamily="18" charset="0"/>
              </a:rPr>
              <a:t>2%</a:t>
            </a:r>
            <a:r>
              <a:rPr lang="en-GB" sz="2400" dirty="0">
                <a:solidFill>
                  <a:schemeClr val="accent6"/>
                </a:solidFill>
                <a:effectLst/>
                <a:latin typeface="Calibri" panose="020F0502020204030204" pitchFamily="34" charset="0"/>
                <a:ea typeface="Times New Roman" panose="02020603050405020304" pitchFamily="18" charset="0"/>
              </a:rPr>
              <a:t> (1 target) was </a:t>
            </a:r>
            <a:r>
              <a:rPr lang="en-GB" sz="2400" b="1" u="sng" dirty="0">
                <a:solidFill>
                  <a:srgbClr val="00B0F0"/>
                </a:solidFill>
                <a:effectLst/>
                <a:latin typeface="Calibri" panose="020F0502020204030204" pitchFamily="34" charset="0"/>
                <a:ea typeface="Times New Roman" panose="02020603050405020304" pitchFamily="18" charset="0"/>
              </a:rPr>
              <a:t>“not applicable”</a:t>
            </a:r>
            <a:r>
              <a:rPr lang="en-GB" sz="2400" dirty="0">
                <a:solidFill>
                  <a:schemeClr val="accent6"/>
                </a:solidFill>
                <a:effectLst/>
                <a:latin typeface="Calibri" panose="020F0502020204030204" pitchFamily="34" charset="0"/>
                <a:ea typeface="Times New Roman" panose="02020603050405020304" pitchFamily="18" charset="0"/>
              </a:rPr>
              <a:t> for the quarter.</a:t>
            </a:r>
            <a:endParaRPr lang="en-GB" sz="2400" dirty="0">
              <a:solidFill>
                <a:schemeClr val="accent6"/>
              </a:solidFill>
              <a:effectLst/>
              <a:latin typeface="Times New Roman" panose="02020603050405020304" pitchFamily="18" charset="0"/>
              <a:ea typeface="Times New Roman" panose="02020603050405020304" pitchFamily="18" charset="0"/>
            </a:endParaRPr>
          </a:p>
        </p:txBody>
      </p:sp>
      <p:graphicFrame>
        <p:nvGraphicFramePr>
          <p:cNvPr id="8" name="Chart 7">
            <a:extLst>
              <a:ext uri="{FF2B5EF4-FFF2-40B4-BE49-F238E27FC236}">
                <a16:creationId xmlns:a16="http://schemas.microsoft.com/office/drawing/2014/main" id="{00000000-0008-0000-0100-000006000000}"/>
              </a:ext>
            </a:extLst>
          </p:cNvPr>
          <p:cNvGraphicFramePr/>
          <p:nvPr>
            <p:extLst>
              <p:ext uri="{D42A27DB-BD31-4B8C-83A1-F6EECF244321}">
                <p14:modId xmlns:p14="http://schemas.microsoft.com/office/powerpoint/2010/main" val="956995899"/>
              </p:ext>
            </p:extLst>
          </p:nvPr>
        </p:nvGraphicFramePr>
        <p:xfrm>
          <a:off x="1055440" y="1463873"/>
          <a:ext cx="7632848" cy="4197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4655015"/>
      </p:ext>
    </p:extLst>
  </p:cSld>
  <p:clrMapOvr>
    <a:masterClrMapping/>
  </p:clrMapOvr>
</p:sld>
</file>

<file path=ppt/theme/theme1.xml><?xml version="1.0" encoding="utf-8"?>
<a:theme xmlns:a="http://schemas.openxmlformats.org/drawingml/2006/main" name="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Personalizzato 5">
      <a:majorFont>
        <a:latin typeface="Foco"/>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P Key Focus Areas_ 11 July 2016 [Read-Only]" id="{756A072A-2630-4E26-A94B-B0BEED7BB4EC}" vid="{AE62CCC5-3FA7-4DAC-8C7B-7225B3C0125F}"/>
    </a:ext>
  </a:extLst>
</a:theme>
</file>

<file path=ppt/theme/theme2.xml><?xml version="1.0" encoding="utf-8"?>
<a:theme xmlns:a="http://schemas.openxmlformats.org/drawingml/2006/main" name="1_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P Key Focus Areas_ 11 July 2016 [Read-Only]" id="{756A072A-2630-4E26-A94B-B0BEED7BB4EC}" vid="{AE62CCC5-3FA7-4DAC-8C7B-7225B3C0125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P Key Focus Areas_ 11 July 2016 [Read-Only]" id="{756A072A-2630-4E26-A94B-B0BEED7BB4EC}" vid="{AE62CCC5-3FA7-4DAC-8C7B-7225B3C0125F}"/>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91039</TotalTime>
  <Words>1199</Words>
  <Application>Microsoft Office PowerPoint</Application>
  <PresentationFormat>Widescreen</PresentationFormat>
  <Paragraphs>227</Paragraphs>
  <Slides>29</Slides>
  <Notes>5</Notes>
  <HiddenSlides>0</HiddenSlides>
  <MMClips>0</MMClips>
  <ScaleCrop>false</ScaleCrop>
  <HeadingPairs>
    <vt:vector size="8" baseType="variant">
      <vt:variant>
        <vt:lpstr>Fonts Used</vt:lpstr>
      </vt:variant>
      <vt:variant>
        <vt:i4>7</vt:i4>
      </vt:variant>
      <vt:variant>
        <vt:lpstr>Theme</vt:lpstr>
      </vt:variant>
      <vt:variant>
        <vt:i4>5</vt:i4>
      </vt:variant>
      <vt:variant>
        <vt:lpstr>Slide Titles</vt:lpstr>
      </vt:variant>
      <vt:variant>
        <vt:i4>29</vt:i4>
      </vt:variant>
      <vt:variant>
        <vt:lpstr>Custom Shows</vt:lpstr>
      </vt:variant>
      <vt:variant>
        <vt:i4>1</vt:i4>
      </vt:variant>
    </vt:vector>
  </HeadingPairs>
  <TitlesOfParts>
    <vt:vector size="42" baseType="lpstr">
      <vt:lpstr>Arial</vt:lpstr>
      <vt:lpstr>Calibri</vt:lpstr>
      <vt:lpstr>Foco</vt:lpstr>
      <vt:lpstr>Foco Black</vt:lpstr>
      <vt:lpstr>Segoe UI</vt:lpstr>
      <vt:lpstr>Times New Roman</vt:lpstr>
      <vt:lpstr>Wingdings</vt:lpstr>
      <vt:lpstr>Default Theme</vt:lpstr>
      <vt:lpstr>1_Default Theme</vt:lpstr>
      <vt:lpstr>1_Office Theme</vt:lpstr>
      <vt:lpstr>2_Default Theme</vt:lpstr>
      <vt:lpstr>3_Office Theme</vt:lpstr>
      <vt:lpstr>Q3 PERFORMANCE 2021/2022 (Oct ‘21 – Dec 21)  </vt:lpstr>
      <vt:lpstr>PRESENTATION OUTLINE</vt:lpstr>
      <vt:lpstr>This is the final APP of the current strategy </vt:lpstr>
      <vt:lpstr>  ENVIRONMENTAL CONTEXT OF QUARTER 3 OCT – DEC ‘21</vt:lpstr>
      <vt:lpstr>PowerPoint Presentation</vt:lpstr>
      <vt:lpstr>PowerPoint Presentation</vt:lpstr>
      <vt:lpstr>2021-2022 Approved APP Targets</vt:lpstr>
      <vt:lpstr>PowerPoint Presentation</vt:lpstr>
      <vt:lpstr>Overall Performance of Quarter 3 for 2021/2022</vt:lpstr>
      <vt:lpstr>TARGETS IN PROGRESS</vt:lpstr>
      <vt:lpstr>TARGETS LAGGING BEHIND</vt:lpstr>
      <vt:lpstr>Q3 PERFORMANCE HIGHLIGHTS</vt:lpstr>
      <vt:lpstr>Q3 PERFORMANCE HIGHLIGHTS</vt:lpstr>
      <vt:lpstr>Q3 PERFORMANCE HIGHLIGHTS</vt:lpstr>
      <vt:lpstr>Q3 PERFORMANCE HIGHLIGHTS</vt:lpstr>
      <vt:lpstr>PowerPoint Presentation</vt:lpstr>
      <vt:lpstr> </vt:lpstr>
      <vt:lpstr>PowerPoint Presentation</vt:lpstr>
      <vt:lpstr>FINANCIAL PERFOMANCE</vt:lpstr>
      <vt:lpstr>REVENUE</vt:lpstr>
      <vt:lpstr>REVENUE (cont.)</vt:lpstr>
      <vt:lpstr>REVENUE MIX</vt:lpstr>
      <vt:lpstr>PAYMENT LEVELS</vt:lpstr>
      <vt:lpstr>SUMMARY OF COLLECTIONS</vt:lpstr>
      <vt:lpstr>EXPENDITURE</vt:lpstr>
      <vt:lpstr>EXPENDITURE (cont.)</vt:lpstr>
      <vt:lpstr>EXPENDITURE (cont.)</vt:lpstr>
      <vt:lpstr>PowerPoint Presentation</vt:lpstr>
      <vt:lpstr>RECOMMENDATIONS</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DRAFT HIGH LEVEL STRUCTURAL DESIGN</dc:title>
  <dc:creator>L Joel</dc:creator>
  <cp:lastModifiedBy>Shereen Cassiem</cp:lastModifiedBy>
  <cp:revision>2584</cp:revision>
  <cp:lastPrinted>2019-07-02T10:06:08Z</cp:lastPrinted>
  <dcterms:created xsi:type="dcterms:W3CDTF">2017-06-06T12:35:51Z</dcterms:created>
  <dcterms:modified xsi:type="dcterms:W3CDTF">2022-03-22T11:25:25Z</dcterms:modified>
</cp:coreProperties>
</file>