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3"/>
  </p:notesMasterIdLst>
  <p:handoutMasterIdLst>
    <p:handoutMasterId r:id="rId14"/>
  </p:handoutMasterIdLst>
  <p:sldIdLst>
    <p:sldId id="291" r:id="rId3"/>
    <p:sldId id="288" r:id="rId4"/>
    <p:sldId id="346" r:id="rId5"/>
    <p:sldId id="344" r:id="rId6"/>
    <p:sldId id="459" r:id="rId7"/>
    <p:sldId id="376" r:id="rId8"/>
    <p:sldId id="300" r:id="rId9"/>
    <p:sldId id="377" r:id="rId10"/>
    <p:sldId id="363" r:id="rId11"/>
    <p:sldId id="259" r:id="rId12"/>
  </p:sldIdLst>
  <p:sldSz cx="10160000" cy="5715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tutule Tshenye" initials="NT" lastIdx="4" clrIdx="0"/>
  <p:cmAuthor id="2" name="Sidima Ntsangani" initials="SN" lastIdx="13" clrIdx="1"/>
  <p:cmAuthor id="3" name="Tania Abrahams" initials="TA" lastIdx="3" clrIdx="2">
    <p:extLst>
      <p:ext uri="{19B8F6BF-5375-455C-9EA6-DF929625EA0E}">
        <p15:presenceInfo xmlns:p15="http://schemas.microsoft.com/office/powerpoint/2012/main" userId="S-1-5-21-1921980992-492592877-618671499-7053" providerId="AD"/>
      </p:ext>
    </p:extLst>
  </p:cmAuthor>
  <p:cmAuthor id="4" name="Andre Taylor" initials="AT" lastIdx="2" clrIdx="3">
    <p:extLst>
      <p:ext uri="{19B8F6BF-5375-455C-9EA6-DF929625EA0E}">
        <p15:presenceInfo xmlns:p15="http://schemas.microsoft.com/office/powerpoint/2012/main" userId="S-1-5-21-1921980992-492592877-618671499-48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27B"/>
    <a:srgbClr val="00F66F"/>
    <a:srgbClr val="000000"/>
    <a:srgbClr val="000066"/>
    <a:srgbClr val="FFFF99"/>
    <a:srgbClr val="007635"/>
    <a:srgbClr val="0E1B8D"/>
    <a:srgbClr val="FEF4EC"/>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9" autoAdjust="0"/>
    <p:restoredTop sz="84832" autoAdjust="0"/>
  </p:normalViewPr>
  <p:slideViewPr>
    <p:cSldViewPr>
      <p:cViewPr varScale="1">
        <p:scale>
          <a:sx n="81" d="100"/>
          <a:sy n="81" d="100"/>
        </p:scale>
        <p:origin x="624" y="40"/>
      </p:cViewPr>
      <p:guideLst>
        <p:guide orient="horz" pos="1800"/>
        <p:guide pos="320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_rels/data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9E5ED4-FFC7-4594-89B3-0E2746392372}"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74BE1E31-62BD-4175-A568-1E730DD80E33}">
      <dgm:prSet/>
      <dgm:spPr/>
      <dgm:t>
        <a:bodyPr/>
        <a:lstStyle/>
        <a:p>
          <a:r>
            <a:rPr lang="en-ZA"/>
            <a:t>Objectives</a:t>
          </a:r>
          <a:endParaRPr lang="en-US"/>
        </a:p>
      </dgm:t>
    </dgm:pt>
    <dgm:pt modelId="{17BB91E4-D480-4DAC-9CF0-71A49E39A934}" type="parTrans" cxnId="{35020B45-2452-494A-B0CC-0A8F61E1123B}">
      <dgm:prSet/>
      <dgm:spPr/>
      <dgm:t>
        <a:bodyPr/>
        <a:lstStyle/>
        <a:p>
          <a:endParaRPr lang="en-US"/>
        </a:p>
      </dgm:t>
    </dgm:pt>
    <dgm:pt modelId="{D3A82597-7358-4F79-9A73-00903B83B937}" type="sibTrans" cxnId="{35020B45-2452-494A-B0CC-0A8F61E1123B}">
      <dgm:prSet/>
      <dgm:spPr/>
      <dgm:t>
        <a:bodyPr/>
        <a:lstStyle/>
        <a:p>
          <a:endParaRPr lang="en-US"/>
        </a:p>
      </dgm:t>
    </dgm:pt>
    <dgm:pt modelId="{9578E389-A8AA-4600-A5F8-EB2EFDC092AB}">
      <dgm:prSet/>
      <dgm:spPr/>
      <dgm:t>
        <a:bodyPr/>
        <a:lstStyle/>
        <a:p>
          <a:r>
            <a:rPr lang="en-US" dirty="0"/>
            <a:t>SITA’s Role in the Certification Value Chain</a:t>
          </a:r>
        </a:p>
      </dgm:t>
    </dgm:pt>
    <dgm:pt modelId="{C44EC11A-BB93-4136-A93E-CE3F723EA0D4}" type="parTrans" cxnId="{1A7698B8-D0DF-4AF1-AF6D-E5BDAE4DEFBD}">
      <dgm:prSet/>
      <dgm:spPr/>
      <dgm:t>
        <a:bodyPr/>
        <a:lstStyle/>
        <a:p>
          <a:endParaRPr lang="en-US"/>
        </a:p>
      </dgm:t>
    </dgm:pt>
    <dgm:pt modelId="{73B1C980-901D-4C76-9C9D-DE7A2622031F}" type="sibTrans" cxnId="{1A7698B8-D0DF-4AF1-AF6D-E5BDAE4DEFBD}">
      <dgm:prSet/>
      <dgm:spPr/>
      <dgm:t>
        <a:bodyPr/>
        <a:lstStyle/>
        <a:p>
          <a:endParaRPr lang="en-US"/>
        </a:p>
      </dgm:t>
    </dgm:pt>
    <dgm:pt modelId="{5E007330-1F27-4140-A515-1AFEEA840BE6}">
      <dgm:prSet/>
      <dgm:spPr/>
      <dgm:t>
        <a:bodyPr/>
        <a:lstStyle/>
        <a:p>
          <a:r>
            <a:rPr lang="en-US"/>
            <a:t>Resulting and Certification Process</a:t>
          </a:r>
        </a:p>
      </dgm:t>
    </dgm:pt>
    <dgm:pt modelId="{B643505B-893C-45AF-95CD-1A4B499A38B3}" type="parTrans" cxnId="{6936969D-0FF8-4F04-A696-48968F188ACB}">
      <dgm:prSet/>
      <dgm:spPr/>
      <dgm:t>
        <a:bodyPr/>
        <a:lstStyle/>
        <a:p>
          <a:endParaRPr lang="en-US"/>
        </a:p>
      </dgm:t>
    </dgm:pt>
    <dgm:pt modelId="{CA5378D1-D397-4FEE-A143-2716B199B20C}" type="sibTrans" cxnId="{6936969D-0FF8-4F04-A696-48968F188ACB}">
      <dgm:prSet/>
      <dgm:spPr/>
      <dgm:t>
        <a:bodyPr/>
        <a:lstStyle/>
        <a:p>
          <a:endParaRPr lang="en-US"/>
        </a:p>
      </dgm:t>
    </dgm:pt>
    <dgm:pt modelId="{4E24E384-C7C8-4C3D-A2C2-2DFD59939193}">
      <dgm:prSet/>
      <dgm:spPr/>
      <dgm:t>
        <a:bodyPr/>
        <a:lstStyle/>
        <a:p>
          <a:r>
            <a:rPr lang="en-US"/>
            <a:t>Backlog Day Zero target timeline (previous commitment)</a:t>
          </a:r>
        </a:p>
      </dgm:t>
    </dgm:pt>
    <dgm:pt modelId="{3C790C3E-10EB-4F7A-9881-C955B7BCD651}" type="parTrans" cxnId="{2793D92B-ABEF-4B65-A4D0-1FDA85B66DE2}">
      <dgm:prSet/>
      <dgm:spPr/>
      <dgm:t>
        <a:bodyPr/>
        <a:lstStyle/>
        <a:p>
          <a:endParaRPr lang="en-US"/>
        </a:p>
      </dgm:t>
    </dgm:pt>
    <dgm:pt modelId="{AE5B371D-A15D-41A7-8E90-9EA2D814ACF6}" type="sibTrans" cxnId="{2793D92B-ABEF-4B65-A4D0-1FDA85B66DE2}">
      <dgm:prSet/>
      <dgm:spPr/>
      <dgm:t>
        <a:bodyPr/>
        <a:lstStyle/>
        <a:p>
          <a:endParaRPr lang="en-US"/>
        </a:p>
      </dgm:t>
    </dgm:pt>
    <dgm:pt modelId="{68AFDCB9-2770-42EE-B91E-5934644270AE}">
      <dgm:prSet/>
      <dgm:spPr/>
      <dgm:t>
        <a:bodyPr/>
        <a:lstStyle/>
        <a:p>
          <a:r>
            <a:rPr lang="en-US"/>
            <a:t>Progress and status of the certification backlog statistics</a:t>
          </a:r>
        </a:p>
      </dgm:t>
    </dgm:pt>
    <dgm:pt modelId="{DB421367-3CA3-428C-8EF8-E1C792CC529C}" type="parTrans" cxnId="{8BC5E6B9-18FF-4C3B-9A68-FE7C9A58E8DD}">
      <dgm:prSet/>
      <dgm:spPr/>
      <dgm:t>
        <a:bodyPr/>
        <a:lstStyle/>
        <a:p>
          <a:endParaRPr lang="en-US"/>
        </a:p>
      </dgm:t>
    </dgm:pt>
    <dgm:pt modelId="{64D068E5-B99C-46B5-855F-4B0B62C67604}" type="sibTrans" cxnId="{8BC5E6B9-18FF-4C3B-9A68-FE7C9A58E8DD}">
      <dgm:prSet/>
      <dgm:spPr/>
      <dgm:t>
        <a:bodyPr/>
        <a:lstStyle/>
        <a:p>
          <a:endParaRPr lang="en-US"/>
        </a:p>
      </dgm:t>
    </dgm:pt>
    <dgm:pt modelId="{FA3F2A33-B4CF-4891-A0B0-E32E1D3B7BFA}">
      <dgm:prSet/>
      <dgm:spPr/>
      <dgm:t>
        <a:bodyPr/>
        <a:lstStyle/>
        <a:p>
          <a:r>
            <a:rPr lang="en-ZA"/>
            <a:t>Key interventions planned to be undertaken over next report period</a:t>
          </a:r>
          <a:endParaRPr lang="en-US"/>
        </a:p>
      </dgm:t>
    </dgm:pt>
    <dgm:pt modelId="{BF6ADA45-7A01-4945-AA1C-8FD378AE3383}" type="parTrans" cxnId="{A37F8F10-017F-4742-9DF8-7D2D253BD124}">
      <dgm:prSet/>
      <dgm:spPr/>
      <dgm:t>
        <a:bodyPr/>
        <a:lstStyle/>
        <a:p>
          <a:endParaRPr lang="en-US"/>
        </a:p>
      </dgm:t>
    </dgm:pt>
    <dgm:pt modelId="{BFF68819-4694-4D0C-99F8-5C97AA8E2AE6}" type="sibTrans" cxnId="{A37F8F10-017F-4742-9DF8-7D2D253BD124}">
      <dgm:prSet/>
      <dgm:spPr/>
      <dgm:t>
        <a:bodyPr/>
        <a:lstStyle/>
        <a:p>
          <a:endParaRPr lang="en-US"/>
        </a:p>
      </dgm:t>
    </dgm:pt>
    <dgm:pt modelId="{44300CBD-66F8-48F6-9110-0E7AA1413535}">
      <dgm:prSet/>
      <dgm:spPr/>
      <dgm:t>
        <a:bodyPr/>
        <a:lstStyle/>
        <a:p>
          <a:r>
            <a:rPr lang="en-ZA"/>
            <a:t>Key application changes &amp; interventions undertaken</a:t>
          </a:r>
          <a:endParaRPr lang="en-US"/>
        </a:p>
      </dgm:t>
    </dgm:pt>
    <dgm:pt modelId="{07B27268-C52D-4276-8A02-7182EB50FB14}" type="parTrans" cxnId="{E5DED4FF-07B6-463E-AAE4-4B43AA1798E8}">
      <dgm:prSet/>
      <dgm:spPr/>
      <dgm:t>
        <a:bodyPr/>
        <a:lstStyle/>
        <a:p>
          <a:endParaRPr lang="en-US"/>
        </a:p>
      </dgm:t>
    </dgm:pt>
    <dgm:pt modelId="{2C690132-DD02-4235-929A-C542A6B0480A}" type="sibTrans" cxnId="{E5DED4FF-07B6-463E-AAE4-4B43AA1798E8}">
      <dgm:prSet/>
      <dgm:spPr/>
      <dgm:t>
        <a:bodyPr/>
        <a:lstStyle/>
        <a:p>
          <a:endParaRPr lang="en-US"/>
        </a:p>
      </dgm:t>
    </dgm:pt>
    <dgm:pt modelId="{467E17AF-2DAD-46F4-B879-2D0A66400445}">
      <dgm:prSet/>
      <dgm:spPr/>
      <dgm:t>
        <a:bodyPr/>
        <a:lstStyle/>
        <a:p>
          <a:r>
            <a:rPr lang="en-US"/>
            <a:t>Conclusion</a:t>
          </a:r>
        </a:p>
      </dgm:t>
    </dgm:pt>
    <dgm:pt modelId="{5FAA4C65-8064-4470-9228-F153FFAD12C2}" type="parTrans" cxnId="{C952AC66-8675-4DAD-B582-352D66214109}">
      <dgm:prSet/>
      <dgm:spPr/>
      <dgm:t>
        <a:bodyPr/>
        <a:lstStyle/>
        <a:p>
          <a:endParaRPr lang="en-US"/>
        </a:p>
      </dgm:t>
    </dgm:pt>
    <dgm:pt modelId="{C9C482C7-0E92-416C-A15E-4BB2E039F1D1}" type="sibTrans" cxnId="{C952AC66-8675-4DAD-B582-352D66214109}">
      <dgm:prSet/>
      <dgm:spPr/>
      <dgm:t>
        <a:bodyPr/>
        <a:lstStyle/>
        <a:p>
          <a:endParaRPr lang="en-US"/>
        </a:p>
      </dgm:t>
    </dgm:pt>
    <dgm:pt modelId="{46BA3203-E859-4270-A627-DB8B3FEE13F5}" type="pres">
      <dgm:prSet presAssocID="{629E5ED4-FFC7-4594-89B3-0E2746392372}" presName="linear" presStyleCnt="0">
        <dgm:presLayoutVars>
          <dgm:animLvl val="lvl"/>
          <dgm:resizeHandles val="exact"/>
        </dgm:presLayoutVars>
      </dgm:prSet>
      <dgm:spPr/>
    </dgm:pt>
    <dgm:pt modelId="{8C884644-8615-47BB-9BCB-C10ADDF11674}" type="pres">
      <dgm:prSet presAssocID="{74BE1E31-62BD-4175-A568-1E730DD80E33}" presName="parentText" presStyleLbl="node1" presStyleIdx="0" presStyleCnt="8">
        <dgm:presLayoutVars>
          <dgm:chMax val="0"/>
          <dgm:bulletEnabled val="1"/>
        </dgm:presLayoutVars>
      </dgm:prSet>
      <dgm:spPr/>
    </dgm:pt>
    <dgm:pt modelId="{9A6A7504-9023-4B57-8479-7478D4F502B2}" type="pres">
      <dgm:prSet presAssocID="{D3A82597-7358-4F79-9A73-00903B83B937}" presName="spacer" presStyleCnt="0"/>
      <dgm:spPr/>
    </dgm:pt>
    <dgm:pt modelId="{EA723B32-E2B0-4A73-9B55-03DCAF9C4941}" type="pres">
      <dgm:prSet presAssocID="{9578E389-A8AA-4600-A5F8-EB2EFDC092AB}" presName="parentText" presStyleLbl="node1" presStyleIdx="1" presStyleCnt="8">
        <dgm:presLayoutVars>
          <dgm:chMax val="0"/>
          <dgm:bulletEnabled val="1"/>
        </dgm:presLayoutVars>
      </dgm:prSet>
      <dgm:spPr/>
    </dgm:pt>
    <dgm:pt modelId="{72DAB48B-7984-49BE-AB69-99A9163DF5EE}" type="pres">
      <dgm:prSet presAssocID="{73B1C980-901D-4C76-9C9D-DE7A2622031F}" presName="spacer" presStyleCnt="0"/>
      <dgm:spPr/>
    </dgm:pt>
    <dgm:pt modelId="{A0BEA318-FA1C-457F-A82C-692211F78E04}" type="pres">
      <dgm:prSet presAssocID="{5E007330-1F27-4140-A515-1AFEEA840BE6}" presName="parentText" presStyleLbl="node1" presStyleIdx="2" presStyleCnt="8">
        <dgm:presLayoutVars>
          <dgm:chMax val="0"/>
          <dgm:bulletEnabled val="1"/>
        </dgm:presLayoutVars>
      </dgm:prSet>
      <dgm:spPr/>
    </dgm:pt>
    <dgm:pt modelId="{82A4E70A-43CB-45E5-874A-F26B8BC8D4E0}" type="pres">
      <dgm:prSet presAssocID="{CA5378D1-D397-4FEE-A143-2716B199B20C}" presName="spacer" presStyleCnt="0"/>
      <dgm:spPr/>
    </dgm:pt>
    <dgm:pt modelId="{D6213201-81FF-4240-8641-B45E91F09D00}" type="pres">
      <dgm:prSet presAssocID="{4E24E384-C7C8-4C3D-A2C2-2DFD59939193}" presName="parentText" presStyleLbl="node1" presStyleIdx="3" presStyleCnt="8">
        <dgm:presLayoutVars>
          <dgm:chMax val="0"/>
          <dgm:bulletEnabled val="1"/>
        </dgm:presLayoutVars>
      </dgm:prSet>
      <dgm:spPr/>
    </dgm:pt>
    <dgm:pt modelId="{36A84BF4-31CA-46D8-A14B-CD68E97088F0}" type="pres">
      <dgm:prSet presAssocID="{AE5B371D-A15D-41A7-8E90-9EA2D814ACF6}" presName="spacer" presStyleCnt="0"/>
      <dgm:spPr/>
    </dgm:pt>
    <dgm:pt modelId="{BFBAC886-BC9E-4591-B1E4-2B4DB1DBE1FD}" type="pres">
      <dgm:prSet presAssocID="{68AFDCB9-2770-42EE-B91E-5934644270AE}" presName="parentText" presStyleLbl="node1" presStyleIdx="4" presStyleCnt="8">
        <dgm:presLayoutVars>
          <dgm:chMax val="0"/>
          <dgm:bulletEnabled val="1"/>
        </dgm:presLayoutVars>
      </dgm:prSet>
      <dgm:spPr/>
    </dgm:pt>
    <dgm:pt modelId="{A1B29236-193F-47F1-9A0E-E85B2E88294D}" type="pres">
      <dgm:prSet presAssocID="{64D068E5-B99C-46B5-855F-4B0B62C67604}" presName="spacer" presStyleCnt="0"/>
      <dgm:spPr/>
    </dgm:pt>
    <dgm:pt modelId="{6AB576CC-CB10-4F4D-81F8-56D2CF8F1388}" type="pres">
      <dgm:prSet presAssocID="{FA3F2A33-B4CF-4891-A0B0-E32E1D3B7BFA}" presName="parentText" presStyleLbl="node1" presStyleIdx="5" presStyleCnt="8">
        <dgm:presLayoutVars>
          <dgm:chMax val="0"/>
          <dgm:bulletEnabled val="1"/>
        </dgm:presLayoutVars>
      </dgm:prSet>
      <dgm:spPr/>
    </dgm:pt>
    <dgm:pt modelId="{96923F06-1A05-4182-9527-CCD81D87EEA5}" type="pres">
      <dgm:prSet presAssocID="{BFF68819-4694-4D0C-99F8-5C97AA8E2AE6}" presName="spacer" presStyleCnt="0"/>
      <dgm:spPr/>
    </dgm:pt>
    <dgm:pt modelId="{DAF57094-4E2C-4D9D-8CDF-BF2576C73AFE}" type="pres">
      <dgm:prSet presAssocID="{44300CBD-66F8-48F6-9110-0E7AA1413535}" presName="parentText" presStyleLbl="node1" presStyleIdx="6" presStyleCnt="8">
        <dgm:presLayoutVars>
          <dgm:chMax val="0"/>
          <dgm:bulletEnabled val="1"/>
        </dgm:presLayoutVars>
      </dgm:prSet>
      <dgm:spPr/>
    </dgm:pt>
    <dgm:pt modelId="{D07B96CD-A644-4FE3-B45D-888F26E55D3C}" type="pres">
      <dgm:prSet presAssocID="{2C690132-DD02-4235-929A-C542A6B0480A}" presName="spacer" presStyleCnt="0"/>
      <dgm:spPr/>
    </dgm:pt>
    <dgm:pt modelId="{4CFC9D27-F76C-4BE8-AEB6-40C95D1F587A}" type="pres">
      <dgm:prSet presAssocID="{467E17AF-2DAD-46F4-B879-2D0A66400445}" presName="parentText" presStyleLbl="node1" presStyleIdx="7" presStyleCnt="8">
        <dgm:presLayoutVars>
          <dgm:chMax val="0"/>
          <dgm:bulletEnabled val="1"/>
        </dgm:presLayoutVars>
      </dgm:prSet>
      <dgm:spPr/>
    </dgm:pt>
  </dgm:ptLst>
  <dgm:cxnLst>
    <dgm:cxn modelId="{A37F8F10-017F-4742-9DF8-7D2D253BD124}" srcId="{629E5ED4-FFC7-4594-89B3-0E2746392372}" destId="{FA3F2A33-B4CF-4891-A0B0-E32E1D3B7BFA}" srcOrd="5" destOrd="0" parTransId="{BF6ADA45-7A01-4945-AA1C-8FD378AE3383}" sibTransId="{BFF68819-4694-4D0C-99F8-5C97AA8E2AE6}"/>
    <dgm:cxn modelId="{2793D92B-ABEF-4B65-A4D0-1FDA85B66DE2}" srcId="{629E5ED4-FFC7-4594-89B3-0E2746392372}" destId="{4E24E384-C7C8-4C3D-A2C2-2DFD59939193}" srcOrd="3" destOrd="0" parTransId="{3C790C3E-10EB-4F7A-9881-C955B7BCD651}" sibTransId="{AE5B371D-A15D-41A7-8E90-9EA2D814ACF6}"/>
    <dgm:cxn modelId="{35020B45-2452-494A-B0CC-0A8F61E1123B}" srcId="{629E5ED4-FFC7-4594-89B3-0E2746392372}" destId="{74BE1E31-62BD-4175-A568-1E730DD80E33}" srcOrd="0" destOrd="0" parTransId="{17BB91E4-D480-4DAC-9CF0-71A49E39A934}" sibTransId="{D3A82597-7358-4F79-9A73-00903B83B937}"/>
    <dgm:cxn modelId="{C952AC66-8675-4DAD-B582-352D66214109}" srcId="{629E5ED4-FFC7-4594-89B3-0E2746392372}" destId="{467E17AF-2DAD-46F4-B879-2D0A66400445}" srcOrd="7" destOrd="0" parTransId="{5FAA4C65-8064-4470-9228-F153FFAD12C2}" sibTransId="{C9C482C7-0E92-416C-A15E-4BB2E039F1D1}"/>
    <dgm:cxn modelId="{DE001381-C51B-46DA-948A-F1A4FF4DFFEF}" type="presOf" srcId="{4E24E384-C7C8-4C3D-A2C2-2DFD59939193}" destId="{D6213201-81FF-4240-8641-B45E91F09D00}" srcOrd="0" destOrd="0" presId="urn:microsoft.com/office/officeart/2005/8/layout/vList2"/>
    <dgm:cxn modelId="{6936969D-0FF8-4F04-A696-48968F188ACB}" srcId="{629E5ED4-FFC7-4594-89B3-0E2746392372}" destId="{5E007330-1F27-4140-A515-1AFEEA840BE6}" srcOrd="2" destOrd="0" parTransId="{B643505B-893C-45AF-95CD-1A4B499A38B3}" sibTransId="{CA5378D1-D397-4FEE-A143-2716B199B20C}"/>
    <dgm:cxn modelId="{E116E69F-8C43-47E5-95C4-B5DF170FD9B7}" type="presOf" srcId="{44300CBD-66F8-48F6-9110-0E7AA1413535}" destId="{DAF57094-4E2C-4D9D-8CDF-BF2576C73AFE}" srcOrd="0" destOrd="0" presId="urn:microsoft.com/office/officeart/2005/8/layout/vList2"/>
    <dgm:cxn modelId="{EA4012A3-31A0-470F-A30B-E5B6ECDF389E}" type="presOf" srcId="{629E5ED4-FFC7-4594-89B3-0E2746392372}" destId="{46BA3203-E859-4270-A627-DB8B3FEE13F5}" srcOrd="0" destOrd="0" presId="urn:microsoft.com/office/officeart/2005/8/layout/vList2"/>
    <dgm:cxn modelId="{1A7698B8-D0DF-4AF1-AF6D-E5BDAE4DEFBD}" srcId="{629E5ED4-FFC7-4594-89B3-0E2746392372}" destId="{9578E389-A8AA-4600-A5F8-EB2EFDC092AB}" srcOrd="1" destOrd="0" parTransId="{C44EC11A-BB93-4136-A93E-CE3F723EA0D4}" sibTransId="{73B1C980-901D-4C76-9C9D-DE7A2622031F}"/>
    <dgm:cxn modelId="{8BC5E6B9-18FF-4C3B-9A68-FE7C9A58E8DD}" srcId="{629E5ED4-FFC7-4594-89B3-0E2746392372}" destId="{68AFDCB9-2770-42EE-B91E-5934644270AE}" srcOrd="4" destOrd="0" parTransId="{DB421367-3CA3-428C-8EF8-E1C792CC529C}" sibTransId="{64D068E5-B99C-46B5-855F-4B0B62C67604}"/>
    <dgm:cxn modelId="{652BD4BE-657E-4C33-B536-7BAE6DF170B2}" type="presOf" srcId="{9578E389-A8AA-4600-A5F8-EB2EFDC092AB}" destId="{EA723B32-E2B0-4A73-9B55-03DCAF9C4941}" srcOrd="0" destOrd="0" presId="urn:microsoft.com/office/officeart/2005/8/layout/vList2"/>
    <dgm:cxn modelId="{59B47ED7-9124-475B-85FA-DC58DF96B6AA}" type="presOf" srcId="{467E17AF-2DAD-46F4-B879-2D0A66400445}" destId="{4CFC9D27-F76C-4BE8-AEB6-40C95D1F587A}" srcOrd="0" destOrd="0" presId="urn:microsoft.com/office/officeart/2005/8/layout/vList2"/>
    <dgm:cxn modelId="{056519DA-5C79-4802-B5D7-574E04F6AD13}" type="presOf" srcId="{5E007330-1F27-4140-A515-1AFEEA840BE6}" destId="{A0BEA318-FA1C-457F-A82C-692211F78E04}" srcOrd="0" destOrd="0" presId="urn:microsoft.com/office/officeart/2005/8/layout/vList2"/>
    <dgm:cxn modelId="{B7A58FDE-20B6-4511-A801-4290F6F7553F}" type="presOf" srcId="{68AFDCB9-2770-42EE-B91E-5934644270AE}" destId="{BFBAC886-BC9E-4591-B1E4-2B4DB1DBE1FD}" srcOrd="0" destOrd="0" presId="urn:microsoft.com/office/officeart/2005/8/layout/vList2"/>
    <dgm:cxn modelId="{26B78EF0-CF69-4D24-9219-23CC8D7DDD50}" type="presOf" srcId="{74BE1E31-62BD-4175-A568-1E730DD80E33}" destId="{8C884644-8615-47BB-9BCB-C10ADDF11674}" srcOrd="0" destOrd="0" presId="urn:microsoft.com/office/officeart/2005/8/layout/vList2"/>
    <dgm:cxn modelId="{DB257BFB-C48A-4D8A-864A-B3557B16574B}" type="presOf" srcId="{FA3F2A33-B4CF-4891-A0B0-E32E1D3B7BFA}" destId="{6AB576CC-CB10-4F4D-81F8-56D2CF8F1388}" srcOrd="0" destOrd="0" presId="urn:microsoft.com/office/officeart/2005/8/layout/vList2"/>
    <dgm:cxn modelId="{E5DED4FF-07B6-463E-AAE4-4B43AA1798E8}" srcId="{629E5ED4-FFC7-4594-89B3-0E2746392372}" destId="{44300CBD-66F8-48F6-9110-0E7AA1413535}" srcOrd="6" destOrd="0" parTransId="{07B27268-C52D-4276-8A02-7182EB50FB14}" sibTransId="{2C690132-DD02-4235-929A-C542A6B0480A}"/>
    <dgm:cxn modelId="{B4B84E57-3D8B-453E-95AD-79DF204F3071}" type="presParOf" srcId="{46BA3203-E859-4270-A627-DB8B3FEE13F5}" destId="{8C884644-8615-47BB-9BCB-C10ADDF11674}" srcOrd="0" destOrd="0" presId="urn:microsoft.com/office/officeart/2005/8/layout/vList2"/>
    <dgm:cxn modelId="{4C0C450D-5D0C-468B-BE3D-7386E5BDF66B}" type="presParOf" srcId="{46BA3203-E859-4270-A627-DB8B3FEE13F5}" destId="{9A6A7504-9023-4B57-8479-7478D4F502B2}" srcOrd="1" destOrd="0" presId="urn:microsoft.com/office/officeart/2005/8/layout/vList2"/>
    <dgm:cxn modelId="{1B70091A-5578-4652-827F-44385F2D1355}" type="presParOf" srcId="{46BA3203-E859-4270-A627-DB8B3FEE13F5}" destId="{EA723B32-E2B0-4A73-9B55-03DCAF9C4941}" srcOrd="2" destOrd="0" presId="urn:microsoft.com/office/officeart/2005/8/layout/vList2"/>
    <dgm:cxn modelId="{3A4FD27C-D5DB-4902-9900-13C3F0A21A16}" type="presParOf" srcId="{46BA3203-E859-4270-A627-DB8B3FEE13F5}" destId="{72DAB48B-7984-49BE-AB69-99A9163DF5EE}" srcOrd="3" destOrd="0" presId="urn:microsoft.com/office/officeart/2005/8/layout/vList2"/>
    <dgm:cxn modelId="{8C7467D9-4A3E-430B-966C-CEF0A4AFB46E}" type="presParOf" srcId="{46BA3203-E859-4270-A627-DB8B3FEE13F5}" destId="{A0BEA318-FA1C-457F-A82C-692211F78E04}" srcOrd="4" destOrd="0" presId="urn:microsoft.com/office/officeart/2005/8/layout/vList2"/>
    <dgm:cxn modelId="{A2C215F9-C6DB-46A6-A065-42A54FA2BA1A}" type="presParOf" srcId="{46BA3203-E859-4270-A627-DB8B3FEE13F5}" destId="{82A4E70A-43CB-45E5-874A-F26B8BC8D4E0}" srcOrd="5" destOrd="0" presId="urn:microsoft.com/office/officeart/2005/8/layout/vList2"/>
    <dgm:cxn modelId="{D7156ADD-FF42-4179-A0B7-5294297E4185}" type="presParOf" srcId="{46BA3203-E859-4270-A627-DB8B3FEE13F5}" destId="{D6213201-81FF-4240-8641-B45E91F09D00}" srcOrd="6" destOrd="0" presId="urn:microsoft.com/office/officeart/2005/8/layout/vList2"/>
    <dgm:cxn modelId="{63982D16-7921-4BDB-8FAB-D424FA008308}" type="presParOf" srcId="{46BA3203-E859-4270-A627-DB8B3FEE13F5}" destId="{36A84BF4-31CA-46D8-A14B-CD68E97088F0}" srcOrd="7" destOrd="0" presId="urn:microsoft.com/office/officeart/2005/8/layout/vList2"/>
    <dgm:cxn modelId="{43F49FEC-FEFE-4A58-9568-051B9200DE97}" type="presParOf" srcId="{46BA3203-E859-4270-A627-DB8B3FEE13F5}" destId="{BFBAC886-BC9E-4591-B1E4-2B4DB1DBE1FD}" srcOrd="8" destOrd="0" presId="urn:microsoft.com/office/officeart/2005/8/layout/vList2"/>
    <dgm:cxn modelId="{5508F41A-8BCC-4132-BBD1-F7C61C4B745A}" type="presParOf" srcId="{46BA3203-E859-4270-A627-DB8B3FEE13F5}" destId="{A1B29236-193F-47F1-9A0E-E85B2E88294D}" srcOrd="9" destOrd="0" presId="urn:microsoft.com/office/officeart/2005/8/layout/vList2"/>
    <dgm:cxn modelId="{1184AFC1-6552-48B2-8B5C-16E6D2100F62}" type="presParOf" srcId="{46BA3203-E859-4270-A627-DB8B3FEE13F5}" destId="{6AB576CC-CB10-4F4D-81F8-56D2CF8F1388}" srcOrd="10" destOrd="0" presId="urn:microsoft.com/office/officeart/2005/8/layout/vList2"/>
    <dgm:cxn modelId="{420E5968-8056-4A3C-AC78-ACAB8262CF69}" type="presParOf" srcId="{46BA3203-E859-4270-A627-DB8B3FEE13F5}" destId="{96923F06-1A05-4182-9527-CCD81D87EEA5}" srcOrd="11" destOrd="0" presId="urn:microsoft.com/office/officeart/2005/8/layout/vList2"/>
    <dgm:cxn modelId="{571E4508-831C-4894-9D5F-97621FC079B6}" type="presParOf" srcId="{46BA3203-E859-4270-A627-DB8B3FEE13F5}" destId="{DAF57094-4E2C-4D9D-8CDF-BF2576C73AFE}" srcOrd="12" destOrd="0" presId="urn:microsoft.com/office/officeart/2005/8/layout/vList2"/>
    <dgm:cxn modelId="{1BADA911-FEAA-4507-B606-E78A54BBB489}" type="presParOf" srcId="{46BA3203-E859-4270-A627-DB8B3FEE13F5}" destId="{D07B96CD-A644-4FE3-B45D-888F26E55D3C}" srcOrd="13" destOrd="0" presId="urn:microsoft.com/office/officeart/2005/8/layout/vList2"/>
    <dgm:cxn modelId="{71403A07-4AAE-42E5-8B71-4FD922799069}" type="presParOf" srcId="{46BA3203-E859-4270-A627-DB8B3FEE13F5}" destId="{4CFC9D27-F76C-4BE8-AEB6-40C95D1F587A}"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DE3492-5F6A-4EA2-8C45-4E68C765D1DB}"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en-US"/>
        </a:p>
      </dgm:t>
    </dgm:pt>
    <dgm:pt modelId="{3767BAAA-2867-45C9-8B6E-B6C160AC1C22}">
      <dgm:prSet/>
      <dgm:spPr/>
      <dgm:t>
        <a:bodyPr/>
        <a:lstStyle/>
        <a:p>
          <a:r>
            <a:rPr lang="en-US" dirty="0"/>
            <a:t>Overview</a:t>
          </a:r>
        </a:p>
      </dgm:t>
    </dgm:pt>
    <dgm:pt modelId="{48849312-F878-4A50-AB69-FA9D6226ADC4}" type="parTrans" cxnId="{879518BE-0326-4062-B6AA-49A43875A233}">
      <dgm:prSet/>
      <dgm:spPr/>
      <dgm:t>
        <a:bodyPr/>
        <a:lstStyle/>
        <a:p>
          <a:endParaRPr lang="en-US"/>
        </a:p>
      </dgm:t>
    </dgm:pt>
    <dgm:pt modelId="{C83CF5C1-57B1-4902-97B9-F1A83FA5BB3F}" type="sibTrans" cxnId="{879518BE-0326-4062-B6AA-49A43875A233}">
      <dgm:prSet/>
      <dgm:spPr/>
      <dgm:t>
        <a:bodyPr/>
        <a:lstStyle/>
        <a:p>
          <a:endParaRPr lang="en-US"/>
        </a:p>
      </dgm:t>
    </dgm:pt>
    <dgm:pt modelId="{E0D1C807-9294-4FA9-9360-34C0FB480285}">
      <dgm:prSet/>
      <dgm:spPr/>
      <dgm:t>
        <a:bodyPr/>
        <a:lstStyle/>
        <a:p>
          <a:r>
            <a:rPr lang="en-US" dirty="0"/>
            <a:t>Provide an overview of SITA’s role in the resulting and certification value chain</a:t>
          </a:r>
        </a:p>
      </dgm:t>
    </dgm:pt>
    <dgm:pt modelId="{88193E0F-5BC0-4B1E-B1F9-EBDEF6A3EEF4}" type="parTrans" cxnId="{92891C7F-4ED9-43CB-8612-8D2593DB3237}">
      <dgm:prSet/>
      <dgm:spPr/>
      <dgm:t>
        <a:bodyPr/>
        <a:lstStyle/>
        <a:p>
          <a:endParaRPr lang="en-US"/>
        </a:p>
      </dgm:t>
    </dgm:pt>
    <dgm:pt modelId="{6C2CC0A4-200D-47F4-8A8A-E83D4B30C12E}" type="sibTrans" cxnId="{92891C7F-4ED9-43CB-8612-8D2593DB3237}">
      <dgm:prSet/>
      <dgm:spPr/>
      <dgm:t>
        <a:bodyPr/>
        <a:lstStyle/>
        <a:p>
          <a:endParaRPr lang="en-US"/>
        </a:p>
      </dgm:t>
    </dgm:pt>
    <dgm:pt modelId="{50CDAAAA-2A00-4737-956D-A5F54CA2D976}">
      <dgm:prSet/>
      <dgm:spPr/>
      <dgm:t>
        <a:bodyPr/>
        <a:lstStyle/>
        <a:p>
          <a:r>
            <a:rPr lang="en-US" dirty="0"/>
            <a:t>Feedback</a:t>
          </a:r>
        </a:p>
      </dgm:t>
    </dgm:pt>
    <dgm:pt modelId="{A99D6934-831C-40DB-8A14-FFBCC845295F}" type="parTrans" cxnId="{7EA3DBAB-9B83-4703-948E-9ECBB562F32C}">
      <dgm:prSet/>
      <dgm:spPr/>
      <dgm:t>
        <a:bodyPr/>
        <a:lstStyle/>
        <a:p>
          <a:endParaRPr lang="en-US"/>
        </a:p>
      </dgm:t>
    </dgm:pt>
    <dgm:pt modelId="{F2BE74E9-8F53-487B-8A53-ABBBC4D7C5DA}" type="sibTrans" cxnId="{7EA3DBAB-9B83-4703-948E-9ECBB562F32C}">
      <dgm:prSet/>
      <dgm:spPr/>
      <dgm:t>
        <a:bodyPr/>
        <a:lstStyle/>
        <a:p>
          <a:endParaRPr lang="en-US"/>
        </a:p>
      </dgm:t>
    </dgm:pt>
    <dgm:pt modelId="{C6974CEF-01EE-4055-A040-4C34881BB8D2}">
      <dgm:prSet/>
      <dgm:spPr/>
      <dgm:t>
        <a:bodyPr/>
        <a:lstStyle/>
        <a:p>
          <a:r>
            <a:rPr lang="en-US" dirty="0"/>
            <a:t>Provide feedback on previous commitments made by SITA</a:t>
          </a:r>
        </a:p>
      </dgm:t>
    </dgm:pt>
    <dgm:pt modelId="{42D1B21C-135B-4983-8784-DAD76D170594}" type="parTrans" cxnId="{2AA776EA-0CED-4DA5-B34D-CDA5F9A5B91C}">
      <dgm:prSet/>
      <dgm:spPr/>
      <dgm:t>
        <a:bodyPr/>
        <a:lstStyle/>
        <a:p>
          <a:endParaRPr lang="en-US"/>
        </a:p>
      </dgm:t>
    </dgm:pt>
    <dgm:pt modelId="{5802D353-8B24-4BDD-BD09-B0F5736428F5}" type="sibTrans" cxnId="{2AA776EA-0CED-4DA5-B34D-CDA5F9A5B91C}">
      <dgm:prSet/>
      <dgm:spPr/>
      <dgm:t>
        <a:bodyPr/>
        <a:lstStyle/>
        <a:p>
          <a:endParaRPr lang="en-US"/>
        </a:p>
      </dgm:t>
    </dgm:pt>
    <dgm:pt modelId="{23F94E48-20C0-419A-906A-158B71395A49}">
      <dgm:prSet/>
      <dgm:spPr/>
      <dgm:t>
        <a:bodyPr/>
        <a:lstStyle/>
        <a:p>
          <a:r>
            <a:rPr lang="en-US" dirty="0"/>
            <a:t>Progress Update</a:t>
          </a:r>
        </a:p>
      </dgm:t>
    </dgm:pt>
    <dgm:pt modelId="{8B9C7832-39F2-4A9B-8351-67B658899973}" type="parTrans" cxnId="{DDC03C18-063C-4683-AF62-4751764ADDAB}">
      <dgm:prSet/>
      <dgm:spPr/>
      <dgm:t>
        <a:bodyPr/>
        <a:lstStyle/>
        <a:p>
          <a:endParaRPr lang="en-US"/>
        </a:p>
      </dgm:t>
    </dgm:pt>
    <dgm:pt modelId="{F704A22D-4071-42CD-81EB-80FFC23E8753}" type="sibTrans" cxnId="{DDC03C18-063C-4683-AF62-4751764ADDAB}">
      <dgm:prSet/>
      <dgm:spPr/>
      <dgm:t>
        <a:bodyPr/>
        <a:lstStyle/>
        <a:p>
          <a:endParaRPr lang="en-US"/>
        </a:p>
      </dgm:t>
    </dgm:pt>
    <dgm:pt modelId="{203F1488-F8EE-4EB7-A478-2981ED301F28}">
      <dgm:prSet/>
      <dgm:spPr/>
      <dgm:t>
        <a:bodyPr/>
        <a:lstStyle/>
        <a:p>
          <a:r>
            <a:rPr lang="en-US"/>
            <a:t>Provide a progress update on the certification backlog against the baseline agreed upon</a:t>
          </a:r>
        </a:p>
      </dgm:t>
    </dgm:pt>
    <dgm:pt modelId="{22B8ECE5-DF8B-4BE2-80A0-8D21BD73EB05}" type="parTrans" cxnId="{88FC1BD6-FF81-4A12-9001-988A87A40C0F}">
      <dgm:prSet/>
      <dgm:spPr/>
      <dgm:t>
        <a:bodyPr/>
        <a:lstStyle/>
        <a:p>
          <a:endParaRPr lang="en-US"/>
        </a:p>
      </dgm:t>
    </dgm:pt>
    <dgm:pt modelId="{B8A59862-158D-425A-AEC4-3AA83E14B95B}" type="sibTrans" cxnId="{88FC1BD6-FF81-4A12-9001-988A87A40C0F}">
      <dgm:prSet/>
      <dgm:spPr/>
      <dgm:t>
        <a:bodyPr/>
        <a:lstStyle/>
        <a:p>
          <a:endParaRPr lang="en-US"/>
        </a:p>
      </dgm:t>
    </dgm:pt>
    <dgm:pt modelId="{86935C59-9D69-4B9E-8DDA-4996699119C8}" type="pres">
      <dgm:prSet presAssocID="{2DDE3492-5F6A-4EA2-8C45-4E68C765D1DB}" presName="linear" presStyleCnt="0">
        <dgm:presLayoutVars>
          <dgm:dir/>
          <dgm:animLvl val="lvl"/>
          <dgm:resizeHandles val="exact"/>
        </dgm:presLayoutVars>
      </dgm:prSet>
      <dgm:spPr/>
    </dgm:pt>
    <dgm:pt modelId="{F23D591D-5453-4EC3-B4EC-3F99BDD512A1}" type="pres">
      <dgm:prSet presAssocID="{3767BAAA-2867-45C9-8B6E-B6C160AC1C22}" presName="parentLin" presStyleCnt="0"/>
      <dgm:spPr/>
    </dgm:pt>
    <dgm:pt modelId="{3980AC92-527B-4911-96CA-3EC6CBBB6266}" type="pres">
      <dgm:prSet presAssocID="{3767BAAA-2867-45C9-8B6E-B6C160AC1C22}" presName="parentLeftMargin" presStyleLbl="node1" presStyleIdx="0" presStyleCnt="3"/>
      <dgm:spPr/>
    </dgm:pt>
    <dgm:pt modelId="{66CB341B-040F-43AF-BB41-F4859A01B32E}" type="pres">
      <dgm:prSet presAssocID="{3767BAAA-2867-45C9-8B6E-B6C160AC1C22}" presName="parentText" presStyleLbl="node1" presStyleIdx="0" presStyleCnt="3">
        <dgm:presLayoutVars>
          <dgm:chMax val="0"/>
          <dgm:bulletEnabled val="1"/>
        </dgm:presLayoutVars>
      </dgm:prSet>
      <dgm:spPr/>
    </dgm:pt>
    <dgm:pt modelId="{6D74568F-C280-4028-A143-10BD5B980854}" type="pres">
      <dgm:prSet presAssocID="{3767BAAA-2867-45C9-8B6E-B6C160AC1C22}" presName="negativeSpace" presStyleCnt="0"/>
      <dgm:spPr/>
    </dgm:pt>
    <dgm:pt modelId="{2DA509AA-A4C0-4EF3-8807-A8BD0C40A1EE}" type="pres">
      <dgm:prSet presAssocID="{3767BAAA-2867-45C9-8B6E-B6C160AC1C22}" presName="childText" presStyleLbl="conFgAcc1" presStyleIdx="0" presStyleCnt="3">
        <dgm:presLayoutVars>
          <dgm:bulletEnabled val="1"/>
        </dgm:presLayoutVars>
      </dgm:prSet>
      <dgm:spPr/>
    </dgm:pt>
    <dgm:pt modelId="{1C2A7919-9FF4-4717-BA57-EF1FD3FB6C50}" type="pres">
      <dgm:prSet presAssocID="{C83CF5C1-57B1-4902-97B9-F1A83FA5BB3F}" presName="spaceBetweenRectangles" presStyleCnt="0"/>
      <dgm:spPr/>
    </dgm:pt>
    <dgm:pt modelId="{2D671880-4C22-41B3-97F9-1C243D4F3238}" type="pres">
      <dgm:prSet presAssocID="{50CDAAAA-2A00-4737-956D-A5F54CA2D976}" presName="parentLin" presStyleCnt="0"/>
      <dgm:spPr/>
    </dgm:pt>
    <dgm:pt modelId="{CCD609C6-C41A-45C9-BA9F-4660CAB83071}" type="pres">
      <dgm:prSet presAssocID="{50CDAAAA-2A00-4737-956D-A5F54CA2D976}" presName="parentLeftMargin" presStyleLbl="node1" presStyleIdx="0" presStyleCnt="3"/>
      <dgm:spPr/>
    </dgm:pt>
    <dgm:pt modelId="{0D7A10C6-F3ED-48CE-B4ED-D7E8137FBCE3}" type="pres">
      <dgm:prSet presAssocID="{50CDAAAA-2A00-4737-956D-A5F54CA2D976}" presName="parentText" presStyleLbl="node1" presStyleIdx="1" presStyleCnt="3">
        <dgm:presLayoutVars>
          <dgm:chMax val="0"/>
          <dgm:bulletEnabled val="1"/>
        </dgm:presLayoutVars>
      </dgm:prSet>
      <dgm:spPr/>
    </dgm:pt>
    <dgm:pt modelId="{FAE79B51-C309-44A2-A272-D264EC0B55D1}" type="pres">
      <dgm:prSet presAssocID="{50CDAAAA-2A00-4737-956D-A5F54CA2D976}" presName="negativeSpace" presStyleCnt="0"/>
      <dgm:spPr/>
    </dgm:pt>
    <dgm:pt modelId="{C70F4A55-2038-4ACF-B4DE-84CCB8BD758B}" type="pres">
      <dgm:prSet presAssocID="{50CDAAAA-2A00-4737-956D-A5F54CA2D976}" presName="childText" presStyleLbl="conFgAcc1" presStyleIdx="1" presStyleCnt="3">
        <dgm:presLayoutVars>
          <dgm:bulletEnabled val="1"/>
        </dgm:presLayoutVars>
      </dgm:prSet>
      <dgm:spPr/>
    </dgm:pt>
    <dgm:pt modelId="{3FA0647A-82F3-4320-A7D7-8099B2513080}" type="pres">
      <dgm:prSet presAssocID="{F2BE74E9-8F53-487B-8A53-ABBBC4D7C5DA}" presName="spaceBetweenRectangles" presStyleCnt="0"/>
      <dgm:spPr/>
    </dgm:pt>
    <dgm:pt modelId="{62BA2372-E723-4D2C-AD1A-F4BC5E46D1FB}" type="pres">
      <dgm:prSet presAssocID="{23F94E48-20C0-419A-906A-158B71395A49}" presName="parentLin" presStyleCnt="0"/>
      <dgm:spPr/>
    </dgm:pt>
    <dgm:pt modelId="{5FFDD466-DE31-42E5-A0D6-639FEDB55E00}" type="pres">
      <dgm:prSet presAssocID="{23F94E48-20C0-419A-906A-158B71395A49}" presName="parentLeftMargin" presStyleLbl="node1" presStyleIdx="1" presStyleCnt="3"/>
      <dgm:spPr/>
    </dgm:pt>
    <dgm:pt modelId="{405B47F4-8A7E-4B9A-AE57-5A93875B2827}" type="pres">
      <dgm:prSet presAssocID="{23F94E48-20C0-419A-906A-158B71395A49}" presName="parentText" presStyleLbl="node1" presStyleIdx="2" presStyleCnt="3">
        <dgm:presLayoutVars>
          <dgm:chMax val="0"/>
          <dgm:bulletEnabled val="1"/>
        </dgm:presLayoutVars>
      </dgm:prSet>
      <dgm:spPr/>
    </dgm:pt>
    <dgm:pt modelId="{8B39F5A1-0711-40E8-B73C-6DE43A0911C0}" type="pres">
      <dgm:prSet presAssocID="{23F94E48-20C0-419A-906A-158B71395A49}" presName="negativeSpace" presStyleCnt="0"/>
      <dgm:spPr/>
    </dgm:pt>
    <dgm:pt modelId="{C79AB1CB-8F6A-4F71-B7E9-7426FDC14860}" type="pres">
      <dgm:prSet presAssocID="{23F94E48-20C0-419A-906A-158B71395A49}" presName="childText" presStyleLbl="conFgAcc1" presStyleIdx="2" presStyleCnt="3">
        <dgm:presLayoutVars>
          <dgm:bulletEnabled val="1"/>
        </dgm:presLayoutVars>
      </dgm:prSet>
      <dgm:spPr/>
    </dgm:pt>
  </dgm:ptLst>
  <dgm:cxnLst>
    <dgm:cxn modelId="{DDC03C18-063C-4683-AF62-4751764ADDAB}" srcId="{2DDE3492-5F6A-4EA2-8C45-4E68C765D1DB}" destId="{23F94E48-20C0-419A-906A-158B71395A49}" srcOrd="2" destOrd="0" parTransId="{8B9C7832-39F2-4A9B-8351-67B658899973}" sibTransId="{F704A22D-4071-42CD-81EB-80FFC23E8753}"/>
    <dgm:cxn modelId="{15DB7C25-9ED7-4005-9D8F-41AEAD1A5567}" type="presOf" srcId="{C6974CEF-01EE-4055-A040-4C34881BB8D2}" destId="{C70F4A55-2038-4ACF-B4DE-84CCB8BD758B}" srcOrd="0" destOrd="0" presId="urn:microsoft.com/office/officeart/2005/8/layout/list1"/>
    <dgm:cxn modelId="{273CBE5D-FAEB-4413-9C85-3415911369F9}" type="presOf" srcId="{50CDAAAA-2A00-4737-956D-A5F54CA2D976}" destId="{0D7A10C6-F3ED-48CE-B4ED-D7E8137FBCE3}" srcOrd="1" destOrd="0" presId="urn:microsoft.com/office/officeart/2005/8/layout/list1"/>
    <dgm:cxn modelId="{84ACF761-3314-4F12-AE9B-6D3A8E78BA66}" type="presOf" srcId="{2DDE3492-5F6A-4EA2-8C45-4E68C765D1DB}" destId="{86935C59-9D69-4B9E-8DDA-4996699119C8}" srcOrd="0" destOrd="0" presId="urn:microsoft.com/office/officeart/2005/8/layout/list1"/>
    <dgm:cxn modelId="{92891C7F-4ED9-43CB-8612-8D2593DB3237}" srcId="{3767BAAA-2867-45C9-8B6E-B6C160AC1C22}" destId="{E0D1C807-9294-4FA9-9360-34C0FB480285}" srcOrd="0" destOrd="0" parTransId="{88193E0F-5BC0-4B1E-B1F9-EBDEF6A3EEF4}" sibTransId="{6C2CC0A4-200D-47F4-8A8A-E83D4B30C12E}"/>
    <dgm:cxn modelId="{DA933B99-0001-403D-8219-8BAA363C6A30}" type="presOf" srcId="{E0D1C807-9294-4FA9-9360-34C0FB480285}" destId="{2DA509AA-A4C0-4EF3-8807-A8BD0C40A1EE}" srcOrd="0" destOrd="0" presId="urn:microsoft.com/office/officeart/2005/8/layout/list1"/>
    <dgm:cxn modelId="{1132BFA1-A0D8-4FED-AA41-B78C74DFEEED}" type="presOf" srcId="{23F94E48-20C0-419A-906A-158B71395A49}" destId="{5FFDD466-DE31-42E5-A0D6-639FEDB55E00}" srcOrd="0" destOrd="0" presId="urn:microsoft.com/office/officeart/2005/8/layout/list1"/>
    <dgm:cxn modelId="{7EA3DBAB-9B83-4703-948E-9ECBB562F32C}" srcId="{2DDE3492-5F6A-4EA2-8C45-4E68C765D1DB}" destId="{50CDAAAA-2A00-4737-956D-A5F54CA2D976}" srcOrd="1" destOrd="0" parTransId="{A99D6934-831C-40DB-8A14-FFBCC845295F}" sibTransId="{F2BE74E9-8F53-487B-8A53-ABBBC4D7C5DA}"/>
    <dgm:cxn modelId="{8E13FCB4-A373-46D4-B0AF-D8875F8B8AFF}" type="presOf" srcId="{50CDAAAA-2A00-4737-956D-A5F54CA2D976}" destId="{CCD609C6-C41A-45C9-BA9F-4660CAB83071}" srcOrd="0" destOrd="0" presId="urn:microsoft.com/office/officeart/2005/8/layout/list1"/>
    <dgm:cxn modelId="{879518BE-0326-4062-B6AA-49A43875A233}" srcId="{2DDE3492-5F6A-4EA2-8C45-4E68C765D1DB}" destId="{3767BAAA-2867-45C9-8B6E-B6C160AC1C22}" srcOrd="0" destOrd="0" parTransId="{48849312-F878-4A50-AB69-FA9D6226ADC4}" sibTransId="{C83CF5C1-57B1-4902-97B9-F1A83FA5BB3F}"/>
    <dgm:cxn modelId="{2F67C4D1-703C-4E55-B363-1896F57AB635}" type="presOf" srcId="{3767BAAA-2867-45C9-8B6E-B6C160AC1C22}" destId="{66CB341B-040F-43AF-BB41-F4859A01B32E}" srcOrd="1" destOrd="0" presId="urn:microsoft.com/office/officeart/2005/8/layout/list1"/>
    <dgm:cxn modelId="{88FC1BD6-FF81-4A12-9001-988A87A40C0F}" srcId="{23F94E48-20C0-419A-906A-158B71395A49}" destId="{203F1488-F8EE-4EB7-A478-2981ED301F28}" srcOrd="0" destOrd="0" parTransId="{22B8ECE5-DF8B-4BE2-80A0-8D21BD73EB05}" sibTransId="{B8A59862-158D-425A-AEC4-3AA83E14B95B}"/>
    <dgm:cxn modelId="{5873C7E7-A77F-4D35-A2A4-BA654D779900}" type="presOf" srcId="{3767BAAA-2867-45C9-8B6E-B6C160AC1C22}" destId="{3980AC92-527B-4911-96CA-3EC6CBBB6266}" srcOrd="0" destOrd="0" presId="urn:microsoft.com/office/officeart/2005/8/layout/list1"/>
    <dgm:cxn modelId="{2AA776EA-0CED-4DA5-B34D-CDA5F9A5B91C}" srcId="{50CDAAAA-2A00-4737-956D-A5F54CA2D976}" destId="{C6974CEF-01EE-4055-A040-4C34881BB8D2}" srcOrd="0" destOrd="0" parTransId="{42D1B21C-135B-4983-8784-DAD76D170594}" sibTransId="{5802D353-8B24-4BDD-BD09-B0F5736428F5}"/>
    <dgm:cxn modelId="{761EEBF1-127A-4AB6-B947-46C769DA1875}" type="presOf" srcId="{23F94E48-20C0-419A-906A-158B71395A49}" destId="{405B47F4-8A7E-4B9A-AE57-5A93875B2827}" srcOrd="1" destOrd="0" presId="urn:microsoft.com/office/officeart/2005/8/layout/list1"/>
    <dgm:cxn modelId="{02FB95FF-AEE0-4F20-B55F-3BBAFC49C113}" type="presOf" srcId="{203F1488-F8EE-4EB7-A478-2981ED301F28}" destId="{C79AB1CB-8F6A-4F71-B7E9-7426FDC14860}" srcOrd="0" destOrd="0" presId="urn:microsoft.com/office/officeart/2005/8/layout/list1"/>
    <dgm:cxn modelId="{2E23E9CD-8EC3-45BB-BBFC-E10CA3049393}" type="presParOf" srcId="{86935C59-9D69-4B9E-8DDA-4996699119C8}" destId="{F23D591D-5453-4EC3-B4EC-3F99BDD512A1}" srcOrd="0" destOrd="0" presId="urn:microsoft.com/office/officeart/2005/8/layout/list1"/>
    <dgm:cxn modelId="{66BBCDC4-52CD-4B4D-ACFD-24CD4E70C4D1}" type="presParOf" srcId="{F23D591D-5453-4EC3-B4EC-3F99BDD512A1}" destId="{3980AC92-527B-4911-96CA-3EC6CBBB6266}" srcOrd="0" destOrd="0" presId="urn:microsoft.com/office/officeart/2005/8/layout/list1"/>
    <dgm:cxn modelId="{3E01DD1B-27D0-49EC-8350-1616989CE9D3}" type="presParOf" srcId="{F23D591D-5453-4EC3-B4EC-3F99BDD512A1}" destId="{66CB341B-040F-43AF-BB41-F4859A01B32E}" srcOrd="1" destOrd="0" presId="urn:microsoft.com/office/officeart/2005/8/layout/list1"/>
    <dgm:cxn modelId="{C4C9507F-D0E7-41F3-99FA-5490A95F278D}" type="presParOf" srcId="{86935C59-9D69-4B9E-8DDA-4996699119C8}" destId="{6D74568F-C280-4028-A143-10BD5B980854}" srcOrd="1" destOrd="0" presId="urn:microsoft.com/office/officeart/2005/8/layout/list1"/>
    <dgm:cxn modelId="{3FBE6820-FCAF-4CFE-A154-F04A8B7F1D0B}" type="presParOf" srcId="{86935C59-9D69-4B9E-8DDA-4996699119C8}" destId="{2DA509AA-A4C0-4EF3-8807-A8BD0C40A1EE}" srcOrd="2" destOrd="0" presId="urn:microsoft.com/office/officeart/2005/8/layout/list1"/>
    <dgm:cxn modelId="{8840BB7E-C1A9-4E83-919A-DD23F84BC148}" type="presParOf" srcId="{86935C59-9D69-4B9E-8DDA-4996699119C8}" destId="{1C2A7919-9FF4-4717-BA57-EF1FD3FB6C50}" srcOrd="3" destOrd="0" presId="urn:microsoft.com/office/officeart/2005/8/layout/list1"/>
    <dgm:cxn modelId="{DFE32B69-FDBA-4B29-AA73-637240284468}" type="presParOf" srcId="{86935C59-9D69-4B9E-8DDA-4996699119C8}" destId="{2D671880-4C22-41B3-97F9-1C243D4F3238}" srcOrd="4" destOrd="0" presId="urn:microsoft.com/office/officeart/2005/8/layout/list1"/>
    <dgm:cxn modelId="{59BB1772-B8E6-4AF3-8DA4-872A2EEE0097}" type="presParOf" srcId="{2D671880-4C22-41B3-97F9-1C243D4F3238}" destId="{CCD609C6-C41A-45C9-BA9F-4660CAB83071}" srcOrd="0" destOrd="0" presId="urn:microsoft.com/office/officeart/2005/8/layout/list1"/>
    <dgm:cxn modelId="{5E9990E5-5F63-4CBD-9896-6E1576CDDEF2}" type="presParOf" srcId="{2D671880-4C22-41B3-97F9-1C243D4F3238}" destId="{0D7A10C6-F3ED-48CE-B4ED-D7E8137FBCE3}" srcOrd="1" destOrd="0" presId="urn:microsoft.com/office/officeart/2005/8/layout/list1"/>
    <dgm:cxn modelId="{5E86DCF3-A919-4609-8FB3-8797386A7C36}" type="presParOf" srcId="{86935C59-9D69-4B9E-8DDA-4996699119C8}" destId="{FAE79B51-C309-44A2-A272-D264EC0B55D1}" srcOrd="5" destOrd="0" presId="urn:microsoft.com/office/officeart/2005/8/layout/list1"/>
    <dgm:cxn modelId="{43C66522-FE1A-479D-97B2-9B26112467AB}" type="presParOf" srcId="{86935C59-9D69-4B9E-8DDA-4996699119C8}" destId="{C70F4A55-2038-4ACF-B4DE-84CCB8BD758B}" srcOrd="6" destOrd="0" presId="urn:microsoft.com/office/officeart/2005/8/layout/list1"/>
    <dgm:cxn modelId="{F66920FA-AC41-4D02-9005-BD64C516E644}" type="presParOf" srcId="{86935C59-9D69-4B9E-8DDA-4996699119C8}" destId="{3FA0647A-82F3-4320-A7D7-8099B2513080}" srcOrd="7" destOrd="0" presId="urn:microsoft.com/office/officeart/2005/8/layout/list1"/>
    <dgm:cxn modelId="{4DFC773F-81B5-4A9E-B983-99C78B98C644}" type="presParOf" srcId="{86935C59-9D69-4B9E-8DDA-4996699119C8}" destId="{62BA2372-E723-4D2C-AD1A-F4BC5E46D1FB}" srcOrd="8" destOrd="0" presId="urn:microsoft.com/office/officeart/2005/8/layout/list1"/>
    <dgm:cxn modelId="{F6627B6D-6695-4CC0-AB6E-36B37434C409}" type="presParOf" srcId="{62BA2372-E723-4D2C-AD1A-F4BC5E46D1FB}" destId="{5FFDD466-DE31-42E5-A0D6-639FEDB55E00}" srcOrd="0" destOrd="0" presId="urn:microsoft.com/office/officeart/2005/8/layout/list1"/>
    <dgm:cxn modelId="{49DB49F2-DEE0-4ED2-BFC7-06AE927A59A8}" type="presParOf" srcId="{62BA2372-E723-4D2C-AD1A-F4BC5E46D1FB}" destId="{405B47F4-8A7E-4B9A-AE57-5A93875B2827}" srcOrd="1" destOrd="0" presId="urn:microsoft.com/office/officeart/2005/8/layout/list1"/>
    <dgm:cxn modelId="{F20D66C3-56CB-4163-AD17-FE498095BE9E}" type="presParOf" srcId="{86935C59-9D69-4B9E-8DDA-4996699119C8}" destId="{8B39F5A1-0711-40E8-B73C-6DE43A0911C0}" srcOrd="9" destOrd="0" presId="urn:microsoft.com/office/officeart/2005/8/layout/list1"/>
    <dgm:cxn modelId="{182FEBB8-BCBB-413A-AC2B-05676C683252}" type="presParOf" srcId="{86935C59-9D69-4B9E-8DDA-4996699119C8}" destId="{C79AB1CB-8F6A-4F71-B7E9-7426FDC1486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3B8909-3976-4CD2-B385-14D29F3E213C}" type="doc">
      <dgm:prSet loTypeId="urn:microsoft.com/office/officeart/2005/8/layout/process4" loCatId="process" qsTypeId="urn:microsoft.com/office/officeart/2005/8/quickstyle/simple2" qsCatId="simple" csTypeId="urn:microsoft.com/office/officeart/2005/8/colors/accent1_2" csCatId="accent1"/>
      <dgm:spPr/>
      <dgm:t>
        <a:bodyPr/>
        <a:lstStyle/>
        <a:p>
          <a:endParaRPr lang="en-US"/>
        </a:p>
      </dgm:t>
    </dgm:pt>
    <dgm:pt modelId="{63B61BBD-2D7B-4A3C-A685-C2B0F773976B}">
      <dgm:prSet/>
      <dgm:spPr/>
      <dgm:t>
        <a:bodyPr/>
        <a:lstStyle/>
        <a:p>
          <a:r>
            <a:rPr lang="en-US"/>
            <a:t>The validations for outstanding candidate records were refined. This will ensure that non-qualifying candidates are not included in the outstanding statistics for CET &amp; NATED</a:t>
          </a:r>
        </a:p>
      </dgm:t>
    </dgm:pt>
    <dgm:pt modelId="{05E3665F-3E39-4991-BADD-67CC55B830D8}" type="parTrans" cxnId="{80145F5B-A9A1-410E-805C-70E924A32B69}">
      <dgm:prSet/>
      <dgm:spPr/>
      <dgm:t>
        <a:bodyPr/>
        <a:lstStyle/>
        <a:p>
          <a:endParaRPr lang="en-US"/>
        </a:p>
      </dgm:t>
    </dgm:pt>
    <dgm:pt modelId="{050DA8DF-BE49-42F8-B7C6-C467B9EAC998}" type="sibTrans" cxnId="{80145F5B-A9A1-410E-805C-70E924A32B69}">
      <dgm:prSet/>
      <dgm:spPr/>
      <dgm:t>
        <a:bodyPr/>
        <a:lstStyle/>
        <a:p>
          <a:endParaRPr lang="en-US"/>
        </a:p>
      </dgm:t>
    </dgm:pt>
    <dgm:pt modelId="{7C98E86E-2B87-463C-B887-ACBEFA652819}">
      <dgm:prSet/>
      <dgm:spPr/>
      <dgm:t>
        <a:bodyPr/>
        <a:lstStyle/>
        <a:p>
          <a:r>
            <a:rPr lang="en-US"/>
            <a:t>Key adjustments on the functionality of the systems</a:t>
          </a:r>
        </a:p>
      </dgm:t>
    </dgm:pt>
    <dgm:pt modelId="{F063C7AF-8EC5-4AD6-8AFA-17AC2778F3DF}" type="parTrans" cxnId="{1A0C518A-7E04-410E-9822-6686DC2070B3}">
      <dgm:prSet/>
      <dgm:spPr/>
      <dgm:t>
        <a:bodyPr/>
        <a:lstStyle/>
        <a:p>
          <a:endParaRPr lang="en-US"/>
        </a:p>
      </dgm:t>
    </dgm:pt>
    <dgm:pt modelId="{425D1858-9EA1-4DDC-90C6-4942F39CB79C}" type="sibTrans" cxnId="{1A0C518A-7E04-410E-9822-6686DC2070B3}">
      <dgm:prSet/>
      <dgm:spPr/>
      <dgm:t>
        <a:bodyPr/>
        <a:lstStyle/>
        <a:p>
          <a:endParaRPr lang="en-US"/>
        </a:p>
      </dgm:t>
    </dgm:pt>
    <dgm:pt modelId="{3E3D3EB9-8F1E-42F3-B789-CB496C469DF7}">
      <dgm:prSet/>
      <dgm:spPr/>
      <dgm:t>
        <a:bodyPr/>
        <a:lstStyle/>
        <a:p>
          <a:r>
            <a:rPr lang="en-US"/>
            <a:t>Enhanced functionality to process (resulting and extracting) candidates for multiple examination cycles as opposed to one exam cycle at a time (CET)</a:t>
          </a:r>
        </a:p>
      </dgm:t>
    </dgm:pt>
    <dgm:pt modelId="{2D7261D1-3D9D-4545-A01D-ED7D396BB6E0}" type="parTrans" cxnId="{A967704E-41A3-4780-A5F8-4B73DDAFFB6F}">
      <dgm:prSet/>
      <dgm:spPr/>
      <dgm:t>
        <a:bodyPr/>
        <a:lstStyle/>
        <a:p>
          <a:endParaRPr lang="en-US"/>
        </a:p>
      </dgm:t>
    </dgm:pt>
    <dgm:pt modelId="{4084767C-4150-4EC3-B7D1-B1E41DE24C50}" type="sibTrans" cxnId="{A967704E-41A3-4780-A5F8-4B73DDAFFB6F}">
      <dgm:prSet/>
      <dgm:spPr/>
      <dgm:t>
        <a:bodyPr/>
        <a:lstStyle/>
        <a:p>
          <a:endParaRPr lang="en-US"/>
        </a:p>
      </dgm:t>
    </dgm:pt>
    <dgm:pt modelId="{9C3C5A14-7764-4159-A71D-F50A89CE5051}">
      <dgm:prSet/>
      <dgm:spPr/>
      <dgm:t>
        <a:bodyPr/>
        <a:lstStyle/>
        <a:p>
          <a:r>
            <a:rPr lang="en-US"/>
            <a:t>Updated moderation records where candidates were fully absent or irregular</a:t>
          </a:r>
        </a:p>
      </dgm:t>
    </dgm:pt>
    <dgm:pt modelId="{B93BEC51-63D3-4598-8DE4-06B4EDCA8990}" type="parTrans" cxnId="{BDC28A86-6666-4F9D-9B5E-D3367CD826F7}">
      <dgm:prSet/>
      <dgm:spPr/>
      <dgm:t>
        <a:bodyPr/>
        <a:lstStyle/>
        <a:p>
          <a:endParaRPr lang="en-US"/>
        </a:p>
      </dgm:t>
    </dgm:pt>
    <dgm:pt modelId="{533A3037-6F41-4002-B4DC-1C10BCD685B3}" type="sibTrans" cxnId="{BDC28A86-6666-4F9D-9B5E-D3367CD826F7}">
      <dgm:prSet/>
      <dgm:spPr/>
      <dgm:t>
        <a:bodyPr/>
        <a:lstStyle/>
        <a:p>
          <a:endParaRPr lang="en-US"/>
        </a:p>
      </dgm:t>
    </dgm:pt>
    <dgm:pt modelId="{8FDE4701-03FA-4308-8E54-2A6FE240A6E2}">
      <dgm:prSet/>
      <dgm:spPr/>
      <dgm:t>
        <a:bodyPr/>
        <a:lstStyle/>
        <a:p>
          <a:r>
            <a:rPr lang="en-US"/>
            <a:t>Enhanced current extracting and analysis programs to list the outstanding candidates and include indicators for certificates not yet printed, candidates with dyscalculia and mathematics offered, mop-up processes not completed (NATED)</a:t>
          </a:r>
        </a:p>
      </dgm:t>
    </dgm:pt>
    <dgm:pt modelId="{6BFA44F1-9EE8-4739-AEA0-7B29E3F6E73E}" type="parTrans" cxnId="{69BD5F96-6453-4B23-A5D7-C884E983D2AB}">
      <dgm:prSet/>
      <dgm:spPr/>
      <dgm:t>
        <a:bodyPr/>
        <a:lstStyle/>
        <a:p>
          <a:endParaRPr lang="en-US"/>
        </a:p>
      </dgm:t>
    </dgm:pt>
    <dgm:pt modelId="{1ECDF900-475C-468D-91AB-B636C2350A54}" type="sibTrans" cxnId="{69BD5F96-6453-4B23-A5D7-C884E983D2AB}">
      <dgm:prSet/>
      <dgm:spPr/>
      <dgm:t>
        <a:bodyPr/>
        <a:lstStyle/>
        <a:p>
          <a:endParaRPr lang="en-US"/>
        </a:p>
      </dgm:t>
    </dgm:pt>
    <dgm:pt modelId="{F639CDF5-5C72-49B1-9E40-D574BE084A51}">
      <dgm:prSet/>
      <dgm:spPr/>
      <dgm:t>
        <a:bodyPr/>
        <a:lstStyle/>
        <a:p>
          <a:r>
            <a:rPr lang="en-US"/>
            <a:t>Enhanced functionality to view candidates on the Frequency, Moderation Log and Candidate Mop-up Files</a:t>
          </a:r>
        </a:p>
      </dgm:t>
    </dgm:pt>
    <dgm:pt modelId="{9E034CFA-D0F5-4A68-8F4A-C8DE53BC98F9}" type="parTrans" cxnId="{6001299C-3B5D-4236-8C9D-64AC8B14B485}">
      <dgm:prSet/>
      <dgm:spPr/>
      <dgm:t>
        <a:bodyPr/>
        <a:lstStyle/>
        <a:p>
          <a:endParaRPr lang="en-US"/>
        </a:p>
      </dgm:t>
    </dgm:pt>
    <dgm:pt modelId="{C781B4B4-5AAC-4AD5-8C47-82302D98875B}" type="sibTrans" cxnId="{6001299C-3B5D-4236-8C9D-64AC8B14B485}">
      <dgm:prSet/>
      <dgm:spPr/>
      <dgm:t>
        <a:bodyPr/>
        <a:lstStyle/>
        <a:p>
          <a:endParaRPr lang="en-US"/>
        </a:p>
      </dgm:t>
    </dgm:pt>
    <dgm:pt modelId="{03B3CEAB-1891-4B1E-9D54-928A87BFF382}">
      <dgm:prSet/>
      <dgm:spPr/>
      <dgm:t>
        <a:bodyPr/>
        <a:lstStyle/>
        <a:p>
          <a:r>
            <a:rPr lang="en-US"/>
            <a:t>DHET, Umalusi &amp; SITA agreed to process candidates where multiple mark changes were applied after the initial resulting. Initially only a single mop-up was catered for and resulted in QAA rejections (NCV)</a:t>
          </a:r>
        </a:p>
      </dgm:t>
    </dgm:pt>
    <dgm:pt modelId="{53EBE1FF-069F-480C-A614-AD73D64193A7}" type="parTrans" cxnId="{624B0C73-AAEC-4C83-8A82-7E9C25EAF0A2}">
      <dgm:prSet/>
      <dgm:spPr/>
      <dgm:t>
        <a:bodyPr/>
        <a:lstStyle/>
        <a:p>
          <a:endParaRPr lang="en-US"/>
        </a:p>
      </dgm:t>
    </dgm:pt>
    <dgm:pt modelId="{FCC14DE5-0426-4159-91F1-13FC30BFEFB9}" type="sibTrans" cxnId="{624B0C73-AAEC-4C83-8A82-7E9C25EAF0A2}">
      <dgm:prSet/>
      <dgm:spPr/>
      <dgm:t>
        <a:bodyPr/>
        <a:lstStyle/>
        <a:p>
          <a:endParaRPr lang="en-US"/>
        </a:p>
      </dgm:t>
    </dgm:pt>
    <dgm:pt modelId="{2428384F-2AE1-4528-972C-D87C53908203}" type="pres">
      <dgm:prSet presAssocID="{C03B8909-3976-4CD2-B385-14D29F3E213C}" presName="Name0" presStyleCnt="0">
        <dgm:presLayoutVars>
          <dgm:dir/>
          <dgm:animLvl val="lvl"/>
          <dgm:resizeHandles val="exact"/>
        </dgm:presLayoutVars>
      </dgm:prSet>
      <dgm:spPr/>
    </dgm:pt>
    <dgm:pt modelId="{DA98D8B8-0583-4E4E-A53E-6E3868F4AD7C}" type="pres">
      <dgm:prSet presAssocID="{03B3CEAB-1891-4B1E-9D54-928A87BFF382}" presName="boxAndChildren" presStyleCnt="0"/>
      <dgm:spPr/>
    </dgm:pt>
    <dgm:pt modelId="{A97FC9B2-8A21-406E-A7FB-2FE4650EABB0}" type="pres">
      <dgm:prSet presAssocID="{03B3CEAB-1891-4B1E-9D54-928A87BFF382}" presName="parentTextBox" presStyleLbl="node1" presStyleIdx="0" presStyleCnt="3"/>
      <dgm:spPr/>
    </dgm:pt>
    <dgm:pt modelId="{73062792-CE17-4A09-8536-5853933637F7}" type="pres">
      <dgm:prSet presAssocID="{425D1858-9EA1-4DDC-90C6-4942F39CB79C}" presName="sp" presStyleCnt="0"/>
      <dgm:spPr/>
    </dgm:pt>
    <dgm:pt modelId="{D5CB97A3-29F1-421F-BCFB-792575E10CA5}" type="pres">
      <dgm:prSet presAssocID="{7C98E86E-2B87-463C-B887-ACBEFA652819}" presName="arrowAndChildren" presStyleCnt="0"/>
      <dgm:spPr/>
    </dgm:pt>
    <dgm:pt modelId="{B96053CB-0E1A-4CDB-9895-2A20AAB71B4D}" type="pres">
      <dgm:prSet presAssocID="{7C98E86E-2B87-463C-B887-ACBEFA652819}" presName="parentTextArrow" presStyleLbl="node1" presStyleIdx="0" presStyleCnt="3"/>
      <dgm:spPr/>
    </dgm:pt>
    <dgm:pt modelId="{A8F9E085-33C2-4FEC-A1DE-9ED29804399B}" type="pres">
      <dgm:prSet presAssocID="{7C98E86E-2B87-463C-B887-ACBEFA652819}" presName="arrow" presStyleLbl="node1" presStyleIdx="1" presStyleCnt="3"/>
      <dgm:spPr/>
    </dgm:pt>
    <dgm:pt modelId="{36166E92-D769-4792-9A82-A34FC383B6B2}" type="pres">
      <dgm:prSet presAssocID="{7C98E86E-2B87-463C-B887-ACBEFA652819}" presName="descendantArrow" presStyleCnt="0"/>
      <dgm:spPr/>
    </dgm:pt>
    <dgm:pt modelId="{CB0F69D3-6450-422B-A9D2-23E4DAEF1B8B}" type="pres">
      <dgm:prSet presAssocID="{3E3D3EB9-8F1E-42F3-B789-CB496C469DF7}" presName="childTextArrow" presStyleLbl="fgAccFollowNode1" presStyleIdx="0" presStyleCnt="4">
        <dgm:presLayoutVars>
          <dgm:bulletEnabled val="1"/>
        </dgm:presLayoutVars>
      </dgm:prSet>
      <dgm:spPr/>
    </dgm:pt>
    <dgm:pt modelId="{40491C70-9936-4FA5-BCB9-96C9264BCE3E}" type="pres">
      <dgm:prSet presAssocID="{9C3C5A14-7764-4159-A71D-F50A89CE5051}" presName="childTextArrow" presStyleLbl="fgAccFollowNode1" presStyleIdx="1" presStyleCnt="4">
        <dgm:presLayoutVars>
          <dgm:bulletEnabled val="1"/>
        </dgm:presLayoutVars>
      </dgm:prSet>
      <dgm:spPr/>
    </dgm:pt>
    <dgm:pt modelId="{8BE4E688-F08A-4260-A580-39FEEC559A00}" type="pres">
      <dgm:prSet presAssocID="{8FDE4701-03FA-4308-8E54-2A6FE240A6E2}" presName="childTextArrow" presStyleLbl="fgAccFollowNode1" presStyleIdx="2" presStyleCnt="4">
        <dgm:presLayoutVars>
          <dgm:bulletEnabled val="1"/>
        </dgm:presLayoutVars>
      </dgm:prSet>
      <dgm:spPr/>
    </dgm:pt>
    <dgm:pt modelId="{769A67C6-9EF5-4784-B948-0215C22B51B6}" type="pres">
      <dgm:prSet presAssocID="{F639CDF5-5C72-49B1-9E40-D574BE084A51}" presName="childTextArrow" presStyleLbl="fgAccFollowNode1" presStyleIdx="3" presStyleCnt="4">
        <dgm:presLayoutVars>
          <dgm:bulletEnabled val="1"/>
        </dgm:presLayoutVars>
      </dgm:prSet>
      <dgm:spPr/>
    </dgm:pt>
    <dgm:pt modelId="{B415B262-CF1F-4799-B42C-F705A2A85634}" type="pres">
      <dgm:prSet presAssocID="{050DA8DF-BE49-42F8-B7C6-C467B9EAC998}" presName="sp" presStyleCnt="0"/>
      <dgm:spPr/>
    </dgm:pt>
    <dgm:pt modelId="{56363CF2-3C0A-4737-8E2A-7E830B1B58A2}" type="pres">
      <dgm:prSet presAssocID="{63B61BBD-2D7B-4A3C-A685-C2B0F773976B}" presName="arrowAndChildren" presStyleCnt="0"/>
      <dgm:spPr/>
    </dgm:pt>
    <dgm:pt modelId="{E9F4F7C7-93F4-4D20-B1EA-E13744692F4E}" type="pres">
      <dgm:prSet presAssocID="{63B61BBD-2D7B-4A3C-A685-C2B0F773976B}" presName="parentTextArrow" presStyleLbl="node1" presStyleIdx="2" presStyleCnt="3"/>
      <dgm:spPr/>
    </dgm:pt>
  </dgm:ptLst>
  <dgm:cxnLst>
    <dgm:cxn modelId="{DA09FA03-3303-4DB1-8494-8B082295DF19}" type="presOf" srcId="{7C98E86E-2B87-463C-B887-ACBEFA652819}" destId="{A8F9E085-33C2-4FEC-A1DE-9ED29804399B}" srcOrd="1" destOrd="0" presId="urn:microsoft.com/office/officeart/2005/8/layout/process4"/>
    <dgm:cxn modelId="{FAEA791D-710A-4CD2-B481-B01BEB72A291}" type="presOf" srcId="{7C98E86E-2B87-463C-B887-ACBEFA652819}" destId="{B96053CB-0E1A-4CDB-9895-2A20AAB71B4D}" srcOrd="0" destOrd="0" presId="urn:microsoft.com/office/officeart/2005/8/layout/process4"/>
    <dgm:cxn modelId="{9D7D5437-A81F-445E-A607-B0976BFCF1A8}" type="presOf" srcId="{03B3CEAB-1891-4B1E-9D54-928A87BFF382}" destId="{A97FC9B2-8A21-406E-A7FB-2FE4650EABB0}" srcOrd="0" destOrd="0" presId="urn:microsoft.com/office/officeart/2005/8/layout/process4"/>
    <dgm:cxn modelId="{80145F5B-A9A1-410E-805C-70E924A32B69}" srcId="{C03B8909-3976-4CD2-B385-14D29F3E213C}" destId="{63B61BBD-2D7B-4A3C-A685-C2B0F773976B}" srcOrd="0" destOrd="0" parTransId="{05E3665F-3E39-4991-BADD-67CC55B830D8}" sibTransId="{050DA8DF-BE49-42F8-B7C6-C467B9EAC998}"/>
    <dgm:cxn modelId="{525FFC5D-38FA-425B-BA92-FE6F8327FB5B}" type="presOf" srcId="{C03B8909-3976-4CD2-B385-14D29F3E213C}" destId="{2428384F-2AE1-4528-972C-D87C53908203}" srcOrd="0" destOrd="0" presId="urn:microsoft.com/office/officeart/2005/8/layout/process4"/>
    <dgm:cxn modelId="{A967704E-41A3-4780-A5F8-4B73DDAFFB6F}" srcId="{7C98E86E-2B87-463C-B887-ACBEFA652819}" destId="{3E3D3EB9-8F1E-42F3-B789-CB496C469DF7}" srcOrd="0" destOrd="0" parTransId="{2D7261D1-3D9D-4545-A01D-ED7D396BB6E0}" sibTransId="{4084767C-4150-4EC3-B7D1-B1E41DE24C50}"/>
    <dgm:cxn modelId="{624B0C73-AAEC-4C83-8A82-7E9C25EAF0A2}" srcId="{C03B8909-3976-4CD2-B385-14D29F3E213C}" destId="{03B3CEAB-1891-4B1E-9D54-928A87BFF382}" srcOrd="2" destOrd="0" parTransId="{53EBE1FF-069F-480C-A614-AD73D64193A7}" sibTransId="{FCC14DE5-0426-4159-91F1-13FC30BFEFB9}"/>
    <dgm:cxn modelId="{30612F80-4B3F-4893-8569-9C0B5B464CD8}" type="presOf" srcId="{9C3C5A14-7764-4159-A71D-F50A89CE5051}" destId="{40491C70-9936-4FA5-BCB9-96C9264BCE3E}" srcOrd="0" destOrd="0" presId="urn:microsoft.com/office/officeart/2005/8/layout/process4"/>
    <dgm:cxn modelId="{BDC28A86-6666-4F9D-9B5E-D3367CD826F7}" srcId="{7C98E86E-2B87-463C-B887-ACBEFA652819}" destId="{9C3C5A14-7764-4159-A71D-F50A89CE5051}" srcOrd="1" destOrd="0" parTransId="{B93BEC51-63D3-4598-8DE4-06B4EDCA8990}" sibTransId="{533A3037-6F41-4002-B4DC-1C10BCD685B3}"/>
    <dgm:cxn modelId="{1A0C518A-7E04-410E-9822-6686DC2070B3}" srcId="{C03B8909-3976-4CD2-B385-14D29F3E213C}" destId="{7C98E86E-2B87-463C-B887-ACBEFA652819}" srcOrd="1" destOrd="0" parTransId="{F063C7AF-8EC5-4AD6-8AFA-17AC2778F3DF}" sibTransId="{425D1858-9EA1-4DDC-90C6-4942F39CB79C}"/>
    <dgm:cxn modelId="{87095B90-AEB3-482A-92B1-196669C19C2B}" type="presOf" srcId="{3E3D3EB9-8F1E-42F3-B789-CB496C469DF7}" destId="{CB0F69D3-6450-422B-A9D2-23E4DAEF1B8B}" srcOrd="0" destOrd="0" presId="urn:microsoft.com/office/officeart/2005/8/layout/process4"/>
    <dgm:cxn modelId="{69BD5F96-6453-4B23-A5D7-C884E983D2AB}" srcId="{7C98E86E-2B87-463C-B887-ACBEFA652819}" destId="{8FDE4701-03FA-4308-8E54-2A6FE240A6E2}" srcOrd="2" destOrd="0" parTransId="{6BFA44F1-9EE8-4739-AEA0-7B29E3F6E73E}" sibTransId="{1ECDF900-475C-468D-91AB-B636C2350A54}"/>
    <dgm:cxn modelId="{6001299C-3B5D-4236-8C9D-64AC8B14B485}" srcId="{7C98E86E-2B87-463C-B887-ACBEFA652819}" destId="{F639CDF5-5C72-49B1-9E40-D574BE084A51}" srcOrd="3" destOrd="0" parTransId="{9E034CFA-D0F5-4A68-8F4A-C8DE53BC98F9}" sibTransId="{C781B4B4-5AAC-4AD5-8C47-82302D98875B}"/>
    <dgm:cxn modelId="{6C89D6C0-7C52-4BE9-B32F-B18D002E441C}" type="presOf" srcId="{8FDE4701-03FA-4308-8E54-2A6FE240A6E2}" destId="{8BE4E688-F08A-4260-A580-39FEEC559A00}" srcOrd="0" destOrd="0" presId="urn:microsoft.com/office/officeart/2005/8/layout/process4"/>
    <dgm:cxn modelId="{520187D3-9E2C-4B66-B4B9-757016588BB7}" type="presOf" srcId="{F639CDF5-5C72-49B1-9E40-D574BE084A51}" destId="{769A67C6-9EF5-4784-B948-0215C22B51B6}" srcOrd="0" destOrd="0" presId="urn:microsoft.com/office/officeart/2005/8/layout/process4"/>
    <dgm:cxn modelId="{220B97EA-2439-4049-823F-49C6B3912B68}" type="presOf" srcId="{63B61BBD-2D7B-4A3C-A685-C2B0F773976B}" destId="{E9F4F7C7-93F4-4D20-B1EA-E13744692F4E}" srcOrd="0" destOrd="0" presId="urn:microsoft.com/office/officeart/2005/8/layout/process4"/>
    <dgm:cxn modelId="{D472CE79-30AA-45DF-91D3-C3DC83F311B6}" type="presParOf" srcId="{2428384F-2AE1-4528-972C-D87C53908203}" destId="{DA98D8B8-0583-4E4E-A53E-6E3868F4AD7C}" srcOrd="0" destOrd="0" presId="urn:microsoft.com/office/officeart/2005/8/layout/process4"/>
    <dgm:cxn modelId="{424BCB37-372B-4104-AC93-F34393A1F52B}" type="presParOf" srcId="{DA98D8B8-0583-4E4E-A53E-6E3868F4AD7C}" destId="{A97FC9B2-8A21-406E-A7FB-2FE4650EABB0}" srcOrd="0" destOrd="0" presId="urn:microsoft.com/office/officeart/2005/8/layout/process4"/>
    <dgm:cxn modelId="{DFF0FB82-0C1B-447B-A3D6-413D297912CD}" type="presParOf" srcId="{2428384F-2AE1-4528-972C-D87C53908203}" destId="{73062792-CE17-4A09-8536-5853933637F7}" srcOrd="1" destOrd="0" presId="urn:microsoft.com/office/officeart/2005/8/layout/process4"/>
    <dgm:cxn modelId="{F9DC262C-398C-41DE-BD77-0B059363EAAE}" type="presParOf" srcId="{2428384F-2AE1-4528-972C-D87C53908203}" destId="{D5CB97A3-29F1-421F-BCFB-792575E10CA5}" srcOrd="2" destOrd="0" presId="urn:microsoft.com/office/officeart/2005/8/layout/process4"/>
    <dgm:cxn modelId="{61A75067-9444-49AD-A712-BE4B70569BEB}" type="presParOf" srcId="{D5CB97A3-29F1-421F-BCFB-792575E10CA5}" destId="{B96053CB-0E1A-4CDB-9895-2A20AAB71B4D}" srcOrd="0" destOrd="0" presId="urn:microsoft.com/office/officeart/2005/8/layout/process4"/>
    <dgm:cxn modelId="{B99EA313-B4A1-478E-A965-D6499AD115E8}" type="presParOf" srcId="{D5CB97A3-29F1-421F-BCFB-792575E10CA5}" destId="{A8F9E085-33C2-4FEC-A1DE-9ED29804399B}" srcOrd="1" destOrd="0" presId="urn:microsoft.com/office/officeart/2005/8/layout/process4"/>
    <dgm:cxn modelId="{04384B34-8B8A-4C4C-B7C9-D9A3B13B1879}" type="presParOf" srcId="{D5CB97A3-29F1-421F-BCFB-792575E10CA5}" destId="{36166E92-D769-4792-9A82-A34FC383B6B2}" srcOrd="2" destOrd="0" presId="urn:microsoft.com/office/officeart/2005/8/layout/process4"/>
    <dgm:cxn modelId="{6040B96C-F39A-43FA-A72E-E36457480DE1}" type="presParOf" srcId="{36166E92-D769-4792-9A82-A34FC383B6B2}" destId="{CB0F69D3-6450-422B-A9D2-23E4DAEF1B8B}" srcOrd="0" destOrd="0" presId="urn:microsoft.com/office/officeart/2005/8/layout/process4"/>
    <dgm:cxn modelId="{2854E9A7-9A62-4651-B00F-846748600887}" type="presParOf" srcId="{36166E92-D769-4792-9A82-A34FC383B6B2}" destId="{40491C70-9936-4FA5-BCB9-96C9264BCE3E}" srcOrd="1" destOrd="0" presId="urn:microsoft.com/office/officeart/2005/8/layout/process4"/>
    <dgm:cxn modelId="{E5A21AFB-D1D0-42B4-9B17-7B9B4108499A}" type="presParOf" srcId="{36166E92-D769-4792-9A82-A34FC383B6B2}" destId="{8BE4E688-F08A-4260-A580-39FEEC559A00}" srcOrd="2" destOrd="0" presId="urn:microsoft.com/office/officeart/2005/8/layout/process4"/>
    <dgm:cxn modelId="{F85FE061-DAE5-4890-BEC4-36B715A9A656}" type="presParOf" srcId="{36166E92-D769-4792-9A82-A34FC383B6B2}" destId="{769A67C6-9EF5-4784-B948-0215C22B51B6}" srcOrd="3" destOrd="0" presId="urn:microsoft.com/office/officeart/2005/8/layout/process4"/>
    <dgm:cxn modelId="{5F276ADC-1E93-4980-A622-433A4EF93898}" type="presParOf" srcId="{2428384F-2AE1-4528-972C-D87C53908203}" destId="{B415B262-CF1F-4799-B42C-F705A2A85634}" srcOrd="3" destOrd="0" presId="urn:microsoft.com/office/officeart/2005/8/layout/process4"/>
    <dgm:cxn modelId="{13030AE7-038E-4583-BCE4-0FFC362E6C0C}" type="presParOf" srcId="{2428384F-2AE1-4528-972C-D87C53908203}" destId="{56363CF2-3C0A-4737-8E2A-7E830B1B58A2}" srcOrd="4" destOrd="0" presId="urn:microsoft.com/office/officeart/2005/8/layout/process4"/>
    <dgm:cxn modelId="{04F8C4FD-63D0-4E19-9298-97A6E5186DAE}" type="presParOf" srcId="{56363CF2-3C0A-4737-8E2A-7E830B1B58A2}" destId="{E9F4F7C7-93F4-4D20-B1EA-E13744692F4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E7E910-3969-4202-A91A-8EB1853B2B73}"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808FE5B-EC76-41F0-90EC-AB0ECDC0B303}">
      <dgm:prSet/>
      <dgm:spPr/>
      <dgm:t>
        <a:bodyPr/>
        <a:lstStyle/>
        <a:p>
          <a:pPr>
            <a:lnSpc>
              <a:spcPct val="100000"/>
            </a:lnSpc>
          </a:pPr>
          <a:r>
            <a:rPr lang="en-US" dirty="0"/>
            <a:t>As per the commitments the target to achieve a 95% reduction by the end of March 2021 was met. As part of the operational work, there will always be fluctuations in the candidates to be certified for previous years and this is dealt with on an ongoing basis as these become certifiable</a:t>
          </a:r>
        </a:p>
      </dgm:t>
    </dgm:pt>
    <dgm:pt modelId="{CC893B34-A478-47D8-8FEF-D363CC292B6F}" type="parTrans" cxnId="{169E2BCF-AB0D-450F-8E8D-E6C418B648A4}">
      <dgm:prSet/>
      <dgm:spPr/>
      <dgm:t>
        <a:bodyPr/>
        <a:lstStyle/>
        <a:p>
          <a:endParaRPr lang="en-US"/>
        </a:p>
      </dgm:t>
    </dgm:pt>
    <dgm:pt modelId="{D78F3C7B-E573-4AB4-AE28-41697FFB5C88}" type="sibTrans" cxnId="{169E2BCF-AB0D-450F-8E8D-E6C418B648A4}">
      <dgm:prSet/>
      <dgm:spPr/>
      <dgm:t>
        <a:bodyPr/>
        <a:lstStyle/>
        <a:p>
          <a:endParaRPr lang="en-US"/>
        </a:p>
      </dgm:t>
    </dgm:pt>
    <dgm:pt modelId="{AE546CD7-4932-4286-9867-D509E1B7D41B}">
      <dgm:prSet/>
      <dgm:spPr/>
      <dgm:t>
        <a:bodyPr/>
        <a:lstStyle/>
        <a:p>
          <a:pPr>
            <a:lnSpc>
              <a:spcPct val="100000"/>
            </a:lnSpc>
          </a:pPr>
          <a:r>
            <a:rPr lang="en-US"/>
            <a:t>SITA remains committed to resolving any system or data matters preventing candidates from receiving their certificates to limit the adverse impact on Citizens</a:t>
          </a:r>
        </a:p>
      </dgm:t>
    </dgm:pt>
    <dgm:pt modelId="{AB55D235-44FC-4C34-935F-AEEB46A0E7E4}" type="parTrans" cxnId="{7C4B61CB-1CDF-46FF-B1D2-783D9548E899}">
      <dgm:prSet/>
      <dgm:spPr/>
      <dgm:t>
        <a:bodyPr/>
        <a:lstStyle/>
        <a:p>
          <a:endParaRPr lang="en-US"/>
        </a:p>
      </dgm:t>
    </dgm:pt>
    <dgm:pt modelId="{95C5F18E-91D3-42A7-ABF1-4B0CD524E8B6}" type="sibTrans" cxnId="{7C4B61CB-1CDF-46FF-B1D2-783D9548E899}">
      <dgm:prSet/>
      <dgm:spPr/>
      <dgm:t>
        <a:bodyPr/>
        <a:lstStyle/>
        <a:p>
          <a:endParaRPr lang="en-US"/>
        </a:p>
      </dgm:t>
    </dgm:pt>
    <dgm:pt modelId="{9925E75B-C155-4B8C-A265-F293E11A2C4A}">
      <dgm:prSet/>
      <dgm:spPr/>
      <dgm:t>
        <a:bodyPr/>
        <a:lstStyle/>
        <a:p>
          <a:pPr>
            <a:lnSpc>
              <a:spcPct val="100000"/>
            </a:lnSpc>
          </a:pPr>
          <a:r>
            <a:rPr lang="en-US"/>
            <a:t>The mop-up process are still not running smoothly and despite many interventions there are still process, software program and data deficiencies that are being addressed and the process needs optimisation</a:t>
          </a:r>
        </a:p>
      </dgm:t>
    </dgm:pt>
    <dgm:pt modelId="{88A54C31-DF92-4B2A-96FE-2AAFC64D0B3D}" type="parTrans" cxnId="{C54BCD6F-82DE-4AE6-A534-E7872E32D1C7}">
      <dgm:prSet/>
      <dgm:spPr/>
      <dgm:t>
        <a:bodyPr/>
        <a:lstStyle/>
        <a:p>
          <a:endParaRPr lang="en-US"/>
        </a:p>
      </dgm:t>
    </dgm:pt>
    <dgm:pt modelId="{5F9F5968-5DA4-43B4-BDF0-629C16CDC484}" type="sibTrans" cxnId="{C54BCD6F-82DE-4AE6-A534-E7872E32D1C7}">
      <dgm:prSet/>
      <dgm:spPr/>
      <dgm:t>
        <a:bodyPr/>
        <a:lstStyle/>
        <a:p>
          <a:endParaRPr lang="en-US"/>
        </a:p>
      </dgm:t>
    </dgm:pt>
    <dgm:pt modelId="{4AA77770-C7FE-470F-98F5-2EDAAF4EC1DB}">
      <dgm:prSet/>
      <dgm:spPr/>
      <dgm:t>
        <a:bodyPr/>
        <a:lstStyle/>
        <a:p>
          <a:pPr>
            <a:lnSpc>
              <a:spcPct val="100000"/>
            </a:lnSpc>
          </a:pPr>
          <a:r>
            <a:rPr lang="en-US"/>
            <a:t>The post backlog examination cycles are continuously monitored to ensure that a new backlog is not created</a:t>
          </a:r>
        </a:p>
      </dgm:t>
    </dgm:pt>
    <dgm:pt modelId="{160464CD-62E4-4EDF-B227-B68C3E9D2EDD}" type="parTrans" cxnId="{70F66794-BBDA-4EAD-84B4-C5D42365F308}">
      <dgm:prSet/>
      <dgm:spPr/>
      <dgm:t>
        <a:bodyPr/>
        <a:lstStyle/>
        <a:p>
          <a:endParaRPr lang="en-US"/>
        </a:p>
      </dgm:t>
    </dgm:pt>
    <dgm:pt modelId="{46EFE6F7-F133-4BCE-8156-6B37E5708EA9}" type="sibTrans" cxnId="{70F66794-BBDA-4EAD-84B4-C5D42365F308}">
      <dgm:prSet/>
      <dgm:spPr/>
      <dgm:t>
        <a:bodyPr/>
        <a:lstStyle/>
        <a:p>
          <a:endParaRPr lang="en-US"/>
        </a:p>
      </dgm:t>
    </dgm:pt>
    <dgm:pt modelId="{803CBB1F-1AF4-47C4-B08E-5240EF9AC66B}" type="pres">
      <dgm:prSet presAssocID="{EAE7E910-3969-4202-A91A-8EB1853B2B73}" presName="root" presStyleCnt="0">
        <dgm:presLayoutVars>
          <dgm:dir/>
          <dgm:resizeHandles val="exact"/>
        </dgm:presLayoutVars>
      </dgm:prSet>
      <dgm:spPr/>
    </dgm:pt>
    <dgm:pt modelId="{1EED0908-B313-4CE0-AC24-5A667BFF915B}" type="pres">
      <dgm:prSet presAssocID="{A808FE5B-EC76-41F0-90EC-AB0ECDC0B303}" presName="compNode" presStyleCnt="0"/>
      <dgm:spPr/>
    </dgm:pt>
    <dgm:pt modelId="{20266AE4-27CA-4A16-89C8-A9A087F959EC}" type="pres">
      <dgm:prSet presAssocID="{A808FE5B-EC76-41F0-90EC-AB0ECDC0B303}" presName="bgRect" presStyleLbl="bgShp" presStyleIdx="0" presStyleCnt="4"/>
      <dgm:spPr/>
    </dgm:pt>
    <dgm:pt modelId="{D7A81C06-35E2-442B-BF67-2CF1B664DB12}" type="pres">
      <dgm:prSet presAssocID="{A808FE5B-EC76-41F0-90EC-AB0ECDC0B30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24143B63-B4FD-478B-825D-754CE14A7603}" type="pres">
      <dgm:prSet presAssocID="{A808FE5B-EC76-41F0-90EC-AB0ECDC0B303}" presName="spaceRect" presStyleCnt="0"/>
      <dgm:spPr/>
    </dgm:pt>
    <dgm:pt modelId="{B2069AA2-C1F5-44D3-9FCB-18D5EF02B884}" type="pres">
      <dgm:prSet presAssocID="{A808FE5B-EC76-41F0-90EC-AB0ECDC0B303}" presName="parTx" presStyleLbl="revTx" presStyleIdx="0" presStyleCnt="4">
        <dgm:presLayoutVars>
          <dgm:chMax val="0"/>
          <dgm:chPref val="0"/>
        </dgm:presLayoutVars>
      </dgm:prSet>
      <dgm:spPr/>
    </dgm:pt>
    <dgm:pt modelId="{1D5CC863-AB97-4122-8F63-7A5C256A2709}" type="pres">
      <dgm:prSet presAssocID="{D78F3C7B-E573-4AB4-AE28-41697FFB5C88}" presName="sibTrans" presStyleCnt="0"/>
      <dgm:spPr/>
    </dgm:pt>
    <dgm:pt modelId="{2BDA06A0-27DF-4F46-9283-97A36AAB897A}" type="pres">
      <dgm:prSet presAssocID="{AE546CD7-4932-4286-9867-D509E1B7D41B}" presName="compNode" presStyleCnt="0"/>
      <dgm:spPr/>
    </dgm:pt>
    <dgm:pt modelId="{8046E911-0F48-4311-A65C-75C4A7FB37EE}" type="pres">
      <dgm:prSet presAssocID="{AE546CD7-4932-4286-9867-D509E1B7D41B}" presName="bgRect" presStyleLbl="bgShp" presStyleIdx="1" presStyleCnt="4"/>
      <dgm:spPr/>
    </dgm:pt>
    <dgm:pt modelId="{2C5475A9-11A7-4C1A-9C36-47C5310E2417}" type="pres">
      <dgm:prSet presAssocID="{AE546CD7-4932-4286-9867-D509E1B7D41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688F9D0E-70F2-482E-A05D-9A24E05F6866}" type="pres">
      <dgm:prSet presAssocID="{AE546CD7-4932-4286-9867-D509E1B7D41B}" presName="spaceRect" presStyleCnt="0"/>
      <dgm:spPr/>
    </dgm:pt>
    <dgm:pt modelId="{34BADDFD-AE4D-42FF-925F-4EA22E2E31BE}" type="pres">
      <dgm:prSet presAssocID="{AE546CD7-4932-4286-9867-D509E1B7D41B}" presName="parTx" presStyleLbl="revTx" presStyleIdx="1" presStyleCnt="4">
        <dgm:presLayoutVars>
          <dgm:chMax val="0"/>
          <dgm:chPref val="0"/>
        </dgm:presLayoutVars>
      </dgm:prSet>
      <dgm:spPr/>
    </dgm:pt>
    <dgm:pt modelId="{06E28F5D-600B-4A28-A046-562D91BDA0B6}" type="pres">
      <dgm:prSet presAssocID="{95C5F18E-91D3-42A7-ABF1-4B0CD524E8B6}" presName="sibTrans" presStyleCnt="0"/>
      <dgm:spPr/>
    </dgm:pt>
    <dgm:pt modelId="{5BC0B86F-0717-45F7-8BC9-C94377F9B479}" type="pres">
      <dgm:prSet presAssocID="{9925E75B-C155-4B8C-A265-F293E11A2C4A}" presName="compNode" presStyleCnt="0"/>
      <dgm:spPr/>
    </dgm:pt>
    <dgm:pt modelId="{E0819865-E886-4879-B55C-B341EB4DD607}" type="pres">
      <dgm:prSet presAssocID="{9925E75B-C155-4B8C-A265-F293E11A2C4A}" presName="bgRect" presStyleLbl="bgShp" presStyleIdx="2" presStyleCnt="4"/>
      <dgm:spPr/>
    </dgm:pt>
    <dgm:pt modelId="{D2F05AFB-E14D-4878-9B57-66D77B85B303}" type="pres">
      <dgm:prSet presAssocID="{9925E75B-C155-4B8C-A265-F293E11A2C4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lowchart"/>
        </a:ext>
      </dgm:extLst>
    </dgm:pt>
    <dgm:pt modelId="{A1E3E847-C9B1-4481-9421-8DB4093D6EC8}" type="pres">
      <dgm:prSet presAssocID="{9925E75B-C155-4B8C-A265-F293E11A2C4A}" presName="spaceRect" presStyleCnt="0"/>
      <dgm:spPr/>
    </dgm:pt>
    <dgm:pt modelId="{4F60A47D-342F-460A-981C-7D66D90FA904}" type="pres">
      <dgm:prSet presAssocID="{9925E75B-C155-4B8C-A265-F293E11A2C4A}" presName="parTx" presStyleLbl="revTx" presStyleIdx="2" presStyleCnt="4">
        <dgm:presLayoutVars>
          <dgm:chMax val="0"/>
          <dgm:chPref val="0"/>
        </dgm:presLayoutVars>
      </dgm:prSet>
      <dgm:spPr/>
    </dgm:pt>
    <dgm:pt modelId="{35320F2B-0D7E-42A5-B400-5A6846178FDF}" type="pres">
      <dgm:prSet presAssocID="{5F9F5968-5DA4-43B4-BDF0-629C16CDC484}" presName="sibTrans" presStyleCnt="0"/>
      <dgm:spPr/>
    </dgm:pt>
    <dgm:pt modelId="{87E24135-6958-4567-A878-9C61922DFA81}" type="pres">
      <dgm:prSet presAssocID="{4AA77770-C7FE-470F-98F5-2EDAAF4EC1DB}" presName="compNode" presStyleCnt="0"/>
      <dgm:spPr/>
    </dgm:pt>
    <dgm:pt modelId="{D442510A-C056-4349-832B-068F74B86E75}" type="pres">
      <dgm:prSet presAssocID="{4AA77770-C7FE-470F-98F5-2EDAAF4EC1DB}" presName="bgRect" presStyleLbl="bgShp" presStyleIdx="3" presStyleCnt="4"/>
      <dgm:spPr/>
    </dgm:pt>
    <dgm:pt modelId="{0E3A4928-35B0-49EB-B19A-C781BD204F84}" type="pres">
      <dgm:prSet presAssocID="{4AA77770-C7FE-470F-98F5-2EDAAF4EC1D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esentation with Checklist"/>
        </a:ext>
      </dgm:extLst>
    </dgm:pt>
    <dgm:pt modelId="{56A1478A-B578-46D2-ABCC-030E136DC4B5}" type="pres">
      <dgm:prSet presAssocID="{4AA77770-C7FE-470F-98F5-2EDAAF4EC1DB}" presName="spaceRect" presStyleCnt="0"/>
      <dgm:spPr/>
    </dgm:pt>
    <dgm:pt modelId="{33C21830-5009-4937-A3BB-B8371852560A}" type="pres">
      <dgm:prSet presAssocID="{4AA77770-C7FE-470F-98F5-2EDAAF4EC1DB}" presName="parTx" presStyleLbl="revTx" presStyleIdx="3" presStyleCnt="4">
        <dgm:presLayoutVars>
          <dgm:chMax val="0"/>
          <dgm:chPref val="0"/>
        </dgm:presLayoutVars>
      </dgm:prSet>
      <dgm:spPr/>
    </dgm:pt>
  </dgm:ptLst>
  <dgm:cxnLst>
    <dgm:cxn modelId="{19B84061-703C-499D-A0CD-8BC3134B8B16}" type="presOf" srcId="{AE546CD7-4932-4286-9867-D509E1B7D41B}" destId="{34BADDFD-AE4D-42FF-925F-4EA22E2E31BE}" srcOrd="0" destOrd="0" presId="urn:microsoft.com/office/officeart/2018/2/layout/IconVerticalSolidList"/>
    <dgm:cxn modelId="{C54BCD6F-82DE-4AE6-A534-E7872E32D1C7}" srcId="{EAE7E910-3969-4202-A91A-8EB1853B2B73}" destId="{9925E75B-C155-4B8C-A265-F293E11A2C4A}" srcOrd="2" destOrd="0" parTransId="{88A54C31-DF92-4B2A-96FE-2AAFC64D0B3D}" sibTransId="{5F9F5968-5DA4-43B4-BDF0-629C16CDC484}"/>
    <dgm:cxn modelId="{5019C478-633F-497C-BF5B-903463AEC178}" type="presOf" srcId="{9925E75B-C155-4B8C-A265-F293E11A2C4A}" destId="{4F60A47D-342F-460A-981C-7D66D90FA904}" srcOrd="0" destOrd="0" presId="urn:microsoft.com/office/officeart/2018/2/layout/IconVerticalSolidList"/>
    <dgm:cxn modelId="{4C40535A-08E3-4DDD-B52E-0D290849B67F}" type="presOf" srcId="{A808FE5B-EC76-41F0-90EC-AB0ECDC0B303}" destId="{B2069AA2-C1F5-44D3-9FCB-18D5EF02B884}" srcOrd="0" destOrd="0" presId="urn:microsoft.com/office/officeart/2018/2/layout/IconVerticalSolidList"/>
    <dgm:cxn modelId="{56BEC584-A61A-40EC-ADD8-A7C1A31A8593}" type="presOf" srcId="{EAE7E910-3969-4202-A91A-8EB1853B2B73}" destId="{803CBB1F-1AF4-47C4-B08E-5240EF9AC66B}" srcOrd="0" destOrd="0" presId="urn:microsoft.com/office/officeart/2018/2/layout/IconVerticalSolidList"/>
    <dgm:cxn modelId="{70F66794-BBDA-4EAD-84B4-C5D42365F308}" srcId="{EAE7E910-3969-4202-A91A-8EB1853B2B73}" destId="{4AA77770-C7FE-470F-98F5-2EDAAF4EC1DB}" srcOrd="3" destOrd="0" parTransId="{160464CD-62E4-4EDF-B227-B68C3E9D2EDD}" sibTransId="{46EFE6F7-F133-4BCE-8156-6B37E5708EA9}"/>
    <dgm:cxn modelId="{7C4B61CB-1CDF-46FF-B1D2-783D9548E899}" srcId="{EAE7E910-3969-4202-A91A-8EB1853B2B73}" destId="{AE546CD7-4932-4286-9867-D509E1B7D41B}" srcOrd="1" destOrd="0" parTransId="{AB55D235-44FC-4C34-935F-AEEB46A0E7E4}" sibTransId="{95C5F18E-91D3-42A7-ABF1-4B0CD524E8B6}"/>
    <dgm:cxn modelId="{169E2BCF-AB0D-450F-8E8D-E6C418B648A4}" srcId="{EAE7E910-3969-4202-A91A-8EB1853B2B73}" destId="{A808FE5B-EC76-41F0-90EC-AB0ECDC0B303}" srcOrd="0" destOrd="0" parTransId="{CC893B34-A478-47D8-8FEF-D363CC292B6F}" sibTransId="{D78F3C7B-E573-4AB4-AE28-41697FFB5C88}"/>
    <dgm:cxn modelId="{071B73D6-B1D7-44DA-B8F1-4FFF481BF4CA}" type="presOf" srcId="{4AA77770-C7FE-470F-98F5-2EDAAF4EC1DB}" destId="{33C21830-5009-4937-A3BB-B8371852560A}" srcOrd="0" destOrd="0" presId="urn:microsoft.com/office/officeart/2018/2/layout/IconVerticalSolidList"/>
    <dgm:cxn modelId="{78A6B678-D791-40A8-B84D-45BBA51D805B}" type="presParOf" srcId="{803CBB1F-1AF4-47C4-B08E-5240EF9AC66B}" destId="{1EED0908-B313-4CE0-AC24-5A667BFF915B}" srcOrd="0" destOrd="0" presId="urn:microsoft.com/office/officeart/2018/2/layout/IconVerticalSolidList"/>
    <dgm:cxn modelId="{9EF829EA-8E14-4DFF-936F-949A3B4DB0FC}" type="presParOf" srcId="{1EED0908-B313-4CE0-AC24-5A667BFF915B}" destId="{20266AE4-27CA-4A16-89C8-A9A087F959EC}" srcOrd="0" destOrd="0" presId="urn:microsoft.com/office/officeart/2018/2/layout/IconVerticalSolidList"/>
    <dgm:cxn modelId="{77D0E2D1-15E9-45E2-81B6-BAF7153101B0}" type="presParOf" srcId="{1EED0908-B313-4CE0-AC24-5A667BFF915B}" destId="{D7A81C06-35E2-442B-BF67-2CF1B664DB12}" srcOrd="1" destOrd="0" presId="urn:microsoft.com/office/officeart/2018/2/layout/IconVerticalSolidList"/>
    <dgm:cxn modelId="{97157987-5883-4C7B-861F-661002D3820E}" type="presParOf" srcId="{1EED0908-B313-4CE0-AC24-5A667BFF915B}" destId="{24143B63-B4FD-478B-825D-754CE14A7603}" srcOrd="2" destOrd="0" presId="urn:microsoft.com/office/officeart/2018/2/layout/IconVerticalSolidList"/>
    <dgm:cxn modelId="{5CBAB983-85F2-4E60-8146-1BC50E7B1B56}" type="presParOf" srcId="{1EED0908-B313-4CE0-AC24-5A667BFF915B}" destId="{B2069AA2-C1F5-44D3-9FCB-18D5EF02B884}" srcOrd="3" destOrd="0" presId="urn:microsoft.com/office/officeart/2018/2/layout/IconVerticalSolidList"/>
    <dgm:cxn modelId="{7919047C-A629-4155-8067-03CA720580D7}" type="presParOf" srcId="{803CBB1F-1AF4-47C4-B08E-5240EF9AC66B}" destId="{1D5CC863-AB97-4122-8F63-7A5C256A2709}" srcOrd="1" destOrd="0" presId="urn:microsoft.com/office/officeart/2018/2/layout/IconVerticalSolidList"/>
    <dgm:cxn modelId="{37791C46-1F82-4A2F-BEC2-C918D76B4EF0}" type="presParOf" srcId="{803CBB1F-1AF4-47C4-B08E-5240EF9AC66B}" destId="{2BDA06A0-27DF-4F46-9283-97A36AAB897A}" srcOrd="2" destOrd="0" presId="urn:microsoft.com/office/officeart/2018/2/layout/IconVerticalSolidList"/>
    <dgm:cxn modelId="{9986D05F-7517-468B-9D16-088AE73EE86C}" type="presParOf" srcId="{2BDA06A0-27DF-4F46-9283-97A36AAB897A}" destId="{8046E911-0F48-4311-A65C-75C4A7FB37EE}" srcOrd="0" destOrd="0" presId="urn:microsoft.com/office/officeart/2018/2/layout/IconVerticalSolidList"/>
    <dgm:cxn modelId="{0C125AA8-85E0-4A65-B2BD-3091F513F843}" type="presParOf" srcId="{2BDA06A0-27DF-4F46-9283-97A36AAB897A}" destId="{2C5475A9-11A7-4C1A-9C36-47C5310E2417}" srcOrd="1" destOrd="0" presId="urn:microsoft.com/office/officeart/2018/2/layout/IconVerticalSolidList"/>
    <dgm:cxn modelId="{C9643F28-EC12-47F7-963D-65C13A326835}" type="presParOf" srcId="{2BDA06A0-27DF-4F46-9283-97A36AAB897A}" destId="{688F9D0E-70F2-482E-A05D-9A24E05F6866}" srcOrd="2" destOrd="0" presId="urn:microsoft.com/office/officeart/2018/2/layout/IconVerticalSolidList"/>
    <dgm:cxn modelId="{D8C2CB9D-C525-4222-98D2-537CF6F531D8}" type="presParOf" srcId="{2BDA06A0-27DF-4F46-9283-97A36AAB897A}" destId="{34BADDFD-AE4D-42FF-925F-4EA22E2E31BE}" srcOrd="3" destOrd="0" presId="urn:microsoft.com/office/officeart/2018/2/layout/IconVerticalSolidList"/>
    <dgm:cxn modelId="{43E1C9C0-58F2-4B2C-9FB1-5CFFD2288440}" type="presParOf" srcId="{803CBB1F-1AF4-47C4-B08E-5240EF9AC66B}" destId="{06E28F5D-600B-4A28-A046-562D91BDA0B6}" srcOrd="3" destOrd="0" presId="urn:microsoft.com/office/officeart/2018/2/layout/IconVerticalSolidList"/>
    <dgm:cxn modelId="{D272B571-FCD6-42AB-8E51-51AE81917F00}" type="presParOf" srcId="{803CBB1F-1AF4-47C4-B08E-5240EF9AC66B}" destId="{5BC0B86F-0717-45F7-8BC9-C94377F9B479}" srcOrd="4" destOrd="0" presId="urn:microsoft.com/office/officeart/2018/2/layout/IconVerticalSolidList"/>
    <dgm:cxn modelId="{8485638E-C481-42E3-AE85-8FD038EC9968}" type="presParOf" srcId="{5BC0B86F-0717-45F7-8BC9-C94377F9B479}" destId="{E0819865-E886-4879-B55C-B341EB4DD607}" srcOrd="0" destOrd="0" presId="urn:microsoft.com/office/officeart/2018/2/layout/IconVerticalSolidList"/>
    <dgm:cxn modelId="{FC0D5795-E91B-4C61-8036-D006EA684110}" type="presParOf" srcId="{5BC0B86F-0717-45F7-8BC9-C94377F9B479}" destId="{D2F05AFB-E14D-4878-9B57-66D77B85B303}" srcOrd="1" destOrd="0" presId="urn:microsoft.com/office/officeart/2018/2/layout/IconVerticalSolidList"/>
    <dgm:cxn modelId="{504CD9C7-526A-4AF6-8E1D-6B6178392E66}" type="presParOf" srcId="{5BC0B86F-0717-45F7-8BC9-C94377F9B479}" destId="{A1E3E847-C9B1-4481-9421-8DB4093D6EC8}" srcOrd="2" destOrd="0" presId="urn:microsoft.com/office/officeart/2018/2/layout/IconVerticalSolidList"/>
    <dgm:cxn modelId="{5B893C2F-8B77-40CD-A2CE-0F0EE5075DD8}" type="presParOf" srcId="{5BC0B86F-0717-45F7-8BC9-C94377F9B479}" destId="{4F60A47D-342F-460A-981C-7D66D90FA904}" srcOrd="3" destOrd="0" presId="urn:microsoft.com/office/officeart/2018/2/layout/IconVerticalSolidList"/>
    <dgm:cxn modelId="{67162899-411F-46E4-B611-6E78E5C27021}" type="presParOf" srcId="{803CBB1F-1AF4-47C4-B08E-5240EF9AC66B}" destId="{35320F2B-0D7E-42A5-B400-5A6846178FDF}" srcOrd="5" destOrd="0" presId="urn:microsoft.com/office/officeart/2018/2/layout/IconVerticalSolidList"/>
    <dgm:cxn modelId="{9423DF24-EE1D-4ED0-8BA2-B77F098FF8CD}" type="presParOf" srcId="{803CBB1F-1AF4-47C4-B08E-5240EF9AC66B}" destId="{87E24135-6958-4567-A878-9C61922DFA81}" srcOrd="6" destOrd="0" presId="urn:microsoft.com/office/officeart/2018/2/layout/IconVerticalSolidList"/>
    <dgm:cxn modelId="{187C28C6-7CBB-4B58-A45E-11425903C54D}" type="presParOf" srcId="{87E24135-6958-4567-A878-9C61922DFA81}" destId="{D442510A-C056-4349-832B-068F74B86E75}" srcOrd="0" destOrd="0" presId="urn:microsoft.com/office/officeart/2018/2/layout/IconVerticalSolidList"/>
    <dgm:cxn modelId="{1915880C-4748-41DB-AF10-8F6A173DD0A7}" type="presParOf" srcId="{87E24135-6958-4567-A878-9C61922DFA81}" destId="{0E3A4928-35B0-49EB-B19A-C781BD204F84}" srcOrd="1" destOrd="0" presId="urn:microsoft.com/office/officeart/2018/2/layout/IconVerticalSolidList"/>
    <dgm:cxn modelId="{E1DFCEE5-05B8-4559-BCD4-133989ADF90E}" type="presParOf" srcId="{87E24135-6958-4567-A878-9C61922DFA81}" destId="{56A1478A-B578-46D2-ABCC-030E136DC4B5}" srcOrd="2" destOrd="0" presId="urn:microsoft.com/office/officeart/2018/2/layout/IconVerticalSolidList"/>
    <dgm:cxn modelId="{B5F5B5CD-E1D3-4160-9989-2F0CE4B9BD9C}" type="presParOf" srcId="{87E24135-6958-4567-A878-9C61922DFA81}" destId="{33C21830-5009-4937-A3BB-B8371852560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84644-8615-47BB-9BCB-C10ADDF11674}">
      <dsp:nvSpPr>
        <dsp:cNvPr id="0" name=""/>
        <dsp:cNvSpPr/>
      </dsp:nvSpPr>
      <dsp:spPr>
        <a:xfrm>
          <a:off x="0" y="81844"/>
          <a:ext cx="9720000" cy="4797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ZA" sz="2000" kern="1200"/>
            <a:t>Objectives</a:t>
          </a:r>
          <a:endParaRPr lang="en-US" sz="2000" kern="1200"/>
        </a:p>
      </dsp:txBody>
      <dsp:txXfrm>
        <a:off x="23417" y="105261"/>
        <a:ext cx="9673166" cy="432866"/>
      </dsp:txXfrm>
    </dsp:sp>
    <dsp:sp modelId="{EA723B32-E2B0-4A73-9B55-03DCAF9C4941}">
      <dsp:nvSpPr>
        <dsp:cNvPr id="0" name=""/>
        <dsp:cNvSpPr/>
      </dsp:nvSpPr>
      <dsp:spPr>
        <a:xfrm>
          <a:off x="0" y="619145"/>
          <a:ext cx="9720000" cy="4797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SITA’s Role in the Certification Value Chain</a:t>
          </a:r>
        </a:p>
      </dsp:txBody>
      <dsp:txXfrm>
        <a:off x="23417" y="642562"/>
        <a:ext cx="9673166" cy="432866"/>
      </dsp:txXfrm>
    </dsp:sp>
    <dsp:sp modelId="{A0BEA318-FA1C-457F-A82C-692211F78E04}">
      <dsp:nvSpPr>
        <dsp:cNvPr id="0" name=""/>
        <dsp:cNvSpPr/>
      </dsp:nvSpPr>
      <dsp:spPr>
        <a:xfrm>
          <a:off x="0" y="1156445"/>
          <a:ext cx="9720000" cy="4797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Resulting and Certification Process</a:t>
          </a:r>
        </a:p>
      </dsp:txBody>
      <dsp:txXfrm>
        <a:off x="23417" y="1179862"/>
        <a:ext cx="9673166" cy="432866"/>
      </dsp:txXfrm>
    </dsp:sp>
    <dsp:sp modelId="{D6213201-81FF-4240-8641-B45E91F09D00}">
      <dsp:nvSpPr>
        <dsp:cNvPr id="0" name=""/>
        <dsp:cNvSpPr/>
      </dsp:nvSpPr>
      <dsp:spPr>
        <a:xfrm>
          <a:off x="0" y="1693745"/>
          <a:ext cx="9720000" cy="4797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Backlog Day Zero target timeline (previous commitment)</a:t>
          </a:r>
        </a:p>
      </dsp:txBody>
      <dsp:txXfrm>
        <a:off x="23417" y="1717162"/>
        <a:ext cx="9673166" cy="432866"/>
      </dsp:txXfrm>
    </dsp:sp>
    <dsp:sp modelId="{BFBAC886-BC9E-4591-B1E4-2B4DB1DBE1FD}">
      <dsp:nvSpPr>
        <dsp:cNvPr id="0" name=""/>
        <dsp:cNvSpPr/>
      </dsp:nvSpPr>
      <dsp:spPr>
        <a:xfrm>
          <a:off x="0" y="2231045"/>
          <a:ext cx="9720000" cy="4797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Progress and status of the certification backlog statistics</a:t>
          </a:r>
        </a:p>
      </dsp:txBody>
      <dsp:txXfrm>
        <a:off x="23417" y="2254462"/>
        <a:ext cx="9673166" cy="432866"/>
      </dsp:txXfrm>
    </dsp:sp>
    <dsp:sp modelId="{6AB576CC-CB10-4F4D-81F8-56D2CF8F1388}">
      <dsp:nvSpPr>
        <dsp:cNvPr id="0" name=""/>
        <dsp:cNvSpPr/>
      </dsp:nvSpPr>
      <dsp:spPr>
        <a:xfrm>
          <a:off x="0" y="2768345"/>
          <a:ext cx="9720000" cy="4797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ZA" sz="2000" kern="1200"/>
            <a:t>Key interventions planned to be undertaken over next report period</a:t>
          </a:r>
          <a:endParaRPr lang="en-US" sz="2000" kern="1200"/>
        </a:p>
      </dsp:txBody>
      <dsp:txXfrm>
        <a:off x="23417" y="2791762"/>
        <a:ext cx="9673166" cy="432866"/>
      </dsp:txXfrm>
    </dsp:sp>
    <dsp:sp modelId="{DAF57094-4E2C-4D9D-8CDF-BF2576C73AFE}">
      <dsp:nvSpPr>
        <dsp:cNvPr id="0" name=""/>
        <dsp:cNvSpPr/>
      </dsp:nvSpPr>
      <dsp:spPr>
        <a:xfrm>
          <a:off x="0" y="3305645"/>
          <a:ext cx="9720000" cy="4797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ZA" sz="2000" kern="1200"/>
            <a:t>Key application changes &amp; interventions undertaken</a:t>
          </a:r>
          <a:endParaRPr lang="en-US" sz="2000" kern="1200"/>
        </a:p>
      </dsp:txBody>
      <dsp:txXfrm>
        <a:off x="23417" y="3329062"/>
        <a:ext cx="9673166" cy="432866"/>
      </dsp:txXfrm>
    </dsp:sp>
    <dsp:sp modelId="{4CFC9D27-F76C-4BE8-AEB6-40C95D1F587A}">
      <dsp:nvSpPr>
        <dsp:cNvPr id="0" name=""/>
        <dsp:cNvSpPr/>
      </dsp:nvSpPr>
      <dsp:spPr>
        <a:xfrm>
          <a:off x="0" y="3842945"/>
          <a:ext cx="9720000" cy="4797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Conclusion</a:t>
          </a:r>
        </a:p>
      </dsp:txBody>
      <dsp:txXfrm>
        <a:off x="23417" y="3866362"/>
        <a:ext cx="9673166" cy="43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509AA-A4C0-4EF3-8807-A8BD0C40A1EE}">
      <dsp:nvSpPr>
        <dsp:cNvPr id="0" name=""/>
        <dsp:cNvSpPr/>
      </dsp:nvSpPr>
      <dsp:spPr>
        <a:xfrm>
          <a:off x="0" y="529144"/>
          <a:ext cx="9720000" cy="8505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754380" tIns="416560" rIns="75438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Provide an overview of SITA’s role in the resulting and certification value chain</a:t>
          </a:r>
        </a:p>
      </dsp:txBody>
      <dsp:txXfrm>
        <a:off x="0" y="529144"/>
        <a:ext cx="9720000" cy="850500"/>
      </dsp:txXfrm>
    </dsp:sp>
    <dsp:sp modelId="{66CB341B-040F-43AF-BB41-F4859A01B32E}">
      <dsp:nvSpPr>
        <dsp:cNvPr id="0" name=""/>
        <dsp:cNvSpPr/>
      </dsp:nvSpPr>
      <dsp:spPr>
        <a:xfrm>
          <a:off x="486000" y="233944"/>
          <a:ext cx="6804000" cy="5904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7175" tIns="0" rIns="257175" bIns="0" numCol="1" spcCol="1270" anchor="ctr" anchorCtr="0">
          <a:noAutofit/>
        </a:bodyPr>
        <a:lstStyle/>
        <a:p>
          <a:pPr marL="0" lvl="0" indent="0" algn="l" defTabSz="889000">
            <a:lnSpc>
              <a:spcPct val="90000"/>
            </a:lnSpc>
            <a:spcBef>
              <a:spcPct val="0"/>
            </a:spcBef>
            <a:spcAft>
              <a:spcPct val="35000"/>
            </a:spcAft>
            <a:buNone/>
          </a:pPr>
          <a:r>
            <a:rPr lang="en-US" sz="2000" kern="1200" dirty="0"/>
            <a:t>Overview</a:t>
          </a:r>
        </a:p>
      </dsp:txBody>
      <dsp:txXfrm>
        <a:off x="514821" y="262765"/>
        <a:ext cx="6746358" cy="532758"/>
      </dsp:txXfrm>
    </dsp:sp>
    <dsp:sp modelId="{C70F4A55-2038-4ACF-B4DE-84CCB8BD758B}">
      <dsp:nvSpPr>
        <dsp:cNvPr id="0" name=""/>
        <dsp:cNvSpPr/>
      </dsp:nvSpPr>
      <dsp:spPr>
        <a:xfrm>
          <a:off x="0" y="1782845"/>
          <a:ext cx="9720000" cy="8505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754380" tIns="416560" rIns="75438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Provide feedback on previous commitments made by SITA</a:t>
          </a:r>
        </a:p>
      </dsp:txBody>
      <dsp:txXfrm>
        <a:off x="0" y="1782845"/>
        <a:ext cx="9720000" cy="850500"/>
      </dsp:txXfrm>
    </dsp:sp>
    <dsp:sp modelId="{0D7A10C6-F3ED-48CE-B4ED-D7E8137FBCE3}">
      <dsp:nvSpPr>
        <dsp:cNvPr id="0" name=""/>
        <dsp:cNvSpPr/>
      </dsp:nvSpPr>
      <dsp:spPr>
        <a:xfrm>
          <a:off x="486000" y="1487644"/>
          <a:ext cx="6804000" cy="5904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7175" tIns="0" rIns="257175" bIns="0" numCol="1" spcCol="1270" anchor="ctr" anchorCtr="0">
          <a:noAutofit/>
        </a:bodyPr>
        <a:lstStyle/>
        <a:p>
          <a:pPr marL="0" lvl="0" indent="0" algn="l" defTabSz="889000">
            <a:lnSpc>
              <a:spcPct val="90000"/>
            </a:lnSpc>
            <a:spcBef>
              <a:spcPct val="0"/>
            </a:spcBef>
            <a:spcAft>
              <a:spcPct val="35000"/>
            </a:spcAft>
            <a:buNone/>
          </a:pPr>
          <a:r>
            <a:rPr lang="en-US" sz="2000" kern="1200" dirty="0"/>
            <a:t>Feedback</a:t>
          </a:r>
        </a:p>
      </dsp:txBody>
      <dsp:txXfrm>
        <a:off x="514821" y="1516465"/>
        <a:ext cx="6746358" cy="532758"/>
      </dsp:txXfrm>
    </dsp:sp>
    <dsp:sp modelId="{C79AB1CB-8F6A-4F71-B7E9-7426FDC14860}">
      <dsp:nvSpPr>
        <dsp:cNvPr id="0" name=""/>
        <dsp:cNvSpPr/>
      </dsp:nvSpPr>
      <dsp:spPr>
        <a:xfrm>
          <a:off x="0" y="3036545"/>
          <a:ext cx="9720000" cy="1134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754380" tIns="416560" rIns="75438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Provide a progress update on the certification backlog against the baseline agreed upon</a:t>
          </a:r>
        </a:p>
      </dsp:txBody>
      <dsp:txXfrm>
        <a:off x="0" y="3036545"/>
        <a:ext cx="9720000" cy="1134000"/>
      </dsp:txXfrm>
    </dsp:sp>
    <dsp:sp modelId="{405B47F4-8A7E-4B9A-AE57-5A93875B2827}">
      <dsp:nvSpPr>
        <dsp:cNvPr id="0" name=""/>
        <dsp:cNvSpPr/>
      </dsp:nvSpPr>
      <dsp:spPr>
        <a:xfrm>
          <a:off x="486000" y="2741344"/>
          <a:ext cx="6804000" cy="5904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7175" tIns="0" rIns="257175" bIns="0" numCol="1" spcCol="1270" anchor="ctr" anchorCtr="0">
          <a:noAutofit/>
        </a:bodyPr>
        <a:lstStyle/>
        <a:p>
          <a:pPr marL="0" lvl="0" indent="0" algn="l" defTabSz="889000">
            <a:lnSpc>
              <a:spcPct val="90000"/>
            </a:lnSpc>
            <a:spcBef>
              <a:spcPct val="0"/>
            </a:spcBef>
            <a:spcAft>
              <a:spcPct val="35000"/>
            </a:spcAft>
            <a:buNone/>
          </a:pPr>
          <a:r>
            <a:rPr lang="en-US" sz="2000" kern="1200" dirty="0"/>
            <a:t>Progress Update</a:t>
          </a:r>
        </a:p>
      </dsp:txBody>
      <dsp:txXfrm>
        <a:off x="514821" y="2770165"/>
        <a:ext cx="6746358"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FC9B2-8A21-406E-A7FB-2FE4650EABB0}">
      <dsp:nvSpPr>
        <dsp:cNvPr id="0" name=""/>
        <dsp:cNvSpPr/>
      </dsp:nvSpPr>
      <dsp:spPr>
        <a:xfrm>
          <a:off x="0" y="3315492"/>
          <a:ext cx="9720000" cy="108821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DHET, Umalusi &amp; SITA agreed to process candidates where multiple mark changes were applied after the initial resulting. Initially only a single mop-up was catered for and resulted in QAA rejections (NCV)</a:t>
          </a:r>
        </a:p>
      </dsp:txBody>
      <dsp:txXfrm>
        <a:off x="0" y="3315492"/>
        <a:ext cx="9720000" cy="1088218"/>
      </dsp:txXfrm>
    </dsp:sp>
    <dsp:sp modelId="{A8F9E085-33C2-4FEC-A1DE-9ED29804399B}">
      <dsp:nvSpPr>
        <dsp:cNvPr id="0" name=""/>
        <dsp:cNvSpPr/>
      </dsp:nvSpPr>
      <dsp:spPr>
        <a:xfrm rot="10800000">
          <a:off x="0" y="1658135"/>
          <a:ext cx="9720000" cy="1673680"/>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Key adjustments on the functionality of the systems</a:t>
          </a:r>
        </a:p>
      </dsp:txBody>
      <dsp:txXfrm rot="-10800000">
        <a:off x="0" y="1658135"/>
        <a:ext cx="9720000" cy="587461"/>
      </dsp:txXfrm>
    </dsp:sp>
    <dsp:sp modelId="{CB0F69D3-6450-422B-A9D2-23E4DAEF1B8B}">
      <dsp:nvSpPr>
        <dsp:cNvPr id="0" name=""/>
        <dsp:cNvSpPr/>
      </dsp:nvSpPr>
      <dsp:spPr>
        <a:xfrm>
          <a:off x="0" y="2245597"/>
          <a:ext cx="2430000" cy="50043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en-US" sz="700" kern="1200"/>
            <a:t>Enhanced functionality to process (resulting and extracting) candidates for multiple examination cycles as opposed to one exam cycle at a time (CET)</a:t>
          </a:r>
        </a:p>
      </dsp:txBody>
      <dsp:txXfrm>
        <a:off x="0" y="2245597"/>
        <a:ext cx="2430000" cy="500430"/>
      </dsp:txXfrm>
    </dsp:sp>
    <dsp:sp modelId="{40491C70-9936-4FA5-BCB9-96C9264BCE3E}">
      <dsp:nvSpPr>
        <dsp:cNvPr id="0" name=""/>
        <dsp:cNvSpPr/>
      </dsp:nvSpPr>
      <dsp:spPr>
        <a:xfrm>
          <a:off x="2430000" y="2245597"/>
          <a:ext cx="2430000" cy="50043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en-US" sz="700" kern="1200"/>
            <a:t>Updated moderation records where candidates were fully absent or irregular</a:t>
          </a:r>
        </a:p>
      </dsp:txBody>
      <dsp:txXfrm>
        <a:off x="2430000" y="2245597"/>
        <a:ext cx="2430000" cy="500430"/>
      </dsp:txXfrm>
    </dsp:sp>
    <dsp:sp modelId="{8BE4E688-F08A-4260-A580-39FEEC559A00}">
      <dsp:nvSpPr>
        <dsp:cNvPr id="0" name=""/>
        <dsp:cNvSpPr/>
      </dsp:nvSpPr>
      <dsp:spPr>
        <a:xfrm>
          <a:off x="4860000" y="2245597"/>
          <a:ext cx="2430000" cy="50043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en-US" sz="700" kern="1200"/>
            <a:t>Enhanced current extracting and analysis programs to list the outstanding candidates and include indicators for certificates not yet printed, candidates with dyscalculia and mathematics offered, mop-up processes not completed (NATED)</a:t>
          </a:r>
        </a:p>
      </dsp:txBody>
      <dsp:txXfrm>
        <a:off x="4860000" y="2245597"/>
        <a:ext cx="2430000" cy="500430"/>
      </dsp:txXfrm>
    </dsp:sp>
    <dsp:sp modelId="{769A67C6-9EF5-4784-B948-0215C22B51B6}">
      <dsp:nvSpPr>
        <dsp:cNvPr id="0" name=""/>
        <dsp:cNvSpPr/>
      </dsp:nvSpPr>
      <dsp:spPr>
        <a:xfrm>
          <a:off x="7290000" y="2245597"/>
          <a:ext cx="2430000" cy="50043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marL="0" lvl="0" indent="0" algn="ctr" defTabSz="311150">
            <a:lnSpc>
              <a:spcPct val="90000"/>
            </a:lnSpc>
            <a:spcBef>
              <a:spcPct val="0"/>
            </a:spcBef>
            <a:spcAft>
              <a:spcPct val="35000"/>
            </a:spcAft>
            <a:buNone/>
          </a:pPr>
          <a:r>
            <a:rPr lang="en-US" sz="700" kern="1200"/>
            <a:t>Enhanced functionality to view candidates on the Frequency, Moderation Log and Candidate Mop-up Files</a:t>
          </a:r>
        </a:p>
      </dsp:txBody>
      <dsp:txXfrm>
        <a:off x="7290000" y="2245597"/>
        <a:ext cx="2430000" cy="500430"/>
      </dsp:txXfrm>
    </dsp:sp>
    <dsp:sp modelId="{E9F4F7C7-93F4-4D20-B1EA-E13744692F4E}">
      <dsp:nvSpPr>
        <dsp:cNvPr id="0" name=""/>
        <dsp:cNvSpPr/>
      </dsp:nvSpPr>
      <dsp:spPr>
        <a:xfrm rot="10800000">
          <a:off x="0" y="778"/>
          <a:ext cx="9720000" cy="1673680"/>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The validations for outstanding candidate records were refined. This will ensure that non-qualifying candidates are not included in the outstanding statistics for CET &amp; NATED</a:t>
          </a:r>
        </a:p>
      </dsp:txBody>
      <dsp:txXfrm rot="10800000">
        <a:off x="0" y="778"/>
        <a:ext cx="9720000" cy="10875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66AE4-27CA-4A16-89C8-A9A087F959EC}">
      <dsp:nvSpPr>
        <dsp:cNvPr id="0" name=""/>
        <dsp:cNvSpPr/>
      </dsp:nvSpPr>
      <dsp:spPr>
        <a:xfrm>
          <a:off x="0" y="1828"/>
          <a:ext cx="9720000" cy="92649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A81C06-35E2-442B-BF67-2CF1B664DB12}">
      <dsp:nvSpPr>
        <dsp:cNvPr id="0" name=""/>
        <dsp:cNvSpPr/>
      </dsp:nvSpPr>
      <dsp:spPr>
        <a:xfrm>
          <a:off x="280263" y="210288"/>
          <a:ext cx="509570" cy="5095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2069AA2-C1F5-44D3-9FCB-18D5EF02B884}">
      <dsp:nvSpPr>
        <dsp:cNvPr id="0" name=""/>
        <dsp:cNvSpPr/>
      </dsp:nvSpPr>
      <dsp:spPr>
        <a:xfrm>
          <a:off x="1070097" y="1828"/>
          <a:ext cx="8649902" cy="926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054" tIns="98054" rIns="98054" bIns="98054" numCol="1" spcCol="1270" anchor="ctr" anchorCtr="0">
          <a:noAutofit/>
        </a:bodyPr>
        <a:lstStyle/>
        <a:p>
          <a:pPr marL="0" lvl="0" indent="0" algn="l" defTabSz="666750">
            <a:lnSpc>
              <a:spcPct val="100000"/>
            </a:lnSpc>
            <a:spcBef>
              <a:spcPct val="0"/>
            </a:spcBef>
            <a:spcAft>
              <a:spcPct val="35000"/>
            </a:spcAft>
            <a:buNone/>
          </a:pPr>
          <a:r>
            <a:rPr lang="en-US" sz="1500" kern="1200" dirty="0"/>
            <a:t>As per the commitments the target to achieve a 95% reduction by the end of March 2021 was met. As part of the operational work, there will always be fluctuations in the candidates to be certified for previous years and this is dealt with on an ongoing basis as these become certifiable</a:t>
          </a:r>
        </a:p>
      </dsp:txBody>
      <dsp:txXfrm>
        <a:off x="1070097" y="1828"/>
        <a:ext cx="8649902" cy="926491"/>
      </dsp:txXfrm>
    </dsp:sp>
    <dsp:sp modelId="{8046E911-0F48-4311-A65C-75C4A7FB37EE}">
      <dsp:nvSpPr>
        <dsp:cNvPr id="0" name=""/>
        <dsp:cNvSpPr/>
      </dsp:nvSpPr>
      <dsp:spPr>
        <a:xfrm>
          <a:off x="0" y="1159942"/>
          <a:ext cx="9720000" cy="92649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5475A9-11A7-4C1A-9C36-47C5310E2417}">
      <dsp:nvSpPr>
        <dsp:cNvPr id="0" name=""/>
        <dsp:cNvSpPr/>
      </dsp:nvSpPr>
      <dsp:spPr>
        <a:xfrm>
          <a:off x="280263" y="1368402"/>
          <a:ext cx="509570" cy="5095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BADDFD-AE4D-42FF-925F-4EA22E2E31BE}">
      <dsp:nvSpPr>
        <dsp:cNvPr id="0" name=""/>
        <dsp:cNvSpPr/>
      </dsp:nvSpPr>
      <dsp:spPr>
        <a:xfrm>
          <a:off x="1070097" y="1159942"/>
          <a:ext cx="8649902" cy="926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054" tIns="98054" rIns="98054" bIns="98054" numCol="1" spcCol="1270" anchor="ctr" anchorCtr="0">
          <a:noAutofit/>
        </a:bodyPr>
        <a:lstStyle/>
        <a:p>
          <a:pPr marL="0" lvl="0" indent="0" algn="l" defTabSz="666750">
            <a:lnSpc>
              <a:spcPct val="100000"/>
            </a:lnSpc>
            <a:spcBef>
              <a:spcPct val="0"/>
            </a:spcBef>
            <a:spcAft>
              <a:spcPct val="35000"/>
            </a:spcAft>
            <a:buNone/>
          </a:pPr>
          <a:r>
            <a:rPr lang="en-US" sz="1500" kern="1200"/>
            <a:t>SITA remains committed to resolving any system or data matters preventing candidates from receiving their certificates to limit the adverse impact on Citizens</a:t>
          </a:r>
        </a:p>
      </dsp:txBody>
      <dsp:txXfrm>
        <a:off x="1070097" y="1159942"/>
        <a:ext cx="8649902" cy="926491"/>
      </dsp:txXfrm>
    </dsp:sp>
    <dsp:sp modelId="{E0819865-E886-4879-B55C-B341EB4DD607}">
      <dsp:nvSpPr>
        <dsp:cNvPr id="0" name=""/>
        <dsp:cNvSpPr/>
      </dsp:nvSpPr>
      <dsp:spPr>
        <a:xfrm>
          <a:off x="0" y="2318056"/>
          <a:ext cx="9720000" cy="92649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F05AFB-E14D-4878-9B57-66D77B85B303}">
      <dsp:nvSpPr>
        <dsp:cNvPr id="0" name=""/>
        <dsp:cNvSpPr/>
      </dsp:nvSpPr>
      <dsp:spPr>
        <a:xfrm>
          <a:off x="280263" y="2526516"/>
          <a:ext cx="509570" cy="5095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F60A47D-342F-460A-981C-7D66D90FA904}">
      <dsp:nvSpPr>
        <dsp:cNvPr id="0" name=""/>
        <dsp:cNvSpPr/>
      </dsp:nvSpPr>
      <dsp:spPr>
        <a:xfrm>
          <a:off x="1070097" y="2318056"/>
          <a:ext cx="8649902" cy="926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054" tIns="98054" rIns="98054" bIns="98054" numCol="1" spcCol="1270" anchor="ctr" anchorCtr="0">
          <a:noAutofit/>
        </a:bodyPr>
        <a:lstStyle/>
        <a:p>
          <a:pPr marL="0" lvl="0" indent="0" algn="l" defTabSz="666750">
            <a:lnSpc>
              <a:spcPct val="100000"/>
            </a:lnSpc>
            <a:spcBef>
              <a:spcPct val="0"/>
            </a:spcBef>
            <a:spcAft>
              <a:spcPct val="35000"/>
            </a:spcAft>
            <a:buNone/>
          </a:pPr>
          <a:r>
            <a:rPr lang="en-US" sz="1500" kern="1200"/>
            <a:t>The mop-up process are still not running smoothly and despite many interventions there are still process, software program and data deficiencies that are being addressed and the process needs optimisation</a:t>
          </a:r>
        </a:p>
      </dsp:txBody>
      <dsp:txXfrm>
        <a:off x="1070097" y="2318056"/>
        <a:ext cx="8649902" cy="926491"/>
      </dsp:txXfrm>
    </dsp:sp>
    <dsp:sp modelId="{D442510A-C056-4349-832B-068F74B86E75}">
      <dsp:nvSpPr>
        <dsp:cNvPr id="0" name=""/>
        <dsp:cNvSpPr/>
      </dsp:nvSpPr>
      <dsp:spPr>
        <a:xfrm>
          <a:off x="0" y="3476170"/>
          <a:ext cx="9720000" cy="92649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3A4928-35B0-49EB-B19A-C781BD204F84}">
      <dsp:nvSpPr>
        <dsp:cNvPr id="0" name=""/>
        <dsp:cNvSpPr/>
      </dsp:nvSpPr>
      <dsp:spPr>
        <a:xfrm>
          <a:off x="280263" y="3684631"/>
          <a:ext cx="509570" cy="50957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C21830-5009-4937-A3BB-B8371852560A}">
      <dsp:nvSpPr>
        <dsp:cNvPr id="0" name=""/>
        <dsp:cNvSpPr/>
      </dsp:nvSpPr>
      <dsp:spPr>
        <a:xfrm>
          <a:off x="1070097" y="3476170"/>
          <a:ext cx="8649902" cy="926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054" tIns="98054" rIns="98054" bIns="98054" numCol="1" spcCol="1270" anchor="ctr" anchorCtr="0">
          <a:noAutofit/>
        </a:bodyPr>
        <a:lstStyle/>
        <a:p>
          <a:pPr marL="0" lvl="0" indent="0" algn="l" defTabSz="666750">
            <a:lnSpc>
              <a:spcPct val="100000"/>
            </a:lnSpc>
            <a:spcBef>
              <a:spcPct val="0"/>
            </a:spcBef>
            <a:spcAft>
              <a:spcPct val="35000"/>
            </a:spcAft>
            <a:buNone/>
          </a:pPr>
          <a:r>
            <a:rPr lang="en-US" sz="1500" kern="1200"/>
            <a:t>The post backlog examination cycles are continuously monitored to ensure that a new backlog is not created</a:t>
          </a:r>
        </a:p>
      </dsp:txBody>
      <dsp:txXfrm>
        <a:off x="1070097" y="3476170"/>
        <a:ext cx="8649902" cy="92649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594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AFFB6D1-9C4A-412E-805D-A77C5B5FCCDA}" type="datetimeFigureOut">
              <a:rPr lang="en-GB" smtClean="0"/>
              <a:t>22/03/2022</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DCBDAC-2920-4F99-87E0-AAF918DED104}" type="slidenum">
              <a:rPr lang="en-GB" smtClean="0"/>
              <a:t>‹#›</a:t>
            </a:fld>
            <a:endParaRPr lang="en-GB" dirty="0"/>
          </a:p>
        </p:txBody>
      </p:sp>
    </p:spTree>
    <p:extLst>
      <p:ext uri="{BB962C8B-B14F-4D97-AF65-F5344CB8AC3E}">
        <p14:creationId xmlns:p14="http://schemas.microsoft.com/office/powerpoint/2010/main" val="404130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3</a:t>
            </a:fld>
            <a:endParaRPr lang="en-GB" dirty="0"/>
          </a:p>
        </p:txBody>
      </p:sp>
    </p:spTree>
    <p:extLst>
      <p:ext uri="{BB962C8B-B14F-4D97-AF65-F5344CB8AC3E}">
        <p14:creationId xmlns:p14="http://schemas.microsoft.com/office/powerpoint/2010/main" val="849941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dirty="0"/>
              <a:t>Historical Norms:</a:t>
            </a:r>
            <a:r>
              <a:rPr lang="en-US" sz="1050" dirty="0"/>
              <a:t> Average for the written component based on the previous 5/6 examinations depending on the qualification used to compare the current examinations performance against the norm during the standardisation process</a:t>
            </a:r>
          </a:p>
          <a:p>
            <a:r>
              <a:rPr lang="en-US" sz="1050" b="1" dirty="0"/>
              <a:t>Standardisation:</a:t>
            </a:r>
            <a:r>
              <a:rPr lang="en-US" sz="1050" dirty="0"/>
              <a:t> Done on a national level per subject. 95% of the written marks must be captured to continue with standardization. A computer adjustment is calculated and the </a:t>
            </a:r>
            <a:r>
              <a:rPr lang="en-US" sz="1050" dirty="0" err="1"/>
              <a:t>Standardisation</a:t>
            </a:r>
            <a:r>
              <a:rPr lang="en-US" sz="1050" dirty="0"/>
              <a:t> Committee will determine the external adjustment that must be applied</a:t>
            </a:r>
          </a:p>
          <a:p>
            <a:r>
              <a:rPr lang="en-US" sz="1050" b="1" dirty="0"/>
              <a:t>Statistical Moderation &amp; Resulting:</a:t>
            </a:r>
            <a:r>
              <a:rPr lang="en-US" sz="1050" dirty="0"/>
              <a:t> Done on a centre, subject and attendance type level where the SBA/practical component is compared. 80% of the combination of the written and SBA marks must be captured (subjects with &lt;=14 candidates have sliding scale). SBA and/or Final adjustment is determined and the final subject result as well as candidate overall result is determined</a:t>
            </a:r>
          </a:p>
          <a:p>
            <a:r>
              <a:rPr lang="en-US" sz="1050" b="1" dirty="0"/>
              <a:t>Re-Mark/Re-Check:</a:t>
            </a:r>
            <a:r>
              <a:rPr lang="en-US" sz="1050" dirty="0"/>
              <a:t> Candidates can apply for their scripts to be re-marked/re-checked if they suspect that their result are not correct. Re-mark/re-check must be completed prior to certification</a:t>
            </a:r>
          </a:p>
          <a:p>
            <a:r>
              <a:rPr lang="en-US" sz="1050" b="1" dirty="0"/>
              <a:t>Mop-up:</a:t>
            </a:r>
            <a:r>
              <a:rPr lang="en-US" sz="1050" dirty="0"/>
              <a:t> Process that was introduced from 201711 where candidates who had outstanding marks which were since captured, or where marks were incorrectly captured could be submitted to Umalusi for quality assurance to be approved before certification can be done.</a:t>
            </a:r>
          </a:p>
          <a:p>
            <a:r>
              <a:rPr lang="en-US" sz="1050" b="1" dirty="0"/>
              <a:t>First Issue Certificate:</a:t>
            </a:r>
            <a:r>
              <a:rPr lang="en-US" sz="1050" dirty="0"/>
              <a:t> Certificate (full or subject certificate) that is issued for subjects offer in one exam sitting</a:t>
            </a:r>
          </a:p>
          <a:p>
            <a:r>
              <a:rPr lang="en-US" sz="1050" b="1" dirty="0"/>
              <a:t>Full/Combined Certificate:</a:t>
            </a:r>
            <a:r>
              <a:rPr lang="en-US" sz="1050" dirty="0"/>
              <a:t> Certificate that is issued where the qualification was achieved over multiple exam sittings and previous subject certificates were issued</a:t>
            </a:r>
          </a:p>
          <a:p>
            <a:endParaRPr lang="en-US" sz="1050" dirty="0"/>
          </a:p>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5</a:t>
            </a:fld>
            <a:endParaRPr lang="en-GB" dirty="0"/>
          </a:p>
        </p:txBody>
      </p:sp>
    </p:spTree>
    <p:extLst>
      <p:ext uri="{BB962C8B-B14F-4D97-AF65-F5344CB8AC3E}">
        <p14:creationId xmlns:p14="http://schemas.microsoft.com/office/powerpoint/2010/main" val="1811776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9</a:t>
            </a:fld>
            <a:endParaRPr lang="en-GB" dirty="0"/>
          </a:p>
        </p:txBody>
      </p:sp>
    </p:spTree>
    <p:extLst>
      <p:ext uri="{BB962C8B-B14F-4D97-AF65-F5344CB8AC3E}">
        <p14:creationId xmlns:p14="http://schemas.microsoft.com/office/powerpoint/2010/main" val="17818576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b="9124"/>
          <a:stretch/>
        </p:blipFill>
        <p:spPr>
          <a:xfrm>
            <a:off x="1" y="0"/>
            <a:ext cx="3567832" cy="5715000"/>
          </a:xfrm>
          <a:prstGeom prst="rect">
            <a:avLst/>
          </a:prstGeom>
        </p:spPr>
      </p:pic>
      <p:sp>
        <p:nvSpPr>
          <p:cNvPr id="8" name="Rectangle 7"/>
          <p:cNvSpPr/>
          <p:nvPr userDrawn="1"/>
        </p:nvSpPr>
        <p:spPr>
          <a:xfrm>
            <a:off x="9320471" y="5317774"/>
            <a:ext cx="839529" cy="3972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7" dirty="0"/>
          </a:p>
        </p:txBody>
      </p:sp>
      <p:sp>
        <p:nvSpPr>
          <p:cNvPr id="2" name="Title 1"/>
          <p:cNvSpPr>
            <a:spLocks noGrp="1"/>
          </p:cNvSpPr>
          <p:nvPr>
            <p:ph type="ctrTitle"/>
          </p:nvPr>
        </p:nvSpPr>
        <p:spPr>
          <a:xfrm>
            <a:off x="3783855" y="769268"/>
            <a:ext cx="5897253" cy="2592288"/>
          </a:xfrm>
          <a:noFill/>
        </p:spPr>
        <p:txBody>
          <a:bodyPr>
            <a:normAutofit/>
          </a:bodyPr>
          <a:lstStyle>
            <a:lvl1pPr algn="ctr">
              <a:defRPr sz="3200" b="1">
                <a:solidFill>
                  <a:srgbClr val="0E1B8D"/>
                </a:solidFill>
                <a:latin typeface="+mj-lt"/>
                <a:cs typeface="Segoe UI Semibold" panose="020B0702040204020203"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3783854" y="4369668"/>
            <a:ext cx="5897254" cy="1055935"/>
          </a:xfrm>
          <a:noFill/>
        </p:spPr>
        <p:txBody>
          <a:bodyPr anchor="ctr">
            <a:normAutofit/>
          </a:bodyPr>
          <a:lstStyle>
            <a:lvl1pPr marL="0" indent="0" algn="ctr">
              <a:buNone/>
              <a:defRPr sz="2000">
                <a:solidFill>
                  <a:srgbClr val="0E1B8D"/>
                </a:solidFill>
                <a:latin typeface="+mn-lt"/>
                <a:cs typeface="Segoe UI Semibold" panose="020B0702040204020203" pitchFamily="34" charset="0"/>
              </a:defRPr>
            </a:lvl1pPr>
            <a:lvl2pPr marL="423312" indent="0" algn="ctr">
              <a:buNone/>
              <a:defRPr>
                <a:solidFill>
                  <a:schemeClr val="tx1">
                    <a:tint val="75000"/>
                  </a:schemeClr>
                </a:solidFill>
              </a:defRPr>
            </a:lvl2pPr>
            <a:lvl3pPr marL="846625" indent="0" algn="ctr">
              <a:buNone/>
              <a:defRPr>
                <a:solidFill>
                  <a:schemeClr val="tx1">
                    <a:tint val="75000"/>
                  </a:schemeClr>
                </a:solidFill>
              </a:defRPr>
            </a:lvl3pPr>
            <a:lvl4pPr marL="1269936" indent="0" algn="ctr">
              <a:buNone/>
              <a:defRPr>
                <a:solidFill>
                  <a:schemeClr val="tx1">
                    <a:tint val="75000"/>
                  </a:schemeClr>
                </a:solidFill>
              </a:defRPr>
            </a:lvl4pPr>
            <a:lvl5pPr marL="1693249" indent="0" algn="ctr">
              <a:buNone/>
              <a:defRPr>
                <a:solidFill>
                  <a:schemeClr val="tx1">
                    <a:tint val="75000"/>
                  </a:schemeClr>
                </a:solidFill>
              </a:defRPr>
            </a:lvl5pPr>
            <a:lvl6pPr marL="2116561" indent="0" algn="ctr">
              <a:buNone/>
              <a:defRPr>
                <a:solidFill>
                  <a:schemeClr val="tx1">
                    <a:tint val="75000"/>
                  </a:schemeClr>
                </a:solidFill>
              </a:defRPr>
            </a:lvl6pPr>
            <a:lvl7pPr marL="2539873" indent="0" algn="ctr">
              <a:buNone/>
              <a:defRPr>
                <a:solidFill>
                  <a:schemeClr val="tx1">
                    <a:tint val="75000"/>
                  </a:schemeClr>
                </a:solidFill>
              </a:defRPr>
            </a:lvl7pPr>
            <a:lvl8pPr marL="2963185" indent="0" algn="ctr">
              <a:buNone/>
              <a:defRPr>
                <a:solidFill>
                  <a:schemeClr val="tx1">
                    <a:tint val="75000"/>
                  </a:schemeClr>
                </a:solidFill>
              </a:defRPr>
            </a:lvl8pPr>
            <a:lvl9pPr marL="3386497" indent="0" algn="ctr">
              <a:buNone/>
              <a:defRPr>
                <a:solidFill>
                  <a:schemeClr val="tx1">
                    <a:tint val="75000"/>
                  </a:schemeClr>
                </a:solidFill>
              </a:defRPr>
            </a:lvl9pPr>
          </a:lstStyle>
          <a:p>
            <a:r>
              <a:rPr lang="en-US"/>
              <a:t>Click to edit Master subtitle style</a:t>
            </a:r>
            <a:endParaRPr lang="en-GB" dirty="0"/>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65616" y="4369668"/>
            <a:ext cx="834064" cy="1055934"/>
          </a:xfrm>
          <a:prstGeom prst="rect">
            <a:avLst/>
          </a:prstGeom>
        </p:spPr>
      </p:pic>
    </p:spTree>
    <p:extLst>
      <p:ext uri="{BB962C8B-B14F-4D97-AF65-F5344CB8AC3E}">
        <p14:creationId xmlns:p14="http://schemas.microsoft.com/office/powerpoint/2010/main" val="144408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1"/>
            <a:ext cx="9721080" cy="415498"/>
          </a:xfrm>
          <a:noFill/>
          <a:ln>
            <a:noFill/>
          </a:ln>
        </p:spPr>
        <p:txBody>
          <a:bodyPr wrap="square" anchor="t" anchorCtr="0">
            <a:spAutoFit/>
          </a:bodyPr>
          <a:lstStyle>
            <a:lvl1pPr>
              <a:defRPr sz="2100">
                <a:latin typeface="+mj-lt"/>
              </a:defRPr>
            </a:lvl1pPr>
          </a:lstStyle>
          <a:p>
            <a:r>
              <a:rPr lang="en-US"/>
              <a:t>Click to edit Master title style</a:t>
            </a:r>
            <a:endParaRPr lang="en-GB" dirty="0"/>
          </a:p>
        </p:txBody>
      </p:sp>
      <p:sp>
        <p:nvSpPr>
          <p:cNvPr id="3" name="Content Placeholder 2"/>
          <p:cNvSpPr>
            <a:spLocks noGrp="1"/>
          </p:cNvSpPr>
          <p:nvPr>
            <p:ph sz="half" idx="1"/>
          </p:nvPr>
        </p:nvSpPr>
        <p:spPr>
          <a:xfrm>
            <a:off x="216000" y="913286"/>
            <a:ext cx="4536506" cy="4248471"/>
          </a:xfrm>
        </p:spPr>
        <p:txBody>
          <a:bodyPr>
            <a:normAutofit/>
          </a:bodyPr>
          <a:lstStyle>
            <a:lvl1pPr>
              <a:defRPr sz="1800">
                <a:latin typeface="+mn-lt"/>
              </a:defRPr>
            </a:lvl1pPr>
            <a:lvl2pPr>
              <a:defRPr sz="1500">
                <a:latin typeface="+mn-lt"/>
              </a:defRPr>
            </a:lvl2pPr>
            <a:lvl3pPr>
              <a:defRPr sz="1350">
                <a:latin typeface="+mn-lt"/>
              </a:defRPr>
            </a:lvl3pPr>
            <a:lvl4pPr>
              <a:defRPr sz="1200">
                <a:latin typeface="+mn-lt"/>
              </a:defRPr>
            </a:lvl4pPr>
            <a:lvl5pPr>
              <a:defRPr sz="1050">
                <a:latin typeface="+mn-lt"/>
              </a:defRPr>
            </a:lvl5pPr>
            <a:lvl6pPr>
              <a:defRPr sz="1250"/>
            </a:lvl6pPr>
            <a:lvl7pPr>
              <a:defRPr sz="1250"/>
            </a:lvl7pPr>
            <a:lvl8pPr>
              <a:defRPr sz="1250"/>
            </a:lvl8pPr>
            <a:lvl9pPr>
              <a:defRPr sz="12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040536" y="913285"/>
            <a:ext cx="4896546" cy="4248472"/>
          </a:xfrm>
        </p:spPr>
        <p:txBody>
          <a:bodyPr>
            <a:normAutofit/>
          </a:bodyPr>
          <a:lstStyle>
            <a:lvl1pPr>
              <a:defRPr sz="1800">
                <a:latin typeface="+mn-lt"/>
              </a:defRPr>
            </a:lvl1pPr>
            <a:lvl2pPr>
              <a:defRPr sz="1500">
                <a:latin typeface="+mn-lt"/>
              </a:defRPr>
            </a:lvl2pPr>
            <a:lvl3pPr>
              <a:defRPr sz="1350">
                <a:latin typeface="+mn-lt"/>
              </a:defRPr>
            </a:lvl3pPr>
            <a:lvl4pPr>
              <a:defRPr sz="1200">
                <a:latin typeface="+mn-lt"/>
              </a:defRPr>
            </a:lvl4pPr>
            <a:lvl5pPr>
              <a:defRPr sz="1050">
                <a:latin typeface="+mn-lt"/>
              </a:defRPr>
            </a:lvl5pPr>
            <a:lvl6pPr>
              <a:defRPr sz="1250"/>
            </a:lvl6pPr>
            <a:lvl7pPr>
              <a:defRPr sz="1250"/>
            </a:lvl7pPr>
            <a:lvl8pPr>
              <a:defRPr sz="1250"/>
            </a:lvl8pPr>
            <a:lvl9pPr>
              <a:defRPr sz="12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07929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000" y="841276"/>
            <a:ext cx="9720000" cy="523220"/>
          </a:xfrm>
          <a:noFill/>
        </p:spPr>
        <p:txBody>
          <a:bodyPr anchor="t">
            <a:spAutoFit/>
          </a:bodyPr>
          <a:lstStyle>
            <a:lvl1pPr algn="l">
              <a:defRPr sz="2800" b="1" cap="none" baseline="0">
                <a:solidFill>
                  <a:srgbClr val="0E1B8D"/>
                </a:solidFill>
                <a:latin typeface="+mj-lt"/>
              </a:defRPr>
            </a:lvl1pPr>
          </a:lstStyle>
          <a:p>
            <a:r>
              <a:rPr lang="en-US"/>
              <a:t>Click to edit Master title style</a:t>
            </a:r>
            <a:endParaRPr lang="en-GB" dirty="0"/>
          </a:p>
        </p:txBody>
      </p:sp>
      <p:sp>
        <p:nvSpPr>
          <p:cNvPr id="12" name="Content Placeholder 11"/>
          <p:cNvSpPr>
            <a:spLocks noGrp="1"/>
          </p:cNvSpPr>
          <p:nvPr>
            <p:ph sz="quarter" idx="10"/>
          </p:nvPr>
        </p:nvSpPr>
        <p:spPr>
          <a:xfrm>
            <a:off x="216000" y="1705372"/>
            <a:ext cx="3240001" cy="3240000"/>
          </a:xfrm>
        </p:spPr>
        <p:txBody>
          <a:bodyPr>
            <a:normAutofit/>
          </a:bodyPr>
          <a:lstStyle>
            <a:lvl1pPr marL="0" indent="0">
              <a:buNone/>
              <a:defRPr sz="2000"/>
            </a:lvl1pPr>
          </a:lstStyle>
          <a:p>
            <a:pPr lvl="0"/>
            <a:r>
              <a:rPr lang="en-US"/>
              <a:t>Edit Master text styles</a:t>
            </a:r>
          </a:p>
        </p:txBody>
      </p:sp>
      <p:sp>
        <p:nvSpPr>
          <p:cNvPr id="6" name="Content Placeholder 11"/>
          <p:cNvSpPr>
            <a:spLocks noGrp="1"/>
          </p:cNvSpPr>
          <p:nvPr>
            <p:ph sz="quarter" idx="11"/>
          </p:nvPr>
        </p:nvSpPr>
        <p:spPr>
          <a:xfrm>
            <a:off x="3711848" y="1705372"/>
            <a:ext cx="6224152" cy="3240000"/>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4" name="Straight Connector 3"/>
          <p:cNvCxnSpPr/>
          <p:nvPr userDrawn="1"/>
        </p:nvCxnSpPr>
        <p:spPr>
          <a:xfrm>
            <a:off x="327472" y="1417340"/>
            <a:ext cx="9505056" cy="0"/>
          </a:xfrm>
          <a:prstGeom prst="line">
            <a:avLst/>
          </a:prstGeom>
          <a:ln w="28575">
            <a:solidFill>
              <a:srgbClr val="0E1B8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624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1"/>
            <a:ext cx="9720000" cy="480053"/>
          </a:xfrm>
        </p:spPr>
        <p:txBody>
          <a:bodyPr anchor="t" anchorCtr="0">
            <a:noAutofit/>
          </a:bodyPr>
          <a:lstStyle>
            <a:lvl1pPr>
              <a:defRPr sz="2800" b="1">
                <a:solidFill>
                  <a:srgbClr val="0E1B8D"/>
                </a:solidFill>
                <a:latin typeface="+mj-lt"/>
              </a:defRPr>
            </a:lvl1pPr>
          </a:lstStyle>
          <a:p>
            <a:r>
              <a:rPr lang="en-US"/>
              <a:t>Click to edit Master title style</a:t>
            </a:r>
            <a:endParaRPr lang="en-GB" dirty="0"/>
          </a:p>
        </p:txBody>
      </p:sp>
      <p:sp>
        <p:nvSpPr>
          <p:cNvPr id="3" name="Content Placeholder 2"/>
          <p:cNvSpPr>
            <a:spLocks noGrp="1"/>
          </p:cNvSpPr>
          <p:nvPr>
            <p:ph idx="1"/>
          </p:nvPr>
        </p:nvSpPr>
        <p:spPr>
          <a:xfrm>
            <a:off x="216000" y="841276"/>
            <a:ext cx="9720000" cy="4404490"/>
          </a:xfrm>
        </p:spPr>
        <p:txBody>
          <a:bodyPr>
            <a:normAutofit/>
          </a:bodyPr>
          <a:lstStyle>
            <a:lvl1pPr marL="336592" indent="-336592">
              <a:spcBef>
                <a:spcPts val="556"/>
              </a:spcBef>
              <a:buSzPct val="90000"/>
              <a:defRPr sz="2400"/>
            </a:lvl1pPr>
            <a:lvl2pPr marL="658486" indent="-321895">
              <a:spcBef>
                <a:spcPts val="556"/>
              </a:spcBef>
              <a:buSzPct val="90000"/>
              <a:defRPr sz="2000"/>
            </a:lvl2pPr>
            <a:lvl3pPr marL="833396" indent="-174910">
              <a:spcBef>
                <a:spcPts val="556"/>
              </a:spcBef>
              <a:buFont typeface="Wingdings" panose="05000000000000000000" pitchFamily="2" charset="2"/>
              <a:buChar char="§"/>
              <a:defRPr sz="1800"/>
            </a:lvl3pPr>
            <a:lvl4pPr marL="1074449" indent="-241053">
              <a:spcBef>
                <a:spcPts val="556"/>
              </a:spcBef>
              <a:buFont typeface="Arial" panose="020B0604020202020204" pitchFamily="34" charset="0"/>
              <a:buChar char="•"/>
              <a:defRPr sz="1600"/>
            </a:lvl4pPr>
            <a:lvl5pPr marL="1249359" indent="-174910">
              <a:spcBef>
                <a:spcPts val="556"/>
              </a:spcBef>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77821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ZA"/>
          </a:p>
        </p:txBody>
      </p:sp>
    </p:spTree>
    <p:extLst>
      <p:ext uri="{BB962C8B-B14F-4D97-AF65-F5344CB8AC3E}">
        <p14:creationId xmlns:p14="http://schemas.microsoft.com/office/powerpoint/2010/main" val="53325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0"/>
            <a:ext cx="9721080" cy="523220"/>
          </a:xfrm>
          <a:noFill/>
          <a:ln>
            <a:noFill/>
          </a:ln>
        </p:spPr>
        <p:txBody>
          <a:bodyPr wrap="square" anchor="t" anchorCtr="0">
            <a:spAutoFit/>
          </a:bodyPr>
          <a:lstStyle>
            <a:lvl1pPr>
              <a:defRPr sz="2800">
                <a:latin typeface="+mj-lt"/>
              </a:defRPr>
            </a:lvl1pPr>
          </a:lstStyle>
          <a:p>
            <a:r>
              <a:rPr lang="en-US"/>
              <a:t>Click to edit Master title style</a:t>
            </a:r>
            <a:endParaRPr lang="en-GB" dirty="0"/>
          </a:p>
        </p:txBody>
      </p:sp>
      <p:sp>
        <p:nvSpPr>
          <p:cNvPr id="3" name="Content Placeholder 2"/>
          <p:cNvSpPr>
            <a:spLocks noGrp="1"/>
          </p:cNvSpPr>
          <p:nvPr>
            <p:ph sz="half" idx="1"/>
          </p:nvPr>
        </p:nvSpPr>
        <p:spPr>
          <a:xfrm>
            <a:off x="216000" y="913285"/>
            <a:ext cx="4536505" cy="4248471"/>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vl6pPr>
              <a:defRPr sz="1667"/>
            </a:lvl6pPr>
            <a:lvl7pPr>
              <a:defRPr sz="1667"/>
            </a:lvl7pPr>
            <a:lvl8pPr>
              <a:defRPr sz="1667"/>
            </a:lvl8pPr>
            <a:lvl9pPr>
              <a:defRPr sz="1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040535" y="913285"/>
            <a:ext cx="4896545" cy="4248472"/>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vl6pPr>
              <a:defRPr sz="1667"/>
            </a:lvl6pPr>
            <a:lvl7pPr>
              <a:defRPr sz="1667"/>
            </a:lvl7pPr>
            <a:lvl8pPr>
              <a:defRPr sz="1667"/>
            </a:lvl8pPr>
            <a:lvl9pPr>
              <a:defRPr sz="1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89062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b="9124"/>
          <a:stretch/>
        </p:blipFill>
        <p:spPr>
          <a:xfrm>
            <a:off x="2" y="0"/>
            <a:ext cx="3567832" cy="5715000"/>
          </a:xfrm>
          <a:prstGeom prst="rect">
            <a:avLst/>
          </a:prstGeom>
        </p:spPr>
      </p:pic>
      <p:sp>
        <p:nvSpPr>
          <p:cNvPr id="8" name="Rectangle 7"/>
          <p:cNvSpPr/>
          <p:nvPr userDrawn="1"/>
        </p:nvSpPr>
        <p:spPr>
          <a:xfrm>
            <a:off x="9320471" y="5317775"/>
            <a:ext cx="839529" cy="3972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50" dirty="0">
              <a:solidFill>
                <a:prstClr val="white"/>
              </a:solidFill>
            </a:endParaRPr>
          </a:p>
        </p:txBody>
      </p:sp>
      <p:sp>
        <p:nvSpPr>
          <p:cNvPr id="2" name="Title 1"/>
          <p:cNvSpPr>
            <a:spLocks noGrp="1"/>
          </p:cNvSpPr>
          <p:nvPr>
            <p:ph type="ctrTitle"/>
          </p:nvPr>
        </p:nvSpPr>
        <p:spPr>
          <a:xfrm>
            <a:off x="3783856" y="769268"/>
            <a:ext cx="5897253" cy="2592288"/>
          </a:xfrm>
          <a:noFill/>
        </p:spPr>
        <p:txBody>
          <a:bodyPr>
            <a:normAutofit/>
          </a:bodyPr>
          <a:lstStyle>
            <a:lvl1pPr algn="ctr">
              <a:defRPr sz="2400" b="1">
                <a:solidFill>
                  <a:srgbClr val="0E1B8D"/>
                </a:solidFill>
                <a:latin typeface="+mj-lt"/>
                <a:cs typeface="Segoe UI Semibold" panose="020B0702040204020203"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3783854" y="4369668"/>
            <a:ext cx="5897254" cy="1055935"/>
          </a:xfrm>
          <a:noFill/>
        </p:spPr>
        <p:txBody>
          <a:bodyPr anchor="ctr">
            <a:normAutofit/>
          </a:bodyPr>
          <a:lstStyle>
            <a:lvl1pPr marL="0" indent="0" algn="ctr">
              <a:buNone/>
              <a:defRPr sz="1500">
                <a:solidFill>
                  <a:srgbClr val="0E1B8D"/>
                </a:solidFill>
                <a:latin typeface="+mn-lt"/>
                <a:cs typeface="Segoe UI Semibold" panose="020B0702040204020203" pitchFamily="34" charset="0"/>
              </a:defRPr>
            </a:lvl1pPr>
            <a:lvl2pPr marL="317471" indent="0" algn="ctr">
              <a:buNone/>
              <a:defRPr>
                <a:solidFill>
                  <a:schemeClr val="tx1">
                    <a:tint val="75000"/>
                  </a:schemeClr>
                </a:solidFill>
              </a:defRPr>
            </a:lvl2pPr>
            <a:lvl3pPr marL="634944" indent="0" algn="ctr">
              <a:buNone/>
              <a:defRPr>
                <a:solidFill>
                  <a:schemeClr val="tx1">
                    <a:tint val="75000"/>
                  </a:schemeClr>
                </a:solidFill>
              </a:defRPr>
            </a:lvl3pPr>
            <a:lvl4pPr marL="952414" indent="0" algn="ctr">
              <a:buNone/>
              <a:defRPr>
                <a:solidFill>
                  <a:schemeClr val="tx1">
                    <a:tint val="75000"/>
                  </a:schemeClr>
                </a:solidFill>
              </a:defRPr>
            </a:lvl4pPr>
            <a:lvl5pPr marL="1269886" indent="0" algn="ctr">
              <a:buNone/>
              <a:defRPr>
                <a:solidFill>
                  <a:schemeClr val="tx1">
                    <a:tint val="75000"/>
                  </a:schemeClr>
                </a:solidFill>
              </a:defRPr>
            </a:lvl5pPr>
            <a:lvl6pPr marL="1587357" indent="0" algn="ctr">
              <a:buNone/>
              <a:defRPr>
                <a:solidFill>
                  <a:schemeClr val="tx1">
                    <a:tint val="75000"/>
                  </a:schemeClr>
                </a:solidFill>
              </a:defRPr>
            </a:lvl6pPr>
            <a:lvl7pPr marL="1904829" indent="0" algn="ctr">
              <a:buNone/>
              <a:defRPr>
                <a:solidFill>
                  <a:schemeClr val="tx1">
                    <a:tint val="75000"/>
                  </a:schemeClr>
                </a:solidFill>
              </a:defRPr>
            </a:lvl7pPr>
            <a:lvl8pPr marL="2222300" indent="0" algn="ctr">
              <a:buNone/>
              <a:defRPr>
                <a:solidFill>
                  <a:schemeClr val="tx1">
                    <a:tint val="75000"/>
                  </a:schemeClr>
                </a:solidFill>
              </a:defRPr>
            </a:lvl8pPr>
            <a:lvl9pPr marL="2539771" indent="0" algn="ctr">
              <a:buNone/>
              <a:defRPr>
                <a:solidFill>
                  <a:schemeClr val="tx1">
                    <a:tint val="75000"/>
                  </a:schemeClr>
                </a:solidFill>
              </a:defRPr>
            </a:lvl9pPr>
          </a:lstStyle>
          <a:p>
            <a:r>
              <a:rPr lang="en-US"/>
              <a:t>Click to edit Master subtitle style</a:t>
            </a:r>
            <a:endParaRPr lang="en-GB" dirty="0"/>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65616" y="4369669"/>
            <a:ext cx="834064" cy="1055934"/>
          </a:xfrm>
          <a:prstGeom prst="rect">
            <a:avLst/>
          </a:prstGeom>
        </p:spPr>
      </p:pic>
    </p:spTree>
    <p:extLst>
      <p:ext uri="{BB962C8B-B14F-4D97-AF65-F5344CB8AC3E}">
        <p14:creationId xmlns:p14="http://schemas.microsoft.com/office/powerpoint/2010/main" val="86307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000" y="841276"/>
            <a:ext cx="9720000" cy="415498"/>
          </a:xfrm>
          <a:noFill/>
        </p:spPr>
        <p:txBody>
          <a:bodyPr anchor="t">
            <a:spAutoFit/>
          </a:bodyPr>
          <a:lstStyle>
            <a:lvl1pPr algn="l">
              <a:defRPr sz="2100" b="1" cap="none" baseline="0">
                <a:solidFill>
                  <a:srgbClr val="0E1B8D"/>
                </a:solidFill>
                <a:latin typeface="+mj-lt"/>
              </a:defRPr>
            </a:lvl1pPr>
          </a:lstStyle>
          <a:p>
            <a:r>
              <a:rPr lang="en-US"/>
              <a:t>Click to edit Master title style</a:t>
            </a:r>
            <a:endParaRPr lang="en-GB" dirty="0"/>
          </a:p>
        </p:txBody>
      </p:sp>
      <p:sp>
        <p:nvSpPr>
          <p:cNvPr id="12" name="Content Placeholder 11"/>
          <p:cNvSpPr>
            <a:spLocks noGrp="1"/>
          </p:cNvSpPr>
          <p:nvPr>
            <p:ph sz="quarter" idx="10"/>
          </p:nvPr>
        </p:nvSpPr>
        <p:spPr>
          <a:xfrm>
            <a:off x="216001" y="1705372"/>
            <a:ext cx="3240001" cy="3240000"/>
          </a:xfrm>
        </p:spPr>
        <p:txBody>
          <a:bodyPr>
            <a:normAutofit/>
          </a:bodyPr>
          <a:lstStyle>
            <a:lvl1pPr marL="0" indent="0">
              <a:buNone/>
              <a:defRPr sz="1500"/>
            </a:lvl1pPr>
          </a:lstStyle>
          <a:p>
            <a:pPr lvl="0"/>
            <a:r>
              <a:rPr lang="en-US"/>
              <a:t>Edit Master text styles</a:t>
            </a:r>
          </a:p>
        </p:txBody>
      </p:sp>
      <p:sp>
        <p:nvSpPr>
          <p:cNvPr id="6" name="Content Placeholder 11"/>
          <p:cNvSpPr>
            <a:spLocks noGrp="1"/>
          </p:cNvSpPr>
          <p:nvPr>
            <p:ph sz="quarter" idx="11"/>
          </p:nvPr>
        </p:nvSpPr>
        <p:spPr>
          <a:xfrm>
            <a:off x="3711848" y="1705372"/>
            <a:ext cx="6224152" cy="3240000"/>
          </a:xfrm>
        </p:spPr>
        <p:txBody>
          <a:bodyPr>
            <a:normAutofit/>
          </a:bodyPr>
          <a:lstStyle>
            <a:lvl1pPr>
              <a:defRPr sz="1800">
                <a:latin typeface="+mn-lt"/>
              </a:defRPr>
            </a:lvl1pPr>
            <a:lvl2pPr>
              <a:defRPr sz="1500">
                <a:latin typeface="+mn-lt"/>
              </a:defRPr>
            </a:lvl2pPr>
            <a:lvl3pPr>
              <a:defRPr sz="1350">
                <a:latin typeface="+mn-lt"/>
              </a:defRPr>
            </a:lvl3pPr>
            <a:lvl4pPr>
              <a:defRPr sz="1200">
                <a:latin typeface="+mn-lt"/>
              </a:defRPr>
            </a:lvl4pPr>
            <a:lvl5pPr>
              <a:defRPr sz="105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4" name="Straight Connector 3"/>
          <p:cNvCxnSpPr/>
          <p:nvPr userDrawn="1"/>
        </p:nvCxnSpPr>
        <p:spPr>
          <a:xfrm>
            <a:off x="327472" y="1417340"/>
            <a:ext cx="9505056" cy="0"/>
          </a:xfrm>
          <a:prstGeom prst="line">
            <a:avLst/>
          </a:prstGeom>
          <a:ln w="28575">
            <a:solidFill>
              <a:srgbClr val="0E1B8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733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2"/>
            <a:ext cx="9720000" cy="480053"/>
          </a:xfrm>
        </p:spPr>
        <p:txBody>
          <a:bodyPr anchor="t" anchorCtr="0">
            <a:noAutofit/>
          </a:bodyPr>
          <a:lstStyle>
            <a:lvl1pPr>
              <a:defRPr sz="2100" b="1">
                <a:solidFill>
                  <a:srgbClr val="0E1B8D"/>
                </a:solidFill>
                <a:latin typeface="+mj-lt"/>
              </a:defRPr>
            </a:lvl1pPr>
          </a:lstStyle>
          <a:p>
            <a:r>
              <a:rPr lang="en-US"/>
              <a:t>Click to edit Master title style</a:t>
            </a:r>
            <a:endParaRPr lang="en-GB" dirty="0"/>
          </a:p>
        </p:txBody>
      </p:sp>
      <p:sp>
        <p:nvSpPr>
          <p:cNvPr id="3" name="Content Placeholder 2"/>
          <p:cNvSpPr>
            <a:spLocks noGrp="1"/>
          </p:cNvSpPr>
          <p:nvPr>
            <p:ph idx="1"/>
          </p:nvPr>
        </p:nvSpPr>
        <p:spPr>
          <a:xfrm>
            <a:off x="216000" y="841276"/>
            <a:ext cx="9720000" cy="4404490"/>
          </a:xfrm>
        </p:spPr>
        <p:txBody>
          <a:bodyPr>
            <a:normAutofit/>
          </a:bodyPr>
          <a:lstStyle>
            <a:lvl1pPr marL="252434" indent="-252434">
              <a:spcBef>
                <a:spcPts val="417"/>
              </a:spcBef>
              <a:buSzPct val="90000"/>
              <a:defRPr sz="1800"/>
            </a:lvl1pPr>
            <a:lvl2pPr marL="493844" indent="-241412">
              <a:spcBef>
                <a:spcPts val="417"/>
              </a:spcBef>
              <a:buSzPct val="90000"/>
              <a:defRPr sz="1500"/>
            </a:lvl2pPr>
            <a:lvl3pPr marL="625022" indent="-131177">
              <a:spcBef>
                <a:spcPts val="417"/>
              </a:spcBef>
              <a:buFont typeface="Wingdings" panose="05000000000000000000" pitchFamily="2" charset="2"/>
              <a:buChar char="§"/>
              <a:defRPr sz="1350"/>
            </a:lvl3pPr>
            <a:lvl4pPr marL="805804" indent="-180783">
              <a:spcBef>
                <a:spcPts val="417"/>
              </a:spcBef>
              <a:buFont typeface="Arial" panose="020B0604020202020204" pitchFamily="34" charset="0"/>
              <a:buChar char="•"/>
              <a:defRPr sz="1200"/>
            </a:lvl4pPr>
            <a:lvl5pPr marL="936982" indent="-131177">
              <a:spcBef>
                <a:spcPts val="417"/>
              </a:spcBef>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660098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ZA"/>
          </a:p>
        </p:txBody>
      </p:sp>
    </p:spTree>
    <p:extLst>
      <p:ext uri="{BB962C8B-B14F-4D97-AF65-F5344CB8AC3E}">
        <p14:creationId xmlns:p14="http://schemas.microsoft.com/office/powerpoint/2010/main" val="2263414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p:cNvPicPr>
          <p:nvPr userDrawn="1"/>
        </p:nvPicPr>
        <p:blipFill rotWithShape="1">
          <a:blip r:embed="rId7" cstate="email">
            <a:extLst>
              <a:ext uri="{28A0092B-C50C-407E-A947-70E740481C1C}">
                <a14:useLocalDpi xmlns:a14="http://schemas.microsoft.com/office/drawing/2010/main"/>
              </a:ext>
            </a:extLst>
          </a:blip>
          <a:srcRect b="-1"/>
          <a:stretch/>
        </p:blipFill>
        <p:spPr>
          <a:xfrm>
            <a:off x="1" y="5438950"/>
            <a:ext cx="10159999" cy="276050"/>
          </a:xfrm>
          <a:prstGeom prst="rect">
            <a:avLst/>
          </a:prstGeom>
          <a:noFill/>
          <a:ln>
            <a:noFill/>
          </a:ln>
        </p:spPr>
      </p:pic>
      <p:sp>
        <p:nvSpPr>
          <p:cNvPr id="4" name="Rectangle 3"/>
          <p:cNvSpPr/>
          <p:nvPr userDrawn="1"/>
        </p:nvSpPr>
        <p:spPr>
          <a:xfrm>
            <a:off x="183456" y="5469253"/>
            <a:ext cx="1368152" cy="208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ZA" sz="1400" dirty="0">
                <a:solidFill>
                  <a:schemeClr val="bg1"/>
                </a:solidFill>
                <a:latin typeface="+mn-lt"/>
                <a:cs typeface="Segoe UI" panose="020B0502040204020203" pitchFamily="34" charset="0"/>
              </a:rPr>
              <a:t>SITA SOC Ltd</a:t>
            </a:r>
            <a:endParaRPr lang="en-GB" sz="1400" dirty="0">
              <a:solidFill>
                <a:schemeClr val="bg1"/>
              </a:solidFill>
              <a:latin typeface="+mn-lt"/>
              <a:cs typeface="Segoe UI" panose="020B0502040204020203" pitchFamily="34" charset="0"/>
            </a:endParaRPr>
          </a:p>
        </p:txBody>
      </p:sp>
      <p:sp>
        <p:nvSpPr>
          <p:cNvPr id="2" name="Title Placeholder 1"/>
          <p:cNvSpPr>
            <a:spLocks noGrp="1"/>
          </p:cNvSpPr>
          <p:nvPr>
            <p:ph type="title"/>
          </p:nvPr>
        </p:nvSpPr>
        <p:spPr>
          <a:xfrm>
            <a:off x="216000" y="157200"/>
            <a:ext cx="9720000" cy="523220"/>
          </a:xfrm>
          <a:prstGeom prst="rect">
            <a:avLst/>
          </a:prstGeom>
          <a:noFill/>
          <a:ln cmpd="sng">
            <a:noFill/>
          </a:ln>
        </p:spPr>
        <p:txBody>
          <a:bodyPr vert="horz" lIns="91440" tIns="45720" rIns="91440" bIns="45720" rtlCol="0" anchor="t" anchorCtr="0">
            <a:normAutofit/>
          </a:bodyPr>
          <a:lstStyle/>
          <a:p>
            <a:r>
              <a:rPr lang="en-US"/>
              <a:t>Click to edit Master title style</a:t>
            </a:r>
            <a:endParaRPr lang="en-GB" dirty="0"/>
          </a:p>
        </p:txBody>
      </p:sp>
      <p:sp>
        <p:nvSpPr>
          <p:cNvPr id="3" name="Text Placeholder 2"/>
          <p:cNvSpPr>
            <a:spLocks noGrp="1"/>
          </p:cNvSpPr>
          <p:nvPr>
            <p:ph type="body" idx="1"/>
          </p:nvPr>
        </p:nvSpPr>
        <p:spPr>
          <a:xfrm>
            <a:off x="216000" y="834974"/>
            <a:ext cx="9720000" cy="44707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cNvSpPr txBox="1">
            <a:spLocks/>
          </p:cNvSpPr>
          <p:nvPr/>
        </p:nvSpPr>
        <p:spPr>
          <a:xfrm>
            <a:off x="9472488" y="5469253"/>
            <a:ext cx="480054" cy="208569"/>
          </a:xfrm>
          <a:prstGeom prst="rect">
            <a:avLst/>
          </a:prstGeom>
        </p:spPr>
        <p:txBody>
          <a:bodyPr vert="horz" wrap="square" lIns="0" tIns="0" rIns="0" bIns="0" rtlCol="0" anchor="b">
            <a:noAutofit/>
          </a:bodyPr>
          <a:lstStyle>
            <a:defPPr>
              <a:defRPr lang="en-US"/>
            </a:defPPr>
            <a:lvl1pPr>
              <a:defRPr sz="1000" baseline="0">
                <a:latin typeface="+mn-lt"/>
              </a:defRPr>
            </a:lvl1pPr>
          </a:lstStyle>
          <a:p>
            <a:pPr algn="r" defTabSz="846625">
              <a:buClrTx/>
              <a:buSzTx/>
              <a:buFontTx/>
              <a:buNone/>
            </a:pPr>
            <a:fld id="{42C328C1-A84F-4A39-A664-DBA00541A8C6}" type="slidenum">
              <a:rPr lang="en-US" sz="1400" b="0" smtClean="0">
                <a:solidFill>
                  <a:schemeClr val="bg1"/>
                </a:solidFill>
                <a:latin typeface="Calibri" panose="020F0502020204030204" pitchFamily="34" charset="0"/>
                <a:ea typeface="ＭＳ Ｐゴシック"/>
              </a:rPr>
              <a:pPr algn="r" defTabSz="846625">
                <a:buClrTx/>
                <a:buSzTx/>
                <a:buFontTx/>
                <a:buNone/>
              </a:pPr>
              <a:t>‹#›</a:t>
            </a:fld>
            <a:endParaRPr lang="en-US" sz="1400" b="0" dirty="0">
              <a:solidFill>
                <a:schemeClr val="bg1"/>
              </a:solidFill>
              <a:latin typeface="Calibri" panose="020F0502020204030204" pitchFamily="34" charset="0"/>
              <a:ea typeface="ＭＳ Ｐゴシック"/>
            </a:endParaRPr>
          </a:p>
        </p:txBody>
      </p:sp>
    </p:spTree>
    <p:extLst>
      <p:ext uri="{BB962C8B-B14F-4D97-AF65-F5344CB8AC3E}">
        <p14:creationId xmlns:p14="http://schemas.microsoft.com/office/powerpoint/2010/main" val="1565168598"/>
      </p:ext>
    </p:extLst>
  </p:cSld>
  <p:clrMap bg1="lt1" tx1="dk1" bg2="lt2" tx2="dk2" accent1="accent1" accent2="accent2" accent3="accent3" accent4="accent4" accent5="accent5" accent6="accent6" hlink="hlink" folHlink="folHlink"/>
  <p:sldLayoutIdLst>
    <p:sldLayoutId id="2147483667" r:id="rId1"/>
    <p:sldLayoutId id="2147483651" r:id="rId2"/>
    <p:sldLayoutId id="2147483650" r:id="rId3"/>
    <p:sldLayoutId id="2147483660" r:id="rId4"/>
    <p:sldLayoutId id="2147483652" r:id="rId5"/>
  </p:sldLayoutIdLst>
  <p:hf hdr="0" ftr="0" dt="0"/>
  <p:txStyles>
    <p:titleStyle>
      <a:lvl1pPr algn="l" defTabSz="846625" rtl="0" eaLnBrk="1" latinLnBrk="0" hangingPunct="1">
        <a:spcBef>
          <a:spcPct val="0"/>
        </a:spcBef>
        <a:buNone/>
        <a:defRPr sz="2800" b="1" kern="1200">
          <a:solidFill>
            <a:srgbClr val="0E1B8D"/>
          </a:solidFill>
          <a:latin typeface="+mj-lt"/>
          <a:ea typeface="+mj-ea"/>
          <a:cs typeface="Segoe UI Semibold" panose="020B0702040204020203" pitchFamily="34" charset="0"/>
        </a:defRPr>
      </a:lvl1pPr>
    </p:titleStyle>
    <p:bodyStyle>
      <a:lvl1pPr marL="317485" indent="-317485" algn="l" defTabSz="846625" rtl="0" eaLnBrk="1" latinLnBrk="0" hangingPunct="1">
        <a:spcBef>
          <a:spcPts val="556"/>
        </a:spcBef>
        <a:buSzPct val="90000"/>
        <a:buFont typeface="Wingdings" panose="05000000000000000000" pitchFamily="2" charset="2"/>
        <a:buChar char="v"/>
        <a:defRPr sz="2400" kern="1200">
          <a:solidFill>
            <a:schemeClr val="tx1"/>
          </a:solidFill>
          <a:latin typeface="+mn-lt"/>
          <a:ea typeface="+mn-ea"/>
          <a:cs typeface="Segoe UI Light" panose="020B0502040204020203" pitchFamily="34" charset="0"/>
        </a:defRPr>
      </a:lvl1pPr>
      <a:lvl2pPr marL="658486" indent="-321895" algn="l" defTabSz="846625" rtl="0" eaLnBrk="1" latinLnBrk="0" hangingPunct="1">
        <a:spcBef>
          <a:spcPts val="556"/>
        </a:spcBef>
        <a:buSzPct val="90000"/>
        <a:buFont typeface="Wingdings" panose="05000000000000000000" pitchFamily="2" charset="2"/>
        <a:buChar char="Ø"/>
        <a:defRPr sz="2000" kern="1200">
          <a:solidFill>
            <a:schemeClr val="tx1"/>
          </a:solidFill>
          <a:latin typeface="+mn-lt"/>
          <a:ea typeface="+mn-ea"/>
          <a:cs typeface="Segoe UI Light" panose="020B0502040204020203" pitchFamily="34" charset="0"/>
        </a:defRPr>
      </a:lvl2pPr>
      <a:lvl3pPr marL="833396" indent="-174910" algn="l" defTabSz="846625" rtl="0" eaLnBrk="1" latinLnBrk="0" hangingPunct="1">
        <a:spcBef>
          <a:spcPts val="556"/>
        </a:spcBef>
        <a:buFont typeface="Wingdings" panose="05000000000000000000" pitchFamily="2" charset="2"/>
        <a:buChar char="§"/>
        <a:defRPr sz="1800" kern="1200">
          <a:solidFill>
            <a:schemeClr val="tx1"/>
          </a:solidFill>
          <a:latin typeface="+mn-lt"/>
          <a:ea typeface="+mn-ea"/>
          <a:cs typeface="Segoe UI Light" panose="020B0502040204020203" pitchFamily="34" charset="0"/>
        </a:defRPr>
      </a:lvl3pPr>
      <a:lvl4pPr marL="995078" indent="-161682" algn="l" defTabSz="846625" rtl="0" eaLnBrk="1" latinLnBrk="0" hangingPunct="1">
        <a:spcBef>
          <a:spcPts val="556"/>
        </a:spcBef>
        <a:buFont typeface="Arial" panose="020B0604020202020204" pitchFamily="34" charset="0"/>
        <a:buChar char="•"/>
        <a:defRPr sz="1600" kern="1200">
          <a:solidFill>
            <a:schemeClr val="tx1"/>
          </a:solidFill>
          <a:latin typeface="+mn-lt"/>
          <a:ea typeface="+mn-ea"/>
          <a:cs typeface="Segoe UI Light" panose="020B0502040204020203" pitchFamily="34" charset="0"/>
        </a:defRPr>
      </a:lvl4pPr>
      <a:lvl5pPr marL="1168518" indent="-173440" algn="l" defTabSz="846625" rtl="0" eaLnBrk="1" latinLnBrk="0" hangingPunct="1">
        <a:spcBef>
          <a:spcPts val="556"/>
        </a:spcBef>
        <a:buFont typeface="Arial" panose="020B0604020202020204" pitchFamily="34" charset="0"/>
        <a:buChar char="•"/>
        <a:defRPr sz="1400" kern="1200">
          <a:solidFill>
            <a:schemeClr val="tx1"/>
          </a:solidFill>
          <a:latin typeface="+mn-lt"/>
          <a:ea typeface="+mn-ea"/>
          <a:cs typeface="Segoe UI Light" panose="020B0502040204020203" pitchFamily="34" charset="0"/>
        </a:defRPr>
      </a:lvl5pPr>
      <a:lvl6pPr marL="2328217"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6pPr>
      <a:lvl7pPr marL="2751529"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7pPr>
      <a:lvl8pPr marL="3174842"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8pPr>
      <a:lvl9pPr marL="3598153"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9pPr>
    </p:bodyStyle>
    <p:otherStyle>
      <a:defPPr>
        <a:defRPr lang="en-US"/>
      </a:defPPr>
      <a:lvl1pPr marL="0" algn="l" defTabSz="846625" rtl="0" eaLnBrk="1" latinLnBrk="0" hangingPunct="1">
        <a:defRPr sz="1667" kern="1200">
          <a:solidFill>
            <a:schemeClr val="tx1"/>
          </a:solidFill>
          <a:latin typeface="+mn-lt"/>
          <a:ea typeface="+mn-ea"/>
          <a:cs typeface="+mn-cs"/>
        </a:defRPr>
      </a:lvl1pPr>
      <a:lvl2pPr marL="423312" algn="l" defTabSz="846625" rtl="0" eaLnBrk="1" latinLnBrk="0" hangingPunct="1">
        <a:defRPr sz="1667" kern="1200">
          <a:solidFill>
            <a:schemeClr val="tx1"/>
          </a:solidFill>
          <a:latin typeface="+mn-lt"/>
          <a:ea typeface="+mn-ea"/>
          <a:cs typeface="+mn-cs"/>
        </a:defRPr>
      </a:lvl2pPr>
      <a:lvl3pPr marL="846625" algn="l" defTabSz="846625" rtl="0" eaLnBrk="1" latinLnBrk="0" hangingPunct="1">
        <a:defRPr sz="1667" kern="1200">
          <a:solidFill>
            <a:schemeClr val="tx1"/>
          </a:solidFill>
          <a:latin typeface="+mn-lt"/>
          <a:ea typeface="+mn-ea"/>
          <a:cs typeface="+mn-cs"/>
        </a:defRPr>
      </a:lvl3pPr>
      <a:lvl4pPr marL="1269936" algn="l" defTabSz="846625" rtl="0" eaLnBrk="1" latinLnBrk="0" hangingPunct="1">
        <a:defRPr sz="1667" kern="1200">
          <a:solidFill>
            <a:schemeClr val="tx1"/>
          </a:solidFill>
          <a:latin typeface="+mn-lt"/>
          <a:ea typeface="+mn-ea"/>
          <a:cs typeface="+mn-cs"/>
        </a:defRPr>
      </a:lvl4pPr>
      <a:lvl5pPr marL="1693249" algn="l" defTabSz="846625" rtl="0" eaLnBrk="1" latinLnBrk="0" hangingPunct="1">
        <a:defRPr sz="1667" kern="1200">
          <a:solidFill>
            <a:schemeClr val="tx1"/>
          </a:solidFill>
          <a:latin typeface="+mn-lt"/>
          <a:ea typeface="+mn-ea"/>
          <a:cs typeface="+mn-cs"/>
        </a:defRPr>
      </a:lvl5pPr>
      <a:lvl6pPr marL="2116561" algn="l" defTabSz="846625" rtl="0" eaLnBrk="1" latinLnBrk="0" hangingPunct="1">
        <a:defRPr sz="1667" kern="1200">
          <a:solidFill>
            <a:schemeClr val="tx1"/>
          </a:solidFill>
          <a:latin typeface="+mn-lt"/>
          <a:ea typeface="+mn-ea"/>
          <a:cs typeface="+mn-cs"/>
        </a:defRPr>
      </a:lvl6pPr>
      <a:lvl7pPr marL="2539873" algn="l" defTabSz="846625" rtl="0" eaLnBrk="1" latinLnBrk="0" hangingPunct="1">
        <a:defRPr sz="1667" kern="1200">
          <a:solidFill>
            <a:schemeClr val="tx1"/>
          </a:solidFill>
          <a:latin typeface="+mn-lt"/>
          <a:ea typeface="+mn-ea"/>
          <a:cs typeface="+mn-cs"/>
        </a:defRPr>
      </a:lvl7pPr>
      <a:lvl8pPr marL="2963185" algn="l" defTabSz="846625" rtl="0" eaLnBrk="1" latinLnBrk="0" hangingPunct="1">
        <a:defRPr sz="1667" kern="1200">
          <a:solidFill>
            <a:schemeClr val="tx1"/>
          </a:solidFill>
          <a:latin typeface="+mn-lt"/>
          <a:ea typeface="+mn-ea"/>
          <a:cs typeface="+mn-cs"/>
        </a:defRPr>
      </a:lvl8pPr>
      <a:lvl9pPr marL="3386497" algn="l" defTabSz="846625" rtl="0" eaLnBrk="1" latinLnBrk="0" hangingPunct="1">
        <a:defRPr sz="166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p:cNvPicPr>
          <p:nvPr userDrawn="1"/>
        </p:nvPicPr>
        <p:blipFill rotWithShape="1">
          <a:blip r:embed="rId7" cstate="email">
            <a:extLst>
              <a:ext uri="{28A0092B-C50C-407E-A947-70E740481C1C}">
                <a14:useLocalDpi xmlns:a14="http://schemas.microsoft.com/office/drawing/2010/main"/>
              </a:ext>
            </a:extLst>
          </a:blip>
          <a:srcRect b="-1"/>
          <a:stretch/>
        </p:blipFill>
        <p:spPr>
          <a:xfrm>
            <a:off x="2" y="5438950"/>
            <a:ext cx="10159999" cy="276050"/>
          </a:xfrm>
          <a:prstGeom prst="rect">
            <a:avLst/>
          </a:prstGeom>
          <a:noFill/>
          <a:ln>
            <a:noFill/>
          </a:ln>
        </p:spPr>
      </p:pic>
      <p:sp>
        <p:nvSpPr>
          <p:cNvPr id="4" name="Rectangle 3"/>
          <p:cNvSpPr/>
          <p:nvPr userDrawn="1"/>
        </p:nvSpPr>
        <p:spPr>
          <a:xfrm>
            <a:off x="183456" y="5469254"/>
            <a:ext cx="1368152" cy="208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050" dirty="0">
                <a:solidFill>
                  <a:prstClr val="white"/>
                </a:solidFill>
                <a:cs typeface="Segoe UI" panose="020B0502040204020203" pitchFamily="34" charset="0"/>
              </a:rPr>
              <a:t>SITA SOC Ltd</a:t>
            </a:r>
            <a:endParaRPr lang="en-GB" sz="1050" dirty="0">
              <a:solidFill>
                <a:prstClr val="white"/>
              </a:solidFill>
              <a:cs typeface="Segoe UI" panose="020B0502040204020203" pitchFamily="34" charset="0"/>
            </a:endParaRPr>
          </a:p>
        </p:txBody>
      </p:sp>
      <p:sp>
        <p:nvSpPr>
          <p:cNvPr id="2" name="Title Placeholder 1"/>
          <p:cNvSpPr>
            <a:spLocks noGrp="1"/>
          </p:cNvSpPr>
          <p:nvPr>
            <p:ph type="title"/>
          </p:nvPr>
        </p:nvSpPr>
        <p:spPr>
          <a:xfrm>
            <a:off x="216000" y="157200"/>
            <a:ext cx="9720000" cy="523220"/>
          </a:xfrm>
          <a:prstGeom prst="rect">
            <a:avLst/>
          </a:prstGeom>
          <a:noFill/>
          <a:ln cmpd="sng">
            <a:noFill/>
          </a:ln>
        </p:spPr>
        <p:txBody>
          <a:bodyPr vert="horz" lIns="91440" tIns="45720" rIns="91440" bIns="45720" rtlCol="0" anchor="t" anchorCtr="0">
            <a:normAutofit/>
          </a:bodyPr>
          <a:lstStyle/>
          <a:p>
            <a:r>
              <a:rPr lang="en-US"/>
              <a:t>Click to edit Master title style</a:t>
            </a:r>
            <a:endParaRPr lang="en-GB" dirty="0"/>
          </a:p>
        </p:txBody>
      </p:sp>
      <p:sp>
        <p:nvSpPr>
          <p:cNvPr id="3" name="Text Placeholder 2"/>
          <p:cNvSpPr>
            <a:spLocks noGrp="1"/>
          </p:cNvSpPr>
          <p:nvPr>
            <p:ph type="body" idx="1"/>
          </p:nvPr>
        </p:nvSpPr>
        <p:spPr>
          <a:xfrm>
            <a:off x="216000" y="834975"/>
            <a:ext cx="9720000" cy="44707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cNvSpPr txBox="1">
            <a:spLocks/>
          </p:cNvSpPr>
          <p:nvPr/>
        </p:nvSpPr>
        <p:spPr>
          <a:xfrm>
            <a:off x="9472489" y="5469254"/>
            <a:ext cx="480054" cy="208569"/>
          </a:xfrm>
          <a:prstGeom prst="rect">
            <a:avLst/>
          </a:prstGeom>
        </p:spPr>
        <p:txBody>
          <a:bodyPr vert="horz" wrap="square" lIns="0" tIns="0" rIns="0" bIns="0" rtlCol="0" anchor="b">
            <a:noAutofit/>
          </a:bodyPr>
          <a:lstStyle>
            <a:defPPr>
              <a:defRPr lang="en-US"/>
            </a:defPPr>
            <a:lvl1pPr>
              <a:defRPr sz="1000" baseline="0">
                <a:latin typeface="+mn-lt"/>
              </a:defRPr>
            </a:lvl1pPr>
          </a:lstStyle>
          <a:p>
            <a:pPr algn="r" defTabSz="634944"/>
            <a:fld id="{42C328C1-A84F-4A39-A664-DBA00541A8C6}" type="slidenum">
              <a:rPr lang="en-US" sz="1050" smtClean="0">
                <a:solidFill>
                  <a:prstClr val="white"/>
                </a:solidFill>
                <a:latin typeface="Calibri" panose="020F0502020204030204" pitchFamily="34" charset="0"/>
                <a:ea typeface="ＭＳ Ｐゴシック"/>
              </a:rPr>
              <a:pPr algn="r" defTabSz="634944"/>
              <a:t>‹#›</a:t>
            </a:fld>
            <a:endParaRPr lang="en-US" sz="1050" dirty="0">
              <a:solidFill>
                <a:prstClr val="white"/>
              </a:solidFill>
              <a:latin typeface="Calibri" panose="020F0502020204030204" pitchFamily="34" charset="0"/>
              <a:ea typeface="ＭＳ Ｐゴシック"/>
            </a:endParaRPr>
          </a:p>
        </p:txBody>
      </p:sp>
    </p:spTree>
    <p:extLst>
      <p:ext uri="{BB962C8B-B14F-4D97-AF65-F5344CB8AC3E}">
        <p14:creationId xmlns:p14="http://schemas.microsoft.com/office/powerpoint/2010/main" val="182591839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hf hdr="0" ftr="0" dt="0"/>
  <p:txStyles>
    <p:titleStyle>
      <a:lvl1pPr algn="l" defTabSz="634944" rtl="0" eaLnBrk="1" latinLnBrk="0" hangingPunct="1">
        <a:spcBef>
          <a:spcPct val="0"/>
        </a:spcBef>
        <a:buNone/>
        <a:defRPr sz="2100" b="1" kern="1200">
          <a:solidFill>
            <a:srgbClr val="0E1B8D"/>
          </a:solidFill>
          <a:latin typeface="+mj-lt"/>
          <a:ea typeface="+mj-ea"/>
          <a:cs typeface="Segoe UI Semibold" panose="020B0702040204020203" pitchFamily="34" charset="0"/>
        </a:defRPr>
      </a:lvl1pPr>
    </p:titleStyle>
    <p:bodyStyle>
      <a:lvl1pPr marL="238105" indent="-238105" algn="l" defTabSz="634944" rtl="0" eaLnBrk="1" latinLnBrk="0" hangingPunct="1">
        <a:spcBef>
          <a:spcPts val="417"/>
        </a:spcBef>
        <a:buSzPct val="90000"/>
        <a:buFont typeface="Wingdings" panose="05000000000000000000" pitchFamily="2" charset="2"/>
        <a:buChar char="v"/>
        <a:defRPr sz="1800" kern="1200">
          <a:solidFill>
            <a:schemeClr val="tx1"/>
          </a:solidFill>
          <a:latin typeface="+mn-lt"/>
          <a:ea typeface="+mn-ea"/>
          <a:cs typeface="Segoe UI Light" panose="020B0502040204020203" pitchFamily="34" charset="0"/>
        </a:defRPr>
      </a:lvl1pPr>
      <a:lvl2pPr marL="493844" indent="-241412" algn="l" defTabSz="634944" rtl="0" eaLnBrk="1" latinLnBrk="0" hangingPunct="1">
        <a:spcBef>
          <a:spcPts val="417"/>
        </a:spcBef>
        <a:buSzPct val="90000"/>
        <a:buFont typeface="Wingdings" panose="05000000000000000000" pitchFamily="2" charset="2"/>
        <a:buChar char="Ø"/>
        <a:defRPr sz="1500" kern="1200">
          <a:solidFill>
            <a:schemeClr val="tx1"/>
          </a:solidFill>
          <a:latin typeface="+mn-lt"/>
          <a:ea typeface="+mn-ea"/>
          <a:cs typeface="Segoe UI Light" panose="020B0502040204020203" pitchFamily="34" charset="0"/>
        </a:defRPr>
      </a:lvl2pPr>
      <a:lvl3pPr marL="625022" indent="-131177" algn="l" defTabSz="634944" rtl="0" eaLnBrk="1" latinLnBrk="0" hangingPunct="1">
        <a:spcBef>
          <a:spcPts val="417"/>
        </a:spcBef>
        <a:buFont typeface="Wingdings" panose="05000000000000000000" pitchFamily="2" charset="2"/>
        <a:buChar char="§"/>
        <a:defRPr sz="1350" kern="1200">
          <a:solidFill>
            <a:schemeClr val="tx1"/>
          </a:solidFill>
          <a:latin typeface="+mn-lt"/>
          <a:ea typeface="+mn-ea"/>
          <a:cs typeface="Segoe UI Light" panose="020B0502040204020203" pitchFamily="34" charset="0"/>
        </a:defRPr>
      </a:lvl3pPr>
      <a:lvl4pPr marL="746278" indent="-121257" algn="l" defTabSz="634944" rtl="0" eaLnBrk="1" latinLnBrk="0" hangingPunct="1">
        <a:spcBef>
          <a:spcPts val="417"/>
        </a:spcBef>
        <a:buFont typeface="Arial" panose="020B0604020202020204" pitchFamily="34" charset="0"/>
        <a:buChar char="•"/>
        <a:defRPr sz="1200" kern="1200">
          <a:solidFill>
            <a:schemeClr val="tx1"/>
          </a:solidFill>
          <a:latin typeface="+mn-lt"/>
          <a:ea typeface="+mn-ea"/>
          <a:cs typeface="Segoe UI Light" panose="020B0502040204020203" pitchFamily="34" charset="0"/>
        </a:defRPr>
      </a:lvl4pPr>
      <a:lvl5pPr marL="876353" indent="-130075" algn="l" defTabSz="634944" rtl="0" eaLnBrk="1" latinLnBrk="0" hangingPunct="1">
        <a:spcBef>
          <a:spcPts val="417"/>
        </a:spcBef>
        <a:buFont typeface="Arial" panose="020B0604020202020204" pitchFamily="34" charset="0"/>
        <a:buChar char="•"/>
        <a:defRPr sz="1050" kern="1200">
          <a:solidFill>
            <a:schemeClr val="tx1"/>
          </a:solidFill>
          <a:latin typeface="+mn-lt"/>
          <a:ea typeface="+mn-ea"/>
          <a:cs typeface="Segoe UI Light" panose="020B0502040204020203" pitchFamily="34" charset="0"/>
        </a:defRPr>
      </a:lvl5pPr>
      <a:lvl6pPr marL="1746093" indent="-158735" algn="l" defTabSz="634944" rtl="0" eaLnBrk="1" latinLnBrk="0" hangingPunct="1">
        <a:spcBef>
          <a:spcPct val="20000"/>
        </a:spcBef>
        <a:buFont typeface="Arial" panose="020B0604020202020204" pitchFamily="34" charset="0"/>
        <a:buChar char="•"/>
        <a:defRPr sz="1389" kern="1200">
          <a:solidFill>
            <a:schemeClr val="tx1"/>
          </a:solidFill>
          <a:latin typeface="+mn-lt"/>
          <a:ea typeface="+mn-ea"/>
          <a:cs typeface="+mn-cs"/>
        </a:defRPr>
      </a:lvl6pPr>
      <a:lvl7pPr marL="2063564" indent="-158735" algn="l" defTabSz="634944" rtl="0" eaLnBrk="1" latinLnBrk="0" hangingPunct="1">
        <a:spcBef>
          <a:spcPct val="20000"/>
        </a:spcBef>
        <a:buFont typeface="Arial" panose="020B0604020202020204" pitchFamily="34" charset="0"/>
        <a:buChar char="•"/>
        <a:defRPr sz="1389" kern="1200">
          <a:solidFill>
            <a:schemeClr val="tx1"/>
          </a:solidFill>
          <a:latin typeface="+mn-lt"/>
          <a:ea typeface="+mn-ea"/>
          <a:cs typeface="+mn-cs"/>
        </a:defRPr>
      </a:lvl7pPr>
      <a:lvl8pPr marL="2381036" indent="-158735" algn="l" defTabSz="634944" rtl="0" eaLnBrk="1" latinLnBrk="0" hangingPunct="1">
        <a:spcBef>
          <a:spcPct val="20000"/>
        </a:spcBef>
        <a:buFont typeface="Arial" panose="020B0604020202020204" pitchFamily="34" charset="0"/>
        <a:buChar char="•"/>
        <a:defRPr sz="1389" kern="1200">
          <a:solidFill>
            <a:schemeClr val="tx1"/>
          </a:solidFill>
          <a:latin typeface="+mn-lt"/>
          <a:ea typeface="+mn-ea"/>
          <a:cs typeface="+mn-cs"/>
        </a:defRPr>
      </a:lvl8pPr>
      <a:lvl9pPr marL="2698507" indent="-158735" algn="l" defTabSz="634944" rtl="0" eaLnBrk="1" latinLnBrk="0" hangingPunct="1">
        <a:spcBef>
          <a:spcPct val="20000"/>
        </a:spcBef>
        <a:buFont typeface="Arial" panose="020B0604020202020204" pitchFamily="34" charset="0"/>
        <a:buChar char="•"/>
        <a:defRPr sz="1389" kern="1200">
          <a:solidFill>
            <a:schemeClr val="tx1"/>
          </a:solidFill>
          <a:latin typeface="+mn-lt"/>
          <a:ea typeface="+mn-ea"/>
          <a:cs typeface="+mn-cs"/>
        </a:defRPr>
      </a:lvl9pPr>
    </p:bodyStyle>
    <p:otherStyle>
      <a:defPPr>
        <a:defRPr lang="en-US"/>
      </a:defPPr>
      <a:lvl1pPr marL="0" algn="l" defTabSz="634944" rtl="0" eaLnBrk="1" latinLnBrk="0" hangingPunct="1">
        <a:defRPr sz="1250" kern="1200">
          <a:solidFill>
            <a:schemeClr val="tx1"/>
          </a:solidFill>
          <a:latin typeface="+mn-lt"/>
          <a:ea typeface="+mn-ea"/>
          <a:cs typeface="+mn-cs"/>
        </a:defRPr>
      </a:lvl1pPr>
      <a:lvl2pPr marL="317471" algn="l" defTabSz="634944" rtl="0" eaLnBrk="1" latinLnBrk="0" hangingPunct="1">
        <a:defRPr sz="1250" kern="1200">
          <a:solidFill>
            <a:schemeClr val="tx1"/>
          </a:solidFill>
          <a:latin typeface="+mn-lt"/>
          <a:ea typeface="+mn-ea"/>
          <a:cs typeface="+mn-cs"/>
        </a:defRPr>
      </a:lvl2pPr>
      <a:lvl3pPr marL="634944" algn="l" defTabSz="634944" rtl="0" eaLnBrk="1" latinLnBrk="0" hangingPunct="1">
        <a:defRPr sz="1250" kern="1200">
          <a:solidFill>
            <a:schemeClr val="tx1"/>
          </a:solidFill>
          <a:latin typeface="+mn-lt"/>
          <a:ea typeface="+mn-ea"/>
          <a:cs typeface="+mn-cs"/>
        </a:defRPr>
      </a:lvl3pPr>
      <a:lvl4pPr marL="952414" algn="l" defTabSz="634944" rtl="0" eaLnBrk="1" latinLnBrk="0" hangingPunct="1">
        <a:defRPr sz="1250" kern="1200">
          <a:solidFill>
            <a:schemeClr val="tx1"/>
          </a:solidFill>
          <a:latin typeface="+mn-lt"/>
          <a:ea typeface="+mn-ea"/>
          <a:cs typeface="+mn-cs"/>
        </a:defRPr>
      </a:lvl4pPr>
      <a:lvl5pPr marL="1269886" algn="l" defTabSz="634944" rtl="0" eaLnBrk="1" latinLnBrk="0" hangingPunct="1">
        <a:defRPr sz="1250" kern="1200">
          <a:solidFill>
            <a:schemeClr val="tx1"/>
          </a:solidFill>
          <a:latin typeface="+mn-lt"/>
          <a:ea typeface="+mn-ea"/>
          <a:cs typeface="+mn-cs"/>
        </a:defRPr>
      </a:lvl5pPr>
      <a:lvl6pPr marL="1587357" algn="l" defTabSz="634944" rtl="0" eaLnBrk="1" latinLnBrk="0" hangingPunct="1">
        <a:defRPr sz="1250" kern="1200">
          <a:solidFill>
            <a:schemeClr val="tx1"/>
          </a:solidFill>
          <a:latin typeface="+mn-lt"/>
          <a:ea typeface="+mn-ea"/>
          <a:cs typeface="+mn-cs"/>
        </a:defRPr>
      </a:lvl6pPr>
      <a:lvl7pPr marL="1904829" algn="l" defTabSz="634944" rtl="0" eaLnBrk="1" latinLnBrk="0" hangingPunct="1">
        <a:defRPr sz="1250" kern="1200">
          <a:solidFill>
            <a:schemeClr val="tx1"/>
          </a:solidFill>
          <a:latin typeface="+mn-lt"/>
          <a:ea typeface="+mn-ea"/>
          <a:cs typeface="+mn-cs"/>
        </a:defRPr>
      </a:lvl7pPr>
      <a:lvl8pPr marL="2222300" algn="l" defTabSz="634944" rtl="0" eaLnBrk="1" latinLnBrk="0" hangingPunct="1">
        <a:defRPr sz="1250" kern="1200">
          <a:solidFill>
            <a:schemeClr val="tx1"/>
          </a:solidFill>
          <a:latin typeface="+mn-lt"/>
          <a:ea typeface="+mn-ea"/>
          <a:cs typeface="+mn-cs"/>
        </a:defRPr>
      </a:lvl8pPr>
      <a:lvl9pPr marL="2539771" algn="l" defTabSz="634944" rtl="0" eaLnBrk="1" latinLnBrk="0" hangingPunct="1">
        <a:defRPr sz="12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63777" y="769268"/>
            <a:ext cx="6617332" cy="2592288"/>
          </a:xfrm>
        </p:spPr>
        <p:txBody>
          <a:bodyPr>
            <a:normAutofit/>
          </a:bodyPr>
          <a:lstStyle/>
          <a:p>
            <a:r>
              <a:rPr lang="en-US" dirty="0"/>
              <a:t>DHET Certification Backlog </a:t>
            </a:r>
            <a:br>
              <a:rPr lang="en-US" dirty="0"/>
            </a:br>
            <a:r>
              <a:rPr lang="en-US" dirty="0"/>
              <a:t>Reduction Status</a:t>
            </a:r>
          </a:p>
        </p:txBody>
      </p:sp>
      <p:sp>
        <p:nvSpPr>
          <p:cNvPr id="3" name="Subtitle 2"/>
          <p:cNvSpPr>
            <a:spLocks noGrp="1"/>
          </p:cNvSpPr>
          <p:nvPr>
            <p:ph type="subTitle" idx="1"/>
          </p:nvPr>
        </p:nvSpPr>
        <p:spPr>
          <a:xfrm>
            <a:off x="3783854" y="4153644"/>
            <a:ext cx="5897254" cy="1487983"/>
          </a:xfrm>
        </p:spPr>
        <p:txBody>
          <a:bodyPr>
            <a:normAutofit/>
          </a:bodyPr>
          <a:lstStyle/>
          <a:p>
            <a:r>
              <a:rPr lang="en-ZA" dirty="0"/>
              <a:t>23 March 2022</a:t>
            </a:r>
            <a:endParaRPr lang="en-GB" dirty="0"/>
          </a:p>
        </p:txBody>
      </p:sp>
    </p:spTree>
    <p:extLst>
      <p:ext uri="{BB962C8B-B14F-4D97-AF65-F5344CB8AC3E}">
        <p14:creationId xmlns:p14="http://schemas.microsoft.com/office/powerpoint/2010/main" val="1363986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6000" y="157201"/>
            <a:ext cx="9720000" cy="480053"/>
          </a:xfrm>
        </p:spPr>
        <p:txBody>
          <a:bodyPr anchor="t">
            <a:normAutofit/>
          </a:bodyPr>
          <a:lstStyle/>
          <a:p>
            <a:pPr>
              <a:lnSpc>
                <a:spcPct val="90000"/>
              </a:lnSpc>
            </a:pPr>
            <a:r>
              <a:rPr lang="en-ZA" sz="1300"/>
              <a:t>Thank You</a:t>
            </a:r>
            <a:br>
              <a:rPr lang="en-ZA" sz="1300"/>
            </a:br>
            <a:r>
              <a:rPr lang="en-ZA" sz="1300"/>
              <a:t>Questions</a:t>
            </a:r>
            <a:endParaRPr lang="en-GB" sz="1300"/>
          </a:p>
        </p:txBody>
      </p:sp>
      <p:pic>
        <p:nvPicPr>
          <p:cNvPr id="8" name="Picture 5" descr="Different coloured question marks">
            <a:extLst>
              <a:ext uri="{FF2B5EF4-FFF2-40B4-BE49-F238E27FC236}">
                <a16:creationId xmlns:a16="http://schemas.microsoft.com/office/drawing/2014/main" id="{40E8D18A-8C8A-69A0-45E2-1344D143DCD9}"/>
              </a:ext>
            </a:extLst>
          </p:cNvPr>
          <p:cNvPicPr>
            <a:picLocks noChangeAspect="1"/>
          </p:cNvPicPr>
          <p:nvPr/>
        </p:nvPicPr>
        <p:blipFill rotWithShape="1">
          <a:blip r:embed="rId2"/>
          <a:srcRect t="2126" b="17317"/>
          <a:stretch/>
        </p:blipFill>
        <p:spPr>
          <a:xfrm>
            <a:off x="216000" y="841276"/>
            <a:ext cx="9720000" cy="4404490"/>
          </a:xfrm>
          <a:prstGeom prst="rect">
            <a:avLst/>
          </a:prstGeom>
          <a:noFill/>
        </p:spPr>
      </p:pic>
    </p:spTree>
    <p:extLst>
      <p:ext uri="{BB962C8B-B14F-4D97-AF65-F5344CB8AC3E}">
        <p14:creationId xmlns:p14="http://schemas.microsoft.com/office/powerpoint/2010/main" val="221000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6000" y="157201"/>
            <a:ext cx="9720000" cy="480053"/>
          </a:xfrm>
        </p:spPr>
        <p:txBody>
          <a:bodyPr anchor="t">
            <a:normAutofit/>
          </a:bodyPr>
          <a:lstStyle/>
          <a:p>
            <a:pPr>
              <a:lnSpc>
                <a:spcPct val="90000"/>
              </a:lnSpc>
            </a:pPr>
            <a:r>
              <a:rPr lang="en-ZA"/>
              <a:t>Content</a:t>
            </a:r>
            <a:endParaRPr lang="en-US"/>
          </a:p>
        </p:txBody>
      </p:sp>
      <p:graphicFrame>
        <p:nvGraphicFramePr>
          <p:cNvPr id="15" name="Content Placeholder 5">
            <a:extLst>
              <a:ext uri="{FF2B5EF4-FFF2-40B4-BE49-F238E27FC236}">
                <a16:creationId xmlns:a16="http://schemas.microsoft.com/office/drawing/2014/main" id="{1AAC6BE3-95B3-A263-D20C-5A6E687FC009}"/>
              </a:ext>
            </a:extLst>
          </p:cNvPr>
          <p:cNvGraphicFramePr>
            <a:graphicFrameLocks noGrp="1"/>
          </p:cNvGraphicFramePr>
          <p:nvPr>
            <p:ph idx="1"/>
            <p:extLst>
              <p:ext uri="{D42A27DB-BD31-4B8C-83A1-F6EECF244321}">
                <p14:modId xmlns:p14="http://schemas.microsoft.com/office/powerpoint/2010/main" val="2949400949"/>
              </p:ext>
            </p:extLst>
          </p:nvPr>
        </p:nvGraphicFramePr>
        <p:xfrm>
          <a:off x="216000" y="841276"/>
          <a:ext cx="9720000" cy="4404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408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6000" y="157201"/>
            <a:ext cx="9720000" cy="480053"/>
          </a:xfrm>
        </p:spPr>
        <p:txBody>
          <a:bodyPr anchor="t">
            <a:normAutofit/>
          </a:bodyPr>
          <a:lstStyle/>
          <a:p>
            <a:pPr>
              <a:lnSpc>
                <a:spcPct val="90000"/>
              </a:lnSpc>
            </a:pPr>
            <a:r>
              <a:rPr lang="en-ZA"/>
              <a:t>Objectives</a:t>
            </a:r>
            <a:endParaRPr lang="en-US"/>
          </a:p>
        </p:txBody>
      </p:sp>
      <p:graphicFrame>
        <p:nvGraphicFramePr>
          <p:cNvPr id="8" name="Content Placeholder 5">
            <a:extLst>
              <a:ext uri="{FF2B5EF4-FFF2-40B4-BE49-F238E27FC236}">
                <a16:creationId xmlns:a16="http://schemas.microsoft.com/office/drawing/2014/main" id="{36158FF7-4B2E-7786-C41A-25BA3C683FCD}"/>
              </a:ext>
            </a:extLst>
          </p:cNvPr>
          <p:cNvGraphicFramePr>
            <a:graphicFrameLocks noGrp="1"/>
          </p:cNvGraphicFramePr>
          <p:nvPr>
            <p:ph idx="1"/>
            <p:extLst>
              <p:ext uri="{D42A27DB-BD31-4B8C-83A1-F6EECF244321}">
                <p14:modId xmlns:p14="http://schemas.microsoft.com/office/powerpoint/2010/main" val="3369202397"/>
              </p:ext>
            </p:extLst>
          </p:nvPr>
        </p:nvGraphicFramePr>
        <p:xfrm>
          <a:off x="216000" y="841276"/>
          <a:ext cx="9720000" cy="44044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264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DD924-C9E3-427E-BBB0-207D10FF5757}"/>
              </a:ext>
            </a:extLst>
          </p:cNvPr>
          <p:cNvSpPr>
            <a:spLocks noGrp="1"/>
          </p:cNvSpPr>
          <p:nvPr>
            <p:ph type="title"/>
          </p:nvPr>
        </p:nvSpPr>
        <p:spPr/>
        <p:txBody>
          <a:bodyPr/>
          <a:lstStyle/>
          <a:p>
            <a:r>
              <a:rPr lang="en-US" dirty="0"/>
              <a:t>Stakeholder Roles and Responsibilities</a:t>
            </a:r>
            <a:endParaRPr lang="en-ZA" dirty="0"/>
          </a:p>
        </p:txBody>
      </p:sp>
      <p:graphicFrame>
        <p:nvGraphicFramePr>
          <p:cNvPr id="4" name="Content Placeholder 3">
            <a:extLst>
              <a:ext uri="{FF2B5EF4-FFF2-40B4-BE49-F238E27FC236}">
                <a16:creationId xmlns:a16="http://schemas.microsoft.com/office/drawing/2014/main" id="{402D9DC0-6BEE-4F03-81BD-8249C72E1048}"/>
              </a:ext>
            </a:extLst>
          </p:cNvPr>
          <p:cNvGraphicFramePr>
            <a:graphicFrameLocks noGrp="1"/>
          </p:cNvGraphicFramePr>
          <p:nvPr>
            <p:ph idx="1"/>
            <p:extLst>
              <p:ext uri="{D42A27DB-BD31-4B8C-83A1-F6EECF244321}">
                <p14:modId xmlns:p14="http://schemas.microsoft.com/office/powerpoint/2010/main" val="3103713800"/>
              </p:ext>
            </p:extLst>
          </p:nvPr>
        </p:nvGraphicFramePr>
        <p:xfrm>
          <a:off x="215900" y="841375"/>
          <a:ext cx="9720264" cy="4302760"/>
        </p:xfrm>
        <a:graphic>
          <a:graphicData uri="http://schemas.openxmlformats.org/drawingml/2006/table">
            <a:tbl>
              <a:tblPr firstRow="1" bandRow="1">
                <a:tableStyleId>{5C22544A-7EE6-4342-B048-85BDC9FD1C3A}</a:tableStyleId>
              </a:tblPr>
              <a:tblGrid>
                <a:gridCol w="3240088">
                  <a:extLst>
                    <a:ext uri="{9D8B030D-6E8A-4147-A177-3AD203B41FA5}">
                      <a16:colId xmlns:a16="http://schemas.microsoft.com/office/drawing/2014/main" val="1211894709"/>
                    </a:ext>
                  </a:extLst>
                </a:gridCol>
                <a:gridCol w="3240088">
                  <a:extLst>
                    <a:ext uri="{9D8B030D-6E8A-4147-A177-3AD203B41FA5}">
                      <a16:colId xmlns:a16="http://schemas.microsoft.com/office/drawing/2014/main" val="2992478678"/>
                    </a:ext>
                  </a:extLst>
                </a:gridCol>
                <a:gridCol w="3240088">
                  <a:extLst>
                    <a:ext uri="{9D8B030D-6E8A-4147-A177-3AD203B41FA5}">
                      <a16:colId xmlns:a16="http://schemas.microsoft.com/office/drawing/2014/main" val="2930615988"/>
                    </a:ext>
                  </a:extLst>
                </a:gridCol>
              </a:tblGrid>
              <a:tr h="370840">
                <a:tc>
                  <a:txBody>
                    <a:bodyPr/>
                    <a:lstStyle/>
                    <a:p>
                      <a:pPr algn="ctr"/>
                      <a:r>
                        <a:rPr lang="en-US" sz="1400" dirty="0"/>
                        <a:t>DHET</a:t>
                      </a:r>
                      <a:endParaRPr lang="en-ZA" sz="1400" dirty="0"/>
                    </a:p>
                  </a:txBody>
                  <a:tcPr>
                    <a:solidFill>
                      <a:srgbClr val="0070C0"/>
                    </a:solidFill>
                  </a:tcPr>
                </a:tc>
                <a:tc>
                  <a:txBody>
                    <a:bodyPr/>
                    <a:lstStyle/>
                    <a:p>
                      <a:pPr algn="ctr"/>
                      <a:r>
                        <a:rPr lang="en-US" sz="1400" dirty="0"/>
                        <a:t>SITA</a:t>
                      </a:r>
                      <a:endParaRPr lang="en-ZA" sz="1400" dirty="0"/>
                    </a:p>
                  </a:txBody>
                  <a:tcPr>
                    <a:solidFill>
                      <a:srgbClr val="0070C0"/>
                    </a:solidFill>
                  </a:tcPr>
                </a:tc>
                <a:tc>
                  <a:txBody>
                    <a:bodyPr/>
                    <a:lstStyle/>
                    <a:p>
                      <a:pPr algn="ctr"/>
                      <a:r>
                        <a:rPr lang="en-US" sz="1400" dirty="0"/>
                        <a:t>Umalusi</a:t>
                      </a:r>
                      <a:endParaRPr lang="en-ZA" sz="1400" dirty="0"/>
                    </a:p>
                  </a:txBody>
                  <a:tcPr>
                    <a:solidFill>
                      <a:srgbClr val="0070C0"/>
                    </a:solidFill>
                  </a:tcPr>
                </a:tc>
                <a:extLst>
                  <a:ext uri="{0D108BD9-81ED-4DB2-BD59-A6C34878D82A}">
                    <a16:rowId xmlns:a16="http://schemas.microsoft.com/office/drawing/2014/main" val="1938287427"/>
                  </a:ext>
                </a:extLst>
              </a:tr>
              <a:tr h="370840">
                <a:tc>
                  <a:txBody>
                    <a:bodyPr/>
                    <a:lstStyle/>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Provide business rules</a:t>
                      </a: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Make business decisions</a:t>
                      </a: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Capture outstanding marks (raw marks)</a:t>
                      </a: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Provide Portfolio of Evidence for raw mark changes</a:t>
                      </a: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Address outstanding Irregularities</a:t>
                      </a: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Execute system functionality for resulting and certification</a:t>
                      </a: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Submit datasets to Umalusi for all qualifications </a:t>
                      </a: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Analyse and resolve candidate records not approved by Umalusi</a:t>
                      </a: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Quality assure candidate records:</a:t>
                      </a:r>
                    </a:p>
                    <a:p>
                      <a:pPr marL="594762" lvl="1" indent="-171450" algn="l" defTabSz="846625" rtl="0" eaLnBrk="1" latinLnBrk="0" hangingPunct="1">
                        <a:buFont typeface="Wingdings" panose="05000000000000000000" pitchFamily="2" charset="2"/>
                        <a:buChar char="Ø"/>
                      </a:pPr>
                      <a:r>
                        <a:rPr lang="en-US" sz="1400" kern="1200" dirty="0">
                          <a:solidFill>
                            <a:schemeClr val="dk1"/>
                          </a:solidFill>
                          <a:latin typeface="+mn-lt"/>
                          <a:ea typeface="+mn-ea"/>
                          <a:cs typeface="+mn-cs"/>
                        </a:rPr>
                        <a:t>NATED Resulting N1, N4 to N6</a:t>
                      </a:r>
                    </a:p>
                    <a:p>
                      <a:pPr marL="594762" lvl="1" indent="-171450" algn="l" defTabSz="846625" rtl="0" eaLnBrk="1" latinLnBrk="0" hangingPunct="1">
                        <a:buFont typeface="Wingdings" panose="05000000000000000000" pitchFamily="2" charset="2"/>
                        <a:buChar char="Ø"/>
                      </a:pPr>
                      <a:r>
                        <a:rPr lang="en-US" sz="1400" kern="1200" dirty="0">
                          <a:solidFill>
                            <a:schemeClr val="dk1"/>
                          </a:solidFill>
                          <a:latin typeface="+mn-lt"/>
                          <a:ea typeface="+mn-ea"/>
                          <a:cs typeface="+mn-cs"/>
                        </a:rPr>
                        <a:t>NATED Certification N1, N2, N4 to N6</a:t>
                      </a:r>
                      <a:endParaRPr lang="en-ZA" sz="1400" kern="1200" dirty="0">
                        <a:solidFill>
                          <a:schemeClr val="dk1"/>
                        </a:solidFill>
                        <a:latin typeface="+mn-lt"/>
                        <a:ea typeface="+mn-ea"/>
                        <a:cs typeface="+mn-cs"/>
                      </a:endParaRP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Develop and execute communication strategy</a:t>
                      </a:r>
                    </a:p>
                  </a:txBody>
                  <a:tcPr/>
                </a:tc>
                <a:tc>
                  <a:txBody>
                    <a:bodyPr/>
                    <a:lstStyle/>
                    <a:p>
                      <a:pPr marL="171450" lvl="0" indent="-171450">
                        <a:buFont typeface="Wingdings" panose="05000000000000000000" pitchFamily="2" charset="2"/>
                        <a:buChar char="v"/>
                      </a:pPr>
                      <a:r>
                        <a:rPr lang="en-US" sz="1400" dirty="0"/>
                        <a:t>Provide system functionality to meet business requirements</a:t>
                      </a:r>
                    </a:p>
                    <a:p>
                      <a:pPr marL="171450" lvl="0" indent="-171450">
                        <a:buFont typeface="Wingdings" panose="05000000000000000000" pitchFamily="2" charset="2"/>
                        <a:buChar char="v"/>
                      </a:pPr>
                      <a:r>
                        <a:rPr lang="en-US" sz="1400" dirty="0"/>
                        <a:t>Align data (excluding raw marks)</a:t>
                      </a: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Support DHET to execute system functionality for resulting and certification</a:t>
                      </a:r>
                    </a:p>
                    <a:p>
                      <a:pPr marL="171450" marR="0" lvl="0" indent="-171450" algn="l" defTabSz="846625"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400" kern="1200" dirty="0">
                          <a:solidFill>
                            <a:schemeClr val="dk1"/>
                          </a:solidFill>
                          <a:latin typeface="+mn-lt"/>
                          <a:ea typeface="+mn-ea"/>
                          <a:cs typeface="+mn-cs"/>
                        </a:rPr>
                        <a:t>Submit datasets to Umalusi</a:t>
                      </a: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Analyse and resolve candidate records not approved by Umalusi</a:t>
                      </a: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Develop / update and execute programs for reporting and resolution purposes</a:t>
                      </a:r>
                    </a:p>
                  </a:txBody>
                  <a:tcPr/>
                </a:tc>
                <a:tc>
                  <a:txBody>
                    <a:bodyPr/>
                    <a:lstStyle/>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Quality assure candidate records:</a:t>
                      </a:r>
                    </a:p>
                    <a:p>
                      <a:pPr marL="360363" lvl="1" indent="-184150" algn="l" defTabSz="846625" rtl="0" eaLnBrk="1" latinLnBrk="0" hangingPunct="1">
                        <a:buFont typeface="Wingdings" panose="05000000000000000000" pitchFamily="2" charset="2"/>
                        <a:buChar char="Ø"/>
                      </a:pPr>
                      <a:r>
                        <a:rPr lang="en-US" sz="1400" kern="1200" dirty="0">
                          <a:solidFill>
                            <a:schemeClr val="dk1"/>
                          </a:solidFill>
                          <a:latin typeface="+mn-lt"/>
                          <a:ea typeface="+mn-ea"/>
                          <a:cs typeface="+mn-cs"/>
                        </a:rPr>
                        <a:t>GETC Resulting and Certification</a:t>
                      </a:r>
                      <a:endParaRPr lang="en-US" sz="1400" kern="1200" dirty="0">
                        <a:solidFill>
                          <a:schemeClr val="dk1"/>
                        </a:solidFill>
                        <a:highlight>
                          <a:srgbClr val="FFFF00"/>
                        </a:highlight>
                        <a:latin typeface="+mn-lt"/>
                        <a:ea typeface="+mn-ea"/>
                        <a:cs typeface="+mn-cs"/>
                      </a:endParaRPr>
                    </a:p>
                    <a:p>
                      <a:pPr marL="360363" lvl="1" indent="-184150" algn="l" defTabSz="846625" rtl="0" eaLnBrk="1" latinLnBrk="0" hangingPunct="1">
                        <a:buFont typeface="Wingdings" panose="05000000000000000000" pitchFamily="2" charset="2"/>
                        <a:buChar char="Ø"/>
                      </a:pPr>
                      <a:r>
                        <a:rPr lang="en-US" sz="1400" kern="1200" dirty="0">
                          <a:solidFill>
                            <a:schemeClr val="dk1"/>
                          </a:solidFill>
                          <a:latin typeface="+mn-lt"/>
                          <a:ea typeface="+mn-ea"/>
                          <a:cs typeface="+mn-cs"/>
                        </a:rPr>
                        <a:t>NC (V) Resulting and Certification L2 to L4</a:t>
                      </a:r>
                    </a:p>
                    <a:p>
                      <a:pPr marL="360363" lvl="1" indent="-184150" algn="l" defTabSz="846625" rtl="0" eaLnBrk="1" latinLnBrk="0" hangingPunct="1">
                        <a:buFont typeface="Wingdings" panose="05000000000000000000" pitchFamily="2" charset="2"/>
                        <a:buChar char="Ø"/>
                      </a:pPr>
                      <a:r>
                        <a:rPr lang="en-US" sz="1400" kern="1200" dirty="0">
                          <a:solidFill>
                            <a:schemeClr val="dk1"/>
                          </a:solidFill>
                          <a:latin typeface="+mn-lt"/>
                          <a:ea typeface="+mn-ea"/>
                          <a:cs typeface="+mn-cs"/>
                        </a:rPr>
                        <a:t>NATED Resulting N2&amp;N3 and Certification N3</a:t>
                      </a:r>
                    </a:p>
                    <a:p>
                      <a:pPr marL="171450" lvl="0" indent="-171450" algn="l" defTabSz="846625" rtl="0" eaLnBrk="1" latinLnBrk="0" hangingPunct="1">
                        <a:buFont typeface="Wingdings" panose="05000000000000000000" pitchFamily="2" charset="2"/>
                        <a:buChar char="v"/>
                      </a:pPr>
                      <a:r>
                        <a:rPr lang="en-US" sz="1400" kern="1200" dirty="0">
                          <a:solidFill>
                            <a:schemeClr val="dk1"/>
                          </a:solidFill>
                          <a:latin typeface="+mn-lt"/>
                          <a:ea typeface="+mn-ea"/>
                          <a:cs typeface="+mn-cs"/>
                        </a:rPr>
                        <a:t> Approve / not approve and provide return datasets - including reasons for non-approval where required (5 day turnaround time)</a:t>
                      </a:r>
                      <a:endParaRPr lang="en-ZA" sz="1400" kern="1200" dirty="0">
                        <a:solidFill>
                          <a:schemeClr val="dk1"/>
                        </a:solidFill>
                        <a:latin typeface="+mn-lt"/>
                        <a:ea typeface="+mn-ea"/>
                        <a:cs typeface="+mn-cs"/>
                      </a:endParaRPr>
                    </a:p>
                    <a:p>
                      <a:endParaRPr lang="en-ZA" sz="1400" kern="1200" dirty="0">
                        <a:solidFill>
                          <a:schemeClr val="dk1"/>
                        </a:solidFill>
                        <a:latin typeface="+mn-lt"/>
                        <a:ea typeface="+mn-ea"/>
                        <a:cs typeface="+mn-cs"/>
                      </a:endParaRPr>
                    </a:p>
                  </a:txBody>
                  <a:tcPr/>
                </a:tc>
                <a:extLst>
                  <a:ext uri="{0D108BD9-81ED-4DB2-BD59-A6C34878D82A}">
                    <a16:rowId xmlns:a16="http://schemas.microsoft.com/office/drawing/2014/main" val="1749195549"/>
                  </a:ext>
                </a:extLst>
              </a:tr>
            </a:tbl>
          </a:graphicData>
        </a:graphic>
      </p:graphicFrame>
      <p:sp>
        <p:nvSpPr>
          <p:cNvPr id="5" name="Rectangle: Rounded Corners 4">
            <a:extLst>
              <a:ext uri="{FF2B5EF4-FFF2-40B4-BE49-F238E27FC236}">
                <a16:creationId xmlns:a16="http://schemas.microsoft.com/office/drawing/2014/main" id="{0C2AD181-0C7D-4CBC-8D19-653AB73E1AFF}"/>
              </a:ext>
            </a:extLst>
          </p:cNvPr>
          <p:cNvSpPr/>
          <p:nvPr/>
        </p:nvSpPr>
        <p:spPr>
          <a:xfrm>
            <a:off x="3491824" y="858897"/>
            <a:ext cx="3168352" cy="365478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56287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BB7BB-643D-4D77-909E-44071906BE61}"/>
              </a:ext>
            </a:extLst>
          </p:cNvPr>
          <p:cNvSpPr>
            <a:spLocks noGrp="1"/>
          </p:cNvSpPr>
          <p:nvPr>
            <p:ph type="title"/>
          </p:nvPr>
        </p:nvSpPr>
        <p:spPr>
          <a:xfrm>
            <a:off x="216000" y="157202"/>
            <a:ext cx="3963038" cy="480053"/>
          </a:xfrm>
        </p:spPr>
        <p:txBody>
          <a:bodyPr/>
          <a:lstStyle/>
          <a:p>
            <a:r>
              <a:rPr lang="en-US" dirty="0"/>
              <a:t>Resulting and Certification Process</a:t>
            </a:r>
            <a:endParaRPr lang="en-ZA" dirty="0"/>
          </a:p>
        </p:txBody>
      </p:sp>
      <p:sp>
        <p:nvSpPr>
          <p:cNvPr id="4" name="Rectangle: Rounded Corners 3">
            <a:extLst>
              <a:ext uri="{FF2B5EF4-FFF2-40B4-BE49-F238E27FC236}">
                <a16:creationId xmlns:a16="http://schemas.microsoft.com/office/drawing/2014/main" id="{AEAABE84-E127-408C-BB2E-237CEB096EDA}"/>
              </a:ext>
            </a:extLst>
          </p:cNvPr>
          <p:cNvSpPr/>
          <p:nvPr/>
        </p:nvSpPr>
        <p:spPr>
          <a:xfrm>
            <a:off x="252373" y="638332"/>
            <a:ext cx="1044000" cy="79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Exam Cycle &amp; Course/ Subject Structures</a:t>
            </a:r>
            <a:endParaRPr lang="en-ZA" sz="1000" dirty="0"/>
          </a:p>
        </p:txBody>
      </p:sp>
      <p:sp>
        <p:nvSpPr>
          <p:cNvPr id="5" name="Rectangle: Rounded Corners 4">
            <a:extLst>
              <a:ext uri="{FF2B5EF4-FFF2-40B4-BE49-F238E27FC236}">
                <a16:creationId xmlns:a16="http://schemas.microsoft.com/office/drawing/2014/main" id="{EFB9CABB-3858-4AE5-B876-929EF97B5BE7}"/>
              </a:ext>
            </a:extLst>
          </p:cNvPr>
          <p:cNvSpPr/>
          <p:nvPr/>
        </p:nvSpPr>
        <p:spPr>
          <a:xfrm>
            <a:off x="3066121" y="638330"/>
            <a:ext cx="1044000" cy="79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Candidate Registration</a:t>
            </a:r>
            <a:endParaRPr lang="en-ZA" sz="1000" dirty="0"/>
          </a:p>
        </p:txBody>
      </p:sp>
      <p:sp>
        <p:nvSpPr>
          <p:cNvPr id="6" name="Rectangle: Rounded Corners 5">
            <a:extLst>
              <a:ext uri="{FF2B5EF4-FFF2-40B4-BE49-F238E27FC236}">
                <a16:creationId xmlns:a16="http://schemas.microsoft.com/office/drawing/2014/main" id="{CEFE39F4-46E1-4FDB-BC10-B555B5297AB3}"/>
              </a:ext>
            </a:extLst>
          </p:cNvPr>
          <p:cNvSpPr/>
          <p:nvPr/>
        </p:nvSpPr>
        <p:spPr>
          <a:xfrm>
            <a:off x="7355660" y="638332"/>
            <a:ext cx="1044000" cy="792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Historical Norms</a:t>
            </a:r>
            <a:endParaRPr lang="en-ZA" sz="1000" dirty="0"/>
          </a:p>
        </p:txBody>
      </p:sp>
      <p:sp>
        <p:nvSpPr>
          <p:cNvPr id="7" name="Rectangle: Rounded Corners 6">
            <a:extLst>
              <a:ext uri="{FF2B5EF4-FFF2-40B4-BE49-F238E27FC236}">
                <a16:creationId xmlns:a16="http://schemas.microsoft.com/office/drawing/2014/main" id="{B8DED98E-FA29-4A89-BB38-17A8DF427376}"/>
              </a:ext>
            </a:extLst>
          </p:cNvPr>
          <p:cNvSpPr/>
          <p:nvPr/>
        </p:nvSpPr>
        <p:spPr>
          <a:xfrm>
            <a:off x="8784593" y="638332"/>
            <a:ext cx="1044000" cy="792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Standardi-sation</a:t>
            </a:r>
            <a:endParaRPr lang="en-ZA" sz="1000" dirty="0"/>
          </a:p>
        </p:txBody>
      </p:sp>
      <p:sp>
        <p:nvSpPr>
          <p:cNvPr id="8" name="Rectangle: Rounded Corners 7">
            <a:extLst>
              <a:ext uri="{FF2B5EF4-FFF2-40B4-BE49-F238E27FC236}">
                <a16:creationId xmlns:a16="http://schemas.microsoft.com/office/drawing/2014/main" id="{69A73FB8-0617-47A6-BD11-364C7594E034}"/>
              </a:ext>
            </a:extLst>
          </p:cNvPr>
          <p:cNvSpPr/>
          <p:nvPr/>
        </p:nvSpPr>
        <p:spPr>
          <a:xfrm>
            <a:off x="1449877" y="1943100"/>
            <a:ext cx="1044000" cy="792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Statistical Moderation &amp; Resulting</a:t>
            </a:r>
            <a:endParaRPr lang="en-ZA" sz="1000" dirty="0"/>
          </a:p>
        </p:txBody>
      </p:sp>
      <p:sp>
        <p:nvSpPr>
          <p:cNvPr id="9" name="TextBox 8">
            <a:extLst>
              <a:ext uri="{FF2B5EF4-FFF2-40B4-BE49-F238E27FC236}">
                <a16:creationId xmlns:a16="http://schemas.microsoft.com/office/drawing/2014/main" id="{871B76CC-8CDE-49FD-91B4-8222A14A07D7}"/>
              </a:ext>
            </a:extLst>
          </p:cNvPr>
          <p:cNvSpPr txBox="1"/>
          <p:nvPr/>
        </p:nvSpPr>
        <p:spPr>
          <a:xfrm>
            <a:off x="1421289" y="1605212"/>
            <a:ext cx="1209305" cy="369332"/>
          </a:xfrm>
          <a:prstGeom prst="rect">
            <a:avLst/>
          </a:prstGeom>
          <a:noFill/>
        </p:spPr>
        <p:txBody>
          <a:bodyPr wrap="none" rtlCol="0">
            <a:spAutoFit/>
          </a:bodyPr>
          <a:lstStyle/>
          <a:p>
            <a:r>
              <a:rPr lang="en-US" dirty="0"/>
              <a:t>Main Exam</a:t>
            </a:r>
            <a:endParaRPr lang="en-ZA" dirty="0"/>
          </a:p>
        </p:txBody>
      </p:sp>
      <p:sp>
        <p:nvSpPr>
          <p:cNvPr id="10" name="TextBox 9">
            <a:extLst>
              <a:ext uri="{FF2B5EF4-FFF2-40B4-BE49-F238E27FC236}">
                <a16:creationId xmlns:a16="http://schemas.microsoft.com/office/drawing/2014/main" id="{98EB6F08-7D38-4C21-AE94-7FC169FDA948}"/>
              </a:ext>
            </a:extLst>
          </p:cNvPr>
          <p:cNvSpPr txBox="1"/>
          <p:nvPr/>
        </p:nvSpPr>
        <p:spPr>
          <a:xfrm>
            <a:off x="6285434" y="1605749"/>
            <a:ext cx="2730876" cy="369332"/>
          </a:xfrm>
          <a:prstGeom prst="rect">
            <a:avLst/>
          </a:prstGeom>
          <a:noFill/>
        </p:spPr>
        <p:txBody>
          <a:bodyPr wrap="none" rtlCol="0">
            <a:spAutoFit/>
          </a:bodyPr>
          <a:lstStyle/>
          <a:p>
            <a:r>
              <a:rPr lang="en-US" dirty="0"/>
              <a:t>Supplementary Exam (NCV)</a:t>
            </a:r>
            <a:endParaRPr lang="en-ZA" dirty="0"/>
          </a:p>
        </p:txBody>
      </p:sp>
      <p:sp>
        <p:nvSpPr>
          <p:cNvPr id="12" name="Rectangle: Rounded Corners 11">
            <a:extLst>
              <a:ext uri="{FF2B5EF4-FFF2-40B4-BE49-F238E27FC236}">
                <a16:creationId xmlns:a16="http://schemas.microsoft.com/office/drawing/2014/main" id="{94C3BCB4-4569-4B25-8EE2-622F6E8FA127}"/>
              </a:ext>
            </a:extLst>
          </p:cNvPr>
          <p:cNvSpPr/>
          <p:nvPr/>
        </p:nvSpPr>
        <p:spPr>
          <a:xfrm>
            <a:off x="7216871" y="1943100"/>
            <a:ext cx="1044000" cy="792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Resulting</a:t>
            </a:r>
            <a:endParaRPr lang="en-ZA" sz="1000" dirty="0"/>
          </a:p>
        </p:txBody>
      </p:sp>
      <p:sp>
        <p:nvSpPr>
          <p:cNvPr id="13" name="Rectangle: Rounded Corners 12">
            <a:extLst>
              <a:ext uri="{FF2B5EF4-FFF2-40B4-BE49-F238E27FC236}">
                <a16:creationId xmlns:a16="http://schemas.microsoft.com/office/drawing/2014/main" id="{2A0624D4-CEBD-4A36-8448-96AEC03C7214}"/>
              </a:ext>
            </a:extLst>
          </p:cNvPr>
          <p:cNvSpPr/>
          <p:nvPr/>
        </p:nvSpPr>
        <p:spPr>
          <a:xfrm>
            <a:off x="2266523" y="2981669"/>
            <a:ext cx="1044000" cy="7920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Mop-up (201711 onwards) (Repeat)</a:t>
            </a:r>
            <a:endParaRPr lang="en-ZA" sz="1000" dirty="0"/>
          </a:p>
        </p:txBody>
      </p:sp>
      <p:sp>
        <p:nvSpPr>
          <p:cNvPr id="14" name="Rectangle: Rounded Corners 13">
            <a:extLst>
              <a:ext uri="{FF2B5EF4-FFF2-40B4-BE49-F238E27FC236}">
                <a16:creationId xmlns:a16="http://schemas.microsoft.com/office/drawing/2014/main" id="{0C512BA4-0A6D-4483-A2CD-BB2E7A4D88F8}"/>
              </a:ext>
            </a:extLst>
          </p:cNvPr>
          <p:cNvSpPr/>
          <p:nvPr/>
        </p:nvSpPr>
        <p:spPr>
          <a:xfrm>
            <a:off x="8053714" y="2989228"/>
            <a:ext cx="1044000" cy="792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Mop-up (201711 onwards (Repeat)</a:t>
            </a:r>
            <a:endParaRPr lang="en-ZA" sz="1000" dirty="0"/>
          </a:p>
        </p:txBody>
      </p:sp>
      <p:sp>
        <p:nvSpPr>
          <p:cNvPr id="15" name="Rectangle: Rounded Corners 14">
            <a:extLst>
              <a:ext uri="{FF2B5EF4-FFF2-40B4-BE49-F238E27FC236}">
                <a16:creationId xmlns:a16="http://schemas.microsoft.com/office/drawing/2014/main" id="{45141650-2E64-47F9-8D28-B22759618CF5}"/>
              </a:ext>
            </a:extLst>
          </p:cNvPr>
          <p:cNvSpPr/>
          <p:nvPr/>
        </p:nvSpPr>
        <p:spPr>
          <a:xfrm>
            <a:off x="710936" y="2981669"/>
            <a:ext cx="1044000" cy="7920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Re-Mark/Re-Check</a:t>
            </a:r>
            <a:endParaRPr lang="en-ZA" sz="1000" dirty="0"/>
          </a:p>
        </p:txBody>
      </p:sp>
      <p:sp>
        <p:nvSpPr>
          <p:cNvPr id="16" name="Rectangle: Rounded Corners 15">
            <a:extLst>
              <a:ext uri="{FF2B5EF4-FFF2-40B4-BE49-F238E27FC236}">
                <a16:creationId xmlns:a16="http://schemas.microsoft.com/office/drawing/2014/main" id="{16BA3264-D355-434E-AE20-DED58BC7CF34}"/>
              </a:ext>
            </a:extLst>
          </p:cNvPr>
          <p:cNvSpPr/>
          <p:nvPr/>
        </p:nvSpPr>
        <p:spPr>
          <a:xfrm>
            <a:off x="6422421" y="2989228"/>
            <a:ext cx="1044000" cy="792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Re-Mark/Re-Check</a:t>
            </a:r>
            <a:endParaRPr lang="en-ZA" sz="1000" dirty="0"/>
          </a:p>
        </p:txBody>
      </p:sp>
      <p:sp>
        <p:nvSpPr>
          <p:cNvPr id="17" name="Rectangle: Rounded Corners 16">
            <a:extLst>
              <a:ext uri="{FF2B5EF4-FFF2-40B4-BE49-F238E27FC236}">
                <a16:creationId xmlns:a16="http://schemas.microsoft.com/office/drawing/2014/main" id="{0B322BA4-7DC4-4FB5-96F3-EB32C59641E9}"/>
              </a:ext>
            </a:extLst>
          </p:cNvPr>
          <p:cNvSpPr/>
          <p:nvPr/>
        </p:nvSpPr>
        <p:spPr>
          <a:xfrm>
            <a:off x="239688" y="4187213"/>
            <a:ext cx="1044000" cy="792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Certification</a:t>
            </a:r>
          </a:p>
          <a:p>
            <a:pPr algn="ctr"/>
            <a:r>
              <a:rPr lang="en-US" sz="1000" dirty="0"/>
              <a:t>First Issue</a:t>
            </a:r>
            <a:endParaRPr lang="en-ZA" sz="1000" dirty="0"/>
          </a:p>
        </p:txBody>
      </p:sp>
      <p:sp>
        <p:nvSpPr>
          <p:cNvPr id="18" name="Rectangle: Rounded Corners 17">
            <a:extLst>
              <a:ext uri="{FF2B5EF4-FFF2-40B4-BE49-F238E27FC236}">
                <a16:creationId xmlns:a16="http://schemas.microsoft.com/office/drawing/2014/main" id="{EBC341D4-0570-4974-A678-FADD1FF97417}"/>
              </a:ext>
            </a:extLst>
          </p:cNvPr>
          <p:cNvSpPr/>
          <p:nvPr/>
        </p:nvSpPr>
        <p:spPr>
          <a:xfrm>
            <a:off x="1506540" y="4187213"/>
            <a:ext cx="1044000" cy="79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00" dirty="0"/>
              <a:t>Consolidation/ Combination (Repeat)</a:t>
            </a:r>
            <a:endParaRPr lang="en-ZA" sz="1000" dirty="0"/>
          </a:p>
        </p:txBody>
      </p:sp>
      <p:sp>
        <p:nvSpPr>
          <p:cNvPr id="19" name="Rectangle: Rounded Corners 18">
            <a:extLst>
              <a:ext uri="{FF2B5EF4-FFF2-40B4-BE49-F238E27FC236}">
                <a16:creationId xmlns:a16="http://schemas.microsoft.com/office/drawing/2014/main" id="{8D762B87-F5D4-49B7-B346-4EF5DEECC9AA}"/>
              </a:ext>
            </a:extLst>
          </p:cNvPr>
          <p:cNvSpPr/>
          <p:nvPr/>
        </p:nvSpPr>
        <p:spPr>
          <a:xfrm>
            <a:off x="2783339" y="4187188"/>
            <a:ext cx="1044000" cy="7920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Full/ Combined Certification</a:t>
            </a:r>
            <a:endParaRPr lang="en-ZA" sz="1000" dirty="0"/>
          </a:p>
        </p:txBody>
      </p:sp>
      <p:sp>
        <p:nvSpPr>
          <p:cNvPr id="20" name="Rectangle: Rounded Corners 19">
            <a:extLst>
              <a:ext uri="{FF2B5EF4-FFF2-40B4-BE49-F238E27FC236}">
                <a16:creationId xmlns:a16="http://schemas.microsoft.com/office/drawing/2014/main" id="{E69A3833-D2A5-41DB-AD52-5A6A2F238800}"/>
              </a:ext>
            </a:extLst>
          </p:cNvPr>
          <p:cNvSpPr/>
          <p:nvPr/>
        </p:nvSpPr>
        <p:spPr>
          <a:xfrm>
            <a:off x="4972000" y="4187188"/>
            <a:ext cx="1044000" cy="7920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Main &amp; Suppl Consolidation</a:t>
            </a:r>
            <a:endParaRPr lang="en-ZA" sz="1000" dirty="0"/>
          </a:p>
        </p:txBody>
      </p:sp>
      <p:sp>
        <p:nvSpPr>
          <p:cNvPr id="21" name="Rectangle: Rounded Corners 20">
            <a:extLst>
              <a:ext uri="{FF2B5EF4-FFF2-40B4-BE49-F238E27FC236}">
                <a16:creationId xmlns:a16="http://schemas.microsoft.com/office/drawing/2014/main" id="{B22228B4-6091-4D3F-B012-36E4CA22236A}"/>
              </a:ext>
            </a:extLst>
          </p:cNvPr>
          <p:cNvSpPr/>
          <p:nvPr/>
        </p:nvSpPr>
        <p:spPr>
          <a:xfrm>
            <a:off x="6304239" y="4187194"/>
            <a:ext cx="1044000" cy="792019"/>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Certification</a:t>
            </a:r>
          </a:p>
          <a:p>
            <a:pPr algn="ctr"/>
            <a:r>
              <a:rPr lang="en-US" sz="1000" dirty="0"/>
              <a:t>First Issue</a:t>
            </a:r>
            <a:endParaRPr lang="en-ZA" sz="1000" dirty="0"/>
          </a:p>
        </p:txBody>
      </p:sp>
      <p:sp>
        <p:nvSpPr>
          <p:cNvPr id="22" name="Rectangle: Rounded Corners 21">
            <a:extLst>
              <a:ext uri="{FF2B5EF4-FFF2-40B4-BE49-F238E27FC236}">
                <a16:creationId xmlns:a16="http://schemas.microsoft.com/office/drawing/2014/main" id="{F4DA6430-1E52-4160-A665-F2699DDDCE0B}"/>
              </a:ext>
            </a:extLst>
          </p:cNvPr>
          <p:cNvSpPr/>
          <p:nvPr/>
        </p:nvSpPr>
        <p:spPr>
          <a:xfrm>
            <a:off x="7595763" y="4187213"/>
            <a:ext cx="1044000" cy="79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Consolidation (Repeat)</a:t>
            </a:r>
            <a:endParaRPr lang="en-ZA" sz="1000" dirty="0"/>
          </a:p>
        </p:txBody>
      </p:sp>
      <p:sp>
        <p:nvSpPr>
          <p:cNvPr id="23" name="Rectangle: Rounded Corners 22">
            <a:extLst>
              <a:ext uri="{FF2B5EF4-FFF2-40B4-BE49-F238E27FC236}">
                <a16:creationId xmlns:a16="http://schemas.microsoft.com/office/drawing/2014/main" id="{1791C000-8608-417D-BBF0-86B2B44B5CF2}"/>
              </a:ext>
            </a:extLst>
          </p:cNvPr>
          <p:cNvSpPr/>
          <p:nvPr/>
        </p:nvSpPr>
        <p:spPr>
          <a:xfrm>
            <a:off x="8860536" y="4187213"/>
            <a:ext cx="1044000" cy="792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Full/</a:t>
            </a:r>
          </a:p>
          <a:p>
            <a:pPr algn="ctr"/>
            <a:r>
              <a:rPr lang="en-US" sz="1000" dirty="0"/>
              <a:t>Combined Certification</a:t>
            </a:r>
            <a:endParaRPr lang="en-ZA" sz="1000" dirty="0"/>
          </a:p>
        </p:txBody>
      </p:sp>
      <p:sp>
        <p:nvSpPr>
          <p:cNvPr id="24" name="Rectangle: Rounded Corners 23">
            <a:extLst>
              <a:ext uri="{FF2B5EF4-FFF2-40B4-BE49-F238E27FC236}">
                <a16:creationId xmlns:a16="http://schemas.microsoft.com/office/drawing/2014/main" id="{C8868A04-AC6D-4E1A-BA2F-3B8441599E5C}"/>
              </a:ext>
            </a:extLst>
          </p:cNvPr>
          <p:cNvSpPr/>
          <p:nvPr/>
        </p:nvSpPr>
        <p:spPr>
          <a:xfrm>
            <a:off x="1659247" y="638332"/>
            <a:ext cx="1044000" cy="79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Centre Registration/ Maintenance</a:t>
            </a:r>
            <a:endParaRPr lang="en-ZA" sz="1000" dirty="0"/>
          </a:p>
        </p:txBody>
      </p:sp>
      <p:sp>
        <p:nvSpPr>
          <p:cNvPr id="25" name="Rectangle: Rounded Corners 24">
            <a:extLst>
              <a:ext uri="{FF2B5EF4-FFF2-40B4-BE49-F238E27FC236}">
                <a16:creationId xmlns:a16="http://schemas.microsoft.com/office/drawing/2014/main" id="{0B4857D6-A47D-4744-987D-6BFC1D4C5EA0}"/>
              </a:ext>
            </a:extLst>
          </p:cNvPr>
          <p:cNvSpPr/>
          <p:nvPr/>
        </p:nvSpPr>
        <p:spPr>
          <a:xfrm>
            <a:off x="4541912" y="638332"/>
            <a:ext cx="1044000" cy="79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Exam Material/ Packing</a:t>
            </a:r>
            <a:endParaRPr lang="en-ZA" sz="1000" dirty="0"/>
          </a:p>
        </p:txBody>
      </p:sp>
      <p:sp>
        <p:nvSpPr>
          <p:cNvPr id="26" name="Rectangle: Rounded Corners 25">
            <a:extLst>
              <a:ext uri="{FF2B5EF4-FFF2-40B4-BE49-F238E27FC236}">
                <a16:creationId xmlns:a16="http://schemas.microsoft.com/office/drawing/2014/main" id="{83BD23ED-54E1-43CC-AB1A-0F83E7CC5968}"/>
              </a:ext>
            </a:extLst>
          </p:cNvPr>
          <p:cNvSpPr/>
          <p:nvPr/>
        </p:nvSpPr>
        <p:spPr>
          <a:xfrm>
            <a:off x="5948786" y="638332"/>
            <a:ext cx="1044000" cy="79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SBA Assessments/ Written Exams</a:t>
            </a:r>
            <a:endParaRPr lang="en-ZA" sz="1000" dirty="0"/>
          </a:p>
        </p:txBody>
      </p:sp>
      <p:sp>
        <p:nvSpPr>
          <p:cNvPr id="27" name="Rectangle: Rounded Corners 26">
            <a:extLst>
              <a:ext uri="{FF2B5EF4-FFF2-40B4-BE49-F238E27FC236}">
                <a16:creationId xmlns:a16="http://schemas.microsoft.com/office/drawing/2014/main" id="{0E6BC799-E6BD-4C5B-A843-89056BA141B7}"/>
              </a:ext>
            </a:extLst>
          </p:cNvPr>
          <p:cNvSpPr/>
          <p:nvPr/>
        </p:nvSpPr>
        <p:spPr>
          <a:xfrm>
            <a:off x="4071888" y="3375899"/>
            <a:ext cx="732402" cy="201196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Re-Issues/ Replacements</a:t>
            </a:r>
            <a:endParaRPr lang="en-ZA" sz="1000" dirty="0"/>
          </a:p>
        </p:txBody>
      </p:sp>
      <p:cxnSp>
        <p:nvCxnSpPr>
          <p:cNvPr id="38" name="Straight Arrow Connector 37">
            <a:extLst>
              <a:ext uri="{FF2B5EF4-FFF2-40B4-BE49-F238E27FC236}">
                <a16:creationId xmlns:a16="http://schemas.microsoft.com/office/drawing/2014/main" id="{EF887A9F-03BA-49AE-97F9-0C4275CE1F4F}"/>
              </a:ext>
            </a:extLst>
          </p:cNvPr>
          <p:cNvCxnSpPr>
            <a:cxnSpLocks/>
            <a:stCxn id="24" idx="3"/>
            <a:endCxn id="5" idx="1"/>
          </p:cNvCxnSpPr>
          <p:nvPr/>
        </p:nvCxnSpPr>
        <p:spPr>
          <a:xfrm flipV="1">
            <a:off x="2703247" y="1034330"/>
            <a:ext cx="362874" cy="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C782B56C-3D5B-4D6F-A2D6-7CE1C684A6E4}"/>
              </a:ext>
            </a:extLst>
          </p:cNvPr>
          <p:cNvCxnSpPr>
            <a:cxnSpLocks/>
            <a:stCxn id="4" idx="3"/>
            <a:endCxn id="24" idx="1"/>
          </p:cNvCxnSpPr>
          <p:nvPr/>
        </p:nvCxnSpPr>
        <p:spPr>
          <a:xfrm>
            <a:off x="1296373" y="1034332"/>
            <a:ext cx="362874"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6F1D0D4B-279C-43AC-98EA-A374AF9814D2}"/>
              </a:ext>
            </a:extLst>
          </p:cNvPr>
          <p:cNvCxnSpPr>
            <a:cxnSpLocks/>
            <a:stCxn id="5" idx="3"/>
            <a:endCxn id="25" idx="1"/>
          </p:cNvCxnSpPr>
          <p:nvPr/>
        </p:nvCxnSpPr>
        <p:spPr>
          <a:xfrm>
            <a:off x="4110121" y="1034330"/>
            <a:ext cx="431791" cy="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292B6A1-FC76-4B8E-BFEF-410489F9A48D}"/>
              </a:ext>
            </a:extLst>
          </p:cNvPr>
          <p:cNvCxnSpPr>
            <a:cxnSpLocks/>
            <a:stCxn id="25" idx="3"/>
            <a:endCxn id="26" idx="1"/>
          </p:cNvCxnSpPr>
          <p:nvPr/>
        </p:nvCxnSpPr>
        <p:spPr>
          <a:xfrm>
            <a:off x="5585912" y="1034332"/>
            <a:ext cx="362874"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AE73AFB9-6889-4491-B3C8-D7092657E10A}"/>
              </a:ext>
            </a:extLst>
          </p:cNvPr>
          <p:cNvCxnSpPr>
            <a:cxnSpLocks/>
            <a:stCxn id="26" idx="3"/>
            <a:endCxn id="6" idx="1"/>
          </p:cNvCxnSpPr>
          <p:nvPr/>
        </p:nvCxnSpPr>
        <p:spPr>
          <a:xfrm>
            <a:off x="6992786" y="1034332"/>
            <a:ext cx="362874"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BC5D8477-D1AC-4DA4-9640-906E867691E4}"/>
              </a:ext>
            </a:extLst>
          </p:cNvPr>
          <p:cNvCxnSpPr>
            <a:cxnSpLocks/>
            <a:stCxn id="6" idx="3"/>
            <a:endCxn id="7" idx="1"/>
          </p:cNvCxnSpPr>
          <p:nvPr/>
        </p:nvCxnSpPr>
        <p:spPr>
          <a:xfrm>
            <a:off x="8399660" y="1034332"/>
            <a:ext cx="38493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7" name="Rectangle: Rounded Corners 46">
            <a:extLst>
              <a:ext uri="{FF2B5EF4-FFF2-40B4-BE49-F238E27FC236}">
                <a16:creationId xmlns:a16="http://schemas.microsoft.com/office/drawing/2014/main" id="{35109885-A741-4402-8572-906483822FA5}"/>
              </a:ext>
            </a:extLst>
          </p:cNvPr>
          <p:cNvSpPr/>
          <p:nvPr/>
        </p:nvSpPr>
        <p:spPr>
          <a:xfrm>
            <a:off x="61016" y="1660651"/>
            <a:ext cx="3934115" cy="3727210"/>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8" name="Rectangle: Rounded Corners 47">
            <a:extLst>
              <a:ext uri="{FF2B5EF4-FFF2-40B4-BE49-F238E27FC236}">
                <a16:creationId xmlns:a16="http://schemas.microsoft.com/office/drawing/2014/main" id="{F1F3CB14-E95D-4616-946C-524499F296B5}"/>
              </a:ext>
            </a:extLst>
          </p:cNvPr>
          <p:cNvSpPr/>
          <p:nvPr/>
        </p:nvSpPr>
        <p:spPr>
          <a:xfrm>
            <a:off x="4863976" y="1605212"/>
            <a:ext cx="5141867" cy="3789439"/>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50" name="Connector: Elbow 49">
            <a:extLst>
              <a:ext uri="{FF2B5EF4-FFF2-40B4-BE49-F238E27FC236}">
                <a16:creationId xmlns:a16="http://schemas.microsoft.com/office/drawing/2014/main" id="{759FE728-2E0B-4EC3-B287-81223D286FFA}"/>
              </a:ext>
            </a:extLst>
          </p:cNvPr>
          <p:cNvCxnSpPr>
            <a:cxnSpLocks/>
            <a:stCxn id="7" idx="2"/>
            <a:endCxn id="47" idx="0"/>
          </p:cNvCxnSpPr>
          <p:nvPr/>
        </p:nvCxnSpPr>
        <p:spPr>
          <a:xfrm rot="5400000">
            <a:off x="5552175" y="-2093768"/>
            <a:ext cx="230319" cy="7278519"/>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59" name="Connector: Elbow 58">
            <a:extLst>
              <a:ext uri="{FF2B5EF4-FFF2-40B4-BE49-F238E27FC236}">
                <a16:creationId xmlns:a16="http://schemas.microsoft.com/office/drawing/2014/main" id="{7CFBF991-EDEA-4EC1-AD78-4483598CE376}"/>
              </a:ext>
            </a:extLst>
          </p:cNvPr>
          <p:cNvCxnSpPr>
            <a:cxnSpLocks/>
            <a:stCxn id="12" idx="2"/>
            <a:endCxn id="16" idx="0"/>
          </p:cNvCxnSpPr>
          <p:nvPr/>
        </p:nvCxnSpPr>
        <p:spPr>
          <a:xfrm rot="5400000">
            <a:off x="7214582" y="2464939"/>
            <a:ext cx="254128" cy="794450"/>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64">
            <a:extLst>
              <a:ext uri="{FF2B5EF4-FFF2-40B4-BE49-F238E27FC236}">
                <a16:creationId xmlns:a16="http://schemas.microsoft.com/office/drawing/2014/main" id="{791B4B86-057E-4620-9473-23F9BDA9ADA2}"/>
              </a:ext>
            </a:extLst>
          </p:cNvPr>
          <p:cNvCxnSpPr>
            <a:cxnSpLocks/>
            <a:stCxn id="12" idx="2"/>
            <a:endCxn id="14" idx="0"/>
          </p:cNvCxnSpPr>
          <p:nvPr/>
        </p:nvCxnSpPr>
        <p:spPr>
          <a:xfrm rot="16200000" flipH="1">
            <a:off x="8030228" y="2443742"/>
            <a:ext cx="254128" cy="836843"/>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76CB2E60-100B-4765-B61A-85B44467435E}"/>
              </a:ext>
            </a:extLst>
          </p:cNvPr>
          <p:cNvCxnSpPr>
            <a:cxnSpLocks/>
            <a:stCxn id="16" idx="3"/>
            <a:endCxn id="14" idx="1"/>
          </p:cNvCxnSpPr>
          <p:nvPr/>
        </p:nvCxnSpPr>
        <p:spPr>
          <a:xfrm>
            <a:off x="7466421" y="3385228"/>
            <a:ext cx="58729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4D1EBD49-4320-4638-B765-B71508B67FE2}"/>
              </a:ext>
            </a:extLst>
          </p:cNvPr>
          <p:cNvCxnSpPr>
            <a:cxnSpLocks/>
            <a:stCxn id="16" idx="2"/>
            <a:endCxn id="20" idx="0"/>
          </p:cNvCxnSpPr>
          <p:nvPr/>
        </p:nvCxnSpPr>
        <p:spPr>
          <a:xfrm rot="5400000">
            <a:off x="6016231" y="3258998"/>
            <a:ext cx="405960" cy="1450421"/>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09C925DA-E054-49E0-904A-4C4D4786CFA8}"/>
              </a:ext>
            </a:extLst>
          </p:cNvPr>
          <p:cNvCxnSpPr>
            <a:cxnSpLocks/>
            <a:stCxn id="20" idx="3"/>
            <a:endCxn id="21" idx="1"/>
          </p:cNvCxnSpPr>
          <p:nvPr/>
        </p:nvCxnSpPr>
        <p:spPr>
          <a:xfrm>
            <a:off x="6016000" y="4583201"/>
            <a:ext cx="288239" cy="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A36BD23F-072A-47CD-BC28-96E38677874B}"/>
              </a:ext>
            </a:extLst>
          </p:cNvPr>
          <p:cNvCxnSpPr>
            <a:cxnSpLocks/>
            <a:stCxn id="21" idx="3"/>
            <a:endCxn id="22" idx="1"/>
          </p:cNvCxnSpPr>
          <p:nvPr/>
        </p:nvCxnSpPr>
        <p:spPr>
          <a:xfrm>
            <a:off x="7348239" y="4583204"/>
            <a:ext cx="247524" cy="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D8F9219-E4FB-4B34-A295-DAB644D4613A}"/>
              </a:ext>
            </a:extLst>
          </p:cNvPr>
          <p:cNvCxnSpPr>
            <a:cxnSpLocks/>
            <a:stCxn id="22" idx="3"/>
            <a:endCxn id="23" idx="1"/>
          </p:cNvCxnSpPr>
          <p:nvPr/>
        </p:nvCxnSpPr>
        <p:spPr>
          <a:xfrm>
            <a:off x="8639763" y="4583213"/>
            <a:ext cx="22077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1" name="Connector: Elbow 190">
            <a:extLst>
              <a:ext uri="{FF2B5EF4-FFF2-40B4-BE49-F238E27FC236}">
                <a16:creationId xmlns:a16="http://schemas.microsoft.com/office/drawing/2014/main" id="{EB4BC2DC-7231-4F2B-8567-C58CDC926642}"/>
              </a:ext>
            </a:extLst>
          </p:cNvPr>
          <p:cNvCxnSpPr>
            <a:cxnSpLocks/>
            <a:stCxn id="8" idx="2"/>
            <a:endCxn id="15" idx="0"/>
          </p:cNvCxnSpPr>
          <p:nvPr/>
        </p:nvCxnSpPr>
        <p:spPr>
          <a:xfrm rot="5400000">
            <a:off x="1479123" y="2488914"/>
            <a:ext cx="246569" cy="738941"/>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4" name="Connector: Elbow 193">
            <a:extLst>
              <a:ext uri="{FF2B5EF4-FFF2-40B4-BE49-F238E27FC236}">
                <a16:creationId xmlns:a16="http://schemas.microsoft.com/office/drawing/2014/main" id="{13D28BAD-D805-48D7-A9B6-0715FE0A0D90}"/>
              </a:ext>
            </a:extLst>
          </p:cNvPr>
          <p:cNvCxnSpPr>
            <a:cxnSpLocks/>
            <a:stCxn id="15" idx="2"/>
            <a:endCxn id="17" idx="0"/>
          </p:cNvCxnSpPr>
          <p:nvPr/>
        </p:nvCxnSpPr>
        <p:spPr>
          <a:xfrm rot="5400000">
            <a:off x="790553" y="3744829"/>
            <a:ext cx="413519" cy="471248"/>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0" name="Connector: Elbow 199">
            <a:extLst>
              <a:ext uri="{FF2B5EF4-FFF2-40B4-BE49-F238E27FC236}">
                <a16:creationId xmlns:a16="http://schemas.microsoft.com/office/drawing/2014/main" id="{8D79ECF1-E4BC-47C2-ACBD-07107EBD9277}"/>
              </a:ext>
            </a:extLst>
          </p:cNvPr>
          <p:cNvCxnSpPr>
            <a:cxnSpLocks/>
            <a:stCxn id="13" idx="2"/>
            <a:endCxn id="17" idx="0"/>
          </p:cNvCxnSpPr>
          <p:nvPr/>
        </p:nvCxnSpPr>
        <p:spPr>
          <a:xfrm rot="5400000">
            <a:off x="1568347" y="2967036"/>
            <a:ext cx="413519" cy="2026835"/>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5" name="Straight Arrow Connector 204">
            <a:extLst>
              <a:ext uri="{FF2B5EF4-FFF2-40B4-BE49-F238E27FC236}">
                <a16:creationId xmlns:a16="http://schemas.microsoft.com/office/drawing/2014/main" id="{11645300-6420-45D6-BFA5-D6DCE5F6BB39}"/>
              </a:ext>
            </a:extLst>
          </p:cNvPr>
          <p:cNvCxnSpPr>
            <a:cxnSpLocks/>
            <a:stCxn id="15" idx="3"/>
            <a:endCxn id="13" idx="1"/>
          </p:cNvCxnSpPr>
          <p:nvPr/>
        </p:nvCxnSpPr>
        <p:spPr>
          <a:xfrm>
            <a:off x="1754936" y="3377682"/>
            <a:ext cx="511587"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42" name="Connector: Elbow 241">
            <a:extLst>
              <a:ext uri="{FF2B5EF4-FFF2-40B4-BE49-F238E27FC236}">
                <a16:creationId xmlns:a16="http://schemas.microsoft.com/office/drawing/2014/main" id="{614D20B3-7667-4AC0-BC48-E1296C273444}"/>
              </a:ext>
            </a:extLst>
          </p:cNvPr>
          <p:cNvCxnSpPr>
            <a:cxnSpLocks/>
            <a:stCxn id="8" idx="1"/>
            <a:endCxn id="17" idx="1"/>
          </p:cNvCxnSpPr>
          <p:nvPr/>
        </p:nvCxnSpPr>
        <p:spPr>
          <a:xfrm rot="10800000" flipV="1">
            <a:off x="239689" y="2339099"/>
            <a:ext cx="1210189" cy="2244113"/>
          </a:xfrm>
          <a:prstGeom prst="bentConnector3">
            <a:avLst>
              <a:gd name="adj1" fmla="val 111206"/>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47" name="Connector: Elbow 246">
            <a:extLst>
              <a:ext uri="{FF2B5EF4-FFF2-40B4-BE49-F238E27FC236}">
                <a16:creationId xmlns:a16="http://schemas.microsoft.com/office/drawing/2014/main" id="{55CDCBC0-540D-4020-8E51-830B6800A0C9}"/>
              </a:ext>
            </a:extLst>
          </p:cNvPr>
          <p:cNvCxnSpPr>
            <a:cxnSpLocks/>
            <a:stCxn id="8" idx="2"/>
            <a:endCxn id="13" idx="0"/>
          </p:cNvCxnSpPr>
          <p:nvPr/>
        </p:nvCxnSpPr>
        <p:spPr>
          <a:xfrm rot="16200000" flipH="1">
            <a:off x="2256916" y="2450061"/>
            <a:ext cx="246569" cy="816646"/>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50" name="Straight Arrow Connector 249">
            <a:extLst>
              <a:ext uri="{FF2B5EF4-FFF2-40B4-BE49-F238E27FC236}">
                <a16:creationId xmlns:a16="http://schemas.microsoft.com/office/drawing/2014/main" id="{6EAC8215-E108-4C32-AB9C-BACEFEAE38D0}"/>
              </a:ext>
            </a:extLst>
          </p:cNvPr>
          <p:cNvCxnSpPr>
            <a:cxnSpLocks/>
            <a:stCxn id="17" idx="3"/>
            <a:endCxn id="18" idx="1"/>
          </p:cNvCxnSpPr>
          <p:nvPr/>
        </p:nvCxnSpPr>
        <p:spPr>
          <a:xfrm>
            <a:off x="1283688" y="4583213"/>
            <a:ext cx="2228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84" name="Straight Arrow Connector 283">
            <a:extLst>
              <a:ext uri="{FF2B5EF4-FFF2-40B4-BE49-F238E27FC236}">
                <a16:creationId xmlns:a16="http://schemas.microsoft.com/office/drawing/2014/main" id="{5B8AF4B3-3D6E-467B-9127-6D18F7D35E0F}"/>
              </a:ext>
            </a:extLst>
          </p:cNvPr>
          <p:cNvCxnSpPr>
            <a:cxnSpLocks/>
          </p:cNvCxnSpPr>
          <p:nvPr/>
        </p:nvCxnSpPr>
        <p:spPr>
          <a:xfrm>
            <a:off x="2560487" y="4583201"/>
            <a:ext cx="22285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87" name="Straight Arrow Connector 286">
            <a:extLst>
              <a:ext uri="{FF2B5EF4-FFF2-40B4-BE49-F238E27FC236}">
                <a16:creationId xmlns:a16="http://schemas.microsoft.com/office/drawing/2014/main" id="{62220C3C-9C77-4A0C-BFB7-4271FBB50D52}"/>
              </a:ext>
            </a:extLst>
          </p:cNvPr>
          <p:cNvCxnSpPr>
            <a:cxnSpLocks/>
            <a:stCxn id="8" idx="3"/>
            <a:endCxn id="290" idx="1"/>
          </p:cNvCxnSpPr>
          <p:nvPr/>
        </p:nvCxnSpPr>
        <p:spPr>
          <a:xfrm>
            <a:off x="2493877" y="2339100"/>
            <a:ext cx="2960809"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90" name="Rectangle: Rounded Corners 289">
            <a:extLst>
              <a:ext uri="{FF2B5EF4-FFF2-40B4-BE49-F238E27FC236}">
                <a16:creationId xmlns:a16="http://schemas.microsoft.com/office/drawing/2014/main" id="{769136D0-4BC8-49DE-96B0-649CF69D95D4}"/>
              </a:ext>
            </a:extLst>
          </p:cNvPr>
          <p:cNvSpPr/>
          <p:nvPr/>
        </p:nvSpPr>
        <p:spPr>
          <a:xfrm>
            <a:off x="5454686" y="1943100"/>
            <a:ext cx="1044000" cy="79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Written Exam</a:t>
            </a:r>
            <a:endParaRPr lang="en-ZA" sz="1000" dirty="0"/>
          </a:p>
        </p:txBody>
      </p:sp>
      <p:cxnSp>
        <p:nvCxnSpPr>
          <p:cNvPr id="301" name="Straight Arrow Connector 300">
            <a:extLst>
              <a:ext uri="{FF2B5EF4-FFF2-40B4-BE49-F238E27FC236}">
                <a16:creationId xmlns:a16="http://schemas.microsoft.com/office/drawing/2014/main" id="{49045C72-98D7-453C-B3E8-8352335D7C54}"/>
              </a:ext>
            </a:extLst>
          </p:cNvPr>
          <p:cNvCxnSpPr>
            <a:cxnSpLocks/>
            <a:stCxn id="290" idx="3"/>
            <a:endCxn id="12" idx="1"/>
          </p:cNvCxnSpPr>
          <p:nvPr/>
        </p:nvCxnSpPr>
        <p:spPr>
          <a:xfrm>
            <a:off x="6498686" y="2339100"/>
            <a:ext cx="718185"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64" name="Rectangle: Rounded Corners 363">
            <a:extLst>
              <a:ext uri="{FF2B5EF4-FFF2-40B4-BE49-F238E27FC236}">
                <a16:creationId xmlns:a16="http://schemas.microsoft.com/office/drawing/2014/main" id="{E51259D7-1BDC-4E22-B6A4-94F8AE95CFB5}"/>
              </a:ext>
            </a:extLst>
          </p:cNvPr>
          <p:cNvSpPr/>
          <p:nvPr/>
        </p:nvSpPr>
        <p:spPr>
          <a:xfrm>
            <a:off x="7550404" y="323634"/>
            <a:ext cx="403891" cy="1211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000" dirty="0"/>
          </a:p>
        </p:txBody>
      </p:sp>
      <p:sp>
        <p:nvSpPr>
          <p:cNvPr id="365" name="Rectangle: Rounded Corners 364">
            <a:extLst>
              <a:ext uri="{FF2B5EF4-FFF2-40B4-BE49-F238E27FC236}">
                <a16:creationId xmlns:a16="http://schemas.microsoft.com/office/drawing/2014/main" id="{8E8A0747-5883-42EA-8CF9-70FB47F926F7}"/>
              </a:ext>
            </a:extLst>
          </p:cNvPr>
          <p:cNvSpPr/>
          <p:nvPr/>
        </p:nvSpPr>
        <p:spPr>
          <a:xfrm>
            <a:off x="7550404" y="137183"/>
            <a:ext cx="403891" cy="1211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000" dirty="0"/>
          </a:p>
        </p:txBody>
      </p:sp>
      <p:sp>
        <p:nvSpPr>
          <p:cNvPr id="366" name="TextBox 365">
            <a:extLst>
              <a:ext uri="{FF2B5EF4-FFF2-40B4-BE49-F238E27FC236}">
                <a16:creationId xmlns:a16="http://schemas.microsoft.com/office/drawing/2014/main" id="{BECF6442-CC58-41C8-9B82-827DEA9E43CD}"/>
              </a:ext>
            </a:extLst>
          </p:cNvPr>
          <p:cNvSpPr txBox="1"/>
          <p:nvPr/>
        </p:nvSpPr>
        <p:spPr>
          <a:xfrm>
            <a:off x="7974338" y="264009"/>
            <a:ext cx="1564176" cy="246220"/>
          </a:xfrm>
          <a:prstGeom prst="rect">
            <a:avLst/>
          </a:prstGeom>
          <a:noFill/>
        </p:spPr>
        <p:txBody>
          <a:bodyPr wrap="square" rtlCol="0">
            <a:spAutoFit/>
          </a:bodyPr>
          <a:lstStyle/>
          <a:p>
            <a:r>
              <a:rPr lang="en-US" sz="1000" dirty="0"/>
              <a:t>Data Quality Assurance</a:t>
            </a:r>
            <a:endParaRPr lang="en-ZA" sz="1000" dirty="0"/>
          </a:p>
        </p:txBody>
      </p:sp>
      <p:sp>
        <p:nvSpPr>
          <p:cNvPr id="367" name="TextBox 366">
            <a:extLst>
              <a:ext uri="{FF2B5EF4-FFF2-40B4-BE49-F238E27FC236}">
                <a16:creationId xmlns:a16="http://schemas.microsoft.com/office/drawing/2014/main" id="{6473EB48-9AE7-4021-AD92-C4486A540E34}"/>
              </a:ext>
            </a:extLst>
          </p:cNvPr>
          <p:cNvSpPr txBox="1"/>
          <p:nvPr/>
        </p:nvSpPr>
        <p:spPr>
          <a:xfrm>
            <a:off x="7974338" y="95710"/>
            <a:ext cx="1786181" cy="246221"/>
          </a:xfrm>
          <a:prstGeom prst="rect">
            <a:avLst/>
          </a:prstGeom>
          <a:noFill/>
        </p:spPr>
        <p:txBody>
          <a:bodyPr wrap="square" rtlCol="0">
            <a:spAutoFit/>
          </a:bodyPr>
          <a:lstStyle/>
          <a:p>
            <a:r>
              <a:rPr lang="en-US" sz="1000" dirty="0"/>
              <a:t>Business &amp; System Processes</a:t>
            </a:r>
            <a:endParaRPr lang="en-ZA" sz="1000" dirty="0"/>
          </a:p>
        </p:txBody>
      </p:sp>
      <p:cxnSp>
        <p:nvCxnSpPr>
          <p:cNvPr id="60" name="Connector: Elbow 59">
            <a:extLst>
              <a:ext uri="{FF2B5EF4-FFF2-40B4-BE49-F238E27FC236}">
                <a16:creationId xmlns:a16="http://schemas.microsoft.com/office/drawing/2014/main" id="{52754277-AD7D-4602-98EC-45381F7F5541}"/>
              </a:ext>
            </a:extLst>
          </p:cNvPr>
          <p:cNvCxnSpPr>
            <a:cxnSpLocks/>
            <a:stCxn id="14" idx="2"/>
            <a:endCxn id="20" idx="0"/>
          </p:cNvCxnSpPr>
          <p:nvPr/>
        </p:nvCxnSpPr>
        <p:spPr>
          <a:xfrm rot="5400000">
            <a:off x="6831877" y="2443351"/>
            <a:ext cx="405960" cy="3081714"/>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0433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D83D9B90-F186-4736-B680-EC57CC3D752E}"/>
              </a:ext>
            </a:extLst>
          </p:cNvPr>
          <p:cNvSpPr/>
          <p:nvPr/>
        </p:nvSpPr>
        <p:spPr>
          <a:xfrm>
            <a:off x="5296023" y="3036211"/>
            <a:ext cx="2160238" cy="180565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Rectangle 6">
            <a:extLst>
              <a:ext uri="{FF2B5EF4-FFF2-40B4-BE49-F238E27FC236}">
                <a16:creationId xmlns:a16="http://schemas.microsoft.com/office/drawing/2014/main" id="{7B38E626-B7A8-4B5E-B458-B3DCFDA5A9D2}"/>
              </a:ext>
            </a:extLst>
          </p:cNvPr>
          <p:cNvSpPr/>
          <p:nvPr/>
        </p:nvSpPr>
        <p:spPr>
          <a:xfrm>
            <a:off x="2701006" y="664537"/>
            <a:ext cx="3008897" cy="137617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0" name="Rectangle 69">
            <a:extLst>
              <a:ext uri="{FF2B5EF4-FFF2-40B4-BE49-F238E27FC236}">
                <a16:creationId xmlns:a16="http://schemas.microsoft.com/office/drawing/2014/main" id="{539CE604-C445-4AC3-B862-6D0E86544F4F}"/>
              </a:ext>
            </a:extLst>
          </p:cNvPr>
          <p:cNvSpPr/>
          <p:nvPr/>
        </p:nvSpPr>
        <p:spPr>
          <a:xfrm>
            <a:off x="4377413" y="2209428"/>
            <a:ext cx="2274104" cy="701943"/>
          </a:xfrm>
          <a:prstGeom prst="rect">
            <a:avLst/>
          </a:prstGeom>
          <a:solidFill>
            <a:srgbClr val="FFFF99"/>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50" b="1" dirty="0">
                <a:solidFill>
                  <a:srgbClr val="000000"/>
                </a:solidFill>
              </a:rPr>
              <a:t>Long Term</a:t>
            </a:r>
            <a:endParaRPr lang="en-ZA" sz="750" b="1" dirty="0">
              <a:solidFill>
                <a:srgbClr val="000000"/>
              </a:solidFill>
            </a:endParaRPr>
          </a:p>
        </p:txBody>
      </p:sp>
      <p:sp>
        <p:nvSpPr>
          <p:cNvPr id="68" name="Rectangle 67">
            <a:extLst>
              <a:ext uri="{FF2B5EF4-FFF2-40B4-BE49-F238E27FC236}">
                <a16:creationId xmlns:a16="http://schemas.microsoft.com/office/drawing/2014/main" id="{C7249B77-8B55-4214-8344-4F13BCA3A53C}"/>
              </a:ext>
            </a:extLst>
          </p:cNvPr>
          <p:cNvSpPr/>
          <p:nvPr/>
        </p:nvSpPr>
        <p:spPr>
          <a:xfrm>
            <a:off x="2293057" y="2209428"/>
            <a:ext cx="2078318" cy="701943"/>
          </a:xfrm>
          <a:prstGeom prst="rect">
            <a:avLst/>
          </a:prstGeom>
          <a:solidFill>
            <a:srgbClr val="FFFF99">
              <a:alpha val="75000"/>
            </a:srgb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50" b="1" dirty="0">
                <a:solidFill>
                  <a:srgbClr val="000000"/>
                </a:solidFill>
              </a:rPr>
              <a:t>Medium Term</a:t>
            </a:r>
            <a:endParaRPr lang="en-ZA" sz="750" b="1" dirty="0">
              <a:solidFill>
                <a:srgbClr val="000000"/>
              </a:solidFill>
            </a:endParaRPr>
          </a:p>
        </p:txBody>
      </p:sp>
      <p:sp>
        <p:nvSpPr>
          <p:cNvPr id="67" name="Rectangle 66">
            <a:extLst>
              <a:ext uri="{FF2B5EF4-FFF2-40B4-BE49-F238E27FC236}">
                <a16:creationId xmlns:a16="http://schemas.microsoft.com/office/drawing/2014/main" id="{30BF4085-E6B9-44F1-8BA1-16869D1958B5}"/>
              </a:ext>
            </a:extLst>
          </p:cNvPr>
          <p:cNvSpPr/>
          <p:nvPr/>
        </p:nvSpPr>
        <p:spPr>
          <a:xfrm>
            <a:off x="157082" y="2209592"/>
            <a:ext cx="2132112" cy="700302"/>
          </a:xfrm>
          <a:prstGeom prst="rect">
            <a:avLst/>
          </a:prstGeom>
          <a:solidFill>
            <a:srgbClr val="FFFF99">
              <a:alpha val="50000"/>
            </a:srgb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50" b="1" dirty="0">
                <a:solidFill>
                  <a:srgbClr val="000000"/>
                </a:solidFill>
              </a:rPr>
              <a:t>Short Term</a:t>
            </a:r>
            <a:endParaRPr lang="en-ZA" sz="750" b="1" dirty="0">
              <a:solidFill>
                <a:srgbClr val="000000"/>
              </a:solidFill>
            </a:endParaRPr>
          </a:p>
        </p:txBody>
      </p:sp>
      <p:sp>
        <p:nvSpPr>
          <p:cNvPr id="4" name="Title 3"/>
          <p:cNvSpPr>
            <a:spLocks noGrp="1"/>
          </p:cNvSpPr>
          <p:nvPr>
            <p:ph type="title"/>
          </p:nvPr>
        </p:nvSpPr>
        <p:spPr>
          <a:xfrm>
            <a:off x="216000" y="157202"/>
            <a:ext cx="9720000" cy="480053"/>
          </a:xfrm>
        </p:spPr>
        <p:txBody>
          <a:bodyPr/>
          <a:lstStyle/>
          <a:p>
            <a:r>
              <a:rPr lang="en-US" dirty="0"/>
              <a:t>Backlog Day Zero target timeline (Previously presented)</a:t>
            </a:r>
          </a:p>
        </p:txBody>
      </p:sp>
      <p:cxnSp>
        <p:nvCxnSpPr>
          <p:cNvPr id="9" name="Straight Connector 8">
            <a:extLst>
              <a:ext uri="{FF2B5EF4-FFF2-40B4-BE49-F238E27FC236}">
                <a16:creationId xmlns:a16="http://schemas.microsoft.com/office/drawing/2014/main" id="{FC09B08D-F87B-46C4-BA18-21875ABDFA60}"/>
              </a:ext>
            </a:extLst>
          </p:cNvPr>
          <p:cNvCxnSpPr/>
          <p:nvPr/>
        </p:nvCxnSpPr>
        <p:spPr>
          <a:xfrm>
            <a:off x="180640"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03749F2-023F-45B9-94D6-93C0B48785B1}"/>
              </a:ext>
            </a:extLst>
          </p:cNvPr>
          <p:cNvCxnSpPr/>
          <p:nvPr/>
        </p:nvCxnSpPr>
        <p:spPr>
          <a:xfrm>
            <a:off x="612688"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CC1BA58-D33A-4C17-AFCF-F66CB316C2CC}"/>
              </a:ext>
            </a:extLst>
          </p:cNvPr>
          <p:cNvCxnSpPr/>
          <p:nvPr/>
        </p:nvCxnSpPr>
        <p:spPr>
          <a:xfrm>
            <a:off x="990730"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4B54406-E972-4B96-99B0-1E90AC7B078B}"/>
              </a:ext>
            </a:extLst>
          </p:cNvPr>
          <p:cNvCxnSpPr/>
          <p:nvPr/>
        </p:nvCxnSpPr>
        <p:spPr>
          <a:xfrm>
            <a:off x="1422778"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752DADD-E809-482E-AC03-39E2CD0BD333}"/>
              </a:ext>
            </a:extLst>
          </p:cNvPr>
          <p:cNvCxnSpPr/>
          <p:nvPr/>
        </p:nvCxnSpPr>
        <p:spPr>
          <a:xfrm>
            <a:off x="1854826"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A63FCF7-6E40-4AEE-9DD3-5922F0B7F784}"/>
              </a:ext>
            </a:extLst>
          </p:cNvPr>
          <p:cNvCxnSpPr/>
          <p:nvPr/>
        </p:nvCxnSpPr>
        <p:spPr>
          <a:xfrm>
            <a:off x="2286874"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C3532FA-98D7-417A-A7A3-D3AAAED4579A}"/>
              </a:ext>
            </a:extLst>
          </p:cNvPr>
          <p:cNvCxnSpPr/>
          <p:nvPr/>
        </p:nvCxnSpPr>
        <p:spPr>
          <a:xfrm>
            <a:off x="2716270" y="2442479"/>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42D6FA0-8F0A-4BFB-87C4-ED64079DC85C}"/>
              </a:ext>
            </a:extLst>
          </p:cNvPr>
          <p:cNvCxnSpPr/>
          <p:nvPr/>
        </p:nvCxnSpPr>
        <p:spPr>
          <a:xfrm>
            <a:off x="3150970"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C310C8D-2828-487D-8E37-AE9E8B6A5006}"/>
              </a:ext>
            </a:extLst>
          </p:cNvPr>
          <p:cNvCxnSpPr/>
          <p:nvPr/>
        </p:nvCxnSpPr>
        <p:spPr>
          <a:xfrm>
            <a:off x="3583018"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6EA74AF-D291-4894-90AE-DD28E9179C9D}"/>
              </a:ext>
            </a:extLst>
          </p:cNvPr>
          <p:cNvCxnSpPr/>
          <p:nvPr/>
        </p:nvCxnSpPr>
        <p:spPr>
          <a:xfrm>
            <a:off x="4015066"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B027581-09AC-4A98-8AFE-34050EDD9C22}"/>
              </a:ext>
            </a:extLst>
          </p:cNvPr>
          <p:cNvCxnSpPr/>
          <p:nvPr/>
        </p:nvCxnSpPr>
        <p:spPr>
          <a:xfrm>
            <a:off x="4393108" y="246052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9C6F850-C32F-4B7A-8B7D-CF4E27C3BDCE}"/>
              </a:ext>
            </a:extLst>
          </p:cNvPr>
          <p:cNvCxnSpPr/>
          <p:nvPr/>
        </p:nvCxnSpPr>
        <p:spPr>
          <a:xfrm>
            <a:off x="4825156" y="246052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B6541A4-DA0E-403A-8AE6-CD296866A2E1}"/>
              </a:ext>
            </a:extLst>
          </p:cNvPr>
          <p:cNvCxnSpPr/>
          <p:nvPr/>
        </p:nvCxnSpPr>
        <p:spPr>
          <a:xfrm>
            <a:off x="5257204" y="246052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6E17E4B-DC65-4160-AEB1-2D7B0A55DFA1}"/>
              </a:ext>
            </a:extLst>
          </p:cNvPr>
          <p:cNvCxnSpPr/>
          <p:nvPr/>
        </p:nvCxnSpPr>
        <p:spPr>
          <a:xfrm>
            <a:off x="5689252" y="246052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00856C5-1AD4-4E92-8E43-CA35468136B9}"/>
              </a:ext>
            </a:extLst>
          </p:cNvPr>
          <p:cNvCxnSpPr/>
          <p:nvPr/>
        </p:nvCxnSpPr>
        <p:spPr>
          <a:xfrm>
            <a:off x="6109667" y="2447895"/>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6146DE7-4B2D-4125-8485-EF08A25038FB}"/>
              </a:ext>
            </a:extLst>
          </p:cNvPr>
          <p:cNvCxnSpPr/>
          <p:nvPr/>
        </p:nvCxnSpPr>
        <p:spPr>
          <a:xfrm>
            <a:off x="6557126" y="246052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8E8EAEA2-B025-4858-A71A-9DCE9659B04B}"/>
              </a:ext>
            </a:extLst>
          </p:cNvPr>
          <p:cNvSpPr txBox="1"/>
          <p:nvPr/>
        </p:nvSpPr>
        <p:spPr>
          <a:xfrm>
            <a:off x="215757" y="2459134"/>
            <a:ext cx="381002" cy="323165"/>
          </a:xfrm>
          <a:prstGeom prst="rect">
            <a:avLst/>
          </a:prstGeom>
          <a:noFill/>
        </p:spPr>
        <p:txBody>
          <a:bodyPr wrap="none" rtlCol="0">
            <a:spAutoFit/>
          </a:bodyPr>
          <a:lstStyle/>
          <a:p>
            <a:pPr algn="ctr"/>
            <a:r>
              <a:rPr lang="en-US" sz="750" b="1" dirty="0">
                <a:solidFill>
                  <a:prstClr val="black"/>
                </a:solidFill>
              </a:rPr>
              <a:t>Feb</a:t>
            </a:r>
          </a:p>
          <a:p>
            <a:r>
              <a:rPr lang="en-US" sz="750" b="1" dirty="0">
                <a:solidFill>
                  <a:prstClr val="black"/>
                </a:solidFill>
              </a:rPr>
              <a:t>2020</a:t>
            </a:r>
            <a:endParaRPr lang="en-ZA" sz="750" b="1" dirty="0">
              <a:solidFill>
                <a:prstClr val="black"/>
              </a:solidFill>
            </a:endParaRPr>
          </a:p>
        </p:txBody>
      </p:sp>
      <p:sp>
        <p:nvSpPr>
          <p:cNvPr id="28" name="TextBox 27">
            <a:extLst>
              <a:ext uri="{FF2B5EF4-FFF2-40B4-BE49-F238E27FC236}">
                <a16:creationId xmlns:a16="http://schemas.microsoft.com/office/drawing/2014/main" id="{7F4AE3A2-F8F0-4767-9EEA-BA3B4CE35341}"/>
              </a:ext>
            </a:extLst>
          </p:cNvPr>
          <p:cNvSpPr txBox="1"/>
          <p:nvPr/>
        </p:nvSpPr>
        <p:spPr>
          <a:xfrm>
            <a:off x="649793" y="2459134"/>
            <a:ext cx="377027" cy="323165"/>
          </a:xfrm>
          <a:prstGeom prst="rect">
            <a:avLst/>
          </a:prstGeom>
          <a:noFill/>
        </p:spPr>
        <p:txBody>
          <a:bodyPr wrap="none" rtlCol="0">
            <a:spAutoFit/>
          </a:bodyPr>
          <a:lstStyle/>
          <a:p>
            <a:pPr algn="ctr"/>
            <a:r>
              <a:rPr lang="en-US" sz="750" b="1" dirty="0">
                <a:solidFill>
                  <a:prstClr val="black"/>
                </a:solidFill>
              </a:rPr>
              <a:t>Mar</a:t>
            </a:r>
          </a:p>
          <a:p>
            <a:pPr algn="ctr"/>
            <a:r>
              <a:rPr lang="en-US" sz="750" b="1" dirty="0">
                <a:solidFill>
                  <a:prstClr val="black"/>
                </a:solidFill>
              </a:rPr>
              <a:t>2020</a:t>
            </a:r>
            <a:endParaRPr lang="en-ZA" sz="750" b="1" dirty="0">
              <a:solidFill>
                <a:prstClr val="black"/>
              </a:solidFill>
            </a:endParaRPr>
          </a:p>
        </p:txBody>
      </p:sp>
      <p:sp>
        <p:nvSpPr>
          <p:cNvPr id="29" name="TextBox 28">
            <a:extLst>
              <a:ext uri="{FF2B5EF4-FFF2-40B4-BE49-F238E27FC236}">
                <a16:creationId xmlns:a16="http://schemas.microsoft.com/office/drawing/2014/main" id="{674161B3-37DE-4694-820B-7912021001D5}"/>
              </a:ext>
            </a:extLst>
          </p:cNvPr>
          <p:cNvSpPr txBox="1"/>
          <p:nvPr/>
        </p:nvSpPr>
        <p:spPr>
          <a:xfrm>
            <a:off x="1027835" y="2459134"/>
            <a:ext cx="377027" cy="323165"/>
          </a:xfrm>
          <a:prstGeom prst="rect">
            <a:avLst/>
          </a:prstGeom>
          <a:noFill/>
        </p:spPr>
        <p:txBody>
          <a:bodyPr wrap="none" rtlCol="0">
            <a:spAutoFit/>
          </a:bodyPr>
          <a:lstStyle/>
          <a:p>
            <a:pPr algn="ctr"/>
            <a:r>
              <a:rPr lang="en-US" sz="750" b="1" dirty="0">
                <a:solidFill>
                  <a:prstClr val="black"/>
                </a:solidFill>
              </a:rPr>
              <a:t>Apr</a:t>
            </a:r>
          </a:p>
          <a:p>
            <a:pPr algn="ctr"/>
            <a:r>
              <a:rPr lang="en-US" sz="750" b="1" dirty="0">
                <a:solidFill>
                  <a:prstClr val="black"/>
                </a:solidFill>
              </a:rPr>
              <a:t>2020</a:t>
            </a:r>
            <a:endParaRPr lang="en-ZA" sz="750" b="1" dirty="0">
              <a:solidFill>
                <a:prstClr val="black"/>
              </a:solidFill>
            </a:endParaRPr>
          </a:p>
        </p:txBody>
      </p:sp>
      <p:sp>
        <p:nvSpPr>
          <p:cNvPr id="30" name="TextBox 29">
            <a:extLst>
              <a:ext uri="{FF2B5EF4-FFF2-40B4-BE49-F238E27FC236}">
                <a16:creationId xmlns:a16="http://schemas.microsoft.com/office/drawing/2014/main" id="{5CAD7E6A-B60B-421D-85E9-AE4698CF7B51}"/>
              </a:ext>
            </a:extLst>
          </p:cNvPr>
          <p:cNvSpPr txBox="1"/>
          <p:nvPr/>
        </p:nvSpPr>
        <p:spPr>
          <a:xfrm>
            <a:off x="1459883" y="2459134"/>
            <a:ext cx="377027" cy="323165"/>
          </a:xfrm>
          <a:prstGeom prst="rect">
            <a:avLst/>
          </a:prstGeom>
          <a:noFill/>
          <a:ln>
            <a:noFill/>
          </a:ln>
        </p:spPr>
        <p:txBody>
          <a:bodyPr wrap="none" rtlCol="0">
            <a:spAutoFit/>
          </a:bodyPr>
          <a:lstStyle/>
          <a:p>
            <a:pPr algn="ctr"/>
            <a:r>
              <a:rPr lang="en-US" sz="750" b="1" dirty="0">
                <a:solidFill>
                  <a:prstClr val="black"/>
                </a:solidFill>
              </a:rPr>
              <a:t>May</a:t>
            </a:r>
          </a:p>
          <a:p>
            <a:pPr algn="ctr"/>
            <a:r>
              <a:rPr lang="en-US" sz="750" b="1" dirty="0">
                <a:solidFill>
                  <a:prstClr val="black"/>
                </a:solidFill>
              </a:rPr>
              <a:t>2020</a:t>
            </a:r>
            <a:endParaRPr lang="en-ZA" sz="750" b="1" dirty="0">
              <a:solidFill>
                <a:prstClr val="black"/>
              </a:solidFill>
            </a:endParaRPr>
          </a:p>
        </p:txBody>
      </p:sp>
      <p:sp>
        <p:nvSpPr>
          <p:cNvPr id="31" name="TextBox 30">
            <a:extLst>
              <a:ext uri="{FF2B5EF4-FFF2-40B4-BE49-F238E27FC236}">
                <a16:creationId xmlns:a16="http://schemas.microsoft.com/office/drawing/2014/main" id="{B68BFF65-3698-499A-942E-11C6ED8CC752}"/>
              </a:ext>
            </a:extLst>
          </p:cNvPr>
          <p:cNvSpPr txBox="1"/>
          <p:nvPr/>
        </p:nvSpPr>
        <p:spPr>
          <a:xfrm>
            <a:off x="1891931" y="2337640"/>
            <a:ext cx="377027" cy="438582"/>
          </a:xfrm>
          <a:prstGeom prst="rect">
            <a:avLst/>
          </a:prstGeom>
          <a:noFill/>
        </p:spPr>
        <p:txBody>
          <a:bodyPr wrap="none" rtlCol="0">
            <a:spAutoFit/>
          </a:bodyPr>
          <a:lstStyle/>
          <a:p>
            <a:pPr algn="ctr"/>
            <a:endParaRPr lang="en-US" sz="750" b="1" dirty="0">
              <a:solidFill>
                <a:prstClr val="black"/>
              </a:solidFill>
            </a:endParaRPr>
          </a:p>
          <a:p>
            <a:pPr algn="ctr"/>
            <a:r>
              <a:rPr lang="en-US" sz="750" b="1" dirty="0">
                <a:solidFill>
                  <a:prstClr val="black"/>
                </a:solidFill>
              </a:rPr>
              <a:t>Jun</a:t>
            </a:r>
          </a:p>
          <a:p>
            <a:pPr algn="ctr"/>
            <a:r>
              <a:rPr lang="en-US" sz="750" b="1" dirty="0">
                <a:solidFill>
                  <a:prstClr val="black"/>
                </a:solidFill>
              </a:rPr>
              <a:t>2020</a:t>
            </a:r>
            <a:endParaRPr lang="en-ZA" sz="750" b="1" dirty="0">
              <a:solidFill>
                <a:prstClr val="black"/>
              </a:solidFill>
            </a:endParaRPr>
          </a:p>
        </p:txBody>
      </p:sp>
      <p:sp>
        <p:nvSpPr>
          <p:cNvPr id="32" name="TextBox 31">
            <a:extLst>
              <a:ext uri="{FF2B5EF4-FFF2-40B4-BE49-F238E27FC236}">
                <a16:creationId xmlns:a16="http://schemas.microsoft.com/office/drawing/2014/main" id="{AA2F13CC-86D4-4DA5-823B-627C1B8BBAEB}"/>
              </a:ext>
            </a:extLst>
          </p:cNvPr>
          <p:cNvSpPr txBox="1"/>
          <p:nvPr/>
        </p:nvSpPr>
        <p:spPr>
          <a:xfrm>
            <a:off x="2323979" y="2459134"/>
            <a:ext cx="377027" cy="323165"/>
          </a:xfrm>
          <a:prstGeom prst="rect">
            <a:avLst/>
          </a:prstGeom>
          <a:noFill/>
        </p:spPr>
        <p:txBody>
          <a:bodyPr wrap="none" rtlCol="0">
            <a:spAutoFit/>
          </a:bodyPr>
          <a:lstStyle/>
          <a:p>
            <a:pPr algn="ctr"/>
            <a:r>
              <a:rPr lang="en-US" sz="750" b="1" dirty="0">
                <a:solidFill>
                  <a:prstClr val="black"/>
                </a:solidFill>
              </a:rPr>
              <a:t>Jul</a:t>
            </a:r>
          </a:p>
          <a:p>
            <a:pPr algn="ctr"/>
            <a:r>
              <a:rPr lang="en-US" sz="750" b="1" dirty="0">
                <a:solidFill>
                  <a:prstClr val="black"/>
                </a:solidFill>
              </a:rPr>
              <a:t>2020</a:t>
            </a:r>
            <a:endParaRPr lang="en-ZA" sz="750" b="1" dirty="0">
              <a:solidFill>
                <a:prstClr val="black"/>
              </a:solidFill>
            </a:endParaRPr>
          </a:p>
        </p:txBody>
      </p:sp>
      <p:sp>
        <p:nvSpPr>
          <p:cNvPr id="33" name="TextBox 32">
            <a:extLst>
              <a:ext uri="{FF2B5EF4-FFF2-40B4-BE49-F238E27FC236}">
                <a16:creationId xmlns:a16="http://schemas.microsoft.com/office/drawing/2014/main" id="{08D2D5A9-4710-44BB-AC53-09397E1979A6}"/>
              </a:ext>
            </a:extLst>
          </p:cNvPr>
          <p:cNvSpPr txBox="1"/>
          <p:nvPr/>
        </p:nvSpPr>
        <p:spPr>
          <a:xfrm>
            <a:off x="2716587" y="2459134"/>
            <a:ext cx="377027" cy="323165"/>
          </a:xfrm>
          <a:prstGeom prst="rect">
            <a:avLst/>
          </a:prstGeom>
          <a:noFill/>
        </p:spPr>
        <p:txBody>
          <a:bodyPr wrap="none" rtlCol="0">
            <a:spAutoFit/>
          </a:bodyPr>
          <a:lstStyle/>
          <a:p>
            <a:pPr algn="ctr"/>
            <a:r>
              <a:rPr lang="en-US" sz="750" b="1" dirty="0">
                <a:solidFill>
                  <a:prstClr val="black"/>
                </a:solidFill>
              </a:rPr>
              <a:t>Aug</a:t>
            </a:r>
          </a:p>
          <a:p>
            <a:pPr algn="ctr"/>
            <a:r>
              <a:rPr lang="en-US" sz="750" b="1" dirty="0">
                <a:solidFill>
                  <a:prstClr val="black"/>
                </a:solidFill>
              </a:rPr>
              <a:t>2020</a:t>
            </a:r>
            <a:endParaRPr lang="en-ZA" sz="750" b="1" dirty="0">
              <a:solidFill>
                <a:prstClr val="black"/>
              </a:solidFill>
            </a:endParaRPr>
          </a:p>
        </p:txBody>
      </p:sp>
      <p:sp>
        <p:nvSpPr>
          <p:cNvPr id="34" name="TextBox 33">
            <a:extLst>
              <a:ext uri="{FF2B5EF4-FFF2-40B4-BE49-F238E27FC236}">
                <a16:creationId xmlns:a16="http://schemas.microsoft.com/office/drawing/2014/main" id="{9DBFD034-18EE-4022-9628-419664377E83}"/>
              </a:ext>
            </a:extLst>
          </p:cNvPr>
          <p:cNvSpPr txBox="1"/>
          <p:nvPr/>
        </p:nvSpPr>
        <p:spPr>
          <a:xfrm>
            <a:off x="3176443" y="2459134"/>
            <a:ext cx="377027" cy="323165"/>
          </a:xfrm>
          <a:prstGeom prst="rect">
            <a:avLst/>
          </a:prstGeom>
          <a:noFill/>
        </p:spPr>
        <p:txBody>
          <a:bodyPr wrap="none" rtlCol="0">
            <a:spAutoFit/>
          </a:bodyPr>
          <a:lstStyle/>
          <a:p>
            <a:pPr algn="ctr"/>
            <a:r>
              <a:rPr lang="en-US" sz="750" b="1" dirty="0">
                <a:solidFill>
                  <a:prstClr val="black"/>
                </a:solidFill>
              </a:rPr>
              <a:t>Sep</a:t>
            </a:r>
          </a:p>
          <a:p>
            <a:pPr algn="ctr"/>
            <a:r>
              <a:rPr lang="en-US" sz="750" b="1" dirty="0">
                <a:solidFill>
                  <a:prstClr val="black"/>
                </a:solidFill>
              </a:rPr>
              <a:t>2020</a:t>
            </a:r>
            <a:endParaRPr lang="en-ZA" sz="750" b="1" dirty="0">
              <a:solidFill>
                <a:prstClr val="black"/>
              </a:solidFill>
            </a:endParaRPr>
          </a:p>
        </p:txBody>
      </p:sp>
      <p:sp>
        <p:nvSpPr>
          <p:cNvPr id="35" name="TextBox 34">
            <a:extLst>
              <a:ext uri="{FF2B5EF4-FFF2-40B4-BE49-F238E27FC236}">
                <a16:creationId xmlns:a16="http://schemas.microsoft.com/office/drawing/2014/main" id="{E8C939D5-2EBB-447D-B4EF-96CDE64473C9}"/>
              </a:ext>
            </a:extLst>
          </p:cNvPr>
          <p:cNvSpPr txBox="1"/>
          <p:nvPr/>
        </p:nvSpPr>
        <p:spPr>
          <a:xfrm>
            <a:off x="3607117" y="2480504"/>
            <a:ext cx="377027" cy="323165"/>
          </a:xfrm>
          <a:prstGeom prst="rect">
            <a:avLst/>
          </a:prstGeom>
          <a:noFill/>
        </p:spPr>
        <p:txBody>
          <a:bodyPr wrap="none" rtlCol="0">
            <a:spAutoFit/>
          </a:bodyPr>
          <a:lstStyle/>
          <a:p>
            <a:pPr algn="ctr"/>
            <a:r>
              <a:rPr lang="en-US" sz="750" b="1" dirty="0">
                <a:solidFill>
                  <a:prstClr val="black"/>
                </a:solidFill>
              </a:rPr>
              <a:t>Oct</a:t>
            </a:r>
          </a:p>
          <a:p>
            <a:pPr algn="ctr"/>
            <a:r>
              <a:rPr lang="en-US" sz="750" b="1" dirty="0">
                <a:solidFill>
                  <a:prstClr val="black"/>
                </a:solidFill>
              </a:rPr>
              <a:t>2020</a:t>
            </a:r>
            <a:endParaRPr lang="en-ZA" sz="750" b="1" dirty="0">
              <a:solidFill>
                <a:prstClr val="black"/>
              </a:solidFill>
            </a:endParaRPr>
          </a:p>
        </p:txBody>
      </p:sp>
      <p:sp>
        <p:nvSpPr>
          <p:cNvPr id="36" name="TextBox 35">
            <a:extLst>
              <a:ext uri="{FF2B5EF4-FFF2-40B4-BE49-F238E27FC236}">
                <a16:creationId xmlns:a16="http://schemas.microsoft.com/office/drawing/2014/main" id="{A8A2BB5E-2DE9-4206-AD0A-C6A91D29C259}"/>
              </a:ext>
            </a:extLst>
          </p:cNvPr>
          <p:cNvSpPr txBox="1"/>
          <p:nvPr/>
        </p:nvSpPr>
        <p:spPr>
          <a:xfrm>
            <a:off x="4040539" y="2459134"/>
            <a:ext cx="377027" cy="323165"/>
          </a:xfrm>
          <a:prstGeom prst="rect">
            <a:avLst/>
          </a:prstGeom>
          <a:noFill/>
        </p:spPr>
        <p:txBody>
          <a:bodyPr wrap="none" rtlCol="0">
            <a:spAutoFit/>
          </a:bodyPr>
          <a:lstStyle/>
          <a:p>
            <a:pPr algn="ctr"/>
            <a:r>
              <a:rPr lang="en-US" sz="750" b="1" dirty="0">
                <a:solidFill>
                  <a:prstClr val="black"/>
                </a:solidFill>
              </a:rPr>
              <a:t>Nov</a:t>
            </a:r>
          </a:p>
          <a:p>
            <a:pPr algn="ctr"/>
            <a:r>
              <a:rPr lang="en-US" sz="750" b="1" dirty="0">
                <a:solidFill>
                  <a:prstClr val="black"/>
                </a:solidFill>
              </a:rPr>
              <a:t>2020</a:t>
            </a:r>
            <a:endParaRPr lang="en-ZA" sz="750" b="1" dirty="0">
              <a:solidFill>
                <a:prstClr val="black"/>
              </a:solidFill>
            </a:endParaRPr>
          </a:p>
        </p:txBody>
      </p:sp>
      <p:sp>
        <p:nvSpPr>
          <p:cNvPr id="37" name="TextBox 36">
            <a:extLst>
              <a:ext uri="{FF2B5EF4-FFF2-40B4-BE49-F238E27FC236}">
                <a16:creationId xmlns:a16="http://schemas.microsoft.com/office/drawing/2014/main" id="{936E4DDC-9DE0-4F29-A9E6-EC53F05FEF33}"/>
              </a:ext>
            </a:extLst>
          </p:cNvPr>
          <p:cNvSpPr txBox="1"/>
          <p:nvPr/>
        </p:nvSpPr>
        <p:spPr>
          <a:xfrm>
            <a:off x="4418580" y="2452784"/>
            <a:ext cx="377027" cy="323165"/>
          </a:xfrm>
          <a:prstGeom prst="rect">
            <a:avLst/>
          </a:prstGeom>
          <a:noFill/>
        </p:spPr>
        <p:txBody>
          <a:bodyPr wrap="none" rtlCol="0">
            <a:spAutoFit/>
          </a:bodyPr>
          <a:lstStyle/>
          <a:p>
            <a:pPr algn="ctr"/>
            <a:r>
              <a:rPr lang="en-US" sz="750" b="1" dirty="0">
                <a:solidFill>
                  <a:prstClr val="black"/>
                </a:solidFill>
              </a:rPr>
              <a:t>Dec</a:t>
            </a:r>
          </a:p>
          <a:p>
            <a:pPr algn="ctr"/>
            <a:r>
              <a:rPr lang="en-US" sz="750" b="1" dirty="0">
                <a:solidFill>
                  <a:prstClr val="black"/>
                </a:solidFill>
              </a:rPr>
              <a:t>2020</a:t>
            </a:r>
            <a:endParaRPr lang="en-ZA" sz="750" b="1" dirty="0">
              <a:solidFill>
                <a:prstClr val="black"/>
              </a:solidFill>
            </a:endParaRPr>
          </a:p>
        </p:txBody>
      </p:sp>
      <p:sp>
        <p:nvSpPr>
          <p:cNvPr id="38" name="TextBox 37">
            <a:extLst>
              <a:ext uri="{FF2B5EF4-FFF2-40B4-BE49-F238E27FC236}">
                <a16:creationId xmlns:a16="http://schemas.microsoft.com/office/drawing/2014/main" id="{9DC0091C-1AEA-46A1-B2A8-A0843066137A}"/>
              </a:ext>
            </a:extLst>
          </p:cNvPr>
          <p:cNvSpPr txBox="1"/>
          <p:nvPr/>
        </p:nvSpPr>
        <p:spPr>
          <a:xfrm>
            <a:off x="4850628" y="2452784"/>
            <a:ext cx="377027" cy="323165"/>
          </a:xfrm>
          <a:prstGeom prst="rect">
            <a:avLst/>
          </a:prstGeom>
          <a:noFill/>
        </p:spPr>
        <p:txBody>
          <a:bodyPr wrap="none" rtlCol="0">
            <a:spAutoFit/>
          </a:bodyPr>
          <a:lstStyle/>
          <a:p>
            <a:pPr algn="ctr"/>
            <a:r>
              <a:rPr lang="en-US" sz="750" b="1" dirty="0">
                <a:solidFill>
                  <a:prstClr val="black"/>
                </a:solidFill>
              </a:rPr>
              <a:t>Jan</a:t>
            </a:r>
          </a:p>
          <a:p>
            <a:pPr algn="ctr"/>
            <a:r>
              <a:rPr lang="en-US" sz="750" b="1" dirty="0">
                <a:solidFill>
                  <a:prstClr val="black"/>
                </a:solidFill>
              </a:rPr>
              <a:t>2021</a:t>
            </a:r>
            <a:endParaRPr lang="en-ZA" sz="750" b="1" dirty="0">
              <a:solidFill>
                <a:prstClr val="black"/>
              </a:solidFill>
            </a:endParaRPr>
          </a:p>
        </p:txBody>
      </p:sp>
      <p:sp>
        <p:nvSpPr>
          <p:cNvPr id="39" name="TextBox 38">
            <a:extLst>
              <a:ext uri="{FF2B5EF4-FFF2-40B4-BE49-F238E27FC236}">
                <a16:creationId xmlns:a16="http://schemas.microsoft.com/office/drawing/2014/main" id="{EAA55A5C-3DB8-4E05-B9E2-099752F14217}"/>
              </a:ext>
            </a:extLst>
          </p:cNvPr>
          <p:cNvSpPr txBox="1"/>
          <p:nvPr/>
        </p:nvSpPr>
        <p:spPr>
          <a:xfrm>
            <a:off x="5282676" y="2452784"/>
            <a:ext cx="377027" cy="323165"/>
          </a:xfrm>
          <a:prstGeom prst="rect">
            <a:avLst/>
          </a:prstGeom>
          <a:noFill/>
        </p:spPr>
        <p:txBody>
          <a:bodyPr wrap="none" rtlCol="0">
            <a:spAutoFit/>
          </a:bodyPr>
          <a:lstStyle/>
          <a:p>
            <a:pPr algn="ctr"/>
            <a:r>
              <a:rPr lang="en-US" sz="750" b="1" dirty="0">
                <a:solidFill>
                  <a:prstClr val="black"/>
                </a:solidFill>
              </a:rPr>
              <a:t>Feb</a:t>
            </a:r>
          </a:p>
          <a:p>
            <a:pPr algn="ctr"/>
            <a:r>
              <a:rPr lang="en-US" sz="750" b="1" dirty="0">
                <a:solidFill>
                  <a:prstClr val="black"/>
                </a:solidFill>
              </a:rPr>
              <a:t>2021</a:t>
            </a:r>
            <a:endParaRPr lang="en-ZA" sz="750" b="1" dirty="0">
              <a:solidFill>
                <a:prstClr val="black"/>
              </a:solidFill>
            </a:endParaRPr>
          </a:p>
        </p:txBody>
      </p:sp>
      <p:sp>
        <p:nvSpPr>
          <p:cNvPr id="40" name="TextBox 39">
            <a:extLst>
              <a:ext uri="{FF2B5EF4-FFF2-40B4-BE49-F238E27FC236}">
                <a16:creationId xmlns:a16="http://schemas.microsoft.com/office/drawing/2014/main" id="{54F1333D-3300-40B2-91C7-FDA1D8171060}"/>
              </a:ext>
            </a:extLst>
          </p:cNvPr>
          <p:cNvSpPr txBox="1"/>
          <p:nvPr/>
        </p:nvSpPr>
        <p:spPr>
          <a:xfrm>
            <a:off x="5716088" y="2453989"/>
            <a:ext cx="377027" cy="323165"/>
          </a:xfrm>
          <a:prstGeom prst="rect">
            <a:avLst/>
          </a:prstGeom>
          <a:noFill/>
        </p:spPr>
        <p:txBody>
          <a:bodyPr wrap="none" rtlCol="0">
            <a:spAutoFit/>
          </a:bodyPr>
          <a:lstStyle/>
          <a:p>
            <a:pPr algn="ctr"/>
            <a:r>
              <a:rPr lang="en-US" sz="750" b="1" dirty="0">
                <a:solidFill>
                  <a:prstClr val="black"/>
                </a:solidFill>
              </a:rPr>
              <a:t>Mar</a:t>
            </a:r>
          </a:p>
          <a:p>
            <a:pPr algn="ctr"/>
            <a:r>
              <a:rPr lang="en-US" sz="750" b="1" dirty="0">
                <a:solidFill>
                  <a:prstClr val="black"/>
                </a:solidFill>
              </a:rPr>
              <a:t>2021</a:t>
            </a:r>
            <a:endParaRPr lang="en-ZA" sz="750" b="1" dirty="0">
              <a:solidFill>
                <a:prstClr val="black"/>
              </a:solidFill>
            </a:endParaRPr>
          </a:p>
        </p:txBody>
      </p:sp>
      <p:sp>
        <p:nvSpPr>
          <p:cNvPr id="41" name="TextBox 40">
            <a:extLst>
              <a:ext uri="{FF2B5EF4-FFF2-40B4-BE49-F238E27FC236}">
                <a16:creationId xmlns:a16="http://schemas.microsoft.com/office/drawing/2014/main" id="{6C8E56C2-7482-4D75-940E-6A8BBF17FD5B}"/>
              </a:ext>
            </a:extLst>
          </p:cNvPr>
          <p:cNvSpPr txBox="1"/>
          <p:nvPr/>
        </p:nvSpPr>
        <p:spPr>
          <a:xfrm>
            <a:off x="6149177" y="2452784"/>
            <a:ext cx="377027" cy="323165"/>
          </a:xfrm>
          <a:prstGeom prst="rect">
            <a:avLst/>
          </a:prstGeom>
          <a:noFill/>
        </p:spPr>
        <p:txBody>
          <a:bodyPr wrap="none" rtlCol="0">
            <a:spAutoFit/>
          </a:bodyPr>
          <a:lstStyle/>
          <a:p>
            <a:pPr algn="ctr"/>
            <a:r>
              <a:rPr lang="en-US" sz="750" b="1" dirty="0">
                <a:solidFill>
                  <a:prstClr val="black"/>
                </a:solidFill>
              </a:rPr>
              <a:t>Apr</a:t>
            </a:r>
          </a:p>
          <a:p>
            <a:pPr algn="ctr"/>
            <a:r>
              <a:rPr lang="en-US" sz="750" b="1" dirty="0">
                <a:solidFill>
                  <a:prstClr val="black"/>
                </a:solidFill>
              </a:rPr>
              <a:t>2021</a:t>
            </a:r>
            <a:endParaRPr lang="en-ZA" sz="750" b="1" dirty="0">
              <a:solidFill>
                <a:prstClr val="black"/>
              </a:solidFill>
            </a:endParaRPr>
          </a:p>
        </p:txBody>
      </p:sp>
      <p:sp>
        <p:nvSpPr>
          <p:cNvPr id="149" name="Rectangle 148">
            <a:extLst>
              <a:ext uri="{FF2B5EF4-FFF2-40B4-BE49-F238E27FC236}">
                <a16:creationId xmlns:a16="http://schemas.microsoft.com/office/drawing/2014/main" id="{9237056C-7A09-4FBA-887F-F10F7924D469}"/>
              </a:ext>
            </a:extLst>
          </p:cNvPr>
          <p:cNvSpPr/>
          <p:nvPr/>
        </p:nvSpPr>
        <p:spPr>
          <a:xfrm>
            <a:off x="158301" y="2453222"/>
            <a:ext cx="6467815" cy="281352"/>
          </a:xfrm>
          <a:prstGeom prst="rect">
            <a:avLst/>
          </a:pr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cxnSp>
        <p:nvCxnSpPr>
          <p:cNvPr id="173" name="Straight Arrow Connector 172">
            <a:extLst>
              <a:ext uri="{FF2B5EF4-FFF2-40B4-BE49-F238E27FC236}">
                <a16:creationId xmlns:a16="http://schemas.microsoft.com/office/drawing/2014/main" id="{89B8314F-33A0-4116-9176-47825FAC80D6}"/>
              </a:ext>
            </a:extLst>
          </p:cNvPr>
          <p:cNvCxnSpPr>
            <a:cxnSpLocks/>
          </p:cNvCxnSpPr>
          <p:nvPr/>
        </p:nvCxnSpPr>
        <p:spPr>
          <a:xfrm>
            <a:off x="4819055" y="1921396"/>
            <a:ext cx="6184" cy="467181"/>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19FA8ECB-9F07-46DD-BB28-DABD3F88C401}"/>
              </a:ext>
            </a:extLst>
          </p:cNvPr>
          <p:cNvSpPr/>
          <p:nvPr/>
        </p:nvSpPr>
        <p:spPr>
          <a:xfrm>
            <a:off x="4272004" y="984280"/>
            <a:ext cx="1178886" cy="2917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prstClr val="black"/>
                </a:solidFill>
              </a:rPr>
              <a:t>NATED </a:t>
            </a:r>
          </a:p>
          <a:p>
            <a:pPr algn="ctr"/>
            <a:r>
              <a:rPr lang="en-US" sz="1000" b="1" dirty="0">
                <a:solidFill>
                  <a:prstClr val="black"/>
                </a:solidFill>
              </a:rPr>
              <a:t>Engineering Studies</a:t>
            </a:r>
            <a:endParaRPr lang="en-US" sz="1000" dirty="0">
              <a:solidFill>
                <a:prstClr val="black"/>
              </a:solidFill>
            </a:endParaRPr>
          </a:p>
        </p:txBody>
      </p:sp>
      <p:sp>
        <p:nvSpPr>
          <p:cNvPr id="94" name="Rectangle 93">
            <a:extLst>
              <a:ext uri="{FF2B5EF4-FFF2-40B4-BE49-F238E27FC236}">
                <a16:creationId xmlns:a16="http://schemas.microsoft.com/office/drawing/2014/main" id="{4B2832B3-4F48-4DCD-BE98-AB054848AA89}"/>
              </a:ext>
            </a:extLst>
          </p:cNvPr>
          <p:cNvSpPr/>
          <p:nvPr/>
        </p:nvSpPr>
        <p:spPr>
          <a:xfrm>
            <a:off x="4266314" y="1316817"/>
            <a:ext cx="1178886" cy="29178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prstClr val="black"/>
                </a:solidFill>
              </a:rPr>
              <a:t>NATED </a:t>
            </a:r>
          </a:p>
          <a:p>
            <a:pPr algn="ctr"/>
            <a:r>
              <a:rPr lang="en-US" sz="1000" b="1" dirty="0">
                <a:solidFill>
                  <a:prstClr val="black"/>
                </a:solidFill>
              </a:rPr>
              <a:t>Business Studies</a:t>
            </a:r>
            <a:endParaRPr lang="en-US" sz="1000" dirty="0">
              <a:solidFill>
                <a:prstClr val="black"/>
              </a:solidFill>
            </a:endParaRPr>
          </a:p>
        </p:txBody>
      </p:sp>
      <p:sp>
        <p:nvSpPr>
          <p:cNvPr id="95" name="Rectangle 94">
            <a:extLst>
              <a:ext uri="{FF2B5EF4-FFF2-40B4-BE49-F238E27FC236}">
                <a16:creationId xmlns:a16="http://schemas.microsoft.com/office/drawing/2014/main" id="{C762896D-7F57-4B7F-954B-D955F3ABE48E}"/>
              </a:ext>
            </a:extLst>
          </p:cNvPr>
          <p:cNvSpPr/>
          <p:nvPr/>
        </p:nvSpPr>
        <p:spPr>
          <a:xfrm>
            <a:off x="4266314" y="1629610"/>
            <a:ext cx="1178886" cy="29178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prstClr val="black"/>
                </a:solidFill>
              </a:rPr>
              <a:t>NCV Full</a:t>
            </a:r>
            <a:endParaRPr lang="en-US" sz="1000" dirty="0">
              <a:solidFill>
                <a:prstClr val="black"/>
              </a:solidFill>
            </a:endParaRPr>
          </a:p>
        </p:txBody>
      </p:sp>
      <p:sp>
        <p:nvSpPr>
          <p:cNvPr id="97" name="Rectangle 96">
            <a:extLst>
              <a:ext uri="{FF2B5EF4-FFF2-40B4-BE49-F238E27FC236}">
                <a16:creationId xmlns:a16="http://schemas.microsoft.com/office/drawing/2014/main" id="{BA7AE876-A62E-44D7-8848-42E6CD8D9569}"/>
              </a:ext>
            </a:extLst>
          </p:cNvPr>
          <p:cNvSpPr/>
          <p:nvPr/>
        </p:nvSpPr>
        <p:spPr>
          <a:xfrm>
            <a:off x="2814781" y="1483717"/>
            <a:ext cx="1178886" cy="29178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prstClr val="black"/>
                </a:solidFill>
              </a:rPr>
              <a:t>GETC</a:t>
            </a:r>
            <a:endParaRPr lang="en-US" sz="1000" dirty="0">
              <a:solidFill>
                <a:prstClr val="black"/>
              </a:solidFill>
            </a:endParaRPr>
          </a:p>
        </p:txBody>
      </p:sp>
      <p:cxnSp>
        <p:nvCxnSpPr>
          <p:cNvPr id="99" name="Straight Arrow Connector 98">
            <a:extLst>
              <a:ext uri="{FF2B5EF4-FFF2-40B4-BE49-F238E27FC236}">
                <a16:creationId xmlns:a16="http://schemas.microsoft.com/office/drawing/2014/main" id="{419EB09A-83F2-4E9C-B068-078CCD1E3C4A}"/>
              </a:ext>
            </a:extLst>
          </p:cNvPr>
          <p:cNvCxnSpPr>
            <a:cxnSpLocks/>
          </p:cNvCxnSpPr>
          <p:nvPr/>
        </p:nvCxnSpPr>
        <p:spPr>
          <a:xfrm>
            <a:off x="6105698" y="2713484"/>
            <a:ext cx="0" cy="307662"/>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93B02BA8-D607-4237-8707-1B99F1CD3E26}"/>
              </a:ext>
            </a:extLst>
          </p:cNvPr>
          <p:cNvSpPr/>
          <p:nvPr/>
        </p:nvSpPr>
        <p:spPr>
          <a:xfrm>
            <a:off x="5667370" y="3433564"/>
            <a:ext cx="1034870" cy="2917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prstClr val="black"/>
                </a:solidFill>
              </a:rPr>
              <a:t>NATED </a:t>
            </a:r>
          </a:p>
          <a:p>
            <a:pPr algn="ctr"/>
            <a:r>
              <a:rPr lang="en-US" sz="800" b="1" dirty="0">
                <a:solidFill>
                  <a:prstClr val="black"/>
                </a:solidFill>
              </a:rPr>
              <a:t>Engineering Studies</a:t>
            </a:r>
            <a:endParaRPr lang="en-US" sz="800" dirty="0">
              <a:solidFill>
                <a:prstClr val="black"/>
              </a:solidFill>
            </a:endParaRPr>
          </a:p>
        </p:txBody>
      </p:sp>
      <p:sp>
        <p:nvSpPr>
          <p:cNvPr id="103" name="Rectangle 102">
            <a:extLst>
              <a:ext uri="{FF2B5EF4-FFF2-40B4-BE49-F238E27FC236}">
                <a16:creationId xmlns:a16="http://schemas.microsoft.com/office/drawing/2014/main" id="{FE15BEB2-9782-467A-8092-B9EC3A69A346}"/>
              </a:ext>
            </a:extLst>
          </p:cNvPr>
          <p:cNvSpPr/>
          <p:nvPr/>
        </p:nvSpPr>
        <p:spPr>
          <a:xfrm>
            <a:off x="5661680" y="3736791"/>
            <a:ext cx="1034870" cy="29178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prstClr val="black"/>
                </a:solidFill>
              </a:rPr>
              <a:t>NATED </a:t>
            </a:r>
          </a:p>
          <a:p>
            <a:pPr algn="ctr"/>
            <a:r>
              <a:rPr lang="en-US" sz="800" b="1" dirty="0">
                <a:solidFill>
                  <a:prstClr val="black"/>
                </a:solidFill>
              </a:rPr>
              <a:t>Business Studies</a:t>
            </a:r>
            <a:endParaRPr lang="en-US" sz="800" dirty="0">
              <a:solidFill>
                <a:prstClr val="black"/>
              </a:solidFill>
            </a:endParaRPr>
          </a:p>
        </p:txBody>
      </p:sp>
      <p:sp>
        <p:nvSpPr>
          <p:cNvPr id="104" name="Rectangle 103">
            <a:extLst>
              <a:ext uri="{FF2B5EF4-FFF2-40B4-BE49-F238E27FC236}">
                <a16:creationId xmlns:a16="http://schemas.microsoft.com/office/drawing/2014/main" id="{FFD76996-5AD6-46A3-B9D8-99E4D9AF9ADB}"/>
              </a:ext>
            </a:extLst>
          </p:cNvPr>
          <p:cNvSpPr/>
          <p:nvPr/>
        </p:nvSpPr>
        <p:spPr>
          <a:xfrm>
            <a:off x="5661680" y="3135752"/>
            <a:ext cx="1034870" cy="29178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prstClr val="black"/>
                </a:solidFill>
              </a:rPr>
              <a:t>GETC</a:t>
            </a:r>
            <a:endParaRPr lang="en-US" sz="800" dirty="0">
              <a:solidFill>
                <a:prstClr val="black"/>
              </a:solidFill>
            </a:endParaRPr>
          </a:p>
        </p:txBody>
      </p:sp>
      <p:sp>
        <p:nvSpPr>
          <p:cNvPr id="10" name="TextBox 9">
            <a:extLst>
              <a:ext uri="{FF2B5EF4-FFF2-40B4-BE49-F238E27FC236}">
                <a16:creationId xmlns:a16="http://schemas.microsoft.com/office/drawing/2014/main" id="{53526879-C036-4895-8B4B-757339B20BCD}"/>
              </a:ext>
            </a:extLst>
          </p:cNvPr>
          <p:cNvSpPr txBox="1"/>
          <p:nvPr/>
        </p:nvSpPr>
        <p:spPr>
          <a:xfrm>
            <a:off x="2740758" y="684901"/>
            <a:ext cx="2975329" cy="400110"/>
          </a:xfrm>
          <a:prstGeom prst="rect">
            <a:avLst/>
          </a:prstGeom>
          <a:noFill/>
        </p:spPr>
        <p:txBody>
          <a:bodyPr wrap="square" rtlCol="0">
            <a:spAutoFit/>
          </a:bodyPr>
          <a:lstStyle/>
          <a:p>
            <a:r>
              <a:rPr lang="en-US" sz="1000" b="1" dirty="0"/>
              <a:t>80% Reduction of  Backlog as Communicated  on 18 February 2020</a:t>
            </a:r>
            <a:endParaRPr lang="en-ZA" sz="1000" b="1" dirty="0"/>
          </a:p>
        </p:txBody>
      </p:sp>
      <p:sp>
        <p:nvSpPr>
          <p:cNvPr id="108" name="TextBox 107">
            <a:extLst>
              <a:ext uri="{FF2B5EF4-FFF2-40B4-BE49-F238E27FC236}">
                <a16:creationId xmlns:a16="http://schemas.microsoft.com/office/drawing/2014/main" id="{55EEE2F1-637F-4D80-BEC2-B1B2A9985CD6}"/>
              </a:ext>
            </a:extLst>
          </p:cNvPr>
          <p:cNvSpPr txBox="1"/>
          <p:nvPr/>
        </p:nvSpPr>
        <p:spPr>
          <a:xfrm>
            <a:off x="5296023" y="4441676"/>
            <a:ext cx="2088233" cy="400110"/>
          </a:xfrm>
          <a:prstGeom prst="rect">
            <a:avLst/>
          </a:prstGeom>
          <a:noFill/>
        </p:spPr>
        <p:txBody>
          <a:bodyPr wrap="square" rtlCol="0">
            <a:spAutoFit/>
          </a:bodyPr>
          <a:lstStyle/>
          <a:p>
            <a:pPr algn="ctr"/>
            <a:r>
              <a:rPr lang="en-US" sz="1000" b="1" dirty="0"/>
              <a:t>95% Reduction of  Backlog as Communicated on 18 February  2020</a:t>
            </a:r>
            <a:endParaRPr lang="en-ZA" sz="1000" b="1" dirty="0"/>
          </a:p>
        </p:txBody>
      </p:sp>
      <p:sp>
        <p:nvSpPr>
          <p:cNvPr id="109" name="Content Placeholder 5">
            <a:extLst>
              <a:ext uri="{FF2B5EF4-FFF2-40B4-BE49-F238E27FC236}">
                <a16:creationId xmlns:a16="http://schemas.microsoft.com/office/drawing/2014/main" id="{88C596F6-7064-4F36-BE43-D9C2817F4544}"/>
              </a:ext>
            </a:extLst>
          </p:cNvPr>
          <p:cNvSpPr>
            <a:spLocks noGrp="1"/>
          </p:cNvSpPr>
          <p:nvPr>
            <p:ph idx="1"/>
          </p:nvPr>
        </p:nvSpPr>
        <p:spPr>
          <a:xfrm>
            <a:off x="7500564" y="193203"/>
            <a:ext cx="2623685" cy="4157566"/>
          </a:xfrm>
          <a:solidFill>
            <a:schemeClr val="bg1">
              <a:lumMod val="95000"/>
            </a:schemeClr>
          </a:solidFill>
        </p:spPr>
        <p:txBody>
          <a:bodyPr>
            <a:normAutofit/>
          </a:bodyPr>
          <a:lstStyle/>
          <a:p>
            <a:pPr marL="0" indent="0" algn="ctr">
              <a:buNone/>
            </a:pPr>
            <a:r>
              <a:rPr lang="en-ZA" sz="1000" b="1" dirty="0"/>
              <a:t>Principles / Critical Success Factors to Backlog Day Zero</a:t>
            </a:r>
            <a:endParaRPr lang="en-US" sz="1000" b="1" dirty="0"/>
          </a:p>
          <a:p>
            <a:pPr>
              <a:buFont typeface="Wingdings" panose="05000000000000000000" pitchFamily="2" charset="2"/>
              <a:buChar char="ü"/>
            </a:pPr>
            <a:r>
              <a:rPr lang="en-US" sz="1000" dirty="0"/>
              <a:t>Not everything will be resolved by the system </a:t>
            </a:r>
            <a:endParaRPr lang="en-ZA" sz="1000" dirty="0"/>
          </a:p>
          <a:p>
            <a:pPr>
              <a:buFont typeface="Wingdings" panose="05000000000000000000" pitchFamily="2" charset="2"/>
              <a:buChar char="ü"/>
            </a:pPr>
            <a:r>
              <a:rPr lang="en-US" sz="1000" dirty="0"/>
              <a:t>Records that cannot be resolved by the system must be resolved through business decisions</a:t>
            </a:r>
          </a:p>
          <a:p>
            <a:pPr>
              <a:buFont typeface="Wingdings" panose="05000000000000000000" pitchFamily="2" charset="2"/>
              <a:buChar char="ü"/>
            </a:pPr>
            <a:r>
              <a:rPr lang="en-US" sz="1000" dirty="0"/>
              <a:t>Dedicated DHET and SITA officials to be allocated to the Backlog Day Zero Programme</a:t>
            </a:r>
          </a:p>
          <a:p>
            <a:pPr>
              <a:buFont typeface="Wingdings" panose="05000000000000000000" pitchFamily="2" charset="2"/>
              <a:buChar char="ü"/>
            </a:pPr>
            <a:r>
              <a:rPr lang="en-US" sz="1000" dirty="0"/>
              <a:t>Swift dataset turnaround times by all stakeholders and communication / resolving candidate records that have not been approved by Umalusi</a:t>
            </a:r>
          </a:p>
          <a:p>
            <a:pPr>
              <a:buFont typeface="Wingdings" panose="05000000000000000000" pitchFamily="2" charset="2"/>
              <a:buChar char="ü"/>
            </a:pPr>
            <a:r>
              <a:rPr lang="en-US" sz="1000" dirty="0"/>
              <a:t> Timely business decisions and business rules</a:t>
            </a:r>
          </a:p>
        </p:txBody>
      </p:sp>
      <p:graphicFrame>
        <p:nvGraphicFramePr>
          <p:cNvPr id="2" name="Table 1">
            <a:extLst>
              <a:ext uri="{FF2B5EF4-FFF2-40B4-BE49-F238E27FC236}">
                <a16:creationId xmlns:a16="http://schemas.microsoft.com/office/drawing/2014/main" id="{816DF6CC-211B-4CBC-8885-CB79C4967488}"/>
              </a:ext>
            </a:extLst>
          </p:cNvPr>
          <p:cNvGraphicFramePr>
            <a:graphicFrameLocks noGrp="1"/>
          </p:cNvGraphicFramePr>
          <p:nvPr>
            <p:extLst>
              <p:ext uri="{D42A27DB-BD31-4B8C-83A1-F6EECF244321}">
                <p14:modId xmlns:p14="http://schemas.microsoft.com/office/powerpoint/2010/main" val="1365507453"/>
              </p:ext>
            </p:extLst>
          </p:nvPr>
        </p:nvGraphicFramePr>
        <p:xfrm>
          <a:off x="1514699" y="3433564"/>
          <a:ext cx="3712956" cy="1048512"/>
        </p:xfrm>
        <a:graphic>
          <a:graphicData uri="http://schemas.openxmlformats.org/drawingml/2006/table">
            <a:tbl>
              <a:tblPr firstRow="1" firstCol="1" bandRow="1"/>
              <a:tblGrid>
                <a:gridCol w="1584176">
                  <a:extLst>
                    <a:ext uri="{9D8B030D-6E8A-4147-A177-3AD203B41FA5}">
                      <a16:colId xmlns:a16="http://schemas.microsoft.com/office/drawing/2014/main" val="2500480935"/>
                    </a:ext>
                  </a:extLst>
                </a:gridCol>
                <a:gridCol w="576064">
                  <a:extLst>
                    <a:ext uri="{9D8B030D-6E8A-4147-A177-3AD203B41FA5}">
                      <a16:colId xmlns:a16="http://schemas.microsoft.com/office/drawing/2014/main" val="973080081"/>
                    </a:ext>
                  </a:extLst>
                </a:gridCol>
                <a:gridCol w="470303">
                  <a:extLst>
                    <a:ext uri="{9D8B030D-6E8A-4147-A177-3AD203B41FA5}">
                      <a16:colId xmlns:a16="http://schemas.microsoft.com/office/drawing/2014/main" val="3849673285"/>
                    </a:ext>
                  </a:extLst>
                </a:gridCol>
                <a:gridCol w="272153">
                  <a:extLst>
                    <a:ext uri="{9D8B030D-6E8A-4147-A177-3AD203B41FA5}">
                      <a16:colId xmlns:a16="http://schemas.microsoft.com/office/drawing/2014/main" val="3504205885"/>
                    </a:ext>
                  </a:extLst>
                </a:gridCol>
                <a:gridCol w="810260">
                  <a:extLst>
                    <a:ext uri="{9D8B030D-6E8A-4147-A177-3AD203B41FA5}">
                      <a16:colId xmlns:a16="http://schemas.microsoft.com/office/drawing/2014/main" val="1197538611"/>
                    </a:ext>
                  </a:extLst>
                </a:gridCol>
              </a:tblGrid>
              <a:tr h="210185">
                <a:tc>
                  <a:txBody>
                    <a:bodyPr/>
                    <a:lstStyle/>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Qualification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October</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2020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gridSpan="2">
                  <a:txBody>
                    <a:bodyPr/>
                    <a:lstStyle/>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November</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2020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n-ZA"/>
                    </a:p>
                  </a:txBody>
                  <a:tcPr/>
                </a:tc>
                <a:tc>
                  <a:txBody>
                    <a:bodyPr/>
                    <a:lstStyle/>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December</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2020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3876370241"/>
                  </a:ext>
                </a:extLst>
              </a:tr>
              <a:tr h="97790">
                <a:tc>
                  <a:txBody>
                    <a:bodyPr/>
                    <a:lstStyle/>
                    <a:p>
                      <a:pP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GETC-ABET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Secondary focus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791330294"/>
                  </a:ext>
                </a:extLst>
              </a:tr>
              <a:tr h="0">
                <a:tc>
                  <a:txBody>
                    <a:bodyPr/>
                    <a:lstStyle/>
                    <a:p>
                      <a:pP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NATED Business Studies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Primary Focus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ZA"/>
                    </a:p>
                  </a:txBody>
                  <a:tcPr/>
                </a:tc>
                <a:tc gridSpan="2">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Secondary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ZA"/>
                    </a:p>
                  </a:txBody>
                  <a:tcPr/>
                </a:tc>
                <a:extLst>
                  <a:ext uri="{0D108BD9-81ED-4DB2-BD59-A6C34878D82A}">
                    <a16:rowId xmlns:a16="http://schemas.microsoft.com/office/drawing/2014/main" val="1674759550"/>
                  </a:ext>
                </a:extLst>
              </a:tr>
              <a:tr h="0">
                <a:tc>
                  <a:txBody>
                    <a:bodyPr/>
                    <a:lstStyle/>
                    <a:p>
                      <a:pP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NATED Engineering Studies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Secondary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ZA"/>
                    </a:p>
                  </a:txBody>
                  <a:tcPr/>
                </a:tc>
                <a:tc gridSpan="2">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Primary Focus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ZA"/>
                    </a:p>
                  </a:txBody>
                  <a:tcPr/>
                </a:tc>
                <a:extLst>
                  <a:ext uri="{0D108BD9-81ED-4DB2-BD59-A6C34878D82A}">
                    <a16:rowId xmlns:a16="http://schemas.microsoft.com/office/drawing/2014/main" val="3584901385"/>
                  </a:ext>
                </a:extLst>
              </a:tr>
              <a:tr h="0">
                <a:tc>
                  <a:txBody>
                    <a:bodyPr/>
                    <a:lstStyle/>
                    <a:p>
                      <a:pP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NC(V) First Issues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Secondary Focus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628987723"/>
                  </a:ext>
                </a:extLst>
              </a:tr>
              <a:tr h="0">
                <a:tc>
                  <a:txBody>
                    <a:bodyPr/>
                    <a:lstStyle/>
                    <a:p>
                      <a:pP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NC (V) Full Certificates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Primary Focus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ZA"/>
                    </a:p>
                  </a:txBody>
                  <a:tcPr/>
                </a:tc>
                <a:tc gridSpan="2">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Secondary Focus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en-ZA"/>
                    </a:p>
                  </a:txBody>
                  <a:tcPr/>
                </a:tc>
                <a:extLst>
                  <a:ext uri="{0D108BD9-81ED-4DB2-BD59-A6C34878D82A}">
                    <a16:rowId xmlns:a16="http://schemas.microsoft.com/office/drawing/2014/main" val="345211807"/>
                  </a:ext>
                </a:extLst>
              </a:tr>
            </a:tbl>
          </a:graphicData>
        </a:graphic>
      </p:graphicFrame>
      <p:cxnSp>
        <p:nvCxnSpPr>
          <p:cNvPr id="47" name="Straight Arrow Connector 46">
            <a:extLst>
              <a:ext uri="{FF2B5EF4-FFF2-40B4-BE49-F238E27FC236}">
                <a16:creationId xmlns:a16="http://schemas.microsoft.com/office/drawing/2014/main" id="{4B06E606-DA59-4A8E-9453-E106828FF91C}"/>
              </a:ext>
            </a:extLst>
          </p:cNvPr>
          <p:cNvCxnSpPr>
            <a:cxnSpLocks/>
            <a:endCxn id="31" idx="0"/>
          </p:cNvCxnSpPr>
          <p:nvPr/>
        </p:nvCxnSpPr>
        <p:spPr>
          <a:xfrm flipH="1">
            <a:off x="2080445" y="1860169"/>
            <a:ext cx="1028712" cy="477471"/>
          </a:xfrm>
          <a:prstGeom prst="straightConnector1">
            <a:avLst/>
          </a:prstGeom>
          <a:ln>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Right Brace 49">
            <a:extLst>
              <a:ext uri="{FF2B5EF4-FFF2-40B4-BE49-F238E27FC236}">
                <a16:creationId xmlns:a16="http://schemas.microsoft.com/office/drawing/2014/main" id="{03A084E3-21B0-4C90-8B03-A8526644063A}"/>
              </a:ext>
            </a:extLst>
          </p:cNvPr>
          <p:cNvSpPr/>
          <p:nvPr/>
        </p:nvSpPr>
        <p:spPr>
          <a:xfrm rot="5400000">
            <a:off x="4021283" y="2344036"/>
            <a:ext cx="307660" cy="1184190"/>
          </a:xfrm>
          <a:prstGeom prst="rightBrace">
            <a:avLst>
              <a:gd name="adj1" fmla="val 34512"/>
              <a:gd name="adj2" fmla="val 50000"/>
            </a:avLst>
          </a:prstGeom>
          <a:ln>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sp>
        <p:nvSpPr>
          <p:cNvPr id="56" name="Isosceles Triangle 55">
            <a:extLst>
              <a:ext uri="{FF2B5EF4-FFF2-40B4-BE49-F238E27FC236}">
                <a16:creationId xmlns:a16="http://schemas.microsoft.com/office/drawing/2014/main" id="{C00ADF2B-0E77-4A88-9E0C-001EAFA5BFD4}"/>
              </a:ext>
            </a:extLst>
          </p:cNvPr>
          <p:cNvSpPr/>
          <p:nvPr/>
        </p:nvSpPr>
        <p:spPr>
          <a:xfrm>
            <a:off x="3127629" y="3178969"/>
            <a:ext cx="2078291" cy="23823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4" name="Rectangle 73">
            <a:extLst>
              <a:ext uri="{FF2B5EF4-FFF2-40B4-BE49-F238E27FC236}">
                <a16:creationId xmlns:a16="http://schemas.microsoft.com/office/drawing/2014/main" id="{8262AC04-4228-4581-A100-774068875D29}"/>
              </a:ext>
            </a:extLst>
          </p:cNvPr>
          <p:cNvSpPr/>
          <p:nvPr/>
        </p:nvSpPr>
        <p:spPr>
          <a:xfrm>
            <a:off x="5659703" y="4058983"/>
            <a:ext cx="1042537" cy="29178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prstClr val="black"/>
                </a:solidFill>
              </a:rPr>
              <a:t>GETC</a:t>
            </a:r>
            <a:endParaRPr lang="en-US" sz="1000" dirty="0">
              <a:solidFill>
                <a:prstClr val="black"/>
              </a:solidFill>
            </a:endParaRPr>
          </a:p>
        </p:txBody>
      </p:sp>
    </p:spTree>
    <p:extLst>
      <p:ext uri="{BB962C8B-B14F-4D97-AF65-F5344CB8AC3E}">
        <p14:creationId xmlns:p14="http://schemas.microsoft.com/office/powerpoint/2010/main" val="4286761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6000" y="841276"/>
            <a:ext cx="9720000" cy="523220"/>
          </a:xfrm>
        </p:spPr>
        <p:txBody>
          <a:bodyPr vert="horz" lIns="91440" tIns="45720" rIns="91440" bIns="45720" rtlCol="0" anchor="t" anchorCtr="0">
            <a:normAutofit/>
          </a:bodyPr>
          <a:lstStyle/>
          <a:p>
            <a:r>
              <a:rPr lang="en-US" dirty="0"/>
              <a:t>Progress and status of the certification backlog statistics</a:t>
            </a:r>
            <a:endParaRPr lang="en-ZA" dirty="0"/>
          </a:p>
        </p:txBody>
      </p:sp>
      <p:sp>
        <p:nvSpPr>
          <p:cNvPr id="7" name="TextBox 6">
            <a:extLst>
              <a:ext uri="{FF2B5EF4-FFF2-40B4-BE49-F238E27FC236}">
                <a16:creationId xmlns:a16="http://schemas.microsoft.com/office/drawing/2014/main" id="{421A175B-4892-4CCE-8D83-DA90798C6D0B}"/>
              </a:ext>
            </a:extLst>
          </p:cNvPr>
          <p:cNvSpPr txBox="1"/>
          <p:nvPr/>
        </p:nvSpPr>
        <p:spPr>
          <a:xfrm>
            <a:off x="216000" y="1705372"/>
            <a:ext cx="3240001" cy="3528392"/>
          </a:xfrm>
          <a:prstGeom prst="rect">
            <a:avLst/>
          </a:prstGeom>
        </p:spPr>
        <p:txBody>
          <a:bodyPr vert="horz" lIns="91440" tIns="45720" rIns="91440" bIns="45720" rtlCol="0">
            <a:normAutofit lnSpcReduction="10000"/>
          </a:bodyPr>
          <a:lstStyle/>
          <a:p>
            <a:pPr defTabSz="846625">
              <a:lnSpc>
                <a:spcPct val="90000"/>
              </a:lnSpc>
              <a:spcBef>
                <a:spcPts val="556"/>
              </a:spcBef>
              <a:buSzPct val="90000"/>
            </a:pPr>
            <a:r>
              <a:rPr lang="en-US" sz="1000" kern="1200" dirty="0">
                <a:latin typeface="+mn-lt"/>
                <a:ea typeface="+mn-ea"/>
                <a:cs typeface="Segoe UI Light" panose="020B0502040204020203" pitchFamily="34" charset="0"/>
              </a:rPr>
              <a:t>The initially planned 95% reduction by end March 2021 was met, and currently the overall performance against the baseline is at 99.85%</a:t>
            </a:r>
          </a:p>
          <a:p>
            <a:pPr defTabSz="846625">
              <a:lnSpc>
                <a:spcPct val="90000"/>
              </a:lnSpc>
              <a:spcBef>
                <a:spcPts val="556"/>
              </a:spcBef>
              <a:buSzPct val="90000"/>
            </a:pPr>
            <a:r>
              <a:rPr lang="en-US" sz="1000" kern="1200" dirty="0">
                <a:latin typeface="+mn-lt"/>
                <a:ea typeface="+mn-ea"/>
                <a:cs typeface="Segoe UI Light" panose="020B0502040204020203" pitchFamily="34" charset="0"/>
              </a:rPr>
              <a:t>With the bulk of the candidate records already addressed those remaining are the more complex cases, where manual and business interventions are most often required to correct/align data, once all the analysis has been completed.</a:t>
            </a:r>
          </a:p>
          <a:p>
            <a:pPr defTabSz="846625">
              <a:lnSpc>
                <a:spcPct val="90000"/>
              </a:lnSpc>
              <a:spcBef>
                <a:spcPts val="556"/>
              </a:spcBef>
              <a:buSzPct val="90000"/>
            </a:pPr>
            <a:r>
              <a:rPr lang="en-US" sz="1000" kern="1200" dirty="0">
                <a:latin typeface="+mn-lt"/>
                <a:ea typeface="+mn-ea"/>
                <a:cs typeface="Segoe UI Light" panose="020B0502040204020203" pitchFamily="34" charset="0"/>
              </a:rPr>
              <a:t>Engineering Studies outstanding records main categories include:</a:t>
            </a:r>
          </a:p>
          <a:p>
            <a:pPr defTabSz="846625">
              <a:lnSpc>
                <a:spcPct val="90000"/>
              </a:lnSpc>
              <a:spcBef>
                <a:spcPts val="556"/>
              </a:spcBef>
              <a:buSzPct val="90000"/>
            </a:pPr>
            <a:r>
              <a:rPr lang="en-US" sz="1000" kern="1200" dirty="0">
                <a:latin typeface="+mn-lt"/>
                <a:ea typeface="+mn-ea"/>
                <a:cs typeface="Segoe UI Light" panose="020B0502040204020203" pitchFamily="34" charset="0"/>
              </a:rPr>
              <a:t>Candidate records where the previous exams are not located on the system and were transferred from previous Examination Bodies</a:t>
            </a:r>
          </a:p>
          <a:p>
            <a:pPr defTabSz="846625">
              <a:lnSpc>
                <a:spcPct val="90000"/>
              </a:lnSpc>
              <a:spcBef>
                <a:spcPts val="556"/>
              </a:spcBef>
              <a:buSzPct val="90000"/>
            </a:pPr>
            <a:r>
              <a:rPr lang="en-US" sz="1000" kern="1200" dirty="0">
                <a:latin typeface="+mn-lt"/>
                <a:ea typeface="+mn-ea"/>
                <a:cs typeface="Segoe UI Light" panose="020B0502040204020203" pitchFamily="34" charset="0"/>
              </a:rPr>
              <a:t>Evaluation Errors</a:t>
            </a:r>
          </a:p>
          <a:p>
            <a:pPr defTabSz="846625">
              <a:lnSpc>
                <a:spcPct val="90000"/>
              </a:lnSpc>
              <a:spcBef>
                <a:spcPts val="556"/>
              </a:spcBef>
              <a:buSzPct val="90000"/>
            </a:pPr>
            <a:r>
              <a:rPr lang="en-US" sz="1000" kern="1200" dirty="0">
                <a:latin typeface="+mn-lt"/>
                <a:ea typeface="+mn-ea"/>
                <a:cs typeface="Segoe UI Light" panose="020B0502040204020203" pitchFamily="34" charset="0"/>
              </a:rPr>
              <a:t>Records that have been </a:t>
            </a:r>
            <a:r>
              <a:rPr lang="en-US" sz="1000" kern="1200" dirty="0" err="1">
                <a:latin typeface="+mn-lt"/>
                <a:ea typeface="+mn-ea"/>
                <a:cs typeface="Segoe UI Light" panose="020B0502040204020203" pitchFamily="34" charset="0"/>
              </a:rPr>
              <a:t>analysed</a:t>
            </a:r>
            <a:r>
              <a:rPr lang="en-US" sz="1000" kern="1200" dirty="0">
                <a:latin typeface="+mn-lt"/>
                <a:ea typeface="+mn-ea"/>
                <a:cs typeface="Segoe UI Light" panose="020B0502040204020203" pitchFamily="34" charset="0"/>
              </a:rPr>
              <a:t> and creation of certificates to continue</a:t>
            </a:r>
          </a:p>
          <a:p>
            <a:pPr defTabSz="846625">
              <a:lnSpc>
                <a:spcPct val="90000"/>
              </a:lnSpc>
              <a:spcBef>
                <a:spcPts val="556"/>
              </a:spcBef>
              <a:buSzPct val="90000"/>
            </a:pPr>
            <a:r>
              <a:rPr lang="en-US" sz="1000" kern="1200" dirty="0">
                <a:latin typeface="+mn-lt"/>
                <a:ea typeface="+mn-ea"/>
                <a:cs typeface="Segoe UI Light" panose="020B0502040204020203" pitchFamily="34" charset="0"/>
              </a:rPr>
              <a:t>The NC(V) Full certificate outstanding records are mainly related to cases where business rules changed, however the software programs did not take into consideration that this should only have been applied from the date when the changes became effective. Records prior to the effective date for the business rule change were thus updated incorrectly and require a very thorough analysis and manual correction of the data on a record per record basis.</a:t>
            </a:r>
          </a:p>
          <a:p>
            <a:pPr defTabSz="846625">
              <a:lnSpc>
                <a:spcPct val="90000"/>
              </a:lnSpc>
              <a:spcBef>
                <a:spcPts val="556"/>
              </a:spcBef>
              <a:buSzPct val="90000"/>
            </a:pPr>
            <a:endParaRPr lang="en-US" sz="800" kern="1200" dirty="0">
              <a:latin typeface="+mn-lt"/>
              <a:ea typeface="+mn-ea"/>
              <a:cs typeface="Segoe UI Light" panose="020B0502040204020203" pitchFamily="34" charset="0"/>
            </a:endParaRPr>
          </a:p>
          <a:p>
            <a:pPr defTabSz="846625">
              <a:lnSpc>
                <a:spcPct val="90000"/>
              </a:lnSpc>
              <a:spcBef>
                <a:spcPts val="556"/>
              </a:spcBef>
              <a:buSzPct val="90000"/>
            </a:pPr>
            <a:endParaRPr lang="en-US" sz="800" kern="1200" dirty="0">
              <a:latin typeface="+mn-lt"/>
              <a:ea typeface="+mn-ea"/>
              <a:cs typeface="Segoe UI Light" panose="020B0502040204020203" pitchFamily="34" charset="0"/>
            </a:endParaRPr>
          </a:p>
        </p:txBody>
      </p:sp>
      <p:pic>
        <p:nvPicPr>
          <p:cNvPr id="5" name="Picture 4">
            <a:extLst>
              <a:ext uri="{FF2B5EF4-FFF2-40B4-BE49-F238E27FC236}">
                <a16:creationId xmlns:a16="http://schemas.microsoft.com/office/drawing/2014/main" id="{22AC3EB7-0A2E-428D-AB86-B47D0F96BDDE}"/>
              </a:ext>
            </a:extLst>
          </p:cNvPr>
          <p:cNvPicPr>
            <a:picLocks noChangeAspect="1"/>
          </p:cNvPicPr>
          <p:nvPr/>
        </p:nvPicPr>
        <p:blipFill>
          <a:blip r:embed="rId2"/>
          <a:stretch>
            <a:fillRect/>
          </a:stretch>
        </p:blipFill>
        <p:spPr>
          <a:xfrm>
            <a:off x="3711848" y="1633364"/>
            <a:ext cx="6224152" cy="3672408"/>
          </a:xfrm>
          <a:prstGeom prst="rect">
            <a:avLst/>
          </a:prstGeom>
          <a:noFill/>
        </p:spPr>
      </p:pic>
    </p:spTree>
    <p:extLst>
      <p:ext uri="{BB962C8B-B14F-4D97-AF65-F5344CB8AC3E}">
        <p14:creationId xmlns:p14="http://schemas.microsoft.com/office/powerpoint/2010/main" val="2645756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6000" y="157202"/>
            <a:ext cx="9720000" cy="480053"/>
          </a:xfrm>
        </p:spPr>
        <p:txBody>
          <a:bodyPr anchor="t">
            <a:normAutofit/>
          </a:bodyPr>
          <a:lstStyle/>
          <a:p>
            <a:r>
              <a:rPr lang="en-ZA" dirty="0"/>
              <a:t>Key interventions undertaken</a:t>
            </a:r>
            <a:endParaRPr lang="en-US" dirty="0"/>
          </a:p>
        </p:txBody>
      </p:sp>
      <p:graphicFrame>
        <p:nvGraphicFramePr>
          <p:cNvPr id="8" name="Content Placeholder 5">
            <a:extLst>
              <a:ext uri="{FF2B5EF4-FFF2-40B4-BE49-F238E27FC236}">
                <a16:creationId xmlns:a16="http://schemas.microsoft.com/office/drawing/2014/main" id="{A65B39F7-5B5F-93F5-1518-402E9A0E6838}"/>
              </a:ext>
            </a:extLst>
          </p:cNvPr>
          <p:cNvGraphicFramePr>
            <a:graphicFrameLocks noGrp="1"/>
          </p:cNvGraphicFramePr>
          <p:nvPr>
            <p:ph idx="1"/>
            <p:extLst>
              <p:ext uri="{D42A27DB-BD31-4B8C-83A1-F6EECF244321}">
                <p14:modId xmlns:p14="http://schemas.microsoft.com/office/powerpoint/2010/main" val="3495764160"/>
              </p:ext>
            </p:extLst>
          </p:nvPr>
        </p:nvGraphicFramePr>
        <p:xfrm>
          <a:off x="216000" y="841276"/>
          <a:ext cx="9720000" cy="4404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744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6000" y="157201"/>
            <a:ext cx="9720000" cy="480053"/>
          </a:xfrm>
        </p:spPr>
        <p:txBody>
          <a:bodyPr anchor="t">
            <a:normAutofit/>
          </a:bodyPr>
          <a:lstStyle/>
          <a:p>
            <a:pPr>
              <a:lnSpc>
                <a:spcPct val="90000"/>
              </a:lnSpc>
            </a:pPr>
            <a:r>
              <a:rPr lang="en-ZA"/>
              <a:t>Conclusion</a:t>
            </a:r>
            <a:endParaRPr lang="en-US"/>
          </a:p>
        </p:txBody>
      </p:sp>
      <p:graphicFrame>
        <p:nvGraphicFramePr>
          <p:cNvPr id="8" name="Content Placeholder 5">
            <a:extLst>
              <a:ext uri="{FF2B5EF4-FFF2-40B4-BE49-F238E27FC236}">
                <a16:creationId xmlns:a16="http://schemas.microsoft.com/office/drawing/2014/main" id="{EED31BD5-255B-F009-9ACA-C3F0C4D07295}"/>
              </a:ext>
            </a:extLst>
          </p:cNvPr>
          <p:cNvGraphicFramePr>
            <a:graphicFrameLocks noGrp="1"/>
          </p:cNvGraphicFramePr>
          <p:nvPr>
            <p:ph idx="1"/>
            <p:extLst>
              <p:ext uri="{D42A27DB-BD31-4B8C-83A1-F6EECF244321}">
                <p14:modId xmlns:p14="http://schemas.microsoft.com/office/powerpoint/2010/main" val="761195132"/>
              </p:ext>
            </p:extLst>
          </p:nvPr>
        </p:nvGraphicFramePr>
        <p:xfrm>
          <a:off x="216000" y="841276"/>
          <a:ext cx="9720000" cy="44044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3723527"/>
      </p:ext>
    </p:extLst>
  </p:cSld>
  <p:clrMapOvr>
    <a:masterClrMapping/>
  </p:clrMapOvr>
</p:sld>
</file>

<file path=ppt/theme/theme1.xml><?xml version="1.0" encoding="utf-8"?>
<a:theme xmlns:a="http://schemas.openxmlformats.org/drawingml/2006/main" name="SITA 2017">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ITA">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ITA Presentation 2017 v5.4b" id="{C2F33307-E84A-4149-B8A1-EA59A5B57E34}" vid="{33882605-D628-4ACF-947F-CF8D0C43EECA}"/>
    </a:ext>
  </a:extLst>
</a:theme>
</file>

<file path=ppt/theme/theme2.xml><?xml version="1.0" encoding="utf-8"?>
<a:theme xmlns:a="http://schemas.openxmlformats.org/drawingml/2006/main" name="1_SITA 2017">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ITA">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ITA Presentation 2017 v5.4b" id="{C2F33307-E84A-4149-B8A1-EA59A5B57E34}" vid="{33882605-D628-4ACF-947F-CF8D0C43EEC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SITA Presentation 2017 v5.4b</Template>
  <TotalTime>6254</TotalTime>
  <Words>1317</Words>
  <Application>Microsoft Office PowerPoint</Application>
  <PresentationFormat>Custom</PresentationFormat>
  <Paragraphs>182</Paragraphs>
  <Slides>10</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10</vt:i4>
      </vt:variant>
    </vt:vector>
  </HeadingPairs>
  <TitlesOfParts>
    <vt:vector size="21" baseType="lpstr">
      <vt:lpstr>ＭＳ Ｐゴシック</vt:lpstr>
      <vt:lpstr>Arial</vt:lpstr>
      <vt:lpstr>Calibri</vt:lpstr>
      <vt:lpstr>Calibri Light</vt:lpstr>
      <vt:lpstr>Segoe UI</vt:lpstr>
      <vt:lpstr>Segoe UI Light</vt:lpstr>
      <vt:lpstr>Segoe UI Semibold</vt:lpstr>
      <vt:lpstr>Times New Roman</vt:lpstr>
      <vt:lpstr>Wingdings</vt:lpstr>
      <vt:lpstr>SITA 2017</vt:lpstr>
      <vt:lpstr>1_SITA 2017</vt:lpstr>
      <vt:lpstr>DHET Certification Backlog  Reduction Status</vt:lpstr>
      <vt:lpstr>Content</vt:lpstr>
      <vt:lpstr>Objectives</vt:lpstr>
      <vt:lpstr>Stakeholder Roles and Responsibilities</vt:lpstr>
      <vt:lpstr>Resulting and Certification Process</vt:lpstr>
      <vt:lpstr>Backlog Day Zero target timeline (Previously presented)</vt:lpstr>
      <vt:lpstr>Progress and status of the certification backlog statistics</vt:lpstr>
      <vt:lpstr>Key interventions undertaken</vt:lpstr>
      <vt:lpstr>Conclusion</vt:lpstr>
      <vt:lpstr>Thank You Questions</vt:lpstr>
    </vt:vector>
  </TitlesOfParts>
  <Company>SITA SOC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SITA Mandate and Outstanding DHET Certification</dc:title>
  <dc:creator>Vernon John</dc:creator>
  <cp:keywords>Template Presentation</cp:keywords>
  <cp:lastModifiedBy>Tania Abrahams</cp:lastModifiedBy>
  <cp:revision>353</cp:revision>
  <cp:lastPrinted>2017-11-08T08:36:52Z</cp:lastPrinted>
  <dcterms:created xsi:type="dcterms:W3CDTF">2020-01-29T10:02:10Z</dcterms:created>
  <dcterms:modified xsi:type="dcterms:W3CDTF">2022-03-22T08:57:02Z</dcterms:modified>
</cp:coreProperties>
</file>