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261" r:id="rId4"/>
    <p:sldId id="316" r:id="rId5"/>
    <p:sldId id="317" r:id="rId6"/>
    <p:sldId id="326" r:id="rId7"/>
    <p:sldId id="267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9EA5C-3369-4E06-8666-BC1A8BB0DC96}" type="datetimeFigureOut">
              <a:rPr lang="en-ZA" smtClean="0"/>
              <a:pPr/>
              <a:t>2022/03/18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E0B0-6EED-4682-B5F7-DDD462CA567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652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2954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940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9978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99786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9978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9978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26304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E0B0-6EED-4682-B5F7-DDD462CA567A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362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5DBF-5DFA-4A29-A94E-9457223D6E95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4189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A15BA-2967-4657-B806-BF963783EB72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7462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F92-D1A9-446C-9EC2-9183A6D5355D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1775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E025-1DC9-46B6-AA08-B8E4443674F7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6560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8C73-437F-4CA1-B9FE-68640DB7B4AE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9502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46F9-DDDB-4BFA-8932-16F93BB71A24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404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518-C4D4-465C-8F32-97404E53CBD9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8405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E2B7-B9FB-4BC6-8F8B-1CB4DC378020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1652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7AA-76F5-40FF-9192-AD388DF4B438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509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AFD7-1260-405A-8630-3AB1B8B870FA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4259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A242-D253-43B2-AC36-274292FC980F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551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917A-9107-4D2B-ADC1-B3177737F8AA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Defence Force Service Commision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A5886-F1EC-4A37-9934-51C959F0825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4735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4131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Defence Force Service Commission 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7079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BRIEFING </a:t>
            </a:r>
            <a:r>
              <a:rPr lang="en-ZA" sz="4200" b="1" dirty="0">
                <a:latin typeface="Arial" panose="020B0604020202020204" pitchFamily="34" charset="0"/>
                <a:cs typeface="Arial" panose="020B0604020202020204" pitchFamily="34" charset="0"/>
              </a:rPr>
              <a:t>TO THE JOINT STANDING </a:t>
            </a: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  ON THE OUTCOMES OF THE ‘RETREAT’ REGARDING THE IMPLEMENTATION OF THE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DEFENCE </a:t>
            </a:r>
            <a:r>
              <a:rPr lang="en-ZA" sz="4200" b="1" dirty="0">
                <a:latin typeface="Arial" panose="020B0604020202020204" pitchFamily="34" charset="0"/>
                <a:cs typeface="Arial" panose="020B0604020202020204" pitchFamily="34" charset="0"/>
              </a:rPr>
              <a:t>FORCE SERVICE COMMISSION </a:t>
            </a: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ZA" sz="4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ZA" sz="4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CHAIRPERSON OF THE DEFENCE FORCE SERVICE COMMISSION,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 </a:t>
            </a:r>
            <a:r>
              <a:rPr lang="en-ZA" sz="4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I.H</a:t>
            </a: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ROBERTSON ON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 MARCH 2022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Z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0CE8-31DC-4B63-98DB-05683888D39A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In Support of SANDF Soldiers</a:t>
            </a:r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1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398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4131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Defence Force Service Commission 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9022"/>
            <a:ext cx="10515600" cy="4427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</a:t>
            </a:r>
          </a:p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brief the Joint Standing Committee on Defence on the outcomes of the ‘Retreat’ on the implementation of the DFSC recommendations.</a:t>
            </a:r>
            <a:endParaRPr lang="en-ZA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5C44-4D96-4F47-84B4-06127EF217C1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2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07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360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Defence Force Service Commission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631748"/>
            <a:ext cx="10730345" cy="4472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SCOPE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on the Minister’s retreat.   </a:t>
            </a:r>
          </a:p>
          <a:p>
            <a:pPr marL="0" indent="0">
              <a:buNone/>
            </a:pP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UcPeriod" startAt="2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Engagements of the DFSC in preparation towards the envisaged Strategic Ministerial Retreat.    </a:t>
            </a:r>
          </a:p>
          <a:p>
            <a:pPr marL="0" indent="0">
              <a:buNone/>
            </a:pPr>
            <a:endParaRPr lang="en-US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 startAt="3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0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BD6-310A-437A-B86E-FB0CEC4821F8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993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360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Defence </a:t>
            </a:r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Force Service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b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Minister’s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retreat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631748"/>
            <a:ext cx="10730345" cy="447230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Strategic Ministerial Retreat between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Minister;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Chief of the South African National Defence Force, the Secretary for Defence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, the Chief of Human Resources (CHR), other senior strategic stakeholders as whom the Minister would have invited and the DFSC,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yet to take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place.  </a:t>
            </a:r>
            <a:endParaRPr lang="en-GB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GB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Pending the Strategic Retreat, two meetings took place in preparation of the agenda on 01 December 2021 and 11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2022.  In the February meeting, the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Special Advisor to the Minister; the Military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 -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and the Ministerial Liaison Officer in the Office of the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Minister,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CHR and other Directors within HR Division; Defence Legal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 Division and the Commission 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attended. </a:t>
            </a:r>
          </a:p>
          <a:p>
            <a:pPr marL="0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BD6-310A-437A-B86E-FB0CEC4821F8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4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713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5"/>
            <a:ext cx="10758055" cy="18014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Defence </a:t>
            </a:r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Force Service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b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Z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ngagements of the DFSC in preparation towards the envisaged </a:t>
            </a:r>
            <a:br>
              <a:rPr lang="en-Z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Ministerial Retreat </a:t>
            </a:r>
            <a:endParaRPr lang="en-Z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2075934"/>
            <a:ext cx="10730345" cy="40281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BD6-310A-437A-B86E-FB0CEC4821F8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5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14248"/>
              </p:ext>
            </p:extLst>
          </p:nvPr>
        </p:nvGraphicFramePr>
        <p:xfrm>
          <a:off x="875594" y="1955341"/>
          <a:ext cx="10602097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29"/>
                <a:gridCol w="4399006"/>
                <a:gridCol w="395416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 December 2021.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Commission met with </a:t>
                      </a:r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discuss the Minister’s responses reflecting the progress by the Department of Defence (DOD)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recommendations tabled by the DFSC.    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DFSC to categorize and prioritise recommendations 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order 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elevate recommendations that required additional funds on which the Minister needs to pronounce on, and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ZA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recommendations that can be pursued by the DOD.  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document was</a:t>
                      </a:r>
                      <a:r>
                        <a:rPr lang="en-ZA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finalised and sent to the Office of the Minister on 10 March 2022.</a:t>
                      </a:r>
                      <a:endParaRPr lang="en-GB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7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3632" y="138545"/>
            <a:ext cx="11516498" cy="15419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Defence </a:t>
            </a:r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Force Service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b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Engagements </a:t>
            </a: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DFSC in preparation towards the envisaged </a:t>
            </a:r>
            <a:b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Ministerial Retreat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2075934"/>
            <a:ext cx="10730345" cy="40281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BD6-310A-437A-B86E-FB0CEC4821F8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6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893" y="174553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565" y="175747"/>
            <a:ext cx="894080" cy="9480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2501467"/>
              </p:ext>
            </p:extLst>
          </p:nvPr>
        </p:nvGraphicFramePr>
        <p:xfrm>
          <a:off x="364565" y="1757630"/>
          <a:ext cx="11434407" cy="468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37"/>
                <a:gridCol w="4517791"/>
                <a:gridCol w="4595879"/>
              </a:tblGrid>
              <a:tr h="327705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31667">
                <a:tc>
                  <a:txBody>
                    <a:bodyPr/>
                    <a:lstStyle/>
                    <a:p>
                      <a:pPr algn="l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February</a:t>
                      </a:r>
                      <a:r>
                        <a:rPr lang="en-ZA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2022.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DFSC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attended 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planning meeting 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preparation of the envisaged Strategic Ministerial Retreat. It was 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attended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 alia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 Advisor to the Minister;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Military Secretary;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Ministerial Liaison Officer in the Office of the Minister;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other Directors within the HR Division;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representatives from the Defence Legal Service Division and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Commission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DFSC needs to unpack its mandate and clearly define its roles and functions in relation to the establishment of the Military Bargaining Council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(MBC) 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how the operationalization of the MBC will impact on the mandate  of the DFSC.  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Commission together with the HR Division need to unpack the tools of trade and conditions of service in order to establish a common understanding by the respective role players.  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585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</a:t>
                      </a:r>
                      <a:r>
                        <a:rPr lang="en-ZA" sz="18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above mentioned activities are still work in progress. 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endParaRPr lang="en-GB" sz="17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04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360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>
                <a:latin typeface="Arial" panose="020B0604020202020204" pitchFamily="34" charset="0"/>
                <a:cs typeface="Arial" panose="020B0604020202020204" pitchFamily="34" charset="0"/>
              </a:rPr>
              <a:t>Defence Force Service Commission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415" y="2730318"/>
            <a:ext cx="10730345" cy="1940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continues to establish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 better understanding by the broader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DOD,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role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and function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recommendations aim to uplift the morale of the </a:t>
            </a:r>
            <a:r>
              <a:rPr lang="en-GB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SANDF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Soldiers.  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CED-EC41-4D30-9BAE-AF86F7492B2A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7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220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0" y="138546"/>
            <a:ext cx="10758055" cy="1360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Defence Force Service Commission 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2367587"/>
            <a:ext cx="10730345" cy="3590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2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indent="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E0DB-62AD-4044-82E8-FFCD21C9CDEB}" type="datetime1">
              <a:rPr lang="en-ZA" smtClean="0"/>
              <a:pPr/>
              <a:t>2022/03/18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In Support of SANDF Soldiers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5886-F1EC-4A37-9934-51C959F0825D}" type="slidenum">
              <a:rPr lang="en-ZA" smtClean="0"/>
              <a:pPr/>
              <a:t>8</a:t>
            </a:fld>
            <a:endParaRPr lang="en-ZA"/>
          </a:p>
        </p:txBody>
      </p:sp>
      <p:pic>
        <p:nvPicPr>
          <p:cNvPr id="9" name="Picture 8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3611" y="359908"/>
            <a:ext cx="894080" cy="94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F:\March 2016\March Plenary\Def Service Commision Logo - Heraldr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415" y="373459"/>
            <a:ext cx="89408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401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587</Words>
  <Application>Microsoft Office PowerPoint</Application>
  <PresentationFormat>Custom</PresentationFormat>
  <Paragraphs>93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Defence Force Service Commission </vt:lpstr>
      <vt:lpstr>    Defence Force Service Commission </vt:lpstr>
      <vt:lpstr> Defence Force Service Commission</vt:lpstr>
      <vt:lpstr>  Defence Force Service Commission Feedback on the Minister’s retreat    </vt:lpstr>
      <vt:lpstr>Defence Force Service Commission  Engagements of the DFSC in preparation towards the envisaged  Strategic Ministerial Retreat </vt:lpstr>
      <vt:lpstr>Defence Force Service Commission Engagements of the DFSC in preparation towards the envisaged  Strategic Ministerial Retreat </vt:lpstr>
      <vt:lpstr>Defence Force Service Commission</vt:lpstr>
      <vt:lpstr> Defence Force Service Commission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 Force Service Commission</dc:title>
  <dc:creator>Microsoft account</dc:creator>
  <cp:lastModifiedBy>USER</cp:lastModifiedBy>
  <cp:revision>244</cp:revision>
  <dcterms:created xsi:type="dcterms:W3CDTF">2020-08-03T08:46:33Z</dcterms:created>
  <dcterms:modified xsi:type="dcterms:W3CDTF">2022-03-18T08:03:39Z</dcterms:modified>
</cp:coreProperties>
</file>