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59" r:id="rId3"/>
    <p:sldId id="404" r:id="rId4"/>
    <p:sldId id="406" r:id="rId5"/>
    <p:sldId id="403" r:id="rId6"/>
    <p:sldId id="401" r:id="rId7"/>
    <p:sldId id="395" r:id="rId8"/>
    <p:sldId id="405" r:id="rId9"/>
    <p:sldId id="407" r:id="rId10"/>
    <p:sldId id="408" r:id="rId11"/>
    <p:sldId id="396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94660"/>
  </p:normalViewPr>
  <p:slideViewPr>
    <p:cSldViewPr snapToGrid="0">
      <p:cViewPr varScale="1">
        <p:scale>
          <a:sx n="26" d="100"/>
          <a:sy n="26" d="100"/>
        </p:scale>
        <p:origin x="-40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4B01B-FCA3-4463-975F-7374BCDC0AA2}" type="datetimeFigureOut">
              <a:rPr lang="en-ZA" smtClean="0"/>
              <a:pPr/>
              <a:t>2022/03/16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441F2-1DE8-4FC6-BD40-66135DCBD80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31130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2B6D4-DE34-48F4-B962-B288CC5AB404}" type="datetimeFigureOut">
              <a:rPr lang="en-ZA" smtClean="0"/>
              <a:pPr/>
              <a:t>2022/03/16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6BDB4-7BAD-468C-BAF8-A52566B05FA9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46083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328491-32F8-436C-9207-C3B7F29E7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73E95BD-D561-4865-AD43-4FD20B9AD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0932E2-BA06-4EFF-84BE-6ACE07689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FC8C3-A036-4F3D-A42E-CD432352CCF1}" type="datetime1">
              <a:rPr lang="en-ZA" smtClean="0"/>
              <a:pPr/>
              <a:t>2022/03/16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770690-B318-479C-9AE7-C4BDA2466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779E1B-F010-47CD-8DC8-6B17DB98D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75244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479D16-5261-42AA-BE72-021E21C64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3CAAB2F-0190-496B-9713-153AFC034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6229C3-6221-4232-885F-D123897E8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8C145-EC31-42FB-B66B-A865997AFCA8}" type="datetime1">
              <a:rPr lang="en-ZA" smtClean="0"/>
              <a:pPr/>
              <a:t>2022/03/16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A11AF3-80B4-494C-99BB-0CBB33FD9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ECFCCC-6DC0-4037-9C0F-A9F01C02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3830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9957449-8619-41EE-9F07-70667D8EE5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7B0F2AB-5475-4CA4-B0CA-5B896EA36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E3678D-54C0-491D-A51E-F25813C1E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9DA7-A7EE-4C09-91CD-4BFD47ED817A}" type="datetime1">
              <a:rPr lang="en-ZA" smtClean="0"/>
              <a:pPr/>
              <a:t>2022/03/16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708BC2-A16F-4F96-8127-23389CB77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8E73A0-A7FE-4E38-9E57-EF80E7F36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0493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BC0247-0E01-41C7-970D-078F6235E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76F1CA-52AF-42BA-B058-EAC8A66E2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DC4211-EB1F-4FA0-853C-25707E173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C8DB9-FA50-4ADE-B4A0-A74544E0B2AC}" type="datetime1">
              <a:rPr lang="en-ZA" smtClean="0"/>
              <a:pPr/>
              <a:t>2022/03/16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9CCAB3-2898-4B57-BF80-30499CDAC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2EE8DB-0A15-4833-8041-D6D15B6C5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2464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1794C7-4C6B-4A38-B025-004EC9AD2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751015-1ACE-496C-BB4C-F2804EEBA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0BF89B-B21F-4AD7-97E6-F47C9A522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E3E6-C0D0-4B9D-A4B0-8F8570EB6D23}" type="datetime1">
              <a:rPr lang="en-ZA" smtClean="0"/>
              <a:pPr/>
              <a:t>2022/03/16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95C30C-3A29-4C28-8DA5-6892AA6C0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58741B-2452-4C46-A8AF-45B4C12B2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26728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960DA3-3A30-453B-A4DE-9BAF2465F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0363B7-E3CE-40CD-ACFE-547925824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4B0418-CF98-48DC-B418-84C8A05E5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45051D9-A8D6-427A-A280-DFA1FF0F1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DE64-7432-4986-B134-C80BC6E5818E}" type="datetime1">
              <a:rPr lang="en-ZA" smtClean="0"/>
              <a:pPr/>
              <a:t>2022/03/16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EA792DF-94B3-47A8-9EE1-600E823A7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B89E23A-4332-4D36-81D6-A0F4703D5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28996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B8EE07-6772-4AF4-A60E-13072EF7B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EDDD8F-066B-4572-A4E6-489EDE295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6EBABE9-6C7B-45A4-AEA1-696A25C36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4464067-4FFD-4EE0-8B6B-30EFCB7412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A5A53C9-D64B-4092-AA76-86457E1F4A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FA5BADD-EC9D-4EF9-BC9A-EB89E5016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CE5F-4DAC-4B8A-B2D8-3D817C6DFF8E}" type="datetime1">
              <a:rPr lang="en-ZA" smtClean="0"/>
              <a:pPr/>
              <a:t>2022/03/16</a:t>
            </a:fld>
            <a:endParaRPr lang="en-Z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0BE61DC-357E-4C14-9F5B-4357D44FD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1241A3A-7917-4843-8455-CB4460180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20417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930B2A-E120-4497-B9E5-0F5D450E4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4A09E71-6E4C-4855-A037-70929B8AB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9765-8753-4963-92F1-DFA75EAC4B36}" type="datetime1">
              <a:rPr lang="en-ZA" smtClean="0"/>
              <a:pPr/>
              <a:t>2022/03/16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7C3E0F3-1493-4386-916C-F8C9181D4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B914E01-9B85-4297-90DC-E335C9DD6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2095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0F9A110-F0E3-427C-A50C-DCD2B0442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A17-CF45-4E54-B85F-14FDAAC9ED23}" type="datetime1">
              <a:rPr lang="en-ZA" smtClean="0"/>
              <a:pPr/>
              <a:t>2022/03/16</a:t>
            </a:fld>
            <a:endParaRPr lang="en-Z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C405FF6-4AE2-4088-9329-10D2C7E76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B4571D6-78F3-4B0D-868D-9B744D7D0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02385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6FC25C-2FE5-4A74-A9B2-E3692D9A1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E6300F-FA37-447E-B52C-2D95D575D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7DA393-2360-4583-A2AD-051DF6A70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BCE1AE2-54E3-40BC-981D-1A96037C8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BEBD8-5D5D-46C5-BA87-1395357D8FBE}" type="datetime1">
              <a:rPr lang="en-ZA" smtClean="0"/>
              <a:pPr/>
              <a:t>2022/03/16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B0017D-60B4-4C68-B7E0-31131F878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198FFD7-7083-4F17-9A28-C77B00D5F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06002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4B2298-52B3-4FF7-ABA2-4D2E9A00B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FB82B7D-1B8C-4885-B96B-8CC787F155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1F14942-2F8B-4402-9975-6BED925146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B5D6530-0681-4D93-8602-6D8ABB123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50EE-A12E-4CC9-A55C-2C8F5644032C}" type="datetime1">
              <a:rPr lang="en-ZA" smtClean="0"/>
              <a:pPr/>
              <a:t>2022/03/16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13FF86-C84B-4415-A877-112FEF197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E2F06EF-071D-49C8-913B-4C5599438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6347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0B348EE-E51B-4990-ACEB-C7FC78C90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9DD5B6-7862-4B8D-8F38-A6543EA84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053A3C-9467-409B-AD5B-254627133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C558E-6DBF-4ED6-B3FC-C91DFF9773A6}" type="datetime1">
              <a:rPr lang="en-ZA" smtClean="0"/>
              <a:pPr/>
              <a:t>2022/03/16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951874-F47D-494A-AB71-6EB0266148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5F1E1C-F81E-4622-BE43-0469751D73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083A5-5829-4166-BDFC-0B5D41AB48ED}" type="slidenum">
              <a:rPr lang="en-ZA" smtClean="0"/>
              <a:pPr/>
              <a:t>‹#›</a:t>
            </a:fld>
            <a:endParaRPr lang="en-ZA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EF73188-0B3E-4F7D-A42E-A396FA02CFB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2302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779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B61BE0-C083-45DC-B621-09619630B9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C7FBD7D-AB07-436A-9407-072E8DFC58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349F657-375A-48F9-90FF-50549F9123A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23028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914286"/>
            <a:ext cx="704831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b="1" dirty="0"/>
          </a:p>
          <a:p>
            <a:r>
              <a:rPr lang="en-ZA" sz="2800" b="1" dirty="0"/>
              <a:t>Presentation to Portfolio Committee on Sport, Arts and Culture</a:t>
            </a:r>
          </a:p>
          <a:p>
            <a:r>
              <a:rPr lang="en-ZA" sz="2800" b="1" dirty="0" smtClean="0"/>
              <a:t>15 March 2022</a:t>
            </a:r>
            <a:endParaRPr lang="en-ZA" sz="2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z="1400" b="1" smtClean="0"/>
              <a:pPr/>
              <a:t>1</a:t>
            </a:fld>
            <a:endParaRPr lang="en-ZA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169160" y="3554363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ZA" sz="2400" b="1" dirty="0"/>
          </a:p>
        </p:txBody>
      </p:sp>
    </p:spTree>
    <p:extLst>
      <p:ext uri="{BB962C8B-B14F-4D97-AF65-F5344CB8AC3E}">
        <p14:creationId xmlns:p14="http://schemas.microsoft.com/office/powerpoint/2010/main" xmlns="" val="11324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pPr/>
              <a:t>10</a:t>
            </a:fld>
            <a:endParaRPr lang="en-ZA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ECFECE10-8C4B-4BFE-80A7-0AF0AD88E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675" y="269763"/>
            <a:ext cx="10926325" cy="5012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BIRMINGHAM 2022 GAMES – BUDGET ESTIMATION</a:t>
            </a:r>
            <a:endParaRPr lang="en-ZA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5384" y="978865"/>
            <a:ext cx="5094513" cy="532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317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5550" y="3135810"/>
            <a:ext cx="3706504" cy="9448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6600" dirty="0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pPr/>
              <a:t>11</a:t>
            </a:fld>
            <a:endParaRPr lang="en-ZA" dirty="0"/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599508" y="-31986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1415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3434" y="1371551"/>
            <a:ext cx="1166513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000" b="1" dirty="0"/>
              <a:t>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The XXII edition of the Games will be held in Birmingham, United Kingdom from 28 July – 8 August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Team SA has a PROUD history of being in the Top 10 at the Commonwealth Games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In the last edition of the Games in 2018 South Africa had a Top 6 finish with 13 GOLD, 11 SILVER &amp; 13 BRONZE Medals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The Commonwealth Games are the only Multi Coded Games that include Sport for people with disabilities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SASCOC uses the Commonwealth Games as a stepping stone to the Olympic/Paralympic Games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Birmingham 2022 will have the largest ever female and para sport programme in history after Women’s T20 Cricket, Beach Volleyball and Para Table Tennis were confirmed for the Games.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We PRIDE ourselves with Champions like </a:t>
            </a:r>
            <a:r>
              <a:rPr lang="en-ZA" dirty="0" err="1"/>
              <a:t>Akani</a:t>
            </a:r>
            <a:r>
              <a:rPr lang="en-ZA" dirty="0"/>
              <a:t> </a:t>
            </a:r>
            <a:r>
              <a:rPr lang="en-ZA" dirty="0" err="1"/>
              <a:t>Simbini</a:t>
            </a:r>
            <a:r>
              <a:rPr lang="en-ZA" dirty="0"/>
              <a:t>, </a:t>
            </a:r>
            <a:r>
              <a:rPr lang="en-ZA" dirty="0" err="1"/>
              <a:t>Tatjana</a:t>
            </a:r>
            <a:r>
              <a:rPr lang="en-ZA" dirty="0"/>
              <a:t> </a:t>
            </a:r>
            <a:r>
              <a:rPr lang="en-ZA" dirty="0" err="1"/>
              <a:t>Schoenmaker</a:t>
            </a:r>
            <a:r>
              <a:rPr lang="en-ZA" dirty="0"/>
              <a:t>, Caster </a:t>
            </a:r>
            <a:r>
              <a:rPr lang="en-ZA" dirty="0" err="1"/>
              <a:t>Semenya</a:t>
            </a:r>
            <a:r>
              <a:rPr lang="en-ZA" dirty="0"/>
              <a:t>,  Chad le Clos whom have all achieved Gold Medals </a:t>
            </a:r>
          </a:p>
          <a:p>
            <a:pPr lvl="1"/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2505" y="160936"/>
            <a:ext cx="11806990" cy="681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b="1" dirty="0">
                <a:latin typeface="+mn-lt"/>
              </a:rPr>
              <a:t>BIRMINGHAM 2022 GAMES OVERVIEW</a:t>
            </a:r>
            <a:endParaRPr lang="en-ZA" sz="3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455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ECFECE10-8C4B-4BFE-80A7-0AF0AD88E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63" y="215974"/>
            <a:ext cx="11670632" cy="627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/>
              <a:t>BIRMINGHAM 2022 GAMES – PRE-PLANNING</a:t>
            </a:r>
            <a:endParaRPr lang="en-ZA" sz="3000" b="1" dirty="0"/>
          </a:p>
        </p:txBody>
      </p:sp>
      <p:sp>
        <p:nvSpPr>
          <p:cNvPr id="9" name="Rectangle 8"/>
          <p:cNvSpPr/>
          <p:nvPr/>
        </p:nvSpPr>
        <p:spPr>
          <a:xfrm>
            <a:off x="136121" y="1074509"/>
            <a:ext cx="116706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ZA" sz="2000" b="1" dirty="0"/>
              <a:t>Pre-Event Planning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000" dirty="0"/>
              <a:t>Commenced liaison with the Organizing </a:t>
            </a:r>
            <a:r>
              <a:rPr lang="en-ZA" sz="2000" dirty="0" smtClean="0"/>
              <a:t>Committee on team delivery logistics</a:t>
            </a:r>
            <a:endParaRPr lang="en-ZA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000" dirty="0"/>
              <a:t>Attended Chef de Mission Seminar (Virtual 24 – 26 January 2022)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000" dirty="0"/>
              <a:t>One-on-One meetings held with participating National Federations to discuss possible numbers, transformation, performance and athlete career path looking at Paris 2024 and beyond.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000" dirty="0"/>
              <a:t>Open Day scheduled for 26 – 28 March 2022 for site visit and One-on-One meeting with Organizing Committee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000" dirty="0"/>
              <a:t>Commenced liaison with the South African High Commission in the United Kingdom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2000" dirty="0"/>
              <a:t>Engagements with DSAC about possibility of Hosting “EKHAYA” – Home away from Home</a:t>
            </a:r>
          </a:p>
        </p:txBody>
      </p:sp>
    </p:spTree>
    <p:extLst>
      <p:ext uri="{BB962C8B-B14F-4D97-AF65-F5344CB8AC3E}">
        <p14:creationId xmlns:p14="http://schemas.microsoft.com/office/powerpoint/2010/main" xmlns="" val="42464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ECFECE10-8C4B-4BFE-80A7-0AF0AD88E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63" y="215974"/>
            <a:ext cx="11670632" cy="627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/>
              <a:t>BIRMINGHAM 2022 GAMES –KEY MILESTONES</a:t>
            </a:r>
            <a:endParaRPr lang="en-ZA" sz="3000" b="1" dirty="0"/>
          </a:p>
        </p:txBody>
      </p:sp>
      <p:sp>
        <p:nvSpPr>
          <p:cNvPr id="9" name="Rectangle 8"/>
          <p:cNvSpPr/>
          <p:nvPr/>
        </p:nvSpPr>
        <p:spPr>
          <a:xfrm>
            <a:off x="118192" y="1168587"/>
            <a:ext cx="985312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ZA" sz="1600" b="1" dirty="0"/>
              <a:t>Milestones and Activities </a:t>
            </a:r>
            <a:endParaRPr lang="en-ZA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/>
              <a:t>Queen’s Baton Relay took place in December 2021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smtClean="0"/>
              <a:t>Qualification process started late 2021 and ends 29 June 2022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 smtClean="0"/>
              <a:t>Team </a:t>
            </a:r>
            <a:r>
              <a:rPr lang="en-GB" sz="1600" dirty="0"/>
              <a:t>announcements – mid-May, mid-June, first week of July 2022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Kit Launch event scheduled for May 2022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Team SA farewell event scheduled for July </a:t>
            </a:r>
            <a:r>
              <a:rPr lang="en-GB" sz="1600" dirty="0" smtClean="0"/>
              <a:t>2022 (COVID Regulations dependant)</a:t>
            </a:r>
            <a:endParaRPr lang="en-GB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Team Departures – staggered from 21 July 2022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Welcome Team SA event in Birmingham in July 2022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Opening Ceremony – 28 July 2022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Closing Ceremony – 8 August 2022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Medal celebratory press conferences and events in Birmingham during the Games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Return of Team SA back to South Africa- staggered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Team SA Medal celebration event back in South Africa to be confirmed (COVID Regulations dependant)</a:t>
            </a:r>
          </a:p>
          <a:p>
            <a:pPr>
              <a:lnSpc>
                <a:spcPct val="150000"/>
              </a:lnSpc>
            </a:pPr>
            <a:endParaRPr lang="en-GB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xmlns="" val="41203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5514" y="1228397"/>
            <a:ext cx="116609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000" b="1" dirty="0"/>
              <a:t>MEDICAL, ANTI – DOPING AND SAFEGUARDING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All selected athletes to undergo medical screening- using Periodic Health Evaluation (PHE) protocol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All injuries to be declared prior to the Games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There will be a final medical screening before departure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All team members to complete the WADA-Adel online course as part of the Anti-Doping Programme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Working with SAIDS to ensure a clean team is sent to the Games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SAIDS is already communicating with all participating National Federations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All team members to participate in Safeguarding Webinar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All team management to have police clearances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2505" y="160936"/>
            <a:ext cx="11806990" cy="681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b="1" dirty="0">
                <a:latin typeface="+mn-lt"/>
              </a:rPr>
              <a:t>BIRMINGHAM 2022 GAMES- TEAM PREPARATION</a:t>
            </a:r>
            <a:endParaRPr lang="en-ZA" sz="3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1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2505" y="1348406"/>
            <a:ext cx="24832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000" b="1" dirty="0"/>
              <a:t>QUALIFICATION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2505" y="160936"/>
            <a:ext cx="11806990" cy="681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b="1" dirty="0">
                <a:latin typeface="+mn-lt"/>
              </a:rPr>
              <a:t>BIRMINGHAM 2022 GAME – TEAM SELECTION PROCESS</a:t>
            </a:r>
            <a:endParaRPr lang="en-ZA" sz="3000" b="1" dirty="0">
              <a:latin typeface="+mn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13445177"/>
              </p:ext>
            </p:extLst>
          </p:nvPr>
        </p:nvGraphicFramePr>
        <p:xfrm>
          <a:off x="2842500" y="1191094"/>
          <a:ext cx="7065213" cy="5002122"/>
        </p:xfrm>
        <a:graphic>
          <a:graphicData uri="http://schemas.openxmlformats.org/presentationml/2006/ole">
            <p:oleObj spid="_x0000_s12314" name="Acrobat Document" r:id="rId3" imgW="5430600" imgH="3834000" progId="AcroExch.Document.DC">
              <p:embed/>
            </p:oleObj>
          </a:graphicData>
        </a:graphic>
      </p:graphicFrame>
      <p:sp>
        <p:nvSpPr>
          <p:cNvPr id="4" name="Notched Right Arrow 3"/>
          <p:cNvSpPr/>
          <p:nvPr/>
        </p:nvSpPr>
        <p:spPr>
          <a:xfrm>
            <a:off x="1799626" y="2944996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8128" y="2850532"/>
            <a:ext cx="1705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dirty="0"/>
              <a:t>Only 92 athletes allocated across these 11 sports by CGF</a:t>
            </a:r>
            <a:endParaRPr lang="en-US" sz="1200" dirty="0"/>
          </a:p>
        </p:txBody>
      </p:sp>
      <p:sp>
        <p:nvSpPr>
          <p:cNvPr id="8" name="Left Arrow 7"/>
          <p:cNvSpPr/>
          <p:nvPr/>
        </p:nvSpPr>
        <p:spPr>
          <a:xfrm>
            <a:off x="9955505" y="293138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00527" y="2758198"/>
            <a:ext cx="992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dirty="0"/>
              <a:t>These sport must qualify as per IF/CGF policy</a:t>
            </a:r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34FEC01-3BF2-4838-BC28-BAAD2B3683C1}"/>
              </a:ext>
            </a:extLst>
          </p:cNvPr>
          <p:cNvSpPr txBox="1"/>
          <p:nvPr/>
        </p:nvSpPr>
        <p:spPr>
          <a:xfrm>
            <a:off x="10074484" y="3750374"/>
            <a:ext cx="192398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dirty="0"/>
              <a:t>Transformation of Team 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/>
              <a:t>Gender – Women  representation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/>
              <a:t>Youth Representation – build up to Paris and LA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/>
              <a:t>Diversity – Team to represent the demographics of our country </a:t>
            </a:r>
            <a:endParaRPr lang="en-ZA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/>
              <a:t>Performance </a:t>
            </a:r>
            <a:r>
              <a:rPr lang="en-ZA" sz="1200" dirty="0" smtClean="0"/>
              <a:t>improvement </a:t>
            </a:r>
            <a:r>
              <a:rPr lang="en-ZA" sz="1200" dirty="0"/>
              <a:t>from 2018 CG Aspire to finish in the Top 5</a:t>
            </a:r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2A45A90-96D6-4FAA-9C42-5A2E3EC4F727}"/>
              </a:ext>
            </a:extLst>
          </p:cNvPr>
          <p:cNvSpPr txBox="1"/>
          <p:nvPr/>
        </p:nvSpPr>
        <p:spPr>
          <a:xfrm>
            <a:off x="158128" y="3724442"/>
            <a:ext cx="20625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dirty="0"/>
              <a:t>Transformation of Team 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/>
              <a:t>Gender – Women  representation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/>
              <a:t>Youth Representation – build up to Paris and LA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/>
              <a:t>Diversity – Team to represent the demographics of our country </a:t>
            </a:r>
            <a:endParaRPr lang="en-ZA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 smtClean="0"/>
              <a:t>Performance improvement from 2018 CG Aspire to finish in the Top 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5137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02016" y="160936"/>
            <a:ext cx="11781437" cy="681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n-US" sz="30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BIRMINGHAM 2022 GAMES-ESTIMATED TEAM SIZE</a:t>
            </a:r>
            <a:endParaRPr lang="en-ZA" sz="3000" b="1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96937" y="1095172"/>
            <a:ext cx="5132227" cy="52098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4468" y="4092147"/>
            <a:ext cx="2314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Possibly more women than men in Team SA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534194" y="4415313"/>
            <a:ext cx="3108960" cy="1262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8929164" y="5630887"/>
            <a:ext cx="344232" cy="94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335589" y="5354890"/>
            <a:ext cx="232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dirty="0"/>
              <a:t>71 Team support personnel incl. Managers, Coaches, Technical analysts and mechanics</a:t>
            </a:r>
            <a:endParaRPr lang="en-US" sz="1200" dirty="0"/>
          </a:p>
        </p:txBody>
      </p:sp>
      <p:sp>
        <p:nvSpPr>
          <p:cNvPr id="9" name="Notched Right Arrow 8"/>
          <p:cNvSpPr/>
          <p:nvPr/>
        </p:nvSpPr>
        <p:spPr>
          <a:xfrm>
            <a:off x="2469728" y="2203375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4468" y="2108911"/>
            <a:ext cx="2159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dirty="0"/>
              <a:t>Only 92 athletes allocated across these 11 </a:t>
            </a:r>
            <a:r>
              <a:rPr lang="en-ZA" sz="1200" dirty="0" smtClean="0"/>
              <a:t>sports highlighted in green by the </a:t>
            </a:r>
            <a:r>
              <a:rPr lang="en-ZA" sz="1200" dirty="0"/>
              <a:t>CGF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418096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ECFECE10-8C4B-4BFE-80A7-0AF0AD88E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675" y="269763"/>
            <a:ext cx="10926325" cy="5012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BIRMINGHAM 2022 GAMES – EVENT BUILD UP AND COUNTRY MOBILIZATION</a:t>
            </a:r>
            <a:endParaRPr lang="en-ZA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18192" y="1168587"/>
            <a:ext cx="11670632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000" b="1" dirty="0"/>
              <a:t>Media and Stakeholder Build up</a:t>
            </a:r>
            <a:endParaRPr lang="en-Z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Roll out of a social media campaign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Educational campaign on Commonwealth Games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Selection Criteria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Profiling of Team SA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Profiling of Individual Athletes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Press </a:t>
            </a:r>
            <a:r>
              <a:rPr lang="en-GB" dirty="0"/>
              <a:t>conferences to update media on the Commonwealth Games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50-day and 100-day Count down </a:t>
            </a:r>
            <a:r>
              <a:rPr lang="en-GB" dirty="0" smtClean="0"/>
              <a:t>events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Utilise communication platforms of all key stakeholders (DSAC, NLC, Sports Trust, Sponsors/Partners and Community organisations)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xmlns="" val="144003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083A5-5829-4166-BDFC-0B5D41AB48ED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ECFECE10-8C4B-4BFE-80A7-0AF0AD88E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675" y="269763"/>
            <a:ext cx="10926325" cy="5012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BIRMINGHAM 2022 GAMES – BUDGET ESTIMATION</a:t>
            </a:r>
            <a:endParaRPr lang="en-ZA" sz="2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7985" y="1628503"/>
            <a:ext cx="11482132" cy="359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391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11978</TotalTime>
  <Words>727</Words>
  <Application>Microsoft Office PowerPoint</Application>
  <PresentationFormat>Custom</PresentationFormat>
  <Paragraphs>89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Acrobat 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Warren</dc:creator>
  <cp:lastModifiedBy>USER</cp:lastModifiedBy>
  <cp:revision>368</cp:revision>
  <cp:lastPrinted>2022-02-05T07:49:32Z</cp:lastPrinted>
  <dcterms:created xsi:type="dcterms:W3CDTF">2020-02-03T09:00:19Z</dcterms:created>
  <dcterms:modified xsi:type="dcterms:W3CDTF">2022-03-16T07:03:42Z</dcterms:modified>
</cp:coreProperties>
</file>