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diagrams/quickStyle8.xml" ContentType="application/vnd.openxmlformats-officedocument.drawingml.diagramStyle+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701" r:id="rId2"/>
    <p:sldId id="787" r:id="rId3"/>
    <p:sldId id="869" r:id="rId4"/>
    <p:sldId id="866" r:id="rId5"/>
    <p:sldId id="867" r:id="rId6"/>
    <p:sldId id="872" r:id="rId7"/>
    <p:sldId id="874" r:id="rId8"/>
    <p:sldId id="875" r:id="rId9"/>
    <p:sldId id="865" r:id="rId10"/>
  </p:sldIdLst>
  <p:sldSz cx="9144000" cy="6858000" type="screen4x3"/>
  <p:notesSz cx="6858000" cy="9926638"/>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162">
          <p15:clr>
            <a:srgbClr val="A4A3A4"/>
          </p15:clr>
        </p15:guide>
        <p15:guide id="3" pos="3024">
          <p15:clr>
            <a:srgbClr val="A4A3A4"/>
          </p15:clr>
        </p15:guide>
        <p15:guide id="4" pos="48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CC"/>
    <a:srgbClr val="008000"/>
    <a:srgbClr val="FF0000"/>
    <a:srgbClr val="00FFFF"/>
    <a:srgbClr val="B7C4E7"/>
    <a:srgbClr val="FF6600"/>
    <a:srgbClr val="FFFFCC"/>
    <a:srgbClr val="FF9900"/>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717" autoAdjust="0"/>
  </p:normalViewPr>
  <p:slideViewPr>
    <p:cSldViewPr snapToGrid="0">
      <p:cViewPr varScale="1">
        <p:scale>
          <a:sx n="73" d="100"/>
          <a:sy n="73" d="100"/>
        </p:scale>
        <p:origin x="-1248" y="-102"/>
      </p:cViewPr>
      <p:guideLst>
        <p:guide orient="horz" pos="2160"/>
        <p:guide pos="162"/>
        <p:guide pos="3024"/>
        <p:guide pos="48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6949A6-4916-414A-8CC7-4553966E0BC2}"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ZA"/>
        </a:p>
      </dgm:t>
    </dgm:pt>
    <dgm:pt modelId="{211400B8-F279-4AB0-A7AA-17FD01F94DA3}">
      <dgm:prSet custT="1"/>
      <dgm:spPr/>
      <dgm:t>
        <a:bodyPr/>
        <a:lstStyle/>
        <a:p>
          <a:pPr algn="ctr" rtl="0"/>
          <a:r>
            <a:rPr lang="en-US" sz="2400" b="1" dirty="0"/>
            <a:t>REPORT ON AUDITOR GENERAL’ SPECIAL REPORT: PROCUREMENT FOR COVID-19 ESSENTIALS </a:t>
          </a:r>
          <a:endParaRPr lang="en-GB" sz="2400" b="1" dirty="0"/>
        </a:p>
      </dgm:t>
    </dgm:pt>
    <dgm:pt modelId="{2E09A36B-9C26-4826-A258-324834186BBC}" type="parTrans" cxnId="{F1EB510A-8F69-4C62-A823-0578419F5921}">
      <dgm:prSet/>
      <dgm:spPr/>
      <dgm:t>
        <a:bodyPr/>
        <a:lstStyle/>
        <a:p>
          <a:endParaRPr lang="en-ZA" sz="2400"/>
        </a:p>
      </dgm:t>
    </dgm:pt>
    <dgm:pt modelId="{71286B36-F43E-404C-A558-69030607B92D}" type="sibTrans" cxnId="{F1EB510A-8F69-4C62-A823-0578419F5921}">
      <dgm:prSet/>
      <dgm:spPr/>
      <dgm:t>
        <a:bodyPr/>
        <a:lstStyle/>
        <a:p>
          <a:endParaRPr lang="en-ZA" sz="2400"/>
        </a:p>
      </dgm:t>
    </dgm:pt>
    <dgm:pt modelId="{74DD88AA-AC5B-487B-AC5F-52EE17A2B72B}" type="pres">
      <dgm:prSet presAssocID="{BA6949A6-4916-414A-8CC7-4553966E0BC2}" presName="linear" presStyleCnt="0">
        <dgm:presLayoutVars>
          <dgm:animLvl val="lvl"/>
          <dgm:resizeHandles val="exact"/>
        </dgm:presLayoutVars>
      </dgm:prSet>
      <dgm:spPr/>
      <dgm:t>
        <a:bodyPr/>
        <a:lstStyle/>
        <a:p>
          <a:endParaRPr lang="en-US"/>
        </a:p>
      </dgm:t>
    </dgm:pt>
    <dgm:pt modelId="{41850EE9-C0BE-4C83-8A1B-A7A3FB37D8D4}" type="pres">
      <dgm:prSet presAssocID="{211400B8-F279-4AB0-A7AA-17FD01F94DA3}" presName="parentText" presStyleLbl="node1" presStyleIdx="0" presStyleCnt="1" custLinFactNeighborY="-40877">
        <dgm:presLayoutVars>
          <dgm:chMax val="0"/>
          <dgm:bulletEnabled val="1"/>
        </dgm:presLayoutVars>
      </dgm:prSet>
      <dgm:spPr/>
      <dgm:t>
        <a:bodyPr/>
        <a:lstStyle/>
        <a:p>
          <a:endParaRPr lang="en-US"/>
        </a:p>
      </dgm:t>
    </dgm:pt>
  </dgm:ptLst>
  <dgm:cxnLst>
    <dgm:cxn modelId="{CFC31D4F-3F47-4A98-BB8D-F073EE3513EE}" type="presOf" srcId="{211400B8-F279-4AB0-A7AA-17FD01F94DA3}" destId="{41850EE9-C0BE-4C83-8A1B-A7A3FB37D8D4}" srcOrd="0" destOrd="0" presId="urn:microsoft.com/office/officeart/2005/8/layout/vList2"/>
    <dgm:cxn modelId="{F1EB510A-8F69-4C62-A823-0578419F5921}" srcId="{BA6949A6-4916-414A-8CC7-4553966E0BC2}" destId="{211400B8-F279-4AB0-A7AA-17FD01F94DA3}" srcOrd="0" destOrd="0" parTransId="{2E09A36B-9C26-4826-A258-324834186BBC}" sibTransId="{71286B36-F43E-404C-A558-69030607B92D}"/>
    <dgm:cxn modelId="{7C3807F9-DFE8-4687-BE03-6429CDA19D01}" type="presOf" srcId="{BA6949A6-4916-414A-8CC7-4553966E0BC2}" destId="{74DD88AA-AC5B-487B-AC5F-52EE17A2B72B}" srcOrd="0" destOrd="0" presId="urn:microsoft.com/office/officeart/2005/8/layout/vList2"/>
    <dgm:cxn modelId="{75E1B3E9-9E26-4591-B714-4BC4E1FCF830}" type="presParOf" srcId="{74DD88AA-AC5B-487B-AC5F-52EE17A2B72B}" destId="{41850EE9-C0BE-4C83-8A1B-A7A3FB37D8D4}"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B4DD88-AC85-4FE4-909C-1FA04D9D61E7}"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ZA"/>
        </a:p>
      </dgm:t>
    </dgm:pt>
    <dgm:pt modelId="{9789442B-4370-4536-B7E2-D838675FA76B}">
      <dgm:prSet/>
      <dgm:spPr/>
      <dgm:t>
        <a:bodyPr/>
        <a:lstStyle/>
        <a:p>
          <a:pPr algn="ctr" rtl="0"/>
          <a:r>
            <a:rPr lang="en-ZA" b="1" dirty="0"/>
            <a:t>Lay out</a:t>
          </a:r>
          <a:endParaRPr lang="en-ZA" dirty="0"/>
        </a:p>
      </dgm:t>
    </dgm:pt>
    <dgm:pt modelId="{DE1D65CC-72CD-4457-A48F-416A9348A630}" type="parTrans" cxnId="{E17B5DAB-E7D3-4334-AE14-76283A3F9FF4}">
      <dgm:prSet/>
      <dgm:spPr/>
      <dgm:t>
        <a:bodyPr/>
        <a:lstStyle/>
        <a:p>
          <a:endParaRPr lang="en-ZA"/>
        </a:p>
      </dgm:t>
    </dgm:pt>
    <dgm:pt modelId="{177D5601-3BF1-4E2B-923D-CB23B6D72D07}" type="sibTrans" cxnId="{E17B5DAB-E7D3-4334-AE14-76283A3F9FF4}">
      <dgm:prSet/>
      <dgm:spPr/>
      <dgm:t>
        <a:bodyPr/>
        <a:lstStyle/>
        <a:p>
          <a:endParaRPr lang="en-ZA"/>
        </a:p>
      </dgm:t>
    </dgm:pt>
    <dgm:pt modelId="{F8B51F6F-9352-4B55-BB58-B3F72EF7D045}" type="pres">
      <dgm:prSet presAssocID="{33B4DD88-AC85-4FE4-909C-1FA04D9D61E7}" presName="linear" presStyleCnt="0">
        <dgm:presLayoutVars>
          <dgm:animLvl val="lvl"/>
          <dgm:resizeHandles val="exact"/>
        </dgm:presLayoutVars>
      </dgm:prSet>
      <dgm:spPr/>
      <dgm:t>
        <a:bodyPr/>
        <a:lstStyle/>
        <a:p>
          <a:endParaRPr lang="en-US"/>
        </a:p>
      </dgm:t>
    </dgm:pt>
    <dgm:pt modelId="{06AA258C-B176-4D21-A29F-A407004FCF18}" type="pres">
      <dgm:prSet presAssocID="{9789442B-4370-4536-B7E2-D838675FA76B}" presName="parentText" presStyleLbl="node1" presStyleIdx="0" presStyleCnt="1">
        <dgm:presLayoutVars>
          <dgm:chMax val="0"/>
          <dgm:bulletEnabled val="1"/>
        </dgm:presLayoutVars>
      </dgm:prSet>
      <dgm:spPr/>
      <dgm:t>
        <a:bodyPr/>
        <a:lstStyle/>
        <a:p>
          <a:endParaRPr lang="en-US"/>
        </a:p>
      </dgm:t>
    </dgm:pt>
  </dgm:ptLst>
  <dgm:cxnLst>
    <dgm:cxn modelId="{1A8FF852-64CF-4276-90AF-20D5E2003C71}" type="presOf" srcId="{33B4DD88-AC85-4FE4-909C-1FA04D9D61E7}" destId="{F8B51F6F-9352-4B55-BB58-B3F72EF7D045}" srcOrd="0" destOrd="0" presId="urn:microsoft.com/office/officeart/2005/8/layout/vList2"/>
    <dgm:cxn modelId="{E17B5DAB-E7D3-4334-AE14-76283A3F9FF4}" srcId="{33B4DD88-AC85-4FE4-909C-1FA04D9D61E7}" destId="{9789442B-4370-4536-B7E2-D838675FA76B}" srcOrd="0" destOrd="0" parTransId="{DE1D65CC-72CD-4457-A48F-416A9348A630}" sibTransId="{177D5601-3BF1-4E2B-923D-CB23B6D72D07}"/>
    <dgm:cxn modelId="{4BEBA6E8-6F21-4EB8-A77E-54EA6120B45D}" type="presOf" srcId="{9789442B-4370-4536-B7E2-D838675FA76B}" destId="{06AA258C-B176-4D21-A29F-A407004FCF18}" srcOrd="0" destOrd="0" presId="urn:microsoft.com/office/officeart/2005/8/layout/vList2"/>
    <dgm:cxn modelId="{780FEC1B-542C-48CA-BE30-DC980AC39982}" type="presParOf" srcId="{F8B51F6F-9352-4B55-BB58-B3F72EF7D045}" destId="{06AA258C-B176-4D21-A29F-A407004FCF1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B4DD88-AC85-4FE4-909C-1FA04D9D61E7}"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ZA"/>
        </a:p>
      </dgm:t>
    </dgm:pt>
    <dgm:pt modelId="{9789442B-4370-4536-B7E2-D838675FA76B}">
      <dgm:prSet/>
      <dgm:spPr/>
      <dgm:t>
        <a:bodyPr/>
        <a:lstStyle/>
        <a:p>
          <a:pPr algn="ctr" rtl="0"/>
          <a:r>
            <a:rPr lang="en-ZA" b="1" dirty="0"/>
            <a:t>Limpopo Department of Education</a:t>
          </a:r>
          <a:endParaRPr lang="en-ZA" dirty="0"/>
        </a:p>
      </dgm:t>
    </dgm:pt>
    <dgm:pt modelId="{DE1D65CC-72CD-4457-A48F-416A9348A630}" type="parTrans" cxnId="{E17B5DAB-E7D3-4334-AE14-76283A3F9FF4}">
      <dgm:prSet/>
      <dgm:spPr/>
      <dgm:t>
        <a:bodyPr/>
        <a:lstStyle/>
        <a:p>
          <a:endParaRPr lang="en-ZA"/>
        </a:p>
      </dgm:t>
    </dgm:pt>
    <dgm:pt modelId="{177D5601-3BF1-4E2B-923D-CB23B6D72D07}" type="sibTrans" cxnId="{E17B5DAB-E7D3-4334-AE14-76283A3F9FF4}">
      <dgm:prSet/>
      <dgm:spPr/>
      <dgm:t>
        <a:bodyPr/>
        <a:lstStyle/>
        <a:p>
          <a:endParaRPr lang="en-ZA"/>
        </a:p>
      </dgm:t>
    </dgm:pt>
    <dgm:pt modelId="{F8B51F6F-9352-4B55-BB58-B3F72EF7D045}" type="pres">
      <dgm:prSet presAssocID="{33B4DD88-AC85-4FE4-909C-1FA04D9D61E7}" presName="linear" presStyleCnt="0">
        <dgm:presLayoutVars>
          <dgm:animLvl val="lvl"/>
          <dgm:resizeHandles val="exact"/>
        </dgm:presLayoutVars>
      </dgm:prSet>
      <dgm:spPr/>
      <dgm:t>
        <a:bodyPr/>
        <a:lstStyle/>
        <a:p>
          <a:endParaRPr lang="en-US"/>
        </a:p>
      </dgm:t>
    </dgm:pt>
    <dgm:pt modelId="{06AA258C-B176-4D21-A29F-A407004FCF18}" type="pres">
      <dgm:prSet presAssocID="{9789442B-4370-4536-B7E2-D838675FA76B}" presName="parentText" presStyleLbl="node1" presStyleIdx="0" presStyleCnt="1">
        <dgm:presLayoutVars>
          <dgm:chMax val="0"/>
          <dgm:bulletEnabled val="1"/>
        </dgm:presLayoutVars>
      </dgm:prSet>
      <dgm:spPr/>
      <dgm:t>
        <a:bodyPr/>
        <a:lstStyle/>
        <a:p>
          <a:endParaRPr lang="en-US"/>
        </a:p>
      </dgm:t>
    </dgm:pt>
  </dgm:ptLst>
  <dgm:cxnLst>
    <dgm:cxn modelId="{8B96CCCB-4880-4169-955A-60052DD375AF}" type="presOf" srcId="{9789442B-4370-4536-B7E2-D838675FA76B}" destId="{06AA258C-B176-4D21-A29F-A407004FCF18}" srcOrd="0" destOrd="0" presId="urn:microsoft.com/office/officeart/2005/8/layout/vList2"/>
    <dgm:cxn modelId="{9DEFB973-892F-4B96-9132-F0721E659E35}" type="presOf" srcId="{33B4DD88-AC85-4FE4-909C-1FA04D9D61E7}" destId="{F8B51F6F-9352-4B55-BB58-B3F72EF7D045}" srcOrd="0" destOrd="0" presId="urn:microsoft.com/office/officeart/2005/8/layout/vList2"/>
    <dgm:cxn modelId="{E17B5DAB-E7D3-4334-AE14-76283A3F9FF4}" srcId="{33B4DD88-AC85-4FE4-909C-1FA04D9D61E7}" destId="{9789442B-4370-4536-B7E2-D838675FA76B}" srcOrd="0" destOrd="0" parTransId="{DE1D65CC-72CD-4457-A48F-416A9348A630}" sibTransId="{177D5601-3BF1-4E2B-923D-CB23B6D72D07}"/>
    <dgm:cxn modelId="{E5C794E7-C409-4670-8A81-6A744C3A734E}" type="presParOf" srcId="{F8B51F6F-9352-4B55-BB58-B3F72EF7D045}" destId="{06AA258C-B176-4D21-A29F-A407004FCF1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DBE4C9-BDDA-45B3-B7E6-7552FD32541B}" type="doc">
      <dgm:prSet loTypeId="urn:microsoft.com/office/officeart/2005/8/layout/hList6" loCatId="list" qsTypeId="urn:microsoft.com/office/officeart/2005/8/quickstyle/3d2" qsCatId="3D" csTypeId="urn:microsoft.com/office/officeart/2005/8/colors/accent2_5" csCatId="accent2" phldr="1"/>
      <dgm:spPr/>
      <dgm:t>
        <a:bodyPr/>
        <a:lstStyle/>
        <a:p>
          <a:endParaRPr lang="en-ZA"/>
        </a:p>
      </dgm:t>
    </dgm:pt>
    <dgm:pt modelId="{C1774FAD-513C-4478-A4C3-29B89BE416BC}">
      <dgm:prSet phldrT="[Text]" custT="1"/>
      <dgm:spPr/>
      <dgm:t>
        <a:bodyPr/>
        <a:lstStyle/>
        <a:p>
          <a:r>
            <a:rPr lang="en-ZA" sz="3200" u="sng" dirty="0">
              <a:effectLst/>
              <a:latin typeface="Arial Black" panose="020B0A04020102020204" pitchFamily="34" charset="0"/>
            </a:rPr>
            <a:t>Vision</a:t>
          </a:r>
        </a:p>
        <a:p>
          <a:r>
            <a:rPr lang="en-ZA" sz="2400" b="1" dirty="0"/>
            <a:t>Excellence in provision of innovative quality basic education</a:t>
          </a:r>
          <a:endParaRPr lang="en-ZA" sz="5900" dirty="0"/>
        </a:p>
      </dgm:t>
    </dgm:pt>
    <dgm:pt modelId="{A10291BF-11D2-4473-A3B8-32F866BF4AE4}" type="parTrans" cxnId="{A254EC35-CE90-4715-BD5A-FA2F0D11214E}">
      <dgm:prSet/>
      <dgm:spPr/>
      <dgm:t>
        <a:bodyPr/>
        <a:lstStyle/>
        <a:p>
          <a:endParaRPr lang="en-ZA"/>
        </a:p>
      </dgm:t>
    </dgm:pt>
    <dgm:pt modelId="{2A9F07B8-39A4-4572-8E3F-EDBF41FEFE3C}" type="sibTrans" cxnId="{A254EC35-CE90-4715-BD5A-FA2F0D11214E}">
      <dgm:prSet/>
      <dgm:spPr/>
      <dgm:t>
        <a:bodyPr/>
        <a:lstStyle/>
        <a:p>
          <a:endParaRPr lang="en-ZA"/>
        </a:p>
      </dgm:t>
    </dgm:pt>
    <dgm:pt modelId="{B1FD1F81-FB09-4E66-89FA-AAFD34D51FB5}">
      <dgm:prSet phldrT="[Text]"/>
      <dgm:spPr/>
      <dgm:t>
        <a:bodyPr/>
        <a:lstStyle/>
        <a:p>
          <a:r>
            <a:rPr lang="en-ZA" u="sng" dirty="0">
              <a:effectLst>
                <a:outerShdw blurRad="38100" dist="38100" dir="2700000" algn="tl">
                  <a:srgbClr val="000000">
                    <a:alpha val="43137"/>
                  </a:srgbClr>
                </a:outerShdw>
              </a:effectLst>
              <a:latin typeface="Arial Black" panose="020B0A04020102020204" pitchFamily="34" charset="0"/>
            </a:rPr>
            <a:t>Mission</a:t>
          </a:r>
        </a:p>
        <a:p>
          <a:r>
            <a:rPr lang="en-ZA" b="1" dirty="0"/>
            <a:t>To provide quality and innovative Education Programmes for learners across all Grades</a:t>
          </a:r>
          <a:endParaRPr lang="en-ZA" dirty="0"/>
        </a:p>
      </dgm:t>
    </dgm:pt>
    <dgm:pt modelId="{71857A1A-8D7E-42F8-BEB5-EA024642F9F5}" type="parTrans" cxnId="{DF5F7086-F3B3-4C0D-BBDC-A0ACABCEC10D}">
      <dgm:prSet/>
      <dgm:spPr/>
      <dgm:t>
        <a:bodyPr/>
        <a:lstStyle/>
        <a:p>
          <a:endParaRPr lang="en-ZA"/>
        </a:p>
      </dgm:t>
    </dgm:pt>
    <dgm:pt modelId="{BC460DAC-FE73-4A2C-B28F-178992B6CA04}" type="sibTrans" cxnId="{DF5F7086-F3B3-4C0D-BBDC-A0ACABCEC10D}">
      <dgm:prSet/>
      <dgm:spPr/>
      <dgm:t>
        <a:bodyPr/>
        <a:lstStyle/>
        <a:p>
          <a:endParaRPr lang="en-ZA"/>
        </a:p>
      </dgm:t>
    </dgm:pt>
    <dgm:pt modelId="{10149A7A-AB33-4F26-B2F5-22DDE73264E0}">
      <dgm:prSet phldrT="[Text]"/>
      <dgm:spPr/>
      <dgm:t>
        <a:bodyPr/>
        <a:lstStyle/>
        <a:p>
          <a:r>
            <a:rPr lang="en-ZA" u="sng" dirty="0">
              <a:effectLst>
                <a:outerShdw blurRad="38100" dist="38100" dir="2700000" algn="tl">
                  <a:srgbClr val="000000">
                    <a:alpha val="43137"/>
                  </a:srgbClr>
                </a:outerShdw>
              </a:effectLst>
              <a:latin typeface="Arial Black" panose="020B0A04020102020204" pitchFamily="34" charset="0"/>
            </a:rPr>
            <a:t>Values </a:t>
          </a:r>
        </a:p>
        <a:p>
          <a:r>
            <a:rPr lang="en-ZA" b="1" dirty="0">
              <a:latin typeface="Arial" panose="020B0604020202020204" pitchFamily="34" charset="0"/>
              <a:cs typeface="Arial" panose="020B0604020202020204" pitchFamily="34" charset="0"/>
            </a:rPr>
            <a:t>⃰ </a:t>
          </a:r>
          <a:r>
            <a:rPr lang="en-ZA" b="1" dirty="0"/>
            <a:t>Excellence</a:t>
          </a:r>
        </a:p>
        <a:p>
          <a:r>
            <a:rPr lang="en-ZA" b="1" dirty="0">
              <a:latin typeface="Arial" panose="020B0604020202020204" pitchFamily="34" charset="0"/>
              <a:cs typeface="Arial" panose="020B0604020202020204" pitchFamily="34" charset="0"/>
            </a:rPr>
            <a:t>⃰ Professionalism </a:t>
          </a:r>
          <a:endParaRPr lang="en-ZA" b="1" dirty="0"/>
        </a:p>
        <a:p>
          <a:r>
            <a:rPr lang="en-ZA" b="1" dirty="0">
              <a:latin typeface="Arial" panose="020B0604020202020204" pitchFamily="34" charset="0"/>
              <a:cs typeface="Arial" panose="020B0604020202020204" pitchFamily="34" charset="0"/>
            </a:rPr>
            <a:t>⃰ Innovative</a:t>
          </a:r>
          <a:endParaRPr lang="en-ZA" b="1" dirty="0"/>
        </a:p>
        <a:p>
          <a:r>
            <a:rPr lang="en-ZA" b="1" dirty="0">
              <a:latin typeface="Arial" panose="020B0604020202020204" pitchFamily="34" charset="0"/>
              <a:cs typeface="Arial" panose="020B0604020202020204" pitchFamily="34" charset="0"/>
            </a:rPr>
            <a:t>⃰ Integrity </a:t>
          </a:r>
          <a:endParaRPr lang="en-ZA" dirty="0"/>
        </a:p>
      </dgm:t>
    </dgm:pt>
    <dgm:pt modelId="{9C313C1F-3C32-4B19-85AC-0C6C739A516A}" type="sibTrans" cxnId="{B027EC72-82CE-4399-962C-EC04F8D24249}">
      <dgm:prSet/>
      <dgm:spPr/>
      <dgm:t>
        <a:bodyPr/>
        <a:lstStyle/>
        <a:p>
          <a:endParaRPr lang="en-ZA"/>
        </a:p>
      </dgm:t>
    </dgm:pt>
    <dgm:pt modelId="{6D85F880-4BB4-4172-BD64-06E2A2D1A649}" type="parTrans" cxnId="{B027EC72-82CE-4399-962C-EC04F8D24249}">
      <dgm:prSet/>
      <dgm:spPr/>
      <dgm:t>
        <a:bodyPr/>
        <a:lstStyle/>
        <a:p>
          <a:endParaRPr lang="en-ZA"/>
        </a:p>
      </dgm:t>
    </dgm:pt>
    <dgm:pt modelId="{F7428CC9-977F-41D7-8C4F-B1382DD0CFF7}" type="pres">
      <dgm:prSet presAssocID="{7CDBE4C9-BDDA-45B3-B7E6-7552FD32541B}" presName="Name0" presStyleCnt="0">
        <dgm:presLayoutVars>
          <dgm:dir/>
          <dgm:resizeHandles val="exact"/>
        </dgm:presLayoutVars>
      </dgm:prSet>
      <dgm:spPr/>
      <dgm:t>
        <a:bodyPr/>
        <a:lstStyle/>
        <a:p>
          <a:endParaRPr lang="en-US"/>
        </a:p>
      </dgm:t>
    </dgm:pt>
    <dgm:pt modelId="{61E7EC59-8876-4968-86E2-9DBAB23C817C}" type="pres">
      <dgm:prSet presAssocID="{C1774FAD-513C-4478-A4C3-29B89BE416BC}" presName="node" presStyleLbl="node1" presStyleIdx="0" presStyleCnt="3" custLinFactX="-3894" custLinFactNeighborX="-100000" custLinFactNeighborY="-417">
        <dgm:presLayoutVars>
          <dgm:bulletEnabled val="1"/>
        </dgm:presLayoutVars>
      </dgm:prSet>
      <dgm:spPr/>
      <dgm:t>
        <a:bodyPr/>
        <a:lstStyle/>
        <a:p>
          <a:endParaRPr lang="en-US"/>
        </a:p>
      </dgm:t>
    </dgm:pt>
    <dgm:pt modelId="{FDF49646-85A1-4E02-A081-7ABD0D5ADA3B}" type="pres">
      <dgm:prSet presAssocID="{2A9F07B8-39A4-4572-8E3F-EDBF41FEFE3C}" presName="sibTrans" presStyleCnt="0"/>
      <dgm:spPr/>
    </dgm:pt>
    <dgm:pt modelId="{68EBD2A0-81B2-4B4C-81F5-4C92A6CD8614}" type="pres">
      <dgm:prSet presAssocID="{B1FD1F81-FB09-4E66-89FA-AAFD34D51FB5}" presName="node" presStyleLbl="node1" presStyleIdx="1" presStyleCnt="3">
        <dgm:presLayoutVars>
          <dgm:bulletEnabled val="1"/>
        </dgm:presLayoutVars>
      </dgm:prSet>
      <dgm:spPr/>
      <dgm:t>
        <a:bodyPr/>
        <a:lstStyle/>
        <a:p>
          <a:endParaRPr lang="en-US"/>
        </a:p>
      </dgm:t>
    </dgm:pt>
    <dgm:pt modelId="{3D033930-F7F3-432C-ACFB-530A7023B4F9}" type="pres">
      <dgm:prSet presAssocID="{BC460DAC-FE73-4A2C-B28F-178992B6CA04}" presName="sibTrans" presStyleCnt="0"/>
      <dgm:spPr/>
    </dgm:pt>
    <dgm:pt modelId="{8CD7A82A-E240-4AE8-AFDA-8A4B0E536248}" type="pres">
      <dgm:prSet presAssocID="{10149A7A-AB33-4F26-B2F5-22DDE73264E0}" presName="node" presStyleLbl="node1" presStyleIdx="2" presStyleCnt="3" custScaleX="127999" custLinFactNeighborX="513" custLinFactNeighborY="0">
        <dgm:presLayoutVars>
          <dgm:bulletEnabled val="1"/>
        </dgm:presLayoutVars>
      </dgm:prSet>
      <dgm:spPr/>
      <dgm:t>
        <a:bodyPr/>
        <a:lstStyle/>
        <a:p>
          <a:endParaRPr lang="en-US"/>
        </a:p>
      </dgm:t>
    </dgm:pt>
  </dgm:ptLst>
  <dgm:cxnLst>
    <dgm:cxn modelId="{A2C5EBA3-833E-49B3-B3EB-802FF3BDEC08}" type="presOf" srcId="{C1774FAD-513C-4478-A4C3-29B89BE416BC}" destId="{61E7EC59-8876-4968-86E2-9DBAB23C817C}" srcOrd="0" destOrd="0" presId="urn:microsoft.com/office/officeart/2005/8/layout/hList6"/>
    <dgm:cxn modelId="{A254EC35-CE90-4715-BD5A-FA2F0D11214E}" srcId="{7CDBE4C9-BDDA-45B3-B7E6-7552FD32541B}" destId="{C1774FAD-513C-4478-A4C3-29B89BE416BC}" srcOrd="0" destOrd="0" parTransId="{A10291BF-11D2-4473-A3B8-32F866BF4AE4}" sibTransId="{2A9F07B8-39A4-4572-8E3F-EDBF41FEFE3C}"/>
    <dgm:cxn modelId="{F26FC9F4-45EA-4A5D-A003-75187889D5E7}" type="presOf" srcId="{7CDBE4C9-BDDA-45B3-B7E6-7552FD32541B}" destId="{F7428CC9-977F-41D7-8C4F-B1382DD0CFF7}" srcOrd="0" destOrd="0" presId="urn:microsoft.com/office/officeart/2005/8/layout/hList6"/>
    <dgm:cxn modelId="{B63970B3-D742-4417-8F4A-A6EB8E136919}" type="presOf" srcId="{B1FD1F81-FB09-4E66-89FA-AAFD34D51FB5}" destId="{68EBD2A0-81B2-4B4C-81F5-4C92A6CD8614}" srcOrd="0" destOrd="0" presId="urn:microsoft.com/office/officeart/2005/8/layout/hList6"/>
    <dgm:cxn modelId="{DF5F7086-F3B3-4C0D-BBDC-A0ACABCEC10D}" srcId="{7CDBE4C9-BDDA-45B3-B7E6-7552FD32541B}" destId="{B1FD1F81-FB09-4E66-89FA-AAFD34D51FB5}" srcOrd="1" destOrd="0" parTransId="{71857A1A-8D7E-42F8-BEB5-EA024642F9F5}" sibTransId="{BC460DAC-FE73-4A2C-B28F-178992B6CA04}"/>
    <dgm:cxn modelId="{6C83364F-EDD8-4ACB-B6EF-AD8B42A69D64}" type="presOf" srcId="{10149A7A-AB33-4F26-B2F5-22DDE73264E0}" destId="{8CD7A82A-E240-4AE8-AFDA-8A4B0E536248}" srcOrd="0" destOrd="0" presId="urn:microsoft.com/office/officeart/2005/8/layout/hList6"/>
    <dgm:cxn modelId="{B027EC72-82CE-4399-962C-EC04F8D24249}" srcId="{7CDBE4C9-BDDA-45B3-B7E6-7552FD32541B}" destId="{10149A7A-AB33-4F26-B2F5-22DDE73264E0}" srcOrd="2" destOrd="0" parTransId="{6D85F880-4BB4-4172-BD64-06E2A2D1A649}" sibTransId="{9C313C1F-3C32-4B19-85AC-0C6C739A516A}"/>
    <dgm:cxn modelId="{B1AC9F4E-95B7-47CC-8410-888318F1CF88}" type="presParOf" srcId="{F7428CC9-977F-41D7-8C4F-B1382DD0CFF7}" destId="{61E7EC59-8876-4968-86E2-9DBAB23C817C}" srcOrd="0" destOrd="0" presId="urn:microsoft.com/office/officeart/2005/8/layout/hList6"/>
    <dgm:cxn modelId="{E40E3CB4-E706-4734-92E9-6D2B4A21A79A}" type="presParOf" srcId="{F7428CC9-977F-41D7-8C4F-B1382DD0CFF7}" destId="{FDF49646-85A1-4E02-A081-7ABD0D5ADA3B}" srcOrd="1" destOrd="0" presId="urn:microsoft.com/office/officeart/2005/8/layout/hList6"/>
    <dgm:cxn modelId="{2E863547-FD9F-4A1C-99B1-2054B52B3863}" type="presParOf" srcId="{F7428CC9-977F-41D7-8C4F-B1382DD0CFF7}" destId="{68EBD2A0-81B2-4B4C-81F5-4C92A6CD8614}" srcOrd="2" destOrd="0" presId="urn:microsoft.com/office/officeart/2005/8/layout/hList6"/>
    <dgm:cxn modelId="{2825BA2D-BE87-4285-B1E3-57187B20DCCC}" type="presParOf" srcId="{F7428CC9-977F-41D7-8C4F-B1382DD0CFF7}" destId="{3D033930-F7F3-432C-ACFB-530A7023B4F9}" srcOrd="3" destOrd="0" presId="urn:microsoft.com/office/officeart/2005/8/layout/hList6"/>
    <dgm:cxn modelId="{35D8D0C3-346D-44F2-98A5-389F564D98E1}" type="presParOf" srcId="{F7428CC9-977F-41D7-8C4F-B1382DD0CFF7}" destId="{8CD7A82A-E240-4AE8-AFDA-8A4B0E536248}" srcOrd="4" destOrd="0" presId="urn:microsoft.com/office/officeart/2005/8/layout/hList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B4DD88-AC85-4FE4-909C-1FA04D9D61E7}"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ZA"/>
        </a:p>
      </dgm:t>
    </dgm:pt>
    <dgm:pt modelId="{9789442B-4370-4536-B7E2-D838675FA76B}">
      <dgm:prSet/>
      <dgm:spPr/>
      <dgm:t>
        <a:bodyPr/>
        <a:lstStyle/>
        <a:p>
          <a:pPr algn="ctr" rtl="0"/>
          <a:r>
            <a:rPr lang="en-ZA" b="1" dirty="0"/>
            <a:t>Background</a:t>
          </a:r>
          <a:endParaRPr lang="en-ZA" dirty="0"/>
        </a:p>
      </dgm:t>
    </dgm:pt>
    <dgm:pt modelId="{DE1D65CC-72CD-4457-A48F-416A9348A630}" type="parTrans" cxnId="{E17B5DAB-E7D3-4334-AE14-76283A3F9FF4}">
      <dgm:prSet/>
      <dgm:spPr/>
      <dgm:t>
        <a:bodyPr/>
        <a:lstStyle/>
        <a:p>
          <a:endParaRPr lang="en-ZA"/>
        </a:p>
      </dgm:t>
    </dgm:pt>
    <dgm:pt modelId="{177D5601-3BF1-4E2B-923D-CB23B6D72D07}" type="sibTrans" cxnId="{E17B5DAB-E7D3-4334-AE14-76283A3F9FF4}">
      <dgm:prSet/>
      <dgm:spPr/>
      <dgm:t>
        <a:bodyPr/>
        <a:lstStyle/>
        <a:p>
          <a:endParaRPr lang="en-ZA"/>
        </a:p>
      </dgm:t>
    </dgm:pt>
    <dgm:pt modelId="{F8B51F6F-9352-4B55-BB58-B3F72EF7D045}" type="pres">
      <dgm:prSet presAssocID="{33B4DD88-AC85-4FE4-909C-1FA04D9D61E7}" presName="linear" presStyleCnt="0">
        <dgm:presLayoutVars>
          <dgm:animLvl val="lvl"/>
          <dgm:resizeHandles val="exact"/>
        </dgm:presLayoutVars>
      </dgm:prSet>
      <dgm:spPr/>
      <dgm:t>
        <a:bodyPr/>
        <a:lstStyle/>
        <a:p>
          <a:endParaRPr lang="en-US"/>
        </a:p>
      </dgm:t>
    </dgm:pt>
    <dgm:pt modelId="{06AA258C-B176-4D21-A29F-A407004FCF18}" type="pres">
      <dgm:prSet presAssocID="{9789442B-4370-4536-B7E2-D838675FA76B}" presName="parentText" presStyleLbl="node1" presStyleIdx="0" presStyleCnt="1">
        <dgm:presLayoutVars>
          <dgm:chMax val="0"/>
          <dgm:bulletEnabled val="1"/>
        </dgm:presLayoutVars>
      </dgm:prSet>
      <dgm:spPr/>
      <dgm:t>
        <a:bodyPr/>
        <a:lstStyle/>
        <a:p>
          <a:endParaRPr lang="en-US"/>
        </a:p>
      </dgm:t>
    </dgm:pt>
  </dgm:ptLst>
  <dgm:cxnLst>
    <dgm:cxn modelId="{79BFE834-EABD-49A4-8F8E-B208F4D5D524}" type="presOf" srcId="{9789442B-4370-4536-B7E2-D838675FA76B}" destId="{06AA258C-B176-4D21-A29F-A407004FCF18}" srcOrd="0" destOrd="0" presId="urn:microsoft.com/office/officeart/2005/8/layout/vList2"/>
    <dgm:cxn modelId="{4080F689-35EE-45BF-B73A-9E088C8BB958}" type="presOf" srcId="{33B4DD88-AC85-4FE4-909C-1FA04D9D61E7}" destId="{F8B51F6F-9352-4B55-BB58-B3F72EF7D045}" srcOrd="0" destOrd="0" presId="urn:microsoft.com/office/officeart/2005/8/layout/vList2"/>
    <dgm:cxn modelId="{E17B5DAB-E7D3-4334-AE14-76283A3F9FF4}" srcId="{33B4DD88-AC85-4FE4-909C-1FA04D9D61E7}" destId="{9789442B-4370-4536-B7E2-D838675FA76B}" srcOrd="0" destOrd="0" parTransId="{DE1D65CC-72CD-4457-A48F-416A9348A630}" sibTransId="{177D5601-3BF1-4E2B-923D-CB23B6D72D07}"/>
    <dgm:cxn modelId="{3C6D6952-9FD6-489E-A47D-60D2D279814C}" type="presParOf" srcId="{F8B51F6F-9352-4B55-BB58-B3F72EF7D045}" destId="{06AA258C-B176-4D21-A29F-A407004FCF1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B4DD88-AC85-4FE4-909C-1FA04D9D61E7}"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ZA"/>
        </a:p>
      </dgm:t>
    </dgm:pt>
    <dgm:pt modelId="{9789442B-4370-4536-B7E2-D838675FA76B}">
      <dgm:prSet/>
      <dgm:spPr/>
      <dgm:t>
        <a:bodyPr/>
        <a:lstStyle/>
        <a:p>
          <a:pPr algn="ctr" rtl="0"/>
          <a:r>
            <a:rPr lang="en-ZA" b="1" dirty="0"/>
            <a:t>AG Observations &amp; Progress Report</a:t>
          </a:r>
          <a:endParaRPr lang="en-ZA" dirty="0"/>
        </a:p>
      </dgm:t>
    </dgm:pt>
    <dgm:pt modelId="{DE1D65CC-72CD-4457-A48F-416A9348A630}" type="parTrans" cxnId="{E17B5DAB-E7D3-4334-AE14-76283A3F9FF4}">
      <dgm:prSet/>
      <dgm:spPr/>
      <dgm:t>
        <a:bodyPr/>
        <a:lstStyle/>
        <a:p>
          <a:endParaRPr lang="en-ZA"/>
        </a:p>
      </dgm:t>
    </dgm:pt>
    <dgm:pt modelId="{177D5601-3BF1-4E2B-923D-CB23B6D72D07}" type="sibTrans" cxnId="{E17B5DAB-E7D3-4334-AE14-76283A3F9FF4}">
      <dgm:prSet/>
      <dgm:spPr/>
      <dgm:t>
        <a:bodyPr/>
        <a:lstStyle/>
        <a:p>
          <a:endParaRPr lang="en-ZA"/>
        </a:p>
      </dgm:t>
    </dgm:pt>
    <dgm:pt modelId="{F8B51F6F-9352-4B55-BB58-B3F72EF7D045}" type="pres">
      <dgm:prSet presAssocID="{33B4DD88-AC85-4FE4-909C-1FA04D9D61E7}" presName="linear" presStyleCnt="0">
        <dgm:presLayoutVars>
          <dgm:animLvl val="lvl"/>
          <dgm:resizeHandles val="exact"/>
        </dgm:presLayoutVars>
      </dgm:prSet>
      <dgm:spPr/>
      <dgm:t>
        <a:bodyPr/>
        <a:lstStyle/>
        <a:p>
          <a:endParaRPr lang="en-US"/>
        </a:p>
      </dgm:t>
    </dgm:pt>
    <dgm:pt modelId="{06AA258C-B176-4D21-A29F-A407004FCF18}" type="pres">
      <dgm:prSet presAssocID="{9789442B-4370-4536-B7E2-D838675FA76B}" presName="parentText" presStyleLbl="node1" presStyleIdx="0" presStyleCnt="1">
        <dgm:presLayoutVars>
          <dgm:chMax val="0"/>
          <dgm:bulletEnabled val="1"/>
        </dgm:presLayoutVars>
      </dgm:prSet>
      <dgm:spPr/>
      <dgm:t>
        <a:bodyPr/>
        <a:lstStyle/>
        <a:p>
          <a:endParaRPr lang="en-US"/>
        </a:p>
      </dgm:t>
    </dgm:pt>
  </dgm:ptLst>
  <dgm:cxnLst>
    <dgm:cxn modelId="{35CB2200-8E16-42AD-BDA4-D06EB58FCDC5}" type="presOf" srcId="{9789442B-4370-4536-B7E2-D838675FA76B}" destId="{06AA258C-B176-4D21-A29F-A407004FCF18}" srcOrd="0" destOrd="0" presId="urn:microsoft.com/office/officeart/2005/8/layout/vList2"/>
    <dgm:cxn modelId="{CC97493C-EAF1-4D8E-A896-3311498EA2BD}" type="presOf" srcId="{33B4DD88-AC85-4FE4-909C-1FA04D9D61E7}" destId="{F8B51F6F-9352-4B55-BB58-B3F72EF7D045}" srcOrd="0" destOrd="0" presId="urn:microsoft.com/office/officeart/2005/8/layout/vList2"/>
    <dgm:cxn modelId="{E17B5DAB-E7D3-4334-AE14-76283A3F9FF4}" srcId="{33B4DD88-AC85-4FE4-909C-1FA04D9D61E7}" destId="{9789442B-4370-4536-B7E2-D838675FA76B}" srcOrd="0" destOrd="0" parTransId="{DE1D65CC-72CD-4457-A48F-416A9348A630}" sibTransId="{177D5601-3BF1-4E2B-923D-CB23B6D72D07}"/>
    <dgm:cxn modelId="{63B9F58C-CB5A-4895-B455-10BE04387008}" type="presParOf" srcId="{F8B51F6F-9352-4B55-BB58-B3F72EF7D045}" destId="{06AA258C-B176-4D21-A29F-A407004FCF1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3B4DD88-AC85-4FE4-909C-1FA04D9D61E7}"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ZA"/>
        </a:p>
      </dgm:t>
    </dgm:pt>
    <dgm:pt modelId="{9789442B-4370-4536-B7E2-D838675FA76B}">
      <dgm:prSet/>
      <dgm:spPr/>
      <dgm:t>
        <a:bodyPr/>
        <a:lstStyle/>
        <a:p>
          <a:pPr algn="ctr" rtl="0"/>
          <a:r>
            <a:rPr lang="en-ZA" b="1" dirty="0" err="1"/>
            <a:t>Cont</a:t>
          </a:r>
          <a:r>
            <a:rPr lang="en-ZA" b="1" dirty="0"/>
            <a:t>…AG Observations &amp; Progress Report</a:t>
          </a:r>
          <a:endParaRPr lang="en-ZA" dirty="0"/>
        </a:p>
      </dgm:t>
    </dgm:pt>
    <dgm:pt modelId="{DE1D65CC-72CD-4457-A48F-416A9348A630}" type="parTrans" cxnId="{E17B5DAB-E7D3-4334-AE14-76283A3F9FF4}">
      <dgm:prSet/>
      <dgm:spPr/>
      <dgm:t>
        <a:bodyPr/>
        <a:lstStyle/>
        <a:p>
          <a:endParaRPr lang="en-ZA"/>
        </a:p>
      </dgm:t>
    </dgm:pt>
    <dgm:pt modelId="{177D5601-3BF1-4E2B-923D-CB23B6D72D07}" type="sibTrans" cxnId="{E17B5DAB-E7D3-4334-AE14-76283A3F9FF4}">
      <dgm:prSet/>
      <dgm:spPr/>
      <dgm:t>
        <a:bodyPr/>
        <a:lstStyle/>
        <a:p>
          <a:endParaRPr lang="en-ZA"/>
        </a:p>
      </dgm:t>
    </dgm:pt>
    <dgm:pt modelId="{F8B51F6F-9352-4B55-BB58-B3F72EF7D045}" type="pres">
      <dgm:prSet presAssocID="{33B4DD88-AC85-4FE4-909C-1FA04D9D61E7}" presName="linear" presStyleCnt="0">
        <dgm:presLayoutVars>
          <dgm:animLvl val="lvl"/>
          <dgm:resizeHandles val="exact"/>
        </dgm:presLayoutVars>
      </dgm:prSet>
      <dgm:spPr/>
      <dgm:t>
        <a:bodyPr/>
        <a:lstStyle/>
        <a:p>
          <a:endParaRPr lang="en-US"/>
        </a:p>
      </dgm:t>
    </dgm:pt>
    <dgm:pt modelId="{06AA258C-B176-4D21-A29F-A407004FCF18}" type="pres">
      <dgm:prSet presAssocID="{9789442B-4370-4536-B7E2-D838675FA76B}" presName="parentText" presStyleLbl="node1" presStyleIdx="0" presStyleCnt="1">
        <dgm:presLayoutVars>
          <dgm:chMax val="0"/>
          <dgm:bulletEnabled val="1"/>
        </dgm:presLayoutVars>
      </dgm:prSet>
      <dgm:spPr/>
      <dgm:t>
        <a:bodyPr/>
        <a:lstStyle/>
        <a:p>
          <a:endParaRPr lang="en-US"/>
        </a:p>
      </dgm:t>
    </dgm:pt>
  </dgm:ptLst>
  <dgm:cxnLst>
    <dgm:cxn modelId="{6E1DFA5C-5EF6-4451-9D44-05E1CABB8372}" type="presOf" srcId="{33B4DD88-AC85-4FE4-909C-1FA04D9D61E7}" destId="{F8B51F6F-9352-4B55-BB58-B3F72EF7D045}" srcOrd="0" destOrd="0" presId="urn:microsoft.com/office/officeart/2005/8/layout/vList2"/>
    <dgm:cxn modelId="{010D6A7C-62A7-4D77-9C83-C3BB4AA73B3D}" type="presOf" srcId="{9789442B-4370-4536-B7E2-D838675FA76B}" destId="{06AA258C-B176-4D21-A29F-A407004FCF18}" srcOrd="0" destOrd="0" presId="urn:microsoft.com/office/officeart/2005/8/layout/vList2"/>
    <dgm:cxn modelId="{E17B5DAB-E7D3-4334-AE14-76283A3F9FF4}" srcId="{33B4DD88-AC85-4FE4-909C-1FA04D9D61E7}" destId="{9789442B-4370-4536-B7E2-D838675FA76B}" srcOrd="0" destOrd="0" parTransId="{DE1D65CC-72CD-4457-A48F-416A9348A630}" sibTransId="{177D5601-3BF1-4E2B-923D-CB23B6D72D07}"/>
    <dgm:cxn modelId="{381EFFC2-1E46-421A-9AA3-5976490E4CFB}" type="presParOf" srcId="{F8B51F6F-9352-4B55-BB58-B3F72EF7D045}" destId="{06AA258C-B176-4D21-A29F-A407004FCF1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3B4DD88-AC85-4FE4-909C-1FA04D9D61E7}"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ZA"/>
        </a:p>
      </dgm:t>
    </dgm:pt>
    <dgm:pt modelId="{9789442B-4370-4536-B7E2-D838675FA76B}">
      <dgm:prSet/>
      <dgm:spPr/>
      <dgm:t>
        <a:bodyPr/>
        <a:lstStyle/>
        <a:p>
          <a:pPr algn="ctr" rtl="0"/>
          <a:r>
            <a:rPr lang="en-ZA" b="1" dirty="0"/>
            <a:t>Conclusion</a:t>
          </a:r>
          <a:endParaRPr lang="en-ZA" dirty="0"/>
        </a:p>
      </dgm:t>
    </dgm:pt>
    <dgm:pt modelId="{DE1D65CC-72CD-4457-A48F-416A9348A630}" type="parTrans" cxnId="{E17B5DAB-E7D3-4334-AE14-76283A3F9FF4}">
      <dgm:prSet/>
      <dgm:spPr/>
      <dgm:t>
        <a:bodyPr/>
        <a:lstStyle/>
        <a:p>
          <a:endParaRPr lang="en-ZA"/>
        </a:p>
      </dgm:t>
    </dgm:pt>
    <dgm:pt modelId="{177D5601-3BF1-4E2B-923D-CB23B6D72D07}" type="sibTrans" cxnId="{E17B5DAB-E7D3-4334-AE14-76283A3F9FF4}">
      <dgm:prSet/>
      <dgm:spPr/>
      <dgm:t>
        <a:bodyPr/>
        <a:lstStyle/>
        <a:p>
          <a:endParaRPr lang="en-ZA"/>
        </a:p>
      </dgm:t>
    </dgm:pt>
    <dgm:pt modelId="{F8B51F6F-9352-4B55-BB58-B3F72EF7D045}" type="pres">
      <dgm:prSet presAssocID="{33B4DD88-AC85-4FE4-909C-1FA04D9D61E7}" presName="linear" presStyleCnt="0">
        <dgm:presLayoutVars>
          <dgm:animLvl val="lvl"/>
          <dgm:resizeHandles val="exact"/>
        </dgm:presLayoutVars>
      </dgm:prSet>
      <dgm:spPr/>
      <dgm:t>
        <a:bodyPr/>
        <a:lstStyle/>
        <a:p>
          <a:endParaRPr lang="en-US"/>
        </a:p>
      </dgm:t>
    </dgm:pt>
    <dgm:pt modelId="{06AA258C-B176-4D21-A29F-A407004FCF18}" type="pres">
      <dgm:prSet presAssocID="{9789442B-4370-4536-B7E2-D838675FA76B}" presName="parentText" presStyleLbl="node1" presStyleIdx="0" presStyleCnt="1">
        <dgm:presLayoutVars>
          <dgm:chMax val="0"/>
          <dgm:bulletEnabled val="1"/>
        </dgm:presLayoutVars>
      </dgm:prSet>
      <dgm:spPr/>
      <dgm:t>
        <a:bodyPr/>
        <a:lstStyle/>
        <a:p>
          <a:endParaRPr lang="en-US"/>
        </a:p>
      </dgm:t>
    </dgm:pt>
  </dgm:ptLst>
  <dgm:cxnLst>
    <dgm:cxn modelId="{7B466BDE-FFC2-456E-BA37-249C7B7BC3D4}" type="presOf" srcId="{33B4DD88-AC85-4FE4-909C-1FA04D9D61E7}" destId="{F8B51F6F-9352-4B55-BB58-B3F72EF7D045}" srcOrd="0" destOrd="0" presId="urn:microsoft.com/office/officeart/2005/8/layout/vList2"/>
    <dgm:cxn modelId="{FF2A5163-D129-4AB3-9255-F6F884B9858F}" type="presOf" srcId="{9789442B-4370-4536-B7E2-D838675FA76B}" destId="{06AA258C-B176-4D21-A29F-A407004FCF18}" srcOrd="0" destOrd="0" presId="urn:microsoft.com/office/officeart/2005/8/layout/vList2"/>
    <dgm:cxn modelId="{E17B5DAB-E7D3-4334-AE14-76283A3F9FF4}" srcId="{33B4DD88-AC85-4FE4-909C-1FA04D9D61E7}" destId="{9789442B-4370-4536-B7E2-D838675FA76B}" srcOrd="0" destOrd="0" parTransId="{DE1D65CC-72CD-4457-A48F-416A9348A630}" sibTransId="{177D5601-3BF1-4E2B-923D-CB23B6D72D07}"/>
    <dgm:cxn modelId="{DE5B2E65-D6BF-4C22-B3A1-2D6EB56475F9}" type="presParOf" srcId="{F8B51F6F-9352-4B55-BB58-B3F72EF7D045}" destId="{06AA258C-B176-4D21-A29F-A407004FCF1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3B4DD88-AC85-4FE4-909C-1FA04D9D61E7}"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ZA"/>
        </a:p>
      </dgm:t>
    </dgm:pt>
    <dgm:pt modelId="{9789442B-4370-4536-B7E2-D838675FA76B}">
      <dgm:prSet/>
      <dgm:spPr/>
      <dgm:t>
        <a:bodyPr/>
        <a:lstStyle/>
        <a:p>
          <a:pPr algn="ctr" rtl="0"/>
          <a:r>
            <a:rPr lang="en-ZA" b="1" dirty="0"/>
            <a:t>The end</a:t>
          </a:r>
          <a:endParaRPr lang="en-ZA" dirty="0"/>
        </a:p>
      </dgm:t>
    </dgm:pt>
    <dgm:pt modelId="{DE1D65CC-72CD-4457-A48F-416A9348A630}" type="parTrans" cxnId="{E17B5DAB-E7D3-4334-AE14-76283A3F9FF4}">
      <dgm:prSet/>
      <dgm:spPr/>
      <dgm:t>
        <a:bodyPr/>
        <a:lstStyle/>
        <a:p>
          <a:endParaRPr lang="en-ZA"/>
        </a:p>
      </dgm:t>
    </dgm:pt>
    <dgm:pt modelId="{177D5601-3BF1-4E2B-923D-CB23B6D72D07}" type="sibTrans" cxnId="{E17B5DAB-E7D3-4334-AE14-76283A3F9FF4}">
      <dgm:prSet/>
      <dgm:spPr/>
      <dgm:t>
        <a:bodyPr/>
        <a:lstStyle/>
        <a:p>
          <a:endParaRPr lang="en-ZA"/>
        </a:p>
      </dgm:t>
    </dgm:pt>
    <dgm:pt modelId="{F8B51F6F-9352-4B55-BB58-B3F72EF7D045}" type="pres">
      <dgm:prSet presAssocID="{33B4DD88-AC85-4FE4-909C-1FA04D9D61E7}" presName="linear" presStyleCnt="0">
        <dgm:presLayoutVars>
          <dgm:animLvl val="lvl"/>
          <dgm:resizeHandles val="exact"/>
        </dgm:presLayoutVars>
      </dgm:prSet>
      <dgm:spPr/>
      <dgm:t>
        <a:bodyPr/>
        <a:lstStyle/>
        <a:p>
          <a:endParaRPr lang="en-US"/>
        </a:p>
      </dgm:t>
    </dgm:pt>
    <dgm:pt modelId="{06AA258C-B176-4D21-A29F-A407004FCF18}" type="pres">
      <dgm:prSet presAssocID="{9789442B-4370-4536-B7E2-D838675FA76B}" presName="parentText" presStyleLbl="node1" presStyleIdx="0" presStyleCnt="1">
        <dgm:presLayoutVars>
          <dgm:chMax val="0"/>
          <dgm:bulletEnabled val="1"/>
        </dgm:presLayoutVars>
      </dgm:prSet>
      <dgm:spPr/>
      <dgm:t>
        <a:bodyPr/>
        <a:lstStyle/>
        <a:p>
          <a:endParaRPr lang="en-US"/>
        </a:p>
      </dgm:t>
    </dgm:pt>
  </dgm:ptLst>
  <dgm:cxnLst>
    <dgm:cxn modelId="{E403DBBB-21DF-4189-A123-63A63589FB38}" type="presOf" srcId="{33B4DD88-AC85-4FE4-909C-1FA04D9D61E7}" destId="{F8B51F6F-9352-4B55-BB58-B3F72EF7D045}" srcOrd="0" destOrd="0" presId="urn:microsoft.com/office/officeart/2005/8/layout/vList2"/>
    <dgm:cxn modelId="{6A076601-1A18-4C55-AFD0-DD633E17C983}" type="presOf" srcId="{9789442B-4370-4536-B7E2-D838675FA76B}" destId="{06AA258C-B176-4D21-A29F-A407004FCF18}" srcOrd="0" destOrd="0" presId="urn:microsoft.com/office/officeart/2005/8/layout/vList2"/>
    <dgm:cxn modelId="{E17B5DAB-E7D3-4334-AE14-76283A3F9FF4}" srcId="{33B4DD88-AC85-4FE4-909C-1FA04D9D61E7}" destId="{9789442B-4370-4536-B7E2-D838675FA76B}" srcOrd="0" destOrd="0" parTransId="{DE1D65CC-72CD-4457-A48F-416A9348A630}" sibTransId="{177D5601-3BF1-4E2B-923D-CB23B6D72D07}"/>
    <dgm:cxn modelId="{3CC676C6-440C-4B2F-9A43-55F2A3A3694D}" type="presParOf" srcId="{F8B51F6F-9352-4B55-BB58-B3F72EF7D045}" destId="{06AA258C-B176-4D21-A29F-A407004FCF1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850EE9-C0BE-4C83-8A1B-A7A3FB37D8D4}">
      <dsp:nvSpPr>
        <dsp:cNvPr id="0" name=""/>
        <dsp:cNvSpPr/>
      </dsp:nvSpPr>
      <dsp:spPr>
        <a:xfrm>
          <a:off x="0" y="0"/>
          <a:ext cx="8487177" cy="10108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a:t>REPORT ON AUDITOR GENERAL’ SPECIAL REPORT: PROCUREMENT FOR COVID-19 ESSENTIALS </a:t>
          </a:r>
          <a:endParaRPr lang="en-GB" sz="2400" b="1" kern="1200" dirty="0"/>
        </a:p>
      </dsp:txBody>
      <dsp:txXfrm>
        <a:off x="0" y="0"/>
        <a:ext cx="8487177" cy="10108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AA258C-B176-4D21-A29F-A407004FCF18}">
      <dsp:nvSpPr>
        <dsp:cNvPr id="0" name=""/>
        <dsp:cNvSpPr/>
      </dsp:nvSpPr>
      <dsp:spPr>
        <a:xfrm>
          <a:off x="0" y="5837"/>
          <a:ext cx="7620000" cy="8424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ZA" sz="3600" b="1" kern="1200" dirty="0"/>
            <a:t>Lay out</a:t>
          </a:r>
          <a:endParaRPr lang="en-ZA" sz="3600" kern="1200" dirty="0"/>
        </a:p>
      </dsp:txBody>
      <dsp:txXfrm>
        <a:off x="0" y="5837"/>
        <a:ext cx="7620000" cy="8424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AA258C-B176-4D21-A29F-A407004FCF18}">
      <dsp:nvSpPr>
        <dsp:cNvPr id="0" name=""/>
        <dsp:cNvSpPr/>
      </dsp:nvSpPr>
      <dsp:spPr>
        <a:xfrm>
          <a:off x="0" y="29237"/>
          <a:ext cx="7620000" cy="7956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ZA" sz="3400" b="1" kern="1200" dirty="0"/>
            <a:t>Limpopo Department of Education</a:t>
          </a:r>
          <a:endParaRPr lang="en-ZA" sz="3400" kern="1200" dirty="0"/>
        </a:p>
      </dsp:txBody>
      <dsp:txXfrm>
        <a:off x="0" y="29237"/>
        <a:ext cx="7620000" cy="7956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E7EC59-8876-4968-86E2-9DBAB23C817C}">
      <dsp:nvSpPr>
        <dsp:cNvPr id="0" name=""/>
        <dsp:cNvSpPr/>
      </dsp:nvSpPr>
      <dsp:spPr>
        <a:xfrm rot="16200000">
          <a:off x="-1560727" y="1560727"/>
          <a:ext cx="5495075" cy="2373619"/>
        </a:xfrm>
        <a:prstGeom prst="flowChartManualOperation">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3200" bIns="0" numCol="1" spcCol="1270" anchor="ctr" anchorCtr="0">
          <a:noAutofit/>
        </a:bodyPr>
        <a:lstStyle/>
        <a:p>
          <a:pPr lvl="0" algn="ctr" defTabSz="1422400">
            <a:lnSpc>
              <a:spcPct val="90000"/>
            </a:lnSpc>
            <a:spcBef>
              <a:spcPct val="0"/>
            </a:spcBef>
            <a:spcAft>
              <a:spcPct val="35000"/>
            </a:spcAft>
          </a:pPr>
          <a:r>
            <a:rPr lang="en-ZA" sz="3200" u="sng" kern="1200" dirty="0">
              <a:effectLst/>
              <a:latin typeface="Arial Black" panose="020B0A04020102020204" pitchFamily="34" charset="0"/>
            </a:rPr>
            <a:t>Vision</a:t>
          </a:r>
        </a:p>
        <a:p>
          <a:pPr lvl="0" algn="ctr" defTabSz="1422400">
            <a:lnSpc>
              <a:spcPct val="90000"/>
            </a:lnSpc>
            <a:spcBef>
              <a:spcPct val="0"/>
            </a:spcBef>
            <a:spcAft>
              <a:spcPct val="35000"/>
            </a:spcAft>
          </a:pPr>
          <a:r>
            <a:rPr lang="en-ZA" sz="2400" b="1" kern="1200" dirty="0"/>
            <a:t>Excellence in provision of innovative quality basic education</a:t>
          </a:r>
          <a:endParaRPr lang="en-ZA" sz="5900" kern="1200" dirty="0"/>
        </a:p>
      </dsp:txBody>
      <dsp:txXfrm rot="16200000">
        <a:off x="-1560727" y="1560727"/>
        <a:ext cx="5495075" cy="2373619"/>
      </dsp:txXfrm>
    </dsp:sp>
    <dsp:sp modelId="{68EBD2A0-81B2-4B4C-81F5-4C92A6CD8614}">
      <dsp:nvSpPr>
        <dsp:cNvPr id="0" name=""/>
        <dsp:cNvSpPr/>
      </dsp:nvSpPr>
      <dsp:spPr>
        <a:xfrm rot="16200000">
          <a:off x="991501" y="1560727"/>
          <a:ext cx="5495075" cy="2373619"/>
        </a:xfrm>
        <a:prstGeom prst="flowChartManualOperation">
          <a:avLst/>
        </a:prstGeom>
        <a:gradFill rotWithShape="0">
          <a:gsLst>
            <a:gs pos="0">
              <a:schemeClr val="accent2">
                <a:alpha val="90000"/>
                <a:hueOff val="0"/>
                <a:satOff val="0"/>
                <a:lumOff val="0"/>
                <a:alphaOff val="-20000"/>
                <a:shade val="51000"/>
                <a:satMod val="130000"/>
              </a:schemeClr>
            </a:gs>
            <a:gs pos="80000">
              <a:schemeClr val="accent2">
                <a:alpha val="90000"/>
                <a:hueOff val="0"/>
                <a:satOff val="0"/>
                <a:lumOff val="0"/>
                <a:alphaOff val="-20000"/>
                <a:shade val="93000"/>
                <a:satMod val="130000"/>
              </a:schemeClr>
            </a:gs>
            <a:gs pos="100000">
              <a:schemeClr val="accent2">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0" tIns="0" rIns="161893" bIns="0" numCol="1" spcCol="1270" anchor="ctr" anchorCtr="0">
          <a:noAutofit/>
        </a:bodyPr>
        <a:lstStyle/>
        <a:p>
          <a:pPr lvl="0" algn="ctr" defTabSz="1111250">
            <a:lnSpc>
              <a:spcPct val="90000"/>
            </a:lnSpc>
            <a:spcBef>
              <a:spcPct val="0"/>
            </a:spcBef>
            <a:spcAft>
              <a:spcPct val="35000"/>
            </a:spcAft>
          </a:pPr>
          <a:r>
            <a:rPr lang="en-ZA" sz="2500" u="sng" kern="1200" dirty="0">
              <a:effectLst>
                <a:outerShdw blurRad="38100" dist="38100" dir="2700000" algn="tl">
                  <a:srgbClr val="000000">
                    <a:alpha val="43137"/>
                  </a:srgbClr>
                </a:outerShdw>
              </a:effectLst>
              <a:latin typeface="Arial Black" panose="020B0A04020102020204" pitchFamily="34" charset="0"/>
            </a:rPr>
            <a:t>Mission</a:t>
          </a:r>
        </a:p>
        <a:p>
          <a:pPr lvl="0" algn="ctr" defTabSz="1111250">
            <a:lnSpc>
              <a:spcPct val="90000"/>
            </a:lnSpc>
            <a:spcBef>
              <a:spcPct val="0"/>
            </a:spcBef>
            <a:spcAft>
              <a:spcPct val="35000"/>
            </a:spcAft>
          </a:pPr>
          <a:r>
            <a:rPr lang="en-ZA" sz="2500" b="1" kern="1200" dirty="0"/>
            <a:t>To provide quality and innovative Education Programmes for learners across all Grades</a:t>
          </a:r>
          <a:endParaRPr lang="en-ZA" sz="2500" kern="1200" dirty="0"/>
        </a:p>
      </dsp:txBody>
      <dsp:txXfrm rot="16200000">
        <a:off x="991501" y="1560727"/>
        <a:ext cx="5495075" cy="2373619"/>
      </dsp:txXfrm>
    </dsp:sp>
    <dsp:sp modelId="{8CD7A82A-E240-4AE8-AFDA-8A4B0E536248}">
      <dsp:nvSpPr>
        <dsp:cNvPr id="0" name=""/>
        <dsp:cNvSpPr/>
      </dsp:nvSpPr>
      <dsp:spPr>
        <a:xfrm rot="16200000">
          <a:off x="3876025" y="1228432"/>
          <a:ext cx="5495075" cy="3038209"/>
        </a:xfrm>
        <a:prstGeom prst="flowChartManualOperation">
          <a:avLst/>
        </a:prstGeom>
        <a:gradFill rotWithShape="0">
          <a:gsLst>
            <a:gs pos="0">
              <a:schemeClr val="accent2">
                <a:alpha val="90000"/>
                <a:hueOff val="0"/>
                <a:satOff val="0"/>
                <a:lumOff val="0"/>
                <a:alphaOff val="-40000"/>
                <a:shade val="51000"/>
                <a:satMod val="130000"/>
              </a:schemeClr>
            </a:gs>
            <a:gs pos="80000">
              <a:schemeClr val="accent2">
                <a:alpha val="90000"/>
                <a:hueOff val="0"/>
                <a:satOff val="0"/>
                <a:lumOff val="0"/>
                <a:alphaOff val="-40000"/>
                <a:shade val="93000"/>
                <a:satMod val="130000"/>
              </a:schemeClr>
            </a:gs>
            <a:gs pos="100000">
              <a:schemeClr val="accent2">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0" tIns="0" rIns="161893" bIns="0" numCol="1" spcCol="1270" anchor="ctr" anchorCtr="0">
          <a:noAutofit/>
        </a:bodyPr>
        <a:lstStyle/>
        <a:p>
          <a:pPr lvl="0" algn="ctr" defTabSz="1111250">
            <a:lnSpc>
              <a:spcPct val="90000"/>
            </a:lnSpc>
            <a:spcBef>
              <a:spcPct val="0"/>
            </a:spcBef>
            <a:spcAft>
              <a:spcPct val="35000"/>
            </a:spcAft>
          </a:pPr>
          <a:r>
            <a:rPr lang="en-ZA" sz="2500" u="sng" kern="1200" dirty="0">
              <a:effectLst>
                <a:outerShdw blurRad="38100" dist="38100" dir="2700000" algn="tl">
                  <a:srgbClr val="000000">
                    <a:alpha val="43137"/>
                  </a:srgbClr>
                </a:outerShdw>
              </a:effectLst>
              <a:latin typeface="Arial Black" panose="020B0A04020102020204" pitchFamily="34" charset="0"/>
            </a:rPr>
            <a:t>Values </a:t>
          </a:r>
        </a:p>
        <a:p>
          <a:pPr lvl="0" algn="ctr" defTabSz="1111250">
            <a:lnSpc>
              <a:spcPct val="90000"/>
            </a:lnSpc>
            <a:spcBef>
              <a:spcPct val="0"/>
            </a:spcBef>
            <a:spcAft>
              <a:spcPct val="35000"/>
            </a:spcAft>
          </a:pPr>
          <a:r>
            <a:rPr lang="en-ZA" sz="2500" b="1" kern="1200" dirty="0">
              <a:latin typeface="Arial" panose="020B0604020202020204" pitchFamily="34" charset="0"/>
              <a:cs typeface="Arial" panose="020B0604020202020204" pitchFamily="34" charset="0"/>
            </a:rPr>
            <a:t>⃰ </a:t>
          </a:r>
          <a:r>
            <a:rPr lang="en-ZA" sz="2500" b="1" kern="1200" dirty="0"/>
            <a:t>Excellence</a:t>
          </a:r>
        </a:p>
        <a:p>
          <a:pPr lvl="0" algn="ctr" defTabSz="1111250">
            <a:lnSpc>
              <a:spcPct val="90000"/>
            </a:lnSpc>
            <a:spcBef>
              <a:spcPct val="0"/>
            </a:spcBef>
            <a:spcAft>
              <a:spcPct val="35000"/>
            </a:spcAft>
          </a:pPr>
          <a:r>
            <a:rPr lang="en-ZA" sz="2500" b="1" kern="1200" dirty="0">
              <a:latin typeface="Arial" panose="020B0604020202020204" pitchFamily="34" charset="0"/>
              <a:cs typeface="Arial" panose="020B0604020202020204" pitchFamily="34" charset="0"/>
            </a:rPr>
            <a:t>⃰ Professionalism </a:t>
          </a:r>
          <a:endParaRPr lang="en-ZA" sz="2500" b="1" kern="1200" dirty="0"/>
        </a:p>
        <a:p>
          <a:pPr lvl="0" algn="ctr" defTabSz="1111250">
            <a:lnSpc>
              <a:spcPct val="90000"/>
            </a:lnSpc>
            <a:spcBef>
              <a:spcPct val="0"/>
            </a:spcBef>
            <a:spcAft>
              <a:spcPct val="35000"/>
            </a:spcAft>
          </a:pPr>
          <a:r>
            <a:rPr lang="en-ZA" sz="2500" b="1" kern="1200" dirty="0">
              <a:latin typeface="Arial" panose="020B0604020202020204" pitchFamily="34" charset="0"/>
              <a:cs typeface="Arial" panose="020B0604020202020204" pitchFamily="34" charset="0"/>
            </a:rPr>
            <a:t>⃰ Innovative</a:t>
          </a:r>
          <a:endParaRPr lang="en-ZA" sz="2500" b="1" kern="1200" dirty="0"/>
        </a:p>
        <a:p>
          <a:pPr lvl="0" algn="ctr" defTabSz="1111250">
            <a:lnSpc>
              <a:spcPct val="90000"/>
            </a:lnSpc>
            <a:spcBef>
              <a:spcPct val="0"/>
            </a:spcBef>
            <a:spcAft>
              <a:spcPct val="35000"/>
            </a:spcAft>
          </a:pPr>
          <a:r>
            <a:rPr lang="en-ZA" sz="2500" b="1" kern="1200" dirty="0">
              <a:latin typeface="Arial" panose="020B0604020202020204" pitchFamily="34" charset="0"/>
              <a:cs typeface="Arial" panose="020B0604020202020204" pitchFamily="34" charset="0"/>
            </a:rPr>
            <a:t>⃰ Integrity </a:t>
          </a:r>
          <a:endParaRPr lang="en-ZA" sz="2500" kern="1200" dirty="0"/>
        </a:p>
      </dsp:txBody>
      <dsp:txXfrm rot="16200000">
        <a:off x="3876025" y="1228432"/>
        <a:ext cx="5495075" cy="303820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AA258C-B176-4D21-A29F-A407004FCF18}">
      <dsp:nvSpPr>
        <dsp:cNvPr id="0" name=""/>
        <dsp:cNvSpPr/>
      </dsp:nvSpPr>
      <dsp:spPr>
        <a:xfrm>
          <a:off x="0" y="5837"/>
          <a:ext cx="7620000" cy="8424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ZA" sz="3600" b="1" kern="1200" dirty="0"/>
            <a:t>Background</a:t>
          </a:r>
          <a:endParaRPr lang="en-ZA" sz="3600" kern="1200" dirty="0"/>
        </a:p>
      </dsp:txBody>
      <dsp:txXfrm>
        <a:off x="0" y="5837"/>
        <a:ext cx="7620000" cy="8424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AA258C-B176-4D21-A29F-A407004FCF18}">
      <dsp:nvSpPr>
        <dsp:cNvPr id="0" name=""/>
        <dsp:cNvSpPr/>
      </dsp:nvSpPr>
      <dsp:spPr>
        <a:xfrm>
          <a:off x="0" y="40937"/>
          <a:ext cx="7732690" cy="7722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n-ZA" sz="3300" b="1" kern="1200" dirty="0"/>
            <a:t>AG Observations &amp; Progress Report</a:t>
          </a:r>
          <a:endParaRPr lang="en-ZA" sz="3300" kern="1200" dirty="0"/>
        </a:p>
      </dsp:txBody>
      <dsp:txXfrm>
        <a:off x="0" y="40937"/>
        <a:ext cx="7732690" cy="7722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AA258C-B176-4D21-A29F-A407004FCF18}">
      <dsp:nvSpPr>
        <dsp:cNvPr id="0" name=""/>
        <dsp:cNvSpPr/>
      </dsp:nvSpPr>
      <dsp:spPr>
        <a:xfrm>
          <a:off x="0" y="99437"/>
          <a:ext cx="7732690" cy="6552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ZA" sz="2800" b="1" kern="1200" dirty="0" err="1"/>
            <a:t>Cont</a:t>
          </a:r>
          <a:r>
            <a:rPr lang="en-ZA" sz="2800" b="1" kern="1200" dirty="0"/>
            <a:t>…AG Observations &amp; Progress Report</a:t>
          </a:r>
          <a:endParaRPr lang="en-ZA" sz="2800" kern="1200" dirty="0"/>
        </a:p>
      </dsp:txBody>
      <dsp:txXfrm>
        <a:off x="0" y="99437"/>
        <a:ext cx="7732690" cy="6552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0162" name="Rectangle 2"/>
          <p:cNvSpPr>
            <a:spLocks noGrp="1" noChangeArrowheads="1"/>
          </p:cNvSpPr>
          <p:nvPr>
            <p:ph type="hdr" sz="quarter"/>
          </p:nvPr>
        </p:nvSpPr>
        <p:spPr bwMode="auto">
          <a:xfrm>
            <a:off x="0" y="1"/>
            <a:ext cx="2971800" cy="4966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ZA"/>
          </a:p>
        </p:txBody>
      </p:sp>
      <p:sp>
        <p:nvSpPr>
          <p:cNvPr id="220163" name="Rectangle 3"/>
          <p:cNvSpPr>
            <a:spLocks noGrp="1" noChangeArrowheads="1"/>
          </p:cNvSpPr>
          <p:nvPr>
            <p:ph type="dt" sz="quarter" idx="1"/>
          </p:nvPr>
        </p:nvSpPr>
        <p:spPr bwMode="auto">
          <a:xfrm>
            <a:off x="3884614" y="1"/>
            <a:ext cx="2971800" cy="4966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ZA"/>
          </a:p>
        </p:txBody>
      </p:sp>
      <p:sp>
        <p:nvSpPr>
          <p:cNvPr id="220164" name="Rectangle 4"/>
          <p:cNvSpPr>
            <a:spLocks noGrp="1" noChangeArrowheads="1"/>
          </p:cNvSpPr>
          <p:nvPr>
            <p:ph type="ftr" sz="quarter" idx="2"/>
          </p:nvPr>
        </p:nvSpPr>
        <p:spPr bwMode="auto">
          <a:xfrm>
            <a:off x="0" y="9428273"/>
            <a:ext cx="2971800" cy="49667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ZA"/>
          </a:p>
        </p:txBody>
      </p:sp>
      <p:sp>
        <p:nvSpPr>
          <p:cNvPr id="220165" name="Rectangle 5"/>
          <p:cNvSpPr>
            <a:spLocks noGrp="1" noChangeArrowheads="1"/>
          </p:cNvSpPr>
          <p:nvPr>
            <p:ph type="sldNum" sz="quarter" idx="3"/>
          </p:nvPr>
        </p:nvSpPr>
        <p:spPr bwMode="auto">
          <a:xfrm>
            <a:off x="3884614" y="9428273"/>
            <a:ext cx="2971800" cy="49667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2A5607F9-FAC3-4434-8E97-89D7519D9D43}" type="slidenum">
              <a:rPr lang="en-ZA" altLang="en-US"/>
              <a:pPr/>
              <a:t>‹#›</a:t>
            </a:fld>
            <a:endParaRPr lang="en-ZA" altLang="en-US"/>
          </a:p>
        </p:txBody>
      </p:sp>
    </p:spTree>
    <p:extLst>
      <p:ext uri="{BB962C8B-B14F-4D97-AF65-F5344CB8AC3E}">
        <p14:creationId xmlns:p14="http://schemas.microsoft.com/office/powerpoint/2010/main" xmlns="" val="1340624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2971800" cy="4966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ZA"/>
          </a:p>
        </p:txBody>
      </p:sp>
      <p:sp>
        <p:nvSpPr>
          <p:cNvPr id="6147" name="Rectangle 3"/>
          <p:cNvSpPr>
            <a:spLocks noGrp="1" noChangeArrowheads="1"/>
          </p:cNvSpPr>
          <p:nvPr>
            <p:ph type="dt" idx="1"/>
          </p:nvPr>
        </p:nvSpPr>
        <p:spPr bwMode="auto">
          <a:xfrm>
            <a:off x="3884614" y="1"/>
            <a:ext cx="2971800" cy="4966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ZA"/>
          </a:p>
        </p:txBody>
      </p:sp>
      <p:sp>
        <p:nvSpPr>
          <p:cNvPr id="23556"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9" name="Rectangle 5"/>
          <p:cNvSpPr>
            <a:spLocks noGrp="1" noChangeArrowheads="1"/>
          </p:cNvSpPr>
          <p:nvPr>
            <p:ph type="body" sz="quarter" idx="3"/>
          </p:nvPr>
        </p:nvSpPr>
        <p:spPr bwMode="auto">
          <a:xfrm>
            <a:off x="687389" y="4715832"/>
            <a:ext cx="5483225" cy="446664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ZA" noProof="0"/>
              <a:t>Click to edit Master text styles</a:t>
            </a:r>
          </a:p>
          <a:p>
            <a:pPr lvl="1"/>
            <a:r>
              <a:rPr lang="en-ZA" noProof="0"/>
              <a:t>Second level</a:t>
            </a:r>
          </a:p>
          <a:p>
            <a:pPr lvl="2"/>
            <a:r>
              <a:rPr lang="en-ZA" noProof="0"/>
              <a:t>Third level</a:t>
            </a:r>
          </a:p>
          <a:p>
            <a:pPr lvl="3"/>
            <a:r>
              <a:rPr lang="en-ZA" noProof="0"/>
              <a:t>Fourth level</a:t>
            </a:r>
          </a:p>
          <a:p>
            <a:pPr lvl="4"/>
            <a:r>
              <a:rPr lang="en-ZA" noProof="0"/>
              <a:t>Fifth level</a:t>
            </a:r>
          </a:p>
        </p:txBody>
      </p:sp>
      <p:sp>
        <p:nvSpPr>
          <p:cNvPr id="6150" name="Rectangle 6"/>
          <p:cNvSpPr>
            <a:spLocks noGrp="1" noChangeArrowheads="1"/>
          </p:cNvSpPr>
          <p:nvPr>
            <p:ph type="ftr" sz="quarter" idx="4"/>
          </p:nvPr>
        </p:nvSpPr>
        <p:spPr bwMode="auto">
          <a:xfrm>
            <a:off x="0" y="9428273"/>
            <a:ext cx="2971800" cy="49667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ZA"/>
          </a:p>
        </p:txBody>
      </p:sp>
      <p:sp>
        <p:nvSpPr>
          <p:cNvPr id="6151" name="Rectangle 7"/>
          <p:cNvSpPr>
            <a:spLocks noGrp="1" noChangeArrowheads="1"/>
          </p:cNvSpPr>
          <p:nvPr>
            <p:ph type="sldNum" sz="quarter" idx="5"/>
          </p:nvPr>
        </p:nvSpPr>
        <p:spPr bwMode="auto">
          <a:xfrm>
            <a:off x="3884614" y="9428273"/>
            <a:ext cx="2971800" cy="49667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5BC29D6A-AD06-4A53-84C9-49B6E551748E}" type="slidenum">
              <a:rPr lang="en-ZA" altLang="en-US"/>
              <a:pPr/>
              <a:t>‹#›</a:t>
            </a:fld>
            <a:endParaRPr lang="en-ZA" altLang="en-US"/>
          </a:p>
        </p:txBody>
      </p:sp>
    </p:spTree>
    <p:extLst>
      <p:ext uri="{BB962C8B-B14F-4D97-AF65-F5344CB8AC3E}">
        <p14:creationId xmlns:p14="http://schemas.microsoft.com/office/powerpoint/2010/main" xmlns="" val="30208675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HEAT"/>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6408738"/>
            <a:ext cx="9164638" cy="449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6" descr="Picture1"/>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106363"/>
            <a:ext cx="1295400" cy="1036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 Box 8"/>
          <p:cNvSpPr txBox="1">
            <a:spLocks noChangeArrowheads="1"/>
          </p:cNvSpPr>
          <p:nvPr userDrawn="1"/>
        </p:nvSpPr>
        <p:spPr bwMode="auto">
          <a:xfrm>
            <a:off x="1524000" y="304800"/>
            <a:ext cx="72390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spcBef>
                <a:spcPct val="50000"/>
              </a:spcBef>
              <a:defRPr/>
            </a:pPr>
            <a:endParaRPr lang="en-ZA" sz="1800"/>
          </a:p>
        </p:txBody>
      </p:sp>
      <p:pic>
        <p:nvPicPr>
          <p:cNvPr id="7" name="Picture 10" descr="Picture5"/>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76200" y="1219200"/>
            <a:ext cx="720725"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826" name="Rectangle 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ZA"/>
              <a:t>Click to edit Master subtitle style</a:t>
            </a:r>
          </a:p>
        </p:txBody>
      </p:sp>
      <p:sp>
        <p:nvSpPr>
          <p:cNvPr id="205833" name="Rectangle 9"/>
          <p:cNvSpPr>
            <a:spLocks noGrp="1" noChangeArrowheads="1"/>
          </p:cNvSpPr>
          <p:nvPr>
            <p:ph type="ctrTitle"/>
          </p:nvPr>
        </p:nvSpPr>
        <p:spPr>
          <a:xfrm>
            <a:off x="685800" y="2130425"/>
            <a:ext cx="7772400" cy="1470025"/>
          </a:xfrm>
        </p:spPr>
        <p:txBody>
          <a:bodyPr/>
          <a:lstStyle>
            <a:lvl1pPr>
              <a:defRPr/>
            </a:lvl1pPr>
          </a:lstStyle>
          <a:p>
            <a:r>
              <a:rPr lang="en-ZA"/>
              <a:t>Click to edit Master title style</a:t>
            </a:r>
          </a:p>
        </p:txBody>
      </p:sp>
      <p:sp>
        <p:nvSpPr>
          <p:cNvPr id="8" name="Rectangle 3"/>
          <p:cNvSpPr>
            <a:spLocks noGrp="1" noChangeArrowheads="1"/>
          </p:cNvSpPr>
          <p:nvPr>
            <p:ph type="dt" sz="half" idx="10"/>
          </p:nvPr>
        </p:nvSpPr>
        <p:spPr/>
        <p:txBody>
          <a:bodyPr/>
          <a:lstStyle>
            <a:lvl1pPr>
              <a:defRPr/>
            </a:lvl1pPr>
          </a:lstStyle>
          <a:p>
            <a:pPr>
              <a:defRPr/>
            </a:pPr>
            <a:endParaRPr lang="en-US"/>
          </a:p>
        </p:txBody>
      </p:sp>
      <p:sp>
        <p:nvSpPr>
          <p:cNvPr id="9" name="Rectangle 4"/>
          <p:cNvSpPr>
            <a:spLocks noGrp="1" noChangeArrowheads="1"/>
          </p:cNvSpPr>
          <p:nvPr>
            <p:ph type="ftr" sz="quarter" idx="11"/>
          </p:nvPr>
        </p:nvSpPr>
        <p:spPr/>
        <p:txBody>
          <a:bodyPr/>
          <a:lstStyle>
            <a:lvl1pPr>
              <a:defRPr/>
            </a:lvl1pPr>
          </a:lstStyle>
          <a:p>
            <a:pPr>
              <a:defRPr/>
            </a:pPr>
            <a:endParaRPr lang="en-US"/>
          </a:p>
        </p:txBody>
      </p:sp>
      <p:sp>
        <p:nvSpPr>
          <p:cNvPr id="10" name="Rectangle 7"/>
          <p:cNvSpPr>
            <a:spLocks noGrp="1" noChangeArrowheads="1"/>
          </p:cNvSpPr>
          <p:nvPr>
            <p:ph type="sldNum" sz="quarter" idx="12"/>
          </p:nvPr>
        </p:nvSpPr>
        <p:spPr>
          <a:xfrm>
            <a:off x="7010400" y="6477000"/>
            <a:ext cx="2133600" cy="381000"/>
          </a:xfrm>
        </p:spPr>
        <p:txBody>
          <a:bodyPr/>
          <a:lstStyle>
            <a:lvl1pPr>
              <a:defRPr/>
            </a:lvl1pPr>
          </a:lstStyle>
          <a:p>
            <a:fld id="{FF72DB2A-210A-4B74-BCF4-29F807B69316}" type="slidenum">
              <a:rPr lang="en-US" altLang="en-US"/>
              <a:pPr/>
              <a:t>‹#›</a:t>
            </a:fld>
            <a:endParaRPr lang="en-US" altLang="en-US"/>
          </a:p>
        </p:txBody>
      </p:sp>
    </p:spTree>
    <p:extLst>
      <p:ext uri="{BB962C8B-B14F-4D97-AF65-F5344CB8AC3E}">
        <p14:creationId xmlns:p14="http://schemas.microsoft.com/office/powerpoint/2010/main" xmlns="" val="99896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79DB60A-5D72-4930-8103-D9AAFC9D2AF5}" type="slidenum">
              <a:rPr lang="en-US" altLang="en-US"/>
              <a:pPr/>
              <a:t>‹#›</a:t>
            </a:fld>
            <a:endParaRPr lang="en-US" altLang="en-US"/>
          </a:p>
        </p:txBody>
      </p:sp>
    </p:spTree>
    <p:extLst>
      <p:ext uri="{BB962C8B-B14F-4D97-AF65-F5344CB8AC3E}">
        <p14:creationId xmlns:p14="http://schemas.microsoft.com/office/powerpoint/2010/main" xmlns="" val="430977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31763"/>
            <a:ext cx="2038350" cy="6238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131763"/>
            <a:ext cx="5962650" cy="6238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496B5C6-CB74-489F-A467-23E7B915392F}" type="slidenum">
              <a:rPr lang="en-US" altLang="en-US"/>
              <a:pPr/>
              <a:t>‹#›</a:t>
            </a:fld>
            <a:endParaRPr lang="en-US" altLang="en-US"/>
          </a:p>
        </p:txBody>
      </p:sp>
    </p:spTree>
    <p:extLst>
      <p:ext uri="{BB962C8B-B14F-4D97-AF65-F5344CB8AC3E}">
        <p14:creationId xmlns:p14="http://schemas.microsoft.com/office/powerpoint/2010/main" xmlns="" val="326222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A421809-3C6E-4549-A15A-A5FCD025139D}" type="slidenum">
              <a:rPr lang="en-US" altLang="en-US"/>
              <a:pPr/>
              <a:t>‹#›</a:t>
            </a:fld>
            <a:endParaRPr lang="en-US" altLang="en-US"/>
          </a:p>
        </p:txBody>
      </p:sp>
    </p:spTree>
    <p:extLst>
      <p:ext uri="{BB962C8B-B14F-4D97-AF65-F5344CB8AC3E}">
        <p14:creationId xmlns:p14="http://schemas.microsoft.com/office/powerpoint/2010/main" xmlns="" val="147425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BA73A84-3B30-4A7B-B655-C84FE6FD1C88}" type="slidenum">
              <a:rPr lang="en-US" altLang="en-US"/>
              <a:pPr/>
              <a:t>‹#›</a:t>
            </a:fld>
            <a:endParaRPr lang="en-US" altLang="en-US"/>
          </a:p>
        </p:txBody>
      </p:sp>
    </p:spTree>
    <p:extLst>
      <p:ext uri="{BB962C8B-B14F-4D97-AF65-F5344CB8AC3E}">
        <p14:creationId xmlns:p14="http://schemas.microsoft.com/office/powerpoint/2010/main" xmlns="" val="248101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187450"/>
            <a:ext cx="4000500" cy="518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91100" y="1187450"/>
            <a:ext cx="4000500" cy="518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F52DBAF-FA34-49B6-97E8-6308B955392B}" type="slidenum">
              <a:rPr lang="en-US" altLang="en-US"/>
              <a:pPr/>
              <a:t>‹#›</a:t>
            </a:fld>
            <a:endParaRPr lang="en-US" altLang="en-US"/>
          </a:p>
        </p:txBody>
      </p:sp>
    </p:spTree>
    <p:extLst>
      <p:ext uri="{BB962C8B-B14F-4D97-AF65-F5344CB8AC3E}">
        <p14:creationId xmlns:p14="http://schemas.microsoft.com/office/powerpoint/2010/main" xmlns="" val="2257252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4A80E15-ED41-4941-B5EC-E70A3E53B963}" type="slidenum">
              <a:rPr lang="en-US" altLang="en-US"/>
              <a:pPr/>
              <a:t>‹#›</a:t>
            </a:fld>
            <a:endParaRPr lang="en-US" altLang="en-US"/>
          </a:p>
        </p:txBody>
      </p:sp>
    </p:spTree>
    <p:extLst>
      <p:ext uri="{BB962C8B-B14F-4D97-AF65-F5344CB8AC3E}">
        <p14:creationId xmlns:p14="http://schemas.microsoft.com/office/powerpoint/2010/main" xmlns="" val="335840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2A670FC-DC11-4E6E-B89B-4ADDDA89F6D5}" type="slidenum">
              <a:rPr lang="en-US" altLang="en-US"/>
              <a:pPr/>
              <a:t>‹#›</a:t>
            </a:fld>
            <a:endParaRPr lang="en-US" altLang="en-US"/>
          </a:p>
        </p:txBody>
      </p:sp>
    </p:spTree>
    <p:extLst>
      <p:ext uri="{BB962C8B-B14F-4D97-AF65-F5344CB8AC3E}">
        <p14:creationId xmlns:p14="http://schemas.microsoft.com/office/powerpoint/2010/main" xmlns="" val="809421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E1D60868-8D64-4005-A06E-DC9755B668C6}" type="slidenum">
              <a:rPr lang="en-US" altLang="en-US"/>
              <a:pPr/>
              <a:t>‹#›</a:t>
            </a:fld>
            <a:endParaRPr lang="en-US" altLang="en-US"/>
          </a:p>
        </p:txBody>
      </p:sp>
    </p:spTree>
    <p:extLst>
      <p:ext uri="{BB962C8B-B14F-4D97-AF65-F5344CB8AC3E}">
        <p14:creationId xmlns:p14="http://schemas.microsoft.com/office/powerpoint/2010/main" xmlns="" val="2249082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9A6581A-EE90-4FCC-9051-D95BF049D0DF}" type="slidenum">
              <a:rPr lang="en-US" altLang="en-US"/>
              <a:pPr/>
              <a:t>‹#›</a:t>
            </a:fld>
            <a:endParaRPr lang="en-US" altLang="en-US"/>
          </a:p>
        </p:txBody>
      </p:sp>
    </p:spTree>
    <p:extLst>
      <p:ext uri="{BB962C8B-B14F-4D97-AF65-F5344CB8AC3E}">
        <p14:creationId xmlns:p14="http://schemas.microsoft.com/office/powerpoint/2010/main" xmlns="" val="2131794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66423F-43C6-46C4-B861-42527C6B29E0}" type="slidenum">
              <a:rPr lang="en-US" altLang="en-US"/>
              <a:pPr/>
              <a:t>‹#›</a:t>
            </a:fld>
            <a:endParaRPr lang="en-US" altLang="en-US"/>
          </a:p>
        </p:txBody>
      </p:sp>
    </p:spTree>
    <p:extLst>
      <p:ext uri="{BB962C8B-B14F-4D97-AF65-F5344CB8AC3E}">
        <p14:creationId xmlns:p14="http://schemas.microsoft.com/office/powerpoint/2010/main" xmlns="" val="1524102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838200" y="1187450"/>
            <a:ext cx="8153400" cy="5183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pic>
        <p:nvPicPr>
          <p:cNvPr id="2" name="Picture 7" descr="HEAT"/>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6408738"/>
            <a:ext cx="9164638" cy="449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0" name="Picture 10" descr="Picture1"/>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0" y="106363"/>
            <a:ext cx="1295400" cy="1036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6"/>
          <p:cNvSpPr>
            <a:spLocks noGrp="1" noChangeArrowheads="1"/>
          </p:cNvSpPr>
          <p:nvPr>
            <p:ph type="sldNum" sz="quarter" idx="4"/>
          </p:nvPr>
        </p:nvSpPr>
        <p:spPr bwMode="auto">
          <a:xfrm>
            <a:off x="8458200" y="6457950"/>
            <a:ext cx="609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bg1"/>
                </a:solidFill>
              </a:defRPr>
            </a:lvl1pPr>
          </a:lstStyle>
          <a:p>
            <a:fld id="{01922E21-74FA-4292-A1DC-4DEC248B8D51}" type="slidenum">
              <a:rPr lang="en-US" altLang="en-US"/>
              <a:pPr/>
              <a:t>‹#›</a:t>
            </a:fld>
            <a:endParaRPr lang="en-US" altLang="en-US"/>
          </a:p>
        </p:txBody>
      </p:sp>
      <p:sp>
        <p:nvSpPr>
          <p:cNvPr id="1032" name="Text Box 11"/>
          <p:cNvSpPr txBox="1">
            <a:spLocks noChangeArrowheads="1"/>
          </p:cNvSpPr>
          <p:nvPr userDrawn="1"/>
        </p:nvSpPr>
        <p:spPr bwMode="auto">
          <a:xfrm>
            <a:off x="1524000" y="304800"/>
            <a:ext cx="72390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spcBef>
                <a:spcPct val="50000"/>
              </a:spcBef>
              <a:defRPr/>
            </a:pPr>
            <a:endParaRPr lang="en-ZA" sz="1800"/>
          </a:p>
        </p:txBody>
      </p:sp>
      <p:sp>
        <p:nvSpPr>
          <p:cNvPr id="1033" name="Rectangle 12"/>
          <p:cNvSpPr>
            <a:spLocks noGrp="1" noChangeArrowheads="1"/>
          </p:cNvSpPr>
          <p:nvPr>
            <p:ph type="title"/>
          </p:nvPr>
        </p:nvSpPr>
        <p:spPr bwMode="auto">
          <a:xfrm>
            <a:off x="1295400" y="131763"/>
            <a:ext cx="7620000"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ZA" altLang="en-US"/>
              <a:t>Click to edit Master title style</a:t>
            </a:r>
          </a:p>
        </p:txBody>
      </p:sp>
      <p:pic>
        <p:nvPicPr>
          <p:cNvPr id="1034" name="Picture 13" descr="Picture5"/>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76200" y="1219200"/>
            <a:ext cx="720725"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5" name="Line 14"/>
          <p:cNvSpPr>
            <a:spLocks noChangeShapeType="1"/>
          </p:cNvSpPr>
          <p:nvPr userDrawn="1"/>
        </p:nvSpPr>
        <p:spPr bwMode="auto">
          <a:xfrm>
            <a:off x="2362200" y="1066800"/>
            <a:ext cx="5486400" cy="0"/>
          </a:xfrm>
          <a:prstGeom prst="line">
            <a:avLst/>
          </a:prstGeom>
          <a:noFill/>
          <a:ln w="57150">
            <a:solidFill>
              <a:srgbClr val="FFCC00"/>
            </a:solidFill>
            <a:round/>
            <a:headEnd/>
            <a:tailEnd/>
          </a:ln>
          <a:extLst>
            <a:ext uri="{909E8E84-426E-40DD-AFC4-6F175D3DCCD1}">
              <a14:hiddenFill xmlns:a14="http://schemas.microsoft.com/office/drawing/2010/main" xmlns="">
                <a:noFill/>
              </a14:hiddenFill>
            </a:ext>
          </a:extLst>
        </p:spPr>
        <p:txBody>
          <a:bodyPr/>
          <a:lstStyle/>
          <a:p>
            <a:endParaRPr lang="en-ZA"/>
          </a:p>
        </p:txBody>
      </p:sp>
    </p:spTree>
  </p:cSld>
  <p:clrMap bg1="lt1" tx1="dk1" bg2="lt2" tx2="dk2" accent1="accent1" accent2="accent2" accent3="accent3" accent4="accent4" accent5="accent5" accent6="accent6" hlink="hlink" folHlink="folHlink"/>
  <p:sldLayoutIdLst>
    <p:sldLayoutId id="2147484708" r:id="rId1"/>
    <p:sldLayoutId id="2147484698" r:id="rId2"/>
    <p:sldLayoutId id="2147484699" r:id="rId3"/>
    <p:sldLayoutId id="2147484700" r:id="rId4"/>
    <p:sldLayoutId id="2147484701" r:id="rId5"/>
    <p:sldLayoutId id="2147484702" r:id="rId6"/>
    <p:sldLayoutId id="2147484703" r:id="rId7"/>
    <p:sldLayoutId id="2147484704" r:id="rId8"/>
    <p:sldLayoutId id="2147484705" r:id="rId9"/>
    <p:sldLayoutId id="2147484706" r:id="rId10"/>
    <p:sldLayoutId id="2147484707" r:id="rId11"/>
  </p:sldLayoutIdLst>
  <p:hf hdr="0" ft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lr>
          <a:srgbClr val="009900"/>
        </a:buClr>
        <a:buSzPct val="12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EDU"/>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5" name="Rectangle 7"/>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37954210-84E8-45AA-87B7-5023844191E0}" type="slidenum">
              <a:rPr lang="en-US" altLang="en-US" sz="1400">
                <a:solidFill>
                  <a:schemeClr val="bg1"/>
                </a:solidFill>
              </a:rPr>
              <a:pPr/>
              <a:t>1</a:t>
            </a:fld>
            <a:endParaRPr lang="en-US" altLang="en-US" sz="1400">
              <a:solidFill>
                <a:schemeClr val="bg1"/>
              </a:solidFill>
            </a:endParaRPr>
          </a:p>
        </p:txBody>
      </p:sp>
      <p:graphicFrame>
        <p:nvGraphicFramePr>
          <p:cNvPr id="2" name="Diagram 1"/>
          <p:cNvGraphicFramePr/>
          <p:nvPr>
            <p:extLst>
              <p:ext uri="{D42A27DB-BD31-4B8C-83A1-F6EECF244321}">
                <p14:modId xmlns:p14="http://schemas.microsoft.com/office/powerpoint/2010/main" xmlns="" val="2847610667"/>
              </p:ext>
            </p:extLst>
          </p:nvPr>
        </p:nvGraphicFramePr>
        <p:xfrm>
          <a:off x="296214" y="1725768"/>
          <a:ext cx="8487177" cy="10254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7" name="Rectangle 5"/>
          <p:cNvSpPr>
            <a:spLocks noGrp="1" noChangeArrowheads="1"/>
          </p:cNvSpPr>
          <p:nvPr>
            <p:ph type="subTitle" idx="1"/>
          </p:nvPr>
        </p:nvSpPr>
        <p:spPr>
          <a:xfrm>
            <a:off x="386366" y="2751228"/>
            <a:ext cx="8229600" cy="3250327"/>
          </a:xfrm>
        </p:spPr>
        <p:txBody>
          <a:bodyPr/>
          <a:lstStyle/>
          <a:p>
            <a:endParaRPr lang="en-US" sz="2400" b="1" dirty="0"/>
          </a:p>
          <a:p>
            <a:r>
              <a:rPr lang="en-US" sz="2400" b="1" dirty="0"/>
              <a:t>Briefing for The Portfolio Committee On COGTA </a:t>
            </a:r>
            <a:endParaRPr lang="en-ZA" sz="2400" dirty="0"/>
          </a:p>
          <a:p>
            <a:endParaRPr lang="en-US" sz="2400" b="1" dirty="0"/>
          </a:p>
          <a:p>
            <a:r>
              <a:rPr lang="en-US" sz="2400" b="1" dirty="0"/>
              <a:t>Date: 15 March 2022</a:t>
            </a:r>
            <a:endParaRPr lang="en-GB" sz="2400" i="1" dirty="0">
              <a:latin typeface="Times New Roman" panose="02020603050405020304" pitchFamily="18" charset="0"/>
              <a:cs typeface="Times New Roman" panose="02020603050405020304" pitchFamily="18" charset="0"/>
            </a:endParaRPr>
          </a:p>
          <a:p>
            <a:endParaRPr lang="en-GB" sz="2400" b="1" i="1" dirty="0">
              <a:latin typeface="Times New Roman" panose="02020603050405020304" pitchFamily="18" charset="0"/>
              <a:cs typeface="Times New Roman" panose="02020603050405020304" pitchFamily="18" charset="0"/>
            </a:endParaRPr>
          </a:p>
          <a:p>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3737625686"/>
              </p:ext>
            </p:extLst>
          </p:nvPr>
        </p:nvGraphicFramePr>
        <p:xfrm>
          <a:off x="1295400" y="131763"/>
          <a:ext cx="7620000" cy="85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099" name="Content Placeholder 2"/>
          <p:cNvSpPr>
            <a:spLocks noGrp="1"/>
          </p:cNvSpPr>
          <p:nvPr>
            <p:ph idx="1"/>
          </p:nvPr>
        </p:nvSpPr>
        <p:spPr>
          <a:xfrm>
            <a:off x="772732" y="985838"/>
            <a:ext cx="8218868" cy="5384800"/>
          </a:xfrm>
        </p:spPr>
        <p:txBody>
          <a:bodyPr/>
          <a:lstStyle/>
          <a:p>
            <a:pPr marL="514350" indent="-514350">
              <a:lnSpc>
                <a:spcPct val="150000"/>
              </a:lnSpc>
              <a:buFont typeface="+mj-lt"/>
              <a:buAutoNum type="arabicParenR"/>
              <a:defRPr/>
            </a:pPr>
            <a:endParaRPr lang="en-ZA" sz="1800" b="1" dirty="0">
              <a:solidFill>
                <a:srgbClr val="000000"/>
              </a:solidFill>
            </a:endParaRPr>
          </a:p>
          <a:p>
            <a:pPr marL="514350" indent="-514350">
              <a:lnSpc>
                <a:spcPct val="250000"/>
              </a:lnSpc>
              <a:buFont typeface="+mj-lt"/>
              <a:buAutoNum type="arabicParenR"/>
              <a:defRPr/>
            </a:pPr>
            <a:r>
              <a:rPr lang="en-ZA" sz="1800" b="1" dirty="0">
                <a:solidFill>
                  <a:srgbClr val="000000"/>
                </a:solidFill>
              </a:rPr>
              <a:t>Background </a:t>
            </a:r>
          </a:p>
          <a:p>
            <a:pPr marL="514350" indent="-514350">
              <a:lnSpc>
                <a:spcPct val="250000"/>
              </a:lnSpc>
              <a:buFont typeface="+mj-lt"/>
              <a:buAutoNum type="arabicParenR"/>
              <a:defRPr/>
            </a:pPr>
            <a:r>
              <a:rPr lang="en-ZA" sz="1800" b="1" dirty="0">
                <a:solidFill>
                  <a:srgbClr val="000000"/>
                </a:solidFill>
              </a:rPr>
              <a:t>AG Observations and progress on addressing AG Observations </a:t>
            </a:r>
          </a:p>
          <a:p>
            <a:pPr marL="514350" indent="-514350">
              <a:lnSpc>
                <a:spcPct val="250000"/>
              </a:lnSpc>
              <a:buFont typeface="+mj-lt"/>
              <a:buAutoNum type="arabicParenR"/>
              <a:defRPr/>
            </a:pPr>
            <a:r>
              <a:rPr lang="en-ZA" sz="1800" b="1" dirty="0">
                <a:solidFill>
                  <a:srgbClr val="000000"/>
                </a:solidFill>
              </a:rPr>
              <a:t>Conclusion</a:t>
            </a:r>
          </a:p>
        </p:txBody>
      </p:sp>
      <p:sp>
        <p:nvSpPr>
          <p:cNvPr id="4100"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56AD350-697C-40C1-8D88-8766C49388D1}" type="slidenum">
              <a:rPr lang="en-US" altLang="en-US" sz="1400">
                <a:solidFill>
                  <a:schemeClr val="bg1"/>
                </a:solidFill>
              </a:rPr>
              <a:pPr/>
              <a:t>2</a:t>
            </a:fld>
            <a:endParaRPr lang="en-US" altLang="en-US" sz="1400">
              <a:solidFill>
                <a:schemeClr val="bg1"/>
              </a:solidFill>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2402263146"/>
              </p:ext>
            </p:extLst>
          </p:nvPr>
        </p:nvGraphicFramePr>
        <p:xfrm>
          <a:off x="1295400" y="131763"/>
          <a:ext cx="7620000" cy="85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099" name="Content Placeholder 2"/>
          <p:cNvSpPr>
            <a:spLocks noGrp="1"/>
          </p:cNvSpPr>
          <p:nvPr>
            <p:ph idx="1"/>
          </p:nvPr>
        </p:nvSpPr>
        <p:spPr>
          <a:xfrm>
            <a:off x="772732" y="985838"/>
            <a:ext cx="8218868" cy="5384800"/>
          </a:xfrm>
        </p:spPr>
        <p:txBody>
          <a:bodyPr/>
          <a:lstStyle/>
          <a:p>
            <a:pPr marL="514350" indent="-514350">
              <a:lnSpc>
                <a:spcPct val="150000"/>
              </a:lnSpc>
              <a:buFont typeface="+mj-lt"/>
              <a:buAutoNum type="arabicParenR"/>
              <a:defRPr/>
            </a:pPr>
            <a:endParaRPr lang="en-ZA" sz="1800" b="1" dirty="0">
              <a:solidFill>
                <a:srgbClr val="000000"/>
              </a:solidFill>
            </a:endParaRPr>
          </a:p>
          <a:p>
            <a:pPr marL="0" indent="0">
              <a:lnSpc>
                <a:spcPct val="250000"/>
              </a:lnSpc>
              <a:buNone/>
              <a:defRPr/>
            </a:pPr>
            <a:endParaRPr lang="en-ZA" sz="1800" b="1" dirty="0">
              <a:solidFill>
                <a:srgbClr val="000000"/>
              </a:solidFill>
            </a:endParaRPr>
          </a:p>
        </p:txBody>
      </p:sp>
      <p:sp>
        <p:nvSpPr>
          <p:cNvPr id="4100"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56AD350-697C-40C1-8D88-8766C49388D1}" type="slidenum">
              <a:rPr lang="en-US" altLang="en-US" sz="1400">
                <a:solidFill>
                  <a:schemeClr val="bg1"/>
                </a:solidFill>
              </a:rPr>
              <a:pPr/>
              <a:t>3</a:t>
            </a:fld>
            <a:endParaRPr lang="en-US" altLang="en-US" sz="1400">
              <a:solidFill>
                <a:schemeClr val="bg1"/>
              </a:solidFill>
            </a:endParaRPr>
          </a:p>
        </p:txBody>
      </p:sp>
      <p:sp>
        <p:nvSpPr>
          <p:cNvPr id="4" name="Horizontal Scroll 3"/>
          <p:cNvSpPr/>
          <p:nvPr/>
        </p:nvSpPr>
        <p:spPr bwMode="auto">
          <a:xfrm>
            <a:off x="3464416" y="1675613"/>
            <a:ext cx="1143000" cy="1033272"/>
          </a:xfrm>
          <a:prstGeom prst="horizontalScroll">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ZA" sz="2400" b="0" i="0" u="none" strike="noStrike" cap="none" normalizeH="0" baseline="0">
              <a:ln>
                <a:noFill/>
              </a:ln>
              <a:solidFill>
                <a:schemeClr val="tx1"/>
              </a:solidFill>
              <a:effectLst/>
              <a:latin typeface="Arial" charset="0"/>
            </a:endParaRPr>
          </a:p>
        </p:txBody>
      </p:sp>
      <p:sp>
        <p:nvSpPr>
          <p:cNvPr id="5" name="Horizontal Scroll 4"/>
          <p:cNvSpPr/>
          <p:nvPr/>
        </p:nvSpPr>
        <p:spPr bwMode="auto">
          <a:xfrm>
            <a:off x="3567448" y="2962141"/>
            <a:ext cx="1143000" cy="1033272"/>
          </a:xfrm>
          <a:prstGeom prst="horizontalScroll">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ZA" sz="2400" b="0" i="0" u="none" strike="noStrike" cap="none" normalizeH="0" baseline="0">
              <a:ln>
                <a:noFill/>
              </a:ln>
              <a:solidFill>
                <a:schemeClr val="tx1"/>
              </a:solidFill>
              <a:effectLst/>
              <a:latin typeface="Arial" charset="0"/>
            </a:endParaRPr>
          </a:p>
        </p:txBody>
      </p:sp>
      <p:graphicFrame>
        <p:nvGraphicFramePr>
          <p:cNvPr id="9" name="Diagram 8"/>
          <p:cNvGraphicFramePr/>
          <p:nvPr>
            <p:extLst>
              <p:ext uri="{D42A27DB-BD31-4B8C-83A1-F6EECF244321}">
                <p14:modId xmlns:p14="http://schemas.microsoft.com/office/powerpoint/2010/main" xmlns="" val="1825726024"/>
              </p:ext>
            </p:extLst>
          </p:nvPr>
        </p:nvGraphicFramePr>
        <p:xfrm>
          <a:off x="772732" y="1073150"/>
          <a:ext cx="8142668" cy="54950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xmlns="" val="3564743486"/>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2682798420"/>
              </p:ext>
            </p:extLst>
          </p:nvPr>
        </p:nvGraphicFramePr>
        <p:xfrm>
          <a:off x="1295400" y="131763"/>
          <a:ext cx="7620000" cy="85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099" name="Content Placeholder 2"/>
          <p:cNvSpPr>
            <a:spLocks noGrp="1"/>
          </p:cNvSpPr>
          <p:nvPr>
            <p:ph idx="1"/>
          </p:nvPr>
        </p:nvSpPr>
        <p:spPr>
          <a:xfrm>
            <a:off x="772732" y="985838"/>
            <a:ext cx="8218868" cy="5384800"/>
          </a:xfrm>
        </p:spPr>
        <p:txBody>
          <a:bodyPr/>
          <a:lstStyle/>
          <a:p>
            <a:pPr marL="514350" indent="-514350">
              <a:lnSpc>
                <a:spcPct val="150000"/>
              </a:lnSpc>
              <a:buFont typeface="+mj-lt"/>
              <a:buAutoNum type="arabicParenR"/>
              <a:defRPr/>
            </a:pPr>
            <a:endParaRPr lang="en-ZA" sz="1800" b="1" dirty="0">
              <a:solidFill>
                <a:srgbClr val="000000"/>
              </a:solidFill>
            </a:endParaRPr>
          </a:p>
          <a:p>
            <a:pPr>
              <a:lnSpc>
                <a:spcPct val="150000"/>
              </a:lnSpc>
              <a:buFont typeface="Wingdings" panose="05000000000000000000" pitchFamily="2" charset="2"/>
              <a:buChar char="q"/>
              <a:defRPr/>
            </a:pPr>
            <a:r>
              <a:rPr lang="en-ZA" sz="2600" dirty="0">
                <a:solidFill>
                  <a:srgbClr val="000000"/>
                </a:solidFill>
              </a:rPr>
              <a:t>The Auditor General (AG) conducted a special audit on Procurement of Covid-19 Essentials in two (2) Phases.</a:t>
            </a:r>
          </a:p>
          <a:p>
            <a:pPr>
              <a:lnSpc>
                <a:spcPct val="150000"/>
              </a:lnSpc>
              <a:buFont typeface="Wingdings" panose="05000000000000000000" pitchFamily="2" charset="2"/>
              <a:buChar char="q"/>
              <a:defRPr/>
            </a:pPr>
            <a:r>
              <a:rPr lang="en-ZA" sz="2600" dirty="0">
                <a:solidFill>
                  <a:srgbClr val="000000"/>
                </a:solidFill>
              </a:rPr>
              <a:t>In the 1</a:t>
            </a:r>
            <a:r>
              <a:rPr lang="en-ZA" sz="2600" baseline="30000" dirty="0">
                <a:solidFill>
                  <a:srgbClr val="000000"/>
                </a:solidFill>
              </a:rPr>
              <a:t>st</a:t>
            </a:r>
            <a:r>
              <a:rPr lang="en-ZA" sz="2600" dirty="0">
                <a:solidFill>
                  <a:srgbClr val="000000"/>
                </a:solidFill>
              </a:rPr>
              <a:t> Phase audit the Department did not have any findings or observations and  no recommendations were made by the AG.</a:t>
            </a:r>
          </a:p>
          <a:p>
            <a:pPr>
              <a:lnSpc>
                <a:spcPct val="150000"/>
              </a:lnSpc>
              <a:buFont typeface="Wingdings" panose="05000000000000000000" pitchFamily="2" charset="2"/>
              <a:buChar char="q"/>
              <a:defRPr/>
            </a:pPr>
            <a:r>
              <a:rPr lang="en-ZA" sz="2600" dirty="0">
                <a:solidFill>
                  <a:srgbClr val="000000"/>
                </a:solidFill>
              </a:rPr>
              <a:t>The AG made two observations in the 2</a:t>
            </a:r>
            <a:r>
              <a:rPr lang="en-ZA" sz="2600" baseline="30000" dirty="0">
                <a:solidFill>
                  <a:srgbClr val="000000"/>
                </a:solidFill>
              </a:rPr>
              <a:t>nd</a:t>
            </a:r>
            <a:r>
              <a:rPr lang="en-ZA" sz="2600" dirty="0">
                <a:solidFill>
                  <a:srgbClr val="000000"/>
                </a:solidFill>
              </a:rPr>
              <a:t> Phase audit as outlined hereof.</a:t>
            </a:r>
          </a:p>
        </p:txBody>
      </p:sp>
      <p:sp>
        <p:nvSpPr>
          <p:cNvPr id="4100"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56AD350-697C-40C1-8D88-8766C49388D1}" type="slidenum">
              <a:rPr lang="en-US" altLang="en-US" sz="1400">
                <a:solidFill>
                  <a:schemeClr val="bg1"/>
                </a:solidFill>
              </a:rPr>
              <a:pPr/>
              <a:t>4</a:t>
            </a:fld>
            <a:endParaRPr lang="en-US" altLang="en-US" sz="1400">
              <a:solidFill>
                <a:schemeClr val="bg1"/>
              </a:solidFill>
            </a:endParaRPr>
          </a:p>
        </p:txBody>
      </p:sp>
    </p:spTree>
    <p:extLst>
      <p:ext uri="{BB962C8B-B14F-4D97-AF65-F5344CB8AC3E}">
        <p14:creationId xmlns:p14="http://schemas.microsoft.com/office/powerpoint/2010/main" xmlns="" val="73451838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2846913425"/>
              </p:ext>
            </p:extLst>
          </p:nvPr>
        </p:nvGraphicFramePr>
        <p:xfrm>
          <a:off x="1295400" y="131763"/>
          <a:ext cx="7732690" cy="85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xmlns="" val="2433400317"/>
              </p:ext>
            </p:extLst>
          </p:nvPr>
        </p:nvGraphicFramePr>
        <p:xfrm>
          <a:off x="90152" y="1213681"/>
          <a:ext cx="8977648" cy="5534849"/>
        </p:xfrm>
        <a:graphic>
          <a:graphicData uri="http://schemas.openxmlformats.org/drawingml/2006/table">
            <a:tbl>
              <a:tblPr firstRow="1" bandRow="1">
                <a:effectLst>
                  <a:innerShdw blurRad="63500" dist="50800" dir="5400000">
                    <a:prstClr val="black">
                      <a:alpha val="50000"/>
                    </a:prstClr>
                  </a:innerShdw>
                </a:effectLst>
                <a:tableStyleId>{5C22544A-7EE6-4342-B048-85BDC9FD1C3A}</a:tableStyleId>
              </a:tblPr>
              <a:tblGrid>
                <a:gridCol w="440734">
                  <a:extLst>
                    <a:ext uri="{9D8B030D-6E8A-4147-A177-3AD203B41FA5}">
                      <a16:colId xmlns:a16="http://schemas.microsoft.com/office/drawing/2014/main" xmlns="" val="20000"/>
                    </a:ext>
                  </a:extLst>
                </a:gridCol>
                <a:gridCol w="2282529">
                  <a:extLst>
                    <a:ext uri="{9D8B030D-6E8A-4147-A177-3AD203B41FA5}">
                      <a16:colId xmlns:a16="http://schemas.microsoft.com/office/drawing/2014/main" xmlns="" val="20001"/>
                    </a:ext>
                  </a:extLst>
                </a:gridCol>
                <a:gridCol w="1941466">
                  <a:extLst>
                    <a:ext uri="{9D8B030D-6E8A-4147-A177-3AD203B41FA5}">
                      <a16:colId xmlns:a16="http://schemas.microsoft.com/office/drawing/2014/main" xmlns="" val="20002"/>
                    </a:ext>
                  </a:extLst>
                </a:gridCol>
                <a:gridCol w="2293275">
                  <a:extLst>
                    <a:ext uri="{9D8B030D-6E8A-4147-A177-3AD203B41FA5}">
                      <a16:colId xmlns:a16="http://schemas.microsoft.com/office/drawing/2014/main" xmlns="" val="20003"/>
                    </a:ext>
                  </a:extLst>
                </a:gridCol>
                <a:gridCol w="2019644">
                  <a:extLst>
                    <a:ext uri="{9D8B030D-6E8A-4147-A177-3AD203B41FA5}">
                      <a16:colId xmlns:a16="http://schemas.microsoft.com/office/drawing/2014/main" xmlns="" val="20004"/>
                    </a:ext>
                  </a:extLst>
                </a:gridCol>
              </a:tblGrid>
              <a:tr h="594282">
                <a:tc>
                  <a:txBody>
                    <a:bodyPr/>
                    <a:lstStyle/>
                    <a:p>
                      <a:pPr algn="ctr"/>
                      <a:r>
                        <a:rPr lang="en-ZA" sz="1500" b="1" dirty="0">
                          <a:solidFill>
                            <a:schemeClr val="tx1"/>
                          </a:solidFill>
                          <a:latin typeface="+mn-lt"/>
                        </a:rPr>
                        <a:t>No</a:t>
                      </a:r>
                    </a:p>
                  </a:txBody>
                  <a:tcPr/>
                </a:tc>
                <a:tc>
                  <a:txBody>
                    <a:bodyPr/>
                    <a:lstStyle/>
                    <a:p>
                      <a:pPr algn="ctr"/>
                      <a:r>
                        <a:rPr lang="en-ZA" sz="1500" b="1" dirty="0">
                          <a:solidFill>
                            <a:schemeClr val="tx1"/>
                          </a:solidFill>
                          <a:latin typeface="+mn-lt"/>
                        </a:rPr>
                        <a:t>Observations</a:t>
                      </a:r>
                    </a:p>
                  </a:txBody>
                  <a:tcPr/>
                </a:tc>
                <a:tc>
                  <a:txBody>
                    <a:bodyPr/>
                    <a:lstStyle/>
                    <a:p>
                      <a:pPr algn="ctr"/>
                      <a:r>
                        <a:rPr lang="en-ZA" sz="1500" b="1" dirty="0">
                          <a:solidFill>
                            <a:schemeClr val="tx1"/>
                          </a:solidFill>
                          <a:latin typeface="+mn-lt"/>
                        </a:rPr>
                        <a:t>Recommendations</a:t>
                      </a:r>
                    </a:p>
                  </a:txBody>
                  <a:tcPr/>
                </a:tc>
                <a:tc>
                  <a:txBody>
                    <a:bodyPr/>
                    <a:lstStyle/>
                    <a:p>
                      <a:pPr algn="ctr"/>
                      <a:r>
                        <a:rPr lang="en-ZA" sz="1500" b="1" dirty="0">
                          <a:solidFill>
                            <a:schemeClr val="tx1"/>
                          </a:solidFill>
                          <a:latin typeface="+mn-lt"/>
                        </a:rPr>
                        <a:t>LDoE Response</a:t>
                      </a:r>
                    </a:p>
                  </a:txBody>
                  <a:tcPr/>
                </a:tc>
                <a:tc>
                  <a:txBody>
                    <a:bodyPr/>
                    <a:lstStyle/>
                    <a:p>
                      <a:pPr algn="ctr"/>
                      <a:r>
                        <a:rPr lang="en-ZA" sz="1500" b="1" dirty="0">
                          <a:solidFill>
                            <a:schemeClr val="tx1"/>
                          </a:solidFill>
                          <a:latin typeface="+mn-lt"/>
                        </a:rPr>
                        <a:t>Implementation</a:t>
                      </a:r>
                      <a:r>
                        <a:rPr lang="en-ZA" sz="1500" b="1" baseline="0" dirty="0">
                          <a:solidFill>
                            <a:schemeClr val="tx1"/>
                          </a:solidFill>
                          <a:latin typeface="+mn-lt"/>
                        </a:rPr>
                        <a:t> progress Report</a:t>
                      </a:r>
                      <a:endParaRPr lang="en-ZA" sz="1500" b="1" dirty="0">
                        <a:solidFill>
                          <a:schemeClr val="tx1"/>
                        </a:solidFill>
                        <a:latin typeface="+mn-lt"/>
                      </a:endParaRPr>
                    </a:p>
                  </a:txBody>
                  <a:tcPr/>
                </a:tc>
                <a:extLst>
                  <a:ext uri="{0D108BD9-81ED-4DB2-BD59-A6C34878D82A}">
                    <a16:rowId xmlns:a16="http://schemas.microsoft.com/office/drawing/2014/main" xmlns="" val="10000"/>
                  </a:ext>
                </a:extLst>
              </a:tr>
              <a:tr h="4940567">
                <a:tc>
                  <a:txBody>
                    <a:bodyPr/>
                    <a:lstStyle/>
                    <a:p>
                      <a:r>
                        <a:rPr lang="en-ZA" sz="1500" b="1" dirty="0">
                          <a:latin typeface="+mn-lt"/>
                        </a:rPr>
                        <a:t>1.</a:t>
                      </a:r>
                    </a:p>
                  </a:txBody>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ZA" sz="1500" dirty="0">
                          <a:effectLst/>
                          <a:latin typeface="+mn-lt"/>
                          <a:ea typeface="Calibri" panose="020F0502020204030204" pitchFamily="34" charset="0"/>
                          <a:cs typeface="Times New Roman" panose="02020603050405020304" pitchFamily="18" charset="0"/>
                        </a:rPr>
                        <a:t>A Supplier’s CSD registration date is close to date of award, therefore an inherent risk exists that not all suppliers who registered close to the date of the award will have the capacity to supply the required good and services required by the department which might lead to delays in obtaining emergency </a:t>
                      </a:r>
                      <a:r>
                        <a:rPr lang="en-ZA" sz="1500" dirty="0" err="1">
                          <a:effectLst/>
                          <a:latin typeface="+mn-lt"/>
                          <a:ea typeface="Calibri" panose="020F0502020204030204" pitchFamily="34" charset="0"/>
                          <a:cs typeface="Times New Roman" panose="02020603050405020304" pitchFamily="18" charset="0"/>
                        </a:rPr>
                        <a:t>Covid</a:t>
                      </a:r>
                      <a:r>
                        <a:rPr lang="en-ZA" sz="1500" dirty="0">
                          <a:effectLst/>
                          <a:latin typeface="+mn-lt"/>
                          <a:ea typeface="Calibri" panose="020F0502020204030204" pitchFamily="34" charset="0"/>
                          <a:cs typeface="Times New Roman" panose="02020603050405020304" pitchFamily="18" charset="0"/>
                        </a:rPr>
                        <a:t> 19 related PEE. </a:t>
                      </a:r>
                    </a:p>
                  </a:txBody>
                  <a:tcPr marL="68580" marR="68580" marT="0" marB="0"/>
                </a:tc>
                <a:tc>
                  <a:txBody>
                    <a:bodyPr/>
                    <a:lstStyle/>
                    <a:p>
                      <a:pPr>
                        <a:lnSpc>
                          <a:spcPct val="115000"/>
                        </a:lnSpc>
                        <a:spcAft>
                          <a:spcPts val="0"/>
                        </a:spcAft>
                      </a:pPr>
                      <a:r>
                        <a:rPr lang="en-ZA" sz="1500" dirty="0">
                          <a:effectLst/>
                          <a:latin typeface="+mn-lt"/>
                          <a:ea typeface="Calibri" panose="020F0502020204030204" pitchFamily="34" charset="0"/>
                          <a:cs typeface="Times New Roman" panose="02020603050405020304" pitchFamily="18" charset="0"/>
                        </a:rPr>
                        <a:t>The accounting officer should ensure that prior to the awarding of bids, suppliers should be assessed for the ability to supply the required goods on time. </a:t>
                      </a:r>
                    </a:p>
                    <a:p>
                      <a:pPr marL="0" marR="0" lvl="0" indent="0" algn="l" defTabSz="914400" rtl="0" eaLnBrk="1" fontAlgn="auto" latinLnBrk="0" hangingPunct="1">
                        <a:lnSpc>
                          <a:spcPct val="115000"/>
                        </a:lnSpc>
                        <a:spcBef>
                          <a:spcPts val="0"/>
                        </a:spcBef>
                        <a:spcAft>
                          <a:spcPts val="0"/>
                        </a:spcAft>
                        <a:buClrTx/>
                        <a:buSzTx/>
                        <a:buFontTx/>
                        <a:buNone/>
                        <a:tabLst/>
                        <a:defRPr/>
                      </a:pPr>
                      <a:r>
                        <a:rPr lang="en-US" sz="1500" b="0" kern="1200" dirty="0">
                          <a:solidFill>
                            <a:schemeClr val="dk1"/>
                          </a:solidFill>
                          <a:effectLst/>
                          <a:latin typeface="+mn-lt"/>
                          <a:ea typeface="+mn-ea"/>
                          <a:cs typeface="+mn-cs"/>
                        </a:rPr>
                        <a:t>The audit observation was an indication of the preventative controls that management can put in place. </a:t>
                      </a:r>
                      <a:endParaRPr lang="en-ZA" sz="1500" b="0" dirty="0">
                        <a:latin typeface="+mn-lt"/>
                      </a:endParaRPr>
                    </a:p>
                    <a:p>
                      <a:pPr>
                        <a:lnSpc>
                          <a:spcPct val="115000"/>
                        </a:lnSpc>
                        <a:spcAft>
                          <a:spcPts val="0"/>
                        </a:spcAft>
                      </a:pPr>
                      <a:endParaRPr lang="en-ZA" sz="15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US" sz="1500" kern="1200" dirty="0">
                          <a:solidFill>
                            <a:schemeClr val="dk1"/>
                          </a:solidFill>
                          <a:effectLst/>
                          <a:latin typeface="+mn-lt"/>
                          <a:ea typeface="+mn-ea"/>
                          <a:cs typeface="+mn-cs"/>
                        </a:rPr>
                        <a:t>The ability of suppliers to deliver is not based on the date of registration on CSD.  The date of the registration on the CSD can never in anyway justify the supplier’s ability to deliver as this date merely represents the registration date and not the date on which the company was established. </a:t>
                      </a:r>
                      <a:endParaRPr lang="en-ZA" sz="1500" dirty="0">
                        <a:latin typeface="+mn-lt"/>
                      </a:endParaRPr>
                    </a:p>
                  </a:txBody>
                  <a:tcPr/>
                </a:tc>
                <a:tc>
                  <a:txBody>
                    <a:bodyPr/>
                    <a:lstStyle/>
                    <a:p>
                      <a:r>
                        <a:rPr lang="en-US" sz="1600" kern="1200" dirty="0">
                          <a:solidFill>
                            <a:schemeClr val="dk1"/>
                          </a:solidFill>
                          <a:effectLst/>
                          <a:latin typeface="+mn-lt"/>
                          <a:ea typeface="+mn-ea"/>
                          <a:cs typeface="+mn-cs"/>
                        </a:rPr>
                        <a:t>In order to mitigate an inherent risk for inability to deliver by newly CSD registered suppliers, the Department is incorporating years of experience within Functionality. This will also circumvent a litigation on exclusion of SMMEs. </a:t>
                      </a:r>
                      <a:endParaRPr lang="en-ZA" sz="1600" dirty="0">
                        <a:latin typeface="+mn-lt"/>
                      </a:endParaRPr>
                    </a:p>
                  </a:txBody>
                  <a:tcPr/>
                </a:tc>
                <a:extLst>
                  <a:ext uri="{0D108BD9-81ED-4DB2-BD59-A6C34878D82A}">
                    <a16:rowId xmlns:a16="http://schemas.microsoft.com/office/drawing/2014/main" xmlns="" val="10001"/>
                  </a:ext>
                </a:extLst>
              </a:tr>
            </a:tbl>
          </a:graphicData>
        </a:graphic>
      </p:graphicFrame>
      <p:sp>
        <p:nvSpPr>
          <p:cNvPr id="4100"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56AD350-697C-40C1-8D88-8766C49388D1}" type="slidenum">
              <a:rPr lang="en-US" altLang="en-US" sz="1400">
                <a:solidFill>
                  <a:schemeClr val="bg1"/>
                </a:solidFill>
              </a:rPr>
              <a:pPr/>
              <a:t>5</a:t>
            </a:fld>
            <a:endParaRPr lang="en-US" altLang="en-US" sz="1400">
              <a:solidFill>
                <a:schemeClr val="bg1"/>
              </a:solidFill>
            </a:endParaRPr>
          </a:p>
        </p:txBody>
      </p:sp>
    </p:spTree>
    <p:extLst>
      <p:ext uri="{BB962C8B-B14F-4D97-AF65-F5344CB8AC3E}">
        <p14:creationId xmlns:p14="http://schemas.microsoft.com/office/powerpoint/2010/main" xmlns="" val="585605631"/>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2553911386"/>
              </p:ext>
            </p:extLst>
          </p:nvPr>
        </p:nvGraphicFramePr>
        <p:xfrm>
          <a:off x="1295400" y="131763"/>
          <a:ext cx="7732690" cy="85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xmlns="" val="1461641730"/>
              </p:ext>
            </p:extLst>
          </p:nvPr>
        </p:nvGraphicFramePr>
        <p:xfrm>
          <a:off x="90152" y="1213681"/>
          <a:ext cx="8977648" cy="5641770"/>
        </p:xfrm>
        <a:graphic>
          <a:graphicData uri="http://schemas.openxmlformats.org/drawingml/2006/table">
            <a:tbl>
              <a:tblPr firstRow="1" bandRow="1">
                <a:effectLst>
                  <a:innerShdw blurRad="63500" dist="50800" dir="5400000">
                    <a:prstClr val="black">
                      <a:alpha val="50000"/>
                    </a:prstClr>
                  </a:innerShdw>
                </a:effectLst>
                <a:tableStyleId>{5C22544A-7EE6-4342-B048-85BDC9FD1C3A}</a:tableStyleId>
              </a:tblPr>
              <a:tblGrid>
                <a:gridCol w="515155">
                  <a:extLst>
                    <a:ext uri="{9D8B030D-6E8A-4147-A177-3AD203B41FA5}">
                      <a16:colId xmlns:a16="http://schemas.microsoft.com/office/drawing/2014/main" xmlns="" val="20000"/>
                    </a:ext>
                  </a:extLst>
                </a:gridCol>
                <a:gridCol w="2208108">
                  <a:extLst>
                    <a:ext uri="{9D8B030D-6E8A-4147-A177-3AD203B41FA5}">
                      <a16:colId xmlns:a16="http://schemas.microsoft.com/office/drawing/2014/main" xmlns="" val="20001"/>
                    </a:ext>
                  </a:extLst>
                </a:gridCol>
                <a:gridCol w="2029041">
                  <a:extLst>
                    <a:ext uri="{9D8B030D-6E8A-4147-A177-3AD203B41FA5}">
                      <a16:colId xmlns:a16="http://schemas.microsoft.com/office/drawing/2014/main" xmlns="" val="20002"/>
                    </a:ext>
                  </a:extLst>
                </a:gridCol>
                <a:gridCol w="2205700">
                  <a:extLst>
                    <a:ext uri="{9D8B030D-6E8A-4147-A177-3AD203B41FA5}">
                      <a16:colId xmlns:a16="http://schemas.microsoft.com/office/drawing/2014/main" xmlns="" val="20003"/>
                    </a:ext>
                  </a:extLst>
                </a:gridCol>
                <a:gridCol w="2019644">
                  <a:extLst>
                    <a:ext uri="{9D8B030D-6E8A-4147-A177-3AD203B41FA5}">
                      <a16:colId xmlns:a16="http://schemas.microsoft.com/office/drawing/2014/main" xmlns="" val="20004"/>
                    </a:ext>
                  </a:extLst>
                </a:gridCol>
              </a:tblGrid>
              <a:tr h="594282">
                <a:tc>
                  <a:txBody>
                    <a:bodyPr/>
                    <a:lstStyle/>
                    <a:p>
                      <a:pPr algn="ctr"/>
                      <a:r>
                        <a:rPr lang="en-ZA" sz="1600" b="1" dirty="0">
                          <a:solidFill>
                            <a:schemeClr val="tx1"/>
                          </a:solidFill>
                          <a:latin typeface="+mn-lt"/>
                        </a:rPr>
                        <a:t>No</a:t>
                      </a:r>
                    </a:p>
                  </a:txBody>
                  <a:tcPr/>
                </a:tc>
                <a:tc>
                  <a:txBody>
                    <a:bodyPr/>
                    <a:lstStyle/>
                    <a:p>
                      <a:pPr algn="ctr"/>
                      <a:r>
                        <a:rPr lang="en-ZA" sz="1600" b="1" dirty="0">
                          <a:solidFill>
                            <a:schemeClr val="tx1"/>
                          </a:solidFill>
                          <a:latin typeface="+mn-lt"/>
                        </a:rPr>
                        <a:t>Observations</a:t>
                      </a:r>
                    </a:p>
                  </a:txBody>
                  <a:tcPr/>
                </a:tc>
                <a:tc>
                  <a:txBody>
                    <a:bodyPr/>
                    <a:lstStyle/>
                    <a:p>
                      <a:pPr algn="ctr"/>
                      <a:r>
                        <a:rPr lang="en-ZA" sz="1600" b="1" dirty="0">
                          <a:solidFill>
                            <a:schemeClr val="tx1"/>
                          </a:solidFill>
                          <a:latin typeface="+mn-lt"/>
                        </a:rPr>
                        <a:t>Recommendations</a:t>
                      </a:r>
                    </a:p>
                  </a:txBody>
                  <a:tcPr/>
                </a:tc>
                <a:tc>
                  <a:txBody>
                    <a:bodyPr/>
                    <a:lstStyle/>
                    <a:p>
                      <a:pPr algn="ctr"/>
                      <a:r>
                        <a:rPr lang="en-ZA" sz="1600" b="1" dirty="0">
                          <a:solidFill>
                            <a:schemeClr val="tx1"/>
                          </a:solidFill>
                          <a:latin typeface="+mn-lt"/>
                        </a:rPr>
                        <a:t>LDoE Response</a:t>
                      </a:r>
                    </a:p>
                  </a:txBody>
                  <a:tcPr/>
                </a:tc>
                <a:tc>
                  <a:txBody>
                    <a:bodyPr/>
                    <a:lstStyle/>
                    <a:p>
                      <a:pPr algn="ctr"/>
                      <a:endParaRPr lang="en-ZA" sz="1600" b="1" dirty="0">
                        <a:solidFill>
                          <a:schemeClr val="tx1"/>
                        </a:solidFill>
                        <a:latin typeface="+mn-lt"/>
                      </a:endParaRPr>
                    </a:p>
                  </a:txBody>
                  <a:tcPr/>
                </a:tc>
                <a:extLst>
                  <a:ext uri="{0D108BD9-81ED-4DB2-BD59-A6C34878D82A}">
                    <a16:rowId xmlns:a16="http://schemas.microsoft.com/office/drawing/2014/main" xmlns="" val="10000"/>
                  </a:ext>
                </a:extLst>
              </a:tr>
              <a:tr h="4940567">
                <a:tc>
                  <a:txBody>
                    <a:bodyPr/>
                    <a:lstStyle/>
                    <a:p>
                      <a:r>
                        <a:rPr lang="en-ZA" sz="1600" b="1" dirty="0">
                          <a:latin typeface="+mn-lt"/>
                        </a:rPr>
                        <a:t>2.</a:t>
                      </a:r>
                    </a:p>
                  </a:txBody>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kern="1200" dirty="0">
                          <a:solidFill>
                            <a:schemeClr val="dk1"/>
                          </a:solidFill>
                          <a:effectLst/>
                          <a:latin typeface="+mn-lt"/>
                          <a:ea typeface="+mn-ea"/>
                          <a:cs typeface="+mn-cs"/>
                        </a:rPr>
                        <a:t>Awards</a:t>
                      </a:r>
                      <a:r>
                        <a:rPr lang="en-ZA" sz="1600" kern="1200" dirty="0">
                          <a:solidFill>
                            <a:schemeClr val="dk1"/>
                          </a:solidFill>
                          <a:effectLst/>
                          <a:latin typeface="+mn-lt"/>
                          <a:ea typeface="+mn-ea"/>
                          <a:cs typeface="+mn-cs"/>
                        </a:rPr>
                        <a:t> to suppliers that are not registered for VAT, the awards made are for supplies more than R1 million these companies are legally</a:t>
                      </a:r>
                      <a:r>
                        <a:rPr lang="en-US" sz="1600" kern="1200" dirty="0">
                          <a:solidFill>
                            <a:schemeClr val="dk1"/>
                          </a:solidFill>
                          <a:effectLst/>
                          <a:latin typeface="+mn-lt"/>
                          <a:ea typeface="+mn-ea"/>
                          <a:cs typeface="+mn-cs"/>
                        </a:rPr>
                        <a:t> required to register for VAT </a:t>
                      </a:r>
                      <a:r>
                        <a:rPr lang="en-ZA" sz="1600" kern="1200" dirty="0">
                          <a:solidFill>
                            <a:schemeClr val="dk1"/>
                          </a:solidFill>
                          <a:effectLst/>
                          <a:latin typeface="+mn-lt"/>
                          <a:ea typeface="+mn-ea"/>
                          <a:cs typeface="+mn-cs"/>
                        </a:rPr>
                        <a:t>with the South African Revenue Services (SARS).</a:t>
                      </a:r>
                      <a:endParaRPr lang="en-ZA"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ZA" sz="1600" kern="1200" dirty="0">
                          <a:solidFill>
                            <a:schemeClr val="dk1"/>
                          </a:solidFill>
                          <a:effectLst/>
                          <a:latin typeface="+mn-lt"/>
                          <a:ea typeface="+mn-ea"/>
                          <a:cs typeface="+mn-cs"/>
                        </a:rPr>
                        <a:t>The accounting officer should ensure that prior to the awarding of potential suppliers for services above R1 million, a validation check should be performed to ensure</a:t>
                      </a:r>
                      <a:r>
                        <a:rPr lang="en-US" sz="1600" kern="1200" dirty="0">
                          <a:solidFill>
                            <a:schemeClr val="dk1"/>
                          </a:solidFill>
                          <a:effectLst/>
                          <a:latin typeface="+mn-lt"/>
                          <a:ea typeface="+mn-ea"/>
                          <a:cs typeface="+mn-cs"/>
                        </a:rPr>
                        <a:t> that suppliers are VAT vendors.</a:t>
                      </a:r>
                    </a:p>
                    <a:p>
                      <a:pPr marL="0" marR="0" lvl="0" indent="0" algn="l" defTabSz="914400" rtl="0" eaLnBrk="1" fontAlgn="auto" latinLnBrk="0" hangingPunct="1">
                        <a:lnSpc>
                          <a:spcPct val="115000"/>
                        </a:lnSpc>
                        <a:spcBef>
                          <a:spcPts val="0"/>
                        </a:spcBef>
                        <a:spcAft>
                          <a:spcPts val="0"/>
                        </a:spcAft>
                        <a:buClrTx/>
                        <a:buSzTx/>
                        <a:buFontTx/>
                        <a:buNone/>
                        <a:tabLst/>
                        <a:defRPr/>
                      </a:pPr>
                      <a:endParaRPr lang="en-US" sz="1600" b="0" kern="1200" dirty="0">
                        <a:solidFill>
                          <a:schemeClr val="dk1"/>
                        </a:solidFill>
                        <a:effectLst/>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US" sz="1600" b="0" kern="1200" dirty="0">
                          <a:solidFill>
                            <a:schemeClr val="dk1"/>
                          </a:solidFill>
                          <a:effectLst/>
                          <a:latin typeface="+mn-lt"/>
                          <a:ea typeface="+mn-ea"/>
                          <a:cs typeface="+mn-cs"/>
                        </a:rPr>
                        <a:t>The audit observation was an indication of the preventative controls that management can put in place. </a:t>
                      </a:r>
                      <a:endParaRPr lang="en-ZA"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US" sz="1600" kern="1200" dirty="0">
                          <a:solidFill>
                            <a:schemeClr val="dk1"/>
                          </a:solidFill>
                          <a:effectLst/>
                          <a:latin typeface="+mn-lt"/>
                          <a:ea typeface="+mn-ea"/>
                          <a:cs typeface="+mn-cs"/>
                        </a:rPr>
                        <a:t>The requirement for registration for VAT is based on annual turnover and not envisaged contracts to be awarded.  The obligation regarding registration for VAT is enforceable on received income and not prior the award of contracts.</a:t>
                      </a:r>
                      <a:endParaRPr lang="en-ZA" sz="1600" kern="1200" dirty="0">
                        <a:solidFill>
                          <a:schemeClr val="dk1"/>
                        </a:solidFill>
                        <a:effectLst/>
                        <a:latin typeface="+mn-lt"/>
                        <a:ea typeface="+mn-ea"/>
                        <a:cs typeface="+mn-cs"/>
                      </a:endParaRPr>
                    </a:p>
                    <a:p>
                      <a:r>
                        <a:rPr lang="en-US" sz="1600" kern="1200" dirty="0">
                          <a:solidFill>
                            <a:schemeClr val="dk1"/>
                          </a:solidFill>
                          <a:effectLst/>
                          <a:latin typeface="+mn-lt"/>
                          <a:ea typeface="+mn-ea"/>
                          <a:cs typeface="+mn-cs"/>
                        </a:rPr>
                        <a:t>The award of the contracts to suppliers has been made upon validation process for Tax matters in terms of CSD Reports.</a:t>
                      </a:r>
                      <a:endParaRPr lang="en-ZA" sz="16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Tenders with an estimated value exceeding R1m are advertised with a condition that recommended bidder will have to register for VAT prior appointment.</a:t>
                      </a:r>
                      <a:endParaRPr lang="en-ZA" sz="1600" dirty="0">
                        <a:latin typeface="+mn-lt"/>
                      </a:endParaRPr>
                    </a:p>
                    <a:p>
                      <a:endParaRPr lang="en-US" sz="1600" b="0" kern="1200" dirty="0">
                        <a:solidFill>
                          <a:schemeClr val="dk1"/>
                        </a:solidFill>
                        <a:effectLst/>
                        <a:latin typeface="+mn-lt"/>
                        <a:ea typeface="+mn-ea"/>
                        <a:cs typeface="+mn-cs"/>
                      </a:endParaRPr>
                    </a:p>
                  </a:txBody>
                  <a:tcPr/>
                </a:tc>
                <a:extLst>
                  <a:ext uri="{0D108BD9-81ED-4DB2-BD59-A6C34878D82A}">
                    <a16:rowId xmlns:a16="http://schemas.microsoft.com/office/drawing/2014/main" xmlns="" val="10001"/>
                  </a:ext>
                </a:extLst>
              </a:tr>
            </a:tbl>
          </a:graphicData>
        </a:graphic>
      </p:graphicFrame>
      <p:sp>
        <p:nvSpPr>
          <p:cNvPr id="4100"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56AD350-697C-40C1-8D88-8766C49388D1}" type="slidenum">
              <a:rPr lang="en-US" altLang="en-US" sz="1400">
                <a:solidFill>
                  <a:schemeClr val="bg1"/>
                </a:solidFill>
              </a:rPr>
              <a:pPr/>
              <a:t>6</a:t>
            </a:fld>
            <a:endParaRPr lang="en-US" altLang="en-US" sz="1400">
              <a:solidFill>
                <a:schemeClr val="bg1"/>
              </a:solidFill>
            </a:endParaRPr>
          </a:p>
        </p:txBody>
      </p:sp>
    </p:spTree>
    <p:extLst>
      <p:ext uri="{BB962C8B-B14F-4D97-AF65-F5344CB8AC3E}">
        <p14:creationId xmlns:p14="http://schemas.microsoft.com/office/powerpoint/2010/main" xmlns="" val="1542412244"/>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314830726"/>
              </p:ext>
            </p:extLst>
          </p:nvPr>
        </p:nvGraphicFramePr>
        <p:xfrm>
          <a:off x="1295400" y="131763"/>
          <a:ext cx="7732690" cy="85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00"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56AD350-697C-40C1-8D88-8766C49388D1}" type="slidenum">
              <a:rPr lang="en-US" altLang="en-US" sz="1400">
                <a:solidFill>
                  <a:schemeClr val="bg1"/>
                </a:solidFill>
              </a:rPr>
              <a:pPr/>
              <a:t>7</a:t>
            </a:fld>
            <a:endParaRPr lang="en-US" altLang="en-US" sz="1400">
              <a:solidFill>
                <a:schemeClr val="bg1"/>
              </a:solidFill>
            </a:endParaRPr>
          </a:p>
        </p:txBody>
      </p:sp>
      <p:sp>
        <p:nvSpPr>
          <p:cNvPr id="4" name="Content Placeholder 3"/>
          <p:cNvSpPr>
            <a:spLocks noGrp="1"/>
          </p:cNvSpPr>
          <p:nvPr>
            <p:ph idx="1"/>
          </p:nvPr>
        </p:nvSpPr>
        <p:spPr/>
        <p:txBody>
          <a:bodyPr/>
          <a:lstStyle/>
          <a:p>
            <a:pPr marL="0" indent="0">
              <a:buNone/>
            </a:pPr>
            <a:endParaRPr lang="en-ZA" dirty="0"/>
          </a:p>
          <a:p>
            <a:pPr marL="0" indent="0">
              <a:buNone/>
            </a:pPr>
            <a:r>
              <a:rPr lang="en-ZA" dirty="0"/>
              <a:t>It is worth mentioning that the Department has put systems in place to implement recommendations of the AG on observations made during the special.</a:t>
            </a:r>
          </a:p>
        </p:txBody>
      </p:sp>
    </p:spTree>
    <p:extLst>
      <p:ext uri="{BB962C8B-B14F-4D97-AF65-F5344CB8AC3E}">
        <p14:creationId xmlns:p14="http://schemas.microsoft.com/office/powerpoint/2010/main" xmlns="" val="2531685681"/>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1207866465"/>
              </p:ext>
            </p:extLst>
          </p:nvPr>
        </p:nvGraphicFramePr>
        <p:xfrm>
          <a:off x="1295400" y="131763"/>
          <a:ext cx="7732690" cy="85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00"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56AD350-697C-40C1-8D88-8766C49388D1}" type="slidenum">
              <a:rPr lang="en-US" altLang="en-US" sz="1400">
                <a:solidFill>
                  <a:schemeClr val="bg1"/>
                </a:solidFill>
              </a:rPr>
              <a:pPr/>
              <a:t>8</a:t>
            </a:fld>
            <a:endParaRPr lang="en-US" altLang="en-US" sz="1400">
              <a:solidFill>
                <a:schemeClr val="bg1"/>
              </a:solidFill>
            </a:endParaRPr>
          </a:p>
        </p:txBody>
      </p:sp>
      <p:sp>
        <p:nvSpPr>
          <p:cNvPr id="4" name="Content Placeholder 3"/>
          <p:cNvSpPr>
            <a:spLocks noGrp="1"/>
          </p:cNvSpPr>
          <p:nvPr>
            <p:ph idx="1"/>
          </p:nvPr>
        </p:nvSpPr>
        <p:spPr>
          <a:xfrm>
            <a:off x="553792" y="1187450"/>
            <a:ext cx="8437808" cy="5183188"/>
          </a:xfrm>
        </p:spPr>
        <p:txBody>
          <a:bodyPr/>
          <a:lstStyle/>
          <a:p>
            <a:pPr marL="0" indent="0">
              <a:buNone/>
            </a:pPr>
            <a:endParaRPr lang="en-ZA" dirty="0"/>
          </a:p>
          <a:p>
            <a:pPr marL="0" indent="0" algn="ctr">
              <a:lnSpc>
                <a:spcPct val="150000"/>
              </a:lnSpc>
              <a:buNone/>
            </a:pPr>
            <a:r>
              <a:rPr lang="en-ZA" sz="2800" dirty="0"/>
              <a:t>Thank you</a:t>
            </a:r>
          </a:p>
        </p:txBody>
      </p:sp>
    </p:spTree>
    <p:extLst>
      <p:ext uri="{BB962C8B-B14F-4D97-AF65-F5344CB8AC3E}">
        <p14:creationId xmlns:p14="http://schemas.microsoft.com/office/powerpoint/2010/main" xmlns="" val="1534487039"/>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Thank you</a:t>
            </a:r>
          </a:p>
        </p:txBody>
      </p:sp>
      <p:sp>
        <p:nvSpPr>
          <p:cNvPr id="4" name="Slide Number Placeholder 3"/>
          <p:cNvSpPr>
            <a:spLocks noGrp="1"/>
          </p:cNvSpPr>
          <p:nvPr>
            <p:ph type="sldNum" sz="quarter" idx="12"/>
          </p:nvPr>
        </p:nvSpPr>
        <p:spPr/>
        <p:txBody>
          <a:bodyPr/>
          <a:lstStyle/>
          <a:p>
            <a:fld id="{0A421809-3C6E-4549-A15A-A5FCD025139D}" type="slidenum">
              <a:rPr lang="en-US" altLang="en-US" smtClean="0"/>
              <a:pPr/>
              <a:t>9</a:t>
            </a:fld>
            <a:endParaRPr lang="en-US" altLang="en-US"/>
          </a:p>
        </p:txBody>
      </p:sp>
    </p:spTree>
    <p:extLst>
      <p:ext uri="{BB962C8B-B14F-4D97-AF65-F5344CB8AC3E}">
        <p14:creationId xmlns:p14="http://schemas.microsoft.com/office/powerpoint/2010/main" xmlns="" val="172640101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33779</TotalTime>
  <Words>568</Words>
  <Application>Microsoft Office PowerPoint</Application>
  <PresentationFormat>On-screen Show (4:3)</PresentationFormat>
  <Paragraphs>69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Slide 1</vt:lpstr>
      <vt:lpstr>Slide 2</vt:lpstr>
      <vt:lpstr>Slide 3</vt:lpstr>
      <vt:lpstr>Slide 4</vt:lpstr>
      <vt:lpstr>Slide 5</vt:lpstr>
      <vt:lpstr>Slide 6</vt:lpstr>
      <vt:lpstr>Slide 7</vt:lpstr>
      <vt:lpstr>Slide 8</vt:lpstr>
      <vt:lpstr>The end</vt:lpstr>
    </vt:vector>
  </TitlesOfParts>
  <Company>PREMIER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Morning</dc:title>
  <dc:creator>Kekana J</dc:creator>
  <cp:lastModifiedBy>USER</cp:lastModifiedBy>
  <cp:revision>1108</cp:revision>
  <cp:lastPrinted>2022-02-10T06:50:37Z</cp:lastPrinted>
  <dcterms:created xsi:type="dcterms:W3CDTF">2007-07-13T16:25:12Z</dcterms:created>
  <dcterms:modified xsi:type="dcterms:W3CDTF">2022-03-17T11:46:02Z</dcterms:modified>
</cp:coreProperties>
</file>