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diagrams/layout1.xml" ContentType="application/vnd.openxmlformats-officedocument.drawingml.diagram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2"/>
  </p:notesMasterIdLst>
  <p:handoutMasterIdLst>
    <p:handoutMasterId r:id="rId13"/>
  </p:handoutMasterIdLst>
  <p:sldIdLst>
    <p:sldId id="256" r:id="rId2"/>
    <p:sldId id="2525" r:id="rId3"/>
    <p:sldId id="2508" r:id="rId4"/>
    <p:sldId id="2496" r:id="rId5"/>
    <p:sldId id="2497" r:id="rId6"/>
    <p:sldId id="2515" r:id="rId7"/>
    <p:sldId id="2509" r:id="rId8"/>
    <p:sldId id="2524" r:id="rId9"/>
    <p:sldId id="323" r:id="rId10"/>
    <p:sldId id="2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nder Dlangamandla" initials="WD" lastIdx="1" clrIdx="0">
    <p:extLst>
      <p:ext uri="{19B8F6BF-5375-455C-9EA6-DF929625EA0E}">
        <p15:presenceInfo xmlns:p15="http://schemas.microsoft.com/office/powerpoint/2012/main" xmlns="" userId="S::Wonder@DTPS.GOV.ZA::f0bb51f2-f89d-41c6-9795-14ced2b3d5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19F66"/>
    <a:srgbClr val="0BA580"/>
    <a:srgbClr val="008238"/>
    <a:srgbClr val="005D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202E0F-7B2C-45DE-909B-0F0760F1FC7F}" v="518" dt="2022-02-20T16:20:54.385"/>
    <p1510:client id="{94E22C3F-8060-468E-9A15-B347E68E7669}" v="63" dt="2022-02-20T16:19:47.7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hegofatso Mpete" userId="a60b6761-5667-4288-8af5-4bfff3b919c5" providerId="ADAL" clId="{E192261A-E41A-4AA0-9CD7-B44C125F5ED8}"/>
    <pc:docChg chg="undo custSel modSld">
      <pc:chgData name="Tshegofatso Mpete" userId="a60b6761-5667-4288-8af5-4bfff3b919c5" providerId="ADAL" clId="{E192261A-E41A-4AA0-9CD7-B44C125F5ED8}" dt="2022-02-17T12:48:41.257" v="93" actId="1076"/>
      <pc:docMkLst>
        <pc:docMk/>
      </pc:docMkLst>
      <pc:sldChg chg="addSp delSp modSp mod">
        <pc:chgData name="Tshegofatso Mpete" userId="a60b6761-5667-4288-8af5-4bfff3b919c5" providerId="ADAL" clId="{E192261A-E41A-4AA0-9CD7-B44C125F5ED8}" dt="2022-02-17T12:48:41.257" v="93" actId="1076"/>
        <pc:sldMkLst>
          <pc:docMk/>
          <pc:sldMk cId="1194198902" sldId="269"/>
        </pc:sldMkLst>
        <pc:spChg chg="mod">
          <ac:chgData name="Tshegofatso Mpete" userId="a60b6761-5667-4288-8af5-4bfff3b919c5" providerId="ADAL" clId="{E192261A-E41A-4AA0-9CD7-B44C125F5ED8}" dt="2022-02-17T12:47:17.730" v="84" actId="20577"/>
          <ac:spMkLst>
            <pc:docMk/>
            <pc:sldMk cId="1194198902" sldId="269"/>
            <ac:spMk id="5" creationId="{F2E71089-D2D7-4003-9DE7-B1BC570436C4}"/>
          </ac:spMkLst>
        </pc:spChg>
        <pc:picChg chg="add mod">
          <ac:chgData name="Tshegofatso Mpete" userId="a60b6761-5667-4288-8af5-4bfff3b919c5" providerId="ADAL" clId="{E192261A-E41A-4AA0-9CD7-B44C125F5ED8}" dt="2022-02-17T12:48:17.219" v="91" actId="1076"/>
          <ac:picMkLst>
            <pc:docMk/>
            <pc:sldMk cId="1194198902" sldId="269"/>
            <ac:picMk id="2" creationId="{C59613AB-4C8F-4DAA-9312-E981A5FA5785}"/>
          </ac:picMkLst>
        </pc:picChg>
        <pc:picChg chg="add mod">
          <ac:chgData name="Tshegofatso Mpete" userId="a60b6761-5667-4288-8af5-4bfff3b919c5" providerId="ADAL" clId="{E192261A-E41A-4AA0-9CD7-B44C125F5ED8}" dt="2022-02-17T12:48:41.257" v="93" actId="1076"/>
          <ac:picMkLst>
            <pc:docMk/>
            <pc:sldMk cId="1194198902" sldId="269"/>
            <ac:picMk id="3" creationId="{4A8C927B-57A5-4343-8B3E-9D007F24BCCE}"/>
          </ac:picMkLst>
        </pc:picChg>
        <pc:picChg chg="del">
          <ac:chgData name="Tshegofatso Mpete" userId="a60b6761-5667-4288-8af5-4bfff3b919c5" providerId="ADAL" clId="{E192261A-E41A-4AA0-9CD7-B44C125F5ED8}" dt="2022-02-17T12:47:23.257" v="85" actId="478"/>
          <ac:picMkLst>
            <pc:docMk/>
            <pc:sldMk cId="1194198902" sldId="269"/>
            <ac:picMk id="4" creationId="{D7EB6F7B-EFEF-47EF-916B-40060BB5587F}"/>
          </ac:picMkLst>
        </pc:picChg>
      </pc:sldChg>
    </pc:docChg>
  </pc:docChgLst>
  <pc:docChgLst>
    <pc:chgData name="Nokubalela Mchunu" userId="977ff4f3-c59a-4eae-b5cd-f087e83fc3b0" providerId="ADAL" clId="{94E22C3F-8060-468E-9A15-B347E68E7669}"/>
    <pc:docChg chg="undo custSel addSld delSld modSld sldOrd">
      <pc:chgData name="Nokubalela Mchunu" userId="977ff4f3-c59a-4eae-b5cd-f087e83fc3b0" providerId="ADAL" clId="{94E22C3F-8060-468E-9A15-B347E68E7669}" dt="2022-02-20T16:19:47.700" v="107" actId="1076"/>
      <pc:docMkLst>
        <pc:docMk/>
      </pc:docMkLst>
      <pc:sldChg chg="modSp mod">
        <pc:chgData name="Nokubalela Mchunu" userId="977ff4f3-c59a-4eae-b5cd-f087e83fc3b0" providerId="ADAL" clId="{94E22C3F-8060-468E-9A15-B347E68E7669}" dt="2022-02-20T16:13:45.474" v="79" actId="14100"/>
        <pc:sldMkLst>
          <pc:docMk/>
          <pc:sldMk cId="710780061" sldId="256"/>
        </pc:sldMkLst>
        <pc:spChg chg="mod">
          <ac:chgData name="Nokubalela Mchunu" userId="977ff4f3-c59a-4eae-b5cd-f087e83fc3b0" providerId="ADAL" clId="{94E22C3F-8060-468E-9A15-B347E68E7669}" dt="2022-02-20T16:13:45.474" v="79" actId="14100"/>
          <ac:spMkLst>
            <pc:docMk/>
            <pc:sldMk cId="710780061" sldId="256"/>
            <ac:spMk id="3" creationId="{4FD39DF8-293E-49ED-8B3F-355AE6F6031D}"/>
          </ac:spMkLst>
        </pc:spChg>
      </pc:sldChg>
      <pc:sldChg chg="modSp mod ord">
        <pc:chgData name="Nokubalela Mchunu" userId="977ff4f3-c59a-4eae-b5cd-f087e83fc3b0" providerId="ADAL" clId="{94E22C3F-8060-468E-9A15-B347E68E7669}" dt="2022-02-20T16:19:47.700" v="107" actId="1076"/>
        <pc:sldMkLst>
          <pc:docMk/>
          <pc:sldMk cId="3889361055" sldId="323"/>
        </pc:sldMkLst>
        <pc:spChg chg="mod">
          <ac:chgData name="Nokubalela Mchunu" userId="977ff4f3-c59a-4eae-b5cd-f087e83fc3b0" providerId="ADAL" clId="{94E22C3F-8060-468E-9A15-B347E68E7669}" dt="2022-02-20T16:19:36.615" v="105" actId="1076"/>
          <ac:spMkLst>
            <pc:docMk/>
            <pc:sldMk cId="3889361055" sldId="323"/>
            <ac:spMk id="14" creationId="{9CD8DBEA-54CE-43B8-BC11-F6EEFB07558C}"/>
          </ac:spMkLst>
        </pc:spChg>
        <pc:spChg chg="mod">
          <ac:chgData name="Nokubalela Mchunu" userId="977ff4f3-c59a-4eae-b5cd-f087e83fc3b0" providerId="ADAL" clId="{94E22C3F-8060-468E-9A15-B347E68E7669}" dt="2022-02-20T16:19:41.421" v="106" actId="1076"/>
          <ac:spMkLst>
            <pc:docMk/>
            <pc:sldMk cId="3889361055" sldId="323"/>
            <ac:spMk id="15" creationId="{553C08E6-6D84-43F6-8B70-4BA865387568}"/>
          </ac:spMkLst>
        </pc:spChg>
        <pc:spChg chg="mod">
          <ac:chgData name="Nokubalela Mchunu" userId="977ff4f3-c59a-4eae-b5cd-f087e83fc3b0" providerId="ADAL" clId="{94E22C3F-8060-468E-9A15-B347E68E7669}" dt="2022-02-20T16:19:47.700" v="107" actId="1076"/>
          <ac:spMkLst>
            <pc:docMk/>
            <pc:sldMk cId="3889361055" sldId="323"/>
            <ac:spMk id="16" creationId="{FDB55144-45FF-4FC5-814E-DCE73AEA0B8D}"/>
          </ac:spMkLst>
        </pc:spChg>
        <pc:graphicFrameChg chg="mod">
          <ac:chgData name="Nokubalela Mchunu" userId="977ff4f3-c59a-4eae-b5cd-f087e83fc3b0" providerId="ADAL" clId="{94E22C3F-8060-468E-9A15-B347E68E7669}" dt="2022-02-20T16:19:07.826" v="102" actId="255"/>
          <ac:graphicFrameMkLst>
            <pc:docMk/>
            <pc:sldMk cId="3889361055" sldId="323"/>
            <ac:graphicFrameMk id="13" creationId="{2992903A-CB51-44EA-B7EE-13AE126419CD}"/>
          </ac:graphicFrameMkLst>
        </pc:graphicFrameChg>
      </pc:sldChg>
      <pc:sldChg chg="modSp mod ord">
        <pc:chgData name="Nokubalela Mchunu" userId="977ff4f3-c59a-4eae-b5cd-f087e83fc3b0" providerId="ADAL" clId="{94E22C3F-8060-468E-9A15-B347E68E7669}" dt="2022-02-20T16:17:04.544" v="89" actId="1076"/>
        <pc:sldMkLst>
          <pc:docMk/>
          <pc:sldMk cId="2182417614" sldId="2496"/>
        </pc:sldMkLst>
        <pc:spChg chg="mod">
          <ac:chgData name="Nokubalela Mchunu" userId="977ff4f3-c59a-4eae-b5cd-f087e83fc3b0" providerId="ADAL" clId="{94E22C3F-8060-468E-9A15-B347E68E7669}" dt="2022-02-20T16:17:04.544" v="89" actId="1076"/>
          <ac:spMkLst>
            <pc:docMk/>
            <pc:sldMk cId="2182417614" sldId="2496"/>
            <ac:spMk id="38" creationId="{C661DB57-03DE-4A05-8B3D-58435F1DFAF0}"/>
          </ac:spMkLst>
        </pc:spChg>
      </pc:sldChg>
      <pc:sldChg chg="modSp mod">
        <pc:chgData name="Nokubalela Mchunu" userId="977ff4f3-c59a-4eae-b5cd-f087e83fc3b0" providerId="ADAL" clId="{94E22C3F-8060-468E-9A15-B347E68E7669}" dt="2022-02-20T16:17:11.175" v="90" actId="1076"/>
        <pc:sldMkLst>
          <pc:docMk/>
          <pc:sldMk cId="1031380310" sldId="2497"/>
        </pc:sldMkLst>
        <pc:spChg chg="mod">
          <ac:chgData name="Nokubalela Mchunu" userId="977ff4f3-c59a-4eae-b5cd-f087e83fc3b0" providerId="ADAL" clId="{94E22C3F-8060-468E-9A15-B347E68E7669}" dt="2022-02-20T16:17:11.175" v="90" actId="1076"/>
          <ac:spMkLst>
            <pc:docMk/>
            <pc:sldMk cId="1031380310" sldId="2497"/>
            <ac:spMk id="15" creationId="{59E2CB60-49E8-4131-8E78-44ED9D477997}"/>
          </ac:spMkLst>
        </pc:spChg>
      </pc:sldChg>
      <pc:sldChg chg="modSp mod">
        <pc:chgData name="Nokubalela Mchunu" userId="977ff4f3-c59a-4eae-b5cd-f087e83fc3b0" providerId="ADAL" clId="{94E22C3F-8060-468E-9A15-B347E68E7669}" dt="2022-02-20T16:17:23.854" v="92" actId="1076"/>
        <pc:sldMkLst>
          <pc:docMk/>
          <pc:sldMk cId="2816295107" sldId="2515"/>
        </pc:sldMkLst>
        <pc:graphicFrameChg chg="mod">
          <ac:chgData name="Nokubalela Mchunu" userId="977ff4f3-c59a-4eae-b5cd-f087e83fc3b0" providerId="ADAL" clId="{94E22C3F-8060-468E-9A15-B347E68E7669}" dt="2022-02-20T16:17:20.485" v="91" actId="1076"/>
          <ac:graphicFrameMkLst>
            <pc:docMk/>
            <pc:sldMk cId="2816295107" sldId="2515"/>
            <ac:graphicFrameMk id="20" creationId="{011E6315-B8A0-4874-8F36-2DEE3F253484}"/>
          </ac:graphicFrameMkLst>
        </pc:graphicFrameChg>
        <pc:picChg chg="mod">
          <ac:chgData name="Nokubalela Mchunu" userId="977ff4f3-c59a-4eae-b5cd-f087e83fc3b0" providerId="ADAL" clId="{94E22C3F-8060-468E-9A15-B347E68E7669}" dt="2022-02-20T16:17:23.854" v="92" actId="1076"/>
          <ac:picMkLst>
            <pc:docMk/>
            <pc:sldMk cId="2816295107" sldId="2515"/>
            <ac:picMk id="3" creationId="{0130A30B-0537-4AC8-BE26-8513B345AD94}"/>
          </ac:picMkLst>
        </pc:picChg>
      </pc:sldChg>
      <pc:sldChg chg="modSp add del mod">
        <pc:chgData name="Nokubalela Mchunu" userId="977ff4f3-c59a-4eae-b5cd-f087e83fc3b0" providerId="ADAL" clId="{94E22C3F-8060-468E-9A15-B347E68E7669}" dt="2022-02-20T16:14:25.571" v="81" actId="47"/>
        <pc:sldMkLst>
          <pc:docMk/>
          <pc:sldMk cId="2048922140" sldId="2525"/>
        </pc:sldMkLst>
        <pc:spChg chg="mod">
          <ac:chgData name="Nokubalela Mchunu" userId="977ff4f3-c59a-4eae-b5cd-f087e83fc3b0" providerId="ADAL" clId="{94E22C3F-8060-468E-9A15-B347E68E7669}" dt="2022-02-20T16:03:48.689" v="2" actId="6549"/>
          <ac:spMkLst>
            <pc:docMk/>
            <pc:sldMk cId="2048922140" sldId="2525"/>
            <ac:spMk id="3" creationId="{167E2281-5660-4D57-B46D-3BA18E149392}"/>
          </ac:spMkLst>
        </pc:spChg>
      </pc:sldChg>
      <pc:sldChg chg="modSp add del mod">
        <pc:chgData name="Nokubalela Mchunu" userId="977ff4f3-c59a-4eae-b5cd-f087e83fc3b0" providerId="ADAL" clId="{94E22C3F-8060-468E-9A15-B347E68E7669}" dt="2022-02-20T16:09:44.332" v="77" actId="2696"/>
        <pc:sldMkLst>
          <pc:docMk/>
          <pc:sldMk cId="2717833674" sldId="2526"/>
        </pc:sldMkLst>
        <pc:spChg chg="mod">
          <ac:chgData name="Nokubalela Mchunu" userId="977ff4f3-c59a-4eae-b5cd-f087e83fc3b0" providerId="ADAL" clId="{94E22C3F-8060-468E-9A15-B347E68E7669}" dt="2022-02-20T16:07:11.666" v="76" actId="20577"/>
          <ac:spMkLst>
            <pc:docMk/>
            <pc:sldMk cId="2717833674" sldId="2526"/>
            <ac:spMk id="3" creationId="{167E2281-5660-4D57-B46D-3BA18E149392}"/>
          </ac:spMkLst>
        </pc:spChg>
      </pc:sldChg>
    </pc:docChg>
  </pc:docChgLst>
  <pc:docChgLst>
    <pc:chgData name="Phila Sithole" userId="716781fa-5fdc-45bc-9225-f489fe6e375e" providerId="ADAL" clId="{3E202E0F-7B2C-45DE-909B-0F0760F1FC7F}"/>
    <pc:docChg chg="custSel addSld delSld modSld sldOrd delMainMaster">
      <pc:chgData name="Phila Sithole" userId="716781fa-5fdc-45bc-9225-f489fe6e375e" providerId="ADAL" clId="{3E202E0F-7B2C-45DE-909B-0F0760F1FC7F}" dt="2022-02-20T16:20:54.385" v="2381" actId="20577"/>
      <pc:docMkLst>
        <pc:docMk/>
      </pc:docMkLst>
      <pc:sldChg chg="modSp mod">
        <pc:chgData name="Phila Sithole" userId="716781fa-5fdc-45bc-9225-f489fe6e375e" providerId="ADAL" clId="{3E202E0F-7B2C-45DE-909B-0F0760F1FC7F}" dt="2022-02-20T15:51:31.248" v="1792" actId="20577"/>
        <pc:sldMkLst>
          <pc:docMk/>
          <pc:sldMk cId="710780061" sldId="256"/>
        </pc:sldMkLst>
        <pc:spChg chg="mod">
          <ac:chgData name="Phila Sithole" userId="716781fa-5fdc-45bc-9225-f489fe6e375e" providerId="ADAL" clId="{3E202E0F-7B2C-45DE-909B-0F0760F1FC7F}" dt="2022-02-20T15:51:31.248" v="1792" actId="20577"/>
          <ac:spMkLst>
            <pc:docMk/>
            <pc:sldMk cId="710780061" sldId="256"/>
            <ac:spMk id="3" creationId="{4FD39DF8-293E-49ED-8B3F-355AE6F6031D}"/>
          </ac:spMkLst>
        </pc:spChg>
      </pc:sldChg>
      <pc:sldChg chg="del">
        <pc:chgData name="Phila Sithole" userId="716781fa-5fdc-45bc-9225-f489fe6e375e" providerId="ADAL" clId="{3E202E0F-7B2C-45DE-909B-0F0760F1FC7F}" dt="2022-02-20T13:05:42.755" v="3" actId="47"/>
        <pc:sldMkLst>
          <pc:docMk/>
          <pc:sldMk cId="1653014017" sldId="258"/>
        </pc:sldMkLst>
      </pc:sldChg>
      <pc:sldChg chg="del">
        <pc:chgData name="Phila Sithole" userId="716781fa-5fdc-45bc-9225-f489fe6e375e" providerId="ADAL" clId="{3E202E0F-7B2C-45DE-909B-0F0760F1FC7F}" dt="2022-02-20T13:05:42.349" v="1" actId="47"/>
        <pc:sldMkLst>
          <pc:docMk/>
          <pc:sldMk cId="921756736" sldId="265"/>
        </pc:sldMkLst>
      </pc:sldChg>
      <pc:sldChg chg="del">
        <pc:chgData name="Phila Sithole" userId="716781fa-5fdc-45bc-9225-f489fe6e375e" providerId="ADAL" clId="{3E202E0F-7B2C-45DE-909B-0F0760F1FC7F}" dt="2022-02-20T13:38:37.747" v="56" actId="47"/>
        <pc:sldMkLst>
          <pc:docMk/>
          <pc:sldMk cId="1964403579" sldId="267"/>
        </pc:sldMkLst>
      </pc:sldChg>
      <pc:sldChg chg="del">
        <pc:chgData name="Phila Sithole" userId="716781fa-5fdc-45bc-9225-f489fe6e375e" providerId="ADAL" clId="{3E202E0F-7B2C-45DE-909B-0F0760F1FC7F}" dt="2022-02-20T13:05:42.235" v="0" actId="47"/>
        <pc:sldMkLst>
          <pc:docMk/>
          <pc:sldMk cId="1194198902" sldId="269"/>
        </pc:sldMkLst>
      </pc:sldChg>
      <pc:sldChg chg="del">
        <pc:chgData name="Phila Sithole" userId="716781fa-5fdc-45bc-9225-f489fe6e375e" providerId="ADAL" clId="{3E202E0F-7B2C-45DE-909B-0F0760F1FC7F}" dt="2022-02-20T13:38:39.232" v="57" actId="47"/>
        <pc:sldMkLst>
          <pc:docMk/>
          <pc:sldMk cId="1034203229" sldId="278"/>
        </pc:sldMkLst>
      </pc:sldChg>
      <pc:sldChg chg="addSp modSp add mod">
        <pc:chgData name="Phila Sithole" userId="716781fa-5fdc-45bc-9225-f489fe6e375e" providerId="ADAL" clId="{3E202E0F-7B2C-45DE-909B-0F0760F1FC7F}" dt="2022-02-20T16:14:40.025" v="2375" actId="20577"/>
        <pc:sldMkLst>
          <pc:docMk/>
          <pc:sldMk cId="3889361055" sldId="323"/>
        </pc:sldMkLst>
        <pc:spChg chg="mod">
          <ac:chgData name="Phila Sithole" userId="716781fa-5fdc-45bc-9225-f489fe6e375e" providerId="ADAL" clId="{3E202E0F-7B2C-45DE-909B-0F0760F1FC7F}" dt="2022-02-20T15:48:54.457" v="1704" actId="14100"/>
          <ac:spMkLst>
            <pc:docMk/>
            <pc:sldMk cId="3889361055" sldId="323"/>
            <ac:spMk id="6" creationId="{D9E86731-A74F-4D05-A773-175E88294031}"/>
          </ac:spMkLst>
        </pc:spChg>
        <pc:spChg chg="add mod">
          <ac:chgData name="Phila Sithole" userId="716781fa-5fdc-45bc-9225-f489fe6e375e" providerId="ADAL" clId="{3E202E0F-7B2C-45DE-909B-0F0760F1FC7F}" dt="2022-02-20T16:14:40.025" v="2375" actId="20577"/>
          <ac:spMkLst>
            <pc:docMk/>
            <pc:sldMk cId="3889361055" sldId="323"/>
            <ac:spMk id="17" creationId="{440475B5-8CCD-48C4-9C47-4C9A0721DDE9}"/>
          </ac:spMkLst>
        </pc:spChg>
        <pc:spChg chg="add mod">
          <ac:chgData name="Phila Sithole" userId="716781fa-5fdc-45bc-9225-f489fe6e375e" providerId="ADAL" clId="{3E202E0F-7B2C-45DE-909B-0F0760F1FC7F}" dt="2022-02-20T15:30:29.050" v="1423" actId="571"/>
          <ac:spMkLst>
            <pc:docMk/>
            <pc:sldMk cId="3889361055" sldId="323"/>
            <ac:spMk id="23" creationId="{9E3C358D-4907-4226-941D-FC4ACB6E1F2A}"/>
          </ac:spMkLst>
        </pc:spChg>
        <pc:graphicFrameChg chg="mod modGraphic">
          <ac:chgData name="Phila Sithole" userId="716781fa-5fdc-45bc-9225-f489fe6e375e" providerId="ADAL" clId="{3E202E0F-7B2C-45DE-909B-0F0760F1FC7F}" dt="2022-02-20T15:39:13.096" v="1649" actId="14100"/>
          <ac:graphicFrameMkLst>
            <pc:docMk/>
            <pc:sldMk cId="3889361055" sldId="323"/>
            <ac:graphicFrameMk id="13" creationId="{2992903A-CB51-44EA-B7EE-13AE126419CD}"/>
          </ac:graphicFrameMkLst>
        </pc:graphicFrameChg>
        <pc:graphicFrameChg chg="add mod">
          <ac:chgData name="Phila Sithole" userId="716781fa-5fdc-45bc-9225-f489fe6e375e" providerId="ADAL" clId="{3E202E0F-7B2C-45DE-909B-0F0760F1FC7F}" dt="2022-02-20T15:30:25.978" v="1422" actId="571"/>
          <ac:graphicFrameMkLst>
            <pc:docMk/>
            <pc:sldMk cId="3889361055" sldId="323"/>
            <ac:graphicFrameMk id="25" creationId="{647EA485-35C1-4EA3-B035-58032879A112}"/>
          </ac:graphicFrameMkLst>
        </pc:graphicFrameChg>
      </pc:sldChg>
      <pc:sldChg chg="del">
        <pc:chgData name="Phila Sithole" userId="716781fa-5fdc-45bc-9225-f489fe6e375e" providerId="ADAL" clId="{3E202E0F-7B2C-45DE-909B-0F0760F1FC7F}" dt="2022-02-20T13:38:44.377" v="58" actId="47"/>
        <pc:sldMkLst>
          <pc:docMk/>
          <pc:sldMk cId="1012259669" sldId="404"/>
        </pc:sldMkLst>
      </pc:sldChg>
      <pc:sldChg chg="del">
        <pc:chgData name="Phila Sithole" userId="716781fa-5fdc-45bc-9225-f489fe6e375e" providerId="ADAL" clId="{3E202E0F-7B2C-45DE-909B-0F0760F1FC7F}" dt="2022-02-20T13:38:47.943" v="60" actId="47"/>
        <pc:sldMkLst>
          <pc:docMk/>
          <pc:sldMk cId="1628228614" sldId="405"/>
        </pc:sldMkLst>
      </pc:sldChg>
      <pc:sldChg chg="del">
        <pc:chgData name="Phila Sithole" userId="716781fa-5fdc-45bc-9225-f489fe6e375e" providerId="ADAL" clId="{3E202E0F-7B2C-45DE-909B-0F0760F1FC7F}" dt="2022-02-20T13:05:42.551" v="2" actId="47"/>
        <pc:sldMkLst>
          <pc:docMk/>
          <pc:sldMk cId="2779062040" sldId="406"/>
        </pc:sldMkLst>
      </pc:sldChg>
      <pc:sldChg chg="del">
        <pc:chgData name="Phila Sithole" userId="716781fa-5fdc-45bc-9225-f489fe6e375e" providerId="ADAL" clId="{3E202E0F-7B2C-45DE-909B-0F0760F1FC7F}" dt="2022-02-20T13:38:46.137" v="59" actId="47"/>
        <pc:sldMkLst>
          <pc:docMk/>
          <pc:sldMk cId="855084265" sldId="407"/>
        </pc:sldMkLst>
      </pc:sldChg>
      <pc:sldChg chg="del">
        <pc:chgData name="Phila Sithole" userId="716781fa-5fdc-45bc-9225-f489fe6e375e" providerId="ADAL" clId="{3E202E0F-7B2C-45DE-909B-0F0760F1FC7F}" dt="2022-02-20T13:05:43.446" v="5" actId="47"/>
        <pc:sldMkLst>
          <pc:docMk/>
          <pc:sldMk cId="1451787894" sldId="408"/>
        </pc:sldMkLst>
      </pc:sldChg>
      <pc:sldChg chg="del">
        <pc:chgData name="Phila Sithole" userId="716781fa-5fdc-45bc-9225-f489fe6e375e" providerId="ADAL" clId="{3E202E0F-7B2C-45DE-909B-0F0760F1FC7F}" dt="2022-02-20T13:05:46.455" v="6" actId="47"/>
        <pc:sldMkLst>
          <pc:docMk/>
          <pc:sldMk cId="3091684801" sldId="409"/>
        </pc:sldMkLst>
      </pc:sldChg>
      <pc:sldChg chg="del">
        <pc:chgData name="Phila Sithole" userId="716781fa-5fdc-45bc-9225-f489fe6e375e" providerId="ADAL" clId="{3E202E0F-7B2C-45DE-909B-0F0760F1FC7F}" dt="2022-02-20T13:05:43.072" v="4" actId="47"/>
        <pc:sldMkLst>
          <pc:docMk/>
          <pc:sldMk cId="1811494590" sldId="410"/>
        </pc:sldMkLst>
      </pc:sldChg>
      <pc:sldChg chg="add del">
        <pc:chgData name="Phila Sithole" userId="716781fa-5fdc-45bc-9225-f489fe6e375e" providerId="ADAL" clId="{3E202E0F-7B2C-45DE-909B-0F0760F1FC7F}" dt="2022-02-20T14:38:52.303" v="234" actId="47"/>
        <pc:sldMkLst>
          <pc:docMk/>
          <pc:sldMk cId="2237223901" sldId="2495"/>
        </pc:sldMkLst>
      </pc:sldChg>
      <pc:sldChg chg="modSp add mod ord">
        <pc:chgData name="Phila Sithole" userId="716781fa-5fdc-45bc-9225-f489fe6e375e" providerId="ADAL" clId="{3E202E0F-7B2C-45DE-909B-0F0760F1FC7F}" dt="2022-02-20T15:48:05.364" v="1703" actId="20577"/>
        <pc:sldMkLst>
          <pc:docMk/>
          <pc:sldMk cId="2182417614" sldId="2496"/>
        </pc:sldMkLst>
        <pc:spChg chg="mod">
          <ac:chgData name="Phila Sithole" userId="716781fa-5fdc-45bc-9225-f489fe6e375e" providerId="ADAL" clId="{3E202E0F-7B2C-45DE-909B-0F0760F1FC7F}" dt="2022-02-20T15:40:10.071" v="1652" actId="108"/>
          <ac:spMkLst>
            <pc:docMk/>
            <pc:sldMk cId="2182417614" sldId="2496"/>
            <ac:spMk id="2" creationId="{5552B70D-D168-455D-AE57-7A7B05AE4F1A}"/>
          </ac:spMkLst>
        </pc:spChg>
        <pc:spChg chg="mod">
          <ac:chgData name="Phila Sithole" userId="716781fa-5fdc-45bc-9225-f489fe6e375e" providerId="ADAL" clId="{3E202E0F-7B2C-45DE-909B-0F0760F1FC7F}" dt="2022-02-20T15:48:05.364" v="1703" actId="20577"/>
          <ac:spMkLst>
            <pc:docMk/>
            <pc:sldMk cId="2182417614" sldId="2496"/>
            <ac:spMk id="38" creationId="{C661DB57-03DE-4A05-8B3D-58435F1DFAF0}"/>
          </ac:spMkLst>
        </pc:spChg>
      </pc:sldChg>
      <pc:sldChg chg="modSp add mod ord">
        <pc:chgData name="Phila Sithole" userId="716781fa-5fdc-45bc-9225-f489fe6e375e" providerId="ADAL" clId="{3E202E0F-7B2C-45DE-909B-0F0760F1FC7F}" dt="2022-02-20T15:52:51.440" v="1820" actId="20577"/>
        <pc:sldMkLst>
          <pc:docMk/>
          <pc:sldMk cId="1031380310" sldId="2497"/>
        </pc:sldMkLst>
        <pc:spChg chg="mod">
          <ac:chgData name="Phila Sithole" userId="716781fa-5fdc-45bc-9225-f489fe6e375e" providerId="ADAL" clId="{3E202E0F-7B2C-45DE-909B-0F0760F1FC7F}" dt="2022-02-20T15:52:51.440" v="1820" actId="20577"/>
          <ac:spMkLst>
            <pc:docMk/>
            <pc:sldMk cId="1031380310" sldId="2497"/>
            <ac:spMk id="2" creationId="{5552B70D-D168-455D-AE57-7A7B05AE4F1A}"/>
          </ac:spMkLst>
        </pc:spChg>
        <pc:spChg chg="mod">
          <ac:chgData name="Phila Sithole" userId="716781fa-5fdc-45bc-9225-f489fe6e375e" providerId="ADAL" clId="{3E202E0F-7B2C-45DE-909B-0F0760F1FC7F}" dt="2022-02-20T15:51:57.688" v="1793" actId="14100"/>
          <ac:spMkLst>
            <pc:docMk/>
            <pc:sldMk cId="1031380310" sldId="2497"/>
            <ac:spMk id="15" creationId="{59E2CB60-49E8-4131-8E78-44ED9D477997}"/>
          </ac:spMkLst>
        </pc:spChg>
      </pc:sldChg>
      <pc:sldChg chg="modSp add mod ord">
        <pc:chgData name="Phila Sithole" userId="716781fa-5fdc-45bc-9225-f489fe6e375e" providerId="ADAL" clId="{3E202E0F-7B2C-45DE-909B-0F0760F1FC7F}" dt="2022-02-20T16:20:54.385" v="2381" actId="20577"/>
        <pc:sldMkLst>
          <pc:docMk/>
          <pc:sldMk cId="2857014730" sldId="2508"/>
        </pc:sldMkLst>
        <pc:spChg chg="mod">
          <ac:chgData name="Phila Sithole" userId="716781fa-5fdc-45bc-9225-f489fe6e375e" providerId="ADAL" clId="{3E202E0F-7B2C-45DE-909B-0F0760F1FC7F}" dt="2022-02-20T13:29:53.703" v="23" actId="113"/>
          <ac:spMkLst>
            <pc:docMk/>
            <pc:sldMk cId="2857014730" sldId="2508"/>
            <ac:spMk id="2" creationId="{5552B70D-D168-455D-AE57-7A7B05AE4F1A}"/>
          </ac:spMkLst>
        </pc:spChg>
        <pc:spChg chg="mod">
          <ac:chgData name="Phila Sithole" userId="716781fa-5fdc-45bc-9225-f489fe6e375e" providerId="ADAL" clId="{3E202E0F-7B2C-45DE-909B-0F0760F1FC7F}" dt="2022-02-20T15:35:31.967" v="1602" actId="2711"/>
          <ac:spMkLst>
            <pc:docMk/>
            <pc:sldMk cId="2857014730" sldId="2508"/>
            <ac:spMk id="8" creationId="{00000000-0000-0000-0000-000000000000}"/>
          </ac:spMkLst>
        </pc:spChg>
        <pc:spChg chg="mod">
          <ac:chgData name="Phila Sithole" userId="716781fa-5fdc-45bc-9225-f489fe6e375e" providerId="ADAL" clId="{3E202E0F-7B2C-45DE-909B-0F0760F1FC7F}" dt="2022-02-20T15:35:31.967" v="1602" actId="2711"/>
          <ac:spMkLst>
            <pc:docMk/>
            <pc:sldMk cId="2857014730" sldId="2508"/>
            <ac:spMk id="10" creationId="{78310575-3091-4D34-85A3-84C00C29911D}"/>
          </ac:spMkLst>
        </pc:spChg>
        <pc:spChg chg="mod">
          <ac:chgData name="Phila Sithole" userId="716781fa-5fdc-45bc-9225-f489fe6e375e" providerId="ADAL" clId="{3E202E0F-7B2C-45DE-909B-0F0760F1FC7F}" dt="2022-02-20T15:35:31.967" v="1602" actId="2711"/>
          <ac:spMkLst>
            <pc:docMk/>
            <pc:sldMk cId="2857014730" sldId="2508"/>
            <ac:spMk id="11" creationId="{A9E4F567-0ABF-4A4B-B024-CC20391D0A9E}"/>
          </ac:spMkLst>
        </pc:spChg>
        <pc:spChg chg="mod">
          <ac:chgData name="Phila Sithole" userId="716781fa-5fdc-45bc-9225-f489fe6e375e" providerId="ADAL" clId="{3E202E0F-7B2C-45DE-909B-0F0760F1FC7F}" dt="2022-02-20T15:35:31.967" v="1602" actId="2711"/>
          <ac:spMkLst>
            <pc:docMk/>
            <pc:sldMk cId="2857014730" sldId="2508"/>
            <ac:spMk id="12" creationId="{A5725CD4-8EA1-4113-82A7-0757D6B1628C}"/>
          </ac:spMkLst>
        </pc:spChg>
        <pc:spChg chg="mod">
          <ac:chgData name="Phila Sithole" userId="716781fa-5fdc-45bc-9225-f489fe6e375e" providerId="ADAL" clId="{3E202E0F-7B2C-45DE-909B-0F0760F1FC7F}" dt="2022-02-20T15:35:31.967" v="1602" actId="2711"/>
          <ac:spMkLst>
            <pc:docMk/>
            <pc:sldMk cId="2857014730" sldId="2508"/>
            <ac:spMk id="13" creationId="{CF4BEBE1-9F06-4778-BFDE-D85FF6D325C7}"/>
          </ac:spMkLst>
        </pc:spChg>
        <pc:spChg chg="mod">
          <ac:chgData name="Phila Sithole" userId="716781fa-5fdc-45bc-9225-f489fe6e375e" providerId="ADAL" clId="{3E202E0F-7B2C-45DE-909B-0F0760F1FC7F}" dt="2022-02-20T15:35:31.967" v="1602" actId="2711"/>
          <ac:spMkLst>
            <pc:docMk/>
            <pc:sldMk cId="2857014730" sldId="2508"/>
            <ac:spMk id="15" creationId="{E5583467-2F57-420F-AB55-6DFFF1CD7D30}"/>
          </ac:spMkLst>
        </pc:spChg>
        <pc:spChg chg="mod">
          <ac:chgData name="Phila Sithole" userId="716781fa-5fdc-45bc-9225-f489fe6e375e" providerId="ADAL" clId="{3E202E0F-7B2C-45DE-909B-0F0760F1FC7F}" dt="2022-02-20T15:35:31.967" v="1602" actId="2711"/>
          <ac:spMkLst>
            <pc:docMk/>
            <pc:sldMk cId="2857014730" sldId="2508"/>
            <ac:spMk id="17" creationId="{9C5AFE1E-C022-4A14-9C34-D204E88F2BEE}"/>
          </ac:spMkLst>
        </pc:spChg>
        <pc:spChg chg="mod">
          <ac:chgData name="Phila Sithole" userId="716781fa-5fdc-45bc-9225-f489fe6e375e" providerId="ADAL" clId="{3E202E0F-7B2C-45DE-909B-0F0760F1FC7F}" dt="2022-02-20T15:35:31.967" v="1602" actId="2711"/>
          <ac:spMkLst>
            <pc:docMk/>
            <pc:sldMk cId="2857014730" sldId="2508"/>
            <ac:spMk id="18" creationId="{A9E0C4E0-EC61-4858-87D5-EBFD33C16A96}"/>
          </ac:spMkLst>
        </pc:spChg>
        <pc:spChg chg="mod">
          <ac:chgData name="Phila Sithole" userId="716781fa-5fdc-45bc-9225-f489fe6e375e" providerId="ADAL" clId="{3E202E0F-7B2C-45DE-909B-0F0760F1FC7F}" dt="2022-02-20T15:35:31.967" v="1602" actId="2711"/>
          <ac:spMkLst>
            <pc:docMk/>
            <pc:sldMk cId="2857014730" sldId="2508"/>
            <ac:spMk id="20" creationId="{E46D3526-46A7-427F-A96B-C469C5248BB4}"/>
          </ac:spMkLst>
        </pc:spChg>
        <pc:spChg chg="mod">
          <ac:chgData name="Phila Sithole" userId="716781fa-5fdc-45bc-9225-f489fe6e375e" providerId="ADAL" clId="{3E202E0F-7B2C-45DE-909B-0F0760F1FC7F}" dt="2022-02-20T15:35:31.967" v="1602" actId="2711"/>
          <ac:spMkLst>
            <pc:docMk/>
            <pc:sldMk cId="2857014730" sldId="2508"/>
            <ac:spMk id="21" creationId="{8B2D7357-CBEE-446F-8C2E-57768B8860E7}"/>
          </ac:spMkLst>
        </pc:spChg>
        <pc:spChg chg="mod">
          <ac:chgData name="Phila Sithole" userId="716781fa-5fdc-45bc-9225-f489fe6e375e" providerId="ADAL" clId="{3E202E0F-7B2C-45DE-909B-0F0760F1FC7F}" dt="2022-02-20T15:35:31.967" v="1602" actId="2711"/>
          <ac:spMkLst>
            <pc:docMk/>
            <pc:sldMk cId="2857014730" sldId="2508"/>
            <ac:spMk id="23" creationId="{8CE99D4F-2D36-4A94-A8AD-B92DAB144CF7}"/>
          </ac:spMkLst>
        </pc:spChg>
        <pc:spChg chg="mod">
          <ac:chgData name="Phila Sithole" userId="716781fa-5fdc-45bc-9225-f489fe6e375e" providerId="ADAL" clId="{3E202E0F-7B2C-45DE-909B-0F0760F1FC7F}" dt="2022-02-20T15:35:31.967" v="1602" actId="2711"/>
          <ac:spMkLst>
            <pc:docMk/>
            <pc:sldMk cId="2857014730" sldId="2508"/>
            <ac:spMk id="24" creationId="{25090205-DBAD-427C-88B1-A48111505697}"/>
          </ac:spMkLst>
        </pc:spChg>
        <pc:spChg chg="mod">
          <ac:chgData name="Phila Sithole" userId="716781fa-5fdc-45bc-9225-f489fe6e375e" providerId="ADAL" clId="{3E202E0F-7B2C-45DE-909B-0F0760F1FC7F}" dt="2022-02-20T15:35:31.967" v="1602" actId="2711"/>
          <ac:spMkLst>
            <pc:docMk/>
            <pc:sldMk cId="2857014730" sldId="2508"/>
            <ac:spMk id="25" creationId="{8E57CAD0-02A7-4473-B3FD-F4B118674F5B}"/>
          </ac:spMkLst>
        </pc:spChg>
        <pc:spChg chg="mod">
          <ac:chgData name="Phila Sithole" userId="716781fa-5fdc-45bc-9225-f489fe6e375e" providerId="ADAL" clId="{3E202E0F-7B2C-45DE-909B-0F0760F1FC7F}" dt="2022-02-20T15:35:31.967" v="1602" actId="2711"/>
          <ac:spMkLst>
            <pc:docMk/>
            <pc:sldMk cId="2857014730" sldId="2508"/>
            <ac:spMk id="26" creationId="{84B67A6A-7DD9-4F9C-A214-8774608A0A76}"/>
          </ac:spMkLst>
        </pc:spChg>
        <pc:spChg chg="mod">
          <ac:chgData name="Phila Sithole" userId="716781fa-5fdc-45bc-9225-f489fe6e375e" providerId="ADAL" clId="{3E202E0F-7B2C-45DE-909B-0F0760F1FC7F}" dt="2022-02-20T15:35:31.967" v="1602" actId="2711"/>
          <ac:spMkLst>
            <pc:docMk/>
            <pc:sldMk cId="2857014730" sldId="2508"/>
            <ac:spMk id="27" creationId="{E0D14B90-CD01-46BD-9616-07283424846E}"/>
          </ac:spMkLst>
        </pc:spChg>
        <pc:spChg chg="mod">
          <ac:chgData name="Phila Sithole" userId="716781fa-5fdc-45bc-9225-f489fe6e375e" providerId="ADAL" clId="{3E202E0F-7B2C-45DE-909B-0F0760F1FC7F}" dt="2022-02-20T15:35:31.967" v="1602" actId="2711"/>
          <ac:spMkLst>
            <pc:docMk/>
            <pc:sldMk cId="2857014730" sldId="2508"/>
            <ac:spMk id="28" creationId="{33AFD024-51E2-48E7-9BA1-0C85DB69EE1A}"/>
          </ac:spMkLst>
        </pc:spChg>
        <pc:spChg chg="mod">
          <ac:chgData name="Phila Sithole" userId="716781fa-5fdc-45bc-9225-f489fe6e375e" providerId="ADAL" clId="{3E202E0F-7B2C-45DE-909B-0F0760F1FC7F}" dt="2022-02-20T15:35:31.967" v="1602" actId="2711"/>
          <ac:spMkLst>
            <pc:docMk/>
            <pc:sldMk cId="2857014730" sldId="2508"/>
            <ac:spMk id="30" creationId="{B02A2BAE-CBA7-4BDA-8140-FDB0BBF0E535}"/>
          </ac:spMkLst>
        </pc:spChg>
        <pc:spChg chg="mod">
          <ac:chgData name="Phila Sithole" userId="716781fa-5fdc-45bc-9225-f489fe6e375e" providerId="ADAL" clId="{3E202E0F-7B2C-45DE-909B-0F0760F1FC7F}" dt="2022-02-20T15:35:31.967" v="1602" actId="2711"/>
          <ac:spMkLst>
            <pc:docMk/>
            <pc:sldMk cId="2857014730" sldId="2508"/>
            <ac:spMk id="37" creationId="{581A9C33-5BAB-4261-A20B-33F5BBA986FC}"/>
          </ac:spMkLst>
        </pc:spChg>
        <pc:spChg chg="mod">
          <ac:chgData name="Phila Sithole" userId="716781fa-5fdc-45bc-9225-f489fe6e375e" providerId="ADAL" clId="{3E202E0F-7B2C-45DE-909B-0F0760F1FC7F}" dt="2022-02-20T15:35:31.967" v="1602" actId="2711"/>
          <ac:spMkLst>
            <pc:docMk/>
            <pc:sldMk cId="2857014730" sldId="2508"/>
            <ac:spMk id="40" creationId="{E9F8A207-C519-4F3F-A47B-3E0167338214}"/>
          </ac:spMkLst>
        </pc:spChg>
        <pc:spChg chg="mod">
          <ac:chgData name="Phila Sithole" userId="716781fa-5fdc-45bc-9225-f489fe6e375e" providerId="ADAL" clId="{3E202E0F-7B2C-45DE-909B-0F0760F1FC7F}" dt="2022-02-20T16:20:54.385" v="2381" actId="20577"/>
          <ac:spMkLst>
            <pc:docMk/>
            <pc:sldMk cId="2857014730" sldId="2508"/>
            <ac:spMk id="45" creationId="{5719E5D7-B6C1-4E12-9428-4001DAF0951A}"/>
          </ac:spMkLst>
        </pc:spChg>
        <pc:spChg chg="mod">
          <ac:chgData name="Phila Sithole" userId="716781fa-5fdc-45bc-9225-f489fe6e375e" providerId="ADAL" clId="{3E202E0F-7B2C-45DE-909B-0F0760F1FC7F}" dt="2022-02-20T15:41:12.068" v="1680" actId="20577"/>
          <ac:spMkLst>
            <pc:docMk/>
            <pc:sldMk cId="2857014730" sldId="2508"/>
            <ac:spMk id="49" creationId="{89713640-1B19-4089-92BC-59FE5DCB6159}"/>
          </ac:spMkLst>
        </pc:spChg>
        <pc:spChg chg="mod">
          <ac:chgData name="Phila Sithole" userId="716781fa-5fdc-45bc-9225-f489fe6e375e" providerId="ADAL" clId="{3E202E0F-7B2C-45DE-909B-0F0760F1FC7F}" dt="2022-02-20T15:35:31.967" v="1602" actId="2711"/>
          <ac:spMkLst>
            <pc:docMk/>
            <pc:sldMk cId="2857014730" sldId="2508"/>
            <ac:spMk id="63" creationId="{BAAB9AEC-D368-45C9-9AC5-088ED274BF1E}"/>
          </ac:spMkLst>
        </pc:spChg>
        <pc:grpChg chg="mod">
          <ac:chgData name="Phila Sithole" userId="716781fa-5fdc-45bc-9225-f489fe6e375e" providerId="ADAL" clId="{3E202E0F-7B2C-45DE-909B-0F0760F1FC7F}" dt="2022-02-20T15:35:31.967" v="1602" actId="2711"/>
          <ac:grpSpMkLst>
            <pc:docMk/>
            <pc:sldMk cId="2857014730" sldId="2508"/>
            <ac:grpSpMk id="29" creationId="{59B9380C-8586-4B6E-8681-BF53F2246121}"/>
          </ac:grpSpMkLst>
        </pc:grpChg>
        <pc:grpChg chg="mod">
          <ac:chgData name="Phila Sithole" userId="716781fa-5fdc-45bc-9225-f489fe6e375e" providerId="ADAL" clId="{3E202E0F-7B2C-45DE-909B-0F0760F1FC7F}" dt="2022-02-20T15:35:31.967" v="1602" actId="2711"/>
          <ac:grpSpMkLst>
            <pc:docMk/>
            <pc:sldMk cId="2857014730" sldId="2508"/>
            <ac:grpSpMk id="56" creationId="{0FDE1805-3EE4-484E-9410-F18A5F527361}"/>
          </ac:grpSpMkLst>
        </pc:grpChg>
        <pc:cxnChg chg="mod">
          <ac:chgData name="Phila Sithole" userId="716781fa-5fdc-45bc-9225-f489fe6e375e" providerId="ADAL" clId="{3E202E0F-7B2C-45DE-909B-0F0760F1FC7F}" dt="2022-02-20T15:35:31.967" v="1602" actId="2711"/>
          <ac:cxnSpMkLst>
            <pc:docMk/>
            <pc:sldMk cId="2857014730" sldId="2508"/>
            <ac:cxnSpMk id="19" creationId="{00000000-0000-0000-0000-000000000000}"/>
          </ac:cxnSpMkLst>
        </pc:cxnChg>
      </pc:sldChg>
      <pc:sldChg chg="modSp add mod">
        <pc:chgData name="Phila Sithole" userId="716781fa-5fdc-45bc-9225-f489fe6e375e" providerId="ADAL" clId="{3E202E0F-7B2C-45DE-909B-0F0760F1FC7F}" dt="2022-02-20T15:46:35.089" v="1694" actId="14100"/>
        <pc:sldMkLst>
          <pc:docMk/>
          <pc:sldMk cId="1875095635" sldId="2509"/>
        </pc:sldMkLst>
        <pc:spChg chg="mod">
          <ac:chgData name="Phila Sithole" userId="716781fa-5fdc-45bc-9225-f489fe6e375e" providerId="ADAL" clId="{3E202E0F-7B2C-45DE-909B-0F0760F1FC7F}" dt="2022-02-20T15:46:35.089" v="1694" actId="14100"/>
          <ac:spMkLst>
            <pc:docMk/>
            <pc:sldMk cId="1875095635" sldId="2509"/>
            <ac:spMk id="2" creationId="{5552B70D-D168-455D-AE57-7A7B05AE4F1A}"/>
          </ac:spMkLst>
        </pc:spChg>
      </pc:sldChg>
      <pc:sldChg chg="add del">
        <pc:chgData name="Phila Sithole" userId="716781fa-5fdc-45bc-9225-f489fe6e375e" providerId="ADAL" clId="{3E202E0F-7B2C-45DE-909B-0F0760F1FC7F}" dt="2022-02-20T14:45:50.236" v="241" actId="47"/>
        <pc:sldMkLst>
          <pc:docMk/>
          <pc:sldMk cId="2825875413" sldId="2512"/>
        </pc:sldMkLst>
      </pc:sldChg>
      <pc:sldChg chg="modSp add mod">
        <pc:chgData name="Phila Sithole" userId="716781fa-5fdc-45bc-9225-f489fe6e375e" providerId="ADAL" clId="{3E202E0F-7B2C-45DE-909B-0F0760F1FC7F}" dt="2022-02-20T15:46:13.250" v="1691" actId="108"/>
        <pc:sldMkLst>
          <pc:docMk/>
          <pc:sldMk cId="2816295107" sldId="2515"/>
        </pc:sldMkLst>
        <pc:spChg chg="mod">
          <ac:chgData name="Phila Sithole" userId="716781fa-5fdc-45bc-9225-f489fe6e375e" providerId="ADAL" clId="{3E202E0F-7B2C-45DE-909B-0F0760F1FC7F}" dt="2022-02-20T15:46:13.250" v="1691" actId="108"/>
          <ac:spMkLst>
            <pc:docMk/>
            <pc:sldMk cId="2816295107" sldId="2515"/>
            <ac:spMk id="15" creationId="{33DEAEC9-45C6-41CB-A263-3FB12C99FCF5}"/>
          </ac:spMkLst>
        </pc:spChg>
      </pc:sldChg>
      <pc:sldChg chg="modSp add mod ord">
        <pc:chgData name="Phila Sithole" userId="716781fa-5fdc-45bc-9225-f489fe6e375e" providerId="ADAL" clId="{3E202E0F-7B2C-45DE-909B-0F0760F1FC7F}" dt="2022-02-20T15:47:07.777" v="1696" actId="108"/>
        <pc:sldMkLst>
          <pc:docMk/>
          <pc:sldMk cId="284691490" sldId="2524"/>
        </pc:sldMkLst>
        <pc:spChg chg="mod">
          <ac:chgData name="Phila Sithole" userId="716781fa-5fdc-45bc-9225-f489fe6e375e" providerId="ADAL" clId="{3E202E0F-7B2C-45DE-909B-0F0760F1FC7F}" dt="2022-02-20T15:47:07.777" v="1696" actId="108"/>
          <ac:spMkLst>
            <pc:docMk/>
            <pc:sldMk cId="284691490" sldId="2524"/>
            <ac:spMk id="21" creationId="{FAB43013-B946-4938-9C41-66401826DB57}"/>
          </ac:spMkLst>
        </pc:spChg>
      </pc:sldChg>
      <pc:sldChg chg="addSp delSp modSp new mod">
        <pc:chgData name="Phila Sithole" userId="716781fa-5fdc-45bc-9225-f489fe6e375e" providerId="ADAL" clId="{3E202E0F-7B2C-45DE-909B-0F0760F1FC7F}" dt="2022-02-20T15:49:09.723" v="1705" actId="6549"/>
        <pc:sldMkLst>
          <pc:docMk/>
          <pc:sldMk cId="2048922140" sldId="2525"/>
        </pc:sldMkLst>
        <pc:spChg chg="del mod">
          <ac:chgData name="Phila Sithole" userId="716781fa-5fdc-45bc-9225-f489fe6e375e" providerId="ADAL" clId="{3E202E0F-7B2C-45DE-909B-0F0760F1FC7F}" dt="2022-02-20T15:41:29.611" v="1683" actId="478"/>
          <ac:spMkLst>
            <pc:docMk/>
            <pc:sldMk cId="2048922140" sldId="2525"/>
            <ac:spMk id="2" creationId="{28510F92-07F9-40DA-86DE-F392C80A147C}"/>
          </ac:spMkLst>
        </pc:spChg>
        <pc:spChg chg="mod">
          <ac:chgData name="Phila Sithole" userId="716781fa-5fdc-45bc-9225-f489fe6e375e" providerId="ADAL" clId="{3E202E0F-7B2C-45DE-909B-0F0760F1FC7F}" dt="2022-02-20T15:49:09.723" v="1705" actId="6549"/>
          <ac:spMkLst>
            <pc:docMk/>
            <pc:sldMk cId="2048922140" sldId="2525"/>
            <ac:spMk id="3" creationId="{167E2281-5660-4D57-B46D-3BA18E149392}"/>
          </ac:spMkLst>
        </pc:spChg>
        <pc:spChg chg="add mod">
          <ac:chgData name="Phila Sithole" userId="716781fa-5fdc-45bc-9225-f489fe6e375e" providerId="ADAL" clId="{3E202E0F-7B2C-45DE-909B-0F0760F1FC7F}" dt="2022-02-20T15:41:26.882" v="1682" actId="20577"/>
          <ac:spMkLst>
            <pc:docMk/>
            <pc:sldMk cId="2048922140" sldId="2525"/>
            <ac:spMk id="4" creationId="{1AB73963-CE05-48E4-AF77-834613A8B41C}"/>
          </ac:spMkLst>
        </pc:spChg>
        <pc:spChg chg="add del mod">
          <ac:chgData name="Phila Sithole" userId="716781fa-5fdc-45bc-9225-f489fe6e375e" providerId="ADAL" clId="{3E202E0F-7B2C-45DE-909B-0F0760F1FC7F}" dt="2022-02-20T15:41:31.278" v="1684" actId="478"/>
          <ac:spMkLst>
            <pc:docMk/>
            <pc:sldMk cId="2048922140" sldId="2525"/>
            <ac:spMk id="6" creationId="{6578EEE9-6E83-4D55-B393-561F7743D3D0}"/>
          </ac:spMkLst>
        </pc:spChg>
      </pc:sldChg>
      <pc:sldChg chg="modSp add del mod">
        <pc:chgData name="Phila Sithole" userId="716781fa-5fdc-45bc-9225-f489fe6e375e" providerId="ADAL" clId="{3E202E0F-7B2C-45DE-909B-0F0760F1FC7F}" dt="2022-02-20T13:40:06.396" v="63" actId="47"/>
        <pc:sldMkLst>
          <pc:docMk/>
          <pc:sldMk cId="3784350870" sldId="2525"/>
        </pc:sldMkLst>
        <pc:spChg chg="mod">
          <ac:chgData name="Phila Sithole" userId="716781fa-5fdc-45bc-9225-f489fe6e375e" providerId="ADAL" clId="{3E202E0F-7B2C-45DE-909B-0F0760F1FC7F}" dt="2022-02-20T13:27:20.258" v="19" actId="27636"/>
          <ac:spMkLst>
            <pc:docMk/>
            <pc:sldMk cId="3784350870" sldId="2525"/>
            <ac:spMk id="3" creationId="{219A056E-3FC2-4C94-ACCC-F957F5A11904}"/>
          </ac:spMkLst>
        </pc:spChg>
      </pc:sldChg>
      <pc:sldChg chg="add del ord">
        <pc:chgData name="Phila Sithole" userId="716781fa-5fdc-45bc-9225-f489fe6e375e" providerId="ADAL" clId="{3E202E0F-7B2C-45DE-909B-0F0760F1FC7F}" dt="2022-02-20T14:28:21.660" v="168" actId="47"/>
        <pc:sldMkLst>
          <pc:docMk/>
          <pc:sldMk cId="3438218012" sldId="2526"/>
        </pc:sldMkLst>
      </pc:sldChg>
      <pc:sldMasterChg chg="del delSldLayout">
        <pc:chgData name="Phila Sithole" userId="716781fa-5fdc-45bc-9225-f489fe6e375e" providerId="ADAL" clId="{3E202E0F-7B2C-45DE-909B-0F0760F1FC7F}" dt="2022-02-20T13:38:39.232" v="57" actId="47"/>
        <pc:sldMasterMkLst>
          <pc:docMk/>
          <pc:sldMasterMk cId="493764853" sldId="2147483660"/>
        </pc:sldMasterMkLst>
        <pc:sldLayoutChg chg="del">
          <pc:chgData name="Phila Sithole" userId="716781fa-5fdc-45bc-9225-f489fe6e375e" providerId="ADAL" clId="{3E202E0F-7B2C-45DE-909B-0F0760F1FC7F}" dt="2022-02-20T13:38:39.232" v="57" actId="47"/>
          <pc:sldLayoutMkLst>
            <pc:docMk/>
            <pc:sldMasterMk cId="493764853" sldId="2147483660"/>
            <pc:sldLayoutMk cId="2208364385" sldId="2147483661"/>
          </pc:sldLayoutMkLst>
        </pc:sldLayoutChg>
        <pc:sldLayoutChg chg="del">
          <pc:chgData name="Phila Sithole" userId="716781fa-5fdc-45bc-9225-f489fe6e375e" providerId="ADAL" clId="{3E202E0F-7B2C-45DE-909B-0F0760F1FC7F}" dt="2022-02-20T13:38:39.232" v="57" actId="47"/>
          <pc:sldLayoutMkLst>
            <pc:docMk/>
            <pc:sldMasterMk cId="493764853" sldId="2147483660"/>
            <pc:sldLayoutMk cId="2443254890" sldId="2147483662"/>
          </pc:sldLayoutMkLst>
        </pc:sldLayoutChg>
        <pc:sldLayoutChg chg="del">
          <pc:chgData name="Phila Sithole" userId="716781fa-5fdc-45bc-9225-f489fe6e375e" providerId="ADAL" clId="{3E202E0F-7B2C-45DE-909B-0F0760F1FC7F}" dt="2022-02-20T13:38:39.232" v="57" actId="47"/>
          <pc:sldLayoutMkLst>
            <pc:docMk/>
            <pc:sldMasterMk cId="493764853" sldId="2147483660"/>
            <pc:sldLayoutMk cId="343657667" sldId="2147483663"/>
          </pc:sldLayoutMkLst>
        </pc:sldLayoutChg>
        <pc:sldLayoutChg chg="del">
          <pc:chgData name="Phila Sithole" userId="716781fa-5fdc-45bc-9225-f489fe6e375e" providerId="ADAL" clId="{3E202E0F-7B2C-45DE-909B-0F0760F1FC7F}" dt="2022-02-20T13:38:39.232" v="57" actId="47"/>
          <pc:sldLayoutMkLst>
            <pc:docMk/>
            <pc:sldMasterMk cId="493764853" sldId="2147483660"/>
            <pc:sldLayoutMk cId="1170787157" sldId="2147483664"/>
          </pc:sldLayoutMkLst>
        </pc:sldLayoutChg>
        <pc:sldLayoutChg chg="del">
          <pc:chgData name="Phila Sithole" userId="716781fa-5fdc-45bc-9225-f489fe6e375e" providerId="ADAL" clId="{3E202E0F-7B2C-45DE-909B-0F0760F1FC7F}" dt="2022-02-20T13:38:39.232" v="57" actId="47"/>
          <pc:sldLayoutMkLst>
            <pc:docMk/>
            <pc:sldMasterMk cId="493764853" sldId="2147483660"/>
            <pc:sldLayoutMk cId="2540211012" sldId="2147483665"/>
          </pc:sldLayoutMkLst>
        </pc:sldLayoutChg>
        <pc:sldLayoutChg chg="del">
          <pc:chgData name="Phila Sithole" userId="716781fa-5fdc-45bc-9225-f489fe6e375e" providerId="ADAL" clId="{3E202E0F-7B2C-45DE-909B-0F0760F1FC7F}" dt="2022-02-20T13:38:39.232" v="57" actId="47"/>
          <pc:sldLayoutMkLst>
            <pc:docMk/>
            <pc:sldMasterMk cId="493764853" sldId="2147483660"/>
            <pc:sldLayoutMk cId="2725463410" sldId="2147483666"/>
          </pc:sldLayoutMkLst>
        </pc:sldLayoutChg>
        <pc:sldLayoutChg chg="del">
          <pc:chgData name="Phila Sithole" userId="716781fa-5fdc-45bc-9225-f489fe6e375e" providerId="ADAL" clId="{3E202E0F-7B2C-45DE-909B-0F0760F1FC7F}" dt="2022-02-20T13:38:39.232" v="57" actId="47"/>
          <pc:sldLayoutMkLst>
            <pc:docMk/>
            <pc:sldMasterMk cId="493764853" sldId="2147483660"/>
            <pc:sldLayoutMk cId="843042591" sldId="2147483667"/>
          </pc:sldLayoutMkLst>
        </pc:sldLayoutChg>
        <pc:sldLayoutChg chg="del">
          <pc:chgData name="Phila Sithole" userId="716781fa-5fdc-45bc-9225-f489fe6e375e" providerId="ADAL" clId="{3E202E0F-7B2C-45DE-909B-0F0760F1FC7F}" dt="2022-02-20T13:38:39.232" v="57" actId="47"/>
          <pc:sldLayoutMkLst>
            <pc:docMk/>
            <pc:sldMasterMk cId="493764853" sldId="2147483660"/>
            <pc:sldLayoutMk cId="2027722101" sldId="2147483668"/>
          </pc:sldLayoutMkLst>
        </pc:sldLayoutChg>
        <pc:sldLayoutChg chg="del">
          <pc:chgData name="Phila Sithole" userId="716781fa-5fdc-45bc-9225-f489fe6e375e" providerId="ADAL" clId="{3E202E0F-7B2C-45DE-909B-0F0760F1FC7F}" dt="2022-02-20T13:38:39.232" v="57" actId="47"/>
          <pc:sldLayoutMkLst>
            <pc:docMk/>
            <pc:sldMasterMk cId="493764853" sldId="2147483660"/>
            <pc:sldLayoutMk cId="2427652303" sldId="2147483669"/>
          </pc:sldLayoutMkLst>
        </pc:sldLayoutChg>
        <pc:sldLayoutChg chg="del">
          <pc:chgData name="Phila Sithole" userId="716781fa-5fdc-45bc-9225-f489fe6e375e" providerId="ADAL" clId="{3E202E0F-7B2C-45DE-909B-0F0760F1FC7F}" dt="2022-02-20T13:38:39.232" v="57" actId="47"/>
          <pc:sldLayoutMkLst>
            <pc:docMk/>
            <pc:sldMasterMk cId="493764853" sldId="2147483660"/>
            <pc:sldLayoutMk cId="2446931597" sldId="2147483670"/>
          </pc:sldLayoutMkLst>
        </pc:sldLayoutChg>
        <pc:sldLayoutChg chg="del">
          <pc:chgData name="Phila Sithole" userId="716781fa-5fdc-45bc-9225-f489fe6e375e" providerId="ADAL" clId="{3E202E0F-7B2C-45DE-909B-0F0760F1FC7F}" dt="2022-02-20T13:38:39.232" v="57" actId="47"/>
          <pc:sldLayoutMkLst>
            <pc:docMk/>
            <pc:sldMasterMk cId="493764853" sldId="2147483660"/>
            <pc:sldLayoutMk cId="2620571214" sldId="214748367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8028E8-7C28-4549-82A1-25555EEF10E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ZA"/>
        </a:p>
      </dgm:t>
    </dgm:pt>
    <dgm:pt modelId="{3CD211DA-7779-40E6-BE5D-24E6D576606E}">
      <dgm:prSet custT="1"/>
      <dgm:spPr/>
      <dgm:t>
        <a:bodyPr/>
        <a:lstStyle/>
        <a:p>
          <a:r>
            <a:rPr lang="en-GB" sz="1400" b="0">
              <a:solidFill>
                <a:schemeClr val="tx1"/>
              </a:solidFill>
              <a:latin typeface="Arial" panose="020B0604020202020204" pitchFamily="34" charset="0"/>
              <a:cs typeface="Arial" panose="020B0604020202020204" pitchFamily="34" charset="0"/>
            </a:rPr>
            <a:t>Investment in human capital;</a:t>
          </a:r>
        </a:p>
      </dgm:t>
    </dgm:pt>
    <dgm:pt modelId="{96FCF67D-F57A-4565-B722-C98683AD6361}" type="parTrans" cxnId="{1FF97623-6DF6-456D-8B52-7522DC93C105}">
      <dgm:prSet/>
      <dgm:spPr/>
      <dgm:t>
        <a:bodyPr/>
        <a:lstStyle/>
        <a:p>
          <a:endParaRPr lang="en-ZA">
            <a:latin typeface="Arial" panose="020B0604020202020204" pitchFamily="34" charset="0"/>
            <a:cs typeface="Arial" panose="020B0604020202020204" pitchFamily="34" charset="0"/>
          </a:endParaRPr>
        </a:p>
      </dgm:t>
    </dgm:pt>
    <dgm:pt modelId="{DABCF2BD-49BD-4323-B004-26789E27E36F}" type="sibTrans" cxnId="{1FF97623-6DF6-456D-8B52-7522DC93C105}">
      <dgm:prSet/>
      <dgm:spPr/>
      <dgm:t>
        <a:bodyPr/>
        <a:lstStyle/>
        <a:p>
          <a:endParaRPr lang="en-ZA">
            <a:latin typeface="Arial" panose="020B0604020202020204" pitchFamily="34" charset="0"/>
            <a:cs typeface="Arial" panose="020B0604020202020204" pitchFamily="34" charset="0"/>
          </a:endParaRPr>
        </a:p>
      </dgm:t>
    </dgm:pt>
    <dgm:pt modelId="{404C29EB-1E2C-4B8D-B0AC-EEEDFFD2A825}">
      <dgm:prSet custT="1"/>
      <dgm:spPr>
        <a:noFill/>
        <a:ln>
          <a:noFill/>
        </a:ln>
        <a:effectLst/>
      </dgm:spPr>
      <dgm:t>
        <a:bodyPr spcFirstLastPara="0" vert="horz" wrap="square" lIns="40640" tIns="0" rIns="0" bIns="0" numCol="1" spcCol="1270" anchor="ctr" anchorCtr="0"/>
        <a:lstStyle/>
        <a:p>
          <a:r>
            <a:rPr lang="en-GB" sz="1400" b="0">
              <a:solidFill>
                <a:schemeClr val="tx1"/>
              </a:solidFill>
              <a:latin typeface="Arial" panose="020B0604020202020204" pitchFamily="34" charset="0"/>
              <a:cs typeface="Arial" panose="020B0604020202020204" pitchFamily="34" charset="0"/>
            </a:rPr>
            <a:t>The establishment of an artificial intelligence (AI) Institute; </a:t>
          </a:r>
        </a:p>
      </dgm:t>
    </dgm:pt>
    <dgm:pt modelId="{B1A02D2A-FF65-4E26-9DD4-A210F73CF44C}" type="parTrans" cxnId="{D73D3221-DA7F-4798-9BF5-900BAAFB3A7D}">
      <dgm:prSet/>
      <dgm:spPr/>
      <dgm:t>
        <a:bodyPr/>
        <a:lstStyle/>
        <a:p>
          <a:endParaRPr lang="en-ZA">
            <a:latin typeface="Arial" panose="020B0604020202020204" pitchFamily="34" charset="0"/>
            <a:cs typeface="Arial" panose="020B0604020202020204" pitchFamily="34" charset="0"/>
          </a:endParaRPr>
        </a:p>
      </dgm:t>
    </dgm:pt>
    <dgm:pt modelId="{389C20E7-96D1-4A4B-8EF7-AAED9C1945E9}" type="sibTrans" cxnId="{D73D3221-DA7F-4798-9BF5-900BAAFB3A7D}">
      <dgm:prSet/>
      <dgm:spPr/>
      <dgm:t>
        <a:bodyPr/>
        <a:lstStyle/>
        <a:p>
          <a:endParaRPr lang="en-ZA">
            <a:latin typeface="Arial" panose="020B0604020202020204" pitchFamily="34" charset="0"/>
            <a:cs typeface="Arial" panose="020B0604020202020204" pitchFamily="34" charset="0"/>
          </a:endParaRPr>
        </a:p>
      </dgm:t>
    </dgm:pt>
    <dgm:pt modelId="{5793B6DB-1243-441F-9208-1E35E51D2058}">
      <dgm:prSet custT="1"/>
      <dgm:spPr/>
      <dgm:t>
        <a:bodyPr/>
        <a:lstStyle/>
        <a:p>
          <a:r>
            <a:rPr lang="en-GB" sz="1400" b="0" kern="1200">
              <a:solidFill>
                <a:schemeClr val="tx1"/>
              </a:solidFill>
              <a:latin typeface="Arial" panose="020B0604020202020204" pitchFamily="34" charset="0"/>
              <a:ea typeface="+mn-ea"/>
              <a:cs typeface="Arial" panose="020B0604020202020204" pitchFamily="34" charset="0"/>
            </a:rPr>
            <a:t>The establishment of a platform for advanced manufacturing;</a:t>
          </a:r>
          <a:endParaRPr lang="en-ZA" sz="1400" b="0" kern="1200">
            <a:solidFill>
              <a:schemeClr val="tx1"/>
            </a:solidFill>
            <a:latin typeface="Arial" panose="020B0604020202020204" pitchFamily="34" charset="0"/>
            <a:cs typeface="Arial" panose="020B0604020202020204" pitchFamily="34" charset="0"/>
          </a:endParaRPr>
        </a:p>
      </dgm:t>
    </dgm:pt>
    <dgm:pt modelId="{6FD43B8C-120C-485B-A829-087C04615C08}" type="parTrans" cxnId="{4C9235B7-2FA8-4DB3-9527-45A63B05A00B}">
      <dgm:prSet/>
      <dgm:spPr/>
      <dgm:t>
        <a:bodyPr/>
        <a:lstStyle/>
        <a:p>
          <a:endParaRPr lang="en-ZA">
            <a:latin typeface="Arial" panose="020B0604020202020204" pitchFamily="34" charset="0"/>
            <a:cs typeface="Arial" panose="020B0604020202020204" pitchFamily="34" charset="0"/>
          </a:endParaRPr>
        </a:p>
      </dgm:t>
    </dgm:pt>
    <dgm:pt modelId="{1F9F57A5-DA62-4176-B98C-086CB9AC1657}" type="sibTrans" cxnId="{4C9235B7-2FA8-4DB3-9527-45A63B05A00B}">
      <dgm:prSet/>
      <dgm:spPr/>
      <dgm:t>
        <a:bodyPr/>
        <a:lstStyle/>
        <a:p>
          <a:endParaRPr lang="en-ZA">
            <a:latin typeface="Arial" panose="020B0604020202020204" pitchFamily="34" charset="0"/>
            <a:cs typeface="Arial" panose="020B0604020202020204" pitchFamily="34" charset="0"/>
          </a:endParaRPr>
        </a:p>
      </dgm:t>
    </dgm:pt>
    <dgm:pt modelId="{EC927CAF-3F2B-4D4F-8288-6012965C68F7}">
      <dgm:prSet custT="1"/>
      <dgm:spPr/>
      <dgm:t>
        <a:bodyPr/>
        <a:lstStyle/>
        <a:p>
          <a:r>
            <a:rPr lang="en-GB" sz="1400" b="0" kern="1200">
              <a:solidFill>
                <a:schemeClr val="tx1"/>
              </a:solidFill>
              <a:latin typeface="Arial" panose="020B0604020202020204" pitchFamily="34" charset="0"/>
              <a:ea typeface="+mn-ea"/>
              <a:cs typeface="Arial" panose="020B0604020202020204" pitchFamily="34" charset="0"/>
            </a:rPr>
            <a:t>To secure and avail data to enable innovation;</a:t>
          </a:r>
          <a:r>
            <a:rPr lang="en-GB" sz="1400" b="0" kern="1200">
              <a:solidFill>
                <a:schemeClr val="tx1"/>
              </a:solidFill>
              <a:latin typeface="Arial" panose="020B0604020202020204" pitchFamily="34" charset="0"/>
              <a:cs typeface="Arial" panose="020B0604020202020204" pitchFamily="34" charset="0"/>
            </a:rPr>
            <a:t> </a:t>
          </a:r>
          <a:endParaRPr lang="en-ZA" sz="1400" b="0" kern="1200">
            <a:solidFill>
              <a:schemeClr val="tx1"/>
            </a:solidFill>
            <a:latin typeface="Arial" panose="020B0604020202020204" pitchFamily="34" charset="0"/>
            <a:cs typeface="Arial" panose="020B0604020202020204" pitchFamily="34" charset="0"/>
          </a:endParaRPr>
        </a:p>
      </dgm:t>
    </dgm:pt>
    <dgm:pt modelId="{D46ABDCD-3238-4AE0-BC20-C13F0C4CF621}" type="parTrans" cxnId="{8BA3F03C-C734-4ACF-9045-EDCE10B89552}">
      <dgm:prSet/>
      <dgm:spPr/>
      <dgm:t>
        <a:bodyPr/>
        <a:lstStyle/>
        <a:p>
          <a:endParaRPr lang="en-ZA">
            <a:latin typeface="Arial" panose="020B0604020202020204" pitchFamily="34" charset="0"/>
            <a:cs typeface="Arial" panose="020B0604020202020204" pitchFamily="34" charset="0"/>
          </a:endParaRPr>
        </a:p>
      </dgm:t>
    </dgm:pt>
    <dgm:pt modelId="{4B55C491-871A-4C25-B47F-C3222BF918C2}" type="sibTrans" cxnId="{8BA3F03C-C734-4ACF-9045-EDCE10B89552}">
      <dgm:prSet/>
      <dgm:spPr/>
      <dgm:t>
        <a:bodyPr/>
        <a:lstStyle/>
        <a:p>
          <a:endParaRPr lang="en-ZA">
            <a:latin typeface="Arial" panose="020B0604020202020204" pitchFamily="34" charset="0"/>
            <a:cs typeface="Arial" panose="020B0604020202020204" pitchFamily="34" charset="0"/>
          </a:endParaRPr>
        </a:p>
      </dgm:t>
    </dgm:pt>
    <dgm:pt modelId="{C7FD9BF9-507D-4F53-8791-44FE73AB12F2}">
      <dgm:prSet custT="1"/>
      <dgm:spPr/>
      <dgm:t>
        <a:bodyPr/>
        <a:lstStyle/>
        <a:p>
          <a:pPr marL="0" lvl="0" indent="0" algn="l" defTabSz="711200">
            <a:lnSpc>
              <a:spcPct val="90000"/>
            </a:lnSpc>
            <a:spcBef>
              <a:spcPct val="0"/>
            </a:spcBef>
            <a:spcAft>
              <a:spcPct val="35000"/>
            </a:spcAft>
            <a:buNone/>
          </a:pPr>
          <a:r>
            <a:rPr lang="en-GB" sz="1400" b="0" kern="1200">
              <a:solidFill>
                <a:schemeClr val="tx1"/>
              </a:solidFill>
              <a:latin typeface="Arial" panose="020B0604020202020204" pitchFamily="34" charset="0"/>
              <a:ea typeface="+mn-ea"/>
              <a:cs typeface="Arial" panose="020B0604020202020204" pitchFamily="34" charset="0"/>
            </a:rPr>
            <a:t>Incentivise future industries, platforms and applications of 4IR technologies;</a:t>
          </a:r>
          <a:endParaRPr lang="en-ZA" sz="1400" b="0" kern="1200">
            <a:solidFill>
              <a:schemeClr val="tx1"/>
            </a:solidFill>
            <a:latin typeface="Arial" panose="020B0604020202020204" pitchFamily="34" charset="0"/>
            <a:ea typeface="+mn-ea"/>
            <a:cs typeface="Arial" panose="020B0604020202020204" pitchFamily="34" charset="0"/>
          </a:endParaRPr>
        </a:p>
      </dgm:t>
    </dgm:pt>
    <dgm:pt modelId="{95F5A853-3639-48DD-ABD4-67EF92B463C7}" type="parTrans" cxnId="{06994C0B-1304-4523-9B93-2ED096249D83}">
      <dgm:prSet/>
      <dgm:spPr/>
      <dgm:t>
        <a:bodyPr/>
        <a:lstStyle/>
        <a:p>
          <a:endParaRPr lang="en-ZA">
            <a:latin typeface="Arial" panose="020B0604020202020204" pitchFamily="34" charset="0"/>
            <a:cs typeface="Arial" panose="020B0604020202020204" pitchFamily="34" charset="0"/>
          </a:endParaRPr>
        </a:p>
      </dgm:t>
    </dgm:pt>
    <dgm:pt modelId="{D2F88352-B91E-4C38-B85F-489EE9CCB2EC}" type="sibTrans" cxnId="{06994C0B-1304-4523-9B93-2ED096249D83}">
      <dgm:prSet/>
      <dgm:spPr/>
      <dgm:t>
        <a:bodyPr/>
        <a:lstStyle/>
        <a:p>
          <a:endParaRPr lang="en-ZA">
            <a:latin typeface="Arial" panose="020B0604020202020204" pitchFamily="34" charset="0"/>
            <a:cs typeface="Arial" panose="020B0604020202020204" pitchFamily="34" charset="0"/>
          </a:endParaRPr>
        </a:p>
      </dgm:t>
    </dgm:pt>
    <dgm:pt modelId="{9BEFD77D-6DFD-4C77-B406-D03AA7E1263E}">
      <dgm:prSet custT="1"/>
      <dgm:spPr/>
      <dgm:t>
        <a:bodyPr/>
        <a:lstStyle/>
        <a:p>
          <a:r>
            <a:rPr lang="en-GB" sz="1400" b="0" kern="1200">
              <a:solidFill>
                <a:schemeClr val="tx1"/>
              </a:solidFill>
              <a:latin typeface="Arial" panose="020B0604020202020204" pitchFamily="34" charset="0"/>
              <a:ea typeface="+mn-ea"/>
              <a:cs typeface="Arial" panose="020B0604020202020204" pitchFamily="34" charset="0"/>
            </a:rPr>
            <a:t>Build 4IR infrastructure;</a:t>
          </a:r>
          <a:endParaRPr lang="en-ZA" sz="1400" b="0" kern="1200">
            <a:solidFill>
              <a:schemeClr val="tx1"/>
            </a:solidFill>
            <a:latin typeface="Arial" panose="020B0604020202020204" pitchFamily="34" charset="0"/>
            <a:cs typeface="Arial" panose="020B0604020202020204" pitchFamily="34" charset="0"/>
          </a:endParaRPr>
        </a:p>
      </dgm:t>
    </dgm:pt>
    <dgm:pt modelId="{567E3A49-C8D0-424C-B775-28277DE06E49}" type="parTrans" cxnId="{8DF36C5B-3260-4D0D-BB23-CD07318C8DC3}">
      <dgm:prSet/>
      <dgm:spPr/>
      <dgm:t>
        <a:bodyPr/>
        <a:lstStyle/>
        <a:p>
          <a:endParaRPr lang="en-ZA">
            <a:latin typeface="Arial" panose="020B0604020202020204" pitchFamily="34" charset="0"/>
            <a:cs typeface="Arial" panose="020B0604020202020204" pitchFamily="34" charset="0"/>
          </a:endParaRPr>
        </a:p>
      </dgm:t>
    </dgm:pt>
    <dgm:pt modelId="{67C2FE41-A142-471D-9945-1142AB705A60}" type="sibTrans" cxnId="{8DF36C5B-3260-4D0D-BB23-CD07318C8DC3}">
      <dgm:prSet/>
      <dgm:spPr/>
      <dgm:t>
        <a:bodyPr/>
        <a:lstStyle/>
        <a:p>
          <a:endParaRPr lang="en-ZA">
            <a:latin typeface="Arial" panose="020B0604020202020204" pitchFamily="34" charset="0"/>
            <a:cs typeface="Arial" panose="020B0604020202020204" pitchFamily="34" charset="0"/>
          </a:endParaRPr>
        </a:p>
      </dgm:t>
    </dgm:pt>
    <dgm:pt modelId="{F7BFE53B-3C33-4F62-95F3-6092FF143747}">
      <dgm:prSet custT="1"/>
      <dgm:spPr/>
      <dgm:t>
        <a:bodyPr/>
        <a:lstStyle/>
        <a:p>
          <a:r>
            <a:rPr lang="en-GB" sz="1400" b="0" kern="1200">
              <a:solidFill>
                <a:schemeClr val="tx1"/>
              </a:solidFill>
              <a:latin typeface="Arial" panose="020B0604020202020204" pitchFamily="34" charset="0"/>
              <a:ea typeface="+mn-ea"/>
              <a:cs typeface="Arial" panose="020B0604020202020204" pitchFamily="34" charset="0"/>
            </a:rPr>
            <a:t>The review and amendment (or create) policy and legislation;</a:t>
          </a:r>
          <a:endParaRPr lang="en-ZA" sz="1400" b="0" kern="1200">
            <a:solidFill>
              <a:schemeClr val="tx1"/>
            </a:solidFill>
            <a:latin typeface="Arial" panose="020B0604020202020204" pitchFamily="34" charset="0"/>
            <a:cs typeface="Arial" panose="020B0604020202020204" pitchFamily="34" charset="0"/>
          </a:endParaRPr>
        </a:p>
      </dgm:t>
    </dgm:pt>
    <dgm:pt modelId="{B0572C4F-594D-4DE4-808E-B6F57B749D51}" type="parTrans" cxnId="{49289264-07BC-4A3D-860A-16169D9040AC}">
      <dgm:prSet/>
      <dgm:spPr/>
      <dgm:t>
        <a:bodyPr/>
        <a:lstStyle/>
        <a:p>
          <a:endParaRPr lang="en-ZA">
            <a:latin typeface="Arial" panose="020B0604020202020204" pitchFamily="34" charset="0"/>
            <a:cs typeface="Arial" panose="020B0604020202020204" pitchFamily="34" charset="0"/>
          </a:endParaRPr>
        </a:p>
      </dgm:t>
    </dgm:pt>
    <dgm:pt modelId="{4A760045-F290-499A-AD00-59830BB290FC}" type="sibTrans" cxnId="{49289264-07BC-4A3D-860A-16169D9040AC}">
      <dgm:prSet/>
      <dgm:spPr/>
      <dgm:t>
        <a:bodyPr/>
        <a:lstStyle/>
        <a:p>
          <a:endParaRPr lang="en-ZA">
            <a:latin typeface="Arial" panose="020B0604020202020204" pitchFamily="34" charset="0"/>
            <a:cs typeface="Arial" panose="020B0604020202020204" pitchFamily="34" charset="0"/>
          </a:endParaRPr>
        </a:p>
      </dgm:t>
    </dgm:pt>
    <dgm:pt modelId="{053A4F59-1CF9-4C01-870D-EB39606FB643}">
      <dgm:prSet custT="1"/>
      <dgm:spPr/>
      <dgm:t>
        <a:bodyPr/>
        <a:lstStyle/>
        <a:p>
          <a:pPr marL="0" lvl="0" indent="0" algn="l" defTabSz="711200">
            <a:lnSpc>
              <a:spcPct val="90000"/>
            </a:lnSpc>
            <a:spcBef>
              <a:spcPct val="0"/>
            </a:spcBef>
            <a:spcAft>
              <a:spcPct val="35000"/>
            </a:spcAft>
            <a:buNone/>
          </a:pPr>
          <a:r>
            <a:rPr lang="en-GB" sz="1400" b="0" kern="1200">
              <a:solidFill>
                <a:schemeClr val="tx1"/>
              </a:solidFill>
              <a:latin typeface="Arial" panose="020B0604020202020204" pitchFamily="34" charset="0"/>
              <a:ea typeface="+mn-ea"/>
              <a:cs typeface="Arial" panose="020B0604020202020204" pitchFamily="34" charset="0"/>
            </a:rPr>
            <a:t>Establish 4IR Strategic Implementation Coordination Council</a:t>
          </a:r>
          <a:endParaRPr lang="en-ZA" sz="1400" b="0" kern="1200">
            <a:solidFill>
              <a:schemeClr val="tx1"/>
            </a:solidFill>
            <a:latin typeface="Arial" panose="020B0604020202020204" pitchFamily="34" charset="0"/>
            <a:ea typeface="+mn-ea"/>
            <a:cs typeface="Arial" panose="020B0604020202020204" pitchFamily="34" charset="0"/>
          </a:endParaRPr>
        </a:p>
      </dgm:t>
    </dgm:pt>
    <dgm:pt modelId="{B374997D-A39F-48B2-9CAB-E0F3F89297E7}" type="parTrans" cxnId="{4EAACCA3-6C8C-4130-9A23-705129E8BE82}">
      <dgm:prSet/>
      <dgm:spPr/>
      <dgm:t>
        <a:bodyPr/>
        <a:lstStyle/>
        <a:p>
          <a:endParaRPr lang="en-ZA">
            <a:latin typeface="Arial" panose="020B0604020202020204" pitchFamily="34" charset="0"/>
            <a:cs typeface="Arial" panose="020B0604020202020204" pitchFamily="34" charset="0"/>
          </a:endParaRPr>
        </a:p>
      </dgm:t>
    </dgm:pt>
    <dgm:pt modelId="{20E028A8-9B04-4EDC-B445-0C0FABA6B8CB}" type="sibTrans" cxnId="{4EAACCA3-6C8C-4130-9A23-705129E8BE82}">
      <dgm:prSet/>
      <dgm:spPr/>
      <dgm:t>
        <a:bodyPr/>
        <a:lstStyle/>
        <a:p>
          <a:endParaRPr lang="en-ZA">
            <a:latin typeface="Arial" panose="020B0604020202020204" pitchFamily="34" charset="0"/>
            <a:cs typeface="Arial" panose="020B0604020202020204" pitchFamily="34" charset="0"/>
          </a:endParaRPr>
        </a:p>
      </dgm:t>
    </dgm:pt>
    <dgm:pt modelId="{F55A33A5-DBB5-4116-8EC7-EAB168E9688A}" type="pres">
      <dgm:prSet presAssocID="{BB8028E8-7C28-4549-82A1-25555EEF10EE}" presName="vert0" presStyleCnt="0">
        <dgm:presLayoutVars>
          <dgm:dir/>
          <dgm:animOne val="branch"/>
          <dgm:animLvl val="lvl"/>
        </dgm:presLayoutVars>
      </dgm:prSet>
      <dgm:spPr/>
      <dgm:t>
        <a:bodyPr/>
        <a:lstStyle/>
        <a:p>
          <a:endParaRPr lang="en-US"/>
        </a:p>
      </dgm:t>
    </dgm:pt>
    <dgm:pt modelId="{FC41585C-0AE3-491F-9F69-C712ECFB9B84}" type="pres">
      <dgm:prSet presAssocID="{3CD211DA-7779-40E6-BE5D-24E6D576606E}" presName="thickLine" presStyleLbl="alignNode1" presStyleIdx="0" presStyleCnt="8"/>
      <dgm:spPr>
        <a:ln>
          <a:solidFill>
            <a:schemeClr val="bg2">
              <a:lumMod val="40000"/>
              <a:lumOff val="60000"/>
            </a:schemeClr>
          </a:solidFill>
        </a:ln>
      </dgm:spPr>
    </dgm:pt>
    <dgm:pt modelId="{892AD32A-A214-4919-B51D-FE0E496D1DE7}" type="pres">
      <dgm:prSet presAssocID="{3CD211DA-7779-40E6-BE5D-24E6D576606E}" presName="horz1" presStyleCnt="0"/>
      <dgm:spPr/>
    </dgm:pt>
    <dgm:pt modelId="{EEC670AA-690D-4FD4-8CA5-7D124F5CE547}" type="pres">
      <dgm:prSet presAssocID="{3CD211DA-7779-40E6-BE5D-24E6D576606E}" presName="tx1" presStyleLbl="revTx" presStyleIdx="0" presStyleCnt="8"/>
      <dgm:spPr/>
      <dgm:t>
        <a:bodyPr/>
        <a:lstStyle/>
        <a:p>
          <a:endParaRPr lang="en-US"/>
        </a:p>
      </dgm:t>
    </dgm:pt>
    <dgm:pt modelId="{41EA6C67-A540-47D4-8E84-211C7B40BD28}" type="pres">
      <dgm:prSet presAssocID="{3CD211DA-7779-40E6-BE5D-24E6D576606E}" presName="vert1" presStyleCnt="0"/>
      <dgm:spPr/>
    </dgm:pt>
    <dgm:pt modelId="{0D3D7BA5-F1A4-4409-BC98-60B81A906BD6}" type="pres">
      <dgm:prSet presAssocID="{404C29EB-1E2C-4B8D-B0AC-EEEDFFD2A825}" presName="thickLine" presStyleLbl="alignNode1" presStyleIdx="1" presStyleCnt="8"/>
      <dgm:spPr>
        <a:ln>
          <a:solidFill>
            <a:schemeClr val="bg2">
              <a:lumMod val="40000"/>
              <a:lumOff val="60000"/>
            </a:schemeClr>
          </a:solidFill>
        </a:ln>
      </dgm:spPr>
    </dgm:pt>
    <dgm:pt modelId="{55CFA34A-441F-481E-BDA6-785DCCD3EBE9}" type="pres">
      <dgm:prSet presAssocID="{404C29EB-1E2C-4B8D-B0AC-EEEDFFD2A825}" presName="horz1" presStyleCnt="0"/>
      <dgm:spPr/>
    </dgm:pt>
    <dgm:pt modelId="{739EEE37-555F-4269-BDE1-C027B37B3707}" type="pres">
      <dgm:prSet presAssocID="{404C29EB-1E2C-4B8D-B0AC-EEEDFFD2A825}" presName="tx1" presStyleLbl="revTx" presStyleIdx="1" presStyleCnt="8" custLinFactNeighborY="-20600"/>
      <dgm:spPr/>
      <dgm:t>
        <a:bodyPr/>
        <a:lstStyle/>
        <a:p>
          <a:endParaRPr lang="en-US"/>
        </a:p>
      </dgm:t>
    </dgm:pt>
    <dgm:pt modelId="{B8987DA6-5AAE-4698-A102-1C6BE649BB99}" type="pres">
      <dgm:prSet presAssocID="{404C29EB-1E2C-4B8D-B0AC-EEEDFFD2A825}" presName="vert1" presStyleCnt="0"/>
      <dgm:spPr/>
    </dgm:pt>
    <dgm:pt modelId="{FBFF043B-7FAE-48B5-836E-63262F8FAC12}" type="pres">
      <dgm:prSet presAssocID="{5793B6DB-1243-441F-9208-1E35E51D2058}" presName="thickLine" presStyleLbl="alignNode1" presStyleIdx="2" presStyleCnt="8"/>
      <dgm:spPr>
        <a:ln>
          <a:solidFill>
            <a:schemeClr val="bg2">
              <a:lumMod val="40000"/>
              <a:lumOff val="60000"/>
            </a:schemeClr>
          </a:solidFill>
        </a:ln>
      </dgm:spPr>
    </dgm:pt>
    <dgm:pt modelId="{2F215104-1A4B-47CF-9B75-86A677AA5C45}" type="pres">
      <dgm:prSet presAssocID="{5793B6DB-1243-441F-9208-1E35E51D2058}" presName="horz1" presStyleCnt="0"/>
      <dgm:spPr/>
    </dgm:pt>
    <dgm:pt modelId="{81F0E395-D146-45DC-837B-C68F67C6E559}" type="pres">
      <dgm:prSet presAssocID="{5793B6DB-1243-441F-9208-1E35E51D2058}" presName="tx1" presStyleLbl="revTx" presStyleIdx="2" presStyleCnt="8"/>
      <dgm:spPr/>
      <dgm:t>
        <a:bodyPr/>
        <a:lstStyle/>
        <a:p>
          <a:endParaRPr lang="en-US"/>
        </a:p>
      </dgm:t>
    </dgm:pt>
    <dgm:pt modelId="{58619295-B9AE-4098-B276-03238A483EB0}" type="pres">
      <dgm:prSet presAssocID="{5793B6DB-1243-441F-9208-1E35E51D2058}" presName="vert1" presStyleCnt="0"/>
      <dgm:spPr/>
    </dgm:pt>
    <dgm:pt modelId="{5B27CFBF-C37B-4844-99CB-1EF3F8098EB6}" type="pres">
      <dgm:prSet presAssocID="{EC927CAF-3F2B-4D4F-8288-6012965C68F7}" presName="thickLine" presStyleLbl="alignNode1" presStyleIdx="3" presStyleCnt="8"/>
      <dgm:spPr>
        <a:ln>
          <a:solidFill>
            <a:schemeClr val="bg2">
              <a:lumMod val="40000"/>
              <a:lumOff val="60000"/>
            </a:schemeClr>
          </a:solidFill>
        </a:ln>
      </dgm:spPr>
    </dgm:pt>
    <dgm:pt modelId="{42617E0A-17DC-454C-A20B-2E973F77B90B}" type="pres">
      <dgm:prSet presAssocID="{EC927CAF-3F2B-4D4F-8288-6012965C68F7}" presName="horz1" presStyleCnt="0"/>
      <dgm:spPr/>
    </dgm:pt>
    <dgm:pt modelId="{BE056912-2739-4AE4-B153-D56E1E0B8A36}" type="pres">
      <dgm:prSet presAssocID="{EC927CAF-3F2B-4D4F-8288-6012965C68F7}" presName="tx1" presStyleLbl="revTx" presStyleIdx="3" presStyleCnt="8" custLinFactNeighborX="0" custLinFactNeighborY="-466"/>
      <dgm:spPr/>
      <dgm:t>
        <a:bodyPr/>
        <a:lstStyle/>
        <a:p>
          <a:endParaRPr lang="en-US"/>
        </a:p>
      </dgm:t>
    </dgm:pt>
    <dgm:pt modelId="{2B30B8EB-24CD-4F60-80E0-DDDDBDFBFC68}" type="pres">
      <dgm:prSet presAssocID="{EC927CAF-3F2B-4D4F-8288-6012965C68F7}" presName="vert1" presStyleCnt="0"/>
      <dgm:spPr/>
    </dgm:pt>
    <dgm:pt modelId="{EB522378-B174-4280-A826-59E687C11071}" type="pres">
      <dgm:prSet presAssocID="{C7FD9BF9-507D-4F53-8791-44FE73AB12F2}" presName="thickLine" presStyleLbl="alignNode1" presStyleIdx="4" presStyleCnt="8"/>
      <dgm:spPr>
        <a:ln>
          <a:solidFill>
            <a:schemeClr val="bg2">
              <a:lumMod val="40000"/>
              <a:lumOff val="60000"/>
            </a:schemeClr>
          </a:solidFill>
        </a:ln>
      </dgm:spPr>
    </dgm:pt>
    <dgm:pt modelId="{30FEDC4F-8F01-4834-ABEE-E101B3E202ED}" type="pres">
      <dgm:prSet presAssocID="{C7FD9BF9-507D-4F53-8791-44FE73AB12F2}" presName="horz1" presStyleCnt="0"/>
      <dgm:spPr/>
    </dgm:pt>
    <dgm:pt modelId="{00DA362A-C977-497D-B819-04B7FA4BF30A}" type="pres">
      <dgm:prSet presAssocID="{C7FD9BF9-507D-4F53-8791-44FE73AB12F2}" presName="tx1" presStyleLbl="revTx" presStyleIdx="4" presStyleCnt="8"/>
      <dgm:spPr/>
      <dgm:t>
        <a:bodyPr/>
        <a:lstStyle/>
        <a:p>
          <a:endParaRPr lang="en-US"/>
        </a:p>
      </dgm:t>
    </dgm:pt>
    <dgm:pt modelId="{F14012E8-3E39-4CBC-BC67-55D65953833D}" type="pres">
      <dgm:prSet presAssocID="{C7FD9BF9-507D-4F53-8791-44FE73AB12F2}" presName="vert1" presStyleCnt="0"/>
      <dgm:spPr/>
    </dgm:pt>
    <dgm:pt modelId="{C02962C8-0C38-4084-B824-42E92767C8B4}" type="pres">
      <dgm:prSet presAssocID="{9BEFD77D-6DFD-4C77-B406-D03AA7E1263E}" presName="thickLine" presStyleLbl="alignNode1" presStyleIdx="5" presStyleCnt="8"/>
      <dgm:spPr>
        <a:ln>
          <a:solidFill>
            <a:schemeClr val="bg2">
              <a:lumMod val="40000"/>
              <a:lumOff val="60000"/>
            </a:schemeClr>
          </a:solidFill>
        </a:ln>
      </dgm:spPr>
    </dgm:pt>
    <dgm:pt modelId="{6345B637-8949-4376-A9AA-2CBCBA1CD4A2}" type="pres">
      <dgm:prSet presAssocID="{9BEFD77D-6DFD-4C77-B406-D03AA7E1263E}" presName="horz1" presStyleCnt="0"/>
      <dgm:spPr/>
    </dgm:pt>
    <dgm:pt modelId="{42E3C203-BC04-43D4-96F1-CA7AA014E3BD}" type="pres">
      <dgm:prSet presAssocID="{9BEFD77D-6DFD-4C77-B406-D03AA7E1263E}" presName="tx1" presStyleLbl="revTx" presStyleIdx="5" presStyleCnt="8"/>
      <dgm:spPr/>
      <dgm:t>
        <a:bodyPr/>
        <a:lstStyle/>
        <a:p>
          <a:endParaRPr lang="en-US"/>
        </a:p>
      </dgm:t>
    </dgm:pt>
    <dgm:pt modelId="{FD4653B9-5B06-4E1C-B740-445FD2EAF277}" type="pres">
      <dgm:prSet presAssocID="{9BEFD77D-6DFD-4C77-B406-D03AA7E1263E}" presName="vert1" presStyleCnt="0"/>
      <dgm:spPr/>
    </dgm:pt>
    <dgm:pt modelId="{8A51C278-76D8-4C27-A7DE-15ACC0C25D95}" type="pres">
      <dgm:prSet presAssocID="{F7BFE53B-3C33-4F62-95F3-6092FF143747}" presName="thickLine" presStyleLbl="alignNode1" presStyleIdx="6" presStyleCnt="8"/>
      <dgm:spPr>
        <a:ln>
          <a:solidFill>
            <a:schemeClr val="bg2">
              <a:lumMod val="40000"/>
              <a:lumOff val="60000"/>
            </a:schemeClr>
          </a:solidFill>
        </a:ln>
      </dgm:spPr>
    </dgm:pt>
    <dgm:pt modelId="{9851F6FF-0465-4E02-B00E-D2337C8CBA61}" type="pres">
      <dgm:prSet presAssocID="{F7BFE53B-3C33-4F62-95F3-6092FF143747}" presName="horz1" presStyleCnt="0"/>
      <dgm:spPr/>
    </dgm:pt>
    <dgm:pt modelId="{0FCD2A0F-7B4C-42C6-8EA8-E7BE0E0C1E40}" type="pres">
      <dgm:prSet presAssocID="{F7BFE53B-3C33-4F62-95F3-6092FF143747}" presName="tx1" presStyleLbl="revTx" presStyleIdx="6" presStyleCnt="8"/>
      <dgm:spPr/>
      <dgm:t>
        <a:bodyPr/>
        <a:lstStyle/>
        <a:p>
          <a:endParaRPr lang="en-US"/>
        </a:p>
      </dgm:t>
    </dgm:pt>
    <dgm:pt modelId="{9774B1B2-3821-4383-8E43-9FD62E7314DB}" type="pres">
      <dgm:prSet presAssocID="{F7BFE53B-3C33-4F62-95F3-6092FF143747}" presName="vert1" presStyleCnt="0"/>
      <dgm:spPr/>
    </dgm:pt>
    <dgm:pt modelId="{6573C1F2-EA0D-4B3E-8522-A485349C184A}" type="pres">
      <dgm:prSet presAssocID="{053A4F59-1CF9-4C01-870D-EB39606FB643}" presName="thickLine" presStyleLbl="alignNode1" presStyleIdx="7" presStyleCnt="8"/>
      <dgm:spPr>
        <a:ln>
          <a:solidFill>
            <a:schemeClr val="bg2">
              <a:lumMod val="40000"/>
              <a:lumOff val="60000"/>
            </a:schemeClr>
          </a:solidFill>
        </a:ln>
      </dgm:spPr>
    </dgm:pt>
    <dgm:pt modelId="{495053CD-1068-4C6C-B02C-14FA493B57D4}" type="pres">
      <dgm:prSet presAssocID="{053A4F59-1CF9-4C01-870D-EB39606FB643}" presName="horz1" presStyleCnt="0"/>
      <dgm:spPr/>
    </dgm:pt>
    <dgm:pt modelId="{DC82AD1E-17FB-434A-85D2-ED6F219C96F5}" type="pres">
      <dgm:prSet presAssocID="{053A4F59-1CF9-4C01-870D-EB39606FB643}" presName="tx1" presStyleLbl="revTx" presStyleIdx="7" presStyleCnt="8"/>
      <dgm:spPr/>
      <dgm:t>
        <a:bodyPr/>
        <a:lstStyle/>
        <a:p>
          <a:endParaRPr lang="en-US"/>
        </a:p>
      </dgm:t>
    </dgm:pt>
    <dgm:pt modelId="{0EE5A2AB-6B6C-4FB2-A64E-D146D36CC86B}" type="pres">
      <dgm:prSet presAssocID="{053A4F59-1CF9-4C01-870D-EB39606FB643}" presName="vert1" presStyleCnt="0"/>
      <dgm:spPr/>
    </dgm:pt>
  </dgm:ptLst>
  <dgm:cxnLst>
    <dgm:cxn modelId="{2E8F7684-FFC7-4FBE-932F-1BF28B9CC19B}" type="presOf" srcId="{053A4F59-1CF9-4C01-870D-EB39606FB643}" destId="{DC82AD1E-17FB-434A-85D2-ED6F219C96F5}" srcOrd="0" destOrd="0" presId="urn:microsoft.com/office/officeart/2008/layout/LinedList"/>
    <dgm:cxn modelId="{1FA4FC8A-6C85-4F91-88E4-45BD91953422}" type="presOf" srcId="{404C29EB-1E2C-4B8D-B0AC-EEEDFFD2A825}" destId="{739EEE37-555F-4269-BDE1-C027B37B3707}" srcOrd="0" destOrd="0" presId="urn:microsoft.com/office/officeart/2008/layout/LinedList"/>
    <dgm:cxn modelId="{9600A5F3-CC57-4AF6-A4C5-3C782E08E863}" type="presOf" srcId="{3CD211DA-7779-40E6-BE5D-24E6D576606E}" destId="{EEC670AA-690D-4FD4-8CA5-7D124F5CE547}" srcOrd="0" destOrd="0" presId="urn:microsoft.com/office/officeart/2008/layout/LinedList"/>
    <dgm:cxn modelId="{1FF97623-6DF6-456D-8B52-7522DC93C105}" srcId="{BB8028E8-7C28-4549-82A1-25555EEF10EE}" destId="{3CD211DA-7779-40E6-BE5D-24E6D576606E}" srcOrd="0" destOrd="0" parTransId="{96FCF67D-F57A-4565-B722-C98683AD6361}" sibTransId="{DABCF2BD-49BD-4323-B004-26789E27E36F}"/>
    <dgm:cxn modelId="{24034F9F-B884-4505-9D33-DC4A514157A2}" type="presOf" srcId="{5793B6DB-1243-441F-9208-1E35E51D2058}" destId="{81F0E395-D146-45DC-837B-C68F67C6E559}" srcOrd="0" destOrd="0" presId="urn:microsoft.com/office/officeart/2008/layout/LinedList"/>
    <dgm:cxn modelId="{8DF36C5B-3260-4D0D-BB23-CD07318C8DC3}" srcId="{BB8028E8-7C28-4549-82A1-25555EEF10EE}" destId="{9BEFD77D-6DFD-4C77-B406-D03AA7E1263E}" srcOrd="5" destOrd="0" parTransId="{567E3A49-C8D0-424C-B775-28277DE06E49}" sibTransId="{67C2FE41-A142-471D-9945-1142AB705A60}"/>
    <dgm:cxn modelId="{BFC27A1E-5107-40BE-BBA9-CDD5EF2E3CDA}" type="presOf" srcId="{EC927CAF-3F2B-4D4F-8288-6012965C68F7}" destId="{BE056912-2739-4AE4-B153-D56E1E0B8A36}" srcOrd="0" destOrd="0" presId="urn:microsoft.com/office/officeart/2008/layout/LinedList"/>
    <dgm:cxn modelId="{2BAF9506-897F-4DE0-A516-244DD1034230}" type="presOf" srcId="{C7FD9BF9-507D-4F53-8791-44FE73AB12F2}" destId="{00DA362A-C977-497D-B819-04B7FA4BF30A}" srcOrd="0" destOrd="0" presId="urn:microsoft.com/office/officeart/2008/layout/LinedList"/>
    <dgm:cxn modelId="{D73D3221-DA7F-4798-9BF5-900BAAFB3A7D}" srcId="{BB8028E8-7C28-4549-82A1-25555EEF10EE}" destId="{404C29EB-1E2C-4B8D-B0AC-EEEDFFD2A825}" srcOrd="1" destOrd="0" parTransId="{B1A02D2A-FF65-4E26-9DD4-A210F73CF44C}" sibTransId="{389C20E7-96D1-4A4B-8EF7-AAED9C1945E9}"/>
    <dgm:cxn modelId="{B7E88A52-846A-441A-A45F-245B4C58D319}" type="presOf" srcId="{9BEFD77D-6DFD-4C77-B406-D03AA7E1263E}" destId="{42E3C203-BC04-43D4-96F1-CA7AA014E3BD}" srcOrd="0" destOrd="0" presId="urn:microsoft.com/office/officeart/2008/layout/LinedList"/>
    <dgm:cxn modelId="{8CBD6663-96E9-4A94-9E11-5AB2BD17D122}" type="presOf" srcId="{BB8028E8-7C28-4549-82A1-25555EEF10EE}" destId="{F55A33A5-DBB5-4116-8EC7-EAB168E9688A}" srcOrd="0" destOrd="0" presId="urn:microsoft.com/office/officeart/2008/layout/LinedList"/>
    <dgm:cxn modelId="{49289264-07BC-4A3D-860A-16169D9040AC}" srcId="{BB8028E8-7C28-4549-82A1-25555EEF10EE}" destId="{F7BFE53B-3C33-4F62-95F3-6092FF143747}" srcOrd="6" destOrd="0" parTransId="{B0572C4F-594D-4DE4-808E-B6F57B749D51}" sibTransId="{4A760045-F290-499A-AD00-59830BB290FC}"/>
    <dgm:cxn modelId="{4EAACCA3-6C8C-4130-9A23-705129E8BE82}" srcId="{BB8028E8-7C28-4549-82A1-25555EEF10EE}" destId="{053A4F59-1CF9-4C01-870D-EB39606FB643}" srcOrd="7" destOrd="0" parTransId="{B374997D-A39F-48B2-9CAB-E0F3F89297E7}" sibTransId="{20E028A8-9B04-4EDC-B445-0C0FABA6B8CB}"/>
    <dgm:cxn modelId="{21BBB53C-5F8E-4034-ACEC-9EE23FDA82C5}" type="presOf" srcId="{F7BFE53B-3C33-4F62-95F3-6092FF143747}" destId="{0FCD2A0F-7B4C-42C6-8EA8-E7BE0E0C1E40}" srcOrd="0" destOrd="0" presId="urn:microsoft.com/office/officeart/2008/layout/LinedList"/>
    <dgm:cxn modelId="{06994C0B-1304-4523-9B93-2ED096249D83}" srcId="{BB8028E8-7C28-4549-82A1-25555EEF10EE}" destId="{C7FD9BF9-507D-4F53-8791-44FE73AB12F2}" srcOrd="4" destOrd="0" parTransId="{95F5A853-3639-48DD-ABD4-67EF92B463C7}" sibTransId="{D2F88352-B91E-4C38-B85F-489EE9CCB2EC}"/>
    <dgm:cxn modelId="{8BA3F03C-C734-4ACF-9045-EDCE10B89552}" srcId="{BB8028E8-7C28-4549-82A1-25555EEF10EE}" destId="{EC927CAF-3F2B-4D4F-8288-6012965C68F7}" srcOrd="3" destOrd="0" parTransId="{D46ABDCD-3238-4AE0-BC20-C13F0C4CF621}" sibTransId="{4B55C491-871A-4C25-B47F-C3222BF918C2}"/>
    <dgm:cxn modelId="{4C9235B7-2FA8-4DB3-9527-45A63B05A00B}" srcId="{BB8028E8-7C28-4549-82A1-25555EEF10EE}" destId="{5793B6DB-1243-441F-9208-1E35E51D2058}" srcOrd="2" destOrd="0" parTransId="{6FD43B8C-120C-485B-A829-087C04615C08}" sibTransId="{1F9F57A5-DA62-4176-B98C-086CB9AC1657}"/>
    <dgm:cxn modelId="{D2A48412-8B66-436C-9371-7FD743B6E05F}" type="presParOf" srcId="{F55A33A5-DBB5-4116-8EC7-EAB168E9688A}" destId="{FC41585C-0AE3-491F-9F69-C712ECFB9B84}" srcOrd="0" destOrd="0" presId="urn:microsoft.com/office/officeart/2008/layout/LinedList"/>
    <dgm:cxn modelId="{04F84383-72A3-4199-9275-E6C9DF43A8A3}" type="presParOf" srcId="{F55A33A5-DBB5-4116-8EC7-EAB168E9688A}" destId="{892AD32A-A214-4919-B51D-FE0E496D1DE7}" srcOrd="1" destOrd="0" presId="urn:microsoft.com/office/officeart/2008/layout/LinedList"/>
    <dgm:cxn modelId="{3528ED35-69F6-410F-B8AC-B77177E9EFE7}" type="presParOf" srcId="{892AD32A-A214-4919-B51D-FE0E496D1DE7}" destId="{EEC670AA-690D-4FD4-8CA5-7D124F5CE547}" srcOrd="0" destOrd="0" presId="urn:microsoft.com/office/officeart/2008/layout/LinedList"/>
    <dgm:cxn modelId="{B55D521E-B0BC-44D3-AC6F-40EB406656F0}" type="presParOf" srcId="{892AD32A-A214-4919-B51D-FE0E496D1DE7}" destId="{41EA6C67-A540-47D4-8E84-211C7B40BD28}" srcOrd="1" destOrd="0" presId="urn:microsoft.com/office/officeart/2008/layout/LinedList"/>
    <dgm:cxn modelId="{D67BB1C9-920A-4A06-A909-15F608AD7309}" type="presParOf" srcId="{F55A33A5-DBB5-4116-8EC7-EAB168E9688A}" destId="{0D3D7BA5-F1A4-4409-BC98-60B81A906BD6}" srcOrd="2" destOrd="0" presId="urn:microsoft.com/office/officeart/2008/layout/LinedList"/>
    <dgm:cxn modelId="{D0B20525-EF40-467B-82ED-5653518E16E7}" type="presParOf" srcId="{F55A33A5-DBB5-4116-8EC7-EAB168E9688A}" destId="{55CFA34A-441F-481E-BDA6-785DCCD3EBE9}" srcOrd="3" destOrd="0" presId="urn:microsoft.com/office/officeart/2008/layout/LinedList"/>
    <dgm:cxn modelId="{AA83A026-7047-40FF-B8A7-ABC4158838D8}" type="presParOf" srcId="{55CFA34A-441F-481E-BDA6-785DCCD3EBE9}" destId="{739EEE37-555F-4269-BDE1-C027B37B3707}" srcOrd="0" destOrd="0" presId="urn:microsoft.com/office/officeart/2008/layout/LinedList"/>
    <dgm:cxn modelId="{99870ED0-A907-4C8A-B621-4041104D605D}" type="presParOf" srcId="{55CFA34A-441F-481E-BDA6-785DCCD3EBE9}" destId="{B8987DA6-5AAE-4698-A102-1C6BE649BB99}" srcOrd="1" destOrd="0" presId="urn:microsoft.com/office/officeart/2008/layout/LinedList"/>
    <dgm:cxn modelId="{B8F14E7B-E2FF-4DBE-A326-34242420AF4A}" type="presParOf" srcId="{F55A33A5-DBB5-4116-8EC7-EAB168E9688A}" destId="{FBFF043B-7FAE-48B5-836E-63262F8FAC12}" srcOrd="4" destOrd="0" presId="urn:microsoft.com/office/officeart/2008/layout/LinedList"/>
    <dgm:cxn modelId="{958479D8-2828-4F8C-AEA1-82EAFCCD8B50}" type="presParOf" srcId="{F55A33A5-DBB5-4116-8EC7-EAB168E9688A}" destId="{2F215104-1A4B-47CF-9B75-86A677AA5C45}" srcOrd="5" destOrd="0" presId="urn:microsoft.com/office/officeart/2008/layout/LinedList"/>
    <dgm:cxn modelId="{5EE759BD-E767-4BD9-87AA-7B642D44E6DF}" type="presParOf" srcId="{2F215104-1A4B-47CF-9B75-86A677AA5C45}" destId="{81F0E395-D146-45DC-837B-C68F67C6E559}" srcOrd="0" destOrd="0" presId="urn:microsoft.com/office/officeart/2008/layout/LinedList"/>
    <dgm:cxn modelId="{3FD1235C-4719-4183-9E88-B0AE5F09C111}" type="presParOf" srcId="{2F215104-1A4B-47CF-9B75-86A677AA5C45}" destId="{58619295-B9AE-4098-B276-03238A483EB0}" srcOrd="1" destOrd="0" presId="urn:microsoft.com/office/officeart/2008/layout/LinedList"/>
    <dgm:cxn modelId="{2ADBC09C-9B50-4333-9AC3-DADC98F03181}" type="presParOf" srcId="{F55A33A5-DBB5-4116-8EC7-EAB168E9688A}" destId="{5B27CFBF-C37B-4844-99CB-1EF3F8098EB6}" srcOrd="6" destOrd="0" presId="urn:microsoft.com/office/officeart/2008/layout/LinedList"/>
    <dgm:cxn modelId="{B65BA741-1300-4E17-8104-FC64DA3217D4}" type="presParOf" srcId="{F55A33A5-DBB5-4116-8EC7-EAB168E9688A}" destId="{42617E0A-17DC-454C-A20B-2E973F77B90B}" srcOrd="7" destOrd="0" presId="urn:microsoft.com/office/officeart/2008/layout/LinedList"/>
    <dgm:cxn modelId="{690C0268-70FF-4923-9C34-C9C53D474AA1}" type="presParOf" srcId="{42617E0A-17DC-454C-A20B-2E973F77B90B}" destId="{BE056912-2739-4AE4-B153-D56E1E0B8A36}" srcOrd="0" destOrd="0" presId="urn:microsoft.com/office/officeart/2008/layout/LinedList"/>
    <dgm:cxn modelId="{FD68E2AB-8698-4ACD-B672-209E98543A5E}" type="presParOf" srcId="{42617E0A-17DC-454C-A20B-2E973F77B90B}" destId="{2B30B8EB-24CD-4F60-80E0-DDDDBDFBFC68}" srcOrd="1" destOrd="0" presId="urn:microsoft.com/office/officeart/2008/layout/LinedList"/>
    <dgm:cxn modelId="{42080CBD-4A21-4624-8B7C-094033F7D5F7}" type="presParOf" srcId="{F55A33A5-DBB5-4116-8EC7-EAB168E9688A}" destId="{EB522378-B174-4280-A826-59E687C11071}" srcOrd="8" destOrd="0" presId="urn:microsoft.com/office/officeart/2008/layout/LinedList"/>
    <dgm:cxn modelId="{DABEBF05-40D6-49E5-8444-D908B21C4300}" type="presParOf" srcId="{F55A33A5-DBB5-4116-8EC7-EAB168E9688A}" destId="{30FEDC4F-8F01-4834-ABEE-E101B3E202ED}" srcOrd="9" destOrd="0" presId="urn:microsoft.com/office/officeart/2008/layout/LinedList"/>
    <dgm:cxn modelId="{2137EE01-3BDB-4DC7-B29A-C07B181ADAC2}" type="presParOf" srcId="{30FEDC4F-8F01-4834-ABEE-E101B3E202ED}" destId="{00DA362A-C977-497D-B819-04B7FA4BF30A}" srcOrd="0" destOrd="0" presId="urn:microsoft.com/office/officeart/2008/layout/LinedList"/>
    <dgm:cxn modelId="{7EAB03AA-635C-46A7-A662-AFFE772F7BA2}" type="presParOf" srcId="{30FEDC4F-8F01-4834-ABEE-E101B3E202ED}" destId="{F14012E8-3E39-4CBC-BC67-55D65953833D}" srcOrd="1" destOrd="0" presId="urn:microsoft.com/office/officeart/2008/layout/LinedList"/>
    <dgm:cxn modelId="{D589E55E-8174-4C71-AA71-CA384A6D40DD}" type="presParOf" srcId="{F55A33A5-DBB5-4116-8EC7-EAB168E9688A}" destId="{C02962C8-0C38-4084-B824-42E92767C8B4}" srcOrd="10" destOrd="0" presId="urn:microsoft.com/office/officeart/2008/layout/LinedList"/>
    <dgm:cxn modelId="{0F8DFE5F-303A-4587-A5EF-6DBBB5817ED1}" type="presParOf" srcId="{F55A33A5-DBB5-4116-8EC7-EAB168E9688A}" destId="{6345B637-8949-4376-A9AA-2CBCBA1CD4A2}" srcOrd="11" destOrd="0" presId="urn:microsoft.com/office/officeart/2008/layout/LinedList"/>
    <dgm:cxn modelId="{FBBA24BA-3BA6-4ABF-86F7-E9E7F42F3912}" type="presParOf" srcId="{6345B637-8949-4376-A9AA-2CBCBA1CD4A2}" destId="{42E3C203-BC04-43D4-96F1-CA7AA014E3BD}" srcOrd="0" destOrd="0" presId="urn:microsoft.com/office/officeart/2008/layout/LinedList"/>
    <dgm:cxn modelId="{BF7180ED-9241-4F3B-A5F7-787A22D2ADC4}" type="presParOf" srcId="{6345B637-8949-4376-A9AA-2CBCBA1CD4A2}" destId="{FD4653B9-5B06-4E1C-B740-445FD2EAF277}" srcOrd="1" destOrd="0" presId="urn:microsoft.com/office/officeart/2008/layout/LinedList"/>
    <dgm:cxn modelId="{98B4CD02-F2C5-489A-9114-E2C2F1247E91}" type="presParOf" srcId="{F55A33A5-DBB5-4116-8EC7-EAB168E9688A}" destId="{8A51C278-76D8-4C27-A7DE-15ACC0C25D95}" srcOrd="12" destOrd="0" presId="urn:microsoft.com/office/officeart/2008/layout/LinedList"/>
    <dgm:cxn modelId="{F9754E2F-B38A-4381-A55D-3E1E4EC6CD0C}" type="presParOf" srcId="{F55A33A5-DBB5-4116-8EC7-EAB168E9688A}" destId="{9851F6FF-0465-4E02-B00E-D2337C8CBA61}" srcOrd="13" destOrd="0" presId="urn:microsoft.com/office/officeart/2008/layout/LinedList"/>
    <dgm:cxn modelId="{2960739D-06C6-42DE-B882-A606F66AD6D7}" type="presParOf" srcId="{9851F6FF-0465-4E02-B00E-D2337C8CBA61}" destId="{0FCD2A0F-7B4C-42C6-8EA8-E7BE0E0C1E40}" srcOrd="0" destOrd="0" presId="urn:microsoft.com/office/officeart/2008/layout/LinedList"/>
    <dgm:cxn modelId="{AE81C416-EB90-41F0-837E-789481EB23B8}" type="presParOf" srcId="{9851F6FF-0465-4E02-B00E-D2337C8CBA61}" destId="{9774B1B2-3821-4383-8E43-9FD62E7314DB}" srcOrd="1" destOrd="0" presId="urn:microsoft.com/office/officeart/2008/layout/LinedList"/>
    <dgm:cxn modelId="{284906E2-34BA-4E04-B112-ED0A0FBA06BC}" type="presParOf" srcId="{F55A33A5-DBB5-4116-8EC7-EAB168E9688A}" destId="{6573C1F2-EA0D-4B3E-8522-A485349C184A}" srcOrd="14" destOrd="0" presId="urn:microsoft.com/office/officeart/2008/layout/LinedList"/>
    <dgm:cxn modelId="{DEFC4551-108C-4F8E-AB3E-0C81F3AD0EDF}" type="presParOf" srcId="{F55A33A5-DBB5-4116-8EC7-EAB168E9688A}" destId="{495053CD-1068-4C6C-B02C-14FA493B57D4}" srcOrd="15" destOrd="0" presId="urn:microsoft.com/office/officeart/2008/layout/LinedList"/>
    <dgm:cxn modelId="{D799673B-54A3-432D-BE04-A5B2F11D1CB0}" type="presParOf" srcId="{495053CD-1068-4C6C-B02C-14FA493B57D4}" destId="{DC82AD1E-17FB-434A-85D2-ED6F219C96F5}" srcOrd="0" destOrd="0" presId="urn:microsoft.com/office/officeart/2008/layout/LinedList"/>
    <dgm:cxn modelId="{143C6050-EEC6-4544-8CE8-093405B41E44}" type="presParOf" srcId="{495053CD-1068-4C6C-B02C-14FA493B57D4}" destId="{0EE5A2AB-6B6C-4FB2-A64E-D146D36CC86B}" srcOrd="1" destOrd="0" presId="urn:microsoft.com/office/officeart/2008/layout/LinedList"/>
  </dgm:cxnLst>
  <dgm:bg>
    <a:solidFill>
      <a:schemeClr val="bg1">
        <a:lumMod val="95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41585C-0AE3-491F-9F69-C712ECFB9B84}">
      <dsp:nvSpPr>
        <dsp:cNvPr id="0" name=""/>
        <dsp:cNvSpPr/>
      </dsp:nvSpPr>
      <dsp:spPr>
        <a:xfrm>
          <a:off x="0" y="0"/>
          <a:ext cx="5374641" cy="0"/>
        </a:xfrm>
        <a:prstGeom prst="line">
          <a:avLst/>
        </a:prstGeom>
        <a:solidFill>
          <a:schemeClr val="accent1">
            <a:hueOff val="0"/>
            <a:satOff val="0"/>
            <a:lumOff val="0"/>
            <a:alphaOff val="0"/>
          </a:schemeClr>
        </a:solidFill>
        <a:ln w="12700" cap="flat" cmpd="sng" algn="ctr">
          <a:solidFill>
            <a:schemeClr val="bg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C670AA-690D-4FD4-8CA5-7D124F5CE547}">
      <dsp:nvSpPr>
        <dsp:cNvPr id="0" name=""/>
        <dsp:cNvSpPr/>
      </dsp:nvSpPr>
      <dsp:spPr>
        <a:xfrm>
          <a:off x="0" y="0"/>
          <a:ext cx="5374641" cy="655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0" kern="1200">
              <a:solidFill>
                <a:schemeClr val="tx1"/>
              </a:solidFill>
              <a:latin typeface="Arial" panose="020B0604020202020204" pitchFamily="34" charset="0"/>
              <a:cs typeface="Arial" panose="020B0604020202020204" pitchFamily="34" charset="0"/>
            </a:rPr>
            <a:t>Investment in human capital;</a:t>
          </a:r>
        </a:p>
      </dsp:txBody>
      <dsp:txXfrm>
        <a:off x="0" y="0"/>
        <a:ext cx="5374641" cy="655678"/>
      </dsp:txXfrm>
    </dsp:sp>
    <dsp:sp modelId="{0D3D7BA5-F1A4-4409-BC98-60B81A906BD6}">
      <dsp:nvSpPr>
        <dsp:cNvPr id="0" name=""/>
        <dsp:cNvSpPr/>
      </dsp:nvSpPr>
      <dsp:spPr>
        <a:xfrm>
          <a:off x="0" y="655678"/>
          <a:ext cx="5374641" cy="0"/>
        </a:xfrm>
        <a:prstGeom prst="line">
          <a:avLst/>
        </a:prstGeom>
        <a:solidFill>
          <a:schemeClr val="accent1">
            <a:hueOff val="0"/>
            <a:satOff val="0"/>
            <a:lumOff val="0"/>
            <a:alphaOff val="0"/>
          </a:schemeClr>
        </a:solidFill>
        <a:ln w="12700" cap="flat" cmpd="sng" algn="ctr">
          <a:solidFill>
            <a:schemeClr val="bg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9EEE37-555F-4269-BDE1-C027B37B3707}">
      <dsp:nvSpPr>
        <dsp:cNvPr id="0" name=""/>
        <dsp:cNvSpPr/>
      </dsp:nvSpPr>
      <dsp:spPr>
        <a:xfrm>
          <a:off x="0" y="520608"/>
          <a:ext cx="5374641" cy="655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l" defTabSz="622300">
            <a:lnSpc>
              <a:spcPct val="90000"/>
            </a:lnSpc>
            <a:spcBef>
              <a:spcPct val="0"/>
            </a:spcBef>
            <a:spcAft>
              <a:spcPct val="35000"/>
            </a:spcAft>
          </a:pPr>
          <a:r>
            <a:rPr lang="en-GB" sz="1400" b="0" kern="1200">
              <a:solidFill>
                <a:schemeClr val="tx1"/>
              </a:solidFill>
              <a:latin typeface="Arial" panose="020B0604020202020204" pitchFamily="34" charset="0"/>
              <a:cs typeface="Arial" panose="020B0604020202020204" pitchFamily="34" charset="0"/>
            </a:rPr>
            <a:t>The establishment of an artificial intelligence (AI) Institute; </a:t>
          </a:r>
        </a:p>
      </dsp:txBody>
      <dsp:txXfrm>
        <a:off x="0" y="520608"/>
        <a:ext cx="5374641" cy="655678"/>
      </dsp:txXfrm>
    </dsp:sp>
    <dsp:sp modelId="{FBFF043B-7FAE-48B5-836E-63262F8FAC12}">
      <dsp:nvSpPr>
        <dsp:cNvPr id="0" name=""/>
        <dsp:cNvSpPr/>
      </dsp:nvSpPr>
      <dsp:spPr>
        <a:xfrm>
          <a:off x="0" y="1311356"/>
          <a:ext cx="5374641" cy="0"/>
        </a:xfrm>
        <a:prstGeom prst="line">
          <a:avLst/>
        </a:prstGeom>
        <a:solidFill>
          <a:schemeClr val="accent1">
            <a:hueOff val="0"/>
            <a:satOff val="0"/>
            <a:lumOff val="0"/>
            <a:alphaOff val="0"/>
          </a:schemeClr>
        </a:solidFill>
        <a:ln w="12700" cap="flat" cmpd="sng" algn="ctr">
          <a:solidFill>
            <a:schemeClr val="bg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F0E395-D146-45DC-837B-C68F67C6E559}">
      <dsp:nvSpPr>
        <dsp:cNvPr id="0" name=""/>
        <dsp:cNvSpPr/>
      </dsp:nvSpPr>
      <dsp:spPr>
        <a:xfrm>
          <a:off x="0" y="1311356"/>
          <a:ext cx="5374641" cy="655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0" kern="1200">
              <a:solidFill>
                <a:schemeClr val="tx1"/>
              </a:solidFill>
              <a:latin typeface="Arial" panose="020B0604020202020204" pitchFamily="34" charset="0"/>
              <a:ea typeface="+mn-ea"/>
              <a:cs typeface="Arial" panose="020B0604020202020204" pitchFamily="34" charset="0"/>
            </a:rPr>
            <a:t>The establishment of a platform for advanced manufacturing;</a:t>
          </a:r>
          <a:endParaRPr lang="en-ZA" sz="1400" b="0" kern="1200">
            <a:solidFill>
              <a:schemeClr val="tx1"/>
            </a:solidFill>
            <a:latin typeface="Arial" panose="020B0604020202020204" pitchFamily="34" charset="0"/>
            <a:cs typeface="Arial" panose="020B0604020202020204" pitchFamily="34" charset="0"/>
          </a:endParaRPr>
        </a:p>
      </dsp:txBody>
      <dsp:txXfrm>
        <a:off x="0" y="1311356"/>
        <a:ext cx="5374641" cy="655678"/>
      </dsp:txXfrm>
    </dsp:sp>
    <dsp:sp modelId="{5B27CFBF-C37B-4844-99CB-1EF3F8098EB6}">
      <dsp:nvSpPr>
        <dsp:cNvPr id="0" name=""/>
        <dsp:cNvSpPr/>
      </dsp:nvSpPr>
      <dsp:spPr>
        <a:xfrm>
          <a:off x="0" y="1967034"/>
          <a:ext cx="5374641" cy="0"/>
        </a:xfrm>
        <a:prstGeom prst="line">
          <a:avLst/>
        </a:prstGeom>
        <a:solidFill>
          <a:schemeClr val="accent1">
            <a:hueOff val="0"/>
            <a:satOff val="0"/>
            <a:lumOff val="0"/>
            <a:alphaOff val="0"/>
          </a:schemeClr>
        </a:solidFill>
        <a:ln w="12700" cap="flat" cmpd="sng" algn="ctr">
          <a:solidFill>
            <a:schemeClr val="bg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56912-2739-4AE4-B153-D56E1E0B8A36}">
      <dsp:nvSpPr>
        <dsp:cNvPr id="0" name=""/>
        <dsp:cNvSpPr/>
      </dsp:nvSpPr>
      <dsp:spPr>
        <a:xfrm>
          <a:off x="0" y="1963978"/>
          <a:ext cx="5374641" cy="655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0" kern="1200">
              <a:solidFill>
                <a:schemeClr val="tx1"/>
              </a:solidFill>
              <a:latin typeface="Arial" panose="020B0604020202020204" pitchFamily="34" charset="0"/>
              <a:ea typeface="+mn-ea"/>
              <a:cs typeface="Arial" panose="020B0604020202020204" pitchFamily="34" charset="0"/>
            </a:rPr>
            <a:t>To secure and avail data to enable innovation;</a:t>
          </a:r>
          <a:r>
            <a:rPr lang="en-GB" sz="1400" b="0" kern="1200">
              <a:solidFill>
                <a:schemeClr val="tx1"/>
              </a:solidFill>
              <a:latin typeface="Arial" panose="020B0604020202020204" pitchFamily="34" charset="0"/>
              <a:cs typeface="Arial" panose="020B0604020202020204" pitchFamily="34" charset="0"/>
            </a:rPr>
            <a:t> </a:t>
          </a:r>
          <a:endParaRPr lang="en-ZA" sz="1400" b="0" kern="1200">
            <a:solidFill>
              <a:schemeClr val="tx1"/>
            </a:solidFill>
            <a:latin typeface="Arial" panose="020B0604020202020204" pitchFamily="34" charset="0"/>
            <a:cs typeface="Arial" panose="020B0604020202020204" pitchFamily="34" charset="0"/>
          </a:endParaRPr>
        </a:p>
      </dsp:txBody>
      <dsp:txXfrm>
        <a:off x="0" y="1963978"/>
        <a:ext cx="5374641" cy="655678"/>
      </dsp:txXfrm>
    </dsp:sp>
    <dsp:sp modelId="{EB522378-B174-4280-A826-59E687C11071}">
      <dsp:nvSpPr>
        <dsp:cNvPr id="0" name=""/>
        <dsp:cNvSpPr/>
      </dsp:nvSpPr>
      <dsp:spPr>
        <a:xfrm>
          <a:off x="0" y="2622712"/>
          <a:ext cx="5374641" cy="0"/>
        </a:xfrm>
        <a:prstGeom prst="line">
          <a:avLst/>
        </a:prstGeom>
        <a:solidFill>
          <a:schemeClr val="accent1">
            <a:hueOff val="0"/>
            <a:satOff val="0"/>
            <a:lumOff val="0"/>
            <a:alphaOff val="0"/>
          </a:schemeClr>
        </a:solidFill>
        <a:ln w="12700" cap="flat" cmpd="sng" algn="ctr">
          <a:solidFill>
            <a:schemeClr val="bg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DA362A-C977-497D-B819-04B7FA4BF30A}">
      <dsp:nvSpPr>
        <dsp:cNvPr id="0" name=""/>
        <dsp:cNvSpPr/>
      </dsp:nvSpPr>
      <dsp:spPr>
        <a:xfrm>
          <a:off x="0" y="2622712"/>
          <a:ext cx="5374641" cy="655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711200">
            <a:lnSpc>
              <a:spcPct val="90000"/>
            </a:lnSpc>
            <a:spcBef>
              <a:spcPct val="0"/>
            </a:spcBef>
            <a:spcAft>
              <a:spcPct val="35000"/>
            </a:spcAft>
            <a:buNone/>
          </a:pPr>
          <a:r>
            <a:rPr lang="en-GB" sz="1400" b="0" kern="1200">
              <a:solidFill>
                <a:schemeClr val="tx1"/>
              </a:solidFill>
              <a:latin typeface="Arial" panose="020B0604020202020204" pitchFamily="34" charset="0"/>
              <a:ea typeface="+mn-ea"/>
              <a:cs typeface="Arial" panose="020B0604020202020204" pitchFamily="34" charset="0"/>
            </a:rPr>
            <a:t>Incentivise future industries, platforms and applications of 4IR technologies;</a:t>
          </a:r>
          <a:endParaRPr lang="en-ZA" sz="1400" b="0" kern="1200">
            <a:solidFill>
              <a:schemeClr val="tx1"/>
            </a:solidFill>
            <a:latin typeface="Arial" panose="020B0604020202020204" pitchFamily="34" charset="0"/>
            <a:ea typeface="+mn-ea"/>
            <a:cs typeface="Arial" panose="020B0604020202020204" pitchFamily="34" charset="0"/>
          </a:endParaRPr>
        </a:p>
      </dsp:txBody>
      <dsp:txXfrm>
        <a:off x="0" y="2622712"/>
        <a:ext cx="5374641" cy="655678"/>
      </dsp:txXfrm>
    </dsp:sp>
    <dsp:sp modelId="{C02962C8-0C38-4084-B824-42E92767C8B4}">
      <dsp:nvSpPr>
        <dsp:cNvPr id="0" name=""/>
        <dsp:cNvSpPr/>
      </dsp:nvSpPr>
      <dsp:spPr>
        <a:xfrm>
          <a:off x="0" y="3278390"/>
          <a:ext cx="5374641" cy="0"/>
        </a:xfrm>
        <a:prstGeom prst="line">
          <a:avLst/>
        </a:prstGeom>
        <a:solidFill>
          <a:schemeClr val="accent1">
            <a:hueOff val="0"/>
            <a:satOff val="0"/>
            <a:lumOff val="0"/>
            <a:alphaOff val="0"/>
          </a:schemeClr>
        </a:solidFill>
        <a:ln w="12700" cap="flat" cmpd="sng" algn="ctr">
          <a:solidFill>
            <a:schemeClr val="bg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E3C203-BC04-43D4-96F1-CA7AA014E3BD}">
      <dsp:nvSpPr>
        <dsp:cNvPr id="0" name=""/>
        <dsp:cNvSpPr/>
      </dsp:nvSpPr>
      <dsp:spPr>
        <a:xfrm>
          <a:off x="0" y="3278390"/>
          <a:ext cx="5374641" cy="655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0" kern="1200">
              <a:solidFill>
                <a:schemeClr val="tx1"/>
              </a:solidFill>
              <a:latin typeface="Arial" panose="020B0604020202020204" pitchFamily="34" charset="0"/>
              <a:ea typeface="+mn-ea"/>
              <a:cs typeface="Arial" panose="020B0604020202020204" pitchFamily="34" charset="0"/>
            </a:rPr>
            <a:t>Build 4IR infrastructure;</a:t>
          </a:r>
          <a:endParaRPr lang="en-ZA" sz="1400" b="0" kern="1200">
            <a:solidFill>
              <a:schemeClr val="tx1"/>
            </a:solidFill>
            <a:latin typeface="Arial" panose="020B0604020202020204" pitchFamily="34" charset="0"/>
            <a:cs typeface="Arial" panose="020B0604020202020204" pitchFamily="34" charset="0"/>
          </a:endParaRPr>
        </a:p>
      </dsp:txBody>
      <dsp:txXfrm>
        <a:off x="0" y="3278390"/>
        <a:ext cx="5374641" cy="655678"/>
      </dsp:txXfrm>
    </dsp:sp>
    <dsp:sp modelId="{8A51C278-76D8-4C27-A7DE-15ACC0C25D95}">
      <dsp:nvSpPr>
        <dsp:cNvPr id="0" name=""/>
        <dsp:cNvSpPr/>
      </dsp:nvSpPr>
      <dsp:spPr>
        <a:xfrm>
          <a:off x="0" y="3934068"/>
          <a:ext cx="5374641" cy="0"/>
        </a:xfrm>
        <a:prstGeom prst="line">
          <a:avLst/>
        </a:prstGeom>
        <a:solidFill>
          <a:schemeClr val="accent1">
            <a:hueOff val="0"/>
            <a:satOff val="0"/>
            <a:lumOff val="0"/>
            <a:alphaOff val="0"/>
          </a:schemeClr>
        </a:solidFill>
        <a:ln w="12700" cap="flat" cmpd="sng" algn="ctr">
          <a:solidFill>
            <a:schemeClr val="bg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D2A0F-7B4C-42C6-8EA8-E7BE0E0C1E40}">
      <dsp:nvSpPr>
        <dsp:cNvPr id="0" name=""/>
        <dsp:cNvSpPr/>
      </dsp:nvSpPr>
      <dsp:spPr>
        <a:xfrm>
          <a:off x="0" y="3934068"/>
          <a:ext cx="5374641" cy="655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0" kern="1200">
              <a:solidFill>
                <a:schemeClr val="tx1"/>
              </a:solidFill>
              <a:latin typeface="Arial" panose="020B0604020202020204" pitchFamily="34" charset="0"/>
              <a:ea typeface="+mn-ea"/>
              <a:cs typeface="Arial" panose="020B0604020202020204" pitchFamily="34" charset="0"/>
            </a:rPr>
            <a:t>The review and amendment (or create) policy and legislation;</a:t>
          </a:r>
          <a:endParaRPr lang="en-ZA" sz="1400" b="0" kern="1200">
            <a:solidFill>
              <a:schemeClr val="tx1"/>
            </a:solidFill>
            <a:latin typeface="Arial" panose="020B0604020202020204" pitchFamily="34" charset="0"/>
            <a:cs typeface="Arial" panose="020B0604020202020204" pitchFamily="34" charset="0"/>
          </a:endParaRPr>
        </a:p>
      </dsp:txBody>
      <dsp:txXfrm>
        <a:off x="0" y="3934068"/>
        <a:ext cx="5374641" cy="655678"/>
      </dsp:txXfrm>
    </dsp:sp>
    <dsp:sp modelId="{6573C1F2-EA0D-4B3E-8522-A485349C184A}">
      <dsp:nvSpPr>
        <dsp:cNvPr id="0" name=""/>
        <dsp:cNvSpPr/>
      </dsp:nvSpPr>
      <dsp:spPr>
        <a:xfrm>
          <a:off x="0" y="4589746"/>
          <a:ext cx="5374641" cy="0"/>
        </a:xfrm>
        <a:prstGeom prst="line">
          <a:avLst/>
        </a:prstGeom>
        <a:solidFill>
          <a:schemeClr val="accent1">
            <a:hueOff val="0"/>
            <a:satOff val="0"/>
            <a:lumOff val="0"/>
            <a:alphaOff val="0"/>
          </a:schemeClr>
        </a:solidFill>
        <a:ln w="12700" cap="flat" cmpd="sng" algn="ctr">
          <a:solidFill>
            <a:schemeClr val="bg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2AD1E-17FB-434A-85D2-ED6F219C96F5}">
      <dsp:nvSpPr>
        <dsp:cNvPr id="0" name=""/>
        <dsp:cNvSpPr/>
      </dsp:nvSpPr>
      <dsp:spPr>
        <a:xfrm>
          <a:off x="0" y="4589746"/>
          <a:ext cx="5374641" cy="655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711200">
            <a:lnSpc>
              <a:spcPct val="90000"/>
            </a:lnSpc>
            <a:spcBef>
              <a:spcPct val="0"/>
            </a:spcBef>
            <a:spcAft>
              <a:spcPct val="35000"/>
            </a:spcAft>
            <a:buNone/>
          </a:pPr>
          <a:r>
            <a:rPr lang="en-GB" sz="1400" b="0" kern="1200">
              <a:solidFill>
                <a:schemeClr val="tx1"/>
              </a:solidFill>
              <a:latin typeface="Arial" panose="020B0604020202020204" pitchFamily="34" charset="0"/>
              <a:ea typeface="+mn-ea"/>
              <a:cs typeface="Arial" panose="020B0604020202020204" pitchFamily="34" charset="0"/>
            </a:rPr>
            <a:t>Establish 4IR Strategic Implementation Coordination Council</a:t>
          </a:r>
          <a:endParaRPr lang="en-ZA" sz="1400" b="0" kern="1200">
            <a:solidFill>
              <a:schemeClr val="tx1"/>
            </a:solidFill>
            <a:latin typeface="Arial" panose="020B0604020202020204" pitchFamily="34" charset="0"/>
            <a:ea typeface="+mn-ea"/>
            <a:cs typeface="Arial" panose="020B0604020202020204" pitchFamily="34" charset="0"/>
          </a:endParaRPr>
        </a:p>
      </dsp:txBody>
      <dsp:txXfrm>
        <a:off x="0" y="4589746"/>
        <a:ext cx="5374641" cy="6556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0CC6715-62B1-44B4-B7BE-48AE499FAB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xmlns="" id="{742C05F5-0828-4A09-A4AD-AF409796D8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FBCE13-60DD-4A9C-BBC9-F28A6E0F6B1F}" type="datetimeFigureOut">
              <a:rPr lang="en-ZA" smtClean="0"/>
              <a:pPr/>
              <a:t>2022/03/01</a:t>
            </a:fld>
            <a:endParaRPr lang="en-ZA"/>
          </a:p>
        </p:txBody>
      </p:sp>
      <p:sp>
        <p:nvSpPr>
          <p:cNvPr id="4" name="Footer Placeholder 3">
            <a:extLst>
              <a:ext uri="{FF2B5EF4-FFF2-40B4-BE49-F238E27FC236}">
                <a16:creationId xmlns:a16="http://schemas.microsoft.com/office/drawing/2014/main" xmlns="" id="{A05650F8-051F-43FF-A474-EF5448A018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xmlns="" id="{BEE08517-3D9C-4E27-9D56-CF8C3CAD6C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B7CE13-1CE6-4249-9C8F-2A12BE236C4B}" type="slidenum">
              <a:rPr lang="en-ZA" smtClean="0"/>
              <a:pPr/>
              <a:t>‹#›</a:t>
            </a:fld>
            <a:endParaRPr lang="en-ZA"/>
          </a:p>
        </p:txBody>
      </p:sp>
    </p:spTree>
    <p:extLst>
      <p:ext uri="{BB962C8B-B14F-4D97-AF65-F5344CB8AC3E}">
        <p14:creationId xmlns:p14="http://schemas.microsoft.com/office/powerpoint/2010/main" xmlns="" val="4901742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0460AB-BBAC-46A5-8D4C-DA4A0A7732AB}" type="datetimeFigureOut">
              <a:rPr lang="en-ZA" smtClean="0"/>
              <a:pPr/>
              <a:t>2022/03/01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74A81-4BCB-4692-BB83-42CDE19C2421}" type="slidenum">
              <a:rPr lang="en-ZA" smtClean="0"/>
              <a:pPr/>
              <a:t>‹#›</a:t>
            </a:fld>
            <a:endParaRPr lang="en-ZA"/>
          </a:p>
        </p:txBody>
      </p:sp>
    </p:spTree>
    <p:extLst>
      <p:ext uri="{BB962C8B-B14F-4D97-AF65-F5344CB8AC3E}">
        <p14:creationId xmlns:p14="http://schemas.microsoft.com/office/powerpoint/2010/main" xmlns="" val="14515403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5A497AE-4649-49E7-B440-548FA4D529C1}" type="slidenum">
              <a:rPr lang="en-ZA" smtClean="0"/>
              <a:pPr/>
              <a:t>2</a:t>
            </a:fld>
            <a:endParaRPr lang="en-ZA"/>
          </a:p>
        </p:txBody>
      </p:sp>
    </p:spTree>
    <p:extLst>
      <p:ext uri="{BB962C8B-B14F-4D97-AF65-F5344CB8AC3E}">
        <p14:creationId xmlns:p14="http://schemas.microsoft.com/office/powerpoint/2010/main" xmlns="" val="2774302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5A497AE-4649-49E7-B440-548FA4D529C1}" type="slidenum">
              <a:rPr lang="en-ZA" smtClean="0"/>
              <a:pPr/>
              <a:t>3</a:t>
            </a:fld>
            <a:endParaRPr lang="en-ZA"/>
          </a:p>
        </p:txBody>
      </p:sp>
    </p:spTree>
    <p:extLst>
      <p:ext uri="{BB962C8B-B14F-4D97-AF65-F5344CB8AC3E}">
        <p14:creationId xmlns:p14="http://schemas.microsoft.com/office/powerpoint/2010/main" xmlns="" val="308087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5A497AE-4649-49E7-B440-548FA4D529C1}" type="slidenum">
              <a:rPr lang="en-ZA" smtClean="0"/>
              <a:pPr/>
              <a:t>4</a:t>
            </a:fld>
            <a:endParaRPr lang="en-ZA"/>
          </a:p>
        </p:txBody>
      </p:sp>
    </p:spTree>
    <p:extLst>
      <p:ext uri="{BB962C8B-B14F-4D97-AF65-F5344CB8AC3E}">
        <p14:creationId xmlns:p14="http://schemas.microsoft.com/office/powerpoint/2010/main" xmlns="" val="3518257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5A497AE-4649-49E7-B440-548FA4D529C1}" type="slidenum">
              <a:rPr lang="en-ZA" smtClean="0"/>
              <a:pPr/>
              <a:t>5</a:t>
            </a:fld>
            <a:endParaRPr lang="en-ZA"/>
          </a:p>
        </p:txBody>
      </p:sp>
    </p:spTree>
    <p:extLst>
      <p:ext uri="{BB962C8B-B14F-4D97-AF65-F5344CB8AC3E}">
        <p14:creationId xmlns:p14="http://schemas.microsoft.com/office/powerpoint/2010/main" xmlns="" val="1725542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5A497AE-4649-49E7-B440-548FA4D529C1}" type="slidenum">
              <a:rPr lang="en-ZA" smtClean="0"/>
              <a:pPr/>
              <a:t>6</a:t>
            </a:fld>
            <a:endParaRPr lang="en-ZA"/>
          </a:p>
        </p:txBody>
      </p:sp>
    </p:spTree>
    <p:extLst>
      <p:ext uri="{BB962C8B-B14F-4D97-AF65-F5344CB8AC3E}">
        <p14:creationId xmlns:p14="http://schemas.microsoft.com/office/powerpoint/2010/main" xmlns="" val="2840655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5A497AE-4649-49E7-B440-548FA4D529C1}" type="slidenum">
              <a:rPr lang="en-ZA" smtClean="0"/>
              <a:pPr/>
              <a:t>7</a:t>
            </a:fld>
            <a:endParaRPr lang="en-ZA"/>
          </a:p>
        </p:txBody>
      </p:sp>
    </p:spTree>
    <p:extLst>
      <p:ext uri="{BB962C8B-B14F-4D97-AF65-F5344CB8AC3E}">
        <p14:creationId xmlns:p14="http://schemas.microsoft.com/office/powerpoint/2010/main" xmlns="" val="4005864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xmlns="" id="{3DE510FD-C2BB-4C12-8820-C9EE4E4C51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532074"/>
            <a:ext cx="12174381" cy="5740177"/>
          </a:xfrm>
          <a:prstGeom prst="rect">
            <a:avLst/>
          </a:prstGeom>
        </p:spPr>
      </p:pic>
      <p:sp>
        <p:nvSpPr>
          <p:cNvPr id="2" name="Title 1">
            <a:extLst>
              <a:ext uri="{FF2B5EF4-FFF2-40B4-BE49-F238E27FC236}">
                <a16:creationId xmlns:a16="http://schemas.microsoft.com/office/drawing/2014/main" xmlns="" id="{E9C6AE70-9C6A-4811-BE55-CD65077A49B4}"/>
              </a:ext>
            </a:extLst>
          </p:cNvPr>
          <p:cNvSpPr>
            <a:spLocks noGrp="1"/>
          </p:cNvSpPr>
          <p:nvPr>
            <p:ph type="ctrTitle"/>
          </p:nvPr>
        </p:nvSpPr>
        <p:spPr>
          <a:xfrm>
            <a:off x="4920343" y="1835629"/>
            <a:ext cx="6955969" cy="1746591"/>
          </a:xfrm>
          <a:prstGeom prst="rect">
            <a:avLst/>
          </a:prstGeom>
        </p:spPr>
        <p:txBody>
          <a:bodyPr anchor="b">
            <a:normAutofit/>
          </a:bodyPr>
          <a:lstStyle>
            <a:lvl1pPr algn="ctr">
              <a:lnSpc>
                <a:spcPct val="100000"/>
              </a:lnSpc>
              <a:defRPr sz="5400" b="1">
                <a:latin typeface="+mn-lt"/>
              </a:defRPr>
            </a:lvl1pPr>
          </a:lstStyle>
          <a:p>
            <a:r>
              <a:rPr lang="en-GB"/>
              <a:t>Click to edit Master title style</a:t>
            </a:r>
            <a:endParaRPr lang="en-ZA"/>
          </a:p>
        </p:txBody>
      </p:sp>
      <p:sp>
        <p:nvSpPr>
          <p:cNvPr id="3" name="Subtitle 2">
            <a:extLst>
              <a:ext uri="{FF2B5EF4-FFF2-40B4-BE49-F238E27FC236}">
                <a16:creationId xmlns:a16="http://schemas.microsoft.com/office/drawing/2014/main" xmlns="" id="{AF8B6128-A7FC-4239-BC08-667D11122DE4}"/>
              </a:ext>
            </a:extLst>
          </p:cNvPr>
          <p:cNvSpPr>
            <a:spLocks noGrp="1"/>
          </p:cNvSpPr>
          <p:nvPr>
            <p:ph type="subTitle" idx="1"/>
          </p:nvPr>
        </p:nvSpPr>
        <p:spPr>
          <a:xfrm>
            <a:off x="4920343" y="3706839"/>
            <a:ext cx="6955970" cy="92415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A"/>
          </a:p>
        </p:txBody>
      </p:sp>
      <p:sp>
        <p:nvSpPr>
          <p:cNvPr id="6" name="Rectangle 5">
            <a:extLst>
              <a:ext uri="{FF2B5EF4-FFF2-40B4-BE49-F238E27FC236}">
                <a16:creationId xmlns:a16="http://schemas.microsoft.com/office/drawing/2014/main" xmlns="" id="{4C3D6594-B71B-4308-B614-AB2B17AD219D}"/>
              </a:ext>
            </a:extLst>
          </p:cNvPr>
          <p:cNvSpPr/>
          <p:nvPr userDrawn="1"/>
        </p:nvSpPr>
        <p:spPr>
          <a:xfrm>
            <a:off x="17620" y="1120368"/>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extBox 12">
            <a:extLst>
              <a:ext uri="{FF2B5EF4-FFF2-40B4-BE49-F238E27FC236}">
                <a16:creationId xmlns:a16="http://schemas.microsoft.com/office/drawing/2014/main" xmlns="" id="{16C75A5D-1DA1-48C8-816E-3C3DAB500DAC}"/>
              </a:ext>
            </a:extLst>
          </p:cNvPr>
          <p:cNvSpPr txBox="1"/>
          <p:nvPr userDrawn="1"/>
        </p:nvSpPr>
        <p:spPr>
          <a:xfrm>
            <a:off x="4112723" y="1001700"/>
            <a:ext cx="7792095" cy="276999"/>
          </a:xfrm>
          <a:prstGeom prst="rect">
            <a:avLst/>
          </a:prstGeom>
          <a:noFill/>
        </p:spPr>
        <p:txBody>
          <a:bodyPr wrap="square" rtlCol="0">
            <a:spAutoFit/>
          </a:bodyPr>
          <a:lstStyle/>
          <a:p>
            <a:r>
              <a:rPr lang="en-US" sz="1200">
                <a:solidFill>
                  <a:schemeClr val="bg1">
                    <a:lumMod val="85000"/>
                  </a:schemeClr>
                </a:solidFill>
              </a:rPr>
              <a:t>department of communications and digital technologies</a:t>
            </a:r>
            <a:endParaRPr lang="en-ZA" sz="1200">
              <a:solidFill>
                <a:schemeClr val="bg1">
                  <a:lumMod val="85000"/>
                </a:schemeClr>
              </a:solidFill>
            </a:endParaRPr>
          </a:p>
        </p:txBody>
      </p:sp>
      <p:pic>
        <p:nvPicPr>
          <p:cNvPr id="16" name="Picture 15" descr="Text&#10;&#10;Description automatically generated">
            <a:extLst>
              <a:ext uri="{FF2B5EF4-FFF2-40B4-BE49-F238E27FC236}">
                <a16:creationId xmlns:a16="http://schemas.microsoft.com/office/drawing/2014/main" xmlns="" id="{110FF2FA-6275-4709-AF5F-BB5D50947F4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9" name="Picture 18" descr="Logo, company name&#10;&#10;Description automatically generated">
            <a:extLst>
              <a:ext uri="{FF2B5EF4-FFF2-40B4-BE49-F238E27FC236}">
                <a16:creationId xmlns:a16="http://schemas.microsoft.com/office/drawing/2014/main" xmlns="" id="{CCBE8881-4F42-414E-9377-7680BF4D5612}"/>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sp>
        <p:nvSpPr>
          <p:cNvPr id="20" name="Rectangle 19">
            <a:extLst>
              <a:ext uri="{FF2B5EF4-FFF2-40B4-BE49-F238E27FC236}">
                <a16:creationId xmlns:a16="http://schemas.microsoft.com/office/drawing/2014/main" xmlns="" id="{E23B0F19-FC00-4344-89AF-3742A7C73B6E}"/>
              </a:ext>
            </a:extLst>
          </p:cNvPr>
          <p:cNvSpPr/>
          <p:nvPr userDrawn="1"/>
        </p:nvSpPr>
        <p:spPr>
          <a:xfrm>
            <a:off x="8096897" y="6076285"/>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TextBox 20">
            <a:extLst>
              <a:ext uri="{FF2B5EF4-FFF2-40B4-BE49-F238E27FC236}">
                <a16:creationId xmlns:a16="http://schemas.microsoft.com/office/drawing/2014/main" xmlns="" id="{0FA46FF2-FE79-4A0B-933B-E5A749B6E6EB}"/>
              </a:ext>
            </a:extLst>
          </p:cNvPr>
          <p:cNvSpPr txBox="1"/>
          <p:nvPr userDrawn="1"/>
        </p:nvSpPr>
        <p:spPr>
          <a:xfrm>
            <a:off x="-39388" y="5960644"/>
            <a:ext cx="8055427" cy="276999"/>
          </a:xfrm>
          <a:prstGeom prst="rect">
            <a:avLst/>
          </a:prstGeom>
          <a:noFill/>
        </p:spPr>
        <p:txBody>
          <a:bodyPr wrap="square" rtlCol="0">
            <a:spAutoFit/>
          </a:bodyPr>
          <a:lstStyle/>
          <a:p>
            <a:pPr algn="r"/>
            <a:r>
              <a:rPr lang="en-US" sz="1200">
                <a:solidFill>
                  <a:schemeClr val="bg1">
                    <a:lumMod val="65000"/>
                  </a:schemeClr>
                </a:solidFill>
              </a:rPr>
              <a:t>A leader in enabling a connected and digitally transformed South Africa!</a:t>
            </a:r>
            <a:endParaRPr lang="en-ZA" sz="1200">
              <a:solidFill>
                <a:schemeClr val="bg1">
                  <a:lumMod val="65000"/>
                </a:schemeClr>
              </a:solidFill>
            </a:endParaRPr>
          </a:p>
        </p:txBody>
      </p:sp>
      <p:sp>
        <p:nvSpPr>
          <p:cNvPr id="22" name="Rectangle 21">
            <a:extLst>
              <a:ext uri="{FF2B5EF4-FFF2-40B4-BE49-F238E27FC236}">
                <a16:creationId xmlns:a16="http://schemas.microsoft.com/office/drawing/2014/main" xmlns="" id="{A5972417-FFF1-4212-8FCA-A2576EDC19F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115153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0B69D-2F9C-4DFE-BED6-0CE895EDBC4D}"/>
              </a:ext>
            </a:extLst>
          </p:cNvPr>
          <p:cNvSpPr>
            <a:spLocks noGrp="1"/>
          </p:cNvSpPr>
          <p:nvPr>
            <p:ph type="title"/>
          </p:nvPr>
        </p:nvSpPr>
        <p:spPr>
          <a:xfrm>
            <a:off x="838200" y="1055914"/>
            <a:ext cx="10515600" cy="634774"/>
          </a:xfrm>
          <a:prstGeom prst="rect">
            <a:avLst/>
          </a:prstGeom>
        </p:spPr>
        <p:txBody>
          <a:bodyPr>
            <a:noAutofit/>
          </a:bodyPr>
          <a:lstStyle>
            <a:lvl1pPr>
              <a:defRPr sz="4000" b="1">
                <a:latin typeface="+mn-lt"/>
              </a:defRPr>
            </a:lvl1pPr>
          </a:lstStyle>
          <a:p>
            <a:r>
              <a:rPr lang="en-GB"/>
              <a:t>Click to edit Master title style</a:t>
            </a:r>
            <a:endParaRPr lang="en-ZA"/>
          </a:p>
        </p:txBody>
      </p:sp>
      <p:sp>
        <p:nvSpPr>
          <p:cNvPr id="3" name="Vertical Text Placeholder 2">
            <a:extLst>
              <a:ext uri="{FF2B5EF4-FFF2-40B4-BE49-F238E27FC236}">
                <a16:creationId xmlns:a16="http://schemas.microsoft.com/office/drawing/2014/main" xmlns="" id="{CF728CE9-FFF7-4402-8872-62BC4FE85083}"/>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8A0849EC-A302-4946-9A36-38CFF6C49189}"/>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xmlns="" id="{AAE3827A-1FAD-4E4B-ACE9-65D41969612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CCA55A74-1223-4293-A1ED-618D9AB52D0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9B6D90AA-A795-4DEC-97CA-5BC0A734C5FB}"/>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xmlns="" id="{F8C889E7-AE45-4285-A319-D219FADBC89D}"/>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a:solidFill>
                    <a:schemeClr val="bg1"/>
                  </a:solidFill>
                </a:rPr>
                <a:t>A leader in enabling a connected and digitally transformed South Africa!</a:t>
              </a:r>
              <a:endParaRPr lang="en-ZA" sz="1200">
                <a:solidFill>
                  <a:schemeClr val="bg1"/>
                </a:solidFill>
              </a:endParaRPr>
            </a:p>
          </p:txBody>
        </p:sp>
        <p:sp>
          <p:nvSpPr>
            <p:cNvPr id="12" name="Rectangle 11">
              <a:extLst>
                <a:ext uri="{FF2B5EF4-FFF2-40B4-BE49-F238E27FC236}">
                  <a16:creationId xmlns:a16="http://schemas.microsoft.com/office/drawing/2014/main" xmlns=""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xmlns="" id="{A8B530CD-E4DE-4D8B-B104-77BB8B7FE3A6}"/>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E2E12E35-8CCA-499C-93DE-5169309B83F4}"/>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a:solidFill>
                <a:schemeClr val="bg1"/>
              </a:solidFill>
            </a:endParaRPr>
          </a:p>
        </p:txBody>
      </p:sp>
    </p:spTree>
    <p:extLst>
      <p:ext uri="{BB962C8B-B14F-4D97-AF65-F5344CB8AC3E}">
        <p14:creationId xmlns:p14="http://schemas.microsoft.com/office/powerpoint/2010/main" xmlns="" val="156435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EDE05E-263D-4643-A7FC-7A78FDDB1C2D}"/>
              </a:ext>
            </a:extLst>
          </p:cNvPr>
          <p:cNvSpPr>
            <a:spLocks noGrp="1"/>
          </p:cNvSpPr>
          <p:nvPr>
            <p:ph type="title" orient="vert"/>
          </p:nvPr>
        </p:nvSpPr>
        <p:spPr>
          <a:xfrm>
            <a:off x="8724900" y="1099457"/>
            <a:ext cx="2628900" cy="5077506"/>
          </a:xfrm>
          <a:prstGeom prst="rect">
            <a:avLst/>
          </a:prstGeom>
        </p:spPr>
        <p:txBody>
          <a:bodyPr vert="eaVert">
            <a:normAutofit/>
          </a:bodyPr>
          <a:lstStyle>
            <a:lvl1pPr>
              <a:defRPr sz="4000" b="1">
                <a:latin typeface="+mn-lt"/>
              </a:defRPr>
            </a:lvl1pPr>
          </a:lstStyle>
          <a:p>
            <a:r>
              <a:rPr lang="en-GB"/>
              <a:t>Click to edit Master title style</a:t>
            </a:r>
            <a:endParaRPr lang="en-ZA"/>
          </a:p>
        </p:txBody>
      </p:sp>
      <p:sp>
        <p:nvSpPr>
          <p:cNvPr id="3" name="Vertical Text Placeholder 2">
            <a:extLst>
              <a:ext uri="{FF2B5EF4-FFF2-40B4-BE49-F238E27FC236}">
                <a16:creationId xmlns:a16="http://schemas.microsoft.com/office/drawing/2014/main" xmlns="" id="{02F375EC-703E-4C5F-8590-756B942327CA}"/>
              </a:ext>
            </a:extLst>
          </p:cNvPr>
          <p:cNvSpPr>
            <a:spLocks noGrp="1"/>
          </p:cNvSpPr>
          <p:nvPr>
            <p:ph type="body" orient="vert" idx="1"/>
          </p:nvPr>
        </p:nvSpPr>
        <p:spPr>
          <a:xfrm>
            <a:off x="838200" y="1099457"/>
            <a:ext cx="7734300" cy="507750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467F5F66-0780-4A1F-9E3A-808A7256E576}"/>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xmlns="" id="{FA23B353-7B3C-4D05-9299-371E6464F50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47270A4D-0F5B-4435-9746-81F739014B5E}"/>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F2C6B271-E058-43DE-AE74-D5D6F55D7AA5}"/>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xmlns="" id="{0EAA238C-2F06-4AAE-A3A3-516611E5AB1B}"/>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a:solidFill>
                    <a:schemeClr val="bg1"/>
                  </a:solidFill>
                </a:rPr>
                <a:t>A leader in enabling a connected and digitally transformed South Africa!</a:t>
              </a:r>
              <a:endParaRPr lang="en-ZA" sz="1200">
                <a:solidFill>
                  <a:schemeClr val="bg1"/>
                </a:solidFill>
              </a:endParaRPr>
            </a:p>
          </p:txBody>
        </p:sp>
        <p:sp>
          <p:nvSpPr>
            <p:cNvPr id="12" name="Rectangle 11">
              <a:extLst>
                <a:ext uri="{FF2B5EF4-FFF2-40B4-BE49-F238E27FC236}">
                  <a16:creationId xmlns:a16="http://schemas.microsoft.com/office/drawing/2014/main" xmlns=""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xmlns="" id="{470CA915-034C-42E4-8D4F-28B7F87A9B2A}"/>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59E3F3E7-802C-4344-9CBD-BF958404D04B}"/>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a:solidFill>
                <a:schemeClr val="bg1"/>
              </a:solidFill>
            </a:endParaRPr>
          </a:p>
        </p:txBody>
      </p:sp>
    </p:spTree>
    <p:extLst>
      <p:ext uri="{BB962C8B-B14F-4D97-AF65-F5344CB8AC3E}">
        <p14:creationId xmlns:p14="http://schemas.microsoft.com/office/powerpoint/2010/main" xmlns="" val="2090763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38"/>
            <a:ext cx="5966884"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609600" y="1600200"/>
            <a:ext cx="5384800"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lipArt Placeholder 3"/>
          <p:cNvSpPr>
            <a:spLocks noGrp="1"/>
          </p:cNvSpPr>
          <p:nvPr>
            <p:ph type="clipArt" sz="half" idx="2"/>
          </p:nvPr>
        </p:nvSpPr>
        <p:spPr>
          <a:xfrm>
            <a:off x="6197600" y="1600200"/>
            <a:ext cx="5384800" cy="4421188"/>
          </a:xfrm>
        </p:spPr>
        <p:txBody>
          <a:bodyPr/>
          <a:lstStyle/>
          <a:p>
            <a:pPr lvl="0"/>
            <a:endParaRPr lang="en-ZA" noProof="0"/>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Footer Placeholder 5"/>
          <p:cNvSpPr>
            <a:spLocks noGrp="1"/>
          </p:cNvSpPr>
          <p:nvPr>
            <p:ph type="ftr" sz="quarter" idx="11"/>
          </p:nvPr>
        </p:nvSpPr>
        <p:spPr/>
        <p:txBody>
          <a:bodyPr/>
          <a:lstStyle>
            <a:lvl1pPr>
              <a:defRPr smtClean="0">
                <a:solidFill>
                  <a:srgbClr val="E15415"/>
                </a:solidFill>
              </a:defRPr>
            </a:lvl1pPr>
          </a:lstStyle>
          <a:p>
            <a:pPr>
              <a:defRPr/>
            </a:pPr>
            <a:r>
              <a:rPr lang="en-ZA"/>
              <a:t>Building a better life for all through an enabling and sustainable world class information and communication technologies environment</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FF7A930C-9F51-4BB6-8DBB-EDAB0DE2C28C}" type="slidenum">
              <a:rPr lang="en-US"/>
              <a:pPr>
                <a:defRPr/>
              </a:pPr>
              <a:t>‹#›</a:t>
            </a:fld>
            <a:endParaRPr lang="en-US"/>
          </a:p>
        </p:txBody>
      </p:sp>
    </p:spTree>
    <p:extLst>
      <p:ext uri="{BB962C8B-B14F-4D97-AF65-F5344CB8AC3E}">
        <p14:creationId xmlns:p14="http://schemas.microsoft.com/office/powerpoint/2010/main" xmlns="" val="208796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DCC0C-BCB1-4C07-A562-AF4C72069F95}"/>
              </a:ext>
            </a:extLst>
          </p:cNvPr>
          <p:cNvSpPr>
            <a:spLocks noGrp="1"/>
          </p:cNvSpPr>
          <p:nvPr>
            <p:ph type="title"/>
          </p:nvPr>
        </p:nvSpPr>
        <p:spPr>
          <a:xfrm>
            <a:off x="838200" y="1121229"/>
            <a:ext cx="10515600" cy="569459"/>
          </a:xfrm>
          <a:prstGeom prst="rect">
            <a:avLst/>
          </a:prstGeom>
        </p:spPr>
        <p:txBody>
          <a:bodyPr>
            <a:noAutofit/>
          </a:bodyPr>
          <a:lstStyle>
            <a:lvl1pPr>
              <a:defRPr sz="4000" b="1">
                <a:latin typeface="+mn-lt"/>
              </a:defRPr>
            </a:lvl1pPr>
          </a:lstStyle>
          <a:p>
            <a:r>
              <a:rPr lang="en-GB"/>
              <a:t>Click to edit Master title style</a:t>
            </a:r>
            <a:endParaRPr lang="en-ZA"/>
          </a:p>
        </p:txBody>
      </p:sp>
      <p:sp>
        <p:nvSpPr>
          <p:cNvPr id="3" name="Content Placeholder 2">
            <a:extLst>
              <a:ext uri="{FF2B5EF4-FFF2-40B4-BE49-F238E27FC236}">
                <a16:creationId xmlns:a16="http://schemas.microsoft.com/office/drawing/2014/main" xmlns="" id="{F3435B06-EE93-46D0-9167-91B81DFC7C8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F4AF2B11-8239-447D-B777-E8DE3567095E}"/>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xmlns="" id="{B2AEC325-7928-4D77-8F14-B4BE53D2CD9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F29B6663-D7BE-47D2-B762-989A8983D1D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3B48304D-E45A-45FC-8B37-6DB4FF5346B9}"/>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xmlns="" id="{6ECAF86F-B443-4A67-A043-D53AF6296DDF}"/>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a:solidFill>
                    <a:schemeClr val="bg1"/>
                  </a:solidFill>
                </a:rPr>
                <a:t>A leader in enabling a connected and digitally transformed South Africa!</a:t>
              </a:r>
              <a:endParaRPr lang="en-ZA" sz="1200">
                <a:solidFill>
                  <a:schemeClr val="bg1"/>
                </a:solidFill>
              </a:endParaRPr>
            </a:p>
          </p:txBody>
        </p:sp>
        <p:sp>
          <p:nvSpPr>
            <p:cNvPr id="12" name="Rectangle 11">
              <a:extLst>
                <a:ext uri="{FF2B5EF4-FFF2-40B4-BE49-F238E27FC236}">
                  <a16:creationId xmlns:a16="http://schemas.microsoft.com/office/drawing/2014/main" xmlns=""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5" name="Picture 14">
            <a:extLst>
              <a:ext uri="{FF2B5EF4-FFF2-40B4-BE49-F238E27FC236}">
                <a16:creationId xmlns:a16="http://schemas.microsoft.com/office/drawing/2014/main" xmlns="" id="{5D4D0CB9-FFFD-47BB-B72D-9AF99AB85AC8}"/>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3" name="TextBox 12">
            <a:extLst>
              <a:ext uri="{FF2B5EF4-FFF2-40B4-BE49-F238E27FC236}">
                <a16:creationId xmlns:a16="http://schemas.microsoft.com/office/drawing/2014/main" xmlns="" id="{54026153-2E8A-41A1-A2D7-AF279F209F2A}"/>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a:solidFill>
                <a:schemeClr val="bg1"/>
              </a:solidFill>
            </a:endParaRPr>
          </a:p>
        </p:txBody>
      </p:sp>
    </p:spTree>
    <p:extLst>
      <p:ext uri="{BB962C8B-B14F-4D97-AF65-F5344CB8AC3E}">
        <p14:creationId xmlns:p14="http://schemas.microsoft.com/office/powerpoint/2010/main" xmlns="" val="4045758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5BBF2-7ACF-463B-B9A4-B826F59B57B7}"/>
              </a:ext>
            </a:extLst>
          </p:cNvPr>
          <p:cNvSpPr>
            <a:spLocks noGrp="1"/>
          </p:cNvSpPr>
          <p:nvPr>
            <p:ph type="title"/>
          </p:nvPr>
        </p:nvSpPr>
        <p:spPr>
          <a:xfrm>
            <a:off x="814051" y="1228718"/>
            <a:ext cx="10515600" cy="598588"/>
          </a:xfrm>
          <a:prstGeom prst="rect">
            <a:avLst/>
          </a:prstGeom>
        </p:spPr>
        <p:txBody>
          <a:bodyPr anchor="b">
            <a:normAutofit/>
          </a:bodyPr>
          <a:lstStyle>
            <a:lvl1pPr>
              <a:defRPr sz="4000" b="1">
                <a:latin typeface="+mn-lt"/>
              </a:defRPr>
            </a:lvl1pPr>
          </a:lstStyle>
          <a:p>
            <a:r>
              <a:rPr lang="en-GB"/>
              <a:t>Click to edit Master title style</a:t>
            </a:r>
            <a:endParaRPr lang="en-ZA"/>
          </a:p>
        </p:txBody>
      </p:sp>
      <p:sp>
        <p:nvSpPr>
          <p:cNvPr id="3" name="Text Placeholder 2">
            <a:extLst>
              <a:ext uri="{FF2B5EF4-FFF2-40B4-BE49-F238E27FC236}">
                <a16:creationId xmlns:a16="http://schemas.microsoft.com/office/drawing/2014/main" xmlns="" id="{90A4D7B4-73EE-4DBD-873F-0B575F28C246}"/>
              </a:ext>
            </a:extLst>
          </p:cNvPr>
          <p:cNvSpPr>
            <a:spLocks noGrp="1"/>
          </p:cNvSpPr>
          <p:nvPr>
            <p:ph type="body" idx="1"/>
          </p:nvPr>
        </p:nvSpPr>
        <p:spPr>
          <a:xfrm>
            <a:off x="831850" y="2094316"/>
            <a:ext cx="10515600" cy="3995335"/>
          </a:xfrm>
          <a:prstGeom prst="rect">
            <a:avLst/>
          </a:prstGeo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xmlns="" id="{C432AE33-DFED-4FD8-BE53-7566959F3430}"/>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xmlns="" id="{8A139EC7-78AA-40EB-AC48-C7AA7666A58A}"/>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AD673780-8584-4A82-9BFD-53A012FD4376}"/>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7C63376A-7D09-4963-A97F-DC05EE7F46F0}"/>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xmlns="" id="{F151F598-01DA-4859-AD79-9027333DC507}"/>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a:solidFill>
                    <a:schemeClr val="bg1"/>
                  </a:solidFill>
                </a:rPr>
                <a:t>A leader in enabling a connected and digitally transformed South Africa!</a:t>
              </a:r>
              <a:endParaRPr lang="en-ZA" sz="1200">
                <a:solidFill>
                  <a:schemeClr val="bg1"/>
                </a:solidFill>
              </a:endParaRPr>
            </a:p>
          </p:txBody>
        </p:sp>
        <p:sp>
          <p:nvSpPr>
            <p:cNvPr id="12" name="Rectangle 11">
              <a:extLst>
                <a:ext uri="{FF2B5EF4-FFF2-40B4-BE49-F238E27FC236}">
                  <a16:creationId xmlns:a16="http://schemas.microsoft.com/office/drawing/2014/main" xmlns=""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xmlns="" id="{2E20BAF7-D1EE-4250-A7E8-0F903FBFD409}"/>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4" name="TextBox 3">
            <a:extLst>
              <a:ext uri="{FF2B5EF4-FFF2-40B4-BE49-F238E27FC236}">
                <a16:creationId xmlns:a16="http://schemas.microsoft.com/office/drawing/2014/main" xmlns="" id="{365B8AA4-93E4-46EB-9A08-6A417D02CD2C}"/>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a:solidFill>
                <a:schemeClr val="bg1"/>
              </a:solidFill>
            </a:endParaRPr>
          </a:p>
        </p:txBody>
      </p:sp>
    </p:spTree>
    <p:extLst>
      <p:ext uri="{BB962C8B-B14F-4D97-AF65-F5344CB8AC3E}">
        <p14:creationId xmlns:p14="http://schemas.microsoft.com/office/powerpoint/2010/main" xmlns="" val="89820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D06A-099D-42EB-9E9D-77B90CFDE085}"/>
              </a:ext>
            </a:extLst>
          </p:cNvPr>
          <p:cNvSpPr>
            <a:spLocks noGrp="1"/>
          </p:cNvSpPr>
          <p:nvPr>
            <p:ph type="title"/>
          </p:nvPr>
        </p:nvSpPr>
        <p:spPr>
          <a:xfrm>
            <a:off x="838200" y="1077686"/>
            <a:ext cx="10515600" cy="613002"/>
          </a:xfrm>
          <a:prstGeom prst="rect">
            <a:avLst/>
          </a:prstGeom>
        </p:spPr>
        <p:txBody>
          <a:bodyPr>
            <a:noAutofit/>
          </a:bodyPr>
          <a:lstStyle>
            <a:lvl1pPr>
              <a:defRPr sz="4000" b="1">
                <a:latin typeface="+mn-lt"/>
              </a:defRPr>
            </a:lvl1pPr>
          </a:lstStyle>
          <a:p>
            <a:r>
              <a:rPr lang="en-GB"/>
              <a:t>Click to edit Master title style</a:t>
            </a:r>
            <a:endParaRPr lang="en-ZA"/>
          </a:p>
        </p:txBody>
      </p:sp>
      <p:sp>
        <p:nvSpPr>
          <p:cNvPr id="3" name="Content Placeholder 2">
            <a:extLst>
              <a:ext uri="{FF2B5EF4-FFF2-40B4-BE49-F238E27FC236}">
                <a16:creationId xmlns:a16="http://schemas.microsoft.com/office/drawing/2014/main" xmlns="" id="{967A0BE9-B9DD-4672-BD9B-DA227B2BEFF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xmlns="" id="{AE816645-A85D-44CA-BE60-8A2695C0B15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xmlns="" id="{97635F3E-1E6C-4D41-892F-FDFCC853D1CE}"/>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xmlns="" id="{B4105B12-F4E5-455A-92E1-8C21D2CA0B0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94177F6E-5560-450C-9ECE-66CFFDBD26C8}"/>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286ADDE-056B-441F-8B12-5B3F00A21DFF}"/>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xmlns="" id="{D1135F8E-0F5F-4CE6-AE10-B1FCA142F63A}"/>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a:solidFill>
                    <a:schemeClr val="bg1"/>
                  </a:solidFill>
                </a:rPr>
                <a:t>A leader in enabling a connected and digitally transformed South Africa!</a:t>
              </a:r>
              <a:endParaRPr lang="en-ZA" sz="1200">
                <a:solidFill>
                  <a:schemeClr val="bg1"/>
                </a:solidFill>
              </a:endParaRPr>
            </a:p>
          </p:txBody>
        </p:sp>
        <p:sp>
          <p:nvSpPr>
            <p:cNvPr id="13" name="Rectangle 12">
              <a:extLst>
                <a:ext uri="{FF2B5EF4-FFF2-40B4-BE49-F238E27FC236}">
                  <a16:creationId xmlns:a16="http://schemas.microsoft.com/office/drawing/2014/main" xmlns=""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5" name="Picture 14">
            <a:extLst>
              <a:ext uri="{FF2B5EF4-FFF2-40B4-BE49-F238E27FC236}">
                <a16:creationId xmlns:a16="http://schemas.microsoft.com/office/drawing/2014/main" xmlns="" id="{BA985534-60D3-46E4-95BD-3D3F692058D5}"/>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D3C6052C-96D4-44E6-83D1-DC748128482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a:solidFill>
                <a:schemeClr val="bg1"/>
              </a:solidFill>
            </a:endParaRPr>
          </a:p>
        </p:txBody>
      </p:sp>
    </p:spTree>
    <p:extLst>
      <p:ext uri="{BB962C8B-B14F-4D97-AF65-F5344CB8AC3E}">
        <p14:creationId xmlns:p14="http://schemas.microsoft.com/office/powerpoint/2010/main" xmlns="" val="152990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FC4AB-9B57-41B3-871A-5A9AA6340718}"/>
              </a:ext>
            </a:extLst>
          </p:cNvPr>
          <p:cNvSpPr>
            <a:spLocks noGrp="1"/>
          </p:cNvSpPr>
          <p:nvPr>
            <p:ph type="title"/>
          </p:nvPr>
        </p:nvSpPr>
        <p:spPr>
          <a:xfrm>
            <a:off x="839788"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a:p>
        </p:txBody>
      </p:sp>
      <p:sp>
        <p:nvSpPr>
          <p:cNvPr id="3" name="Text Placeholder 2">
            <a:extLst>
              <a:ext uri="{FF2B5EF4-FFF2-40B4-BE49-F238E27FC236}">
                <a16:creationId xmlns:a16="http://schemas.microsoft.com/office/drawing/2014/main" xmlns="" id="{DC6DFA7C-538B-4F8E-A7F8-D6621AAC04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94A80D6E-29EF-47C1-BE0C-EEEEC37FE54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5" name="Text Placeholder 4">
            <a:extLst>
              <a:ext uri="{FF2B5EF4-FFF2-40B4-BE49-F238E27FC236}">
                <a16:creationId xmlns:a16="http://schemas.microsoft.com/office/drawing/2014/main" xmlns="" id="{9407547E-760F-4FD3-BD0E-EA034E1E0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400A8122-B0B2-4B66-AC1B-607055A4C12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xmlns="" id="{CB56E957-9AE2-4C01-A5BF-E64DDBC18113}"/>
              </a:ext>
            </a:extLst>
          </p:cNvPr>
          <p:cNvGrpSpPr/>
          <p:nvPr userDrawn="1"/>
        </p:nvGrpSpPr>
        <p:grpSpPr>
          <a:xfrm>
            <a:off x="-1" y="84185"/>
            <a:ext cx="12192001" cy="756961"/>
            <a:chOff x="-1" y="84185"/>
            <a:chExt cx="12192001" cy="756961"/>
          </a:xfrm>
        </p:grpSpPr>
        <p:sp>
          <p:nvSpPr>
            <p:cNvPr id="9" name="Rectangle 8">
              <a:extLst>
                <a:ext uri="{FF2B5EF4-FFF2-40B4-BE49-F238E27FC236}">
                  <a16:creationId xmlns:a16="http://schemas.microsoft.com/office/drawing/2014/main" xmlns=""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9" descr="Text&#10;&#10;Description automatically generated">
              <a:extLst>
                <a:ext uri="{FF2B5EF4-FFF2-40B4-BE49-F238E27FC236}">
                  <a16:creationId xmlns:a16="http://schemas.microsoft.com/office/drawing/2014/main" xmlns="" id="{F6F689F6-D449-4ED3-99D1-36D404EA323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xmlns="" id="{09130E89-7CFF-42BE-B02C-861C44E1654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xmlns="" id="{7A6309C6-3825-4A2A-8253-C297F190F721}"/>
              </a:ext>
            </a:extLst>
          </p:cNvPr>
          <p:cNvGrpSpPr/>
          <p:nvPr userDrawn="1"/>
        </p:nvGrpSpPr>
        <p:grpSpPr>
          <a:xfrm>
            <a:off x="-1" y="887694"/>
            <a:ext cx="12192002" cy="5916906"/>
            <a:chOff x="-1" y="887694"/>
            <a:chExt cx="12192002" cy="5916906"/>
          </a:xfrm>
        </p:grpSpPr>
        <p:sp>
          <p:nvSpPr>
            <p:cNvPr id="13" name="Rectangle 12">
              <a:extLst>
                <a:ext uri="{FF2B5EF4-FFF2-40B4-BE49-F238E27FC236}">
                  <a16:creationId xmlns:a16="http://schemas.microsoft.com/office/drawing/2014/main" xmlns=""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Box 13">
              <a:extLst>
                <a:ext uri="{FF2B5EF4-FFF2-40B4-BE49-F238E27FC236}">
                  <a16:creationId xmlns:a16="http://schemas.microsoft.com/office/drawing/2014/main" xmlns="" id="{EB507A52-66E3-4081-8B6E-E9EAF6D63F98}"/>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a:solidFill>
                    <a:schemeClr val="bg1"/>
                  </a:solidFill>
                </a:rPr>
                <a:t>A leader in enabling a connected and digitally transformed South Africa!</a:t>
              </a:r>
              <a:endParaRPr lang="en-ZA" sz="1200">
                <a:solidFill>
                  <a:schemeClr val="bg1"/>
                </a:solidFill>
              </a:endParaRPr>
            </a:p>
          </p:txBody>
        </p:sp>
        <p:sp>
          <p:nvSpPr>
            <p:cNvPr id="15" name="Rectangle 14">
              <a:extLst>
                <a:ext uri="{FF2B5EF4-FFF2-40B4-BE49-F238E27FC236}">
                  <a16:creationId xmlns:a16="http://schemas.microsoft.com/office/drawing/2014/main" xmlns=""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7" name="Picture 16">
            <a:extLst>
              <a:ext uri="{FF2B5EF4-FFF2-40B4-BE49-F238E27FC236}">
                <a16:creationId xmlns:a16="http://schemas.microsoft.com/office/drawing/2014/main" xmlns="" id="{D577272C-B9AF-477A-A122-9949B2262F83}"/>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6" name="TextBox 15">
            <a:extLst>
              <a:ext uri="{FF2B5EF4-FFF2-40B4-BE49-F238E27FC236}">
                <a16:creationId xmlns:a16="http://schemas.microsoft.com/office/drawing/2014/main" xmlns="" id="{E61A8003-7C28-4756-83A2-BA7F8F3E63FE}"/>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a:solidFill>
                <a:schemeClr val="bg1"/>
              </a:solidFill>
            </a:endParaRPr>
          </a:p>
        </p:txBody>
      </p:sp>
    </p:spTree>
    <p:extLst>
      <p:ext uri="{BB962C8B-B14F-4D97-AF65-F5344CB8AC3E}">
        <p14:creationId xmlns:p14="http://schemas.microsoft.com/office/powerpoint/2010/main" xmlns="" val="418127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9F89E-0479-4019-A2C3-6CE442578EB9}"/>
              </a:ext>
            </a:extLst>
          </p:cNvPr>
          <p:cNvSpPr>
            <a:spLocks noGrp="1"/>
          </p:cNvSpPr>
          <p:nvPr>
            <p:ph type="title"/>
          </p:nvPr>
        </p:nvSpPr>
        <p:spPr>
          <a:xfrm>
            <a:off x="838200"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a:p>
        </p:txBody>
      </p:sp>
      <p:grpSp>
        <p:nvGrpSpPr>
          <p:cNvPr id="4" name="Group 3">
            <a:extLst>
              <a:ext uri="{FF2B5EF4-FFF2-40B4-BE49-F238E27FC236}">
                <a16:creationId xmlns:a16="http://schemas.microsoft.com/office/drawing/2014/main" xmlns="" id="{F3A33D4F-7624-4271-ADF3-FACC2B2A3910}"/>
              </a:ext>
            </a:extLst>
          </p:cNvPr>
          <p:cNvGrpSpPr/>
          <p:nvPr userDrawn="1"/>
        </p:nvGrpSpPr>
        <p:grpSpPr>
          <a:xfrm>
            <a:off x="-1" y="84185"/>
            <a:ext cx="12192001" cy="756961"/>
            <a:chOff x="-1" y="84185"/>
            <a:chExt cx="12192001" cy="756961"/>
          </a:xfrm>
        </p:grpSpPr>
        <p:sp>
          <p:nvSpPr>
            <p:cNvPr id="5" name="Rectangle 4">
              <a:extLst>
                <a:ext uri="{FF2B5EF4-FFF2-40B4-BE49-F238E27FC236}">
                  <a16:creationId xmlns:a16="http://schemas.microsoft.com/office/drawing/2014/main" xmlns=""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descr="Text&#10;&#10;Description automatically generated">
              <a:extLst>
                <a:ext uri="{FF2B5EF4-FFF2-40B4-BE49-F238E27FC236}">
                  <a16:creationId xmlns:a16="http://schemas.microsoft.com/office/drawing/2014/main" xmlns="" id="{4D159469-2137-45BC-8412-A02D900F77D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xmlns="" id="{3BAC9CC6-CAC1-4557-88DB-343DB6746F4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xmlns="" id="{D42616E5-78CA-4E61-AF8D-9CC8F4DFE6B0}"/>
              </a:ext>
            </a:extLst>
          </p:cNvPr>
          <p:cNvGrpSpPr/>
          <p:nvPr userDrawn="1"/>
        </p:nvGrpSpPr>
        <p:grpSpPr>
          <a:xfrm>
            <a:off x="-1" y="887694"/>
            <a:ext cx="12192002" cy="5916906"/>
            <a:chOff x="-1" y="887694"/>
            <a:chExt cx="12192002" cy="5916906"/>
          </a:xfrm>
        </p:grpSpPr>
        <p:sp>
          <p:nvSpPr>
            <p:cNvPr id="9" name="Rectangle 8">
              <a:extLst>
                <a:ext uri="{FF2B5EF4-FFF2-40B4-BE49-F238E27FC236}">
                  <a16:creationId xmlns:a16="http://schemas.microsoft.com/office/drawing/2014/main" xmlns=""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a:extLst>
                <a:ext uri="{FF2B5EF4-FFF2-40B4-BE49-F238E27FC236}">
                  <a16:creationId xmlns:a16="http://schemas.microsoft.com/office/drawing/2014/main" xmlns="" id="{7453204F-E80A-4C0C-882A-CDCFD5519EDE}"/>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a:solidFill>
                    <a:schemeClr val="bg1"/>
                  </a:solidFill>
                </a:rPr>
                <a:t>A leader in enabling a connected and digitally transformed South Africa!</a:t>
              </a:r>
              <a:endParaRPr lang="en-ZA" sz="1200">
                <a:solidFill>
                  <a:schemeClr val="bg1"/>
                </a:solidFill>
              </a:endParaRPr>
            </a:p>
          </p:txBody>
        </p:sp>
        <p:sp>
          <p:nvSpPr>
            <p:cNvPr id="11" name="Rectangle 10">
              <a:extLst>
                <a:ext uri="{FF2B5EF4-FFF2-40B4-BE49-F238E27FC236}">
                  <a16:creationId xmlns:a16="http://schemas.microsoft.com/office/drawing/2014/main" xmlns=""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xmlns="" id="{48025C63-1607-4FA9-8EAF-FF749CFB8C65}"/>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xmlns="" id="{3B022DA8-7D16-45D0-A1BA-CACD0FAF621D}"/>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a:solidFill>
                <a:schemeClr val="bg1"/>
              </a:solidFill>
            </a:endParaRPr>
          </a:p>
        </p:txBody>
      </p:sp>
    </p:spTree>
    <p:extLst>
      <p:ext uri="{BB962C8B-B14F-4D97-AF65-F5344CB8AC3E}">
        <p14:creationId xmlns:p14="http://schemas.microsoft.com/office/powerpoint/2010/main" xmlns="" val="1447864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AECAB219-600E-42B6-A51E-4ED14FDB5BE2}"/>
              </a:ext>
            </a:extLst>
          </p:cNvPr>
          <p:cNvGrpSpPr/>
          <p:nvPr userDrawn="1"/>
        </p:nvGrpSpPr>
        <p:grpSpPr>
          <a:xfrm>
            <a:off x="-1" y="84185"/>
            <a:ext cx="12192001" cy="756961"/>
            <a:chOff x="-1" y="84185"/>
            <a:chExt cx="12192001" cy="756961"/>
          </a:xfrm>
        </p:grpSpPr>
        <p:sp>
          <p:nvSpPr>
            <p:cNvPr id="4" name="Rectangle 3">
              <a:extLst>
                <a:ext uri="{FF2B5EF4-FFF2-40B4-BE49-F238E27FC236}">
                  <a16:creationId xmlns:a16="http://schemas.microsoft.com/office/drawing/2014/main" xmlns=""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descr="Text&#10;&#10;Description automatically generated">
              <a:extLst>
                <a:ext uri="{FF2B5EF4-FFF2-40B4-BE49-F238E27FC236}">
                  <a16:creationId xmlns:a16="http://schemas.microsoft.com/office/drawing/2014/main" xmlns="" id="{4AD6B662-7522-4F45-B877-52FC904D995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xmlns="" id="{CC3C1861-06C7-4C41-9231-7F5059D7633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xmlns="" id="{A8220575-6F04-42B8-BE22-59F8A506BA10}"/>
              </a:ext>
            </a:extLst>
          </p:cNvPr>
          <p:cNvGrpSpPr/>
          <p:nvPr userDrawn="1"/>
        </p:nvGrpSpPr>
        <p:grpSpPr>
          <a:xfrm>
            <a:off x="-1" y="887694"/>
            <a:ext cx="12192002" cy="5916906"/>
            <a:chOff x="-1" y="887694"/>
            <a:chExt cx="12192002" cy="5916906"/>
          </a:xfrm>
        </p:grpSpPr>
        <p:sp>
          <p:nvSpPr>
            <p:cNvPr id="8" name="Rectangle 7">
              <a:extLst>
                <a:ext uri="{FF2B5EF4-FFF2-40B4-BE49-F238E27FC236}">
                  <a16:creationId xmlns:a16="http://schemas.microsoft.com/office/drawing/2014/main" xmlns=""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xmlns="" id="{AC5B2333-2F3F-403D-A138-4E20536BBA19}"/>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a:solidFill>
                    <a:schemeClr val="bg1"/>
                  </a:solidFill>
                </a:rPr>
                <a:t>A leader in enabling a connected and digitally transformed South Africa!</a:t>
              </a:r>
              <a:endParaRPr lang="en-ZA" sz="1200">
                <a:solidFill>
                  <a:schemeClr val="bg1"/>
                </a:solidFill>
              </a:endParaRPr>
            </a:p>
          </p:txBody>
        </p:sp>
        <p:sp>
          <p:nvSpPr>
            <p:cNvPr id="10" name="Rectangle 9">
              <a:extLst>
                <a:ext uri="{FF2B5EF4-FFF2-40B4-BE49-F238E27FC236}">
                  <a16:creationId xmlns:a16="http://schemas.microsoft.com/office/drawing/2014/main" xmlns=""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1" name="Picture 10">
            <a:extLst>
              <a:ext uri="{FF2B5EF4-FFF2-40B4-BE49-F238E27FC236}">
                <a16:creationId xmlns:a16="http://schemas.microsoft.com/office/drawing/2014/main" xmlns="" id="{D1F97270-02FE-4D90-B286-2B56B6BB9C93}"/>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xmlns="" id="{02592557-6380-4D2A-827A-F3372458D369}"/>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a:solidFill>
                <a:schemeClr val="bg1"/>
              </a:solidFill>
            </a:endParaRPr>
          </a:p>
        </p:txBody>
      </p:sp>
    </p:spTree>
    <p:extLst>
      <p:ext uri="{BB962C8B-B14F-4D97-AF65-F5344CB8AC3E}">
        <p14:creationId xmlns:p14="http://schemas.microsoft.com/office/powerpoint/2010/main" xmlns="" val="367403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C4FFC-8A0D-4DDB-8F7C-33E1F6CF5581}"/>
              </a:ext>
            </a:extLst>
          </p:cNvPr>
          <p:cNvSpPr>
            <a:spLocks noGrp="1"/>
          </p:cNvSpPr>
          <p:nvPr>
            <p:ph type="title"/>
          </p:nvPr>
        </p:nvSpPr>
        <p:spPr>
          <a:xfrm>
            <a:off x="839788" y="1143000"/>
            <a:ext cx="3932237" cy="914400"/>
          </a:xfrm>
          <a:prstGeom prst="rect">
            <a:avLst/>
          </a:prstGeom>
        </p:spPr>
        <p:txBody>
          <a:bodyPr anchor="b"/>
          <a:lstStyle>
            <a:lvl1pPr>
              <a:defRPr sz="3200"/>
            </a:lvl1pPr>
          </a:lstStyle>
          <a:p>
            <a:r>
              <a:rPr lang="en-GB"/>
              <a:t>Click to edit Master title style</a:t>
            </a:r>
            <a:endParaRPr lang="en-ZA"/>
          </a:p>
        </p:txBody>
      </p:sp>
      <p:sp>
        <p:nvSpPr>
          <p:cNvPr id="3" name="Content Placeholder 2">
            <a:extLst>
              <a:ext uri="{FF2B5EF4-FFF2-40B4-BE49-F238E27FC236}">
                <a16:creationId xmlns:a16="http://schemas.microsoft.com/office/drawing/2014/main" xmlns="" id="{F7F71E13-520F-4D4E-8689-725B6B777634}"/>
              </a:ext>
            </a:extLst>
          </p:cNvPr>
          <p:cNvSpPr>
            <a:spLocks noGrp="1"/>
          </p:cNvSpPr>
          <p:nvPr>
            <p:ph idx="1"/>
          </p:nvPr>
        </p:nvSpPr>
        <p:spPr>
          <a:xfrm>
            <a:off x="5183188" y="1143000"/>
            <a:ext cx="6172200" cy="47180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Text Placeholder 3">
            <a:extLst>
              <a:ext uri="{FF2B5EF4-FFF2-40B4-BE49-F238E27FC236}">
                <a16:creationId xmlns:a16="http://schemas.microsoft.com/office/drawing/2014/main" xmlns="" id="{D26939E1-06BA-4AA4-900D-E2EAE7A3C5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DA24D47D-9127-4A6A-94BA-E508094B553C}"/>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xmlns="" id="{8BE40403-FA54-4A6B-888F-86C9CC55B57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D8AD8D8E-638F-4469-BD2F-78A907F41BFF}"/>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B17055DF-9A70-4627-A732-79260B519779}"/>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xmlns="" id="{5327EE4F-447F-40AF-A131-1FB74736935C}"/>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a:solidFill>
                    <a:schemeClr val="bg1"/>
                  </a:solidFill>
                </a:rPr>
                <a:t>A leader in enabling a connected and digitally transformed South Africa!</a:t>
              </a:r>
              <a:endParaRPr lang="en-ZA" sz="1200">
                <a:solidFill>
                  <a:schemeClr val="bg1"/>
                </a:solidFill>
              </a:endParaRPr>
            </a:p>
          </p:txBody>
        </p:sp>
        <p:sp>
          <p:nvSpPr>
            <p:cNvPr id="13" name="Rectangle 12">
              <a:extLst>
                <a:ext uri="{FF2B5EF4-FFF2-40B4-BE49-F238E27FC236}">
                  <a16:creationId xmlns:a16="http://schemas.microsoft.com/office/drawing/2014/main" xmlns=""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xmlns="" id="{99DA2E62-5C26-4559-A205-6B3EA63ED582}"/>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xmlns="" id="{30B46FE9-A7BD-49A3-A5B9-8DC0ECF161B2}"/>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a:solidFill>
                <a:schemeClr val="bg1"/>
              </a:solidFill>
            </a:endParaRPr>
          </a:p>
        </p:txBody>
      </p:sp>
    </p:spTree>
    <p:extLst>
      <p:ext uri="{BB962C8B-B14F-4D97-AF65-F5344CB8AC3E}">
        <p14:creationId xmlns:p14="http://schemas.microsoft.com/office/powerpoint/2010/main" xmlns="" val="322142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3DB7FF-0983-4F74-9F00-40CA8CDEDE50}"/>
              </a:ext>
            </a:extLst>
          </p:cNvPr>
          <p:cNvSpPr>
            <a:spLocks noGrp="1"/>
          </p:cNvSpPr>
          <p:nvPr>
            <p:ph type="title"/>
          </p:nvPr>
        </p:nvSpPr>
        <p:spPr>
          <a:xfrm>
            <a:off x="839788" y="1132114"/>
            <a:ext cx="3932237" cy="925286"/>
          </a:xfrm>
          <a:prstGeom prst="rect">
            <a:avLst/>
          </a:prstGeom>
        </p:spPr>
        <p:txBody>
          <a:bodyPr anchor="b"/>
          <a:lstStyle>
            <a:lvl1pPr>
              <a:defRPr sz="3200"/>
            </a:lvl1pPr>
          </a:lstStyle>
          <a:p>
            <a:r>
              <a:rPr lang="en-GB"/>
              <a:t>Click to edit Master title style</a:t>
            </a:r>
            <a:endParaRPr lang="en-ZA"/>
          </a:p>
        </p:txBody>
      </p:sp>
      <p:sp>
        <p:nvSpPr>
          <p:cNvPr id="3" name="Picture Placeholder 2">
            <a:extLst>
              <a:ext uri="{FF2B5EF4-FFF2-40B4-BE49-F238E27FC236}">
                <a16:creationId xmlns:a16="http://schemas.microsoft.com/office/drawing/2014/main" xmlns="" id="{322E7610-F522-4748-BAAF-B6A8CF795F76}"/>
              </a:ext>
            </a:extLst>
          </p:cNvPr>
          <p:cNvSpPr>
            <a:spLocks noGrp="1"/>
          </p:cNvSpPr>
          <p:nvPr>
            <p:ph type="pic" idx="1"/>
          </p:nvPr>
        </p:nvSpPr>
        <p:spPr>
          <a:xfrm>
            <a:off x="5183188" y="1132114"/>
            <a:ext cx="6172200" cy="47289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ZA"/>
          </a:p>
        </p:txBody>
      </p:sp>
      <p:sp>
        <p:nvSpPr>
          <p:cNvPr id="4" name="Text Placeholder 3">
            <a:extLst>
              <a:ext uri="{FF2B5EF4-FFF2-40B4-BE49-F238E27FC236}">
                <a16:creationId xmlns:a16="http://schemas.microsoft.com/office/drawing/2014/main" xmlns="" id="{3532EC42-0136-4200-9E06-9401E98469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0EBC7731-29A7-46F7-9529-A344C7DD01B6}"/>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xmlns="" id="{8F4DC723-7915-416A-B82C-0C0946385E0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14B2639E-5854-43CC-866B-31CF1C763BB2}"/>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12F7F46-CEA5-4B8F-8522-E0990BC0E71E}"/>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xmlns="" id="{20240E61-4440-4A9F-9A7A-DFCAC84732D2}"/>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a:solidFill>
                    <a:schemeClr val="bg1"/>
                  </a:solidFill>
                </a:rPr>
                <a:t>A leader in enabling a connected and digitally transformed South Africa!</a:t>
              </a:r>
              <a:endParaRPr lang="en-ZA" sz="1200">
                <a:solidFill>
                  <a:schemeClr val="bg1"/>
                </a:solidFill>
              </a:endParaRPr>
            </a:p>
          </p:txBody>
        </p:sp>
        <p:sp>
          <p:nvSpPr>
            <p:cNvPr id="13" name="Rectangle 12">
              <a:extLst>
                <a:ext uri="{FF2B5EF4-FFF2-40B4-BE49-F238E27FC236}">
                  <a16:creationId xmlns:a16="http://schemas.microsoft.com/office/drawing/2014/main" xmlns=""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xmlns="" id="{B49EF6E6-AE23-4219-9CC2-823C548779DC}"/>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xmlns="" id="{38B4DD6F-85A5-4194-911B-F4CC5031F76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a:solidFill>
                <a:schemeClr val="bg1"/>
              </a:solidFill>
            </a:endParaRPr>
          </a:p>
        </p:txBody>
      </p:sp>
    </p:spTree>
    <p:extLst>
      <p:ext uri="{BB962C8B-B14F-4D97-AF65-F5344CB8AC3E}">
        <p14:creationId xmlns:p14="http://schemas.microsoft.com/office/powerpoint/2010/main" xmlns="" val="2623661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6C9623-75CA-4707-83C7-7C2585FA5A46}"/>
              </a:ext>
            </a:extLst>
          </p:cNvPr>
          <p:cNvSpPr>
            <a:spLocks noGrp="1"/>
          </p:cNvSpPr>
          <p:nvPr>
            <p:ph type="title"/>
          </p:nvPr>
        </p:nvSpPr>
        <p:spPr>
          <a:xfrm>
            <a:off x="838200" y="1107621"/>
            <a:ext cx="10515600" cy="1325563"/>
          </a:xfrm>
          <a:prstGeom prst="rect">
            <a:avLst/>
          </a:prstGeom>
        </p:spPr>
        <p:txBody>
          <a:bodyPr vert="horz" lIns="91440" tIns="45720" rIns="91440" bIns="45720" rtlCol="0" anchor="ctr">
            <a:normAutofit/>
          </a:bodyPr>
          <a:lstStyle/>
          <a:p>
            <a:r>
              <a:rPr lang="en-GB"/>
              <a:t>Click to edit Master title style</a:t>
            </a:r>
            <a:endParaRPr lang="en-ZA"/>
          </a:p>
        </p:txBody>
      </p:sp>
      <p:sp>
        <p:nvSpPr>
          <p:cNvPr id="3" name="Text Placeholder 2">
            <a:extLst>
              <a:ext uri="{FF2B5EF4-FFF2-40B4-BE49-F238E27FC236}">
                <a16:creationId xmlns:a16="http://schemas.microsoft.com/office/drawing/2014/main" xmlns="" id="{D73279EC-35EC-4FA4-8660-CC2BA241C6DF}"/>
              </a:ext>
            </a:extLst>
          </p:cNvPr>
          <p:cNvSpPr>
            <a:spLocks noGrp="1"/>
          </p:cNvSpPr>
          <p:nvPr>
            <p:ph type="body" idx="1"/>
          </p:nvPr>
        </p:nvSpPr>
        <p:spPr>
          <a:xfrm>
            <a:off x="838200" y="2612571"/>
            <a:ext cx="10515600" cy="35643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Tree>
    <p:extLst>
      <p:ext uri="{BB962C8B-B14F-4D97-AF65-F5344CB8AC3E}">
        <p14:creationId xmlns:p14="http://schemas.microsoft.com/office/powerpoint/2010/main" xmlns="" val="3601959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1">
            <a:extLst>
              <a:ext uri="{FF2B5EF4-FFF2-40B4-BE49-F238E27FC236}">
                <a16:creationId xmlns:a16="http://schemas.microsoft.com/office/drawing/2014/main" xmlns="" id="{4FD39DF8-293E-49ED-8B3F-355AE6F6031D}"/>
              </a:ext>
            </a:extLst>
          </p:cNvPr>
          <p:cNvSpPr>
            <a:spLocks noGrp="1"/>
          </p:cNvSpPr>
          <p:nvPr>
            <p:ph type="ctrTitle"/>
          </p:nvPr>
        </p:nvSpPr>
        <p:spPr>
          <a:xfrm>
            <a:off x="4785064" y="1377386"/>
            <a:ext cx="7091976" cy="2051613"/>
          </a:xfrm>
          <a:prstGeom prst="rect">
            <a:avLst/>
          </a:prstGeom>
        </p:spPr>
        <p:txBody>
          <a:bodyPr anchor="b">
            <a:noAutofit/>
          </a:bodyPr>
          <a:lstStyle>
            <a:lvl1pPr algn="ctr">
              <a:lnSpc>
                <a:spcPct val="100000"/>
              </a:lnSpc>
              <a:defRPr sz="5400" b="1">
                <a:latin typeface="+mn-lt"/>
              </a:defRPr>
            </a:lvl1pPr>
          </a:lstStyle>
          <a:p>
            <a:pPr algn="l"/>
            <a:r>
              <a:rPr lang="en-US" sz="3200"/>
              <a:t>PROGRESS UPDATE OF PC4IR STRATEGIC IMPLEMENTATION PLAN</a:t>
            </a:r>
            <a:endParaRPr lang="en-ZA" sz="3200"/>
          </a:p>
        </p:txBody>
      </p:sp>
      <p:sp>
        <p:nvSpPr>
          <p:cNvPr id="4" name="Subtitle 2">
            <a:extLst>
              <a:ext uri="{FF2B5EF4-FFF2-40B4-BE49-F238E27FC236}">
                <a16:creationId xmlns:a16="http://schemas.microsoft.com/office/drawing/2014/main" xmlns="" id="{49704975-F5C2-4879-ADC8-A8F433D0BB27}"/>
              </a:ext>
            </a:extLst>
          </p:cNvPr>
          <p:cNvSpPr>
            <a:spLocks noGrp="1"/>
          </p:cNvSpPr>
          <p:nvPr>
            <p:ph type="subTitle" idx="1"/>
          </p:nvPr>
        </p:nvSpPr>
        <p:spPr>
          <a:xfrm>
            <a:off x="5984240" y="4510781"/>
            <a:ext cx="6094476" cy="660659"/>
          </a:xfrm>
          <a:prstGeom prst="rect">
            <a:avLst/>
          </a:prstGeom>
        </p:spPr>
        <p:txBody>
          <a:bodyPr>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3200" b="1"/>
              <a:t>February 2022</a:t>
            </a:r>
            <a:endParaRPr lang="en-ZA" sz="3200" b="1"/>
          </a:p>
        </p:txBody>
      </p:sp>
    </p:spTree>
    <p:extLst>
      <p:ext uri="{BB962C8B-B14F-4D97-AF65-F5344CB8AC3E}">
        <p14:creationId xmlns:p14="http://schemas.microsoft.com/office/powerpoint/2010/main" xmlns="" val="710780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ubble chart&#10;&#10;Description automatically generated">
            <a:extLst>
              <a:ext uri="{FF2B5EF4-FFF2-40B4-BE49-F238E27FC236}">
                <a16:creationId xmlns:a16="http://schemas.microsoft.com/office/drawing/2014/main" xmlns="" id="{3C7ECCAC-0AFE-4FA2-B378-C13F574D680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1414" y="953911"/>
            <a:ext cx="11669172" cy="5501973"/>
          </a:xfrm>
          <a:prstGeom prst="rect">
            <a:avLst/>
          </a:prstGeom>
        </p:spPr>
      </p:pic>
    </p:spTree>
    <p:extLst>
      <p:ext uri="{BB962C8B-B14F-4D97-AF65-F5344CB8AC3E}">
        <p14:creationId xmlns:p14="http://schemas.microsoft.com/office/powerpoint/2010/main" xmlns="" val="1087108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67E2281-5660-4D57-B46D-3BA18E149392}"/>
              </a:ext>
            </a:extLst>
          </p:cNvPr>
          <p:cNvSpPr>
            <a:spLocks noGrp="1"/>
          </p:cNvSpPr>
          <p:nvPr>
            <p:ph idx="1"/>
          </p:nvPr>
        </p:nvSpPr>
        <p:spPr/>
        <p:txBody>
          <a:bodyPr/>
          <a:lstStyle/>
          <a:p>
            <a:r>
              <a:rPr lang="en-GB" sz="1800" i="1">
                <a:effectLst/>
                <a:latin typeface="Arial" panose="020B0604020202020204" pitchFamily="34" charset="0"/>
                <a:ea typeface="Times New Roman" panose="02020603050405020304" pitchFamily="18" charset="0"/>
              </a:rPr>
              <a:t>‘The 4th Industrial Revolution is an era where people are using smart, connected and converged Cyber, Physical and Biological systems and smart business models to define and reshape the social, economic and political spheres.’ (</a:t>
            </a:r>
            <a:r>
              <a:rPr lang="en-GB" sz="1800">
                <a:effectLst/>
                <a:latin typeface="Arial" panose="020B0604020202020204" pitchFamily="34" charset="0"/>
                <a:ea typeface="Times New Roman" panose="02020603050405020304" pitchFamily="18" charset="0"/>
              </a:rPr>
              <a:t>PC4IR, 2020</a:t>
            </a:r>
            <a:r>
              <a:rPr lang="en-GB" sz="1800" i="1">
                <a:effectLst/>
                <a:latin typeface="Arial" panose="020B0604020202020204" pitchFamily="34" charset="0"/>
                <a:ea typeface="Times New Roman" panose="02020603050405020304" pitchFamily="18" charset="0"/>
              </a:rPr>
              <a:t>)</a:t>
            </a:r>
            <a:r>
              <a:rPr lang="en-GB" sz="1800">
                <a:effectLst/>
                <a:latin typeface="Arial" panose="020B0604020202020204" pitchFamily="34" charset="0"/>
                <a:ea typeface="Times New Roman" panose="02020603050405020304" pitchFamily="18" charset="0"/>
              </a:rPr>
              <a:t>.</a:t>
            </a:r>
          </a:p>
          <a:p>
            <a:endParaRPr lang="en-GB" sz="1800">
              <a:effectLst/>
              <a:latin typeface="Arial" panose="020B0604020202020204" pitchFamily="34" charset="0"/>
              <a:ea typeface="Times New Roman" panose="02020603050405020304" pitchFamily="18" charset="0"/>
            </a:endParaRPr>
          </a:p>
          <a:p>
            <a:r>
              <a:rPr lang="en-GB" sz="1800">
                <a:effectLst/>
                <a:latin typeface="Arial" panose="020B0604020202020204" pitchFamily="34" charset="0"/>
                <a:ea typeface="Times New Roman" panose="02020603050405020304" pitchFamily="18" charset="0"/>
              </a:rPr>
              <a:t>The convergence of these technologies brings about fundamental disruptions to our world and will have a crosscutting impact on all aspects of humanity. The President of the Republic of South Africa, his Excellency Cyril </a:t>
            </a:r>
            <a:r>
              <a:rPr lang="en-GB" sz="1800" err="1">
                <a:effectLst/>
                <a:latin typeface="Arial" panose="020B0604020202020204" pitchFamily="34" charset="0"/>
                <a:ea typeface="Times New Roman" panose="02020603050405020304" pitchFamily="18" charset="0"/>
              </a:rPr>
              <a:t>Ramaphosa</a:t>
            </a:r>
            <a:r>
              <a:rPr lang="en-GB" sz="1800">
                <a:effectLst/>
                <a:latin typeface="Arial" panose="020B0604020202020204" pitchFamily="34" charset="0"/>
                <a:ea typeface="Times New Roman" panose="02020603050405020304" pitchFamily="18" charset="0"/>
              </a:rPr>
              <a:t>, moved for South Africa not to be left behind in this global 4IR race. </a:t>
            </a:r>
          </a:p>
          <a:p>
            <a:endParaRPr lang="en-GB" sz="1800">
              <a:effectLst/>
              <a:latin typeface="Arial" panose="020B0604020202020204" pitchFamily="34" charset="0"/>
              <a:ea typeface="Times New Roman" panose="02020603050405020304" pitchFamily="18" charset="0"/>
            </a:endParaRPr>
          </a:p>
          <a:p>
            <a:r>
              <a:rPr lang="en-GB" sz="1800">
                <a:latin typeface="Arial" panose="020B0604020202020204" pitchFamily="34" charset="0"/>
              </a:rPr>
              <a:t>To this extent; the President established the Presidential Commission on the Fourth Industrial Revolution (PC4IR), Cabinet approved the 30 January 2019,  further announced in State of Nation Address (SONA) and with operational support that will be provided.</a:t>
            </a:r>
            <a:endParaRPr lang="en-ZA"/>
          </a:p>
        </p:txBody>
      </p:sp>
      <p:sp>
        <p:nvSpPr>
          <p:cNvPr id="4" name="Title 1">
            <a:extLst>
              <a:ext uri="{FF2B5EF4-FFF2-40B4-BE49-F238E27FC236}">
                <a16:creationId xmlns:a16="http://schemas.microsoft.com/office/drawing/2014/main" xmlns="" id="{1AB73963-CE05-48E4-AF77-834613A8B41C}"/>
              </a:ext>
            </a:extLst>
          </p:cNvPr>
          <p:cNvSpPr txBox="1">
            <a:spLocks/>
          </p:cNvSpPr>
          <p:nvPr/>
        </p:nvSpPr>
        <p:spPr>
          <a:xfrm>
            <a:off x="3233530" y="199572"/>
            <a:ext cx="3763618" cy="5694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r>
              <a:rPr lang="en-ZA"/>
              <a:t>Background </a:t>
            </a:r>
          </a:p>
        </p:txBody>
      </p:sp>
    </p:spTree>
    <p:extLst>
      <p:ext uri="{BB962C8B-B14F-4D97-AF65-F5344CB8AC3E}">
        <p14:creationId xmlns:p14="http://schemas.microsoft.com/office/powerpoint/2010/main" xmlns="" val="2048922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8822630" y="6553150"/>
            <a:ext cx="1593850" cy="476250"/>
          </a:xfrm>
        </p:spPr>
        <p:txBody>
          <a:bodyPr/>
          <a:lstStyle/>
          <a:p>
            <a:pPr>
              <a:defRPr/>
            </a:pPr>
            <a:fld id="{D0FB1A35-26F3-4129-92ED-E891618A16E1}" type="slidenum">
              <a:rPr lang="en-US" smtClean="0">
                <a:latin typeface="Arial" panose="020B0604020202020204" pitchFamily="34" charset="0"/>
                <a:cs typeface="Arial" panose="020B0604020202020204" pitchFamily="34" charset="0"/>
              </a:rPr>
              <a:pPr>
                <a:defRPr/>
              </a:pPr>
              <a:t>2</a:t>
            </a:fld>
            <a:endParaRPr lang="en-US">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xmlns="" id="{27E2B9EC-CA0D-440D-85BE-B58DDBE4AF1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547225" y="146350"/>
            <a:ext cx="901700" cy="901700"/>
          </a:xfrm>
          <a:prstGeom prst="rect">
            <a:avLst/>
          </a:prstGeom>
        </p:spPr>
      </p:pic>
      <p:pic>
        <p:nvPicPr>
          <p:cNvPr id="16" name="Picture 15">
            <a:extLst>
              <a:ext uri="{FF2B5EF4-FFF2-40B4-BE49-F238E27FC236}">
                <a16:creationId xmlns:a16="http://schemas.microsoft.com/office/drawing/2014/main" xmlns="" id="{E328D6C9-1CC3-4783-8EBD-258DFA01233B}"/>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1592842" y="49450"/>
            <a:ext cx="2930525" cy="921385"/>
          </a:xfrm>
          <a:prstGeom prst="rect">
            <a:avLst/>
          </a:prstGeom>
        </p:spPr>
      </p:pic>
      <p:sp>
        <p:nvSpPr>
          <p:cNvPr id="18" name="Footer Placeholder 5">
            <a:extLst>
              <a:ext uri="{FF2B5EF4-FFF2-40B4-BE49-F238E27FC236}">
                <a16:creationId xmlns:a16="http://schemas.microsoft.com/office/drawing/2014/main" xmlns="" id="{A9E0C4E0-EC61-4858-87D5-EBFD33C16A96}"/>
              </a:ext>
            </a:extLst>
          </p:cNvPr>
          <p:cNvSpPr>
            <a:spLocks noGrp="1"/>
          </p:cNvSpPr>
          <p:nvPr>
            <p:ph type="ftr" sz="quarter" idx="11"/>
          </p:nvPr>
        </p:nvSpPr>
        <p:spPr>
          <a:xfrm>
            <a:off x="1524000" y="6599981"/>
            <a:ext cx="9144000" cy="285728"/>
          </a:xfrm>
          <a:solidFill>
            <a:srgbClr val="005D28"/>
          </a:solidFill>
          <a:ln>
            <a:solidFill>
              <a:srgbClr val="005D28"/>
            </a:solidFill>
          </a:ln>
        </p:spPr>
        <p:txBody>
          <a:bodyPr/>
          <a:lstStyle/>
          <a:p>
            <a:r>
              <a:rPr lang="en-US">
                <a:solidFill>
                  <a:schemeClr val="bg1"/>
                </a:solidFill>
                <a:latin typeface="Arial" panose="020B0604020202020204" pitchFamily="34" charset="0"/>
                <a:cs typeface="Arial" panose="020B0604020202020204" pitchFamily="34" charset="0"/>
              </a:rPr>
              <a:t>A leader in enabling a connected and digitally transformed South Africa!</a:t>
            </a:r>
            <a:endParaRPr lang="en-ZA">
              <a:solidFill>
                <a:schemeClr val="bg1"/>
              </a:solidFill>
              <a:latin typeface="Arial" panose="020B0604020202020204" pitchFamily="34" charset="0"/>
              <a:cs typeface="Arial" panose="020B0604020202020204" pitchFamily="34" charset="0"/>
            </a:endParaRPr>
          </a:p>
        </p:txBody>
      </p:sp>
      <p:cxnSp>
        <p:nvCxnSpPr>
          <p:cNvPr id="19" name="Straight Connector 18"/>
          <p:cNvCxnSpPr/>
          <p:nvPr/>
        </p:nvCxnSpPr>
        <p:spPr bwMode="auto">
          <a:xfrm>
            <a:off x="1524000" y="1019882"/>
            <a:ext cx="9144000" cy="1588"/>
          </a:xfrm>
          <a:prstGeom prst="line">
            <a:avLst/>
          </a:prstGeom>
          <a:ln>
            <a:solidFill>
              <a:srgbClr val="005D2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0" name="Google Shape;958;p28">
            <a:extLst>
              <a:ext uri="{FF2B5EF4-FFF2-40B4-BE49-F238E27FC236}">
                <a16:creationId xmlns:a16="http://schemas.microsoft.com/office/drawing/2014/main" xmlns="" id="{78310575-3091-4D34-85A3-84C00C29911D}"/>
              </a:ext>
            </a:extLst>
          </p:cNvPr>
          <p:cNvSpPr/>
          <p:nvPr/>
        </p:nvSpPr>
        <p:spPr>
          <a:xfrm>
            <a:off x="3888935" y="2940692"/>
            <a:ext cx="1690378" cy="2488349"/>
          </a:xfrm>
          <a:custGeom>
            <a:avLst/>
            <a:gdLst/>
            <a:ahLst/>
            <a:cxnLst/>
            <a:rect l="l" t="t" r="r" b="b"/>
            <a:pathLst>
              <a:path w="342" h="503" extrusionOk="0">
                <a:moveTo>
                  <a:pt x="271" y="144"/>
                </a:moveTo>
                <a:cubicBezTo>
                  <a:pt x="271" y="125"/>
                  <a:pt x="274" y="106"/>
                  <a:pt x="280" y="88"/>
                </a:cubicBezTo>
                <a:cubicBezTo>
                  <a:pt x="24" y="0"/>
                  <a:pt x="24" y="0"/>
                  <a:pt x="24" y="0"/>
                </a:cubicBezTo>
                <a:cubicBezTo>
                  <a:pt x="9" y="46"/>
                  <a:pt x="0" y="94"/>
                  <a:pt x="0" y="144"/>
                </a:cubicBezTo>
                <a:cubicBezTo>
                  <a:pt x="0" y="291"/>
                  <a:pt x="71" y="421"/>
                  <a:pt x="180" y="503"/>
                </a:cubicBezTo>
                <a:cubicBezTo>
                  <a:pt x="342" y="285"/>
                  <a:pt x="342" y="285"/>
                  <a:pt x="342" y="285"/>
                </a:cubicBezTo>
                <a:cubicBezTo>
                  <a:pt x="299" y="253"/>
                  <a:pt x="271" y="202"/>
                  <a:pt x="271" y="144"/>
                </a:cubicBezTo>
                <a:close/>
              </a:path>
            </a:pathLst>
          </a:custGeom>
          <a:solidFill>
            <a:srgbClr val="E35A35"/>
          </a:solidFill>
          <a:ln>
            <a:noFill/>
          </a:ln>
        </p:spPr>
        <p:txBody>
          <a:bodyPr spcFirstLastPara="1" wrap="square" lIns="91425" tIns="45700" rIns="91425" bIns="45700" anchor="t" anchorCtr="0">
            <a:noAutofit/>
          </a:bodyPr>
          <a:lstStyle/>
          <a:p>
            <a:pPr>
              <a:buClr>
                <a:srgbClr val="000000"/>
              </a:buClr>
              <a:defRPr/>
            </a:pPr>
            <a:endParaRPr sz="1600" kern="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959;p28">
            <a:extLst>
              <a:ext uri="{FF2B5EF4-FFF2-40B4-BE49-F238E27FC236}">
                <a16:creationId xmlns:a16="http://schemas.microsoft.com/office/drawing/2014/main" xmlns="" id="{A9E4F567-0ABF-4A4B-B024-CC20391D0A9E}"/>
              </a:ext>
            </a:extLst>
          </p:cNvPr>
          <p:cNvSpPr/>
          <p:nvPr/>
        </p:nvSpPr>
        <p:spPr>
          <a:xfrm>
            <a:off x="4599554" y="4066824"/>
            <a:ext cx="2778735" cy="1796617"/>
          </a:xfrm>
          <a:custGeom>
            <a:avLst/>
            <a:gdLst/>
            <a:ahLst/>
            <a:cxnLst/>
            <a:rect l="l" t="t" r="r" b="b"/>
            <a:pathLst>
              <a:path w="562" h="363" extrusionOk="0">
                <a:moveTo>
                  <a:pt x="562" y="279"/>
                </a:moveTo>
                <a:cubicBezTo>
                  <a:pt x="405" y="59"/>
                  <a:pt x="405" y="59"/>
                  <a:pt x="405" y="59"/>
                </a:cubicBezTo>
                <a:cubicBezTo>
                  <a:pt x="376" y="80"/>
                  <a:pt x="341" y="92"/>
                  <a:pt x="302" y="92"/>
                </a:cubicBezTo>
                <a:cubicBezTo>
                  <a:pt x="263" y="92"/>
                  <a:pt x="227" y="79"/>
                  <a:pt x="198" y="57"/>
                </a:cubicBezTo>
                <a:cubicBezTo>
                  <a:pt x="240" y="0"/>
                  <a:pt x="240" y="0"/>
                  <a:pt x="240" y="0"/>
                </a:cubicBezTo>
                <a:cubicBezTo>
                  <a:pt x="0" y="68"/>
                  <a:pt x="0" y="68"/>
                  <a:pt x="0" y="68"/>
                </a:cubicBezTo>
                <a:cubicBezTo>
                  <a:pt x="4" y="318"/>
                  <a:pt x="4" y="318"/>
                  <a:pt x="4" y="318"/>
                </a:cubicBezTo>
                <a:cubicBezTo>
                  <a:pt x="36" y="275"/>
                  <a:pt x="36" y="275"/>
                  <a:pt x="36" y="275"/>
                </a:cubicBezTo>
                <a:cubicBezTo>
                  <a:pt x="111" y="330"/>
                  <a:pt x="203" y="363"/>
                  <a:pt x="302" y="363"/>
                </a:cubicBezTo>
                <a:cubicBezTo>
                  <a:pt x="399" y="363"/>
                  <a:pt x="489" y="332"/>
                  <a:pt x="562" y="279"/>
                </a:cubicBezTo>
                <a:close/>
              </a:path>
            </a:pathLst>
          </a:custGeom>
          <a:solidFill>
            <a:srgbClr val="5FB7A2"/>
          </a:solidFill>
          <a:ln w="317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a:buClr>
                <a:srgbClr val="000000"/>
              </a:buClr>
              <a:defRPr/>
            </a:pPr>
            <a:endParaRPr sz="1600" kern="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960;p28">
            <a:extLst>
              <a:ext uri="{FF2B5EF4-FFF2-40B4-BE49-F238E27FC236}">
                <a16:creationId xmlns:a16="http://schemas.microsoft.com/office/drawing/2014/main" xmlns="" id="{A5725CD4-8EA1-4113-82A7-0757D6B1628C}"/>
              </a:ext>
            </a:extLst>
          </p:cNvPr>
          <p:cNvSpPr/>
          <p:nvPr/>
        </p:nvSpPr>
        <p:spPr>
          <a:xfrm>
            <a:off x="6353675" y="2980827"/>
            <a:ext cx="1947712" cy="2689022"/>
          </a:xfrm>
          <a:custGeom>
            <a:avLst/>
            <a:gdLst/>
            <a:ahLst/>
            <a:cxnLst/>
            <a:rect l="l" t="t" r="r" b="b"/>
            <a:pathLst>
              <a:path w="394" h="544" extrusionOk="0">
                <a:moveTo>
                  <a:pt x="394" y="136"/>
                </a:moveTo>
                <a:cubicBezTo>
                  <a:pt x="394" y="89"/>
                  <a:pt x="386" y="43"/>
                  <a:pt x="372" y="0"/>
                </a:cubicBezTo>
                <a:cubicBezTo>
                  <a:pt x="115" y="83"/>
                  <a:pt x="115" y="83"/>
                  <a:pt x="115" y="83"/>
                </a:cubicBezTo>
                <a:cubicBezTo>
                  <a:pt x="120" y="100"/>
                  <a:pt x="123" y="118"/>
                  <a:pt x="123" y="136"/>
                </a:cubicBezTo>
                <a:cubicBezTo>
                  <a:pt x="123" y="195"/>
                  <a:pt x="94" y="247"/>
                  <a:pt x="50" y="279"/>
                </a:cubicBezTo>
                <a:cubicBezTo>
                  <a:pt x="8" y="221"/>
                  <a:pt x="8" y="221"/>
                  <a:pt x="8" y="221"/>
                </a:cubicBezTo>
                <a:cubicBezTo>
                  <a:pt x="0" y="471"/>
                  <a:pt x="0" y="471"/>
                  <a:pt x="0" y="471"/>
                </a:cubicBezTo>
                <a:cubicBezTo>
                  <a:pt x="239" y="544"/>
                  <a:pt x="239" y="544"/>
                  <a:pt x="239" y="544"/>
                </a:cubicBezTo>
                <a:cubicBezTo>
                  <a:pt x="207" y="499"/>
                  <a:pt x="207" y="499"/>
                  <a:pt x="207" y="499"/>
                </a:cubicBezTo>
                <a:cubicBezTo>
                  <a:pt x="320" y="418"/>
                  <a:pt x="394" y="286"/>
                  <a:pt x="394" y="136"/>
                </a:cubicBezTo>
                <a:close/>
              </a:path>
            </a:pathLst>
          </a:custGeom>
          <a:solidFill>
            <a:srgbClr val="ECB448"/>
          </a:solidFill>
          <a:ln w="317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a:buClr>
                <a:srgbClr val="000000"/>
              </a:buClr>
              <a:defRPr/>
            </a:pPr>
            <a:endParaRPr sz="1600" kern="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961;p28">
            <a:extLst>
              <a:ext uri="{FF2B5EF4-FFF2-40B4-BE49-F238E27FC236}">
                <a16:creationId xmlns:a16="http://schemas.microsoft.com/office/drawing/2014/main" xmlns="" id="{CF4BEBE1-9F06-4778-BFDE-D85FF6D325C7}"/>
              </a:ext>
            </a:extLst>
          </p:cNvPr>
          <p:cNvSpPr/>
          <p:nvPr/>
        </p:nvSpPr>
        <p:spPr>
          <a:xfrm>
            <a:off x="6091619" y="1446267"/>
            <a:ext cx="2358502" cy="2469461"/>
          </a:xfrm>
          <a:custGeom>
            <a:avLst/>
            <a:gdLst/>
            <a:ahLst/>
            <a:cxnLst/>
            <a:rect l="l" t="t" r="r" b="b"/>
            <a:pathLst>
              <a:path w="477" h="499" extrusionOk="0">
                <a:moveTo>
                  <a:pt x="425" y="310"/>
                </a:moveTo>
                <a:cubicBezTo>
                  <a:pt x="368" y="130"/>
                  <a:pt x="199" y="0"/>
                  <a:pt x="0" y="0"/>
                </a:cubicBezTo>
                <a:cubicBezTo>
                  <a:pt x="0" y="271"/>
                  <a:pt x="0" y="271"/>
                  <a:pt x="0" y="271"/>
                </a:cubicBezTo>
                <a:cubicBezTo>
                  <a:pt x="79" y="271"/>
                  <a:pt x="145" y="322"/>
                  <a:pt x="168" y="393"/>
                </a:cubicBezTo>
                <a:cubicBezTo>
                  <a:pt x="100" y="414"/>
                  <a:pt x="100" y="414"/>
                  <a:pt x="100" y="414"/>
                </a:cubicBezTo>
                <a:cubicBezTo>
                  <a:pt x="335" y="499"/>
                  <a:pt x="335" y="499"/>
                  <a:pt x="335" y="499"/>
                </a:cubicBezTo>
                <a:cubicBezTo>
                  <a:pt x="477" y="293"/>
                  <a:pt x="477" y="293"/>
                  <a:pt x="477" y="293"/>
                </a:cubicBezTo>
                <a:lnTo>
                  <a:pt x="425" y="310"/>
                </a:lnTo>
                <a:close/>
              </a:path>
            </a:pathLst>
          </a:custGeom>
          <a:solidFill>
            <a:srgbClr val="A5A5A5"/>
          </a:solidFill>
          <a:ln w="317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a:buClr>
                <a:srgbClr val="000000"/>
              </a:buClr>
              <a:defRPr/>
            </a:pPr>
            <a:endParaRPr sz="1600" kern="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962;p28">
            <a:extLst>
              <a:ext uri="{FF2B5EF4-FFF2-40B4-BE49-F238E27FC236}">
                <a16:creationId xmlns:a16="http://schemas.microsoft.com/office/drawing/2014/main" xmlns="" id="{E5583467-2F57-420F-AB55-6DFFF1CD7D30}"/>
              </a:ext>
            </a:extLst>
          </p:cNvPr>
          <p:cNvSpPr/>
          <p:nvPr/>
        </p:nvSpPr>
        <p:spPr>
          <a:xfrm>
            <a:off x="4021189" y="1188151"/>
            <a:ext cx="2842478" cy="2195602"/>
          </a:xfrm>
          <a:custGeom>
            <a:avLst/>
            <a:gdLst/>
            <a:ahLst/>
            <a:cxnLst/>
            <a:rect l="l" t="t" r="r" b="b"/>
            <a:pathLst>
              <a:path w="575" h="444" extrusionOk="0">
                <a:moveTo>
                  <a:pt x="575" y="198"/>
                </a:moveTo>
                <a:cubicBezTo>
                  <a:pt x="422" y="0"/>
                  <a:pt x="422" y="0"/>
                  <a:pt x="422" y="0"/>
                </a:cubicBezTo>
                <a:cubicBezTo>
                  <a:pt x="422" y="54"/>
                  <a:pt x="422" y="54"/>
                  <a:pt x="422" y="54"/>
                </a:cubicBezTo>
                <a:cubicBezTo>
                  <a:pt x="226" y="54"/>
                  <a:pt x="60" y="181"/>
                  <a:pt x="0" y="356"/>
                </a:cubicBezTo>
                <a:cubicBezTo>
                  <a:pt x="256" y="444"/>
                  <a:pt x="256" y="444"/>
                  <a:pt x="256" y="444"/>
                </a:cubicBezTo>
                <a:cubicBezTo>
                  <a:pt x="280" y="375"/>
                  <a:pt x="345" y="325"/>
                  <a:pt x="422" y="325"/>
                </a:cubicBezTo>
                <a:cubicBezTo>
                  <a:pt x="422" y="396"/>
                  <a:pt x="422" y="396"/>
                  <a:pt x="422" y="396"/>
                </a:cubicBezTo>
                <a:lnTo>
                  <a:pt x="575" y="198"/>
                </a:lnTo>
                <a:close/>
              </a:path>
            </a:pathLst>
          </a:custGeom>
          <a:solidFill>
            <a:srgbClr val="12A6F8"/>
          </a:solidFill>
          <a:ln w="317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a:buClr>
                <a:srgbClr val="000000"/>
              </a:buClr>
              <a:defRPr/>
            </a:pPr>
            <a:endParaRPr sz="1600" kern="0">
              <a:solidFill>
                <a:srgbClr val="000000"/>
              </a:solidFill>
              <a:latin typeface="Arial" panose="020B0604020202020204" pitchFamily="34" charset="0"/>
              <a:ea typeface="Calibri"/>
              <a:cs typeface="Arial" panose="020B0604020202020204" pitchFamily="34" charset="0"/>
              <a:sym typeface="Calibri"/>
            </a:endParaRPr>
          </a:p>
        </p:txBody>
      </p:sp>
      <p:sp>
        <p:nvSpPr>
          <p:cNvPr id="17" name="Google Shape;963;p28">
            <a:extLst>
              <a:ext uri="{FF2B5EF4-FFF2-40B4-BE49-F238E27FC236}">
                <a16:creationId xmlns:a16="http://schemas.microsoft.com/office/drawing/2014/main" xmlns="" id="{9C5AFE1E-C022-4A14-9C34-D204E88F2BEE}"/>
              </a:ext>
            </a:extLst>
          </p:cNvPr>
          <p:cNvSpPr/>
          <p:nvPr/>
        </p:nvSpPr>
        <p:spPr>
          <a:xfrm rot="17331782">
            <a:off x="4434111" y="1815080"/>
            <a:ext cx="750754" cy="1964237"/>
          </a:xfrm>
          <a:custGeom>
            <a:avLst/>
            <a:gdLst/>
            <a:ahLst/>
            <a:cxnLst/>
            <a:rect l="l" t="t" r="r" b="b"/>
            <a:pathLst>
              <a:path w="318" h="832" extrusionOk="0">
                <a:moveTo>
                  <a:pt x="0" y="0"/>
                </a:moveTo>
                <a:lnTo>
                  <a:pt x="318" y="415"/>
                </a:lnTo>
                <a:lnTo>
                  <a:pt x="0" y="832"/>
                </a:lnTo>
                <a:lnTo>
                  <a:pt x="0" y="0"/>
                </a:lnTo>
                <a:close/>
              </a:path>
            </a:pathLst>
          </a:custGeom>
          <a:solidFill>
            <a:srgbClr val="FFFFFF"/>
          </a:solidFill>
          <a:ln>
            <a:noFill/>
          </a:ln>
        </p:spPr>
        <p:txBody>
          <a:bodyPr spcFirstLastPara="1" wrap="square" lIns="91425" tIns="45700" rIns="91425" bIns="45700" anchor="t" anchorCtr="0">
            <a:noAutofit/>
          </a:bodyPr>
          <a:lstStyle/>
          <a:p>
            <a:pPr>
              <a:buClr>
                <a:srgbClr val="000000"/>
              </a:buClr>
              <a:defRPr/>
            </a:pPr>
            <a:endParaRPr sz="1600" kern="0">
              <a:solidFill>
                <a:srgbClr val="000000"/>
              </a:solidFill>
              <a:latin typeface="Arial" panose="020B0604020202020204" pitchFamily="34" charset="0"/>
              <a:ea typeface="Calibri"/>
              <a:cs typeface="Arial" panose="020B0604020202020204" pitchFamily="34" charset="0"/>
              <a:sym typeface="Calibri"/>
            </a:endParaRPr>
          </a:p>
        </p:txBody>
      </p:sp>
      <p:sp>
        <p:nvSpPr>
          <p:cNvPr id="20" name="Google Shape;964;p28">
            <a:extLst>
              <a:ext uri="{FF2B5EF4-FFF2-40B4-BE49-F238E27FC236}">
                <a16:creationId xmlns:a16="http://schemas.microsoft.com/office/drawing/2014/main" xmlns="" id="{E46D3526-46A7-427F-A96B-C469C5248BB4}"/>
              </a:ext>
            </a:extLst>
          </p:cNvPr>
          <p:cNvSpPr/>
          <p:nvPr/>
        </p:nvSpPr>
        <p:spPr>
          <a:xfrm>
            <a:off x="3741878" y="2484084"/>
            <a:ext cx="1848556" cy="1026976"/>
          </a:xfrm>
          <a:custGeom>
            <a:avLst/>
            <a:gdLst/>
            <a:ahLst/>
            <a:cxnLst/>
            <a:rect l="l" t="t" r="r" b="b"/>
            <a:pathLst>
              <a:path w="783" h="435" extrusionOk="0">
                <a:moveTo>
                  <a:pt x="0" y="167"/>
                </a:moveTo>
                <a:lnTo>
                  <a:pt x="494" y="0"/>
                </a:lnTo>
                <a:lnTo>
                  <a:pt x="783" y="435"/>
                </a:lnTo>
                <a:lnTo>
                  <a:pt x="0" y="167"/>
                </a:lnTo>
                <a:close/>
              </a:path>
            </a:pathLst>
          </a:custGeom>
          <a:solidFill>
            <a:srgbClr val="E35A35"/>
          </a:solidFill>
          <a:ln>
            <a:noFill/>
          </a:ln>
        </p:spPr>
        <p:txBody>
          <a:bodyPr spcFirstLastPara="1" wrap="square" lIns="91425" tIns="45700" rIns="91425" bIns="45700" anchor="t" anchorCtr="0">
            <a:noAutofit/>
          </a:bodyPr>
          <a:lstStyle/>
          <a:p>
            <a:pPr>
              <a:buClr>
                <a:srgbClr val="000000"/>
              </a:buClr>
              <a:defRPr/>
            </a:pPr>
            <a:endParaRPr sz="1600" kern="0">
              <a:solidFill>
                <a:srgbClr val="000000"/>
              </a:solidFill>
              <a:latin typeface="Arial" panose="020B0604020202020204" pitchFamily="34" charset="0"/>
              <a:ea typeface="Calibri"/>
              <a:cs typeface="Arial" panose="020B0604020202020204" pitchFamily="34" charset="0"/>
              <a:sym typeface="Calibri"/>
            </a:endParaRPr>
          </a:p>
        </p:txBody>
      </p:sp>
      <p:sp>
        <p:nvSpPr>
          <p:cNvPr id="21" name="Google Shape;965;p28">
            <a:extLst>
              <a:ext uri="{FF2B5EF4-FFF2-40B4-BE49-F238E27FC236}">
                <a16:creationId xmlns:a16="http://schemas.microsoft.com/office/drawing/2014/main" xmlns="" id="{8B2D7357-CBEE-446F-8C2E-57768B8860E7}"/>
              </a:ext>
            </a:extLst>
          </p:cNvPr>
          <p:cNvSpPr txBox="1"/>
          <p:nvPr/>
        </p:nvSpPr>
        <p:spPr>
          <a:xfrm>
            <a:off x="5988905" y="1891546"/>
            <a:ext cx="595035" cy="338514"/>
          </a:xfrm>
          <a:prstGeom prst="rect">
            <a:avLst/>
          </a:prstGeom>
          <a:noFill/>
          <a:ln>
            <a:noFill/>
          </a:ln>
        </p:spPr>
        <p:txBody>
          <a:bodyPr spcFirstLastPara="1" wrap="square" lIns="91425" tIns="45700" rIns="91425" bIns="45700" anchor="t" anchorCtr="0">
            <a:spAutoFit/>
          </a:bodyPr>
          <a:lstStyle/>
          <a:p>
            <a:pPr>
              <a:buClr>
                <a:srgbClr val="000000"/>
              </a:buClr>
              <a:defRPr/>
            </a:pPr>
            <a:r>
              <a:rPr lang="es-US" sz="1600" kern="0">
                <a:solidFill>
                  <a:srgbClr val="FFFFFF"/>
                </a:solidFill>
                <a:latin typeface="Arial" panose="020B0604020202020204" pitchFamily="34" charset="0"/>
                <a:ea typeface="Open Sans"/>
                <a:cs typeface="Arial" panose="020B0604020202020204" pitchFamily="34" charset="0"/>
                <a:sym typeface="Open Sans"/>
              </a:rPr>
              <a:t>01</a:t>
            </a:r>
            <a:endParaRPr lang="en-ZA" sz="1600" kern="0">
              <a:solidFill>
                <a:srgbClr val="000000"/>
              </a:solidFill>
              <a:latin typeface="Arial" panose="020B0604020202020204" pitchFamily="34" charset="0"/>
              <a:cs typeface="Arial" panose="020B0604020202020204" pitchFamily="34" charset="0"/>
              <a:sym typeface="Arial"/>
            </a:endParaRPr>
          </a:p>
        </p:txBody>
      </p:sp>
      <p:sp>
        <p:nvSpPr>
          <p:cNvPr id="23" name="Google Shape;966;p28">
            <a:extLst>
              <a:ext uri="{FF2B5EF4-FFF2-40B4-BE49-F238E27FC236}">
                <a16:creationId xmlns:a16="http://schemas.microsoft.com/office/drawing/2014/main" xmlns="" id="{8CE99D4F-2D36-4A94-A8AD-B92DAB144CF7}"/>
              </a:ext>
            </a:extLst>
          </p:cNvPr>
          <p:cNvSpPr txBox="1"/>
          <p:nvPr/>
        </p:nvSpPr>
        <p:spPr>
          <a:xfrm>
            <a:off x="7250429" y="3079726"/>
            <a:ext cx="595035" cy="338514"/>
          </a:xfrm>
          <a:prstGeom prst="rect">
            <a:avLst/>
          </a:prstGeom>
          <a:noFill/>
          <a:ln>
            <a:noFill/>
          </a:ln>
        </p:spPr>
        <p:txBody>
          <a:bodyPr spcFirstLastPara="1" wrap="square" lIns="91425" tIns="45700" rIns="91425" bIns="45700" anchor="t" anchorCtr="0">
            <a:spAutoFit/>
          </a:bodyPr>
          <a:lstStyle/>
          <a:p>
            <a:pPr>
              <a:buClr>
                <a:srgbClr val="000000"/>
              </a:buClr>
              <a:defRPr/>
            </a:pPr>
            <a:r>
              <a:rPr lang="es-US" sz="1600" kern="0">
                <a:solidFill>
                  <a:srgbClr val="FFFFFF"/>
                </a:solidFill>
                <a:latin typeface="Arial" panose="020B0604020202020204" pitchFamily="34" charset="0"/>
                <a:ea typeface="Open Sans"/>
                <a:cs typeface="Arial" panose="020B0604020202020204" pitchFamily="34" charset="0"/>
                <a:sym typeface="Open Sans"/>
              </a:rPr>
              <a:t>02</a:t>
            </a:r>
            <a:endParaRPr lang="en-ZA" sz="1600" kern="0">
              <a:solidFill>
                <a:srgbClr val="000000"/>
              </a:solidFill>
              <a:latin typeface="Arial" panose="020B0604020202020204" pitchFamily="34" charset="0"/>
              <a:cs typeface="Arial" panose="020B0604020202020204" pitchFamily="34" charset="0"/>
              <a:sym typeface="Arial"/>
            </a:endParaRPr>
          </a:p>
        </p:txBody>
      </p:sp>
      <p:sp>
        <p:nvSpPr>
          <p:cNvPr id="24" name="Google Shape;967;p28">
            <a:extLst>
              <a:ext uri="{FF2B5EF4-FFF2-40B4-BE49-F238E27FC236}">
                <a16:creationId xmlns:a16="http://schemas.microsoft.com/office/drawing/2014/main" xmlns="" id="{25090205-DBAD-427C-88B1-A48111505697}"/>
              </a:ext>
            </a:extLst>
          </p:cNvPr>
          <p:cNvSpPr txBox="1"/>
          <p:nvPr/>
        </p:nvSpPr>
        <p:spPr>
          <a:xfrm>
            <a:off x="6595674" y="4648881"/>
            <a:ext cx="595035" cy="338514"/>
          </a:xfrm>
          <a:prstGeom prst="rect">
            <a:avLst/>
          </a:prstGeom>
          <a:noFill/>
          <a:ln>
            <a:noFill/>
          </a:ln>
        </p:spPr>
        <p:txBody>
          <a:bodyPr spcFirstLastPara="1" wrap="square" lIns="91425" tIns="45700" rIns="91425" bIns="45700" anchor="t" anchorCtr="0">
            <a:spAutoFit/>
          </a:bodyPr>
          <a:lstStyle/>
          <a:p>
            <a:pPr>
              <a:buClr>
                <a:srgbClr val="000000"/>
              </a:buClr>
              <a:defRPr/>
            </a:pPr>
            <a:r>
              <a:rPr lang="es-US" sz="1600" kern="0">
                <a:solidFill>
                  <a:srgbClr val="FFFFFF"/>
                </a:solidFill>
                <a:latin typeface="Arial" panose="020B0604020202020204" pitchFamily="34" charset="0"/>
                <a:ea typeface="Open Sans"/>
                <a:cs typeface="Arial" panose="020B0604020202020204" pitchFamily="34" charset="0"/>
                <a:sym typeface="Open Sans"/>
              </a:rPr>
              <a:t>03</a:t>
            </a:r>
            <a:endParaRPr lang="en-ZA" sz="1600" kern="0">
              <a:solidFill>
                <a:srgbClr val="000000"/>
              </a:solidFill>
              <a:latin typeface="Arial" panose="020B0604020202020204" pitchFamily="34" charset="0"/>
              <a:cs typeface="Arial" panose="020B0604020202020204" pitchFamily="34" charset="0"/>
              <a:sym typeface="Arial"/>
            </a:endParaRPr>
          </a:p>
        </p:txBody>
      </p:sp>
      <p:sp>
        <p:nvSpPr>
          <p:cNvPr id="25" name="Google Shape;968;p28">
            <a:extLst>
              <a:ext uri="{FF2B5EF4-FFF2-40B4-BE49-F238E27FC236}">
                <a16:creationId xmlns:a16="http://schemas.microsoft.com/office/drawing/2014/main" xmlns="" id="{8E57CAD0-02A7-4473-B3FD-F4B118674F5B}"/>
              </a:ext>
            </a:extLst>
          </p:cNvPr>
          <p:cNvSpPr txBox="1"/>
          <p:nvPr/>
        </p:nvSpPr>
        <p:spPr>
          <a:xfrm>
            <a:off x="4789452" y="4502126"/>
            <a:ext cx="595035" cy="338514"/>
          </a:xfrm>
          <a:prstGeom prst="rect">
            <a:avLst/>
          </a:prstGeom>
          <a:noFill/>
          <a:ln>
            <a:noFill/>
          </a:ln>
        </p:spPr>
        <p:txBody>
          <a:bodyPr spcFirstLastPara="1" wrap="square" lIns="91425" tIns="45700" rIns="91425" bIns="45700" anchor="t" anchorCtr="0">
            <a:spAutoFit/>
          </a:bodyPr>
          <a:lstStyle/>
          <a:p>
            <a:pPr>
              <a:buClr>
                <a:srgbClr val="000000"/>
              </a:buClr>
              <a:defRPr/>
            </a:pPr>
            <a:r>
              <a:rPr lang="es-US" sz="1600" kern="0">
                <a:solidFill>
                  <a:srgbClr val="FFFFFF"/>
                </a:solidFill>
                <a:latin typeface="Arial" panose="020B0604020202020204" pitchFamily="34" charset="0"/>
                <a:ea typeface="Open Sans"/>
                <a:cs typeface="Arial" panose="020B0604020202020204" pitchFamily="34" charset="0"/>
                <a:sym typeface="Open Sans"/>
              </a:rPr>
              <a:t>04</a:t>
            </a:r>
            <a:endParaRPr lang="en-ZA" sz="1600" kern="0">
              <a:solidFill>
                <a:srgbClr val="000000"/>
              </a:solidFill>
              <a:latin typeface="Arial" panose="020B0604020202020204" pitchFamily="34" charset="0"/>
              <a:cs typeface="Arial" panose="020B0604020202020204" pitchFamily="34" charset="0"/>
              <a:sym typeface="Arial"/>
            </a:endParaRPr>
          </a:p>
        </p:txBody>
      </p:sp>
      <p:sp>
        <p:nvSpPr>
          <p:cNvPr id="26" name="Google Shape;969;p28">
            <a:extLst>
              <a:ext uri="{FF2B5EF4-FFF2-40B4-BE49-F238E27FC236}">
                <a16:creationId xmlns:a16="http://schemas.microsoft.com/office/drawing/2014/main" xmlns="" id="{84B67A6A-7DD9-4F9C-A214-8774608A0A76}"/>
              </a:ext>
            </a:extLst>
          </p:cNvPr>
          <p:cNvSpPr txBox="1"/>
          <p:nvPr/>
        </p:nvSpPr>
        <p:spPr>
          <a:xfrm>
            <a:off x="4383052" y="2774926"/>
            <a:ext cx="595035" cy="338514"/>
          </a:xfrm>
          <a:prstGeom prst="rect">
            <a:avLst/>
          </a:prstGeom>
          <a:noFill/>
          <a:ln>
            <a:noFill/>
          </a:ln>
        </p:spPr>
        <p:txBody>
          <a:bodyPr spcFirstLastPara="1" wrap="square" lIns="91425" tIns="45700" rIns="91425" bIns="45700" anchor="t" anchorCtr="0">
            <a:spAutoFit/>
          </a:bodyPr>
          <a:lstStyle/>
          <a:p>
            <a:pPr>
              <a:buClr>
                <a:srgbClr val="000000"/>
              </a:buClr>
              <a:defRPr/>
            </a:pPr>
            <a:r>
              <a:rPr lang="es-US" sz="1600" kern="0">
                <a:solidFill>
                  <a:srgbClr val="FFFFFF"/>
                </a:solidFill>
                <a:latin typeface="Arial" panose="020B0604020202020204" pitchFamily="34" charset="0"/>
                <a:ea typeface="Open Sans"/>
                <a:cs typeface="Arial" panose="020B0604020202020204" pitchFamily="34" charset="0"/>
                <a:sym typeface="Open Sans"/>
              </a:rPr>
              <a:t>05</a:t>
            </a:r>
            <a:endParaRPr lang="en-ZA" sz="1600" kern="0">
              <a:solidFill>
                <a:srgbClr val="000000"/>
              </a:solidFill>
              <a:latin typeface="Arial" panose="020B0604020202020204" pitchFamily="34" charset="0"/>
              <a:cs typeface="Arial" panose="020B0604020202020204" pitchFamily="34" charset="0"/>
              <a:sym typeface="Arial"/>
            </a:endParaRPr>
          </a:p>
        </p:txBody>
      </p:sp>
      <p:sp>
        <p:nvSpPr>
          <p:cNvPr id="27" name="Google Shape;970;p28">
            <a:extLst>
              <a:ext uri="{FF2B5EF4-FFF2-40B4-BE49-F238E27FC236}">
                <a16:creationId xmlns:a16="http://schemas.microsoft.com/office/drawing/2014/main" xmlns="" id="{E0D14B90-CD01-46BD-9616-07283424846E}"/>
              </a:ext>
            </a:extLst>
          </p:cNvPr>
          <p:cNvSpPr/>
          <p:nvPr/>
        </p:nvSpPr>
        <p:spPr>
          <a:xfrm>
            <a:off x="7250429" y="4141341"/>
            <a:ext cx="388245" cy="323727"/>
          </a:xfrm>
          <a:custGeom>
            <a:avLst/>
            <a:gdLst/>
            <a:ahLst/>
            <a:cxnLst/>
            <a:rect l="l" t="t" r="r" b="b"/>
            <a:pathLst>
              <a:path w="4766" h="3974" extrusionOk="0">
                <a:moveTo>
                  <a:pt x="2121" y="2147"/>
                </a:moveTo>
                <a:lnTo>
                  <a:pt x="2714" y="2147"/>
                </a:lnTo>
                <a:lnTo>
                  <a:pt x="2805" y="2153"/>
                </a:lnTo>
                <a:lnTo>
                  <a:pt x="2894" y="2166"/>
                </a:lnTo>
                <a:lnTo>
                  <a:pt x="2979" y="2187"/>
                </a:lnTo>
                <a:lnTo>
                  <a:pt x="3061" y="2218"/>
                </a:lnTo>
                <a:lnTo>
                  <a:pt x="3140" y="2254"/>
                </a:lnTo>
                <a:lnTo>
                  <a:pt x="3214" y="2299"/>
                </a:lnTo>
                <a:lnTo>
                  <a:pt x="3282" y="2350"/>
                </a:lnTo>
                <a:lnTo>
                  <a:pt x="3347" y="2408"/>
                </a:lnTo>
                <a:lnTo>
                  <a:pt x="3404" y="2470"/>
                </a:lnTo>
                <a:lnTo>
                  <a:pt x="3455" y="2539"/>
                </a:lnTo>
                <a:lnTo>
                  <a:pt x="3501" y="2613"/>
                </a:lnTo>
                <a:lnTo>
                  <a:pt x="3539" y="2690"/>
                </a:lnTo>
                <a:lnTo>
                  <a:pt x="3568" y="2771"/>
                </a:lnTo>
                <a:lnTo>
                  <a:pt x="3590" y="2856"/>
                </a:lnTo>
                <a:lnTo>
                  <a:pt x="3605" y="2944"/>
                </a:lnTo>
                <a:lnTo>
                  <a:pt x="3609" y="3035"/>
                </a:lnTo>
                <a:lnTo>
                  <a:pt x="3609" y="3753"/>
                </a:lnTo>
                <a:lnTo>
                  <a:pt x="3603" y="3753"/>
                </a:lnTo>
                <a:lnTo>
                  <a:pt x="3558" y="3777"/>
                </a:lnTo>
                <a:lnTo>
                  <a:pt x="3549" y="3781"/>
                </a:lnTo>
                <a:lnTo>
                  <a:pt x="3534" y="3788"/>
                </a:lnTo>
                <a:lnTo>
                  <a:pt x="3511" y="3797"/>
                </a:lnTo>
                <a:lnTo>
                  <a:pt x="3482" y="3810"/>
                </a:lnTo>
                <a:lnTo>
                  <a:pt x="3445" y="3823"/>
                </a:lnTo>
                <a:lnTo>
                  <a:pt x="3403" y="3839"/>
                </a:lnTo>
                <a:lnTo>
                  <a:pt x="3351" y="3855"/>
                </a:lnTo>
                <a:lnTo>
                  <a:pt x="3294" y="3871"/>
                </a:lnTo>
                <a:lnTo>
                  <a:pt x="3231" y="3888"/>
                </a:lnTo>
                <a:lnTo>
                  <a:pt x="3161" y="3906"/>
                </a:lnTo>
                <a:lnTo>
                  <a:pt x="3083" y="3920"/>
                </a:lnTo>
                <a:lnTo>
                  <a:pt x="3001" y="3935"/>
                </a:lnTo>
                <a:lnTo>
                  <a:pt x="2912" y="3948"/>
                </a:lnTo>
                <a:lnTo>
                  <a:pt x="2817" y="3959"/>
                </a:lnTo>
                <a:lnTo>
                  <a:pt x="2716" y="3967"/>
                </a:lnTo>
                <a:lnTo>
                  <a:pt x="2608" y="3973"/>
                </a:lnTo>
                <a:lnTo>
                  <a:pt x="2495" y="3974"/>
                </a:lnTo>
                <a:lnTo>
                  <a:pt x="2391" y="3973"/>
                </a:lnTo>
                <a:lnTo>
                  <a:pt x="2284" y="3968"/>
                </a:lnTo>
                <a:lnTo>
                  <a:pt x="2173" y="3959"/>
                </a:lnTo>
                <a:lnTo>
                  <a:pt x="2057" y="3948"/>
                </a:lnTo>
                <a:lnTo>
                  <a:pt x="1937" y="3932"/>
                </a:lnTo>
                <a:lnTo>
                  <a:pt x="1813" y="3912"/>
                </a:lnTo>
                <a:lnTo>
                  <a:pt x="1685" y="3887"/>
                </a:lnTo>
                <a:lnTo>
                  <a:pt x="1553" y="3856"/>
                </a:lnTo>
                <a:lnTo>
                  <a:pt x="1417" y="3822"/>
                </a:lnTo>
                <a:lnTo>
                  <a:pt x="1278" y="3780"/>
                </a:lnTo>
                <a:lnTo>
                  <a:pt x="1228" y="3765"/>
                </a:lnTo>
                <a:lnTo>
                  <a:pt x="1225" y="3753"/>
                </a:lnTo>
                <a:lnTo>
                  <a:pt x="1225" y="3035"/>
                </a:lnTo>
                <a:lnTo>
                  <a:pt x="1231" y="2944"/>
                </a:lnTo>
                <a:lnTo>
                  <a:pt x="1244" y="2856"/>
                </a:lnTo>
                <a:lnTo>
                  <a:pt x="1266" y="2771"/>
                </a:lnTo>
                <a:lnTo>
                  <a:pt x="1297" y="2690"/>
                </a:lnTo>
                <a:lnTo>
                  <a:pt x="1334" y="2613"/>
                </a:lnTo>
                <a:lnTo>
                  <a:pt x="1379" y="2539"/>
                </a:lnTo>
                <a:lnTo>
                  <a:pt x="1430" y="2470"/>
                </a:lnTo>
                <a:lnTo>
                  <a:pt x="1489" y="2408"/>
                </a:lnTo>
                <a:lnTo>
                  <a:pt x="1552" y="2350"/>
                </a:lnTo>
                <a:lnTo>
                  <a:pt x="1621" y="2299"/>
                </a:lnTo>
                <a:lnTo>
                  <a:pt x="1695" y="2254"/>
                </a:lnTo>
                <a:lnTo>
                  <a:pt x="1773" y="2218"/>
                </a:lnTo>
                <a:lnTo>
                  <a:pt x="1855" y="2187"/>
                </a:lnTo>
                <a:lnTo>
                  <a:pt x="1941" y="2166"/>
                </a:lnTo>
                <a:lnTo>
                  <a:pt x="2029" y="2153"/>
                </a:lnTo>
                <a:lnTo>
                  <a:pt x="2121" y="2147"/>
                </a:lnTo>
                <a:close/>
                <a:moveTo>
                  <a:pt x="3282" y="1433"/>
                </a:moveTo>
                <a:lnTo>
                  <a:pt x="3870" y="1433"/>
                </a:lnTo>
                <a:lnTo>
                  <a:pt x="3962" y="1437"/>
                </a:lnTo>
                <a:lnTo>
                  <a:pt x="4050" y="1450"/>
                </a:lnTo>
                <a:lnTo>
                  <a:pt x="4136" y="1472"/>
                </a:lnTo>
                <a:lnTo>
                  <a:pt x="4218" y="1502"/>
                </a:lnTo>
                <a:lnTo>
                  <a:pt x="4296" y="1540"/>
                </a:lnTo>
                <a:lnTo>
                  <a:pt x="4370" y="1584"/>
                </a:lnTo>
                <a:lnTo>
                  <a:pt x="4439" y="1635"/>
                </a:lnTo>
                <a:lnTo>
                  <a:pt x="4502" y="1693"/>
                </a:lnTo>
                <a:lnTo>
                  <a:pt x="4561" y="1755"/>
                </a:lnTo>
                <a:lnTo>
                  <a:pt x="4612" y="1823"/>
                </a:lnTo>
                <a:lnTo>
                  <a:pt x="4657" y="1897"/>
                </a:lnTo>
                <a:lnTo>
                  <a:pt x="4694" y="1974"/>
                </a:lnTo>
                <a:lnTo>
                  <a:pt x="4725" y="2055"/>
                </a:lnTo>
                <a:lnTo>
                  <a:pt x="4747" y="2141"/>
                </a:lnTo>
                <a:lnTo>
                  <a:pt x="4760" y="2228"/>
                </a:lnTo>
                <a:lnTo>
                  <a:pt x="4766" y="2320"/>
                </a:lnTo>
                <a:lnTo>
                  <a:pt x="4766" y="3038"/>
                </a:lnTo>
                <a:lnTo>
                  <a:pt x="4760" y="3038"/>
                </a:lnTo>
                <a:lnTo>
                  <a:pt x="4713" y="3061"/>
                </a:lnTo>
                <a:lnTo>
                  <a:pt x="4706" y="3065"/>
                </a:lnTo>
                <a:lnTo>
                  <a:pt x="4691" y="3073"/>
                </a:lnTo>
                <a:lnTo>
                  <a:pt x="4669" y="3081"/>
                </a:lnTo>
                <a:lnTo>
                  <a:pt x="4640" y="3095"/>
                </a:lnTo>
                <a:lnTo>
                  <a:pt x="4603" y="3108"/>
                </a:lnTo>
                <a:lnTo>
                  <a:pt x="4561" y="3124"/>
                </a:lnTo>
                <a:lnTo>
                  <a:pt x="4511" y="3139"/>
                </a:lnTo>
                <a:lnTo>
                  <a:pt x="4454" y="3155"/>
                </a:lnTo>
                <a:lnTo>
                  <a:pt x="4391" y="3173"/>
                </a:lnTo>
                <a:lnTo>
                  <a:pt x="4322" y="3189"/>
                </a:lnTo>
                <a:lnTo>
                  <a:pt x="4246" y="3205"/>
                </a:lnTo>
                <a:lnTo>
                  <a:pt x="4164" y="3219"/>
                </a:lnTo>
                <a:lnTo>
                  <a:pt x="4076" y="3232"/>
                </a:lnTo>
                <a:lnTo>
                  <a:pt x="3982" y="3243"/>
                </a:lnTo>
                <a:lnTo>
                  <a:pt x="3881" y="3251"/>
                </a:lnTo>
                <a:lnTo>
                  <a:pt x="3776" y="3257"/>
                </a:lnTo>
                <a:lnTo>
                  <a:pt x="3776" y="3035"/>
                </a:lnTo>
                <a:lnTo>
                  <a:pt x="3771" y="2942"/>
                </a:lnTo>
                <a:lnTo>
                  <a:pt x="3758" y="2849"/>
                </a:lnTo>
                <a:lnTo>
                  <a:pt x="3739" y="2761"/>
                </a:lnTo>
                <a:lnTo>
                  <a:pt x="3711" y="2674"/>
                </a:lnTo>
                <a:lnTo>
                  <a:pt x="3676" y="2591"/>
                </a:lnTo>
                <a:lnTo>
                  <a:pt x="3634" y="2513"/>
                </a:lnTo>
                <a:lnTo>
                  <a:pt x="3587" y="2437"/>
                </a:lnTo>
                <a:lnTo>
                  <a:pt x="3533" y="2366"/>
                </a:lnTo>
                <a:lnTo>
                  <a:pt x="3473" y="2301"/>
                </a:lnTo>
                <a:lnTo>
                  <a:pt x="3408" y="2240"/>
                </a:lnTo>
                <a:lnTo>
                  <a:pt x="3338" y="2185"/>
                </a:lnTo>
                <a:lnTo>
                  <a:pt x="3263" y="2135"/>
                </a:lnTo>
                <a:lnTo>
                  <a:pt x="3184" y="2093"/>
                </a:lnTo>
                <a:lnTo>
                  <a:pt x="3102" y="2057"/>
                </a:lnTo>
                <a:lnTo>
                  <a:pt x="3016" y="2028"/>
                </a:lnTo>
                <a:lnTo>
                  <a:pt x="3073" y="1968"/>
                </a:lnTo>
                <a:lnTo>
                  <a:pt x="3124" y="1903"/>
                </a:lnTo>
                <a:lnTo>
                  <a:pt x="3168" y="1833"/>
                </a:lnTo>
                <a:lnTo>
                  <a:pt x="3206" y="1761"/>
                </a:lnTo>
                <a:lnTo>
                  <a:pt x="3237" y="1684"/>
                </a:lnTo>
                <a:lnTo>
                  <a:pt x="3261" y="1603"/>
                </a:lnTo>
                <a:lnTo>
                  <a:pt x="3275" y="1518"/>
                </a:lnTo>
                <a:lnTo>
                  <a:pt x="3282" y="1433"/>
                </a:lnTo>
                <a:close/>
                <a:moveTo>
                  <a:pt x="895" y="1433"/>
                </a:moveTo>
                <a:lnTo>
                  <a:pt x="1488" y="1433"/>
                </a:lnTo>
                <a:lnTo>
                  <a:pt x="1553" y="1436"/>
                </a:lnTo>
                <a:lnTo>
                  <a:pt x="1561" y="1521"/>
                </a:lnTo>
                <a:lnTo>
                  <a:pt x="1575" y="1604"/>
                </a:lnTo>
                <a:lnTo>
                  <a:pt x="1599" y="1685"/>
                </a:lnTo>
                <a:lnTo>
                  <a:pt x="1630" y="1762"/>
                </a:lnTo>
                <a:lnTo>
                  <a:pt x="1668" y="1835"/>
                </a:lnTo>
                <a:lnTo>
                  <a:pt x="1712" y="1904"/>
                </a:lnTo>
                <a:lnTo>
                  <a:pt x="1763" y="1968"/>
                </a:lnTo>
                <a:lnTo>
                  <a:pt x="1818" y="2028"/>
                </a:lnTo>
                <a:lnTo>
                  <a:pt x="1733" y="2057"/>
                </a:lnTo>
                <a:lnTo>
                  <a:pt x="1650" y="2093"/>
                </a:lnTo>
                <a:lnTo>
                  <a:pt x="1571" y="2135"/>
                </a:lnTo>
                <a:lnTo>
                  <a:pt x="1498" y="2185"/>
                </a:lnTo>
                <a:lnTo>
                  <a:pt x="1427" y="2240"/>
                </a:lnTo>
                <a:lnTo>
                  <a:pt x="1362" y="2301"/>
                </a:lnTo>
                <a:lnTo>
                  <a:pt x="1303" y="2366"/>
                </a:lnTo>
                <a:lnTo>
                  <a:pt x="1249" y="2437"/>
                </a:lnTo>
                <a:lnTo>
                  <a:pt x="1201" y="2513"/>
                </a:lnTo>
                <a:lnTo>
                  <a:pt x="1160" y="2591"/>
                </a:lnTo>
                <a:lnTo>
                  <a:pt x="1124" y="2674"/>
                </a:lnTo>
                <a:lnTo>
                  <a:pt x="1097" y="2761"/>
                </a:lnTo>
                <a:lnTo>
                  <a:pt x="1076" y="2849"/>
                </a:lnTo>
                <a:lnTo>
                  <a:pt x="1064" y="2942"/>
                </a:lnTo>
                <a:lnTo>
                  <a:pt x="1060" y="3035"/>
                </a:lnTo>
                <a:lnTo>
                  <a:pt x="1060" y="3253"/>
                </a:lnTo>
                <a:lnTo>
                  <a:pt x="947" y="3244"/>
                </a:lnTo>
                <a:lnTo>
                  <a:pt x="832" y="3232"/>
                </a:lnTo>
                <a:lnTo>
                  <a:pt x="712" y="3216"/>
                </a:lnTo>
                <a:lnTo>
                  <a:pt x="587" y="3196"/>
                </a:lnTo>
                <a:lnTo>
                  <a:pt x="460" y="3171"/>
                </a:lnTo>
                <a:lnTo>
                  <a:pt x="328" y="3141"/>
                </a:lnTo>
                <a:lnTo>
                  <a:pt x="192" y="3106"/>
                </a:lnTo>
                <a:lnTo>
                  <a:pt x="51" y="3065"/>
                </a:lnTo>
                <a:lnTo>
                  <a:pt x="1" y="3050"/>
                </a:lnTo>
                <a:lnTo>
                  <a:pt x="0" y="3038"/>
                </a:lnTo>
                <a:lnTo>
                  <a:pt x="0" y="2320"/>
                </a:lnTo>
                <a:lnTo>
                  <a:pt x="4" y="2228"/>
                </a:lnTo>
                <a:lnTo>
                  <a:pt x="18" y="2141"/>
                </a:lnTo>
                <a:lnTo>
                  <a:pt x="41" y="2055"/>
                </a:lnTo>
                <a:lnTo>
                  <a:pt x="70" y="1974"/>
                </a:lnTo>
                <a:lnTo>
                  <a:pt x="108" y="1897"/>
                </a:lnTo>
                <a:lnTo>
                  <a:pt x="152" y="1823"/>
                </a:lnTo>
                <a:lnTo>
                  <a:pt x="205" y="1755"/>
                </a:lnTo>
                <a:lnTo>
                  <a:pt x="262" y="1693"/>
                </a:lnTo>
                <a:lnTo>
                  <a:pt x="326" y="1635"/>
                </a:lnTo>
                <a:lnTo>
                  <a:pt x="395" y="1584"/>
                </a:lnTo>
                <a:lnTo>
                  <a:pt x="469" y="1540"/>
                </a:lnTo>
                <a:lnTo>
                  <a:pt x="546" y="1502"/>
                </a:lnTo>
                <a:lnTo>
                  <a:pt x="630" y="1472"/>
                </a:lnTo>
                <a:lnTo>
                  <a:pt x="714" y="1450"/>
                </a:lnTo>
                <a:lnTo>
                  <a:pt x="804" y="1437"/>
                </a:lnTo>
                <a:lnTo>
                  <a:pt x="895" y="1433"/>
                </a:lnTo>
                <a:close/>
                <a:moveTo>
                  <a:pt x="2417" y="714"/>
                </a:moveTo>
                <a:lnTo>
                  <a:pt x="2493" y="719"/>
                </a:lnTo>
                <a:lnTo>
                  <a:pt x="2568" y="730"/>
                </a:lnTo>
                <a:lnTo>
                  <a:pt x="2638" y="751"/>
                </a:lnTo>
                <a:lnTo>
                  <a:pt x="2706" y="777"/>
                </a:lnTo>
                <a:lnTo>
                  <a:pt x="2770" y="810"/>
                </a:lnTo>
                <a:lnTo>
                  <a:pt x="2830" y="848"/>
                </a:lnTo>
                <a:lnTo>
                  <a:pt x="2886" y="893"/>
                </a:lnTo>
                <a:lnTo>
                  <a:pt x="2937" y="944"/>
                </a:lnTo>
                <a:lnTo>
                  <a:pt x="2981" y="999"/>
                </a:lnTo>
                <a:lnTo>
                  <a:pt x="3020" y="1058"/>
                </a:lnTo>
                <a:lnTo>
                  <a:pt x="3054" y="1121"/>
                </a:lnTo>
                <a:lnTo>
                  <a:pt x="3080" y="1189"/>
                </a:lnTo>
                <a:lnTo>
                  <a:pt x="3101" y="1259"/>
                </a:lnTo>
                <a:lnTo>
                  <a:pt x="3113" y="1333"/>
                </a:lnTo>
                <a:lnTo>
                  <a:pt x="3117" y="1408"/>
                </a:lnTo>
                <a:lnTo>
                  <a:pt x="3113" y="1484"/>
                </a:lnTo>
                <a:lnTo>
                  <a:pt x="3101" y="1556"/>
                </a:lnTo>
                <a:lnTo>
                  <a:pt x="3080" y="1626"/>
                </a:lnTo>
                <a:lnTo>
                  <a:pt x="3054" y="1694"/>
                </a:lnTo>
                <a:lnTo>
                  <a:pt x="3020" y="1758"/>
                </a:lnTo>
                <a:lnTo>
                  <a:pt x="2981" y="1816"/>
                </a:lnTo>
                <a:lnTo>
                  <a:pt x="2937" y="1871"/>
                </a:lnTo>
                <a:lnTo>
                  <a:pt x="2886" y="1922"/>
                </a:lnTo>
                <a:lnTo>
                  <a:pt x="2830" y="1967"/>
                </a:lnTo>
                <a:lnTo>
                  <a:pt x="2770" y="2006"/>
                </a:lnTo>
                <a:lnTo>
                  <a:pt x="2706" y="2038"/>
                </a:lnTo>
                <a:lnTo>
                  <a:pt x="2638" y="2066"/>
                </a:lnTo>
                <a:lnTo>
                  <a:pt x="2568" y="2084"/>
                </a:lnTo>
                <a:lnTo>
                  <a:pt x="2493" y="2096"/>
                </a:lnTo>
                <a:lnTo>
                  <a:pt x="2417" y="2100"/>
                </a:lnTo>
                <a:lnTo>
                  <a:pt x="2341" y="2096"/>
                </a:lnTo>
                <a:lnTo>
                  <a:pt x="2268" y="2084"/>
                </a:lnTo>
                <a:lnTo>
                  <a:pt x="2196" y="2066"/>
                </a:lnTo>
                <a:lnTo>
                  <a:pt x="2129" y="2038"/>
                </a:lnTo>
                <a:lnTo>
                  <a:pt x="2064" y="2006"/>
                </a:lnTo>
                <a:lnTo>
                  <a:pt x="2004" y="1967"/>
                </a:lnTo>
                <a:lnTo>
                  <a:pt x="1949" y="1922"/>
                </a:lnTo>
                <a:lnTo>
                  <a:pt x="1899" y="1871"/>
                </a:lnTo>
                <a:lnTo>
                  <a:pt x="1854" y="1817"/>
                </a:lnTo>
                <a:lnTo>
                  <a:pt x="1814" y="1758"/>
                </a:lnTo>
                <a:lnTo>
                  <a:pt x="1780" y="1694"/>
                </a:lnTo>
                <a:lnTo>
                  <a:pt x="1754" y="1627"/>
                </a:lnTo>
                <a:lnTo>
                  <a:pt x="1735" y="1556"/>
                </a:lnTo>
                <a:lnTo>
                  <a:pt x="1723" y="1484"/>
                </a:lnTo>
                <a:lnTo>
                  <a:pt x="1719" y="1408"/>
                </a:lnTo>
                <a:lnTo>
                  <a:pt x="1723" y="1333"/>
                </a:lnTo>
                <a:lnTo>
                  <a:pt x="1735" y="1259"/>
                </a:lnTo>
                <a:lnTo>
                  <a:pt x="1754" y="1189"/>
                </a:lnTo>
                <a:lnTo>
                  <a:pt x="1780" y="1122"/>
                </a:lnTo>
                <a:lnTo>
                  <a:pt x="1814" y="1058"/>
                </a:lnTo>
                <a:lnTo>
                  <a:pt x="1854" y="999"/>
                </a:lnTo>
                <a:lnTo>
                  <a:pt x="1899" y="944"/>
                </a:lnTo>
                <a:lnTo>
                  <a:pt x="1949" y="893"/>
                </a:lnTo>
                <a:lnTo>
                  <a:pt x="2004" y="848"/>
                </a:lnTo>
                <a:lnTo>
                  <a:pt x="2064" y="810"/>
                </a:lnTo>
                <a:lnTo>
                  <a:pt x="2129" y="777"/>
                </a:lnTo>
                <a:lnTo>
                  <a:pt x="2196" y="751"/>
                </a:lnTo>
                <a:lnTo>
                  <a:pt x="2268" y="730"/>
                </a:lnTo>
                <a:lnTo>
                  <a:pt x="2341" y="719"/>
                </a:lnTo>
                <a:lnTo>
                  <a:pt x="2417" y="714"/>
                </a:lnTo>
                <a:close/>
                <a:moveTo>
                  <a:pt x="3574" y="0"/>
                </a:moveTo>
                <a:lnTo>
                  <a:pt x="3650" y="3"/>
                </a:lnTo>
                <a:lnTo>
                  <a:pt x="3723" y="16"/>
                </a:lnTo>
                <a:lnTo>
                  <a:pt x="3795" y="35"/>
                </a:lnTo>
                <a:lnTo>
                  <a:pt x="3862" y="61"/>
                </a:lnTo>
                <a:lnTo>
                  <a:pt x="3927" y="95"/>
                </a:lnTo>
                <a:lnTo>
                  <a:pt x="3987" y="134"/>
                </a:lnTo>
                <a:lnTo>
                  <a:pt x="4042" y="179"/>
                </a:lnTo>
                <a:lnTo>
                  <a:pt x="4092" y="228"/>
                </a:lnTo>
                <a:lnTo>
                  <a:pt x="4137" y="283"/>
                </a:lnTo>
                <a:lnTo>
                  <a:pt x="4177" y="343"/>
                </a:lnTo>
                <a:lnTo>
                  <a:pt x="4211" y="407"/>
                </a:lnTo>
                <a:lnTo>
                  <a:pt x="4237" y="473"/>
                </a:lnTo>
                <a:lnTo>
                  <a:pt x="4256" y="543"/>
                </a:lnTo>
                <a:lnTo>
                  <a:pt x="4268" y="617"/>
                </a:lnTo>
                <a:lnTo>
                  <a:pt x="4272" y="693"/>
                </a:lnTo>
                <a:lnTo>
                  <a:pt x="4268" y="768"/>
                </a:lnTo>
                <a:lnTo>
                  <a:pt x="4256" y="841"/>
                </a:lnTo>
                <a:lnTo>
                  <a:pt x="4237" y="912"/>
                </a:lnTo>
                <a:lnTo>
                  <a:pt x="4211" y="979"/>
                </a:lnTo>
                <a:lnTo>
                  <a:pt x="4177" y="1042"/>
                </a:lnTo>
                <a:lnTo>
                  <a:pt x="4137" y="1102"/>
                </a:lnTo>
                <a:lnTo>
                  <a:pt x="4092" y="1157"/>
                </a:lnTo>
                <a:lnTo>
                  <a:pt x="4042" y="1206"/>
                </a:lnTo>
                <a:lnTo>
                  <a:pt x="3987" y="1251"/>
                </a:lnTo>
                <a:lnTo>
                  <a:pt x="3927" y="1291"/>
                </a:lnTo>
                <a:lnTo>
                  <a:pt x="3862" y="1324"/>
                </a:lnTo>
                <a:lnTo>
                  <a:pt x="3795" y="1350"/>
                </a:lnTo>
                <a:lnTo>
                  <a:pt x="3723" y="1369"/>
                </a:lnTo>
                <a:lnTo>
                  <a:pt x="3650" y="1381"/>
                </a:lnTo>
                <a:lnTo>
                  <a:pt x="3574" y="1385"/>
                </a:lnTo>
                <a:lnTo>
                  <a:pt x="3496" y="1381"/>
                </a:lnTo>
                <a:lnTo>
                  <a:pt x="3420" y="1367"/>
                </a:lnTo>
                <a:lnTo>
                  <a:pt x="3347" y="1347"/>
                </a:lnTo>
                <a:lnTo>
                  <a:pt x="3278" y="1320"/>
                </a:lnTo>
                <a:lnTo>
                  <a:pt x="3266" y="1240"/>
                </a:lnTo>
                <a:lnTo>
                  <a:pt x="3247" y="1163"/>
                </a:lnTo>
                <a:lnTo>
                  <a:pt x="3221" y="1089"/>
                </a:lnTo>
                <a:lnTo>
                  <a:pt x="3187" y="1018"/>
                </a:lnTo>
                <a:lnTo>
                  <a:pt x="3149" y="951"/>
                </a:lnTo>
                <a:lnTo>
                  <a:pt x="3104" y="889"/>
                </a:lnTo>
                <a:lnTo>
                  <a:pt x="3054" y="829"/>
                </a:lnTo>
                <a:lnTo>
                  <a:pt x="3000" y="775"/>
                </a:lnTo>
                <a:lnTo>
                  <a:pt x="2940" y="726"/>
                </a:lnTo>
                <a:lnTo>
                  <a:pt x="2875" y="682"/>
                </a:lnTo>
                <a:lnTo>
                  <a:pt x="2881" y="603"/>
                </a:lnTo>
                <a:lnTo>
                  <a:pt x="2896" y="526"/>
                </a:lnTo>
                <a:lnTo>
                  <a:pt x="2919" y="452"/>
                </a:lnTo>
                <a:lnTo>
                  <a:pt x="2950" y="382"/>
                </a:lnTo>
                <a:lnTo>
                  <a:pt x="2988" y="315"/>
                </a:lnTo>
                <a:lnTo>
                  <a:pt x="3032" y="254"/>
                </a:lnTo>
                <a:lnTo>
                  <a:pt x="3083" y="199"/>
                </a:lnTo>
                <a:lnTo>
                  <a:pt x="3140" y="150"/>
                </a:lnTo>
                <a:lnTo>
                  <a:pt x="3202" y="106"/>
                </a:lnTo>
                <a:lnTo>
                  <a:pt x="3269" y="69"/>
                </a:lnTo>
                <a:lnTo>
                  <a:pt x="3340" y="40"/>
                </a:lnTo>
                <a:lnTo>
                  <a:pt x="3414" y="18"/>
                </a:lnTo>
                <a:lnTo>
                  <a:pt x="3493" y="5"/>
                </a:lnTo>
                <a:lnTo>
                  <a:pt x="3574" y="0"/>
                </a:lnTo>
                <a:close/>
                <a:moveTo>
                  <a:pt x="1192" y="0"/>
                </a:moveTo>
                <a:lnTo>
                  <a:pt x="1268" y="3"/>
                </a:lnTo>
                <a:lnTo>
                  <a:pt x="1341" y="16"/>
                </a:lnTo>
                <a:lnTo>
                  <a:pt x="1413" y="35"/>
                </a:lnTo>
                <a:lnTo>
                  <a:pt x="1480" y="61"/>
                </a:lnTo>
                <a:lnTo>
                  <a:pt x="1545" y="95"/>
                </a:lnTo>
                <a:lnTo>
                  <a:pt x="1605" y="134"/>
                </a:lnTo>
                <a:lnTo>
                  <a:pt x="1660" y="179"/>
                </a:lnTo>
                <a:lnTo>
                  <a:pt x="1710" y="228"/>
                </a:lnTo>
                <a:lnTo>
                  <a:pt x="1755" y="283"/>
                </a:lnTo>
                <a:lnTo>
                  <a:pt x="1795" y="343"/>
                </a:lnTo>
                <a:lnTo>
                  <a:pt x="1829" y="407"/>
                </a:lnTo>
                <a:lnTo>
                  <a:pt x="1855" y="473"/>
                </a:lnTo>
                <a:lnTo>
                  <a:pt x="1874" y="545"/>
                </a:lnTo>
                <a:lnTo>
                  <a:pt x="1886" y="617"/>
                </a:lnTo>
                <a:lnTo>
                  <a:pt x="1890" y="693"/>
                </a:lnTo>
                <a:lnTo>
                  <a:pt x="1890" y="711"/>
                </a:lnTo>
                <a:lnTo>
                  <a:pt x="1889" y="732"/>
                </a:lnTo>
                <a:lnTo>
                  <a:pt x="1827" y="784"/>
                </a:lnTo>
                <a:lnTo>
                  <a:pt x="1770" y="841"/>
                </a:lnTo>
                <a:lnTo>
                  <a:pt x="1719" y="905"/>
                </a:lnTo>
                <a:lnTo>
                  <a:pt x="1675" y="971"/>
                </a:lnTo>
                <a:lnTo>
                  <a:pt x="1635" y="1042"/>
                </a:lnTo>
                <a:lnTo>
                  <a:pt x="1605" y="1118"/>
                </a:lnTo>
                <a:lnTo>
                  <a:pt x="1580" y="1196"/>
                </a:lnTo>
                <a:lnTo>
                  <a:pt x="1564" y="1277"/>
                </a:lnTo>
                <a:lnTo>
                  <a:pt x="1508" y="1309"/>
                </a:lnTo>
                <a:lnTo>
                  <a:pt x="1449" y="1336"/>
                </a:lnTo>
                <a:lnTo>
                  <a:pt x="1388" y="1357"/>
                </a:lnTo>
                <a:lnTo>
                  <a:pt x="1325" y="1372"/>
                </a:lnTo>
                <a:lnTo>
                  <a:pt x="1259" y="1382"/>
                </a:lnTo>
                <a:lnTo>
                  <a:pt x="1192" y="1385"/>
                </a:lnTo>
                <a:lnTo>
                  <a:pt x="1116" y="1381"/>
                </a:lnTo>
                <a:lnTo>
                  <a:pt x="1041" y="1369"/>
                </a:lnTo>
                <a:lnTo>
                  <a:pt x="971" y="1350"/>
                </a:lnTo>
                <a:lnTo>
                  <a:pt x="903" y="1324"/>
                </a:lnTo>
                <a:lnTo>
                  <a:pt x="839" y="1291"/>
                </a:lnTo>
                <a:lnTo>
                  <a:pt x="779" y="1251"/>
                </a:lnTo>
                <a:lnTo>
                  <a:pt x="723" y="1206"/>
                </a:lnTo>
                <a:lnTo>
                  <a:pt x="672" y="1157"/>
                </a:lnTo>
                <a:lnTo>
                  <a:pt x="627" y="1102"/>
                </a:lnTo>
                <a:lnTo>
                  <a:pt x="589" y="1042"/>
                </a:lnTo>
                <a:lnTo>
                  <a:pt x="555" y="979"/>
                </a:lnTo>
                <a:lnTo>
                  <a:pt x="529" y="912"/>
                </a:lnTo>
                <a:lnTo>
                  <a:pt x="508" y="841"/>
                </a:lnTo>
                <a:lnTo>
                  <a:pt x="496" y="768"/>
                </a:lnTo>
                <a:lnTo>
                  <a:pt x="492" y="693"/>
                </a:lnTo>
                <a:lnTo>
                  <a:pt x="496" y="617"/>
                </a:lnTo>
                <a:lnTo>
                  <a:pt x="508" y="545"/>
                </a:lnTo>
                <a:lnTo>
                  <a:pt x="529" y="473"/>
                </a:lnTo>
                <a:lnTo>
                  <a:pt x="555" y="407"/>
                </a:lnTo>
                <a:lnTo>
                  <a:pt x="589" y="343"/>
                </a:lnTo>
                <a:lnTo>
                  <a:pt x="627" y="283"/>
                </a:lnTo>
                <a:lnTo>
                  <a:pt x="672" y="228"/>
                </a:lnTo>
                <a:lnTo>
                  <a:pt x="723" y="179"/>
                </a:lnTo>
                <a:lnTo>
                  <a:pt x="779" y="134"/>
                </a:lnTo>
                <a:lnTo>
                  <a:pt x="839" y="95"/>
                </a:lnTo>
                <a:lnTo>
                  <a:pt x="903" y="61"/>
                </a:lnTo>
                <a:lnTo>
                  <a:pt x="971" y="35"/>
                </a:lnTo>
                <a:lnTo>
                  <a:pt x="1041" y="16"/>
                </a:lnTo>
                <a:lnTo>
                  <a:pt x="1116" y="3"/>
                </a:lnTo>
                <a:lnTo>
                  <a:pt x="1192" y="0"/>
                </a:lnTo>
                <a:close/>
              </a:path>
            </a:pathLst>
          </a:custGeom>
          <a:solidFill>
            <a:srgbClr val="FFFFFF"/>
          </a:solidFill>
          <a:ln>
            <a:noFill/>
          </a:ln>
        </p:spPr>
        <p:txBody>
          <a:bodyPr spcFirstLastPara="1" wrap="square" lIns="91425" tIns="45700" rIns="91425" bIns="45700" anchor="t" anchorCtr="0">
            <a:noAutofit/>
          </a:bodyPr>
          <a:lstStyle/>
          <a:p>
            <a:pPr>
              <a:buClr>
                <a:srgbClr val="000000"/>
              </a:buClr>
              <a:defRPr/>
            </a:pPr>
            <a:endParaRPr sz="1600" kern="0">
              <a:solidFill>
                <a:srgbClr val="000000"/>
              </a:solidFill>
              <a:latin typeface="Arial" panose="020B0604020202020204" pitchFamily="34" charset="0"/>
              <a:ea typeface="Open Sans"/>
              <a:cs typeface="Arial" panose="020B0604020202020204" pitchFamily="34" charset="0"/>
              <a:sym typeface="Open Sans"/>
            </a:endParaRPr>
          </a:p>
        </p:txBody>
      </p:sp>
      <p:sp>
        <p:nvSpPr>
          <p:cNvPr id="28" name="Google Shape;971;p28">
            <a:extLst>
              <a:ext uri="{FF2B5EF4-FFF2-40B4-BE49-F238E27FC236}">
                <a16:creationId xmlns:a16="http://schemas.microsoft.com/office/drawing/2014/main" xmlns="" id="{33AFD024-51E2-48E7-9BA1-0C85DB69EE1A}"/>
              </a:ext>
            </a:extLst>
          </p:cNvPr>
          <p:cNvSpPr/>
          <p:nvPr/>
        </p:nvSpPr>
        <p:spPr>
          <a:xfrm>
            <a:off x="7038922" y="2414766"/>
            <a:ext cx="423012" cy="440390"/>
          </a:xfrm>
          <a:custGeom>
            <a:avLst/>
            <a:gdLst/>
            <a:ahLst/>
            <a:cxnLst/>
            <a:rect l="l" t="t" r="r" b="b"/>
            <a:pathLst>
              <a:path w="3456" h="3598" extrusionOk="0">
                <a:moveTo>
                  <a:pt x="1418" y="3042"/>
                </a:moveTo>
                <a:lnTo>
                  <a:pt x="2037" y="3042"/>
                </a:lnTo>
                <a:lnTo>
                  <a:pt x="2060" y="3045"/>
                </a:lnTo>
                <a:lnTo>
                  <a:pt x="2081" y="3053"/>
                </a:lnTo>
                <a:lnTo>
                  <a:pt x="2101" y="3065"/>
                </a:lnTo>
                <a:lnTo>
                  <a:pt x="2116" y="3080"/>
                </a:lnTo>
                <a:lnTo>
                  <a:pt x="2128" y="3100"/>
                </a:lnTo>
                <a:lnTo>
                  <a:pt x="2136" y="3120"/>
                </a:lnTo>
                <a:lnTo>
                  <a:pt x="2138" y="3144"/>
                </a:lnTo>
                <a:lnTo>
                  <a:pt x="2138" y="3249"/>
                </a:lnTo>
                <a:lnTo>
                  <a:pt x="2136" y="3280"/>
                </a:lnTo>
                <a:lnTo>
                  <a:pt x="2127" y="3308"/>
                </a:lnTo>
                <a:lnTo>
                  <a:pt x="2115" y="3335"/>
                </a:lnTo>
                <a:lnTo>
                  <a:pt x="2098" y="3359"/>
                </a:lnTo>
                <a:lnTo>
                  <a:pt x="2077" y="3378"/>
                </a:lnTo>
                <a:lnTo>
                  <a:pt x="2053" y="3395"/>
                </a:lnTo>
                <a:lnTo>
                  <a:pt x="2027" y="3407"/>
                </a:lnTo>
                <a:lnTo>
                  <a:pt x="1997" y="3415"/>
                </a:lnTo>
                <a:lnTo>
                  <a:pt x="1971" y="3510"/>
                </a:lnTo>
                <a:lnTo>
                  <a:pt x="1962" y="3534"/>
                </a:lnTo>
                <a:lnTo>
                  <a:pt x="1947" y="3556"/>
                </a:lnTo>
                <a:lnTo>
                  <a:pt x="1929" y="3573"/>
                </a:lnTo>
                <a:lnTo>
                  <a:pt x="1907" y="3586"/>
                </a:lnTo>
                <a:lnTo>
                  <a:pt x="1882" y="3595"/>
                </a:lnTo>
                <a:lnTo>
                  <a:pt x="1856" y="3598"/>
                </a:lnTo>
                <a:lnTo>
                  <a:pt x="1600" y="3598"/>
                </a:lnTo>
                <a:lnTo>
                  <a:pt x="1572" y="3595"/>
                </a:lnTo>
                <a:lnTo>
                  <a:pt x="1548" y="3586"/>
                </a:lnTo>
                <a:lnTo>
                  <a:pt x="1526" y="3573"/>
                </a:lnTo>
                <a:lnTo>
                  <a:pt x="1509" y="3556"/>
                </a:lnTo>
                <a:lnTo>
                  <a:pt x="1493" y="3534"/>
                </a:lnTo>
                <a:lnTo>
                  <a:pt x="1485" y="3510"/>
                </a:lnTo>
                <a:lnTo>
                  <a:pt x="1459" y="3415"/>
                </a:lnTo>
                <a:lnTo>
                  <a:pt x="1430" y="3407"/>
                </a:lnTo>
                <a:lnTo>
                  <a:pt x="1402" y="3395"/>
                </a:lnTo>
                <a:lnTo>
                  <a:pt x="1378" y="3378"/>
                </a:lnTo>
                <a:lnTo>
                  <a:pt x="1358" y="3358"/>
                </a:lnTo>
                <a:lnTo>
                  <a:pt x="1340" y="3335"/>
                </a:lnTo>
                <a:lnTo>
                  <a:pt x="1328" y="3308"/>
                </a:lnTo>
                <a:lnTo>
                  <a:pt x="1319" y="3279"/>
                </a:lnTo>
                <a:lnTo>
                  <a:pt x="1317" y="3248"/>
                </a:lnTo>
                <a:lnTo>
                  <a:pt x="1317" y="3143"/>
                </a:lnTo>
                <a:lnTo>
                  <a:pt x="1319" y="3120"/>
                </a:lnTo>
                <a:lnTo>
                  <a:pt x="1327" y="3098"/>
                </a:lnTo>
                <a:lnTo>
                  <a:pt x="1339" y="3080"/>
                </a:lnTo>
                <a:lnTo>
                  <a:pt x="1354" y="3063"/>
                </a:lnTo>
                <a:lnTo>
                  <a:pt x="1373" y="3053"/>
                </a:lnTo>
                <a:lnTo>
                  <a:pt x="1395" y="3045"/>
                </a:lnTo>
                <a:lnTo>
                  <a:pt x="1418" y="3042"/>
                </a:lnTo>
                <a:close/>
                <a:moveTo>
                  <a:pt x="2620" y="2530"/>
                </a:moveTo>
                <a:lnTo>
                  <a:pt x="2642" y="2530"/>
                </a:lnTo>
                <a:lnTo>
                  <a:pt x="2664" y="2534"/>
                </a:lnTo>
                <a:lnTo>
                  <a:pt x="2683" y="2544"/>
                </a:lnTo>
                <a:lnTo>
                  <a:pt x="2702" y="2558"/>
                </a:lnTo>
                <a:lnTo>
                  <a:pt x="2949" y="2806"/>
                </a:lnTo>
                <a:lnTo>
                  <a:pt x="2964" y="2824"/>
                </a:lnTo>
                <a:lnTo>
                  <a:pt x="2974" y="2845"/>
                </a:lnTo>
                <a:lnTo>
                  <a:pt x="2978" y="2867"/>
                </a:lnTo>
                <a:lnTo>
                  <a:pt x="2978" y="2888"/>
                </a:lnTo>
                <a:lnTo>
                  <a:pt x="2974" y="2909"/>
                </a:lnTo>
                <a:lnTo>
                  <a:pt x="2964" y="2930"/>
                </a:lnTo>
                <a:lnTo>
                  <a:pt x="2949" y="2948"/>
                </a:lnTo>
                <a:lnTo>
                  <a:pt x="2934" y="2961"/>
                </a:lnTo>
                <a:lnTo>
                  <a:pt x="2917" y="2969"/>
                </a:lnTo>
                <a:lnTo>
                  <a:pt x="2898" y="2975"/>
                </a:lnTo>
                <a:lnTo>
                  <a:pt x="2879" y="2977"/>
                </a:lnTo>
                <a:lnTo>
                  <a:pt x="2860" y="2975"/>
                </a:lnTo>
                <a:lnTo>
                  <a:pt x="2841" y="2969"/>
                </a:lnTo>
                <a:lnTo>
                  <a:pt x="2824" y="2961"/>
                </a:lnTo>
                <a:lnTo>
                  <a:pt x="2808" y="2948"/>
                </a:lnTo>
                <a:lnTo>
                  <a:pt x="2560" y="2699"/>
                </a:lnTo>
                <a:lnTo>
                  <a:pt x="2545" y="2682"/>
                </a:lnTo>
                <a:lnTo>
                  <a:pt x="2536" y="2661"/>
                </a:lnTo>
                <a:lnTo>
                  <a:pt x="2531" y="2640"/>
                </a:lnTo>
                <a:lnTo>
                  <a:pt x="2531" y="2618"/>
                </a:lnTo>
                <a:lnTo>
                  <a:pt x="2536" y="2596"/>
                </a:lnTo>
                <a:lnTo>
                  <a:pt x="2545" y="2577"/>
                </a:lnTo>
                <a:lnTo>
                  <a:pt x="2560" y="2558"/>
                </a:lnTo>
                <a:lnTo>
                  <a:pt x="2578" y="2544"/>
                </a:lnTo>
                <a:lnTo>
                  <a:pt x="2599" y="2534"/>
                </a:lnTo>
                <a:lnTo>
                  <a:pt x="2620" y="2530"/>
                </a:lnTo>
                <a:close/>
                <a:moveTo>
                  <a:pt x="813" y="2530"/>
                </a:moveTo>
                <a:lnTo>
                  <a:pt x="835" y="2530"/>
                </a:lnTo>
                <a:lnTo>
                  <a:pt x="857" y="2534"/>
                </a:lnTo>
                <a:lnTo>
                  <a:pt x="877" y="2544"/>
                </a:lnTo>
                <a:lnTo>
                  <a:pt x="894" y="2558"/>
                </a:lnTo>
                <a:lnTo>
                  <a:pt x="910" y="2577"/>
                </a:lnTo>
                <a:lnTo>
                  <a:pt x="919" y="2596"/>
                </a:lnTo>
                <a:lnTo>
                  <a:pt x="924" y="2618"/>
                </a:lnTo>
                <a:lnTo>
                  <a:pt x="924" y="2640"/>
                </a:lnTo>
                <a:lnTo>
                  <a:pt x="919" y="2661"/>
                </a:lnTo>
                <a:lnTo>
                  <a:pt x="910" y="2682"/>
                </a:lnTo>
                <a:lnTo>
                  <a:pt x="894" y="2699"/>
                </a:lnTo>
                <a:lnTo>
                  <a:pt x="647" y="2948"/>
                </a:lnTo>
                <a:lnTo>
                  <a:pt x="631" y="2961"/>
                </a:lnTo>
                <a:lnTo>
                  <a:pt x="614" y="2969"/>
                </a:lnTo>
                <a:lnTo>
                  <a:pt x="596" y="2975"/>
                </a:lnTo>
                <a:lnTo>
                  <a:pt x="576" y="2977"/>
                </a:lnTo>
                <a:lnTo>
                  <a:pt x="557" y="2975"/>
                </a:lnTo>
                <a:lnTo>
                  <a:pt x="539" y="2969"/>
                </a:lnTo>
                <a:lnTo>
                  <a:pt x="521" y="2961"/>
                </a:lnTo>
                <a:lnTo>
                  <a:pt x="506" y="2948"/>
                </a:lnTo>
                <a:lnTo>
                  <a:pt x="492" y="2930"/>
                </a:lnTo>
                <a:lnTo>
                  <a:pt x="482" y="2909"/>
                </a:lnTo>
                <a:lnTo>
                  <a:pt x="477" y="2888"/>
                </a:lnTo>
                <a:lnTo>
                  <a:pt x="477" y="2867"/>
                </a:lnTo>
                <a:lnTo>
                  <a:pt x="482" y="2845"/>
                </a:lnTo>
                <a:lnTo>
                  <a:pt x="492" y="2824"/>
                </a:lnTo>
                <a:lnTo>
                  <a:pt x="506" y="2806"/>
                </a:lnTo>
                <a:lnTo>
                  <a:pt x="754" y="2558"/>
                </a:lnTo>
                <a:lnTo>
                  <a:pt x="772" y="2544"/>
                </a:lnTo>
                <a:lnTo>
                  <a:pt x="793" y="2534"/>
                </a:lnTo>
                <a:lnTo>
                  <a:pt x="813" y="2530"/>
                </a:lnTo>
                <a:close/>
                <a:moveTo>
                  <a:pt x="3005" y="1626"/>
                </a:moveTo>
                <a:lnTo>
                  <a:pt x="3356" y="1626"/>
                </a:lnTo>
                <a:lnTo>
                  <a:pt x="3380" y="1629"/>
                </a:lnTo>
                <a:lnTo>
                  <a:pt x="3401" y="1636"/>
                </a:lnTo>
                <a:lnTo>
                  <a:pt x="3419" y="1648"/>
                </a:lnTo>
                <a:lnTo>
                  <a:pt x="3434" y="1664"/>
                </a:lnTo>
                <a:lnTo>
                  <a:pt x="3446" y="1682"/>
                </a:lnTo>
                <a:lnTo>
                  <a:pt x="3453" y="1703"/>
                </a:lnTo>
                <a:lnTo>
                  <a:pt x="3456" y="1726"/>
                </a:lnTo>
                <a:lnTo>
                  <a:pt x="3453" y="1749"/>
                </a:lnTo>
                <a:lnTo>
                  <a:pt x="3446" y="1771"/>
                </a:lnTo>
                <a:lnTo>
                  <a:pt x="3434" y="1789"/>
                </a:lnTo>
                <a:lnTo>
                  <a:pt x="3418" y="1805"/>
                </a:lnTo>
                <a:lnTo>
                  <a:pt x="3399" y="1816"/>
                </a:lnTo>
                <a:lnTo>
                  <a:pt x="3379" y="1823"/>
                </a:lnTo>
                <a:lnTo>
                  <a:pt x="3356" y="1827"/>
                </a:lnTo>
                <a:lnTo>
                  <a:pt x="3005" y="1827"/>
                </a:lnTo>
                <a:lnTo>
                  <a:pt x="2982" y="1823"/>
                </a:lnTo>
                <a:lnTo>
                  <a:pt x="2961" y="1816"/>
                </a:lnTo>
                <a:lnTo>
                  <a:pt x="2943" y="1804"/>
                </a:lnTo>
                <a:lnTo>
                  <a:pt x="2928" y="1788"/>
                </a:lnTo>
                <a:lnTo>
                  <a:pt x="2915" y="1770"/>
                </a:lnTo>
                <a:lnTo>
                  <a:pt x="2908" y="1749"/>
                </a:lnTo>
                <a:lnTo>
                  <a:pt x="2906" y="1726"/>
                </a:lnTo>
                <a:lnTo>
                  <a:pt x="2908" y="1703"/>
                </a:lnTo>
                <a:lnTo>
                  <a:pt x="2915" y="1682"/>
                </a:lnTo>
                <a:lnTo>
                  <a:pt x="2928" y="1664"/>
                </a:lnTo>
                <a:lnTo>
                  <a:pt x="2943" y="1648"/>
                </a:lnTo>
                <a:lnTo>
                  <a:pt x="2961" y="1636"/>
                </a:lnTo>
                <a:lnTo>
                  <a:pt x="2982" y="1629"/>
                </a:lnTo>
                <a:lnTo>
                  <a:pt x="3005" y="1626"/>
                </a:lnTo>
                <a:close/>
                <a:moveTo>
                  <a:pt x="100" y="1626"/>
                </a:moveTo>
                <a:lnTo>
                  <a:pt x="450" y="1626"/>
                </a:lnTo>
                <a:lnTo>
                  <a:pt x="473" y="1629"/>
                </a:lnTo>
                <a:lnTo>
                  <a:pt x="495" y="1636"/>
                </a:lnTo>
                <a:lnTo>
                  <a:pt x="513" y="1648"/>
                </a:lnTo>
                <a:lnTo>
                  <a:pt x="529" y="1664"/>
                </a:lnTo>
                <a:lnTo>
                  <a:pt x="540" y="1682"/>
                </a:lnTo>
                <a:lnTo>
                  <a:pt x="547" y="1703"/>
                </a:lnTo>
                <a:lnTo>
                  <a:pt x="551" y="1726"/>
                </a:lnTo>
                <a:lnTo>
                  <a:pt x="547" y="1749"/>
                </a:lnTo>
                <a:lnTo>
                  <a:pt x="540" y="1771"/>
                </a:lnTo>
                <a:lnTo>
                  <a:pt x="529" y="1789"/>
                </a:lnTo>
                <a:lnTo>
                  <a:pt x="513" y="1805"/>
                </a:lnTo>
                <a:lnTo>
                  <a:pt x="495" y="1816"/>
                </a:lnTo>
                <a:lnTo>
                  <a:pt x="473" y="1823"/>
                </a:lnTo>
                <a:lnTo>
                  <a:pt x="450" y="1827"/>
                </a:lnTo>
                <a:lnTo>
                  <a:pt x="100" y="1827"/>
                </a:lnTo>
                <a:lnTo>
                  <a:pt x="77" y="1823"/>
                </a:lnTo>
                <a:lnTo>
                  <a:pt x="56" y="1816"/>
                </a:lnTo>
                <a:lnTo>
                  <a:pt x="37" y="1804"/>
                </a:lnTo>
                <a:lnTo>
                  <a:pt x="22" y="1788"/>
                </a:lnTo>
                <a:lnTo>
                  <a:pt x="10" y="1770"/>
                </a:lnTo>
                <a:lnTo>
                  <a:pt x="2" y="1749"/>
                </a:lnTo>
                <a:lnTo>
                  <a:pt x="0" y="1726"/>
                </a:lnTo>
                <a:lnTo>
                  <a:pt x="2" y="1703"/>
                </a:lnTo>
                <a:lnTo>
                  <a:pt x="10" y="1682"/>
                </a:lnTo>
                <a:lnTo>
                  <a:pt x="22" y="1664"/>
                </a:lnTo>
                <a:lnTo>
                  <a:pt x="37" y="1648"/>
                </a:lnTo>
                <a:lnTo>
                  <a:pt x="56" y="1636"/>
                </a:lnTo>
                <a:lnTo>
                  <a:pt x="77" y="1629"/>
                </a:lnTo>
                <a:lnTo>
                  <a:pt x="100" y="1626"/>
                </a:lnTo>
                <a:close/>
                <a:moveTo>
                  <a:pt x="1728" y="1090"/>
                </a:moveTo>
                <a:lnTo>
                  <a:pt x="1663" y="1094"/>
                </a:lnTo>
                <a:lnTo>
                  <a:pt x="1600" y="1104"/>
                </a:lnTo>
                <a:lnTo>
                  <a:pt x="1538" y="1119"/>
                </a:lnTo>
                <a:lnTo>
                  <a:pt x="1479" y="1141"/>
                </a:lnTo>
                <a:lnTo>
                  <a:pt x="1423" y="1167"/>
                </a:lnTo>
                <a:lnTo>
                  <a:pt x="1371" y="1200"/>
                </a:lnTo>
                <a:lnTo>
                  <a:pt x="1321" y="1236"/>
                </a:lnTo>
                <a:lnTo>
                  <a:pt x="1275" y="1277"/>
                </a:lnTo>
                <a:lnTo>
                  <a:pt x="1234" y="1323"/>
                </a:lnTo>
                <a:lnTo>
                  <a:pt x="1198" y="1373"/>
                </a:lnTo>
                <a:lnTo>
                  <a:pt x="1165" y="1425"/>
                </a:lnTo>
                <a:lnTo>
                  <a:pt x="1138" y="1481"/>
                </a:lnTo>
                <a:lnTo>
                  <a:pt x="1117" y="1540"/>
                </a:lnTo>
                <a:lnTo>
                  <a:pt x="1100" y="1601"/>
                </a:lnTo>
                <a:lnTo>
                  <a:pt x="1090" y="1665"/>
                </a:lnTo>
                <a:lnTo>
                  <a:pt x="1087" y="1730"/>
                </a:lnTo>
                <a:lnTo>
                  <a:pt x="1090" y="1752"/>
                </a:lnTo>
                <a:lnTo>
                  <a:pt x="1098" y="1774"/>
                </a:lnTo>
                <a:lnTo>
                  <a:pt x="1109" y="1793"/>
                </a:lnTo>
                <a:lnTo>
                  <a:pt x="1125" y="1808"/>
                </a:lnTo>
                <a:lnTo>
                  <a:pt x="1143" y="1820"/>
                </a:lnTo>
                <a:lnTo>
                  <a:pt x="1165" y="1828"/>
                </a:lnTo>
                <a:lnTo>
                  <a:pt x="1188" y="1830"/>
                </a:lnTo>
                <a:lnTo>
                  <a:pt x="1211" y="1828"/>
                </a:lnTo>
                <a:lnTo>
                  <a:pt x="1232" y="1820"/>
                </a:lnTo>
                <a:lnTo>
                  <a:pt x="1250" y="1808"/>
                </a:lnTo>
                <a:lnTo>
                  <a:pt x="1266" y="1793"/>
                </a:lnTo>
                <a:lnTo>
                  <a:pt x="1278" y="1774"/>
                </a:lnTo>
                <a:lnTo>
                  <a:pt x="1285" y="1753"/>
                </a:lnTo>
                <a:lnTo>
                  <a:pt x="1288" y="1730"/>
                </a:lnTo>
                <a:lnTo>
                  <a:pt x="1291" y="1674"/>
                </a:lnTo>
                <a:lnTo>
                  <a:pt x="1301" y="1622"/>
                </a:lnTo>
                <a:lnTo>
                  <a:pt x="1317" y="1571"/>
                </a:lnTo>
                <a:lnTo>
                  <a:pt x="1339" y="1524"/>
                </a:lnTo>
                <a:lnTo>
                  <a:pt x="1366" y="1479"/>
                </a:lnTo>
                <a:lnTo>
                  <a:pt x="1399" y="1438"/>
                </a:lnTo>
                <a:lnTo>
                  <a:pt x="1436" y="1401"/>
                </a:lnTo>
                <a:lnTo>
                  <a:pt x="1477" y="1369"/>
                </a:lnTo>
                <a:lnTo>
                  <a:pt x="1522" y="1342"/>
                </a:lnTo>
                <a:lnTo>
                  <a:pt x="1569" y="1320"/>
                </a:lnTo>
                <a:lnTo>
                  <a:pt x="1619" y="1304"/>
                </a:lnTo>
                <a:lnTo>
                  <a:pt x="1673" y="1294"/>
                </a:lnTo>
                <a:lnTo>
                  <a:pt x="1728" y="1291"/>
                </a:lnTo>
                <a:lnTo>
                  <a:pt x="1751" y="1287"/>
                </a:lnTo>
                <a:lnTo>
                  <a:pt x="1773" y="1280"/>
                </a:lnTo>
                <a:lnTo>
                  <a:pt x="1791" y="1269"/>
                </a:lnTo>
                <a:lnTo>
                  <a:pt x="1806" y="1252"/>
                </a:lnTo>
                <a:lnTo>
                  <a:pt x="1817" y="1235"/>
                </a:lnTo>
                <a:lnTo>
                  <a:pt x="1825" y="1213"/>
                </a:lnTo>
                <a:lnTo>
                  <a:pt x="1828" y="1190"/>
                </a:lnTo>
                <a:lnTo>
                  <a:pt x="1825" y="1167"/>
                </a:lnTo>
                <a:lnTo>
                  <a:pt x="1817" y="1146"/>
                </a:lnTo>
                <a:lnTo>
                  <a:pt x="1806" y="1128"/>
                </a:lnTo>
                <a:lnTo>
                  <a:pt x="1791" y="1112"/>
                </a:lnTo>
                <a:lnTo>
                  <a:pt x="1773" y="1100"/>
                </a:lnTo>
                <a:lnTo>
                  <a:pt x="1751" y="1093"/>
                </a:lnTo>
                <a:lnTo>
                  <a:pt x="1728" y="1090"/>
                </a:lnTo>
                <a:close/>
                <a:moveTo>
                  <a:pt x="1722" y="841"/>
                </a:moveTo>
                <a:lnTo>
                  <a:pt x="1799" y="843"/>
                </a:lnTo>
                <a:lnTo>
                  <a:pt x="1874" y="852"/>
                </a:lnTo>
                <a:lnTo>
                  <a:pt x="1948" y="867"/>
                </a:lnTo>
                <a:lnTo>
                  <a:pt x="2018" y="889"/>
                </a:lnTo>
                <a:lnTo>
                  <a:pt x="2087" y="915"/>
                </a:lnTo>
                <a:lnTo>
                  <a:pt x="2151" y="948"/>
                </a:lnTo>
                <a:lnTo>
                  <a:pt x="2214" y="984"/>
                </a:lnTo>
                <a:lnTo>
                  <a:pt x="2273" y="1027"/>
                </a:lnTo>
                <a:lnTo>
                  <a:pt x="2328" y="1073"/>
                </a:lnTo>
                <a:lnTo>
                  <a:pt x="2378" y="1124"/>
                </a:lnTo>
                <a:lnTo>
                  <a:pt x="2425" y="1179"/>
                </a:lnTo>
                <a:lnTo>
                  <a:pt x="2468" y="1237"/>
                </a:lnTo>
                <a:lnTo>
                  <a:pt x="2505" y="1299"/>
                </a:lnTo>
                <a:lnTo>
                  <a:pt x="2538" y="1364"/>
                </a:lnTo>
                <a:lnTo>
                  <a:pt x="2565" y="1432"/>
                </a:lnTo>
                <a:lnTo>
                  <a:pt x="2586" y="1503"/>
                </a:lnTo>
                <a:lnTo>
                  <a:pt x="2602" y="1575"/>
                </a:lnTo>
                <a:lnTo>
                  <a:pt x="2612" y="1650"/>
                </a:lnTo>
                <a:lnTo>
                  <a:pt x="2616" y="1727"/>
                </a:lnTo>
                <a:lnTo>
                  <a:pt x="2611" y="1806"/>
                </a:lnTo>
                <a:lnTo>
                  <a:pt x="2601" y="1882"/>
                </a:lnTo>
                <a:lnTo>
                  <a:pt x="2585" y="1958"/>
                </a:lnTo>
                <a:lnTo>
                  <a:pt x="2562" y="2030"/>
                </a:lnTo>
                <a:lnTo>
                  <a:pt x="2533" y="2099"/>
                </a:lnTo>
                <a:lnTo>
                  <a:pt x="2499" y="2166"/>
                </a:lnTo>
                <a:lnTo>
                  <a:pt x="2460" y="2228"/>
                </a:lnTo>
                <a:lnTo>
                  <a:pt x="2415" y="2287"/>
                </a:lnTo>
                <a:lnTo>
                  <a:pt x="2366" y="2342"/>
                </a:lnTo>
                <a:lnTo>
                  <a:pt x="2324" y="2389"/>
                </a:lnTo>
                <a:lnTo>
                  <a:pt x="2286" y="2439"/>
                </a:lnTo>
                <a:lnTo>
                  <a:pt x="2252" y="2491"/>
                </a:lnTo>
                <a:lnTo>
                  <a:pt x="2222" y="2546"/>
                </a:lnTo>
                <a:lnTo>
                  <a:pt x="2197" y="2603"/>
                </a:lnTo>
                <a:lnTo>
                  <a:pt x="2176" y="2662"/>
                </a:lnTo>
                <a:lnTo>
                  <a:pt x="2160" y="2722"/>
                </a:lnTo>
                <a:lnTo>
                  <a:pt x="2148" y="2783"/>
                </a:lnTo>
                <a:lnTo>
                  <a:pt x="2140" y="2813"/>
                </a:lnTo>
                <a:lnTo>
                  <a:pt x="2127" y="2839"/>
                </a:lnTo>
                <a:lnTo>
                  <a:pt x="2109" y="2862"/>
                </a:lnTo>
                <a:lnTo>
                  <a:pt x="2087" y="2881"/>
                </a:lnTo>
                <a:lnTo>
                  <a:pt x="2062" y="2895"/>
                </a:lnTo>
                <a:lnTo>
                  <a:pt x="2033" y="2904"/>
                </a:lnTo>
                <a:lnTo>
                  <a:pt x="2002" y="2907"/>
                </a:lnTo>
                <a:lnTo>
                  <a:pt x="1452" y="2907"/>
                </a:lnTo>
                <a:lnTo>
                  <a:pt x="1422" y="2904"/>
                </a:lnTo>
                <a:lnTo>
                  <a:pt x="1394" y="2895"/>
                </a:lnTo>
                <a:lnTo>
                  <a:pt x="1369" y="2881"/>
                </a:lnTo>
                <a:lnTo>
                  <a:pt x="1347" y="2862"/>
                </a:lnTo>
                <a:lnTo>
                  <a:pt x="1328" y="2839"/>
                </a:lnTo>
                <a:lnTo>
                  <a:pt x="1315" y="2813"/>
                </a:lnTo>
                <a:lnTo>
                  <a:pt x="1307" y="2785"/>
                </a:lnTo>
                <a:lnTo>
                  <a:pt x="1295" y="2722"/>
                </a:lnTo>
                <a:lnTo>
                  <a:pt x="1279" y="2662"/>
                </a:lnTo>
                <a:lnTo>
                  <a:pt x="1258" y="2603"/>
                </a:lnTo>
                <a:lnTo>
                  <a:pt x="1232" y="2546"/>
                </a:lnTo>
                <a:lnTo>
                  <a:pt x="1202" y="2491"/>
                </a:lnTo>
                <a:lnTo>
                  <a:pt x="1168" y="2438"/>
                </a:lnTo>
                <a:lnTo>
                  <a:pt x="1130" y="2389"/>
                </a:lnTo>
                <a:lnTo>
                  <a:pt x="1088" y="2342"/>
                </a:lnTo>
                <a:lnTo>
                  <a:pt x="1040" y="2287"/>
                </a:lnTo>
                <a:lnTo>
                  <a:pt x="996" y="2229"/>
                </a:lnTo>
                <a:lnTo>
                  <a:pt x="958" y="2167"/>
                </a:lnTo>
                <a:lnTo>
                  <a:pt x="924" y="2102"/>
                </a:lnTo>
                <a:lnTo>
                  <a:pt x="896" y="2033"/>
                </a:lnTo>
                <a:lnTo>
                  <a:pt x="873" y="1963"/>
                </a:lnTo>
                <a:lnTo>
                  <a:pt x="855" y="1890"/>
                </a:lnTo>
                <a:lnTo>
                  <a:pt x="845" y="1814"/>
                </a:lnTo>
                <a:lnTo>
                  <a:pt x="841" y="1737"/>
                </a:lnTo>
                <a:lnTo>
                  <a:pt x="843" y="1659"/>
                </a:lnTo>
                <a:lnTo>
                  <a:pt x="852" y="1585"/>
                </a:lnTo>
                <a:lnTo>
                  <a:pt x="867" y="1512"/>
                </a:lnTo>
                <a:lnTo>
                  <a:pt x="888" y="1440"/>
                </a:lnTo>
                <a:lnTo>
                  <a:pt x="914" y="1373"/>
                </a:lnTo>
                <a:lnTo>
                  <a:pt x="946" y="1307"/>
                </a:lnTo>
                <a:lnTo>
                  <a:pt x="982" y="1245"/>
                </a:lnTo>
                <a:lnTo>
                  <a:pt x="1024" y="1187"/>
                </a:lnTo>
                <a:lnTo>
                  <a:pt x="1070" y="1131"/>
                </a:lnTo>
                <a:lnTo>
                  <a:pt x="1120" y="1081"/>
                </a:lnTo>
                <a:lnTo>
                  <a:pt x="1175" y="1034"/>
                </a:lnTo>
                <a:lnTo>
                  <a:pt x="1233" y="991"/>
                </a:lnTo>
                <a:lnTo>
                  <a:pt x="1294" y="953"/>
                </a:lnTo>
                <a:lnTo>
                  <a:pt x="1359" y="920"/>
                </a:lnTo>
                <a:lnTo>
                  <a:pt x="1427" y="893"/>
                </a:lnTo>
                <a:lnTo>
                  <a:pt x="1497" y="871"/>
                </a:lnTo>
                <a:lnTo>
                  <a:pt x="1570" y="854"/>
                </a:lnTo>
                <a:lnTo>
                  <a:pt x="1644" y="844"/>
                </a:lnTo>
                <a:lnTo>
                  <a:pt x="1722" y="841"/>
                </a:lnTo>
                <a:close/>
                <a:moveTo>
                  <a:pt x="2868" y="477"/>
                </a:moveTo>
                <a:lnTo>
                  <a:pt x="2890" y="477"/>
                </a:lnTo>
                <a:lnTo>
                  <a:pt x="2911" y="481"/>
                </a:lnTo>
                <a:lnTo>
                  <a:pt x="2932" y="491"/>
                </a:lnTo>
                <a:lnTo>
                  <a:pt x="2951" y="505"/>
                </a:lnTo>
                <a:lnTo>
                  <a:pt x="2965" y="524"/>
                </a:lnTo>
                <a:lnTo>
                  <a:pt x="2974" y="544"/>
                </a:lnTo>
                <a:lnTo>
                  <a:pt x="2979" y="566"/>
                </a:lnTo>
                <a:lnTo>
                  <a:pt x="2979" y="587"/>
                </a:lnTo>
                <a:lnTo>
                  <a:pt x="2974" y="608"/>
                </a:lnTo>
                <a:lnTo>
                  <a:pt x="2965" y="629"/>
                </a:lnTo>
                <a:lnTo>
                  <a:pt x="2951" y="646"/>
                </a:lnTo>
                <a:lnTo>
                  <a:pt x="2702" y="895"/>
                </a:lnTo>
                <a:lnTo>
                  <a:pt x="2687" y="908"/>
                </a:lnTo>
                <a:lnTo>
                  <a:pt x="2669" y="917"/>
                </a:lnTo>
                <a:lnTo>
                  <a:pt x="2651" y="922"/>
                </a:lnTo>
                <a:lnTo>
                  <a:pt x="2631" y="923"/>
                </a:lnTo>
                <a:lnTo>
                  <a:pt x="2612" y="922"/>
                </a:lnTo>
                <a:lnTo>
                  <a:pt x="2594" y="917"/>
                </a:lnTo>
                <a:lnTo>
                  <a:pt x="2576" y="908"/>
                </a:lnTo>
                <a:lnTo>
                  <a:pt x="2560" y="895"/>
                </a:lnTo>
                <a:lnTo>
                  <a:pt x="2545" y="877"/>
                </a:lnTo>
                <a:lnTo>
                  <a:pt x="2536" y="856"/>
                </a:lnTo>
                <a:lnTo>
                  <a:pt x="2531" y="835"/>
                </a:lnTo>
                <a:lnTo>
                  <a:pt x="2531" y="813"/>
                </a:lnTo>
                <a:lnTo>
                  <a:pt x="2536" y="792"/>
                </a:lnTo>
                <a:lnTo>
                  <a:pt x="2545" y="771"/>
                </a:lnTo>
                <a:lnTo>
                  <a:pt x="2560" y="754"/>
                </a:lnTo>
                <a:lnTo>
                  <a:pt x="2808" y="505"/>
                </a:lnTo>
                <a:lnTo>
                  <a:pt x="2827" y="491"/>
                </a:lnTo>
                <a:lnTo>
                  <a:pt x="2847" y="481"/>
                </a:lnTo>
                <a:lnTo>
                  <a:pt x="2868" y="477"/>
                </a:lnTo>
                <a:close/>
                <a:moveTo>
                  <a:pt x="565" y="476"/>
                </a:moveTo>
                <a:lnTo>
                  <a:pt x="587" y="476"/>
                </a:lnTo>
                <a:lnTo>
                  <a:pt x="609" y="480"/>
                </a:lnTo>
                <a:lnTo>
                  <a:pt x="628" y="490"/>
                </a:lnTo>
                <a:lnTo>
                  <a:pt x="647" y="504"/>
                </a:lnTo>
                <a:lnTo>
                  <a:pt x="894" y="753"/>
                </a:lnTo>
                <a:lnTo>
                  <a:pt x="910" y="771"/>
                </a:lnTo>
                <a:lnTo>
                  <a:pt x="919" y="791"/>
                </a:lnTo>
                <a:lnTo>
                  <a:pt x="924" y="813"/>
                </a:lnTo>
                <a:lnTo>
                  <a:pt x="924" y="835"/>
                </a:lnTo>
                <a:lnTo>
                  <a:pt x="919" y="855"/>
                </a:lnTo>
                <a:lnTo>
                  <a:pt x="910" y="876"/>
                </a:lnTo>
                <a:lnTo>
                  <a:pt x="894" y="894"/>
                </a:lnTo>
                <a:lnTo>
                  <a:pt x="879" y="907"/>
                </a:lnTo>
                <a:lnTo>
                  <a:pt x="862" y="915"/>
                </a:lnTo>
                <a:lnTo>
                  <a:pt x="843" y="921"/>
                </a:lnTo>
                <a:lnTo>
                  <a:pt x="824" y="923"/>
                </a:lnTo>
                <a:lnTo>
                  <a:pt x="806" y="921"/>
                </a:lnTo>
                <a:lnTo>
                  <a:pt x="787" y="915"/>
                </a:lnTo>
                <a:lnTo>
                  <a:pt x="770" y="907"/>
                </a:lnTo>
                <a:lnTo>
                  <a:pt x="754" y="894"/>
                </a:lnTo>
                <a:lnTo>
                  <a:pt x="505" y="646"/>
                </a:lnTo>
                <a:lnTo>
                  <a:pt x="490" y="628"/>
                </a:lnTo>
                <a:lnTo>
                  <a:pt x="481" y="608"/>
                </a:lnTo>
                <a:lnTo>
                  <a:pt x="476" y="586"/>
                </a:lnTo>
                <a:lnTo>
                  <a:pt x="476" y="564"/>
                </a:lnTo>
                <a:lnTo>
                  <a:pt x="481" y="543"/>
                </a:lnTo>
                <a:lnTo>
                  <a:pt x="490" y="523"/>
                </a:lnTo>
                <a:lnTo>
                  <a:pt x="505" y="504"/>
                </a:lnTo>
                <a:lnTo>
                  <a:pt x="523" y="490"/>
                </a:lnTo>
                <a:lnTo>
                  <a:pt x="543" y="480"/>
                </a:lnTo>
                <a:lnTo>
                  <a:pt x="565" y="476"/>
                </a:lnTo>
                <a:close/>
                <a:moveTo>
                  <a:pt x="1728" y="0"/>
                </a:moveTo>
                <a:lnTo>
                  <a:pt x="1751" y="2"/>
                </a:lnTo>
                <a:lnTo>
                  <a:pt x="1773" y="10"/>
                </a:lnTo>
                <a:lnTo>
                  <a:pt x="1791" y="22"/>
                </a:lnTo>
                <a:lnTo>
                  <a:pt x="1806" y="37"/>
                </a:lnTo>
                <a:lnTo>
                  <a:pt x="1817" y="56"/>
                </a:lnTo>
                <a:lnTo>
                  <a:pt x="1825" y="77"/>
                </a:lnTo>
                <a:lnTo>
                  <a:pt x="1828" y="100"/>
                </a:lnTo>
                <a:lnTo>
                  <a:pt x="1828" y="450"/>
                </a:lnTo>
                <a:lnTo>
                  <a:pt x="1825" y="473"/>
                </a:lnTo>
                <a:lnTo>
                  <a:pt x="1817" y="494"/>
                </a:lnTo>
                <a:lnTo>
                  <a:pt x="1805" y="513"/>
                </a:lnTo>
                <a:lnTo>
                  <a:pt x="1790" y="528"/>
                </a:lnTo>
                <a:lnTo>
                  <a:pt x="1771" y="539"/>
                </a:lnTo>
                <a:lnTo>
                  <a:pt x="1751" y="547"/>
                </a:lnTo>
                <a:lnTo>
                  <a:pt x="1728" y="550"/>
                </a:lnTo>
                <a:lnTo>
                  <a:pt x="1705" y="547"/>
                </a:lnTo>
                <a:lnTo>
                  <a:pt x="1684" y="539"/>
                </a:lnTo>
                <a:lnTo>
                  <a:pt x="1665" y="528"/>
                </a:lnTo>
                <a:lnTo>
                  <a:pt x="1650" y="513"/>
                </a:lnTo>
                <a:lnTo>
                  <a:pt x="1638" y="494"/>
                </a:lnTo>
                <a:lnTo>
                  <a:pt x="1630" y="473"/>
                </a:lnTo>
                <a:lnTo>
                  <a:pt x="1628" y="450"/>
                </a:lnTo>
                <a:lnTo>
                  <a:pt x="1628" y="100"/>
                </a:lnTo>
                <a:lnTo>
                  <a:pt x="1630" y="77"/>
                </a:lnTo>
                <a:lnTo>
                  <a:pt x="1638" y="56"/>
                </a:lnTo>
                <a:lnTo>
                  <a:pt x="1650" y="37"/>
                </a:lnTo>
                <a:lnTo>
                  <a:pt x="1665" y="22"/>
                </a:lnTo>
                <a:lnTo>
                  <a:pt x="1684" y="10"/>
                </a:lnTo>
                <a:lnTo>
                  <a:pt x="1705" y="2"/>
                </a:lnTo>
                <a:lnTo>
                  <a:pt x="1728" y="0"/>
                </a:lnTo>
                <a:close/>
              </a:path>
            </a:pathLst>
          </a:custGeom>
          <a:solidFill>
            <a:srgbClr val="FFFFFF"/>
          </a:solidFill>
          <a:ln>
            <a:noFill/>
          </a:ln>
        </p:spPr>
        <p:txBody>
          <a:bodyPr spcFirstLastPara="1" wrap="square" lIns="91425" tIns="45700" rIns="91425" bIns="45700" anchor="t" anchorCtr="0">
            <a:noAutofit/>
          </a:bodyPr>
          <a:lstStyle/>
          <a:p>
            <a:pPr>
              <a:buClr>
                <a:srgbClr val="000000"/>
              </a:buClr>
              <a:defRPr/>
            </a:pPr>
            <a:endParaRPr sz="1600" kern="0">
              <a:solidFill>
                <a:srgbClr val="000000"/>
              </a:solidFill>
              <a:latin typeface="Arial" panose="020B0604020202020204" pitchFamily="34" charset="0"/>
              <a:ea typeface="Open Sans"/>
              <a:cs typeface="Arial" panose="020B0604020202020204" pitchFamily="34" charset="0"/>
              <a:sym typeface="Open Sans"/>
            </a:endParaRPr>
          </a:p>
        </p:txBody>
      </p:sp>
      <p:grpSp>
        <p:nvGrpSpPr>
          <p:cNvPr id="29" name="Google Shape;972;p28">
            <a:extLst>
              <a:ext uri="{FF2B5EF4-FFF2-40B4-BE49-F238E27FC236}">
                <a16:creationId xmlns:a16="http://schemas.microsoft.com/office/drawing/2014/main" xmlns="" id="{59B9380C-8586-4B6E-8681-BF53F2246121}"/>
              </a:ext>
            </a:extLst>
          </p:cNvPr>
          <p:cNvGrpSpPr/>
          <p:nvPr/>
        </p:nvGrpSpPr>
        <p:grpSpPr>
          <a:xfrm>
            <a:off x="5151735" y="2111312"/>
            <a:ext cx="451187" cy="371599"/>
            <a:chOff x="3040063" y="2486025"/>
            <a:chExt cx="3779838" cy="3113087"/>
          </a:xfrm>
        </p:grpSpPr>
        <p:sp>
          <p:nvSpPr>
            <p:cNvPr id="32" name="Google Shape;973;p28">
              <a:extLst>
                <a:ext uri="{FF2B5EF4-FFF2-40B4-BE49-F238E27FC236}">
                  <a16:creationId xmlns:a16="http://schemas.microsoft.com/office/drawing/2014/main" xmlns="" id="{298EB1E1-81CE-4275-8736-1B53B71DA600}"/>
                </a:ext>
              </a:extLst>
            </p:cNvPr>
            <p:cNvSpPr/>
            <p:nvPr/>
          </p:nvSpPr>
          <p:spPr>
            <a:xfrm>
              <a:off x="3040063" y="2717800"/>
              <a:ext cx="3297238" cy="2881312"/>
            </a:xfrm>
            <a:custGeom>
              <a:avLst/>
              <a:gdLst/>
              <a:ahLst/>
              <a:cxnLst/>
              <a:rect l="l" t="t" r="r" b="b"/>
              <a:pathLst>
                <a:path w="4154" h="3630" extrusionOk="0">
                  <a:moveTo>
                    <a:pt x="2076" y="0"/>
                  </a:moveTo>
                  <a:lnTo>
                    <a:pt x="2135" y="4"/>
                  </a:lnTo>
                  <a:lnTo>
                    <a:pt x="2200" y="16"/>
                  </a:lnTo>
                  <a:lnTo>
                    <a:pt x="2267" y="33"/>
                  </a:lnTo>
                  <a:lnTo>
                    <a:pt x="3175" y="317"/>
                  </a:lnTo>
                  <a:lnTo>
                    <a:pt x="3197" y="327"/>
                  </a:lnTo>
                  <a:lnTo>
                    <a:pt x="3216" y="342"/>
                  </a:lnTo>
                  <a:lnTo>
                    <a:pt x="4125" y="1244"/>
                  </a:lnTo>
                  <a:lnTo>
                    <a:pt x="4141" y="1266"/>
                  </a:lnTo>
                  <a:lnTo>
                    <a:pt x="4151" y="1289"/>
                  </a:lnTo>
                  <a:lnTo>
                    <a:pt x="4154" y="1314"/>
                  </a:lnTo>
                  <a:lnTo>
                    <a:pt x="4151" y="1338"/>
                  </a:lnTo>
                  <a:lnTo>
                    <a:pt x="4141" y="1363"/>
                  </a:lnTo>
                  <a:lnTo>
                    <a:pt x="4125" y="1383"/>
                  </a:lnTo>
                  <a:lnTo>
                    <a:pt x="3496" y="2008"/>
                  </a:lnTo>
                  <a:lnTo>
                    <a:pt x="3649" y="2160"/>
                  </a:lnTo>
                  <a:lnTo>
                    <a:pt x="3679" y="2193"/>
                  </a:lnTo>
                  <a:lnTo>
                    <a:pt x="3701" y="2229"/>
                  </a:lnTo>
                  <a:lnTo>
                    <a:pt x="3717" y="2268"/>
                  </a:lnTo>
                  <a:lnTo>
                    <a:pt x="3727" y="2309"/>
                  </a:lnTo>
                  <a:lnTo>
                    <a:pt x="3731" y="2351"/>
                  </a:lnTo>
                  <a:lnTo>
                    <a:pt x="3730" y="2394"/>
                  </a:lnTo>
                  <a:lnTo>
                    <a:pt x="3722" y="2436"/>
                  </a:lnTo>
                  <a:lnTo>
                    <a:pt x="3709" y="2478"/>
                  </a:lnTo>
                  <a:lnTo>
                    <a:pt x="3689" y="2519"/>
                  </a:lnTo>
                  <a:lnTo>
                    <a:pt x="3664" y="2558"/>
                  </a:lnTo>
                  <a:lnTo>
                    <a:pt x="3632" y="2594"/>
                  </a:lnTo>
                  <a:lnTo>
                    <a:pt x="3594" y="2626"/>
                  </a:lnTo>
                  <a:lnTo>
                    <a:pt x="3552" y="2654"/>
                  </a:lnTo>
                  <a:lnTo>
                    <a:pt x="3508" y="2673"/>
                  </a:lnTo>
                  <a:lnTo>
                    <a:pt x="3463" y="2686"/>
                  </a:lnTo>
                  <a:lnTo>
                    <a:pt x="3416" y="2691"/>
                  </a:lnTo>
                  <a:lnTo>
                    <a:pt x="3410" y="2738"/>
                  </a:lnTo>
                  <a:lnTo>
                    <a:pt x="3397" y="2783"/>
                  </a:lnTo>
                  <a:lnTo>
                    <a:pt x="3378" y="2826"/>
                  </a:lnTo>
                  <a:lnTo>
                    <a:pt x="3350" y="2868"/>
                  </a:lnTo>
                  <a:lnTo>
                    <a:pt x="3317" y="2906"/>
                  </a:lnTo>
                  <a:lnTo>
                    <a:pt x="3279" y="2939"/>
                  </a:lnTo>
                  <a:lnTo>
                    <a:pt x="3237" y="2965"/>
                  </a:lnTo>
                  <a:lnTo>
                    <a:pt x="3193" y="2985"/>
                  </a:lnTo>
                  <a:lnTo>
                    <a:pt x="3148" y="2998"/>
                  </a:lnTo>
                  <a:lnTo>
                    <a:pt x="3101" y="3004"/>
                  </a:lnTo>
                  <a:lnTo>
                    <a:pt x="3095" y="3051"/>
                  </a:lnTo>
                  <a:lnTo>
                    <a:pt x="3082" y="3095"/>
                  </a:lnTo>
                  <a:lnTo>
                    <a:pt x="3063" y="3139"/>
                  </a:lnTo>
                  <a:lnTo>
                    <a:pt x="3035" y="3181"/>
                  </a:lnTo>
                  <a:lnTo>
                    <a:pt x="3003" y="3219"/>
                  </a:lnTo>
                  <a:lnTo>
                    <a:pt x="2964" y="3252"/>
                  </a:lnTo>
                  <a:lnTo>
                    <a:pt x="2923" y="3278"/>
                  </a:lnTo>
                  <a:lnTo>
                    <a:pt x="2878" y="3298"/>
                  </a:lnTo>
                  <a:lnTo>
                    <a:pt x="2833" y="3310"/>
                  </a:lnTo>
                  <a:lnTo>
                    <a:pt x="2786" y="3317"/>
                  </a:lnTo>
                  <a:lnTo>
                    <a:pt x="2780" y="3362"/>
                  </a:lnTo>
                  <a:lnTo>
                    <a:pt x="2767" y="3408"/>
                  </a:lnTo>
                  <a:lnTo>
                    <a:pt x="2748" y="3452"/>
                  </a:lnTo>
                  <a:lnTo>
                    <a:pt x="2722" y="3492"/>
                  </a:lnTo>
                  <a:lnTo>
                    <a:pt x="2688" y="3531"/>
                  </a:lnTo>
                  <a:lnTo>
                    <a:pt x="2652" y="3562"/>
                  </a:lnTo>
                  <a:lnTo>
                    <a:pt x="2614" y="3588"/>
                  </a:lnTo>
                  <a:lnTo>
                    <a:pt x="2573" y="3607"/>
                  </a:lnTo>
                  <a:lnTo>
                    <a:pt x="2531" y="3620"/>
                  </a:lnTo>
                  <a:lnTo>
                    <a:pt x="2487" y="3629"/>
                  </a:lnTo>
                  <a:lnTo>
                    <a:pt x="2445" y="3630"/>
                  </a:lnTo>
                  <a:lnTo>
                    <a:pt x="2402" y="3626"/>
                  </a:lnTo>
                  <a:lnTo>
                    <a:pt x="2360" y="3615"/>
                  </a:lnTo>
                  <a:lnTo>
                    <a:pt x="2321" y="3600"/>
                  </a:lnTo>
                  <a:lnTo>
                    <a:pt x="2284" y="3578"/>
                  </a:lnTo>
                  <a:lnTo>
                    <a:pt x="2251" y="3549"/>
                  </a:lnTo>
                  <a:lnTo>
                    <a:pt x="1887" y="3188"/>
                  </a:lnTo>
                  <a:lnTo>
                    <a:pt x="1704" y="3372"/>
                  </a:lnTo>
                  <a:lnTo>
                    <a:pt x="1676" y="3394"/>
                  </a:lnTo>
                  <a:lnTo>
                    <a:pt x="1644" y="3411"/>
                  </a:lnTo>
                  <a:lnTo>
                    <a:pt x="1612" y="3421"/>
                  </a:lnTo>
                  <a:lnTo>
                    <a:pt x="1575" y="3424"/>
                  </a:lnTo>
                  <a:lnTo>
                    <a:pt x="1540" y="3423"/>
                  </a:lnTo>
                  <a:lnTo>
                    <a:pt x="1504" y="3414"/>
                  </a:lnTo>
                  <a:lnTo>
                    <a:pt x="1469" y="3401"/>
                  </a:lnTo>
                  <a:lnTo>
                    <a:pt x="1437" y="3381"/>
                  </a:lnTo>
                  <a:lnTo>
                    <a:pt x="1406" y="3355"/>
                  </a:lnTo>
                  <a:lnTo>
                    <a:pt x="1380" y="3324"/>
                  </a:lnTo>
                  <a:lnTo>
                    <a:pt x="1359" y="3291"/>
                  </a:lnTo>
                  <a:lnTo>
                    <a:pt x="1346" y="3256"/>
                  </a:lnTo>
                  <a:lnTo>
                    <a:pt x="1338" y="3221"/>
                  </a:lnTo>
                  <a:lnTo>
                    <a:pt x="1336" y="3185"/>
                  </a:lnTo>
                  <a:lnTo>
                    <a:pt x="1339" y="3151"/>
                  </a:lnTo>
                  <a:lnTo>
                    <a:pt x="1349" y="3117"/>
                  </a:lnTo>
                  <a:lnTo>
                    <a:pt x="1365" y="3087"/>
                  </a:lnTo>
                  <a:lnTo>
                    <a:pt x="1389" y="3059"/>
                  </a:lnTo>
                  <a:lnTo>
                    <a:pt x="1361" y="3082"/>
                  </a:lnTo>
                  <a:lnTo>
                    <a:pt x="1330" y="3098"/>
                  </a:lnTo>
                  <a:lnTo>
                    <a:pt x="1297" y="3109"/>
                  </a:lnTo>
                  <a:lnTo>
                    <a:pt x="1262" y="3113"/>
                  </a:lnTo>
                  <a:lnTo>
                    <a:pt x="1225" y="3110"/>
                  </a:lnTo>
                  <a:lnTo>
                    <a:pt x="1190" y="3101"/>
                  </a:lnTo>
                  <a:lnTo>
                    <a:pt x="1155" y="3088"/>
                  </a:lnTo>
                  <a:lnTo>
                    <a:pt x="1122" y="3068"/>
                  </a:lnTo>
                  <a:lnTo>
                    <a:pt x="1091" y="3042"/>
                  </a:lnTo>
                  <a:lnTo>
                    <a:pt x="1065" y="3011"/>
                  </a:lnTo>
                  <a:lnTo>
                    <a:pt x="1044" y="2978"/>
                  </a:lnTo>
                  <a:lnTo>
                    <a:pt x="1031" y="2945"/>
                  </a:lnTo>
                  <a:lnTo>
                    <a:pt x="1022" y="2909"/>
                  </a:lnTo>
                  <a:lnTo>
                    <a:pt x="1021" y="2874"/>
                  </a:lnTo>
                  <a:lnTo>
                    <a:pt x="1024" y="2839"/>
                  </a:lnTo>
                  <a:lnTo>
                    <a:pt x="1034" y="2806"/>
                  </a:lnTo>
                  <a:lnTo>
                    <a:pt x="1052" y="2774"/>
                  </a:lnTo>
                  <a:lnTo>
                    <a:pt x="1074" y="2746"/>
                  </a:lnTo>
                  <a:lnTo>
                    <a:pt x="1046" y="2770"/>
                  </a:lnTo>
                  <a:lnTo>
                    <a:pt x="1015" y="2785"/>
                  </a:lnTo>
                  <a:lnTo>
                    <a:pt x="982" y="2796"/>
                  </a:lnTo>
                  <a:lnTo>
                    <a:pt x="947" y="2800"/>
                  </a:lnTo>
                  <a:lnTo>
                    <a:pt x="910" y="2797"/>
                  </a:lnTo>
                  <a:lnTo>
                    <a:pt x="875" y="2790"/>
                  </a:lnTo>
                  <a:lnTo>
                    <a:pt x="840" y="2775"/>
                  </a:lnTo>
                  <a:lnTo>
                    <a:pt x="807" y="2755"/>
                  </a:lnTo>
                  <a:lnTo>
                    <a:pt x="776" y="2729"/>
                  </a:lnTo>
                  <a:lnTo>
                    <a:pt x="750" y="2699"/>
                  </a:lnTo>
                  <a:lnTo>
                    <a:pt x="731" y="2667"/>
                  </a:lnTo>
                  <a:lnTo>
                    <a:pt x="716" y="2632"/>
                  </a:lnTo>
                  <a:lnTo>
                    <a:pt x="707" y="2596"/>
                  </a:lnTo>
                  <a:lnTo>
                    <a:pt x="706" y="2561"/>
                  </a:lnTo>
                  <a:lnTo>
                    <a:pt x="710" y="2526"/>
                  </a:lnTo>
                  <a:lnTo>
                    <a:pt x="721" y="2493"/>
                  </a:lnTo>
                  <a:lnTo>
                    <a:pt x="737" y="2461"/>
                  </a:lnTo>
                  <a:lnTo>
                    <a:pt x="758" y="2434"/>
                  </a:lnTo>
                  <a:lnTo>
                    <a:pt x="731" y="2457"/>
                  </a:lnTo>
                  <a:lnTo>
                    <a:pt x="700" y="2473"/>
                  </a:lnTo>
                  <a:lnTo>
                    <a:pt x="667" y="2483"/>
                  </a:lnTo>
                  <a:lnTo>
                    <a:pt x="632" y="2487"/>
                  </a:lnTo>
                  <a:lnTo>
                    <a:pt x="597" y="2484"/>
                  </a:lnTo>
                  <a:lnTo>
                    <a:pt x="560" y="2477"/>
                  </a:lnTo>
                  <a:lnTo>
                    <a:pt x="525" y="2462"/>
                  </a:lnTo>
                  <a:lnTo>
                    <a:pt x="492" y="2442"/>
                  </a:lnTo>
                  <a:lnTo>
                    <a:pt x="462" y="2416"/>
                  </a:lnTo>
                  <a:lnTo>
                    <a:pt x="436" y="2387"/>
                  </a:lnTo>
                  <a:lnTo>
                    <a:pt x="416" y="2354"/>
                  </a:lnTo>
                  <a:lnTo>
                    <a:pt x="401" y="2319"/>
                  </a:lnTo>
                  <a:lnTo>
                    <a:pt x="394" y="2283"/>
                  </a:lnTo>
                  <a:lnTo>
                    <a:pt x="391" y="2248"/>
                  </a:lnTo>
                  <a:lnTo>
                    <a:pt x="395" y="2213"/>
                  </a:lnTo>
                  <a:lnTo>
                    <a:pt x="405" y="2180"/>
                  </a:lnTo>
                  <a:lnTo>
                    <a:pt x="422" y="2150"/>
                  </a:lnTo>
                  <a:lnTo>
                    <a:pt x="445" y="2122"/>
                  </a:lnTo>
                  <a:lnTo>
                    <a:pt x="618" y="1948"/>
                  </a:lnTo>
                  <a:lnTo>
                    <a:pt x="29" y="1362"/>
                  </a:lnTo>
                  <a:lnTo>
                    <a:pt x="13" y="1341"/>
                  </a:lnTo>
                  <a:lnTo>
                    <a:pt x="3" y="1317"/>
                  </a:lnTo>
                  <a:lnTo>
                    <a:pt x="0" y="1292"/>
                  </a:lnTo>
                  <a:lnTo>
                    <a:pt x="3" y="1267"/>
                  </a:lnTo>
                  <a:lnTo>
                    <a:pt x="13" y="1244"/>
                  </a:lnTo>
                  <a:lnTo>
                    <a:pt x="29" y="1223"/>
                  </a:lnTo>
                  <a:lnTo>
                    <a:pt x="50" y="1207"/>
                  </a:lnTo>
                  <a:lnTo>
                    <a:pt x="73" y="1196"/>
                  </a:lnTo>
                  <a:lnTo>
                    <a:pt x="99" y="1194"/>
                  </a:lnTo>
                  <a:lnTo>
                    <a:pt x="124" y="1196"/>
                  </a:lnTo>
                  <a:lnTo>
                    <a:pt x="147" y="1207"/>
                  </a:lnTo>
                  <a:lnTo>
                    <a:pt x="169" y="1223"/>
                  </a:lnTo>
                  <a:lnTo>
                    <a:pt x="760" y="1811"/>
                  </a:lnTo>
                  <a:lnTo>
                    <a:pt x="792" y="1790"/>
                  </a:lnTo>
                  <a:lnTo>
                    <a:pt x="826" y="1777"/>
                  </a:lnTo>
                  <a:lnTo>
                    <a:pt x="862" y="1772"/>
                  </a:lnTo>
                  <a:lnTo>
                    <a:pt x="900" y="1773"/>
                  </a:lnTo>
                  <a:lnTo>
                    <a:pt x="938" y="1780"/>
                  </a:lnTo>
                  <a:lnTo>
                    <a:pt x="974" y="1793"/>
                  </a:lnTo>
                  <a:lnTo>
                    <a:pt x="1009" y="1814"/>
                  </a:lnTo>
                  <a:lnTo>
                    <a:pt x="1041" y="1841"/>
                  </a:lnTo>
                  <a:lnTo>
                    <a:pt x="1068" y="1871"/>
                  </a:lnTo>
                  <a:lnTo>
                    <a:pt x="1088" y="1905"/>
                  </a:lnTo>
                  <a:lnTo>
                    <a:pt x="1103" y="1940"/>
                  </a:lnTo>
                  <a:lnTo>
                    <a:pt x="1110" y="1974"/>
                  </a:lnTo>
                  <a:lnTo>
                    <a:pt x="1113" y="2011"/>
                  </a:lnTo>
                  <a:lnTo>
                    <a:pt x="1109" y="2045"/>
                  </a:lnTo>
                  <a:lnTo>
                    <a:pt x="1098" y="2079"/>
                  </a:lnTo>
                  <a:lnTo>
                    <a:pt x="1082" y="2109"/>
                  </a:lnTo>
                  <a:lnTo>
                    <a:pt x="1059" y="2137"/>
                  </a:lnTo>
                  <a:lnTo>
                    <a:pt x="1087" y="2113"/>
                  </a:lnTo>
                  <a:lnTo>
                    <a:pt x="1117" y="2097"/>
                  </a:lnTo>
                  <a:lnTo>
                    <a:pt x="1151" y="2087"/>
                  </a:lnTo>
                  <a:lnTo>
                    <a:pt x="1186" y="2083"/>
                  </a:lnTo>
                  <a:lnTo>
                    <a:pt x="1222" y="2086"/>
                  </a:lnTo>
                  <a:lnTo>
                    <a:pt x="1257" y="2093"/>
                  </a:lnTo>
                  <a:lnTo>
                    <a:pt x="1292" y="2108"/>
                  </a:lnTo>
                  <a:lnTo>
                    <a:pt x="1326" y="2128"/>
                  </a:lnTo>
                  <a:lnTo>
                    <a:pt x="1357" y="2154"/>
                  </a:lnTo>
                  <a:lnTo>
                    <a:pt x="1383" y="2184"/>
                  </a:lnTo>
                  <a:lnTo>
                    <a:pt x="1403" y="2216"/>
                  </a:lnTo>
                  <a:lnTo>
                    <a:pt x="1416" y="2251"/>
                  </a:lnTo>
                  <a:lnTo>
                    <a:pt x="1425" y="2287"/>
                  </a:lnTo>
                  <a:lnTo>
                    <a:pt x="1427" y="2322"/>
                  </a:lnTo>
                  <a:lnTo>
                    <a:pt x="1424" y="2357"/>
                  </a:lnTo>
                  <a:lnTo>
                    <a:pt x="1413" y="2390"/>
                  </a:lnTo>
                  <a:lnTo>
                    <a:pt x="1397" y="2422"/>
                  </a:lnTo>
                  <a:lnTo>
                    <a:pt x="1374" y="2449"/>
                  </a:lnTo>
                  <a:lnTo>
                    <a:pt x="1402" y="2426"/>
                  </a:lnTo>
                  <a:lnTo>
                    <a:pt x="1432" y="2410"/>
                  </a:lnTo>
                  <a:lnTo>
                    <a:pt x="1466" y="2400"/>
                  </a:lnTo>
                  <a:lnTo>
                    <a:pt x="1501" y="2396"/>
                  </a:lnTo>
                  <a:lnTo>
                    <a:pt x="1537" y="2399"/>
                  </a:lnTo>
                  <a:lnTo>
                    <a:pt x="1572" y="2406"/>
                  </a:lnTo>
                  <a:lnTo>
                    <a:pt x="1607" y="2420"/>
                  </a:lnTo>
                  <a:lnTo>
                    <a:pt x="1641" y="2441"/>
                  </a:lnTo>
                  <a:lnTo>
                    <a:pt x="1672" y="2465"/>
                  </a:lnTo>
                  <a:lnTo>
                    <a:pt x="1698" y="2496"/>
                  </a:lnTo>
                  <a:lnTo>
                    <a:pt x="1717" y="2529"/>
                  </a:lnTo>
                  <a:lnTo>
                    <a:pt x="1731" y="2564"/>
                  </a:lnTo>
                  <a:lnTo>
                    <a:pt x="1740" y="2599"/>
                  </a:lnTo>
                  <a:lnTo>
                    <a:pt x="1742" y="2635"/>
                  </a:lnTo>
                  <a:lnTo>
                    <a:pt x="1737" y="2670"/>
                  </a:lnTo>
                  <a:lnTo>
                    <a:pt x="1727" y="2703"/>
                  </a:lnTo>
                  <a:lnTo>
                    <a:pt x="1711" y="2733"/>
                  </a:lnTo>
                  <a:lnTo>
                    <a:pt x="1689" y="2761"/>
                  </a:lnTo>
                  <a:lnTo>
                    <a:pt x="1717" y="2739"/>
                  </a:lnTo>
                  <a:lnTo>
                    <a:pt x="1747" y="2723"/>
                  </a:lnTo>
                  <a:lnTo>
                    <a:pt x="1781" y="2713"/>
                  </a:lnTo>
                  <a:lnTo>
                    <a:pt x="1816" y="2709"/>
                  </a:lnTo>
                  <a:lnTo>
                    <a:pt x="1851" y="2710"/>
                  </a:lnTo>
                  <a:lnTo>
                    <a:pt x="1887" y="2719"/>
                  </a:lnTo>
                  <a:lnTo>
                    <a:pt x="1922" y="2733"/>
                  </a:lnTo>
                  <a:lnTo>
                    <a:pt x="1955" y="2752"/>
                  </a:lnTo>
                  <a:lnTo>
                    <a:pt x="1985" y="2778"/>
                  </a:lnTo>
                  <a:lnTo>
                    <a:pt x="2011" y="2809"/>
                  </a:lnTo>
                  <a:lnTo>
                    <a:pt x="2032" y="2842"/>
                  </a:lnTo>
                  <a:lnTo>
                    <a:pt x="2046" y="2877"/>
                  </a:lnTo>
                  <a:lnTo>
                    <a:pt x="2054" y="2912"/>
                  </a:lnTo>
                  <a:lnTo>
                    <a:pt x="2057" y="2948"/>
                  </a:lnTo>
                  <a:lnTo>
                    <a:pt x="2052" y="2982"/>
                  </a:lnTo>
                  <a:lnTo>
                    <a:pt x="2042" y="3016"/>
                  </a:lnTo>
                  <a:lnTo>
                    <a:pt x="2025" y="3046"/>
                  </a:lnTo>
                  <a:lnTo>
                    <a:pt x="2391" y="3410"/>
                  </a:lnTo>
                  <a:lnTo>
                    <a:pt x="2410" y="3423"/>
                  </a:lnTo>
                  <a:lnTo>
                    <a:pt x="2430" y="3432"/>
                  </a:lnTo>
                  <a:lnTo>
                    <a:pt x="2453" y="3433"/>
                  </a:lnTo>
                  <a:lnTo>
                    <a:pt x="2478" y="3430"/>
                  </a:lnTo>
                  <a:lnTo>
                    <a:pt x="2503" y="3423"/>
                  </a:lnTo>
                  <a:lnTo>
                    <a:pt x="2526" y="3410"/>
                  </a:lnTo>
                  <a:lnTo>
                    <a:pt x="2548" y="3392"/>
                  </a:lnTo>
                  <a:lnTo>
                    <a:pt x="2566" y="3371"/>
                  </a:lnTo>
                  <a:lnTo>
                    <a:pt x="2579" y="3348"/>
                  </a:lnTo>
                  <a:lnTo>
                    <a:pt x="2588" y="3323"/>
                  </a:lnTo>
                  <a:lnTo>
                    <a:pt x="2589" y="3298"/>
                  </a:lnTo>
                  <a:lnTo>
                    <a:pt x="2588" y="3275"/>
                  </a:lnTo>
                  <a:lnTo>
                    <a:pt x="2579" y="3253"/>
                  </a:lnTo>
                  <a:lnTo>
                    <a:pt x="2566" y="3236"/>
                  </a:lnTo>
                  <a:lnTo>
                    <a:pt x="2265" y="2938"/>
                  </a:lnTo>
                  <a:lnTo>
                    <a:pt x="2249" y="2917"/>
                  </a:lnTo>
                  <a:lnTo>
                    <a:pt x="2240" y="2894"/>
                  </a:lnTo>
                  <a:lnTo>
                    <a:pt x="2236" y="2868"/>
                  </a:lnTo>
                  <a:lnTo>
                    <a:pt x="2240" y="2843"/>
                  </a:lnTo>
                  <a:lnTo>
                    <a:pt x="2249" y="2820"/>
                  </a:lnTo>
                  <a:lnTo>
                    <a:pt x="2265" y="2799"/>
                  </a:lnTo>
                  <a:lnTo>
                    <a:pt x="2287" y="2783"/>
                  </a:lnTo>
                  <a:lnTo>
                    <a:pt x="2310" y="2774"/>
                  </a:lnTo>
                  <a:lnTo>
                    <a:pt x="2335" y="2771"/>
                  </a:lnTo>
                  <a:lnTo>
                    <a:pt x="2360" y="2774"/>
                  </a:lnTo>
                  <a:lnTo>
                    <a:pt x="2385" y="2783"/>
                  </a:lnTo>
                  <a:lnTo>
                    <a:pt x="2405" y="2799"/>
                  </a:lnTo>
                  <a:lnTo>
                    <a:pt x="2706" y="3097"/>
                  </a:lnTo>
                  <a:lnTo>
                    <a:pt x="2723" y="3110"/>
                  </a:lnTo>
                  <a:lnTo>
                    <a:pt x="2745" y="3119"/>
                  </a:lnTo>
                  <a:lnTo>
                    <a:pt x="2768" y="3120"/>
                  </a:lnTo>
                  <a:lnTo>
                    <a:pt x="2793" y="3119"/>
                  </a:lnTo>
                  <a:lnTo>
                    <a:pt x="2818" y="3110"/>
                  </a:lnTo>
                  <a:lnTo>
                    <a:pt x="2841" y="3097"/>
                  </a:lnTo>
                  <a:lnTo>
                    <a:pt x="2863" y="3080"/>
                  </a:lnTo>
                  <a:lnTo>
                    <a:pt x="2881" y="3058"/>
                  </a:lnTo>
                  <a:lnTo>
                    <a:pt x="2894" y="3035"/>
                  </a:lnTo>
                  <a:lnTo>
                    <a:pt x="2901" y="3010"/>
                  </a:lnTo>
                  <a:lnTo>
                    <a:pt x="2904" y="2985"/>
                  </a:lnTo>
                  <a:lnTo>
                    <a:pt x="2901" y="2962"/>
                  </a:lnTo>
                  <a:lnTo>
                    <a:pt x="2894" y="2942"/>
                  </a:lnTo>
                  <a:lnTo>
                    <a:pt x="2881" y="2923"/>
                  </a:lnTo>
                  <a:lnTo>
                    <a:pt x="2580" y="2626"/>
                  </a:lnTo>
                  <a:lnTo>
                    <a:pt x="2564" y="2604"/>
                  </a:lnTo>
                  <a:lnTo>
                    <a:pt x="2554" y="2581"/>
                  </a:lnTo>
                  <a:lnTo>
                    <a:pt x="2551" y="2555"/>
                  </a:lnTo>
                  <a:lnTo>
                    <a:pt x="2554" y="2531"/>
                  </a:lnTo>
                  <a:lnTo>
                    <a:pt x="2564" y="2507"/>
                  </a:lnTo>
                  <a:lnTo>
                    <a:pt x="2580" y="2487"/>
                  </a:lnTo>
                  <a:lnTo>
                    <a:pt x="2602" y="2471"/>
                  </a:lnTo>
                  <a:lnTo>
                    <a:pt x="2626" y="2461"/>
                  </a:lnTo>
                  <a:lnTo>
                    <a:pt x="2650" y="2458"/>
                  </a:lnTo>
                  <a:lnTo>
                    <a:pt x="2675" y="2461"/>
                  </a:lnTo>
                  <a:lnTo>
                    <a:pt x="2698" y="2471"/>
                  </a:lnTo>
                  <a:lnTo>
                    <a:pt x="2720" y="2487"/>
                  </a:lnTo>
                  <a:lnTo>
                    <a:pt x="3021" y="2784"/>
                  </a:lnTo>
                  <a:lnTo>
                    <a:pt x="3038" y="2797"/>
                  </a:lnTo>
                  <a:lnTo>
                    <a:pt x="3060" y="2806"/>
                  </a:lnTo>
                  <a:lnTo>
                    <a:pt x="3084" y="2809"/>
                  </a:lnTo>
                  <a:lnTo>
                    <a:pt x="3108" y="2806"/>
                  </a:lnTo>
                  <a:lnTo>
                    <a:pt x="3132" y="2797"/>
                  </a:lnTo>
                  <a:lnTo>
                    <a:pt x="3156" y="2785"/>
                  </a:lnTo>
                  <a:lnTo>
                    <a:pt x="3178" y="2767"/>
                  </a:lnTo>
                  <a:lnTo>
                    <a:pt x="3196" y="2745"/>
                  </a:lnTo>
                  <a:lnTo>
                    <a:pt x="3209" y="2722"/>
                  </a:lnTo>
                  <a:lnTo>
                    <a:pt x="3216" y="2697"/>
                  </a:lnTo>
                  <a:lnTo>
                    <a:pt x="3219" y="2674"/>
                  </a:lnTo>
                  <a:lnTo>
                    <a:pt x="3216" y="2651"/>
                  </a:lnTo>
                  <a:lnTo>
                    <a:pt x="3209" y="2629"/>
                  </a:lnTo>
                  <a:lnTo>
                    <a:pt x="3194" y="2610"/>
                  </a:lnTo>
                  <a:lnTo>
                    <a:pt x="2895" y="2313"/>
                  </a:lnTo>
                  <a:lnTo>
                    <a:pt x="2879" y="2292"/>
                  </a:lnTo>
                  <a:lnTo>
                    <a:pt x="2869" y="2268"/>
                  </a:lnTo>
                  <a:lnTo>
                    <a:pt x="2866" y="2244"/>
                  </a:lnTo>
                  <a:lnTo>
                    <a:pt x="2869" y="2219"/>
                  </a:lnTo>
                  <a:lnTo>
                    <a:pt x="2879" y="2194"/>
                  </a:lnTo>
                  <a:lnTo>
                    <a:pt x="2895" y="2174"/>
                  </a:lnTo>
                  <a:lnTo>
                    <a:pt x="2916" y="2158"/>
                  </a:lnTo>
                  <a:lnTo>
                    <a:pt x="2939" y="2148"/>
                  </a:lnTo>
                  <a:lnTo>
                    <a:pt x="2965" y="2145"/>
                  </a:lnTo>
                  <a:lnTo>
                    <a:pt x="2990" y="2148"/>
                  </a:lnTo>
                  <a:lnTo>
                    <a:pt x="3014" y="2158"/>
                  </a:lnTo>
                  <a:lnTo>
                    <a:pt x="3034" y="2174"/>
                  </a:lnTo>
                  <a:lnTo>
                    <a:pt x="3334" y="2471"/>
                  </a:lnTo>
                  <a:lnTo>
                    <a:pt x="3353" y="2486"/>
                  </a:lnTo>
                  <a:lnTo>
                    <a:pt x="3374" y="2493"/>
                  </a:lnTo>
                  <a:lnTo>
                    <a:pt x="3399" y="2496"/>
                  </a:lnTo>
                  <a:lnTo>
                    <a:pt x="3422" y="2493"/>
                  </a:lnTo>
                  <a:lnTo>
                    <a:pt x="3447" y="2486"/>
                  </a:lnTo>
                  <a:lnTo>
                    <a:pt x="3470" y="2473"/>
                  </a:lnTo>
                  <a:lnTo>
                    <a:pt x="3492" y="2455"/>
                  </a:lnTo>
                  <a:lnTo>
                    <a:pt x="3511" y="2434"/>
                  </a:lnTo>
                  <a:lnTo>
                    <a:pt x="3523" y="2409"/>
                  </a:lnTo>
                  <a:lnTo>
                    <a:pt x="3531" y="2386"/>
                  </a:lnTo>
                  <a:lnTo>
                    <a:pt x="3534" y="2361"/>
                  </a:lnTo>
                  <a:lnTo>
                    <a:pt x="3531" y="2338"/>
                  </a:lnTo>
                  <a:lnTo>
                    <a:pt x="3523" y="2316"/>
                  </a:lnTo>
                  <a:lnTo>
                    <a:pt x="3509" y="2299"/>
                  </a:lnTo>
                  <a:lnTo>
                    <a:pt x="3507" y="2296"/>
                  </a:lnTo>
                  <a:lnTo>
                    <a:pt x="3499" y="2287"/>
                  </a:lnTo>
                  <a:lnTo>
                    <a:pt x="3486" y="2274"/>
                  </a:lnTo>
                  <a:lnTo>
                    <a:pt x="3469" y="2257"/>
                  </a:lnTo>
                  <a:lnTo>
                    <a:pt x="3447" y="2235"/>
                  </a:lnTo>
                  <a:lnTo>
                    <a:pt x="3420" y="2209"/>
                  </a:lnTo>
                  <a:lnTo>
                    <a:pt x="3391" y="2180"/>
                  </a:lnTo>
                  <a:lnTo>
                    <a:pt x="3358" y="2147"/>
                  </a:lnTo>
                  <a:lnTo>
                    <a:pt x="3321" y="2110"/>
                  </a:lnTo>
                  <a:lnTo>
                    <a:pt x="3282" y="2071"/>
                  </a:lnTo>
                  <a:lnTo>
                    <a:pt x="3240" y="2029"/>
                  </a:lnTo>
                  <a:lnTo>
                    <a:pt x="3196" y="1986"/>
                  </a:lnTo>
                  <a:lnTo>
                    <a:pt x="3149" y="1940"/>
                  </a:lnTo>
                  <a:lnTo>
                    <a:pt x="3101" y="1892"/>
                  </a:lnTo>
                  <a:lnTo>
                    <a:pt x="3051" y="1843"/>
                  </a:lnTo>
                  <a:lnTo>
                    <a:pt x="3002" y="1792"/>
                  </a:lnTo>
                  <a:lnTo>
                    <a:pt x="2949" y="1741"/>
                  </a:lnTo>
                  <a:lnTo>
                    <a:pt x="2898" y="1689"/>
                  </a:lnTo>
                  <a:lnTo>
                    <a:pt x="2846" y="1638"/>
                  </a:lnTo>
                  <a:lnTo>
                    <a:pt x="2795" y="1586"/>
                  </a:lnTo>
                  <a:lnTo>
                    <a:pt x="2742" y="1535"/>
                  </a:lnTo>
                  <a:lnTo>
                    <a:pt x="2691" y="1485"/>
                  </a:lnTo>
                  <a:lnTo>
                    <a:pt x="2642" y="1434"/>
                  </a:lnTo>
                  <a:lnTo>
                    <a:pt x="2592" y="1386"/>
                  </a:lnTo>
                  <a:lnTo>
                    <a:pt x="2545" y="1340"/>
                  </a:lnTo>
                  <a:lnTo>
                    <a:pt x="2500" y="1295"/>
                  </a:lnTo>
                  <a:lnTo>
                    <a:pt x="2456" y="1252"/>
                  </a:lnTo>
                  <a:lnTo>
                    <a:pt x="2415" y="1211"/>
                  </a:lnTo>
                  <a:lnTo>
                    <a:pt x="2378" y="1173"/>
                  </a:lnTo>
                  <a:lnTo>
                    <a:pt x="2343" y="1140"/>
                  </a:lnTo>
                  <a:lnTo>
                    <a:pt x="2310" y="1108"/>
                  </a:lnTo>
                  <a:lnTo>
                    <a:pt x="2283" y="1081"/>
                  </a:lnTo>
                  <a:lnTo>
                    <a:pt x="2258" y="1057"/>
                  </a:lnTo>
                  <a:lnTo>
                    <a:pt x="2238" y="1037"/>
                  </a:lnTo>
                  <a:lnTo>
                    <a:pt x="2230" y="1031"/>
                  </a:lnTo>
                  <a:lnTo>
                    <a:pt x="2221" y="1023"/>
                  </a:lnTo>
                  <a:lnTo>
                    <a:pt x="2211" y="1017"/>
                  </a:lnTo>
                  <a:lnTo>
                    <a:pt x="2198" y="1010"/>
                  </a:lnTo>
                  <a:lnTo>
                    <a:pt x="2184" y="1007"/>
                  </a:lnTo>
                  <a:lnTo>
                    <a:pt x="2166" y="1005"/>
                  </a:lnTo>
                  <a:lnTo>
                    <a:pt x="2146" y="1008"/>
                  </a:lnTo>
                  <a:lnTo>
                    <a:pt x="2124" y="1017"/>
                  </a:lnTo>
                  <a:lnTo>
                    <a:pt x="2099" y="1030"/>
                  </a:lnTo>
                  <a:lnTo>
                    <a:pt x="2073" y="1050"/>
                  </a:lnTo>
                  <a:lnTo>
                    <a:pt x="2042" y="1078"/>
                  </a:lnTo>
                  <a:lnTo>
                    <a:pt x="2009" y="1114"/>
                  </a:lnTo>
                  <a:lnTo>
                    <a:pt x="1978" y="1154"/>
                  </a:lnTo>
                  <a:lnTo>
                    <a:pt x="1953" y="1196"/>
                  </a:lnTo>
                  <a:lnTo>
                    <a:pt x="1816" y="1447"/>
                  </a:lnTo>
                  <a:lnTo>
                    <a:pt x="1800" y="1473"/>
                  </a:lnTo>
                  <a:lnTo>
                    <a:pt x="1780" y="1501"/>
                  </a:lnTo>
                  <a:lnTo>
                    <a:pt x="1753" y="1528"/>
                  </a:lnTo>
                  <a:lnTo>
                    <a:pt x="1708" y="1567"/>
                  </a:lnTo>
                  <a:lnTo>
                    <a:pt x="1660" y="1599"/>
                  </a:lnTo>
                  <a:lnTo>
                    <a:pt x="1609" y="1624"/>
                  </a:lnTo>
                  <a:lnTo>
                    <a:pt x="1558" y="1640"/>
                  </a:lnTo>
                  <a:lnTo>
                    <a:pt x="1504" y="1648"/>
                  </a:lnTo>
                  <a:lnTo>
                    <a:pt x="1450" y="1648"/>
                  </a:lnTo>
                  <a:lnTo>
                    <a:pt x="1396" y="1640"/>
                  </a:lnTo>
                  <a:lnTo>
                    <a:pt x="1349" y="1625"/>
                  </a:lnTo>
                  <a:lnTo>
                    <a:pt x="1305" y="1605"/>
                  </a:lnTo>
                  <a:lnTo>
                    <a:pt x="1263" y="1580"/>
                  </a:lnTo>
                  <a:lnTo>
                    <a:pt x="1227" y="1551"/>
                  </a:lnTo>
                  <a:lnTo>
                    <a:pt x="1192" y="1517"/>
                  </a:lnTo>
                  <a:lnTo>
                    <a:pt x="1163" y="1477"/>
                  </a:lnTo>
                  <a:lnTo>
                    <a:pt x="1138" y="1435"/>
                  </a:lnTo>
                  <a:lnTo>
                    <a:pt x="1122" y="1401"/>
                  </a:lnTo>
                  <a:lnTo>
                    <a:pt x="1111" y="1364"/>
                  </a:lnTo>
                  <a:lnTo>
                    <a:pt x="1104" y="1330"/>
                  </a:lnTo>
                  <a:lnTo>
                    <a:pt x="1104" y="1298"/>
                  </a:lnTo>
                  <a:lnTo>
                    <a:pt x="1107" y="1266"/>
                  </a:lnTo>
                  <a:lnTo>
                    <a:pt x="1117" y="1238"/>
                  </a:lnTo>
                  <a:lnTo>
                    <a:pt x="1521" y="291"/>
                  </a:lnTo>
                  <a:lnTo>
                    <a:pt x="1536" y="265"/>
                  </a:lnTo>
                  <a:lnTo>
                    <a:pt x="1553" y="238"/>
                  </a:lnTo>
                  <a:lnTo>
                    <a:pt x="1575" y="210"/>
                  </a:lnTo>
                  <a:lnTo>
                    <a:pt x="1602" y="181"/>
                  </a:lnTo>
                  <a:lnTo>
                    <a:pt x="1616" y="168"/>
                  </a:lnTo>
                  <a:lnTo>
                    <a:pt x="1634" y="152"/>
                  </a:lnTo>
                  <a:lnTo>
                    <a:pt x="1656" y="135"/>
                  </a:lnTo>
                  <a:lnTo>
                    <a:pt x="1682" y="116"/>
                  </a:lnTo>
                  <a:lnTo>
                    <a:pt x="1711" y="96"/>
                  </a:lnTo>
                  <a:lnTo>
                    <a:pt x="1745" y="77"/>
                  </a:lnTo>
                  <a:lnTo>
                    <a:pt x="1781" y="58"/>
                  </a:lnTo>
                  <a:lnTo>
                    <a:pt x="1822" y="41"/>
                  </a:lnTo>
                  <a:lnTo>
                    <a:pt x="1866" y="26"/>
                  </a:lnTo>
                  <a:lnTo>
                    <a:pt x="1914" y="14"/>
                  </a:lnTo>
                  <a:lnTo>
                    <a:pt x="1963" y="4"/>
                  </a:lnTo>
                  <a:lnTo>
                    <a:pt x="2019" y="0"/>
                  </a:lnTo>
                  <a:lnTo>
                    <a:pt x="2076" y="0"/>
                  </a:lnTo>
                  <a:close/>
                </a:path>
              </a:pathLst>
            </a:custGeom>
            <a:solidFill>
              <a:srgbClr val="FFFFFF"/>
            </a:solidFill>
            <a:ln>
              <a:noFill/>
            </a:ln>
          </p:spPr>
          <p:txBody>
            <a:bodyPr spcFirstLastPara="1" wrap="square" lIns="91425" tIns="45700" rIns="91425" bIns="45700" anchor="t" anchorCtr="0">
              <a:noAutofit/>
            </a:bodyPr>
            <a:lstStyle/>
            <a:p>
              <a:pPr>
                <a:buClr>
                  <a:srgbClr val="000000"/>
                </a:buClr>
                <a:defRPr/>
              </a:pPr>
              <a:endParaRPr sz="1600" kern="0">
                <a:solidFill>
                  <a:srgbClr val="000000"/>
                </a:solidFill>
                <a:latin typeface="Arial" panose="020B0604020202020204" pitchFamily="34" charset="0"/>
                <a:ea typeface="Open Sans"/>
                <a:cs typeface="Arial" panose="020B0604020202020204" pitchFamily="34" charset="0"/>
                <a:sym typeface="Open Sans"/>
              </a:endParaRPr>
            </a:p>
          </p:txBody>
        </p:sp>
        <p:sp>
          <p:nvSpPr>
            <p:cNvPr id="33" name="Google Shape;974;p28">
              <a:extLst>
                <a:ext uri="{FF2B5EF4-FFF2-40B4-BE49-F238E27FC236}">
                  <a16:creationId xmlns:a16="http://schemas.microsoft.com/office/drawing/2014/main" xmlns="" id="{F14AA598-C757-4D06-9493-898FCEBACB85}"/>
                </a:ext>
              </a:extLst>
            </p:cNvPr>
            <p:cNvSpPr/>
            <p:nvPr/>
          </p:nvSpPr>
          <p:spPr>
            <a:xfrm>
              <a:off x="5649913" y="2486025"/>
              <a:ext cx="1169988" cy="1163637"/>
            </a:xfrm>
            <a:custGeom>
              <a:avLst/>
              <a:gdLst/>
              <a:ahLst/>
              <a:cxnLst/>
              <a:rect l="l" t="t" r="r" b="b"/>
              <a:pathLst>
                <a:path w="1474" h="1464" extrusionOk="0">
                  <a:moveTo>
                    <a:pt x="997" y="934"/>
                  </a:moveTo>
                  <a:lnTo>
                    <a:pt x="960" y="938"/>
                  </a:lnTo>
                  <a:lnTo>
                    <a:pt x="926" y="950"/>
                  </a:lnTo>
                  <a:lnTo>
                    <a:pt x="895" y="970"/>
                  </a:lnTo>
                  <a:lnTo>
                    <a:pt x="871" y="995"/>
                  </a:lnTo>
                  <a:lnTo>
                    <a:pt x="850" y="1025"/>
                  </a:lnTo>
                  <a:lnTo>
                    <a:pt x="838" y="1059"/>
                  </a:lnTo>
                  <a:lnTo>
                    <a:pt x="834" y="1095"/>
                  </a:lnTo>
                  <a:lnTo>
                    <a:pt x="838" y="1133"/>
                  </a:lnTo>
                  <a:lnTo>
                    <a:pt x="850" y="1167"/>
                  </a:lnTo>
                  <a:lnTo>
                    <a:pt x="871" y="1196"/>
                  </a:lnTo>
                  <a:lnTo>
                    <a:pt x="895" y="1221"/>
                  </a:lnTo>
                  <a:lnTo>
                    <a:pt x="926" y="1240"/>
                  </a:lnTo>
                  <a:lnTo>
                    <a:pt x="960" y="1253"/>
                  </a:lnTo>
                  <a:lnTo>
                    <a:pt x="997" y="1257"/>
                  </a:lnTo>
                  <a:lnTo>
                    <a:pt x="1034" y="1253"/>
                  </a:lnTo>
                  <a:lnTo>
                    <a:pt x="1069" y="1240"/>
                  </a:lnTo>
                  <a:lnTo>
                    <a:pt x="1098" y="1221"/>
                  </a:lnTo>
                  <a:lnTo>
                    <a:pt x="1123" y="1196"/>
                  </a:lnTo>
                  <a:lnTo>
                    <a:pt x="1143" y="1166"/>
                  </a:lnTo>
                  <a:lnTo>
                    <a:pt x="1155" y="1133"/>
                  </a:lnTo>
                  <a:lnTo>
                    <a:pt x="1159" y="1095"/>
                  </a:lnTo>
                  <a:lnTo>
                    <a:pt x="1155" y="1059"/>
                  </a:lnTo>
                  <a:lnTo>
                    <a:pt x="1143" y="1025"/>
                  </a:lnTo>
                  <a:lnTo>
                    <a:pt x="1123" y="995"/>
                  </a:lnTo>
                  <a:lnTo>
                    <a:pt x="1098" y="970"/>
                  </a:lnTo>
                  <a:lnTo>
                    <a:pt x="1069" y="950"/>
                  </a:lnTo>
                  <a:lnTo>
                    <a:pt x="1034" y="938"/>
                  </a:lnTo>
                  <a:lnTo>
                    <a:pt x="997" y="934"/>
                  </a:lnTo>
                  <a:close/>
                  <a:moveTo>
                    <a:pt x="493" y="0"/>
                  </a:moveTo>
                  <a:lnTo>
                    <a:pt x="526" y="6"/>
                  </a:lnTo>
                  <a:lnTo>
                    <a:pt x="558" y="17"/>
                  </a:lnTo>
                  <a:lnTo>
                    <a:pt x="589" y="35"/>
                  </a:lnTo>
                  <a:lnTo>
                    <a:pt x="617" y="56"/>
                  </a:lnTo>
                  <a:lnTo>
                    <a:pt x="1418" y="852"/>
                  </a:lnTo>
                  <a:lnTo>
                    <a:pt x="1439" y="879"/>
                  </a:lnTo>
                  <a:lnTo>
                    <a:pt x="1457" y="910"/>
                  </a:lnTo>
                  <a:lnTo>
                    <a:pt x="1469" y="941"/>
                  </a:lnTo>
                  <a:lnTo>
                    <a:pt x="1474" y="975"/>
                  </a:lnTo>
                  <a:lnTo>
                    <a:pt x="1474" y="1008"/>
                  </a:lnTo>
                  <a:lnTo>
                    <a:pt x="1469" y="1041"/>
                  </a:lnTo>
                  <a:lnTo>
                    <a:pt x="1457" y="1073"/>
                  </a:lnTo>
                  <a:lnTo>
                    <a:pt x="1439" y="1102"/>
                  </a:lnTo>
                  <a:lnTo>
                    <a:pt x="1418" y="1130"/>
                  </a:lnTo>
                  <a:lnTo>
                    <a:pt x="1137" y="1408"/>
                  </a:lnTo>
                  <a:lnTo>
                    <a:pt x="1110" y="1431"/>
                  </a:lnTo>
                  <a:lnTo>
                    <a:pt x="1079" y="1447"/>
                  </a:lnTo>
                  <a:lnTo>
                    <a:pt x="1047" y="1459"/>
                  </a:lnTo>
                  <a:lnTo>
                    <a:pt x="1013" y="1464"/>
                  </a:lnTo>
                  <a:lnTo>
                    <a:pt x="980" y="1464"/>
                  </a:lnTo>
                  <a:lnTo>
                    <a:pt x="948" y="1459"/>
                  </a:lnTo>
                  <a:lnTo>
                    <a:pt x="914" y="1447"/>
                  </a:lnTo>
                  <a:lnTo>
                    <a:pt x="885" y="1431"/>
                  </a:lnTo>
                  <a:lnTo>
                    <a:pt x="857" y="1408"/>
                  </a:lnTo>
                  <a:lnTo>
                    <a:pt x="57" y="613"/>
                  </a:lnTo>
                  <a:lnTo>
                    <a:pt x="33" y="585"/>
                  </a:lnTo>
                  <a:lnTo>
                    <a:pt x="16" y="556"/>
                  </a:lnTo>
                  <a:lnTo>
                    <a:pt x="6" y="524"/>
                  </a:lnTo>
                  <a:lnTo>
                    <a:pt x="0" y="491"/>
                  </a:lnTo>
                  <a:lnTo>
                    <a:pt x="0" y="458"/>
                  </a:lnTo>
                  <a:lnTo>
                    <a:pt x="6" y="424"/>
                  </a:lnTo>
                  <a:lnTo>
                    <a:pt x="16" y="392"/>
                  </a:lnTo>
                  <a:lnTo>
                    <a:pt x="33" y="362"/>
                  </a:lnTo>
                  <a:lnTo>
                    <a:pt x="57" y="334"/>
                  </a:lnTo>
                  <a:lnTo>
                    <a:pt x="337" y="56"/>
                  </a:lnTo>
                  <a:lnTo>
                    <a:pt x="364" y="35"/>
                  </a:lnTo>
                  <a:lnTo>
                    <a:pt x="394" y="17"/>
                  </a:lnTo>
                  <a:lnTo>
                    <a:pt x="426" y="6"/>
                  </a:lnTo>
                  <a:lnTo>
                    <a:pt x="459" y="0"/>
                  </a:lnTo>
                  <a:lnTo>
                    <a:pt x="493" y="0"/>
                  </a:lnTo>
                  <a:close/>
                </a:path>
              </a:pathLst>
            </a:custGeom>
            <a:solidFill>
              <a:srgbClr val="FFFFFF"/>
            </a:solidFill>
            <a:ln>
              <a:noFill/>
            </a:ln>
          </p:spPr>
          <p:txBody>
            <a:bodyPr spcFirstLastPara="1" wrap="square" lIns="91425" tIns="45700" rIns="91425" bIns="45700" anchor="t" anchorCtr="0">
              <a:noAutofit/>
            </a:bodyPr>
            <a:lstStyle/>
            <a:p>
              <a:pPr>
                <a:buClr>
                  <a:srgbClr val="000000"/>
                </a:buClr>
                <a:defRPr/>
              </a:pPr>
              <a:endParaRPr sz="1600" kern="0">
                <a:solidFill>
                  <a:srgbClr val="000000"/>
                </a:solidFill>
                <a:latin typeface="Arial" panose="020B0604020202020204" pitchFamily="34" charset="0"/>
                <a:ea typeface="Open Sans"/>
                <a:cs typeface="Arial" panose="020B0604020202020204" pitchFamily="34" charset="0"/>
                <a:sym typeface="Open Sans"/>
              </a:endParaRPr>
            </a:p>
          </p:txBody>
        </p:sp>
      </p:grpSp>
      <p:sp>
        <p:nvSpPr>
          <p:cNvPr id="30" name="Google Shape;975;p28">
            <a:extLst>
              <a:ext uri="{FF2B5EF4-FFF2-40B4-BE49-F238E27FC236}">
                <a16:creationId xmlns:a16="http://schemas.microsoft.com/office/drawing/2014/main" xmlns="" id="{B02A2BAE-CBA7-4BDA-8140-FDB0BBF0E535}"/>
              </a:ext>
            </a:extLst>
          </p:cNvPr>
          <p:cNvSpPr/>
          <p:nvPr/>
        </p:nvSpPr>
        <p:spPr>
          <a:xfrm>
            <a:off x="5626484" y="4910491"/>
            <a:ext cx="362420" cy="362236"/>
          </a:xfrm>
          <a:custGeom>
            <a:avLst/>
            <a:gdLst/>
            <a:ahLst/>
            <a:cxnLst/>
            <a:rect l="l" t="t" r="r" b="b"/>
            <a:pathLst>
              <a:path w="3944" h="3943" extrusionOk="0">
                <a:moveTo>
                  <a:pt x="1978" y="1232"/>
                </a:moveTo>
                <a:lnTo>
                  <a:pt x="1903" y="1237"/>
                </a:lnTo>
                <a:lnTo>
                  <a:pt x="1829" y="1247"/>
                </a:lnTo>
                <a:lnTo>
                  <a:pt x="1758" y="1265"/>
                </a:lnTo>
                <a:lnTo>
                  <a:pt x="1690" y="1291"/>
                </a:lnTo>
                <a:lnTo>
                  <a:pt x="1625" y="1322"/>
                </a:lnTo>
                <a:lnTo>
                  <a:pt x="1564" y="1359"/>
                </a:lnTo>
                <a:lnTo>
                  <a:pt x="1508" y="1402"/>
                </a:lnTo>
                <a:lnTo>
                  <a:pt x="1455" y="1449"/>
                </a:lnTo>
                <a:lnTo>
                  <a:pt x="1407" y="1501"/>
                </a:lnTo>
                <a:lnTo>
                  <a:pt x="1366" y="1559"/>
                </a:lnTo>
                <a:lnTo>
                  <a:pt x="1328" y="1620"/>
                </a:lnTo>
                <a:lnTo>
                  <a:pt x="1297" y="1684"/>
                </a:lnTo>
                <a:lnTo>
                  <a:pt x="1272" y="1751"/>
                </a:lnTo>
                <a:lnTo>
                  <a:pt x="1254" y="1823"/>
                </a:lnTo>
                <a:lnTo>
                  <a:pt x="1242" y="1896"/>
                </a:lnTo>
                <a:lnTo>
                  <a:pt x="1239" y="1972"/>
                </a:lnTo>
                <a:lnTo>
                  <a:pt x="1242" y="2047"/>
                </a:lnTo>
                <a:lnTo>
                  <a:pt x="1254" y="2121"/>
                </a:lnTo>
                <a:lnTo>
                  <a:pt x="1272" y="2192"/>
                </a:lnTo>
                <a:lnTo>
                  <a:pt x="1297" y="2260"/>
                </a:lnTo>
                <a:lnTo>
                  <a:pt x="1328" y="2325"/>
                </a:lnTo>
                <a:lnTo>
                  <a:pt x="1366" y="2385"/>
                </a:lnTo>
                <a:lnTo>
                  <a:pt x="1407" y="2442"/>
                </a:lnTo>
                <a:lnTo>
                  <a:pt x="1455" y="2495"/>
                </a:lnTo>
                <a:lnTo>
                  <a:pt x="1508" y="2543"/>
                </a:lnTo>
                <a:lnTo>
                  <a:pt x="1564" y="2584"/>
                </a:lnTo>
                <a:lnTo>
                  <a:pt x="1625" y="2622"/>
                </a:lnTo>
                <a:lnTo>
                  <a:pt x="1690" y="2653"/>
                </a:lnTo>
                <a:lnTo>
                  <a:pt x="1758" y="2678"/>
                </a:lnTo>
                <a:lnTo>
                  <a:pt x="1829" y="2696"/>
                </a:lnTo>
                <a:lnTo>
                  <a:pt x="1903" y="2708"/>
                </a:lnTo>
                <a:lnTo>
                  <a:pt x="1978" y="2711"/>
                </a:lnTo>
                <a:lnTo>
                  <a:pt x="2054" y="2708"/>
                </a:lnTo>
                <a:lnTo>
                  <a:pt x="2127" y="2696"/>
                </a:lnTo>
                <a:lnTo>
                  <a:pt x="2197" y="2678"/>
                </a:lnTo>
                <a:lnTo>
                  <a:pt x="2266" y="2653"/>
                </a:lnTo>
                <a:lnTo>
                  <a:pt x="2330" y="2622"/>
                </a:lnTo>
                <a:lnTo>
                  <a:pt x="2391" y="2584"/>
                </a:lnTo>
                <a:lnTo>
                  <a:pt x="2449" y="2543"/>
                </a:lnTo>
                <a:lnTo>
                  <a:pt x="2500" y="2495"/>
                </a:lnTo>
                <a:lnTo>
                  <a:pt x="2548" y="2442"/>
                </a:lnTo>
                <a:lnTo>
                  <a:pt x="2591" y="2385"/>
                </a:lnTo>
                <a:lnTo>
                  <a:pt x="2628" y="2325"/>
                </a:lnTo>
                <a:lnTo>
                  <a:pt x="2659" y="2260"/>
                </a:lnTo>
                <a:lnTo>
                  <a:pt x="2685" y="2192"/>
                </a:lnTo>
                <a:lnTo>
                  <a:pt x="2703" y="2121"/>
                </a:lnTo>
                <a:lnTo>
                  <a:pt x="2713" y="2047"/>
                </a:lnTo>
                <a:lnTo>
                  <a:pt x="2717" y="1972"/>
                </a:lnTo>
                <a:lnTo>
                  <a:pt x="2713" y="1896"/>
                </a:lnTo>
                <a:lnTo>
                  <a:pt x="2703" y="1823"/>
                </a:lnTo>
                <a:lnTo>
                  <a:pt x="2685" y="1751"/>
                </a:lnTo>
                <a:lnTo>
                  <a:pt x="2659" y="1684"/>
                </a:lnTo>
                <a:lnTo>
                  <a:pt x="2628" y="1620"/>
                </a:lnTo>
                <a:lnTo>
                  <a:pt x="2591" y="1559"/>
                </a:lnTo>
                <a:lnTo>
                  <a:pt x="2548" y="1501"/>
                </a:lnTo>
                <a:lnTo>
                  <a:pt x="2500" y="1449"/>
                </a:lnTo>
                <a:lnTo>
                  <a:pt x="2449" y="1402"/>
                </a:lnTo>
                <a:lnTo>
                  <a:pt x="2391" y="1359"/>
                </a:lnTo>
                <a:lnTo>
                  <a:pt x="2330" y="1322"/>
                </a:lnTo>
                <a:lnTo>
                  <a:pt x="2266" y="1291"/>
                </a:lnTo>
                <a:lnTo>
                  <a:pt x="2197" y="1265"/>
                </a:lnTo>
                <a:lnTo>
                  <a:pt x="2127" y="1247"/>
                </a:lnTo>
                <a:lnTo>
                  <a:pt x="2054" y="1237"/>
                </a:lnTo>
                <a:lnTo>
                  <a:pt x="1978" y="1232"/>
                </a:lnTo>
                <a:close/>
                <a:moveTo>
                  <a:pt x="1856" y="0"/>
                </a:moveTo>
                <a:lnTo>
                  <a:pt x="2091" y="0"/>
                </a:lnTo>
                <a:lnTo>
                  <a:pt x="2122" y="3"/>
                </a:lnTo>
                <a:lnTo>
                  <a:pt x="2151" y="11"/>
                </a:lnTo>
                <a:lnTo>
                  <a:pt x="2178" y="24"/>
                </a:lnTo>
                <a:lnTo>
                  <a:pt x="2202" y="41"/>
                </a:lnTo>
                <a:lnTo>
                  <a:pt x="2224" y="62"/>
                </a:lnTo>
                <a:lnTo>
                  <a:pt x="2241" y="86"/>
                </a:lnTo>
                <a:lnTo>
                  <a:pt x="2254" y="114"/>
                </a:lnTo>
                <a:lnTo>
                  <a:pt x="2261" y="144"/>
                </a:lnTo>
                <a:lnTo>
                  <a:pt x="2327" y="536"/>
                </a:lnTo>
                <a:lnTo>
                  <a:pt x="2415" y="562"/>
                </a:lnTo>
                <a:lnTo>
                  <a:pt x="2501" y="592"/>
                </a:lnTo>
                <a:lnTo>
                  <a:pt x="2585" y="626"/>
                </a:lnTo>
                <a:lnTo>
                  <a:pt x="2667" y="666"/>
                </a:lnTo>
                <a:lnTo>
                  <a:pt x="2744" y="710"/>
                </a:lnTo>
                <a:lnTo>
                  <a:pt x="2820" y="759"/>
                </a:lnTo>
                <a:lnTo>
                  <a:pt x="3154" y="550"/>
                </a:lnTo>
                <a:lnTo>
                  <a:pt x="3181" y="535"/>
                </a:lnTo>
                <a:lnTo>
                  <a:pt x="3210" y="527"/>
                </a:lnTo>
                <a:lnTo>
                  <a:pt x="3240" y="523"/>
                </a:lnTo>
                <a:lnTo>
                  <a:pt x="3270" y="524"/>
                </a:lnTo>
                <a:lnTo>
                  <a:pt x="3299" y="532"/>
                </a:lnTo>
                <a:lnTo>
                  <a:pt x="3326" y="544"/>
                </a:lnTo>
                <a:lnTo>
                  <a:pt x="3351" y="559"/>
                </a:lnTo>
                <a:lnTo>
                  <a:pt x="3374" y="581"/>
                </a:lnTo>
                <a:lnTo>
                  <a:pt x="3530" y="755"/>
                </a:lnTo>
                <a:lnTo>
                  <a:pt x="3549" y="781"/>
                </a:lnTo>
                <a:lnTo>
                  <a:pt x="3562" y="808"/>
                </a:lnTo>
                <a:lnTo>
                  <a:pt x="3570" y="837"/>
                </a:lnTo>
                <a:lnTo>
                  <a:pt x="3574" y="867"/>
                </a:lnTo>
                <a:lnTo>
                  <a:pt x="3572" y="897"/>
                </a:lnTo>
                <a:lnTo>
                  <a:pt x="3564" y="925"/>
                </a:lnTo>
                <a:lnTo>
                  <a:pt x="3552" y="953"/>
                </a:lnTo>
                <a:lnTo>
                  <a:pt x="3536" y="979"/>
                </a:lnTo>
                <a:lnTo>
                  <a:pt x="3285" y="1289"/>
                </a:lnTo>
                <a:lnTo>
                  <a:pt x="3323" y="1368"/>
                </a:lnTo>
                <a:lnTo>
                  <a:pt x="3356" y="1450"/>
                </a:lnTo>
                <a:lnTo>
                  <a:pt x="3385" y="1534"/>
                </a:lnTo>
                <a:lnTo>
                  <a:pt x="3409" y="1620"/>
                </a:lnTo>
                <a:lnTo>
                  <a:pt x="3799" y="1684"/>
                </a:lnTo>
                <a:lnTo>
                  <a:pt x="3829" y="1693"/>
                </a:lnTo>
                <a:lnTo>
                  <a:pt x="3858" y="1705"/>
                </a:lnTo>
                <a:lnTo>
                  <a:pt x="3882" y="1723"/>
                </a:lnTo>
                <a:lnTo>
                  <a:pt x="3903" y="1743"/>
                </a:lnTo>
                <a:lnTo>
                  <a:pt x="3920" y="1767"/>
                </a:lnTo>
                <a:lnTo>
                  <a:pt x="3933" y="1794"/>
                </a:lnTo>
                <a:lnTo>
                  <a:pt x="3941" y="1824"/>
                </a:lnTo>
                <a:lnTo>
                  <a:pt x="3944" y="1854"/>
                </a:lnTo>
                <a:lnTo>
                  <a:pt x="3944" y="2089"/>
                </a:lnTo>
                <a:lnTo>
                  <a:pt x="3941" y="2120"/>
                </a:lnTo>
                <a:lnTo>
                  <a:pt x="3933" y="2149"/>
                </a:lnTo>
                <a:lnTo>
                  <a:pt x="3920" y="2176"/>
                </a:lnTo>
                <a:lnTo>
                  <a:pt x="3903" y="2200"/>
                </a:lnTo>
                <a:lnTo>
                  <a:pt x="3882" y="2222"/>
                </a:lnTo>
                <a:lnTo>
                  <a:pt x="3858" y="2239"/>
                </a:lnTo>
                <a:lnTo>
                  <a:pt x="3830" y="2252"/>
                </a:lnTo>
                <a:lnTo>
                  <a:pt x="3799" y="2259"/>
                </a:lnTo>
                <a:lnTo>
                  <a:pt x="3409" y="2325"/>
                </a:lnTo>
                <a:lnTo>
                  <a:pt x="3385" y="2412"/>
                </a:lnTo>
                <a:lnTo>
                  <a:pt x="3355" y="2497"/>
                </a:lnTo>
                <a:lnTo>
                  <a:pt x="3320" y="2580"/>
                </a:lnTo>
                <a:lnTo>
                  <a:pt x="3282" y="2660"/>
                </a:lnTo>
                <a:lnTo>
                  <a:pt x="3238" y="2736"/>
                </a:lnTo>
                <a:lnTo>
                  <a:pt x="3473" y="3067"/>
                </a:lnTo>
                <a:lnTo>
                  <a:pt x="3489" y="3094"/>
                </a:lnTo>
                <a:lnTo>
                  <a:pt x="3500" y="3123"/>
                </a:lnTo>
                <a:lnTo>
                  <a:pt x="3505" y="3152"/>
                </a:lnTo>
                <a:lnTo>
                  <a:pt x="3505" y="3182"/>
                </a:lnTo>
                <a:lnTo>
                  <a:pt x="3500" y="3212"/>
                </a:lnTo>
                <a:lnTo>
                  <a:pt x="3490" y="3239"/>
                </a:lnTo>
                <a:lnTo>
                  <a:pt x="3475" y="3266"/>
                </a:lnTo>
                <a:lnTo>
                  <a:pt x="3455" y="3289"/>
                </a:lnTo>
                <a:lnTo>
                  <a:pt x="3289" y="3455"/>
                </a:lnTo>
                <a:lnTo>
                  <a:pt x="3265" y="3475"/>
                </a:lnTo>
                <a:lnTo>
                  <a:pt x="3239" y="3491"/>
                </a:lnTo>
                <a:lnTo>
                  <a:pt x="3211" y="3500"/>
                </a:lnTo>
                <a:lnTo>
                  <a:pt x="3181" y="3505"/>
                </a:lnTo>
                <a:lnTo>
                  <a:pt x="3153" y="3505"/>
                </a:lnTo>
                <a:lnTo>
                  <a:pt x="3123" y="3500"/>
                </a:lnTo>
                <a:lnTo>
                  <a:pt x="3094" y="3489"/>
                </a:lnTo>
                <a:lnTo>
                  <a:pt x="3068" y="3474"/>
                </a:lnTo>
                <a:lnTo>
                  <a:pt x="2736" y="3237"/>
                </a:lnTo>
                <a:lnTo>
                  <a:pt x="2659" y="3280"/>
                </a:lnTo>
                <a:lnTo>
                  <a:pt x="2580" y="3319"/>
                </a:lnTo>
                <a:lnTo>
                  <a:pt x="2498" y="3353"/>
                </a:lnTo>
                <a:lnTo>
                  <a:pt x="2413" y="3383"/>
                </a:lnTo>
                <a:lnTo>
                  <a:pt x="2327" y="3407"/>
                </a:lnTo>
                <a:lnTo>
                  <a:pt x="2261" y="3799"/>
                </a:lnTo>
                <a:lnTo>
                  <a:pt x="2254" y="3829"/>
                </a:lnTo>
                <a:lnTo>
                  <a:pt x="2241" y="3857"/>
                </a:lnTo>
                <a:lnTo>
                  <a:pt x="2224" y="3882"/>
                </a:lnTo>
                <a:lnTo>
                  <a:pt x="2202" y="3902"/>
                </a:lnTo>
                <a:lnTo>
                  <a:pt x="2178" y="3920"/>
                </a:lnTo>
                <a:lnTo>
                  <a:pt x="2151" y="3932"/>
                </a:lnTo>
                <a:lnTo>
                  <a:pt x="2122" y="3941"/>
                </a:lnTo>
                <a:lnTo>
                  <a:pt x="2091" y="3943"/>
                </a:lnTo>
                <a:lnTo>
                  <a:pt x="1856" y="3943"/>
                </a:lnTo>
                <a:lnTo>
                  <a:pt x="1826" y="3941"/>
                </a:lnTo>
                <a:lnTo>
                  <a:pt x="1796" y="3932"/>
                </a:lnTo>
                <a:lnTo>
                  <a:pt x="1770" y="3920"/>
                </a:lnTo>
                <a:lnTo>
                  <a:pt x="1745" y="3902"/>
                </a:lnTo>
                <a:lnTo>
                  <a:pt x="1725" y="3882"/>
                </a:lnTo>
                <a:lnTo>
                  <a:pt x="1708" y="3857"/>
                </a:lnTo>
                <a:lnTo>
                  <a:pt x="1695" y="3829"/>
                </a:lnTo>
                <a:lnTo>
                  <a:pt x="1688" y="3799"/>
                </a:lnTo>
                <a:lnTo>
                  <a:pt x="1622" y="3407"/>
                </a:lnTo>
                <a:lnTo>
                  <a:pt x="1536" y="3383"/>
                </a:lnTo>
                <a:lnTo>
                  <a:pt x="1452" y="3354"/>
                </a:lnTo>
                <a:lnTo>
                  <a:pt x="1370" y="3321"/>
                </a:lnTo>
                <a:lnTo>
                  <a:pt x="1291" y="3283"/>
                </a:lnTo>
                <a:lnTo>
                  <a:pt x="1215" y="3240"/>
                </a:lnTo>
                <a:lnTo>
                  <a:pt x="1142" y="3194"/>
                </a:lnTo>
                <a:lnTo>
                  <a:pt x="803" y="3407"/>
                </a:lnTo>
                <a:lnTo>
                  <a:pt x="775" y="3421"/>
                </a:lnTo>
                <a:lnTo>
                  <a:pt x="746" y="3430"/>
                </a:lnTo>
                <a:lnTo>
                  <a:pt x="717" y="3433"/>
                </a:lnTo>
                <a:lnTo>
                  <a:pt x="687" y="3432"/>
                </a:lnTo>
                <a:lnTo>
                  <a:pt x="658" y="3425"/>
                </a:lnTo>
                <a:lnTo>
                  <a:pt x="629" y="3413"/>
                </a:lnTo>
                <a:lnTo>
                  <a:pt x="604" y="3396"/>
                </a:lnTo>
                <a:lnTo>
                  <a:pt x="582" y="3374"/>
                </a:lnTo>
                <a:lnTo>
                  <a:pt x="426" y="3200"/>
                </a:lnTo>
                <a:lnTo>
                  <a:pt x="408" y="3175"/>
                </a:lnTo>
                <a:lnTo>
                  <a:pt x="395" y="3148"/>
                </a:lnTo>
                <a:lnTo>
                  <a:pt x="386" y="3120"/>
                </a:lnTo>
                <a:lnTo>
                  <a:pt x="383" y="3090"/>
                </a:lnTo>
                <a:lnTo>
                  <a:pt x="385" y="3060"/>
                </a:lnTo>
                <a:lnTo>
                  <a:pt x="391" y="3031"/>
                </a:lnTo>
                <a:lnTo>
                  <a:pt x="404" y="3003"/>
                </a:lnTo>
                <a:lnTo>
                  <a:pt x="421" y="2977"/>
                </a:lnTo>
                <a:lnTo>
                  <a:pt x="670" y="2668"/>
                </a:lnTo>
                <a:lnTo>
                  <a:pt x="629" y="2587"/>
                </a:lnTo>
                <a:lnTo>
                  <a:pt x="595" y="2502"/>
                </a:lnTo>
                <a:lnTo>
                  <a:pt x="565" y="2414"/>
                </a:lnTo>
                <a:lnTo>
                  <a:pt x="540" y="2325"/>
                </a:lnTo>
                <a:lnTo>
                  <a:pt x="145" y="2259"/>
                </a:lnTo>
                <a:lnTo>
                  <a:pt x="115" y="2252"/>
                </a:lnTo>
                <a:lnTo>
                  <a:pt x="87" y="2239"/>
                </a:lnTo>
                <a:lnTo>
                  <a:pt x="62" y="2222"/>
                </a:lnTo>
                <a:lnTo>
                  <a:pt x="42" y="2200"/>
                </a:lnTo>
                <a:lnTo>
                  <a:pt x="24" y="2176"/>
                </a:lnTo>
                <a:lnTo>
                  <a:pt x="11" y="2149"/>
                </a:lnTo>
                <a:lnTo>
                  <a:pt x="3" y="2120"/>
                </a:lnTo>
                <a:lnTo>
                  <a:pt x="0" y="2089"/>
                </a:lnTo>
                <a:lnTo>
                  <a:pt x="0" y="1854"/>
                </a:lnTo>
                <a:lnTo>
                  <a:pt x="3" y="1824"/>
                </a:lnTo>
                <a:lnTo>
                  <a:pt x="11" y="1794"/>
                </a:lnTo>
                <a:lnTo>
                  <a:pt x="24" y="1767"/>
                </a:lnTo>
                <a:lnTo>
                  <a:pt x="42" y="1743"/>
                </a:lnTo>
                <a:lnTo>
                  <a:pt x="62" y="1723"/>
                </a:lnTo>
                <a:lnTo>
                  <a:pt x="87" y="1705"/>
                </a:lnTo>
                <a:lnTo>
                  <a:pt x="115" y="1693"/>
                </a:lnTo>
                <a:lnTo>
                  <a:pt x="145" y="1684"/>
                </a:lnTo>
                <a:lnTo>
                  <a:pt x="540" y="1619"/>
                </a:lnTo>
                <a:lnTo>
                  <a:pt x="564" y="1531"/>
                </a:lnTo>
                <a:lnTo>
                  <a:pt x="593" y="1446"/>
                </a:lnTo>
                <a:lnTo>
                  <a:pt x="627" y="1364"/>
                </a:lnTo>
                <a:lnTo>
                  <a:pt x="667" y="1285"/>
                </a:lnTo>
                <a:lnTo>
                  <a:pt x="711" y="1207"/>
                </a:lnTo>
                <a:lnTo>
                  <a:pt x="483" y="888"/>
                </a:lnTo>
                <a:lnTo>
                  <a:pt x="468" y="862"/>
                </a:lnTo>
                <a:lnTo>
                  <a:pt x="457" y="833"/>
                </a:lnTo>
                <a:lnTo>
                  <a:pt x="451" y="805"/>
                </a:lnTo>
                <a:lnTo>
                  <a:pt x="451" y="775"/>
                </a:lnTo>
                <a:lnTo>
                  <a:pt x="456" y="745"/>
                </a:lnTo>
                <a:lnTo>
                  <a:pt x="467" y="717"/>
                </a:lnTo>
                <a:lnTo>
                  <a:pt x="481" y="691"/>
                </a:lnTo>
                <a:lnTo>
                  <a:pt x="501" y="667"/>
                </a:lnTo>
                <a:lnTo>
                  <a:pt x="667" y="501"/>
                </a:lnTo>
                <a:lnTo>
                  <a:pt x="690" y="481"/>
                </a:lnTo>
                <a:lnTo>
                  <a:pt x="717" y="466"/>
                </a:lnTo>
                <a:lnTo>
                  <a:pt x="746" y="456"/>
                </a:lnTo>
                <a:lnTo>
                  <a:pt x="774" y="451"/>
                </a:lnTo>
                <a:lnTo>
                  <a:pt x="804" y="451"/>
                </a:lnTo>
                <a:lnTo>
                  <a:pt x="834" y="456"/>
                </a:lnTo>
                <a:lnTo>
                  <a:pt x="862" y="467"/>
                </a:lnTo>
                <a:lnTo>
                  <a:pt x="889" y="483"/>
                </a:lnTo>
                <a:lnTo>
                  <a:pt x="1206" y="710"/>
                </a:lnTo>
                <a:lnTo>
                  <a:pt x="1284" y="666"/>
                </a:lnTo>
                <a:lnTo>
                  <a:pt x="1364" y="626"/>
                </a:lnTo>
                <a:lnTo>
                  <a:pt x="1448" y="592"/>
                </a:lnTo>
                <a:lnTo>
                  <a:pt x="1533" y="562"/>
                </a:lnTo>
                <a:lnTo>
                  <a:pt x="1622" y="538"/>
                </a:lnTo>
                <a:lnTo>
                  <a:pt x="1688" y="144"/>
                </a:lnTo>
                <a:lnTo>
                  <a:pt x="1695" y="114"/>
                </a:lnTo>
                <a:lnTo>
                  <a:pt x="1708" y="86"/>
                </a:lnTo>
                <a:lnTo>
                  <a:pt x="1725" y="62"/>
                </a:lnTo>
                <a:lnTo>
                  <a:pt x="1745" y="41"/>
                </a:lnTo>
                <a:lnTo>
                  <a:pt x="1770" y="24"/>
                </a:lnTo>
                <a:lnTo>
                  <a:pt x="1796" y="11"/>
                </a:lnTo>
                <a:lnTo>
                  <a:pt x="1826" y="3"/>
                </a:lnTo>
                <a:lnTo>
                  <a:pt x="1856" y="0"/>
                </a:lnTo>
                <a:close/>
              </a:path>
            </a:pathLst>
          </a:custGeom>
          <a:solidFill>
            <a:srgbClr val="FFFFFF"/>
          </a:solidFill>
          <a:ln>
            <a:noFill/>
          </a:ln>
        </p:spPr>
        <p:txBody>
          <a:bodyPr spcFirstLastPara="1" wrap="square" lIns="91425" tIns="45700" rIns="91425" bIns="45700" anchor="t" anchorCtr="0">
            <a:noAutofit/>
          </a:bodyPr>
          <a:lstStyle/>
          <a:p>
            <a:pPr>
              <a:buClr>
                <a:srgbClr val="000000"/>
              </a:buClr>
              <a:defRPr/>
            </a:pPr>
            <a:endParaRPr sz="1600" kern="0">
              <a:solidFill>
                <a:srgbClr val="000000"/>
              </a:solidFill>
              <a:latin typeface="Arial" panose="020B0604020202020204" pitchFamily="34" charset="0"/>
              <a:ea typeface="Open Sans"/>
              <a:cs typeface="Arial" panose="020B0604020202020204" pitchFamily="34" charset="0"/>
              <a:sym typeface="Open Sans"/>
            </a:endParaRPr>
          </a:p>
        </p:txBody>
      </p:sp>
      <p:sp>
        <p:nvSpPr>
          <p:cNvPr id="37" name="Google Shape;991;p28">
            <a:extLst>
              <a:ext uri="{FF2B5EF4-FFF2-40B4-BE49-F238E27FC236}">
                <a16:creationId xmlns:a16="http://schemas.microsoft.com/office/drawing/2014/main" xmlns="" id="{581A9C33-5BAB-4261-A20B-33F5BBA986FC}"/>
              </a:ext>
            </a:extLst>
          </p:cNvPr>
          <p:cNvSpPr txBox="1"/>
          <p:nvPr/>
        </p:nvSpPr>
        <p:spPr>
          <a:xfrm>
            <a:off x="2317535" y="1455870"/>
            <a:ext cx="2776594" cy="738623"/>
          </a:xfrm>
          <a:prstGeom prst="rect">
            <a:avLst/>
          </a:prstGeom>
          <a:noFill/>
          <a:ln>
            <a:noFill/>
          </a:ln>
        </p:spPr>
        <p:txBody>
          <a:bodyPr spcFirstLastPara="1" wrap="square" lIns="91425" tIns="45700" rIns="91425" bIns="45700" anchor="t" anchorCtr="0">
            <a:spAutoFit/>
          </a:bodyPr>
          <a:lstStyle/>
          <a:p>
            <a:pPr algn="ctr">
              <a:buClr>
                <a:srgbClr val="000000"/>
              </a:buClr>
            </a:pPr>
            <a:r>
              <a:rPr lang="en-US" sz="1400" kern="0">
                <a:solidFill>
                  <a:srgbClr val="3F3F3F"/>
                </a:solidFill>
                <a:latin typeface="Arial" panose="020B0604020202020204" pitchFamily="34" charset="0"/>
                <a:ea typeface="Open Sans"/>
                <a:cs typeface="Arial" panose="020B0604020202020204" pitchFamily="34" charset="0"/>
                <a:sym typeface="Open Sans"/>
              </a:rPr>
              <a:t>PC4IR REPORT</a:t>
            </a:r>
          </a:p>
          <a:p>
            <a:pPr algn="ctr">
              <a:buClr>
                <a:srgbClr val="000000"/>
              </a:buClr>
            </a:pPr>
            <a:r>
              <a:rPr lang="en-US" sz="1400" kern="0">
                <a:latin typeface="Arial" panose="020B0604020202020204" pitchFamily="34" charset="0"/>
                <a:ea typeface="Open Sans"/>
                <a:cs typeface="Arial" panose="020B0604020202020204" pitchFamily="34" charset="0"/>
                <a:sym typeface="Open Sans"/>
              </a:rPr>
              <a:t>Apr 2020- Draft</a:t>
            </a:r>
          </a:p>
          <a:p>
            <a:pPr algn="ctr">
              <a:buClr>
                <a:srgbClr val="000000"/>
              </a:buClr>
            </a:pPr>
            <a:r>
              <a:rPr lang="en-US" sz="1400" kern="0">
                <a:latin typeface="Arial" panose="020B0604020202020204" pitchFamily="34" charset="0"/>
                <a:ea typeface="Open Sans"/>
                <a:cs typeface="Arial" panose="020B0604020202020204" pitchFamily="34" charset="0"/>
                <a:sym typeface="Open Sans"/>
              </a:rPr>
              <a:t>Oct 2020 - </a:t>
            </a:r>
            <a:r>
              <a:rPr lang="en-US" sz="1400" kern="0" err="1">
                <a:latin typeface="Arial" panose="020B0604020202020204" pitchFamily="34" charset="0"/>
                <a:ea typeface="Open Sans"/>
                <a:cs typeface="Arial" panose="020B0604020202020204" pitchFamily="34" charset="0"/>
                <a:sym typeface="Open Sans"/>
              </a:rPr>
              <a:t>Gazetted</a:t>
            </a:r>
            <a:endParaRPr lang="en-US" sz="1400" kern="0">
              <a:latin typeface="Arial" panose="020B0604020202020204" pitchFamily="34" charset="0"/>
              <a:ea typeface="Open Sans"/>
              <a:cs typeface="Arial" panose="020B0604020202020204" pitchFamily="34" charset="0"/>
              <a:sym typeface="Open Sans"/>
            </a:endParaRPr>
          </a:p>
        </p:txBody>
      </p:sp>
      <p:sp>
        <p:nvSpPr>
          <p:cNvPr id="40" name="Google Shape;991;p28">
            <a:extLst>
              <a:ext uri="{FF2B5EF4-FFF2-40B4-BE49-F238E27FC236}">
                <a16:creationId xmlns:a16="http://schemas.microsoft.com/office/drawing/2014/main" xmlns="" id="{E9F8A207-C519-4F3F-A47B-3E0167338214}"/>
              </a:ext>
            </a:extLst>
          </p:cNvPr>
          <p:cNvSpPr txBox="1"/>
          <p:nvPr/>
        </p:nvSpPr>
        <p:spPr>
          <a:xfrm>
            <a:off x="7340588" y="1786867"/>
            <a:ext cx="3666400" cy="954067"/>
          </a:xfrm>
          <a:prstGeom prst="rect">
            <a:avLst/>
          </a:prstGeom>
          <a:noFill/>
          <a:ln>
            <a:noFill/>
          </a:ln>
        </p:spPr>
        <p:txBody>
          <a:bodyPr spcFirstLastPara="1" wrap="square" lIns="91425" tIns="45700" rIns="91425" bIns="45700" anchor="t" anchorCtr="0">
            <a:spAutoFit/>
          </a:bodyPr>
          <a:lstStyle/>
          <a:p>
            <a:pPr algn="ctr">
              <a:buClr>
                <a:srgbClr val="000000"/>
              </a:buClr>
            </a:pPr>
            <a:r>
              <a:rPr lang="es-US" sz="1400" kern="0">
                <a:solidFill>
                  <a:srgbClr val="3F3F3F"/>
                </a:solidFill>
                <a:latin typeface="Arial" panose="020B0604020202020204" pitchFamily="34" charset="0"/>
                <a:ea typeface="Open Sans"/>
                <a:cs typeface="Arial" panose="020B0604020202020204" pitchFamily="34" charset="0"/>
                <a:sym typeface="Open Sans"/>
              </a:rPr>
              <a:t>Draft Consultative PC4IR SIP</a:t>
            </a:r>
          </a:p>
          <a:p>
            <a:pPr algn="ctr">
              <a:buClr>
                <a:srgbClr val="000000"/>
              </a:buClr>
            </a:pPr>
            <a:r>
              <a:rPr lang="es-US" sz="1400" kern="0">
                <a:solidFill>
                  <a:srgbClr val="3F3F3F"/>
                </a:solidFill>
                <a:latin typeface="Arial" panose="020B0604020202020204" pitchFamily="34" charset="0"/>
                <a:ea typeface="Open Sans"/>
                <a:cs typeface="Arial" panose="020B0604020202020204" pitchFamily="34" charset="0"/>
                <a:sym typeface="Open Sans"/>
              </a:rPr>
              <a:t> </a:t>
            </a:r>
            <a:r>
              <a:rPr lang="en-US" sz="1400">
                <a:latin typeface="Arial" panose="020B0604020202020204" pitchFamily="34" charset="0"/>
                <a:cs typeface="Arial" panose="020B0604020202020204" pitchFamily="34" charset="0"/>
              </a:rPr>
              <a:t>ESIEID - Oct 2020</a:t>
            </a:r>
          </a:p>
          <a:p>
            <a:pPr algn="ctr">
              <a:buClr>
                <a:srgbClr val="000000"/>
              </a:buClr>
            </a:pPr>
            <a:r>
              <a:rPr lang="en-US" sz="1400">
                <a:latin typeface="Arial" panose="020B0604020202020204" pitchFamily="34" charset="0"/>
                <a:cs typeface="Arial" panose="020B0604020202020204" pitchFamily="34" charset="0"/>
              </a:rPr>
              <a:t>FOSAD MANCO - Nov 2020</a:t>
            </a:r>
          </a:p>
          <a:p>
            <a:pPr algn="ctr">
              <a:buClr>
                <a:srgbClr val="000000"/>
              </a:buClr>
            </a:pPr>
            <a:r>
              <a:rPr lang="en-US" sz="1400">
                <a:latin typeface="Arial" panose="020B0604020202020204" pitchFamily="34" charset="0"/>
                <a:cs typeface="Arial" panose="020B0604020202020204" pitchFamily="34" charset="0"/>
              </a:rPr>
              <a:t>Ministerial ESIEID - Nov 2020</a:t>
            </a:r>
            <a:endParaRPr lang="es-US" sz="1400" kern="0">
              <a:latin typeface="Arial" panose="020B0604020202020204" pitchFamily="34" charset="0"/>
              <a:ea typeface="Open Sans"/>
              <a:cs typeface="Arial" panose="020B0604020202020204" pitchFamily="34" charset="0"/>
              <a:sym typeface="Open Sans"/>
            </a:endParaRPr>
          </a:p>
        </p:txBody>
      </p:sp>
      <p:sp>
        <p:nvSpPr>
          <p:cNvPr id="45" name="Google Shape;990;p28">
            <a:extLst>
              <a:ext uri="{FF2B5EF4-FFF2-40B4-BE49-F238E27FC236}">
                <a16:creationId xmlns:a16="http://schemas.microsoft.com/office/drawing/2014/main" xmlns="" id="{5719E5D7-B6C1-4E12-9428-4001DAF0951A}"/>
              </a:ext>
            </a:extLst>
          </p:cNvPr>
          <p:cNvSpPr txBox="1"/>
          <p:nvPr/>
        </p:nvSpPr>
        <p:spPr>
          <a:xfrm>
            <a:off x="7652658" y="4138258"/>
            <a:ext cx="3388050" cy="1815841"/>
          </a:xfrm>
          <a:prstGeom prst="rect">
            <a:avLst/>
          </a:prstGeom>
          <a:noFill/>
          <a:ln>
            <a:noFill/>
          </a:ln>
        </p:spPr>
        <p:txBody>
          <a:bodyPr spcFirstLastPara="1" wrap="square" lIns="91425" tIns="45700" rIns="91425" bIns="45700" anchor="t" anchorCtr="0">
            <a:spAutoFit/>
          </a:bodyPr>
          <a:lstStyle/>
          <a:p>
            <a:pPr algn="ctr">
              <a:buClr>
                <a:srgbClr val="000000"/>
              </a:buClr>
            </a:pPr>
            <a:r>
              <a:rPr lang="es-US" sz="1400" kern="0" err="1">
                <a:solidFill>
                  <a:srgbClr val="3F3F3F"/>
                </a:solidFill>
                <a:latin typeface="Arial" panose="020B0604020202020204" pitchFamily="34" charset="0"/>
                <a:ea typeface="Open Sans"/>
                <a:cs typeface="Arial" panose="020B0604020202020204" pitchFamily="34" charset="0"/>
                <a:sym typeface="Open Sans"/>
              </a:rPr>
              <a:t>Stakeholder</a:t>
            </a:r>
            <a:r>
              <a:rPr lang="es-US" sz="1400" kern="0">
                <a:solidFill>
                  <a:srgbClr val="3F3F3F"/>
                </a:solidFill>
                <a:latin typeface="Arial" panose="020B0604020202020204" pitchFamily="34" charset="0"/>
                <a:ea typeface="Open Sans"/>
                <a:cs typeface="Arial" panose="020B0604020202020204" pitchFamily="34" charset="0"/>
                <a:sym typeface="Open Sans"/>
              </a:rPr>
              <a:t> </a:t>
            </a:r>
            <a:r>
              <a:rPr lang="es-US" sz="1400" kern="0" err="1">
                <a:solidFill>
                  <a:srgbClr val="3F3F3F"/>
                </a:solidFill>
                <a:latin typeface="Arial" panose="020B0604020202020204" pitchFamily="34" charset="0"/>
                <a:ea typeface="Open Sans"/>
                <a:cs typeface="Arial" panose="020B0604020202020204" pitchFamily="34" charset="0"/>
                <a:sym typeface="Open Sans"/>
              </a:rPr>
              <a:t>Consultations</a:t>
            </a:r>
            <a:endParaRPr lang="es-US" sz="1400" kern="0">
              <a:solidFill>
                <a:srgbClr val="3F3F3F"/>
              </a:solidFill>
              <a:latin typeface="Arial" panose="020B0604020202020204" pitchFamily="34" charset="0"/>
              <a:ea typeface="Open Sans"/>
              <a:cs typeface="Arial" panose="020B0604020202020204" pitchFamily="34" charset="0"/>
              <a:sym typeface="Open Sans"/>
            </a:endParaRPr>
          </a:p>
          <a:p>
            <a:pPr algn="ctr">
              <a:buClr>
                <a:srgbClr val="000000"/>
              </a:buClr>
            </a:pPr>
            <a:r>
              <a:rPr lang="es-US" sz="1400" kern="0">
                <a:latin typeface="Arial" panose="020B0604020202020204" pitchFamily="34" charset="0"/>
                <a:ea typeface="Open Sans"/>
                <a:cs typeface="Arial" panose="020B0604020202020204" pitchFamily="34" charset="0"/>
                <a:sym typeface="Open Sans"/>
              </a:rPr>
              <a:t>DCDT </a:t>
            </a:r>
            <a:r>
              <a:rPr lang="es-US" sz="1400" kern="0" err="1">
                <a:latin typeface="Arial" panose="020B0604020202020204" pitchFamily="34" charset="0"/>
                <a:ea typeface="Open Sans"/>
                <a:cs typeface="Arial" panose="020B0604020202020204" pitchFamily="34" charset="0"/>
                <a:sym typeface="Open Sans"/>
              </a:rPr>
              <a:t>Internal</a:t>
            </a:r>
            <a:r>
              <a:rPr lang="es-US" sz="1400" kern="0">
                <a:latin typeface="Arial" panose="020B0604020202020204" pitchFamily="34" charset="0"/>
                <a:ea typeface="Open Sans"/>
                <a:cs typeface="Arial" panose="020B0604020202020204" pitchFamily="34" charset="0"/>
                <a:sym typeface="Open Sans"/>
              </a:rPr>
              <a:t> - Feb 2021  </a:t>
            </a:r>
          </a:p>
          <a:p>
            <a:pPr algn="ctr">
              <a:buClr>
                <a:srgbClr val="000000"/>
              </a:buClr>
            </a:pPr>
            <a:r>
              <a:rPr lang="es-US" sz="1400" kern="0">
                <a:latin typeface="Arial" panose="020B0604020202020204" pitchFamily="34" charset="0"/>
                <a:ea typeface="Open Sans"/>
                <a:cs typeface="Arial" panose="020B0604020202020204" pitchFamily="34" charset="0"/>
                <a:sym typeface="Open Sans"/>
              </a:rPr>
              <a:t>DPME - Mar 2021</a:t>
            </a:r>
          </a:p>
          <a:p>
            <a:pPr algn="ctr">
              <a:buClr>
                <a:srgbClr val="000000"/>
              </a:buClr>
            </a:pPr>
            <a:r>
              <a:rPr lang="es-US" sz="1400" kern="0" err="1">
                <a:latin typeface="Arial" panose="020B0604020202020204" pitchFamily="34" charset="0"/>
                <a:ea typeface="Open Sans"/>
                <a:cs typeface="Arial" panose="020B0604020202020204" pitchFamily="34" charset="0"/>
                <a:sym typeface="Open Sans"/>
              </a:rPr>
              <a:t>Departementst</a:t>
            </a:r>
            <a:r>
              <a:rPr lang="es-US" sz="1400" kern="0">
                <a:latin typeface="Arial" panose="020B0604020202020204" pitchFamily="34" charset="0"/>
                <a:ea typeface="Open Sans"/>
                <a:cs typeface="Arial" panose="020B0604020202020204" pitchFamily="34" charset="0"/>
                <a:sym typeface="Open Sans"/>
              </a:rPr>
              <a:t>, </a:t>
            </a:r>
            <a:r>
              <a:rPr lang="es-US" sz="1400" kern="0" err="1">
                <a:latin typeface="Arial" panose="020B0604020202020204" pitchFamily="34" charset="0"/>
                <a:ea typeface="Open Sans"/>
                <a:cs typeface="Arial" panose="020B0604020202020204" pitchFamily="34" charset="0"/>
                <a:sym typeface="Open Sans"/>
              </a:rPr>
              <a:t>Provinces</a:t>
            </a:r>
            <a:r>
              <a:rPr lang="es-US" sz="1400" kern="0">
                <a:latin typeface="Arial" panose="020B0604020202020204" pitchFamily="34" charset="0"/>
                <a:ea typeface="Open Sans"/>
                <a:cs typeface="Arial" panose="020B0604020202020204" pitchFamily="34" charset="0"/>
                <a:sym typeface="Open Sans"/>
              </a:rPr>
              <a:t> &amp; Prívate Sector - Feb-Jul 2021</a:t>
            </a:r>
          </a:p>
          <a:p>
            <a:pPr algn="ctr">
              <a:buClr>
                <a:srgbClr val="000000"/>
              </a:buClr>
            </a:pPr>
            <a:r>
              <a:rPr lang="es-US" sz="1400" kern="0" err="1">
                <a:latin typeface="Arial" panose="020B0604020202020204" pitchFamily="34" charset="0"/>
                <a:ea typeface="Open Sans"/>
                <a:cs typeface="Arial" panose="020B0604020202020204" pitchFamily="34" charset="0"/>
                <a:sym typeface="Open Sans"/>
              </a:rPr>
              <a:t>Feedback</a:t>
            </a:r>
            <a:r>
              <a:rPr lang="es-US" sz="1400" kern="0">
                <a:latin typeface="Arial" panose="020B0604020202020204" pitchFamily="34" charset="0"/>
                <a:ea typeface="Open Sans"/>
                <a:cs typeface="Arial" panose="020B0604020202020204" pitchFamily="34" charset="0"/>
                <a:sym typeface="Open Sans"/>
              </a:rPr>
              <a:t> </a:t>
            </a:r>
            <a:r>
              <a:rPr lang="es-US" sz="1400" kern="0" err="1">
                <a:latin typeface="Arial" panose="020B0604020202020204" pitchFamily="34" charset="0"/>
                <a:ea typeface="Open Sans"/>
                <a:cs typeface="Arial" panose="020B0604020202020204" pitchFamily="34" charset="0"/>
                <a:sym typeface="Open Sans"/>
              </a:rPr>
              <a:t>Analysis</a:t>
            </a:r>
            <a:r>
              <a:rPr lang="es-US" sz="1400" kern="0">
                <a:latin typeface="Arial" panose="020B0604020202020204" pitchFamily="34" charset="0"/>
                <a:ea typeface="Open Sans"/>
                <a:cs typeface="Arial" panose="020B0604020202020204" pitchFamily="34" charset="0"/>
                <a:sym typeface="Open Sans"/>
              </a:rPr>
              <a:t> </a:t>
            </a:r>
            <a:r>
              <a:rPr lang="es-US" sz="1400" kern="0" err="1">
                <a:latin typeface="Arial" panose="020B0604020202020204" pitchFamily="34" charset="0"/>
                <a:ea typeface="Open Sans"/>
                <a:cs typeface="Arial" panose="020B0604020202020204" pitchFamily="34" charset="0"/>
                <a:sym typeface="Open Sans"/>
              </a:rPr>
              <a:t>Finalised</a:t>
            </a:r>
            <a:r>
              <a:rPr lang="es-US" sz="1400" kern="0">
                <a:latin typeface="Arial" panose="020B0604020202020204" pitchFamily="34" charset="0"/>
                <a:ea typeface="Open Sans"/>
                <a:cs typeface="Arial" panose="020B0604020202020204" pitchFamily="34" charset="0"/>
                <a:sym typeface="Open Sans"/>
              </a:rPr>
              <a:t> - </a:t>
            </a:r>
            <a:r>
              <a:rPr lang="es-US" sz="1400" kern="0" err="1">
                <a:latin typeface="Arial" panose="020B0604020202020204" pitchFamily="34" charset="0"/>
                <a:ea typeface="Open Sans"/>
                <a:cs typeface="Arial" panose="020B0604020202020204" pitchFamily="34" charset="0"/>
                <a:sym typeface="Open Sans"/>
              </a:rPr>
              <a:t>Aug</a:t>
            </a:r>
            <a:r>
              <a:rPr lang="es-US" sz="1400" kern="0">
                <a:latin typeface="Arial" panose="020B0604020202020204" pitchFamily="34" charset="0"/>
                <a:ea typeface="Open Sans"/>
                <a:cs typeface="Arial" panose="020B0604020202020204" pitchFamily="34" charset="0"/>
                <a:sym typeface="Open Sans"/>
              </a:rPr>
              <a:t> 2021</a:t>
            </a:r>
          </a:p>
          <a:p>
            <a:pPr algn="ctr">
              <a:buClr>
                <a:srgbClr val="000000"/>
              </a:buClr>
            </a:pPr>
            <a:r>
              <a:rPr lang="es-US" sz="1400" kern="0">
                <a:latin typeface="Arial" panose="020B0604020202020204" pitchFamily="34" charset="0"/>
                <a:ea typeface="Open Sans"/>
                <a:cs typeface="Arial" panose="020B0604020202020204" pitchFamily="34" charset="0"/>
                <a:sym typeface="Open Sans"/>
              </a:rPr>
              <a:t>Final Draft </a:t>
            </a:r>
            <a:r>
              <a:rPr lang="es-US" sz="1400" kern="0" err="1">
                <a:latin typeface="Arial" panose="020B0604020202020204" pitchFamily="34" charset="0"/>
                <a:ea typeface="Open Sans"/>
                <a:cs typeface="Arial" panose="020B0604020202020204" pitchFamily="34" charset="0"/>
                <a:sym typeface="Open Sans"/>
              </a:rPr>
              <a:t>Submitted</a:t>
            </a:r>
            <a:r>
              <a:rPr lang="es-US" sz="1400" kern="0">
                <a:latin typeface="Arial" panose="020B0604020202020204" pitchFamily="34" charset="0"/>
                <a:ea typeface="Open Sans"/>
                <a:cs typeface="Arial" panose="020B0604020202020204" pitchFamily="34" charset="0"/>
                <a:sym typeface="Open Sans"/>
              </a:rPr>
              <a:t> – Oct 2021</a:t>
            </a:r>
          </a:p>
          <a:p>
            <a:pPr algn="ctr">
              <a:buClr>
                <a:srgbClr val="000000"/>
              </a:buClr>
            </a:pPr>
            <a:r>
              <a:rPr lang="es-US" sz="1400" kern="0">
                <a:latin typeface="Arial" panose="020B0604020202020204" pitchFamily="34" charset="0"/>
                <a:ea typeface="Open Sans"/>
                <a:cs typeface="Arial" panose="020B0604020202020204" pitchFamily="34" charset="0"/>
                <a:sym typeface="Open Sans"/>
              </a:rPr>
              <a:t> </a:t>
            </a:r>
          </a:p>
        </p:txBody>
      </p:sp>
      <p:sp>
        <p:nvSpPr>
          <p:cNvPr id="49" name="Google Shape;991;p28">
            <a:extLst>
              <a:ext uri="{FF2B5EF4-FFF2-40B4-BE49-F238E27FC236}">
                <a16:creationId xmlns:a16="http://schemas.microsoft.com/office/drawing/2014/main" xmlns="" id="{89713640-1B19-4089-92BC-59FE5DCB6159}"/>
              </a:ext>
            </a:extLst>
          </p:cNvPr>
          <p:cNvSpPr txBox="1"/>
          <p:nvPr/>
        </p:nvSpPr>
        <p:spPr>
          <a:xfrm>
            <a:off x="4196617" y="5863441"/>
            <a:ext cx="4253504" cy="738623"/>
          </a:xfrm>
          <a:prstGeom prst="rect">
            <a:avLst/>
          </a:prstGeom>
          <a:noFill/>
          <a:ln>
            <a:noFill/>
          </a:ln>
        </p:spPr>
        <p:txBody>
          <a:bodyPr spcFirstLastPara="1" wrap="square" lIns="91425" tIns="45700" rIns="91425" bIns="45700" anchor="t" anchorCtr="0">
            <a:spAutoFit/>
          </a:bodyPr>
          <a:lstStyle/>
          <a:p>
            <a:pPr algn="ctr">
              <a:buClr>
                <a:srgbClr val="000000"/>
              </a:buClr>
            </a:pPr>
            <a:r>
              <a:rPr lang="en-US" sz="1400" kern="0">
                <a:solidFill>
                  <a:srgbClr val="3F3F3F"/>
                </a:solidFill>
                <a:latin typeface="Arial" panose="020B0604020202020204" pitchFamily="34" charset="0"/>
                <a:ea typeface="Open Sans"/>
                <a:cs typeface="Arial" panose="020B0604020202020204" pitchFamily="34" charset="0"/>
                <a:sym typeface="Open Sans"/>
              </a:rPr>
              <a:t>Submission PC4IR SIP</a:t>
            </a:r>
          </a:p>
          <a:p>
            <a:pPr algn="ctr">
              <a:buClr>
                <a:srgbClr val="000000"/>
              </a:buClr>
            </a:pPr>
            <a:r>
              <a:rPr lang="en-US" sz="1400" kern="0">
                <a:latin typeface="Arial" panose="020B0604020202020204" pitchFamily="34" charset="0"/>
                <a:ea typeface="Open Sans"/>
                <a:cs typeface="Arial" panose="020B0604020202020204" pitchFamily="34" charset="0"/>
                <a:sym typeface="Open Sans"/>
              </a:rPr>
              <a:t>Nov 2021</a:t>
            </a:r>
          </a:p>
          <a:p>
            <a:pPr algn="ctr">
              <a:buClr>
                <a:srgbClr val="000000"/>
              </a:buClr>
            </a:pPr>
            <a:r>
              <a:rPr lang="en-US" sz="1400" kern="0">
                <a:latin typeface="Arial" panose="020B0604020202020204" pitchFamily="34" charset="0"/>
                <a:ea typeface="Open Sans"/>
                <a:cs typeface="Arial" panose="020B0604020202020204" pitchFamily="34" charset="0"/>
                <a:sym typeface="Open Sans"/>
              </a:rPr>
              <a:t>Review for Priority </a:t>
            </a:r>
            <a:r>
              <a:rPr lang="en-US" sz="1400" kern="0" err="1">
                <a:latin typeface="Arial" panose="020B0604020202020204" pitchFamily="34" charset="0"/>
                <a:ea typeface="Open Sans"/>
                <a:cs typeface="Arial" panose="020B0604020202020204" pitchFamily="34" charset="0"/>
                <a:sym typeface="Open Sans"/>
              </a:rPr>
              <a:t>Programmes</a:t>
            </a:r>
            <a:endParaRPr lang="en-US" sz="1400" kern="0">
              <a:latin typeface="Arial" panose="020B0604020202020204" pitchFamily="34" charset="0"/>
              <a:ea typeface="Open Sans"/>
              <a:cs typeface="Arial" panose="020B0604020202020204" pitchFamily="34" charset="0"/>
              <a:sym typeface="Open Sans"/>
            </a:endParaRPr>
          </a:p>
        </p:txBody>
      </p:sp>
      <p:grpSp>
        <p:nvGrpSpPr>
          <p:cNvPr id="56" name="Google Shape;1628;p48">
            <a:extLst>
              <a:ext uri="{FF2B5EF4-FFF2-40B4-BE49-F238E27FC236}">
                <a16:creationId xmlns:a16="http://schemas.microsoft.com/office/drawing/2014/main" xmlns="" id="{0FDE1805-3EE4-484E-9410-F18A5F527361}"/>
              </a:ext>
            </a:extLst>
          </p:cNvPr>
          <p:cNvGrpSpPr/>
          <p:nvPr/>
        </p:nvGrpSpPr>
        <p:grpSpPr>
          <a:xfrm>
            <a:off x="4226312" y="3675364"/>
            <a:ext cx="421064" cy="417547"/>
            <a:chOff x="396876" y="3176588"/>
            <a:chExt cx="3040063" cy="3014663"/>
          </a:xfrm>
        </p:grpSpPr>
        <p:sp>
          <p:nvSpPr>
            <p:cNvPr id="57" name="Google Shape;1629;p48">
              <a:extLst>
                <a:ext uri="{FF2B5EF4-FFF2-40B4-BE49-F238E27FC236}">
                  <a16:creationId xmlns:a16="http://schemas.microsoft.com/office/drawing/2014/main" xmlns="" id="{D6C05B1E-E353-4E27-A99A-BFB4CF62A7AC}"/>
                </a:ext>
              </a:extLst>
            </p:cNvPr>
            <p:cNvSpPr/>
            <p:nvPr/>
          </p:nvSpPr>
          <p:spPr>
            <a:xfrm>
              <a:off x="396876" y="3176588"/>
              <a:ext cx="3040063" cy="3014663"/>
            </a:xfrm>
            <a:custGeom>
              <a:avLst/>
              <a:gdLst/>
              <a:ahLst/>
              <a:cxnLst/>
              <a:rect l="l" t="t" r="r" b="b"/>
              <a:pathLst>
                <a:path w="3828" h="3799" extrusionOk="0">
                  <a:moveTo>
                    <a:pt x="479" y="0"/>
                  </a:moveTo>
                  <a:lnTo>
                    <a:pt x="499" y="0"/>
                  </a:lnTo>
                  <a:lnTo>
                    <a:pt x="518" y="4"/>
                  </a:lnTo>
                  <a:lnTo>
                    <a:pt x="536" y="13"/>
                  </a:lnTo>
                  <a:lnTo>
                    <a:pt x="551" y="26"/>
                  </a:lnTo>
                  <a:lnTo>
                    <a:pt x="950" y="502"/>
                  </a:lnTo>
                  <a:lnTo>
                    <a:pt x="966" y="519"/>
                  </a:lnTo>
                  <a:lnTo>
                    <a:pt x="976" y="540"/>
                  </a:lnTo>
                  <a:lnTo>
                    <a:pt x="979" y="564"/>
                  </a:lnTo>
                  <a:lnTo>
                    <a:pt x="977" y="586"/>
                  </a:lnTo>
                  <a:lnTo>
                    <a:pt x="968" y="605"/>
                  </a:lnTo>
                  <a:lnTo>
                    <a:pt x="955" y="622"/>
                  </a:lnTo>
                  <a:lnTo>
                    <a:pt x="938" y="633"/>
                  </a:lnTo>
                  <a:lnTo>
                    <a:pt x="919" y="642"/>
                  </a:lnTo>
                  <a:lnTo>
                    <a:pt x="897" y="645"/>
                  </a:lnTo>
                  <a:lnTo>
                    <a:pt x="897" y="644"/>
                  </a:lnTo>
                  <a:lnTo>
                    <a:pt x="896" y="645"/>
                  </a:lnTo>
                  <a:lnTo>
                    <a:pt x="652" y="645"/>
                  </a:lnTo>
                  <a:lnTo>
                    <a:pt x="652" y="3153"/>
                  </a:lnTo>
                  <a:lnTo>
                    <a:pt x="3176" y="3153"/>
                  </a:lnTo>
                  <a:lnTo>
                    <a:pt x="3176" y="2910"/>
                  </a:lnTo>
                  <a:lnTo>
                    <a:pt x="3178" y="2891"/>
                  </a:lnTo>
                  <a:lnTo>
                    <a:pt x="3184" y="2874"/>
                  </a:lnTo>
                  <a:lnTo>
                    <a:pt x="3194" y="2859"/>
                  </a:lnTo>
                  <a:lnTo>
                    <a:pt x="3207" y="2847"/>
                  </a:lnTo>
                  <a:lnTo>
                    <a:pt x="3223" y="2837"/>
                  </a:lnTo>
                  <a:lnTo>
                    <a:pt x="3246" y="2830"/>
                  </a:lnTo>
                  <a:lnTo>
                    <a:pt x="3269" y="2830"/>
                  </a:lnTo>
                  <a:lnTo>
                    <a:pt x="3290" y="2836"/>
                  </a:lnTo>
                  <a:lnTo>
                    <a:pt x="3310" y="2848"/>
                  </a:lnTo>
                  <a:lnTo>
                    <a:pt x="3798" y="3252"/>
                  </a:lnTo>
                  <a:lnTo>
                    <a:pt x="3811" y="3265"/>
                  </a:lnTo>
                  <a:lnTo>
                    <a:pt x="3821" y="3281"/>
                  </a:lnTo>
                  <a:lnTo>
                    <a:pt x="3826" y="3296"/>
                  </a:lnTo>
                  <a:lnTo>
                    <a:pt x="3828" y="3314"/>
                  </a:lnTo>
                  <a:lnTo>
                    <a:pt x="3826" y="3332"/>
                  </a:lnTo>
                  <a:lnTo>
                    <a:pt x="3821" y="3349"/>
                  </a:lnTo>
                  <a:lnTo>
                    <a:pt x="3811" y="3364"/>
                  </a:lnTo>
                  <a:lnTo>
                    <a:pt x="3798" y="3376"/>
                  </a:lnTo>
                  <a:lnTo>
                    <a:pt x="3310" y="3781"/>
                  </a:lnTo>
                  <a:lnTo>
                    <a:pt x="3294" y="3791"/>
                  </a:lnTo>
                  <a:lnTo>
                    <a:pt x="3276" y="3798"/>
                  </a:lnTo>
                  <a:lnTo>
                    <a:pt x="3258" y="3799"/>
                  </a:lnTo>
                  <a:lnTo>
                    <a:pt x="3240" y="3798"/>
                  </a:lnTo>
                  <a:lnTo>
                    <a:pt x="3223" y="3792"/>
                  </a:lnTo>
                  <a:lnTo>
                    <a:pt x="3207" y="3783"/>
                  </a:lnTo>
                  <a:lnTo>
                    <a:pt x="3194" y="3770"/>
                  </a:lnTo>
                  <a:lnTo>
                    <a:pt x="3184" y="3755"/>
                  </a:lnTo>
                  <a:lnTo>
                    <a:pt x="3178" y="3737"/>
                  </a:lnTo>
                  <a:lnTo>
                    <a:pt x="3176" y="3719"/>
                  </a:lnTo>
                  <a:lnTo>
                    <a:pt x="3176" y="3477"/>
                  </a:lnTo>
                  <a:lnTo>
                    <a:pt x="489" y="3477"/>
                  </a:lnTo>
                  <a:lnTo>
                    <a:pt x="456" y="3473"/>
                  </a:lnTo>
                  <a:lnTo>
                    <a:pt x="426" y="3464"/>
                  </a:lnTo>
                  <a:lnTo>
                    <a:pt x="398" y="3449"/>
                  </a:lnTo>
                  <a:lnTo>
                    <a:pt x="374" y="3429"/>
                  </a:lnTo>
                  <a:lnTo>
                    <a:pt x="354" y="3405"/>
                  </a:lnTo>
                  <a:lnTo>
                    <a:pt x="339" y="3378"/>
                  </a:lnTo>
                  <a:lnTo>
                    <a:pt x="329" y="3348"/>
                  </a:lnTo>
                  <a:lnTo>
                    <a:pt x="326" y="3314"/>
                  </a:lnTo>
                  <a:lnTo>
                    <a:pt x="326" y="645"/>
                  </a:lnTo>
                  <a:lnTo>
                    <a:pt x="82" y="645"/>
                  </a:lnTo>
                  <a:lnTo>
                    <a:pt x="64" y="643"/>
                  </a:lnTo>
                  <a:lnTo>
                    <a:pt x="46" y="637"/>
                  </a:lnTo>
                  <a:lnTo>
                    <a:pt x="31" y="627"/>
                  </a:lnTo>
                  <a:lnTo>
                    <a:pt x="18" y="614"/>
                  </a:lnTo>
                  <a:lnTo>
                    <a:pt x="8" y="599"/>
                  </a:lnTo>
                  <a:lnTo>
                    <a:pt x="2" y="581"/>
                  </a:lnTo>
                  <a:lnTo>
                    <a:pt x="0" y="563"/>
                  </a:lnTo>
                  <a:lnTo>
                    <a:pt x="0" y="562"/>
                  </a:lnTo>
                  <a:lnTo>
                    <a:pt x="2" y="545"/>
                  </a:lnTo>
                  <a:lnTo>
                    <a:pt x="8" y="527"/>
                  </a:lnTo>
                  <a:lnTo>
                    <a:pt x="19" y="512"/>
                  </a:lnTo>
                  <a:lnTo>
                    <a:pt x="426" y="26"/>
                  </a:lnTo>
                  <a:lnTo>
                    <a:pt x="441" y="13"/>
                  </a:lnTo>
                  <a:lnTo>
                    <a:pt x="459" y="4"/>
                  </a:lnTo>
                  <a:lnTo>
                    <a:pt x="479" y="0"/>
                  </a:lnTo>
                  <a:close/>
                </a:path>
              </a:pathLst>
            </a:custGeom>
            <a:solidFill>
              <a:schemeClr val="lt1"/>
            </a:solidFill>
            <a:ln>
              <a:noFill/>
            </a:ln>
          </p:spPr>
          <p:txBody>
            <a:bodyPr spcFirstLastPara="1" wrap="square" lIns="91425" tIns="45700" rIns="91425" bIns="45700" anchor="t" anchorCtr="0">
              <a:noAutofit/>
            </a:bodyPr>
            <a:lstStyle/>
            <a:p>
              <a:endParaRPr sz="1600">
                <a:solidFill>
                  <a:schemeClr val="dk1"/>
                </a:solidFill>
                <a:latin typeface="Arial" panose="020B0604020202020204" pitchFamily="34" charset="0"/>
                <a:ea typeface="Open Sans"/>
                <a:cs typeface="Arial" panose="020B0604020202020204" pitchFamily="34" charset="0"/>
                <a:sym typeface="Open Sans"/>
              </a:endParaRPr>
            </a:p>
          </p:txBody>
        </p:sp>
        <p:sp>
          <p:nvSpPr>
            <p:cNvPr id="58" name="Google Shape;1630;p48">
              <a:extLst>
                <a:ext uri="{FF2B5EF4-FFF2-40B4-BE49-F238E27FC236}">
                  <a16:creationId xmlns:a16="http://schemas.microsoft.com/office/drawing/2014/main" xmlns="" id="{420731D1-809E-4B8F-AFF9-B71B00E83981}"/>
                </a:ext>
              </a:extLst>
            </p:cNvPr>
            <p:cNvSpPr/>
            <p:nvPr/>
          </p:nvSpPr>
          <p:spPr>
            <a:xfrm>
              <a:off x="1109663" y="4972051"/>
              <a:ext cx="1679575" cy="384175"/>
            </a:xfrm>
            <a:custGeom>
              <a:avLst/>
              <a:gdLst/>
              <a:ahLst/>
              <a:cxnLst/>
              <a:rect l="l" t="t" r="r" b="b"/>
              <a:pathLst>
                <a:path w="2118" h="486" extrusionOk="0">
                  <a:moveTo>
                    <a:pt x="244" y="0"/>
                  </a:moveTo>
                  <a:lnTo>
                    <a:pt x="1873" y="0"/>
                  </a:lnTo>
                  <a:lnTo>
                    <a:pt x="1913" y="4"/>
                  </a:lnTo>
                  <a:lnTo>
                    <a:pt x="1950" y="14"/>
                  </a:lnTo>
                  <a:lnTo>
                    <a:pt x="1985" y="28"/>
                  </a:lnTo>
                  <a:lnTo>
                    <a:pt x="2018" y="48"/>
                  </a:lnTo>
                  <a:lnTo>
                    <a:pt x="2047" y="72"/>
                  </a:lnTo>
                  <a:lnTo>
                    <a:pt x="2071" y="100"/>
                  </a:lnTo>
                  <a:lnTo>
                    <a:pt x="2090" y="132"/>
                  </a:lnTo>
                  <a:lnTo>
                    <a:pt x="2106" y="167"/>
                  </a:lnTo>
                  <a:lnTo>
                    <a:pt x="2114" y="204"/>
                  </a:lnTo>
                  <a:lnTo>
                    <a:pt x="2118" y="243"/>
                  </a:lnTo>
                  <a:lnTo>
                    <a:pt x="2114" y="283"/>
                  </a:lnTo>
                  <a:lnTo>
                    <a:pt x="2106" y="320"/>
                  </a:lnTo>
                  <a:lnTo>
                    <a:pt x="2090" y="355"/>
                  </a:lnTo>
                  <a:lnTo>
                    <a:pt x="2071" y="386"/>
                  </a:lnTo>
                  <a:lnTo>
                    <a:pt x="2047" y="415"/>
                  </a:lnTo>
                  <a:lnTo>
                    <a:pt x="2018" y="439"/>
                  </a:lnTo>
                  <a:lnTo>
                    <a:pt x="1985" y="459"/>
                  </a:lnTo>
                  <a:lnTo>
                    <a:pt x="1950" y="474"/>
                  </a:lnTo>
                  <a:lnTo>
                    <a:pt x="1913" y="483"/>
                  </a:lnTo>
                  <a:lnTo>
                    <a:pt x="1873" y="486"/>
                  </a:lnTo>
                  <a:lnTo>
                    <a:pt x="244" y="486"/>
                  </a:lnTo>
                  <a:lnTo>
                    <a:pt x="205" y="483"/>
                  </a:lnTo>
                  <a:lnTo>
                    <a:pt x="167" y="474"/>
                  </a:lnTo>
                  <a:lnTo>
                    <a:pt x="132" y="459"/>
                  </a:lnTo>
                  <a:lnTo>
                    <a:pt x="100" y="439"/>
                  </a:lnTo>
                  <a:lnTo>
                    <a:pt x="71" y="415"/>
                  </a:lnTo>
                  <a:lnTo>
                    <a:pt x="47" y="386"/>
                  </a:lnTo>
                  <a:lnTo>
                    <a:pt x="28" y="355"/>
                  </a:lnTo>
                  <a:lnTo>
                    <a:pt x="12" y="320"/>
                  </a:lnTo>
                  <a:lnTo>
                    <a:pt x="4" y="283"/>
                  </a:lnTo>
                  <a:lnTo>
                    <a:pt x="0" y="243"/>
                  </a:lnTo>
                  <a:lnTo>
                    <a:pt x="4" y="204"/>
                  </a:lnTo>
                  <a:lnTo>
                    <a:pt x="12" y="167"/>
                  </a:lnTo>
                  <a:lnTo>
                    <a:pt x="28" y="132"/>
                  </a:lnTo>
                  <a:lnTo>
                    <a:pt x="47" y="100"/>
                  </a:lnTo>
                  <a:lnTo>
                    <a:pt x="71" y="72"/>
                  </a:lnTo>
                  <a:lnTo>
                    <a:pt x="100" y="48"/>
                  </a:lnTo>
                  <a:lnTo>
                    <a:pt x="132" y="28"/>
                  </a:lnTo>
                  <a:lnTo>
                    <a:pt x="167" y="14"/>
                  </a:lnTo>
                  <a:lnTo>
                    <a:pt x="205" y="4"/>
                  </a:lnTo>
                  <a:lnTo>
                    <a:pt x="244" y="0"/>
                  </a:lnTo>
                  <a:close/>
                </a:path>
              </a:pathLst>
            </a:custGeom>
            <a:solidFill>
              <a:schemeClr val="lt1"/>
            </a:solidFill>
            <a:ln>
              <a:noFill/>
            </a:ln>
          </p:spPr>
          <p:txBody>
            <a:bodyPr spcFirstLastPara="1" wrap="square" lIns="91425" tIns="45700" rIns="91425" bIns="45700" anchor="t" anchorCtr="0">
              <a:noAutofit/>
            </a:bodyPr>
            <a:lstStyle/>
            <a:p>
              <a:endParaRPr sz="1600">
                <a:solidFill>
                  <a:schemeClr val="dk1"/>
                </a:solidFill>
                <a:latin typeface="Arial" panose="020B0604020202020204" pitchFamily="34" charset="0"/>
                <a:ea typeface="Open Sans"/>
                <a:cs typeface="Arial" panose="020B0604020202020204" pitchFamily="34" charset="0"/>
                <a:sym typeface="Open Sans"/>
              </a:endParaRPr>
            </a:p>
          </p:txBody>
        </p:sp>
        <p:sp>
          <p:nvSpPr>
            <p:cNvPr id="59" name="Google Shape;1631;p48">
              <a:extLst>
                <a:ext uri="{FF2B5EF4-FFF2-40B4-BE49-F238E27FC236}">
                  <a16:creationId xmlns:a16="http://schemas.microsoft.com/office/drawing/2014/main" xmlns="" id="{BE505F61-424E-4073-AEFA-150626B0319C}"/>
                </a:ext>
              </a:extLst>
            </p:cNvPr>
            <p:cNvSpPr/>
            <p:nvPr/>
          </p:nvSpPr>
          <p:spPr>
            <a:xfrm>
              <a:off x="1109663" y="4457701"/>
              <a:ext cx="1033463" cy="385763"/>
            </a:xfrm>
            <a:custGeom>
              <a:avLst/>
              <a:gdLst/>
              <a:ahLst/>
              <a:cxnLst/>
              <a:rect l="l" t="t" r="r" b="b"/>
              <a:pathLst>
                <a:path w="1303" h="485" extrusionOk="0">
                  <a:moveTo>
                    <a:pt x="244" y="0"/>
                  </a:moveTo>
                  <a:lnTo>
                    <a:pt x="1059" y="0"/>
                  </a:lnTo>
                  <a:lnTo>
                    <a:pt x="1099" y="2"/>
                  </a:lnTo>
                  <a:lnTo>
                    <a:pt x="1136" y="12"/>
                  </a:lnTo>
                  <a:lnTo>
                    <a:pt x="1171" y="26"/>
                  </a:lnTo>
                  <a:lnTo>
                    <a:pt x="1203" y="46"/>
                  </a:lnTo>
                  <a:lnTo>
                    <a:pt x="1232" y="70"/>
                  </a:lnTo>
                  <a:lnTo>
                    <a:pt x="1256" y="99"/>
                  </a:lnTo>
                  <a:lnTo>
                    <a:pt x="1275" y="130"/>
                  </a:lnTo>
                  <a:lnTo>
                    <a:pt x="1291" y="166"/>
                  </a:lnTo>
                  <a:lnTo>
                    <a:pt x="1301" y="203"/>
                  </a:lnTo>
                  <a:lnTo>
                    <a:pt x="1303" y="242"/>
                  </a:lnTo>
                  <a:lnTo>
                    <a:pt x="1301" y="282"/>
                  </a:lnTo>
                  <a:lnTo>
                    <a:pt x="1291" y="319"/>
                  </a:lnTo>
                  <a:lnTo>
                    <a:pt x="1275" y="354"/>
                  </a:lnTo>
                  <a:lnTo>
                    <a:pt x="1256" y="386"/>
                  </a:lnTo>
                  <a:lnTo>
                    <a:pt x="1232" y="413"/>
                  </a:lnTo>
                  <a:lnTo>
                    <a:pt x="1203" y="438"/>
                  </a:lnTo>
                  <a:lnTo>
                    <a:pt x="1171" y="458"/>
                  </a:lnTo>
                  <a:lnTo>
                    <a:pt x="1136" y="472"/>
                  </a:lnTo>
                  <a:lnTo>
                    <a:pt x="1099" y="482"/>
                  </a:lnTo>
                  <a:lnTo>
                    <a:pt x="1059" y="485"/>
                  </a:lnTo>
                  <a:lnTo>
                    <a:pt x="244" y="485"/>
                  </a:lnTo>
                  <a:lnTo>
                    <a:pt x="205" y="482"/>
                  </a:lnTo>
                  <a:lnTo>
                    <a:pt x="167" y="472"/>
                  </a:lnTo>
                  <a:lnTo>
                    <a:pt x="132" y="458"/>
                  </a:lnTo>
                  <a:lnTo>
                    <a:pt x="100" y="438"/>
                  </a:lnTo>
                  <a:lnTo>
                    <a:pt x="71" y="413"/>
                  </a:lnTo>
                  <a:lnTo>
                    <a:pt x="47" y="386"/>
                  </a:lnTo>
                  <a:lnTo>
                    <a:pt x="28" y="354"/>
                  </a:lnTo>
                  <a:lnTo>
                    <a:pt x="12" y="319"/>
                  </a:lnTo>
                  <a:lnTo>
                    <a:pt x="4" y="282"/>
                  </a:lnTo>
                  <a:lnTo>
                    <a:pt x="0" y="242"/>
                  </a:lnTo>
                  <a:lnTo>
                    <a:pt x="4" y="203"/>
                  </a:lnTo>
                  <a:lnTo>
                    <a:pt x="12" y="166"/>
                  </a:lnTo>
                  <a:lnTo>
                    <a:pt x="28" y="130"/>
                  </a:lnTo>
                  <a:lnTo>
                    <a:pt x="47" y="99"/>
                  </a:lnTo>
                  <a:lnTo>
                    <a:pt x="71" y="70"/>
                  </a:lnTo>
                  <a:lnTo>
                    <a:pt x="100" y="46"/>
                  </a:lnTo>
                  <a:lnTo>
                    <a:pt x="132" y="26"/>
                  </a:lnTo>
                  <a:lnTo>
                    <a:pt x="167" y="12"/>
                  </a:lnTo>
                  <a:lnTo>
                    <a:pt x="205" y="2"/>
                  </a:lnTo>
                  <a:lnTo>
                    <a:pt x="244" y="0"/>
                  </a:lnTo>
                  <a:close/>
                </a:path>
              </a:pathLst>
            </a:custGeom>
            <a:solidFill>
              <a:schemeClr val="lt1"/>
            </a:solidFill>
            <a:ln>
              <a:noFill/>
            </a:ln>
          </p:spPr>
          <p:txBody>
            <a:bodyPr spcFirstLastPara="1" wrap="square" lIns="91425" tIns="45700" rIns="91425" bIns="45700" anchor="t" anchorCtr="0">
              <a:noAutofit/>
            </a:bodyPr>
            <a:lstStyle/>
            <a:p>
              <a:endParaRPr sz="1600">
                <a:solidFill>
                  <a:schemeClr val="dk1"/>
                </a:solidFill>
                <a:latin typeface="Arial" panose="020B0604020202020204" pitchFamily="34" charset="0"/>
                <a:ea typeface="Open Sans"/>
                <a:cs typeface="Arial" panose="020B0604020202020204" pitchFamily="34" charset="0"/>
                <a:sym typeface="Open Sans"/>
              </a:endParaRPr>
            </a:p>
          </p:txBody>
        </p:sp>
        <p:sp>
          <p:nvSpPr>
            <p:cNvPr id="60" name="Google Shape;1632;p48">
              <a:extLst>
                <a:ext uri="{FF2B5EF4-FFF2-40B4-BE49-F238E27FC236}">
                  <a16:creationId xmlns:a16="http://schemas.microsoft.com/office/drawing/2014/main" xmlns="" id="{BD4B85D4-EE58-4190-BE0B-F598EA0104BE}"/>
                </a:ext>
              </a:extLst>
            </p:cNvPr>
            <p:cNvSpPr/>
            <p:nvPr/>
          </p:nvSpPr>
          <p:spPr>
            <a:xfrm>
              <a:off x="1109663" y="3944938"/>
              <a:ext cx="1357313" cy="384175"/>
            </a:xfrm>
            <a:custGeom>
              <a:avLst/>
              <a:gdLst/>
              <a:ahLst/>
              <a:cxnLst/>
              <a:rect l="l" t="t" r="r" b="b"/>
              <a:pathLst>
                <a:path w="1711" h="485" extrusionOk="0">
                  <a:moveTo>
                    <a:pt x="244" y="0"/>
                  </a:moveTo>
                  <a:lnTo>
                    <a:pt x="1466" y="0"/>
                  </a:lnTo>
                  <a:lnTo>
                    <a:pt x="1505" y="4"/>
                  </a:lnTo>
                  <a:lnTo>
                    <a:pt x="1544" y="13"/>
                  </a:lnTo>
                  <a:lnTo>
                    <a:pt x="1579" y="28"/>
                  </a:lnTo>
                  <a:lnTo>
                    <a:pt x="1610" y="47"/>
                  </a:lnTo>
                  <a:lnTo>
                    <a:pt x="1639" y="72"/>
                  </a:lnTo>
                  <a:lnTo>
                    <a:pt x="1663" y="99"/>
                  </a:lnTo>
                  <a:lnTo>
                    <a:pt x="1683" y="132"/>
                  </a:lnTo>
                  <a:lnTo>
                    <a:pt x="1698" y="166"/>
                  </a:lnTo>
                  <a:lnTo>
                    <a:pt x="1707" y="203"/>
                  </a:lnTo>
                  <a:lnTo>
                    <a:pt x="1711" y="243"/>
                  </a:lnTo>
                  <a:lnTo>
                    <a:pt x="1707" y="282"/>
                  </a:lnTo>
                  <a:lnTo>
                    <a:pt x="1698" y="319"/>
                  </a:lnTo>
                  <a:lnTo>
                    <a:pt x="1683" y="355"/>
                  </a:lnTo>
                  <a:lnTo>
                    <a:pt x="1663" y="386"/>
                  </a:lnTo>
                  <a:lnTo>
                    <a:pt x="1639" y="415"/>
                  </a:lnTo>
                  <a:lnTo>
                    <a:pt x="1610" y="439"/>
                  </a:lnTo>
                  <a:lnTo>
                    <a:pt x="1579" y="459"/>
                  </a:lnTo>
                  <a:lnTo>
                    <a:pt x="1544" y="473"/>
                  </a:lnTo>
                  <a:lnTo>
                    <a:pt x="1505" y="483"/>
                  </a:lnTo>
                  <a:lnTo>
                    <a:pt x="1466" y="485"/>
                  </a:lnTo>
                  <a:lnTo>
                    <a:pt x="244" y="485"/>
                  </a:lnTo>
                  <a:lnTo>
                    <a:pt x="205" y="483"/>
                  </a:lnTo>
                  <a:lnTo>
                    <a:pt x="167" y="473"/>
                  </a:lnTo>
                  <a:lnTo>
                    <a:pt x="132" y="459"/>
                  </a:lnTo>
                  <a:lnTo>
                    <a:pt x="100" y="439"/>
                  </a:lnTo>
                  <a:lnTo>
                    <a:pt x="71" y="415"/>
                  </a:lnTo>
                  <a:lnTo>
                    <a:pt x="47" y="386"/>
                  </a:lnTo>
                  <a:lnTo>
                    <a:pt x="28" y="355"/>
                  </a:lnTo>
                  <a:lnTo>
                    <a:pt x="12" y="319"/>
                  </a:lnTo>
                  <a:lnTo>
                    <a:pt x="4" y="282"/>
                  </a:lnTo>
                  <a:lnTo>
                    <a:pt x="0" y="243"/>
                  </a:lnTo>
                  <a:lnTo>
                    <a:pt x="4" y="203"/>
                  </a:lnTo>
                  <a:lnTo>
                    <a:pt x="12" y="166"/>
                  </a:lnTo>
                  <a:lnTo>
                    <a:pt x="28" y="132"/>
                  </a:lnTo>
                  <a:lnTo>
                    <a:pt x="47" y="99"/>
                  </a:lnTo>
                  <a:lnTo>
                    <a:pt x="71" y="72"/>
                  </a:lnTo>
                  <a:lnTo>
                    <a:pt x="100" y="47"/>
                  </a:lnTo>
                  <a:lnTo>
                    <a:pt x="132" y="28"/>
                  </a:lnTo>
                  <a:lnTo>
                    <a:pt x="167" y="13"/>
                  </a:lnTo>
                  <a:lnTo>
                    <a:pt x="205" y="4"/>
                  </a:lnTo>
                  <a:lnTo>
                    <a:pt x="244" y="0"/>
                  </a:lnTo>
                  <a:close/>
                </a:path>
              </a:pathLst>
            </a:custGeom>
            <a:solidFill>
              <a:schemeClr val="lt1"/>
            </a:solidFill>
            <a:ln>
              <a:noFill/>
            </a:ln>
          </p:spPr>
          <p:txBody>
            <a:bodyPr spcFirstLastPara="1" wrap="square" lIns="91425" tIns="45700" rIns="91425" bIns="45700" anchor="t" anchorCtr="0">
              <a:noAutofit/>
            </a:bodyPr>
            <a:lstStyle/>
            <a:p>
              <a:endParaRPr sz="1600">
                <a:solidFill>
                  <a:schemeClr val="dk1"/>
                </a:solidFill>
                <a:latin typeface="Arial" panose="020B0604020202020204" pitchFamily="34" charset="0"/>
                <a:ea typeface="Open Sans"/>
                <a:cs typeface="Arial" panose="020B0604020202020204" pitchFamily="34" charset="0"/>
                <a:sym typeface="Open Sans"/>
              </a:endParaRPr>
            </a:p>
          </p:txBody>
        </p:sp>
      </p:grpSp>
      <p:sp>
        <p:nvSpPr>
          <p:cNvPr id="63" name="Google Shape;991;p28">
            <a:extLst>
              <a:ext uri="{FF2B5EF4-FFF2-40B4-BE49-F238E27FC236}">
                <a16:creationId xmlns:a16="http://schemas.microsoft.com/office/drawing/2014/main" xmlns="" id="{BAAB9AEC-D368-45C9-9AC5-088ED274BF1E}"/>
              </a:ext>
            </a:extLst>
          </p:cNvPr>
          <p:cNvSpPr txBox="1"/>
          <p:nvPr/>
        </p:nvSpPr>
        <p:spPr>
          <a:xfrm>
            <a:off x="1832121" y="3502977"/>
            <a:ext cx="2189068" cy="954067"/>
          </a:xfrm>
          <a:prstGeom prst="rect">
            <a:avLst/>
          </a:prstGeom>
          <a:noFill/>
          <a:ln>
            <a:noFill/>
          </a:ln>
        </p:spPr>
        <p:txBody>
          <a:bodyPr spcFirstLastPara="1" wrap="square" lIns="91425" tIns="45700" rIns="91425" bIns="45700" anchor="t" anchorCtr="0">
            <a:spAutoFit/>
          </a:bodyPr>
          <a:lstStyle/>
          <a:p>
            <a:pPr algn="ctr">
              <a:buClr>
                <a:srgbClr val="000000"/>
              </a:buClr>
            </a:pPr>
            <a:r>
              <a:rPr lang="es-US" sz="1400" kern="0">
                <a:solidFill>
                  <a:srgbClr val="3F3F3F"/>
                </a:solidFill>
                <a:latin typeface="Arial" panose="020B0604020202020204" pitchFamily="34" charset="0"/>
                <a:ea typeface="Open Sans"/>
                <a:cs typeface="Arial" panose="020B0604020202020204" pitchFamily="34" charset="0"/>
                <a:sym typeface="Open Sans"/>
              </a:rPr>
              <a:t>PC4IR SIP M&amp;E</a:t>
            </a:r>
          </a:p>
          <a:p>
            <a:pPr algn="ctr">
              <a:buClr>
                <a:srgbClr val="000000"/>
              </a:buClr>
            </a:pPr>
            <a:r>
              <a:rPr lang="es-US" sz="1400" kern="0">
                <a:latin typeface="Arial" panose="020B0604020202020204" pitchFamily="34" charset="0"/>
                <a:ea typeface="Open Sans"/>
                <a:cs typeface="Arial" panose="020B0604020202020204" pitchFamily="34" charset="0"/>
                <a:sym typeface="Open Sans"/>
              </a:rPr>
              <a:t>Q4 2021/Q1 2022</a:t>
            </a:r>
          </a:p>
          <a:p>
            <a:pPr algn="ctr">
              <a:buClr>
                <a:srgbClr val="000000"/>
              </a:buClr>
            </a:pPr>
            <a:r>
              <a:rPr lang="es-US" sz="1400" kern="0">
                <a:latin typeface="Arial" panose="020B0604020202020204" pitchFamily="34" charset="0"/>
                <a:ea typeface="Open Sans"/>
                <a:cs typeface="Arial" panose="020B0604020202020204" pitchFamily="34" charset="0"/>
                <a:sym typeface="Open Sans"/>
              </a:rPr>
              <a:t>M&amp;E Key </a:t>
            </a:r>
            <a:r>
              <a:rPr lang="es-US" sz="1400" kern="0" err="1">
                <a:latin typeface="Arial" panose="020B0604020202020204" pitchFamily="34" charset="0"/>
                <a:ea typeface="Open Sans"/>
                <a:cs typeface="Arial" panose="020B0604020202020204" pitchFamily="34" charset="0"/>
                <a:sym typeface="Open Sans"/>
              </a:rPr>
              <a:t>Programmes</a:t>
            </a:r>
            <a:r>
              <a:rPr lang="es-US" sz="1400" kern="0">
                <a:latin typeface="Arial" panose="020B0604020202020204" pitchFamily="34" charset="0"/>
                <a:ea typeface="Open Sans"/>
                <a:cs typeface="Arial" panose="020B0604020202020204" pitchFamily="34" charset="0"/>
                <a:sym typeface="Open Sans"/>
              </a:rPr>
              <a:t> </a:t>
            </a:r>
          </a:p>
          <a:p>
            <a:pPr algn="ctr">
              <a:buClr>
                <a:srgbClr val="000000"/>
              </a:buClr>
            </a:pPr>
            <a:endParaRPr lang="es-US" sz="1400" kern="0">
              <a:latin typeface="Arial" panose="020B0604020202020204" pitchFamily="34" charset="0"/>
              <a:ea typeface="Open Sans"/>
              <a:cs typeface="Arial" panose="020B0604020202020204" pitchFamily="34" charset="0"/>
              <a:sym typeface="Open Sans"/>
            </a:endParaRPr>
          </a:p>
        </p:txBody>
      </p:sp>
      <p:sp>
        <p:nvSpPr>
          <p:cNvPr id="2" name="TextBox 1">
            <a:extLst>
              <a:ext uri="{FF2B5EF4-FFF2-40B4-BE49-F238E27FC236}">
                <a16:creationId xmlns:a16="http://schemas.microsoft.com/office/drawing/2014/main" xmlns="" id="{5552B70D-D168-455D-AE57-7A7B05AE4F1A}"/>
              </a:ext>
            </a:extLst>
          </p:cNvPr>
          <p:cNvSpPr txBox="1"/>
          <p:nvPr/>
        </p:nvSpPr>
        <p:spPr>
          <a:xfrm>
            <a:off x="4224935" y="470436"/>
            <a:ext cx="4122973" cy="523220"/>
          </a:xfrm>
          <a:prstGeom prst="rect">
            <a:avLst/>
          </a:prstGeom>
          <a:noFill/>
        </p:spPr>
        <p:txBody>
          <a:bodyPr wrap="square" rtlCol="0">
            <a:spAutoFit/>
          </a:bodyPr>
          <a:lstStyle/>
          <a:p>
            <a:pPr algn="ctr"/>
            <a:r>
              <a:rPr lang="en-ZA" sz="2800" b="1"/>
              <a:t>PROGRESS TO DATE </a:t>
            </a:r>
          </a:p>
        </p:txBody>
      </p:sp>
    </p:spTree>
    <p:extLst>
      <p:ext uri="{BB962C8B-B14F-4D97-AF65-F5344CB8AC3E}">
        <p14:creationId xmlns:p14="http://schemas.microsoft.com/office/powerpoint/2010/main" xmlns="" val="285701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500"/>
                                        <p:tgtEl>
                                          <p:spTgt spid="5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fade">
                                      <p:cBhvr>
                                        <p:cTn id="7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20" grpId="0" animBg="1"/>
      <p:bldP spid="21" grpId="0"/>
      <p:bldP spid="23" grpId="0"/>
      <p:bldP spid="24" grpId="0"/>
      <p:bldP spid="25" grpId="0"/>
      <p:bldP spid="26" grpId="0"/>
      <p:bldP spid="27" grpId="0" animBg="1"/>
      <p:bldP spid="30" grpId="0" animBg="1"/>
      <p:bldP spid="37" grpId="0"/>
      <p:bldP spid="40" grpId="0"/>
      <p:bldP spid="45" grpId="0"/>
      <p:bldP spid="49" grpId="0"/>
      <p:bldP spid="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8822630" y="6553150"/>
            <a:ext cx="1593850" cy="476250"/>
          </a:xfrm>
        </p:spPr>
        <p:txBody>
          <a:bodyPr/>
          <a:lstStyle/>
          <a:p>
            <a:pPr>
              <a:defRPr/>
            </a:pPr>
            <a:fld id="{D0FB1A35-26F3-4129-92ED-E891618A16E1}" type="slidenum">
              <a:rPr lang="en-US" smtClean="0"/>
              <a:pPr>
                <a:defRPr/>
              </a:pPr>
              <a:t>3</a:t>
            </a:fld>
            <a:endParaRPr lang="en-US"/>
          </a:p>
        </p:txBody>
      </p:sp>
      <p:pic>
        <p:nvPicPr>
          <p:cNvPr id="14" name="Picture 13">
            <a:extLst>
              <a:ext uri="{FF2B5EF4-FFF2-40B4-BE49-F238E27FC236}">
                <a16:creationId xmlns:a16="http://schemas.microsoft.com/office/drawing/2014/main" xmlns="" id="{27E2B9EC-CA0D-440D-85BE-B58DDBE4AF1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547225" y="146350"/>
            <a:ext cx="901700" cy="901700"/>
          </a:xfrm>
          <a:prstGeom prst="rect">
            <a:avLst/>
          </a:prstGeom>
        </p:spPr>
      </p:pic>
      <p:pic>
        <p:nvPicPr>
          <p:cNvPr id="16" name="Picture 15">
            <a:extLst>
              <a:ext uri="{FF2B5EF4-FFF2-40B4-BE49-F238E27FC236}">
                <a16:creationId xmlns:a16="http://schemas.microsoft.com/office/drawing/2014/main" xmlns="" id="{E328D6C9-1CC3-4783-8EBD-258DFA01233B}"/>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1592842" y="49450"/>
            <a:ext cx="2930525" cy="921385"/>
          </a:xfrm>
          <a:prstGeom prst="rect">
            <a:avLst/>
          </a:prstGeom>
        </p:spPr>
      </p:pic>
      <p:sp>
        <p:nvSpPr>
          <p:cNvPr id="18" name="Footer Placeholder 5">
            <a:extLst>
              <a:ext uri="{FF2B5EF4-FFF2-40B4-BE49-F238E27FC236}">
                <a16:creationId xmlns:a16="http://schemas.microsoft.com/office/drawing/2014/main" xmlns="" id="{A9E0C4E0-EC61-4858-87D5-EBFD33C16A96}"/>
              </a:ext>
            </a:extLst>
          </p:cNvPr>
          <p:cNvSpPr>
            <a:spLocks noGrp="1"/>
          </p:cNvSpPr>
          <p:nvPr>
            <p:ph type="ftr" sz="quarter" idx="11"/>
          </p:nvPr>
        </p:nvSpPr>
        <p:spPr>
          <a:xfrm>
            <a:off x="1524000" y="6599981"/>
            <a:ext cx="9144000" cy="285728"/>
          </a:xfrm>
          <a:solidFill>
            <a:srgbClr val="005D28"/>
          </a:solidFill>
          <a:ln>
            <a:solidFill>
              <a:srgbClr val="005D28"/>
            </a:solidFill>
          </a:ln>
        </p:spPr>
        <p:txBody>
          <a:bodyPr/>
          <a:lstStyle/>
          <a:p>
            <a:r>
              <a:rPr lang="en-US">
                <a:solidFill>
                  <a:schemeClr val="bg1"/>
                </a:solidFill>
                <a:latin typeface="Century Gothic" panose="020B0502020202020204" pitchFamily="34" charset="0"/>
              </a:rPr>
              <a:t>A leader in enabling a connected and digitally transformed South Africa!</a:t>
            </a:r>
            <a:endParaRPr lang="en-ZA">
              <a:solidFill>
                <a:schemeClr val="bg1"/>
              </a:solidFill>
              <a:latin typeface="Century Gothic" panose="020B0502020202020204" pitchFamily="34" charset="0"/>
            </a:endParaRPr>
          </a:p>
        </p:txBody>
      </p:sp>
      <p:cxnSp>
        <p:nvCxnSpPr>
          <p:cNvPr id="19" name="Straight Connector 18"/>
          <p:cNvCxnSpPr/>
          <p:nvPr/>
        </p:nvCxnSpPr>
        <p:spPr bwMode="auto">
          <a:xfrm>
            <a:off x="1524000" y="1019882"/>
            <a:ext cx="9144000" cy="1588"/>
          </a:xfrm>
          <a:prstGeom prst="line">
            <a:avLst/>
          </a:prstGeom>
          <a:ln>
            <a:solidFill>
              <a:srgbClr val="005D2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grpSp>
        <p:nvGrpSpPr>
          <p:cNvPr id="56" name="Google Shape;1628;p48">
            <a:extLst>
              <a:ext uri="{FF2B5EF4-FFF2-40B4-BE49-F238E27FC236}">
                <a16:creationId xmlns:a16="http://schemas.microsoft.com/office/drawing/2014/main" xmlns="" id="{0FDE1805-3EE4-484E-9410-F18A5F527361}"/>
              </a:ext>
            </a:extLst>
          </p:cNvPr>
          <p:cNvGrpSpPr/>
          <p:nvPr/>
        </p:nvGrpSpPr>
        <p:grpSpPr>
          <a:xfrm>
            <a:off x="4226312" y="3675364"/>
            <a:ext cx="421064" cy="417547"/>
            <a:chOff x="396876" y="3176588"/>
            <a:chExt cx="3040063" cy="3014663"/>
          </a:xfrm>
        </p:grpSpPr>
        <p:sp>
          <p:nvSpPr>
            <p:cNvPr id="57" name="Google Shape;1629;p48">
              <a:extLst>
                <a:ext uri="{FF2B5EF4-FFF2-40B4-BE49-F238E27FC236}">
                  <a16:creationId xmlns:a16="http://schemas.microsoft.com/office/drawing/2014/main" xmlns="" id="{D6C05B1E-E353-4E27-A99A-BFB4CF62A7AC}"/>
                </a:ext>
              </a:extLst>
            </p:cNvPr>
            <p:cNvSpPr/>
            <p:nvPr/>
          </p:nvSpPr>
          <p:spPr>
            <a:xfrm>
              <a:off x="396876" y="3176588"/>
              <a:ext cx="3040063" cy="3014663"/>
            </a:xfrm>
            <a:custGeom>
              <a:avLst/>
              <a:gdLst/>
              <a:ahLst/>
              <a:cxnLst/>
              <a:rect l="l" t="t" r="r" b="b"/>
              <a:pathLst>
                <a:path w="3828" h="3799" extrusionOk="0">
                  <a:moveTo>
                    <a:pt x="479" y="0"/>
                  </a:moveTo>
                  <a:lnTo>
                    <a:pt x="499" y="0"/>
                  </a:lnTo>
                  <a:lnTo>
                    <a:pt x="518" y="4"/>
                  </a:lnTo>
                  <a:lnTo>
                    <a:pt x="536" y="13"/>
                  </a:lnTo>
                  <a:lnTo>
                    <a:pt x="551" y="26"/>
                  </a:lnTo>
                  <a:lnTo>
                    <a:pt x="950" y="502"/>
                  </a:lnTo>
                  <a:lnTo>
                    <a:pt x="966" y="519"/>
                  </a:lnTo>
                  <a:lnTo>
                    <a:pt x="976" y="540"/>
                  </a:lnTo>
                  <a:lnTo>
                    <a:pt x="979" y="564"/>
                  </a:lnTo>
                  <a:lnTo>
                    <a:pt x="977" y="586"/>
                  </a:lnTo>
                  <a:lnTo>
                    <a:pt x="968" y="605"/>
                  </a:lnTo>
                  <a:lnTo>
                    <a:pt x="955" y="622"/>
                  </a:lnTo>
                  <a:lnTo>
                    <a:pt x="938" y="633"/>
                  </a:lnTo>
                  <a:lnTo>
                    <a:pt x="919" y="642"/>
                  </a:lnTo>
                  <a:lnTo>
                    <a:pt x="897" y="645"/>
                  </a:lnTo>
                  <a:lnTo>
                    <a:pt x="897" y="644"/>
                  </a:lnTo>
                  <a:lnTo>
                    <a:pt x="896" y="645"/>
                  </a:lnTo>
                  <a:lnTo>
                    <a:pt x="652" y="645"/>
                  </a:lnTo>
                  <a:lnTo>
                    <a:pt x="652" y="3153"/>
                  </a:lnTo>
                  <a:lnTo>
                    <a:pt x="3176" y="3153"/>
                  </a:lnTo>
                  <a:lnTo>
                    <a:pt x="3176" y="2910"/>
                  </a:lnTo>
                  <a:lnTo>
                    <a:pt x="3178" y="2891"/>
                  </a:lnTo>
                  <a:lnTo>
                    <a:pt x="3184" y="2874"/>
                  </a:lnTo>
                  <a:lnTo>
                    <a:pt x="3194" y="2859"/>
                  </a:lnTo>
                  <a:lnTo>
                    <a:pt x="3207" y="2847"/>
                  </a:lnTo>
                  <a:lnTo>
                    <a:pt x="3223" y="2837"/>
                  </a:lnTo>
                  <a:lnTo>
                    <a:pt x="3246" y="2830"/>
                  </a:lnTo>
                  <a:lnTo>
                    <a:pt x="3269" y="2830"/>
                  </a:lnTo>
                  <a:lnTo>
                    <a:pt x="3290" y="2836"/>
                  </a:lnTo>
                  <a:lnTo>
                    <a:pt x="3310" y="2848"/>
                  </a:lnTo>
                  <a:lnTo>
                    <a:pt x="3798" y="3252"/>
                  </a:lnTo>
                  <a:lnTo>
                    <a:pt x="3811" y="3265"/>
                  </a:lnTo>
                  <a:lnTo>
                    <a:pt x="3821" y="3281"/>
                  </a:lnTo>
                  <a:lnTo>
                    <a:pt x="3826" y="3296"/>
                  </a:lnTo>
                  <a:lnTo>
                    <a:pt x="3828" y="3314"/>
                  </a:lnTo>
                  <a:lnTo>
                    <a:pt x="3826" y="3332"/>
                  </a:lnTo>
                  <a:lnTo>
                    <a:pt x="3821" y="3349"/>
                  </a:lnTo>
                  <a:lnTo>
                    <a:pt x="3811" y="3364"/>
                  </a:lnTo>
                  <a:lnTo>
                    <a:pt x="3798" y="3376"/>
                  </a:lnTo>
                  <a:lnTo>
                    <a:pt x="3310" y="3781"/>
                  </a:lnTo>
                  <a:lnTo>
                    <a:pt x="3294" y="3791"/>
                  </a:lnTo>
                  <a:lnTo>
                    <a:pt x="3276" y="3798"/>
                  </a:lnTo>
                  <a:lnTo>
                    <a:pt x="3258" y="3799"/>
                  </a:lnTo>
                  <a:lnTo>
                    <a:pt x="3240" y="3798"/>
                  </a:lnTo>
                  <a:lnTo>
                    <a:pt x="3223" y="3792"/>
                  </a:lnTo>
                  <a:lnTo>
                    <a:pt x="3207" y="3783"/>
                  </a:lnTo>
                  <a:lnTo>
                    <a:pt x="3194" y="3770"/>
                  </a:lnTo>
                  <a:lnTo>
                    <a:pt x="3184" y="3755"/>
                  </a:lnTo>
                  <a:lnTo>
                    <a:pt x="3178" y="3737"/>
                  </a:lnTo>
                  <a:lnTo>
                    <a:pt x="3176" y="3719"/>
                  </a:lnTo>
                  <a:lnTo>
                    <a:pt x="3176" y="3477"/>
                  </a:lnTo>
                  <a:lnTo>
                    <a:pt x="489" y="3477"/>
                  </a:lnTo>
                  <a:lnTo>
                    <a:pt x="456" y="3473"/>
                  </a:lnTo>
                  <a:lnTo>
                    <a:pt x="426" y="3464"/>
                  </a:lnTo>
                  <a:lnTo>
                    <a:pt x="398" y="3449"/>
                  </a:lnTo>
                  <a:lnTo>
                    <a:pt x="374" y="3429"/>
                  </a:lnTo>
                  <a:lnTo>
                    <a:pt x="354" y="3405"/>
                  </a:lnTo>
                  <a:lnTo>
                    <a:pt x="339" y="3378"/>
                  </a:lnTo>
                  <a:lnTo>
                    <a:pt x="329" y="3348"/>
                  </a:lnTo>
                  <a:lnTo>
                    <a:pt x="326" y="3314"/>
                  </a:lnTo>
                  <a:lnTo>
                    <a:pt x="326" y="645"/>
                  </a:lnTo>
                  <a:lnTo>
                    <a:pt x="82" y="645"/>
                  </a:lnTo>
                  <a:lnTo>
                    <a:pt x="64" y="643"/>
                  </a:lnTo>
                  <a:lnTo>
                    <a:pt x="46" y="637"/>
                  </a:lnTo>
                  <a:lnTo>
                    <a:pt x="31" y="627"/>
                  </a:lnTo>
                  <a:lnTo>
                    <a:pt x="18" y="614"/>
                  </a:lnTo>
                  <a:lnTo>
                    <a:pt x="8" y="599"/>
                  </a:lnTo>
                  <a:lnTo>
                    <a:pt x="2" y="581"/>
                  </a:lnTo>
                  <a:lnTo>
                    <a:pt x="0" y="563"/>
                  </a:lnTo>
                  <a:lnTo>
                    <a:pt x="0" y="562"/>
                  </a:lnTo>
                  <a:lnTo>
                    <a:pt x="2" y="545"/>
                  </a:lnTo>
                  <a:lnTo>
                    <a:pt x="8" y="527"/>
                  </a:lnTo>
                  <a:lnTo>
                    <a:pt x="19" y="512"/>
                  </a:lnTo>
                  <a:lnTo>
                    <a:pt x="426" y="26"/>
                  </a:lnTo>
                  <a:lnTo>
                    <a:pt x="441" y="13"/>
                  </a:lnTo>
                  <a:lnTo>
                    <a:pt x="459" y="4"/>
                  </a:lnTo>
                  <a:lnTo>
                    <a:pt x="479" y="0"/>
                  </a:lnTo>
                  <a:close/>
                </a:path>
              </a:pathLst>
            </a:custGeom>
            <a:solidFill>
              <a:schemeClr val="lt1"/>
            </a:solidFill>
            <a:ln>
              <a:noFill/>
            </a:ln>
          </p:spPr>
          <p:txBody>
            <a:bodyPr spcFirstLastPara="1" wrap="square" lIns="91425" tIns="45700" rIns="91425" bIns="45700" anchor="t" anchorCtr="0">
              <a:noAutofit/>
            </a:bodyPr>
            <a:lstStyle/>
            <a:p>
              <a:endParaRPr sz="1600">
                <a:solidFill>
                  <a:schemeClr val="dk1"/>
                </a:solidFill>
                <a:latin typeface="Arial" panose="020B0604020202020204" pitchFamily="34" charset="0"/>
                <a:ea typeface="Open Sans"/>
                <a:cs typeface="Arial" panose="020B0604020202020204" pitchFamily="34" charset="0"/>
                <a:sym typeface="Open Sans"/>
              </a:endParaRPr>
            </a:p>
          </p:txBody>
        </p:sp>
        <p:sp>
          <p:nvSpPr>
            <p:cNvPr id="58" name="Google Shape;1630;p48">
              <a:extLst>
                <a:ext uri="{FF2B5EF4-FFF2-40B4-BE49-F238E27FC236}">
                  <a16:creationId xmlns:a16="http://schemas.microsoft.com/office/drawing/2014/main" xmlns="" id="{420731D1-809E-4B8F-AFF9-B71B00E83981}"/>
                </a:ext>
              </a:extLst>
            </p:cNvPr>
            <p:cNvSpPr/>
            <p:nvPr/>
          </p:nvSpPr>
          <p:spPr>
            <a:xfrm>
              <a:off x="1109663" y="4972051"/>
              <a:ext cx="1679575" cy="384175"/>
            </a:xfrm>
            <a:custGeom>
              <a:avLst/>
              <a:gdLst/>
              <a:ahLst/>
              <a:cxnLst/>
              <a:rect l="l" t="t" r="r" b="b"/>
              <a:pathLst>
                <a:path w="2118" h="486" extrusionOk="0">
                  <a:moveTo>
                    <a:pt x="244" y="0"/>
                  </a:moveTo>
                  <a:lnTo>
                    <a:pt x="1873" y="0"/>
                  </a:lnTo>
                  <a:lnTo>
                    <a:pt x="1913" y="4"/>
                  </a:lnTo>
                  <a:lnTo>
                    <a:pt x="1950" y="14"/>
                  </a:lnTo>
                  <a:lnTo>
                    <a:pt x="1985" y="28"/>
                  </a:lnTo>
                  <a:lnTo>
                    <a:pt x="2018" y="48"/>
                  </a:lnTo>
                  <a:lnTo>
                    <a:pt x="2047" y="72"/>
                  </a:lnTo>
                  <a:lnTo>
                    <a:pt x="2071" y="100"/>
                  </a:lnTo>
                  <a:lnTo>
                    <a:pt x="2090" y="132"/>
                  </a:lnTo>
                  <a:lnTo>
                    <a:pt x="2106" y="167"/>
                  </a:lnTo>
                  <a:lnTo>
                    <a:pt x="2114" y="204"/>
                  </a:lnTo>
                  <a:lnTo>
                    <a:pt x="2118" y="243"/>
                  </a:lnTo>
                  <a:lnTo>
                    <a:pt x="2114" y="283"/>
                  </a:lnTo>
                  <a:lnTo>
                    <a:pt x="2106" y="320"/>
                  </a:lnTo>
                  <a:lnTo>
                    <a:pt x="2090" y="355"/>
                  </a:lnTo>
                  <a:lnTo>
                    <a:pt x="2071" y="386"/>
                  </a:lnTo>
                  <a:lnTo>
                    <a:pt x="2047" y="415"/>
                  </a:lnTo>
                  <a:lnTo>
                    <a:pt x="2018" y="439"/>
                  </a:lnTo>
                  <a:lnTo>
                    <a:pt x="1985" y="459"/>
                  </a:lnTo>
                  <a:lnTo>
                    <a:pt x="1950" y="474"/>
                  </a:lnTo>
                  <a:lnTo>
                    <a:pt x="1913" y="483"/>
                  </a:lnTo>
                  <a:lnTo>
                    <a:pt x="1873" y="486"/>
                  </a:lnTo>
                  <a:lnTo>
                    <a:pt x="244" y="486"/>
                  </a:lnTo>
                  <a:lnTo>
                    <a:pt x="205" y="483"/>
                  </a:lnTo>
                  <a:lnTo>
                    <a:pt x="167" y="474"/>
                  </a:lnTo>
                  <a:lnTo>
                    <a:pt x="132" y="459"/>
                  </a:lnTo>
                  <a:lnTo>
                    <a:pt x="100" y="439"/>
                  </a:lnTo>
                  <a:lnTo>
                    <a:pt x="71" y="415"/>
                  </a:lnTo>
                  <a:lnTo>
                    <a:pt x="47" y="386"/>
                  </a:lnTo>
                  <a:lnTo>
                    <a:pt x="28" y="355"/>
                  </a:lnTo>
                  <a:lnTo>
                    <a:pt x="12" y="320"/>
                  </a:lnTo>
                  <a:lnTo>
                    <a:pt x="4" y="283"/>
                  </a:lnTo>
                  <a:lnTo>
                    <a:pt x="0" y="243"/>
                  </a:lnTo>
                  <a:lnTo>
                    <a:pt x="4" y="204"/>
                  </a:lnTo>
                  <a:lnTo>
                    <a:pt x="12" y="167"/>
                  </a:lnTo>
                  <a:lnTo>
                    <a:pt x="28" y="132"/>
                  </a:lnTo>
                  <a:lnTo>
                    <a:pt x="47" y="100"/>
                  </a:lnTo>
                  <a:lnTo>
                    <a:pt x="71" y="72"/>
                  </a:lnTo>
                  <a:lnTo>
                    <a:pt x="100" y="48"/>
                  </a:lnTo>
                  <a:lnTo>
                    <a:pt x="132" y="28"/>
                  </a:lnTo>
                  <a:lnTo>
                    <a:pt x="167" y="14"/>
                  </a:lnTo>
                  <a:lnTo>
                    <a:pt x="205" y="4"/>
                  </a:lnTo>
                  <a:lnTo>
                    <a:pt x="244" y="0"/>
                  </a:lnTo>
                  <a:close/>
                </a:path>
              </a:pathLst>
            </a:custGeom>
            <a:solidFill>
              <a:schemeClr val="lt1"/>
            </a:solidFill>
            <a:ln>
              <a:noFill/>
            </a:ln>
          </p:spPr>
          <p:txBody>
            <a:bodyPr spcFirstLastPara="1" wrap="square" lIns="91425" tIns="45700" rIns="91425" bIns="45700" anchor="t" anchorCtr="0">
              <a:noAutofit/>
            </a:bodyPr>
            <a:lstStyle/>
            <a:p>
              <a:endParaRPr sz="1600">
                <a:solidFill>
                  <a:schemeClr val="dk1"/>
                </a:solidFill>
                <a:latin typeface="Arial" panose="020B0604020202020204" pitchFamily="34" charset="0"/>
                <a:ea typeface="Open Sans"/>
                <a:cs typeface="Arial" panose="020B0604020202020204" pitchFamily="34" charset="0"/>
                <a:sym typeface="Open Sans"/>
              </a:endParaRPr>
            </a:p>
          </p:txBody>
        </p:sp>
        <p:sp>
          <p:nvSpPr>
            <p:cNvPr id="59" name="Google Shape;1631;p48">
              <a:extLst>
                <a:ext uri="{FF2B5EF4-FFF2-40B4-BE49-F238E27FC236}">
                  <a16:creationId xmlns:a16="http://schemas.microsoft.com/office/drawing/2014/main" xmlns="" id="{BE505F61-424E-4073-AEFA-150626B0319C}"/>
                </a:ext>
              </a:extLst>
            </p:cNvPr>
            <p:cNvSpPr/>
            <p:nvPr/>
          </p:nvSpPr>
          <p:spPr>
            <a:xfrm>
              <a:off x="1109663" y="4457701"/>
              <a:ext cx="1033463" cy="385763"/>
            </a:xfrm>
            <a:custGeom>
              <a:avLst/>
              <a:gdLst/>
              <a:ahLst/>
              <a:cxnLst/>
              <a:rect l="l" t="t" r="r" b="b"/>
              <a:pathLst>
                <a:path w="1303" h="485" extrusionOk="0">
                  <a:moveTo>
                    <a:pt x="244" y="0"/>
                  </a:moveTo>
                  <a:lnTo>
                    <a:pt x="1059" y="0"/>
                  </a:lnTo>
                  <a:lnTo>
                    <a:pt x="1099" y="2"/>
                  </a:lnTo>
                  <a:lnTo>
                    <a:pt x="1136" y="12"/>
                  </a:lnTo>
                  <a:lnTo>
                    <a:pt x="1171" y="26"/>
                  </a:lnTo>
                  <a:lnTo>
                    <a:pt x="1203" y="46"/>
                  </a:lnTo>
                  <a:lnTo>
                    <a:pt x="1232" y="70"/>
                  </a:lnTo>
                  <a:lnTo>
                    <a:pt x="1256" y="99"/>
                  </a:lnTo>
                  <a:lnTo>
                    <a:pt x="1275" y="130"/>
                  </a:lnTo>
                  <a:lnTo>
                    <a:pt x="1291" y="166"/>
                  </a:lnTo>
                  <a:lnTo>
                    <a:pt x="1301" y="203"/>
                  </a:lnTo>
                  <a:lnTo>
                    <a:pt x="1303" y="242"/>
                  </a:lnTo>
                  <a:lnTo>
                    <a:pt x="1301" y="282"/>
                  </a:lnTo>
                  <a:lnTo>
                    <a:pt x="1291" y="319"/>
                  </a:lnTo>
                  <a:lnTo>
                    <a:pt x="1275" y="354"/>
                  </a:lnTo>
                  <a:lnTo>
                    <a:pt x="1256" y="386"/>
                  </a:lnTo>
                  <a:lnTo>
                    <a:pt x="1232" y="413"/>
                  </a:lnTo>
                  <a:lnTo>
                    <a:pt x="1203" y="438"/>
                  </a:lnTo>
                  <a:lnTo>
                    <a:pt x="1171" y="458"/>
                  </a:lnTo>
                  <a:lnTo>
                    <a:pt x="1136" y="472"/>
                  </a:lnTo>
                  <a:lnTo>
                    <a:pt x="1099" y="482"/>
                  </a:lnTo>
                  <a:lnTo>
                    <a:pt x="1059" y="485"/>
                  </a:lnTo>
                  <a:lnTo>
                    <a:pt x="244" y="485"/>
                  </a:lnTo>
                  <a:lnTo>
                    <a:pt x="205" y="482"/>
                  </a:lnTo>
                  <a:lnTo>
                    <a:pt x="167" y="472"/>
                  </a:lnTo>
                  <a:lnTo>
                    <a:pt x="132" y="458"/>
                  </a:lnTo>
                  <a:lnTo>
                    <a:pt x="100" y="438"/>
                  </a:lnTo>
                  <a:lnTo>
                    <a:pt x="71" y="413"/>
                  </a:lnTo>
                  <a:lnTo>
                    <a:pt x="47" y="386"/>
                  </a:lnTo>
                  <a:lnTo>
                    <a:pt x="28" y="354"/>
                  </a:lnTo>
                  <a:lnTo>
                    <a:pt x="12" y="319"/>
                  </a:lnTo>
                  <a:lnTo>
                    <a:pt x="4" y="282"/>
                  </a:lnTo>
                  <a:lnTo>
                    <a:pt x="0" y="242"/>
                  </a:lnTo>
                  <a:lnTo>
                    <a:pt x="4" y="203"/>
                  </a:lnTo>
                  <a:lnTo>
                    <a:pt x="12" y="166"/>
                  </a:lnTo>
                  <a:lnTo>
                    <a:pt x="28" y="130"/>
                  </a:lnTo>
                  <a:lnTo>
                    <a:pt x="47" y="99"/>
                  </a:lnTo>
                  <a:lnTo>
                    <a:pt x="71" y="70"/>
                  </a:lnTo>
                  <a:lnTo>
                    <a:pt x="100" y="46"/>
                  </a:lnTo>
                  <a:lnTo>
                    <a:pt x="132" y="26"/>
                  </a:lnTo>
                  <a:lnTo>
                    <a:pt x="167" y="12"/>
                  </a:lnTo>
                  <a:lnTo>
                    <a:pt x="205" y="2"/>
                  </a:lnTo>
                  <a:lnTo>
                    <a:pt x="244" y="0"/>
                  </a:lnTo>
                  <a:close/>
                </a:path>
              </a:pathLst>
            </a:custGeom>
            <a:solidFill>
              <a:schemeClr val="lt1"/>
            </a:solidFill>
            <a:ln>
              <a:noFill/>
            </a:ln>
          </p:spPr>
          <p:txBody>
            <a:bodyPr spcFirstLastPara="1" wrap="square" lIns="91425" tIns="45700" rIns="91425" bIns="45700" anchor="t" anchorCtr="0">
              <a:noAutofit/>
            </a:bodyPr>
            <a:lstStyle/>
            <a:p>
              <a:endParaRPr sz="1600">
                <a:solidFill>
                  <a:schemeClr val="dk1"/>
                </a:solidFill>
                <a:latin typeface="Arial" panose="020B0604020202020204" pitchFamily="34" charset="0"/>
                <a:ea typeface="Open Sans"/>
                <a:cs typeface="Arial" panose="020B0604020202020204" pitchFamily="34" charset="0"/>
                <a:sym typeface="Open Sans"/>
              </a:endParaRPr>
            </a:p>
          </p:txBody>
        </p:sp>
        <p:sp>
          <p:nvSpPr>
            <p:cNvPr id="60" name="Google Shape;1632;p48">
              <a:extLst>
                <a:ext uri="{FF2B5EF4-FFF2-40B4-BE49-F238E27FC236}">
                  <a16:creationId xmlns:a16="http://schemas.microsoft.com/office/drawing/2014/main" xmlns="" id="{BD4B85D4-EE58-4190-BE0B-F598EA0104BE}"/>
                </a:ext>
              </a:extLst>
            </p:cNvPr>
            <p:cNvSpPr/>
            <p:nvPr/>
          </p:nvSpPr>
          <p:spPr>
            <a:xfrm>
              <a:off x="1109663" y="3944938"/>
              <a:ext cx="1357313" cy="384175"/>
            </a:xfrm>
            <a:custGeom>
              <a:avLst/>
              <a:gdLst/>
              <a:ahLst/>
              <a:cxnLst/>
              <a:rect l="l" t="t" r="r" b="b"/>
              <a:pathLst>
                <a:path w="1711" h="485" extrusionOk="0">
                  <a:moveTo>
                    <a:pt x="244" y="0"/>
                  </a:moveTo>
                  <a:lnTo>
                    <a:pt x="1466" y="0"/>
                  </a:lnTo>
                  <a:lnTo>
                    <a:pt x="1505" y="4"/>
                  </a:lnTo>
                  <a:lnTo>
                    <a:pt x="1544" y="13"/>
                  </a:lnTo>
                  <a:lnTo>
                    <a:pt x="1579" y="28"/>
                  </a:lnTo>
                  <a:lnTo>
                    <a:pt x="1610" y="47"/>
                  </a:lnTo>
                  <a:lnTo>
                    <a:pt x="1639" y="72"/>
                  </a:lnTo>
                  <a:lnTo>
                    <a:pt x="1663" y="99"/>
                  </a:lnTo>
                  <a:lnTo>
                    <a:pt x="1683" y="132"/>
                  </a:lnTo>
                  <a:lnTo>
                    <a:pt x="1698" y="166"/>
                  </a:lnTo>
                  <a:lnTo>
                    <a:pt x="1707" y="203"/>
                  </a:lnTo>
                  <a:lnTo>
                    <a:pt x="1711" y="243"/>
                  </a:lnTo>
                  <a:lnTo>
                    <a:pt x="1707" y="282"/>
                  </a:lnTo>
                  <a:lnTo>
                    <a:pt x="1698" y="319"/>
                  </a:lnTo>
                  <a:lnTo>
                    <a:pt x="1683" y="355"/>
                  </a:lnTo>
                  <a:lnTo>
                    <a:pt x="1663" y="386"/>
                  </a:lnTo>
                  <a:lnTo>
                    <a:pt x="1639" y="415"/>
                  </a:lnTo>
                  <a:lnTo>
                    <a:pt x="1610" y="439"/>
                  </a:lnTo>
                  <a:lnTo>
                    <a:pt x="1579" y="459"/>
                  </a:lnTo>
                  <a:lnTo>
                    <a:pt x="1544" y="473"/>
                  </a:lnTo>
                  <a:lnTo>
                    <a:pt x="1505" y="483"/>
                  </a:lnTo>
                  <a:lnTo>
                    <a:pt x="1466" y="485"/>
                  </a:lnTo>
                  <a:lnTo>
                    <a:pt x="244" y="485"/>
                  </a:lnTo>
                  <a:lnTo>
                    <a:pt x="205" y="483"/>
                  </a:lnTo>
                  <a:lnTo>
                    <a:pt x="167" y="473"/>
                  </a:lnTo>
                  <a:lnTo>
                    <a:pt x="132" y="459"/>
                  </a:lnTo>
                  <a:lnTo>
                    <a:pt x="100" y="439"/>
                  </a:lnTo>
                  <a:lnTo>
                    <a:pt x="71" y="415"/>
                  </a:lnTo>
                  <a:lnTo>
                    <a:pt x="47" y="386"/>
                  </a:lnTo>
                  <a:lnTo>
                    <a:pt x="28" y="355"/>
                  </a:lnTo>
                  <a:lnTo>
                    <a:pt x="12" y="319"/>
                  </a:lnTo>
                  <a:lnTo>
                    <a:pt x="4" y="282"/>
                  </a:lnTo>
                  <a:lnTo>
                    <a:pt x="0" y="243"/>
                  </a:lnTo>
                  <a:lnTo>
                    <a:pt x="4" y="203"/>
                  </a:lnTo>
                  <a:lnTo>
                    <a:pt x="12" y="166"/>
                  </a:lnTo>
                  <a:lnTo>
                    <a:pt x="28" y="132"/>
                  </a:lnTo>
                  <a:lnTo>
                    <a:pt x="47" y="99"/>
                  </a:lnTo>
                  <a:lnTo>
                    <a:pt x="71" y="72"/>
                  </a:lnTo>
                  <a:lnTo>
                    <a:pt x="100" y="47"/>
                  </a:lnTo>
                  <a:lnTo>
                    <a:pt x="132" y="28"/>
                  </a:lnTo>
                  <a:lnTo>
                    <a:pt x="167" y="13"/>
                  </a:lnTo>
                  <a:lnTo>
                    <a:pt x="205" y="4"/>
                  </a:lnTo>
                  <a:lnTo>
                    <a:pt x="244" y="0"/>
                  </a:lnTo>
                  <a:close/>
                </a:path>
              </a:pathLst>
            </a:custGeom>
            <a:solidFill>
              <a:schemeClr val="lt1"/>
            </a:solidFill>
            <a:ln>
              <a:noFill/>
            </a:ln>
          </p:spPr>
          <p:txBody>
            <a:bodyPr spcFirstLastPara="1" wrap="square" lIns="91425" tIns="45700" rIns="91425" bIns="45700" anchor="t" anchorCtr="0">
              <a:noAutofit/>
            </a:bodyPr>
            <a:lstStyle/>
            <a:p>
              <a:endParaRPr sz="1600">
                <a:solidFill>
                  <a:schemeClr val="dk1"/>
                </a:solidFill>
                <a:latin typeface="Arial" panose="020B0604020202020204" pitchFamily="34" charset="0"/>
                <a:ea typeface="Open Sans"/>
                <a:cs typeface="Arial" panose="020B0604020202020204" pitchFamily="34" charset="0"/>
                <a:sym typeface="Open Sans"/>
              </a:endParaRPr>
            </a:p>
          </p:txBody>
        </p:sp>
      </p:grpSp>
      <p:sp>
        <p:nvSpPr>
          <p:cNvPr id="2" name="TextBox 1">
            <a:extLst>
              <a:ext uri="{FF2B5EF4-FFF2-40B4-BE49-F238E27FC236}">
                <a16:creationId xmlns:a16="http://schemas.microsoft.com/office/drawing/2014/main" xmlns="" id="{5552B70D-D168-455D-AE57-7A7B05AE4F1A}"/>
              </a:ext>
            </a:extLst>
          </p:cNvPr>
          <p:cNvSpPr txBox="1"/>
          <p:nvPr/>
        </p:nvSpPr>
        <p:spPr>
          <a:xfrm>
            <a:off x="4374004" y="510141"/>
            <a:ext cx="4122973" cy="523220"/>
          </a:xfrm>
          <a:prstGeom prst="rect">
            <a:avLst/>
          </a:prstGeom>
          <a:noFill/>
        </p:spPr>
        <p:txBody>
          <a:bodyPr wrap="square" rtlCol="0">
            <a:spAutoFit/>
          </a:bodyPr>
          <a:lstStyle/>
          <a:p>
            <a:pPr algn="ctr"/>
            <a:r>
              <a:rPr lang="en-US" sz="2800" b="1"/>
              <a:t>PC4IR SIP PURPOSE</a:t>
            </a:r>
            <a:r>
              <a:rPr lang="en-ZA" sz="2800" b="1"/>
              <a:t> </a:t>
            </a:r>
          </a:p>
        </p:txBody>
      </p:sp>
      <p:sp>
        <p:nvSpPr>
          <p:cNvPr id="38" name="TextBox 37">
            <a:extLst>
              <a:ext uri="{FF2B5EF4-FFF2-40B4-BE49-F238E27FC236}">
                <a16:creationId xmlns:a16="http://schemas.microsoft.com/office/drawing/2014/main" xmlns="" id="{C661DB57-03DE-4A05-8B3D-58435F1DFAF0}"/>
              </a:ext>
            </a:extLst>
          </p:cNvPr>
          <p:cNvSpPr txBox="1"/>
          <p:nvPr/>
        </p:nvSpPr>
        <p:spPr>
          <a:xfrm>
            <a:off x="1179720" y="1327232"/>
            <a:ext cx="8818355" cy="5210223"/>
          </a:xfrm>
          <a:prstGeom prst="rect">
            <a:avLst/>
          </a:prstGeom>
          <a:noFill/>
        </p:spPr>
        <p:txBody>
          <a:bodyPr wrap="square" lIns="84406" tIns="42203" rIns="84406" bIns="42203" rtlCol="0" anchor="t">
            <a:spAutoFit/>
          </a:bodyPr>
          <a:lstStyle/>
          <a:p>
            <a:pPr marL="316531" indent="-316531">
              <a:lnSpc>
                <a:spcPct val="150000"/>
              </a:lnSpc>
              <a:buFont typeface="Wingdings" panose="05000000000000000000" pitchFamily="2" charset="2"/>
              <a:buChar char="§"/>
            </a:pPr>
            <a:r>
              <a:rPr lang="en-US" sz="1600">
                <a:solidFill>
                  <a:srgbClr val="000000"/>
                </a:solidFill>
                <a:latin typeface="Arial" panose="020B0604020202020204" pitchFamily="34" charset="0"/>
                <a:ea typeface="+mn-lt"/>
                <a:cs typeface="Arial" panose="020B0604020202020204" pitchFamily="34" charset="0"/>
              </a:rPr>
              <a:t>Guide South Africa in identifying potential investment areas and opportunities towards ensuring that the country adequately responds to the fourth industrial revolution. </a:t>
            </a:r>
          </a:p>
          <a:p>
            <a:pPr marL="316531" indent="-316531">
              <a:lnSpc>
                <a:spcPct val="150000"/>
              </a:lnSpc>
              <a:buFont typeface="Wingdings" panose="05000000000000000000" pitchFamily="2" charset="2"/>
              <a:buChar char="§"/>
            </a:pPr>
            <a:endParaRPr lang="en-ZA" sz="1600">
              <a:solidFill>
                <a:srgbClr val="000000"/>
              </a:solidFill>
              <a:latin typeface="Arial" panose="020B0604020202020204" pitchFamily="34" charset="0"/>
              <a:ea typeface="+mn-lt"/>
              <a:cs typeface="Arial" panose="020B0604020202020204" pitchFamily="34" charset="0"/>
            </a:endParaRPr>
          </a:p>
          <a:p>
            <a:pPr marL="316531" indent="-316531">
              <a:lnSpc>
                <a:spcPct val="150000"/>
              </a:lnSpc>
              <a:buFont typeface="Wingdings" panose="05000000000000000000" pitchFamily="2" charset="2"/>
              <a:buChar char="§"/>
            </a:pPr>
            <a:r>
              <a:rPr lang="en-US" sz="1600">
                <a:solidFill>
                  <a:srgbClr val="000000"/>
                </a:solidFill>
                <a:latin typeface="Arial" panose="020B0604020202020204" pitchFamily="34" charset="0"/>
                <a:ea typeface="+mn-lt"/>
                <a:cs typeface="Arial" panose="020B0604020202020204" pitchFamily="34" charset="0"/>
              </a:rPr>
              <a:t>Provide a model for alignment that all spheres of government can work with towards 4IR implementation </a:t>
            </a:r>
          </a:p>
          <a:p>
            <a:pPr marL="316531" indent="-316531">
              <a:lnSpc>
                <a:spcPct val="150000"/>
              </a:lnSpc>
              <a:buFont typeface="Wingdings" panose="05000000000000000000" pitchFamily="2" charset="2"/>
              <a:buChar char="§"/>
            </a:pPr>
            <a:endParaRPr lang="en-ZA" sz="1600">
              <a:solidFill>
                <a:srgbClr val="000000"/>
              </a:solidFill>
              <a:latin typeface="Arial" panose="020B0604020202020204" pitchFamily="34" charset="0"/>
              <a:ea typeface="+mn-lt"/>
              <a:cs typeface="Arial" panose="020B0604020202020204" pitchFamily="34" charset="0"/>
            </a:endParaRPr>
          </a:p>
          <a:p>
            <a:pPr marL="316531" indent="-316531">
              <a:lnSpc>
                <a:spcPct val="150000"/>
              </a:lnSpc>
              <a:buFont typeface="Wingdings" panose="05000000000000000000" pitchFamily="2" charset="2"/>
              <a:buChar char="§"/>
            </a:pPr>
            <a:r>
              <a:rPr lang="en-US" sz="1600">
                <a:solidFill>
                  <a:srgbClr val="000000"/>
                </a:solidFill>
                <a:latin typeface="Arial" panose="020B0604020202020204" pitchFamily="34" charset="0"/>
                <a:ea typeface="+mn-lt"/>
                <a:cs typeface="Arial" panose="020B0604020202020204" pitchFamily="34" charset="0"/>
              </a:rPr>
              <a:t>To unify all government technological initiatives to drive digital transformation and position South Africa take advantage of the socio-economic opportunities presented by 4IR.</a:t>
            </a:r>
          </a:p>
          <a:p>
            <a:pPr marL="316531" indent="-316531">
              <a:lnSpc>
                <a:spcPct val="150000"/>
              </a:lnSpc>
              <a:buFont typeface="Wingdings" panose="05000000000000000000" pitchFamily="2" charset="2"/>
              <a:buChar char="§"/>
            </a:pPr>
            <a:endParaRPr lang="en-ZA" sz="1600">
              <a:solidFill>
                <a:srgbClr val="000000"/>
              </a:solidFill>
              <a:latin typeface="Arial" panose="020B0604020202020204" pitchFamily="34" charset="0"/>
              <a:ea typeface="+mn-lt"/>
              <a:cs typeface="Arial" panose="020B0604020202020204" pitchFamily="34" charset="0"/>
            </a:endParaRPr>
          </a:p>
          <a:p>
            <a:pPr marL="316531" indent="-316531">
              <a:lnSpc>
                <a:spcPct val="150000"/>
              </a:lnSpc>
              <a:buFont typeface="Wingdings" panose="05000000000000000000" pitchFamily="2" charset="2"/>
              <a:buChar char="§"/>
            </a:pPr>
            <a:r>
              <a:rPr lang="en-US" sz="1600">
                <a:solidFill>
                  <a:srgbClr val="000000"/>
                </a:solidFill>
                <a:latin typeface="Arial" panose="020B0604020202020204" pitchFamily="34" charset="0"/>
                <a:ea typeface="+mn-lt"/>
                <a:cs typeface="Arial" panose="020B0604020202020204" pitchFamily="34" charset="0"/>
              </a:rPr>
              <a:t>Assist all spheres of the public and private sectors to identify areas of collaboration and cooperation towards a 4IR-enabled South Africa.</a:t>
            </a:r>
          </a:p>
          <a:p>
            <a:pPr marL="316531" indent="-316531">
              <a:lnSpc>
                <a:spcPct val="150000"/>
              </a:lnSpc>
              <a:buFont typeface="Wingdings" panose="05000000000000000000" pitchFamily="2" charset="2"/>
              <a:buChar char="§"/>
            </a:pPr>
            <a:endParaRPr lang="en-ZA" sz="1600">
              <a:solidFill>
                <a:srgbClr val="000000"/>
              </a:solidFill>
              <a:latin typeface="Arial" panose="020B0604020202020204" pitchFamily="34" charset="0"/>
              <a:ea typeface="+mn-lt"/>
              <a:cs typeface="Arial" panose="020B0604020202020204" pitchFamily="34" charset="0"/>
            </a:endParaRPr>
          </a:p>
          <a:p>
            <a:pPr marL="316531" indent="-316531">
              <a:lnSpc>
                <a:spcPct val="150000"/>
              </a:lnSpc>
              <a:buFont typeface="Wingdings" panose="05000000000000000000" pitchFamily="2" charset="2"/>
              <a:buChar char="§"/>
            </a:pPr>
            <a:r>
              <a:rPr lang="en-US" sz="1600">
                <a:solidFill>
                  <a:srgbClr val="000000"/>
                </a:solidFill>
                <a:latin typeface="Arial" panose="020B0604020202020204" pitchFamily="34" charset="0"/>
                <a:ea typeface="+mn-lt"/>
                <a:cs typeface="Arial" panose="020B0604020202020204" pitchFamily="34" charset="0"/>
              </a:rPr>
              <a:t>Establish South Africa’s 4IR monitoring and evaluation framework to facilitate inclusivity that has an impact on society and to assist in the coordination of technological initiatives.</a:t>
            </a:r>
            <a:endParaRPr lang="en-ZA" sz="1600">
              <a:solidFill>
                <a:srgbClr val="000000"/>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xmlns="" val="2182417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8822630" y="6553150"/>
            <a:ext cx="1593850" cy="476250"/>
          </a:xfrm>
        </p:spPr>
        <p:txBody>
          <a:bodyPr/>
          <a:lstStyle/>
          <a:p>
            <a:pPr>
              <a:defRPr/>
            </a:pPr>
            <a:fld id="{D0FB1A35-26F3-4129-92ED-E891618A16E1}" type="slidenum">
              <a:rPr lang="en-US" smtClean="0"/>
              <a:pPr>
                <a:defRPr/>
              </a:pPr>
              <a:t>4</a:t>
            </a:fld>
            <a:endParaRPr lang="en-US"/>
          </a:p>
        </p:txBody>
      </p:sp>
      <p:pic>
        <p:nvPicPr>
          <p:cNvPr id="14" name="Picture 13">
            <a:extLst>
              <a:ext uri="{FF2B5EF4-FFF2-40B4-BE49-F238E27FC236}">
                <a16:creationId xmlns:a16="http://schemas.microsoft.com/office/drawing/2014/main" xmlns="" id="{27E2B9EC-CA0D-440D-85BE-B58DDBE4AF1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547225" y="146350"/>
            <a:ext cx="901700" cy="901700"/>
          </a:xfrm>
          <a:prstGeom prst="rect">
            <a:avLst/>
          </a:prstGeom>
        </p:spPr>
      </p:pic>
      <p:pic>
        <p:nvPicPr>
          <p:cNvPr id="16" name="Picture 15">
            <a:extLst>
              <a:ext uri="{FF2B5EF4-FFF2-40B4-BE49-F238E27FC236}">
                <a16:creationId xmlns:a16="http://schemas.microsoft.com/office/drawing/2014/main" xmlns="" id="{E328D6C9-1CC3-4783-8EBD-258DFA01233B}"/>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1592842" y="49450"/>
            <a:ext cx="2930525" cy="921385"/>
          </a:xfrm>
          <a:prstGeom prst="rect">
            <a:avLst/>
          </a:prstGeom>
        </p:spPr>
      </p:pic>
      <p:sp>
        <p:nvSpPr>
          <p:cNvPr id="18" name="Footer Placeholder 5">
            <a:extLst>
              <a:ext uri="{FF2B5EF4-FFF2-40B4-BE49-F238E27FC236}">
                <a16:creationId xmlns:a16="http://schemas.microsoft.com/office/drawing/2014/main" xmlns="" id="{A9E0C4E0-EC61-4858-87D5-EBFD33C16A96}"/>
              </a:ext>
            </a:extLst>
          </p:cNvPr>
          <p:cNvSpPr>
            <a:spLocks noGrp="1"/>
          </p:cNvSpPr>
          <p:nvPr>
            <p:ph type="ftr" sz="quarter" idx="11"/>
          </p:nvPr>
        </p:nvSpPr>
        <p:spPr>
          <a:xfrm>
            <a:off x="1524000" y="6599981"/>
            <a:ext cx="9144000" cy="285728"/>
          </a:xfrm>
          <a:solidFill>
            <a:srgbClr val="005D28"/>
          </a:solidFill>
          <a:ln>
            <a:solidFill>
              <a:srgbClr val="005D28"/>
            </a:solidFill>
          </a:ln>
        </p:spPr>
        <p:txBody>
          <a:bodyPr/>
          <a:lstStyle/>
          <a:p>
            <a:r>
              <a:rPr lang="en-US">
                <a:solidFill>
                  <a:schemeClr val="bg1"/>
                </a:solidFill>
                <a:latin typeface="Century Gothic" panose="020B0502020202020204" pitchFamily="34" charset="0"/>
              </a:rPr>
              <a:t>A leader in enabling a connected and digitally transformed South Africa!</a:t>
            </a:r>
            <a:endParaRPr lang="en-ZA">
              <a:solidFill>
                <a:schemeClr val="bg1"/>
              </a:solidFill>
              <a:latin typeface="Century Gothic" panose="020B0502020202020204" pitchFamily="34" charset="0"/>
            </a:endParaRPr>
          </a:p>
        </p:txBody>
      </p:sp>
      <p:cxnSp>
        <p:nvCxnSpPr>
          <p:cNvPr id="19" name="Straight Connector 18"/>
          <p:cNvCxnSpPr/>
          <p:nvPr/>
        </p:nvCxnSpPr>
        <p:spPr bwMode="auto">
          <a:xfrm>
            <a:off x="1524000" y="1019882"/>
            <a:ext cx="9144000" cy="1588"/>
          </a:xfrm>
          <a:prstGeom prst="line">
            <a:avLst/>
          </a:prstGeom>
          <a:ln>
            <a:solidFill>
              <a:srgbClr val="005D2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grpSp>
        <p:nvGrpSpPr>
          <p:cNvPr id="56" name="Google Shape;1628;p48">
            <a:extLst>
              <a:ext uri="{FF2B5EF4-FFF2-40B4-BE49-F238E27FC236}">
                <a16:creationId xmlns:a16="http://schemas.microsoft.com/office/drawing/2014/main" xmlns="" id="{0FDE1805-3EE4-484E-9410-F18A5F527361}"/>
              </a:ext>
            </a:extLst>
          </p:cNvPr>
          <p:cNvGrpSpPr/>
          <p:nvPr/>
        </p:nvGrpSpPr>
        <p:grpSpPr>
          <a:xfrm>
            <a:off x="4226312" y="3675364"/>
            <a:ext cx="421064" cy="417547"/>
            <a:chOff x="396876" y="3176588"/>
            <a:chExt cx="3040063" cy="3014663"/>
          </a:xfrm>
        </p:grpSpPr>
        <p:sp>
          <p:nvSpPr>
            <p:cNvPr id="57" name="Google Shape;1629;p48">
              <a:extLst>
                <a:ext uri="{FF2B5EF4-FFF2-40B4-BE49-F238E27FC236}">
                  <a16:creationId xmlns:a16="http://schemas.microsoft.com/office/drawing/2014/main" xmlns="" id="{D6C05B1E-E353-4E27-A99A-BFB4CF62A7AC}"/>
                </a:ext>
              </a:extLst>
            </p:cNvPr>
            <p:cNvSpPr/>
            <p:nvPr/>
          </p:nvSpPr>
          <p:spPr>
            <a:xfrm>
              <a:off x="396876" y="3176588"/>
              <a:ext cx="3040063" cy="3014663"/>
            </a:xfrm>
            <a:custGeom>
              <a:avLst/>
              <a:gdLst/>
              <a:ahLst/>
              <a:cxnLst/>
              <a:rect l="l" t="t" r="r" b="b"/>
              <a:pathLst>
                <a:path w="3828" h="3799" extrusionOk="0">
                  <a:moveTo>
                    <a:pt x="479" y="0"/>
                  </a:moveTo>
                  <a:lnTo>
                    <a:pt x="499" y="0"/>
                  </a:lnTo>
                  <a:lnTo>
                    <a:pt x="518" y="4"/>
                  </a:lnTo>
                  <a:lnTo>
                    <a:pt x="536" y="13"/>
                  </a:lnTo>
                  <a:lnTo>
                    <a:pt x="551" y="26"/>
                  </a:lnTo>
                  <a:lnTo>
                    <a:pt x="950" y="502"/>
                  </a:lnTo>
                  <a:lnTo>
                    <a:pt x="966" y="519"/>
                  </a:lnTo>
                  <a:lnTo>
                    <a:pt x="976" y="540"/>
                  </a:lnTo>
                  <a:lnTo>
                    <a:pt x="979" y="564"/>
                  </a:lnTo>
                  <a:lnTo>
                    <a:pt x="977" y="586"/>
                  </a:lnTo>
                  <a:lnTo>
                    <a:pt x="968" y="605"/>
                  </a:lnTo>
                  <a:lnTo>
                    <a:pt x="955" y="622"/>
                  </a:lnTo>
                  <a:lnTo>
                    <a:pt x="938" y="633"/>
                  </a:lnTo>
                  <a:lnTo>
                    <a:pt x="919" y="642"/>
                  </a:lnTo>
                  <a:lnTo>
                    <a:pt x="897" y="645"/>
                  </a:lnTo>
                  <a:lnTo>
                    <a:pt x="897" y="644"/>
                  </a:lnTo>
                  <a:lnTo>
                    <a:pt x="896" y="645"/>
                  </a:lnTo>
                  <a:lnTo>
                    <a:pt x="652" y="645"/>
                  </a:lnTo>
                  <a:lnTo>
                    <a:pt x="652" y="3153"/>
                  </a:lnTo>
                  <a:lnTo>
                    <a:pt x="3176" y="3153"/>
                  </a:lnTo>
                  <a:lnTo>
                    <a:pt x="3176" y="2910"/>
                  </a:lnTo>
                  <a:lnTo>
                    <a:pt x="3178" y="2891"/>
                  </a:lnTo>
                  <a:lnTo>
                    <a:pt x="3184" y="2874"/>
                  </a:lnTo>
                  <a:lnTo>
                    <a:pt x="3194" y="2859"/>
                  </a:lnTo>
                  <a:lnTo>
                    <a:pt x="3207" y="2847"/>
                  </a:lnTo>
                  <a:lnTo>
                    <a:pt x="3223" y="2837"/>
                  </a:lnTo>
                  <a:lnTo>
                    <a:pt x="3246" y="2830"/>
                  </a:lnTo>
                  <a:lnTo>
                    <a:pt x="3269" y="2830"/>
                  </a:lnTo>
                  <a:lnTo>
                    <a:pt x="3290" y="2836"/>
                  </a:lnTo>
                  <a:lnTo>
                    <a:pt x="3310" y="2848"/>
                  </a:lnTo>
                  <a:lnTo>
                    <a:pt x="3798" y="3252"/>
                  </a:lnTo>
                  <a:lnTo>
                    <a:pt x="3811" y="3265"/>
                  </a:lnTo>
                  <a:lnTo>
                    <a:pt x="3821" y="3281"/>
                  </a:lnTo>
                  <a:lnTo>
                    <a:pt x="3826" y="3296"/>
                  </a:lnTo>
                  <a:lnTo>
                    <a:pt x="3828" y="3314"/>
                  </a:lnTo>
                  <a:lnTo>
                    <a:pt x="3826" y="3332"/>
                  </a:lnTo>
                  <a:lnTo>
                    <a:pt x="3821" y="3349"/>
                  </a:lnTo>
                  <a:lnTo>
                    <a:pt x="3811" y="3364"/>
                  </a:lnTo>
                  <a:lnTo>
                    <a:pt x="3798" y="3376"/>
                  </a:lnTo>
                  <a:lnTo>
                    <a:pt x="3310" y="3781"/>
                  </a:lnTo>
                  <a:lnTo>
                    <a:pt x="3294" y="3791"/>
                  </a:lnTo>
                  <a:lnTo>
                    <a:pt x="3276" y="3798"/>
                  </a:lnTo>
                  <a:lnTo>
                    <a:pt x="3258" y="3799"/>
                  </a:lnTo>
                  <a:lnTo>
                    <a:pt x="3240" y="3798"/>
                  </a:lnTo>
                  <a:lnTo>
                    <a:pt x="3223" y="3792"/>
                  </a:lnTo>
                  <a:lnTo>
                    <a:pt x="3207" y="3783"/>
                  </a:lnTo>
                  <a:lnTo>
                    <a:pt x="3194" y="3770"/>
                  </a:lnTo>
                  <a:lnTo>
                    <a:pt x="3184" y="3755"/>
                  </a:lnTo>
                  <a:lnTo>
                    <a:pt x="3178" y="3737"/>
                  </a:lnTo>
                  <a:lnTo>
                    <a:pt x="3176" y="3719"/>
                  </a:lnTo>
                  <a:lnTo>
                    <a:pt x="3176" y="3477"/>
                  </a:lnTo>
                  <a:lnTo>
                    <a:pt x="489" y="3477"/>
                  </a:lnTo>
                  <a:lnTo>
                    <a:pt x="456" y="3473"/>
                  </a:lnTo>
                  <a:lnTo>
                    <a:pt x="426" y="3464"/>
                  </a:lnTo>
                  <a:lnTo>
                    <a:pt x="398" y="3449"/>
                  </a:lnTo>
                  <a:lnTo>
                    <a:pt x="374" y="3429"/>
                  </a:lnTo>
                  <a:lnTo>
                    <a:pt x="354" y="3405"/>
                  </a:lnTo>
                  <a:lnTo>
                    <a:pt x="339" y="3378"/>
                  </a:lnTo>
                  <a:lnTo>
                    <a:pt x="329" y="3348"/>
                  </a:lnTo>
                  <a:lnTo>
                    <a:pt x="326" y="3314"/>
                  </a:lnTo>
                  <a:lnTo>
                    <a:pt x="326" y="645"/>
                  </a:lnTo>
                  <a:lnTo>
                    <a:pt x="82" y="645"/>
                  </a:lnTo>
                  <a:lnTo>
                    <a:pt x="64" y="643"/>
                  </a:lnTo>
                  <a:lnTo>
                    <a:pt x="46" y="637"/>
                  </a:lnTo>
                  <a:lnTo>
                    <a:pt x="31" y="627"/>
                  </a:lnTo>
                  <a:lnTo>
                    <a:pt x="18" y="614"/>
                  </a:lnTo>
                  <a:lnTo>
                    <a:pt x="8" y="599"/>
                  </a:lnTo>
                  <a:lnTo>
                    <a:pt x="2" y="581"/>
                  </a:lnTo>
                  <a:lnTo>
                    <a:pt x="0" y="563"/>
                  </a:lnTo>
                  <a:lnTo>
                    <a:pt x="0" y="562"/>
                  </a:lnTo>
                  <a:lnTo>
                    <a:pt x="2" y="545"/>
                  </a:lnTo>
                  <a:lnTo>
                    <a:pt x="8" y="527"/>
                  </a:lnTo>
                  <a:lnTo>
                    <a:pt x="19" y="512"/>
                  </a:lnTo>
                  <a:lnTo>
                    <a:pt x="426" y="26"/>
                  </a:lnTo>
                  <a:lnTo>
                    <a:pt x="441" y="13"/>
                  </a:lnTo>
                  <a:lnTo>
                    <a:pt x="459" y="4"/>
                  </a:lnTo>
                  <a:lnTo>
                    <a:pt x="479" y="0"/>
                  </a:lnTo>
                  <a:close/>
                </a:path>
              </a:pathLst>
            </a:custGeom>
            <a:solidFill>
              <a:schemeClr val="lt1"/>
            </a:solidFill>
            <a:ln>
              <a:noFill/>
            </a:ln>
          </p:spPr>
          <p:txBody>
            <a:bodyPr spcFirstLastPara="1" wrap="square" lIns="91425" tIns="45700" rIns="91425" bIns="45700" anchor="t" anchorCtr="0">
              <a:noAutofit/>
            </a:bodyPr>
            <a:lstStyle/>
            <a:p>
              <a:endParaRPr sz="1600">
                <a:solidFill>
                  <a:schemeClr val="dk1"/>
                </a:solidFill>
                <a:latin typeface="Arial" panose="020B0604020202020204" pitchFamily="34" charset="0"/>
                <a:ea typeface="Open Sans"/>
                <a:cs typeface="Arial" panose="020B0604020202020204" pitchFamily="34" charset="0"/>
                <a:sym typeface="Open Sans"/>
              </a:endParaRPr>
            </a:p>
          </p:txBody>
        </p:sp>
        <p:sp>
          <p:nvSpPr>
            <p:cNvPr id="58" name="Google Shape;1630;p48">
              <a:extLst>
                <a:ext uri="{FF2B5EF4-FFF2-40B4-BE49-F238E27FC236}">
                  <a16:creationId xmlns:a16="http://schemas.microsoft.com/office/drawing/2014/main" xmlns="" id="{420731D1-809E-4B8F-AFF9-B71B00E83981}"/>
                </a:ext>
              </a:extLst>
            </p:cNvPr>
            <p:cNvSpPr/>
            <p:nvPr/>
          </p:nvSpPr>
          <p:spPr>
            <a:xfrm>
              <a:off x="1109663" y="4972051"/>
              <a:ext cx="1679575" cy="384175"/>
            </a:xfrm>
            <a:custGeom>
              <a:avLst/>
              <a:gdLst/>
              <a:ahLst/>
              <a:cxnLst/>
              <a:rect l="l" t="t" r="r" b="b"/>
              <a:pathLst>
                <a:path w="2118" h="486" extrusionOk="0">
                  <a:moveTo>
                    <a:pt x="244" y="0"/>
                  </a:moveTo>
                  <a:lnTo>
                    <a:pt x="1873" y="0"/>
                  </a:lnTo>
                  <a:lnTo>
                    <a:pt x="1913" y="4"/>
                  </a:lnTo>
                  <a:lnTo>
                    <a:pt x="1950" y="14"/>
                  </a:lnTo>
                  <a:lnTo>
                    <a:pt x="1985" y="28"/>
                  </a:lnTo>
                  <a:lnTo>
                    <a:pt x="2018" y="48"/>
                  </a:lnTo>
                  <a:lnTo>
                    <a:pt x="2047" y="72"/>
                  </a:lnTo>
                  <a:lnTo>
                    <a:pt x="2071" y="100"/>
                  </a:lnTo>
                  <a:lnTo>
                    <a:pt x="2090" y="132"/>
                  </a:lnTo>
                  <a:lnTo>
                    <a:pt x="2106" y="167"/>
                  </a:lnTo>
                  <a:lnTo>
                    <a:pt x="2114" y="204"/>
                  </a:lnTo>
                  <a:lnTo>
                    <a:pt x="2118" y="243"/>
                  </a:lnTo>
                  <a:lnTo>
                    <a:pt x="2114" y="283"/>
                  </a:lnTo>
                  <a:lnTo>
                    <a:pt x="2106" y="320"/>
                  </a:lnTo>
                  <a:lnTo>
                    <a:pt x="2090" y="355"/>
                  </a:lnTo>
                  <a:lnTo>
                    <a:pt x="2071" y="386"/>
                  </a:lnTo>
                  <a:lnTo>
                    <a:pt x="2047" y="415"/>
                  </a:lnTo>
                  <a:lnTo>
                    <a:pt x="2018" y="439"/>
                  </a:lnTo>
                  <a:lnTo>
                    <a:pt x="1985" y="459"/>
                  </a:lnTo>
                  <a:lnTo>
                    <a:pt x="1950" y="474"/>
                  </a:lnTo>
                  <a:lnTo>
                    <a:pt x="1913" y="483"/>
                  </a:lnTo>
                  <a:lnTo>
                    <a:pt x="1873" y="486"/>
                  </a:lnTo>
                  <a:lnTo>
                    <a:pt x="244" y="486"/>
                  </a:lnTo>
                  <a:lnTo>
                    <a:pt x="205" y="483"/>
                  </a:lnTo>
                  <a:lnTo>
                    <a:pt x="167" y="474"/>
                  </a:lnTo>
                  <a:lnTo>
                    <a:pt x="132" y="459"/>
                  </a:lnTo>
                  <a:lnTo>
                    <a:pt x="100" y="439"/>
                  </a:lnTo>
                  <a:lnTo>
                    <a:pt x="71" y="415"/>
                  </a:lnTo>
                  <a:lnTo>
                    <a:pt x="47" y="386"/>
                  </a:lnTo>
                  <a:lnTo>
                    <a:pt x="28" y="355"/>
                  </a:lnTo>
                  <a:lnTo>
                    <a:pt x="12" y="320"/>
                  </a:lnTo>
                  <a:lnTo>
                    <a:pt x="4" y="283"/>
                  </a:lnTo>
                  <a:lnTo>
                    <a:pt x="0" y="243"/>
                  </a:lnTo>
                  <a:lnTo>
                    <a:pt x="4" y="204"/>
                  </a:lnTo>
                  <a:lnTo>
                    <a:pt x="12" y="167"/>
                  </a:lnTo>
                  <a:lnTo>
                    <a:pt x="28" y="132"/>
                  </a:lnTo>
                  <a:lnTo>
                    <a:pt x="47" y="100"/>
                  </a:lnTo>
                  <a:lnTo>
                    <a:pt x="71" y="72"/>
                  </a:lnTo>
                  <a:lnTo>
                    <a:pt x="100" y="48"/>
                  </a:lnTo>
                  <a:lnTo>
                    <a:pt x="132" y="28"/>
                  </a:lnTo>
                  <a:lnTo>
                    <a:pt x="167" y="14"/>
                  </a:lnTo>
                  <a:lnTo>
                    <a:pt x="205" y="4"/>
                  </a:lnTo>
                  <a:lnTo>
                    <a:pt x="244" y="0"/>
                  </a:lnTo>
                  <a:close/>
                </a:path>
              </a:pathLst>
            </a:custGeom>
            <a:solidFill>
              <a:schemeClr val="lt1"/>
            </a:solidFill>
            <a:ln>
              <a:noFill/>
            </a:ln>
          </p:spPr>
          <p:txBody>
            <a:bodyPr spcFirstLastPara="1" wrap="square" lIns="91425" tIns="45700" rIns="91425" bIns="45700" anchor="t" anchorCtr="0">
              <a:noAutofit/>
            </a:bodyPr>
            <a:lstStyle/>
            <a:p>
              <a:endParaRPr sz="1600">
                <a:solidFill>
                  <a:schemeClr val="dk1"/>
                </a:solidFill>
                <a:latin typeface="Arial" panose="020B0604020202020204" pitchFamily="34" charset="0"/>
                <a:ea typeface="Open Sans"/>
                <a:cs typeface="Arial" panose="020B0604020202020204" pitchFamily="34" charset="0"/>
                <a:sym typeface="Open Sans"/>
              </a:endParaRPr>
            </a:p>
          </p:txBody>
        </p:sp>
        <p:sp>
          <p:nvSpPr>
            <p:cNvPr id="59" name="Google Shape;1631;p48">
              <a:extLst>
                <a:ext uri="{FF2B5EF4-FFF2-40B4-BE49-F238E27FC236}">
                  <a16:creationId xmlns:a16="http://schemas.microsoft.com/office/drawing/2014/main" xmlns="" id="{BE505F61-424E-4073-AEFA-150626B0319C}"/>
                </a:ext>
              </a:extLst>
            </p:cNvPr>
            <p:cNvSpPr/>
            <p:nvPr/>
          </p:nvSpPr>
          <p:spPr>
            <a:xfrm>
              <a:off x="1109663" y="4457701"/>
              <a:ext cx="1033463" cy="385763"/>
            </a:xfrm>
            <a:custGeom>
              <a:avLst/>
              <a:gdLst/>
              <a:ahLst/>
              <a:cxnLst/>
              <a:rect l="l" t="t" r="r" b="b"/>
              <a:pathLst>
                <a:path w="1303" h="485" extrusionOk="0">
                  <a:moveTo>
                    <a:pt x="244" y="0"/>
                  </a:moveTo>
                  <a:lnTo>
                    <a:pt x="1059" y="0"/>
                  </a:lnTo>
                  <a:lnTo>
                    <a:pt x="1099" y="2"/>
                  </a:lnTo>
                  <a:lnTo>
                    <a:pt x="1136" y="12"/>
                  </a:lnTo>
                  <a:lnTo>
                    <a:pt x="1171" y="26"/>
                  </a:lnTo>
                  <a:lnTo>
                    <a:pt x="1203" y="46"/>
                  </a:lnTo>
                  <a:lnTo>
                    <a:pt x="1232" y="70"/>
                  </a:lnTo>
                  <a:lnTo>
                    <a:pt x="1256" y="99"/>
                  </a:lnTo>
                  <a:lnTo>
                    <a:pt x="1275" y="130"/>
                  </a:lnTo>
                  <a:lnTo>
                    <a:pt x="1291" y="166"/>
                  </a:lnTo>
                  <a:lnTo>
                    <a:pt x="1301" y="203"/>
                  </a:lnTo>
                  <a:lnTo>
                    <a:pt x="1303" y="242"/>
                  </a:lnTo>
                  <a:lnTo>
                    <a:pt x="1301" y="282"/>
                  </a:lnTo>
                  <a:lnTo>
                    <a:pt x="1291" y="319"/>
                  </a:lnTo>
                  <a:lnTo>
                    <a:pt x="1275" y="354"/>
                  </a:lnTo>
                  <a:lnTo>
                    <a:pt x="1256" y="386"/>
                  </a:lnTo>
                  <a:lnTo>
                    <a:pt x="1232" y="413"/>
                  </a:lnTo>
                  <a:lnTo>
                    <a:pt x="1203" y="438"/>
                  </a:lnTo>
                  <a:lnTo>
                    <a:pt x="1171" y="458"/>
                  </a:lnTo>
                  <a:lnTo>
                    <a:pt x="1136" y="472"/>
                  </a:lnTo>
                  <a:lnTo>
                    <a:pt x="1099" y="482"/>
                  </a:lnTo>
                  <a:lnTo>
                    <a:pt x="1059" y="485"/>
                  </a:lnTo>
                  <a:lnTo>
                    <a:pt x="244" y="485"/>
                  </a:lnTo>
                  <a:lnTo>
                    <a:pt x="205" y="482"/>
                  </a:lnTo>
                  <a:lnTo>
                    <a:pt x="167" y="472"/>
                  </a:lnTo>
                  <a:lnTo>
                    <a:pt x="132" y="458"/>
                  </a:lnTo>
                  <a:lnTo>
                    <a:pt x="100" y="438"/>
                  </a:lnTo>
                  <a:lnTo>
                    <a:pt x="71" y="413"/>
                  </a:lnTo>
                  <a:lnTo>
                    <a:pt x="47" y="386"/>
                  </a:lnTo>
                  <a:lnTo>
                    <a:pt x="28" y="354"/>
                  </a:lnTo>
                  <a:lnTo>
                    <a:pt x="12" y="319"/>
                  </a:lnTo>
                  <a:lnTo>
                    <a:pt x="4" y="282"/>
                  </a:lnTo>
                  <a:lnTo>
                    <a:pt x="0" y="242"/>
                  </a:lnTo>
                  <a:lnTo>
                    <a:pt x="4" y="203"/>
                  </a:lnTo>
                  <a:lnTo>
                    <a:pt x="12" y="166"/>
                  </a:lnTo>
                  <a:lnTo>
                    <a:pt x="28" y="130"/>
                  </a:lnTo>
                  <a:lnTo>
                    <a:pt x="47" y="99"/>
                  </a:lnTo>
                  <a:lnTo>
                    <a:pt x="71" y="70"/>
                  </a:lnTo>
                  <a:lnTo>
                    <a:pt x="100" y="46"/>
                  </a:lnTo>
                  <a:lnTo>
                    <a:pt x="132" y="26"/>
                  </a:lnTo>
                  <a:lnTo>
                    <a:pt x="167" y="12"/>
                  </a:lnTo>
                  <a:lnTo>
                    <a:pt x="205" y="2"/>
                  </a:lnTo>
                  <a:lnTo>
                    <a:pt x="244" y="0"/>
                  </a:lnTo>
                  <a:close/>
                </a:path>
              </a:pathLst>
            </a:custGeom>
            <a:solidFill>
              <a:schemeClr val="lt1"/>
            </a:solidFill>
            <a:ln>
              <a:noFill/>
            </a:ln>
          </p:spPr>
          <p:txBody>
            <a:bodyPr spcFirstLastPara="1" wrap="square" lIns="91425" tIns="45700" rIns="91425" bIns="45700" anchor="t" anchorCtr="0">
              <a:noAutofit/>
            </a:bodyPr>
            <a:lstStyle/>
            <a:p>
              <a:endParaRPr sz="1600">
                <a:solidFill>
                  <a:schemeClr val="dk1"/>
                </a:solidFill>
                <a:latin typeface="Arial" panose="020B0604020202020204" pitchFamily="34" charset="0"/>
                <a:ea typeface="Open Sans"/>
                <a:cs typeface="Arial" panose="020B0604020202020204" pitchFamily="34" charset="0"/>
                <a:sym typeface="Open Sans"/>
              </a:endParaRPr>
            </a:p>
          </p:txBody>
        </p:sp>
        <p:sp>
          <p:nvSpPr>
            <p:cNvPr id="60" name="Google Shape;1632;p48">
              <a:extLst>
                <a:ext uri="{FF2B5EF4-FFF2-40B4-BE49-F238E27FC236}">
                  <a16:creationId xmlns:a16="http://schemas.microsoft.com/office/drawing/2014/main" xmlns="" id="{BD4B85D4-EE58-4190-BE0B-F598EA0104BE}"/>
                </a:ext>
              </a:extLst>
            </p:cNvPr>
            <p:cNvSpPr/>
            <p:nvPr/>
          </p:nvSpPr>
          <p:spPr>
            <a:xfrm>
              <a:off x="1109663" y="3944938"/>
              <a:ext cx="1357313" cy="384175"/>
            </a:xfrm>
            <a:custGeom>
              <a:avLst/>
              <a:gdLst/>
              <a:ahLst/>
              <a:cxnLst/>
              <a:rect l="l" t="t" r="r" b="b"/>
              <a:pathLst>
                <a:path w="1711" h="485" extrusionOk="0">
                  <a:moveTo>
                    <a:pt x="244" y="0"/>
                  </a:moveTo>
                  <a:lnTo>
                    <a:pt x="1466" y="0"/>
                  </a:lnTo>
                  <a:lnTo>
                    <a:pt x="1505" y="4"/>
                  </a:lnTo>
                  <a:lnTo>
                    <a:pt x="1544" y="13"/>
                  </a:lnTo>
                  <a:lnTo>
                    <a:pt x="1579" y="28"/>
                  </a:lnTo>
                  <a:lnTo>
                    <a:pt x="1610" y="47"/>
                  </a:lnTo>
                  <a:lnTo>
                    <a:pt x="1639" y="72"/>
                  </a:lnTo>
                  <a:lnTo>
                    <a:pt x="1663" y="99"/>
                  </a:lnTo>
                  <a:lnTo>
                    <a:pt x="1683" y="132"/>
                  </a:lnTo>
                  <a:lnTo>
                    <a:pt x="1698" y="166"/>
                  </a:lnTo>
                  <a:lnTo>
                    <a:pt x="1707" y="203"/>
                  </a:lnTo>
                  <a:lnTo>
                    <a:pt x="1711" y="243"/>
                  </a:lnTo>
                  <a:lnTo>
                    <a:pt x="1707" y="282"/>
                  </a:lnTo>
                  <a:lnTo>
                    <a:pt x="1698" y="319"/>
                  </a:lnTo>
                  <a:lnTo>
                    <a:pt x="1683" y="355"/>
                  </a:lnTo>
                  <a:lnTo>
                    <a:pt x="1663" y="386"/>
                  </a:lnTo>
                  <a:lnTo>
                    <a:pt x="1639" y="415"/>
                  </a:lnTo>
                  <a:lnTo>
                    <a:pt x="1610" y="439"/>
                  </a:lnTo>
                  <a:lnTo>
                    <a:pt x="1579" y="459"/>
                  </a:lnTo>
                  <a:lnTo>
                    <a:pt x="1544" y="473"/>
                  </a:lnTo>
                  <a:lnTo>
                    <a:pt x="1505" y="483"/>
                  </a:lnTo>
                  <a:lnTo>
                    <a:pt x="1466" y="485"/>
                  </a:lnTo>
                  <a:lnTo>
                    <a:pt x="244" y="485"/>
                  </a:lnTo>
                  <a:lnTo>
                    <a:pt x="205" y="483"/>
                  </a:lnTo>
                  <a:lnTo>
                    <a:pt x="167" y="473"/>
                  </a:lnTo>
                  <a:lnTo>
                    <a:pt x="132" y="459"/>
                  </a:lnTo>
                  <a:lnTo>
                    <a:pt x="100" y="439"/>
                  </a:lnTo>
                  <a:lnTo>
                    <a:pt x="71" y="415"/>
                  </a:lnTo>
                  <a:lnTo>
                    <a:pt x="47" y="386"/>
                  </a:lnTo>
                  <a:lnTo>
                    <a:pt x="28" y="355"/>
                  </a:lnTo>
                  <a:lnTo>
                    <a:pt x="12" y="319"/>
                  </a:lnTo>
                  <a:lnTo>
                    <a:pt x="4" y="282"/>
                  </a:lnTo>
                  <a:lnTo>
                    <a:pt x="0" y="243"/>
                  </a:lnTo>
                  <a:lnTo>
                    <a:pt x="4" y="203"/>
                  </a:lnTo>
                  <a:lnTo>
                    <a:pt x="12" y="166"/>
                  </a:lnTo>
                  <a:lnTo>
                    <a:pt x="28" y="132"/>
                  </a:lnTo>
                  <a:lnTo>
                    <a:pt x="47" y="99"/>
                  </a:lnTo>
                  <a:lnTo>
                    <a:pt x="71" y="72"/>
                  </a:lnTo>
                  <a:lnTo>
                    <a:pt x="100" y="47"/>
                  </a:lnTo>
                  <a:lnTo>
                    <a:pt x="132" y="28"/>
                  </a:lnTo>
                  <a:lnTo>
                    <a:pt x="167" y="13"/>
                  </a:lnTo>
                  <a:lnTo>
                    <a:pt x="205" y="4"/>
                  </a:lnTo>
                  <a:lnTo>
                    <a:pt x="244" y="0"/>
                  </a:lnTo>
                  <a:close/>
                </a:path>
              </a:pathLst>
            </a:custGeom>
            <a:solidFill>
              <a:schemeClr val="lt1"/>
            </a:solidFill>
            <a:ln>
              <a:noFill/>
            </a:ln>
          </p:spPr>
          <p:txBody>
            <a:bodyPr spcFirstLastPara="1" wrap="square" lIns="91425" tIns="45700" rIns="91425" bIns="45700" anchor="t" anchorCtr="0">
              <a:noAutofit/>
            </a:bodyPr>
            <a:lstStyle/>
            <a:p>
              <a:endParaRPr sz="1600">
                <a:solidFill>
                  <a:schemeClr val="dk1"/>
                </a:solidFill>
                <a:latin typeface="Arial" panose="020B0604020202020204" pitchFamily="34" charset="0"/>
                <a:ea typeface="Open Sans"/>
                <a:cs typeface="Arial" panose="020B0604020202020204" pitchFamily="34" charset="0"/>
                <a:sym typeface="Open Sans"/>
              </a:endParaRPr>
            </a:p>
          </p:txBody>
        </p:sp>
      </p:grpSp>
      <p:sp>
        <p:nvSpPr>
          <p:cNvPr id="2" name="TextBox 1">
            <a:extLst>
              <a:ext uri="{FF2B5EF4-FFF2-40B4-BE49-F238E27FC236}">
                <a16:creationId xmlns:a16="http://schemas.microsoft.com/office/drawing/2014/main" xmlns="" id="{5552B70D-D168-455D-AE57-7A7B05AE4F1A}"/>
              </a:ext>
            </a:extLst>
          </p:cNvPr>
          <p:cNvSpPr txBox="1"/>
          <p:nvPr/>
        </p:nvSpPr>
        <p:spPr>
          <a:xfrm>
            <a:off x="4820731" y="510142"/>
            <a:ext cx="4122973" cy="800219"/>
          </a:xfrm>
          <a:prstGeom prst="rect">
            <a:avLst/>
          </a:prstGeom>
          <a:noFill/>
        </p:spPr>
        <p:txBody>
          <a:bodyPr wrap="square" rtlCol="0">
            <a:spAutoFit/>
          </a:bodyPr>
          <a:lstStyle/>
          <a:p>
            <a:pPr algn="ctr"/>
            <a:r>
              <a:rPr lang="en-US" sz="2800" b="1"/>
              <a:t>PC4IR SIP APPROACH </a:t>
            </a:r>
          </a:p>
          <a:p>
            <a:pPr algn="ctr"/>
            <a:r>
              <a:rPr lang="en-ZA"/>
              <a:t> </a:t>
            </a:r>
          </a:p>
        </p:txBody>
      </p:sp>
      <p:sp>
        <p:nvSpPr>
          <p:cNvPr id="15" name="TextBox 14">
            <a:extLst>
              <a:ext uri="{FF2B5EF4-FFF2-40B4-BE49-F238E27FC236}">
                <a16:creationId xmlns:a16="http://schemas.microsoft.com/office/drawing/2014/main" xmlns="" id="{59E2CB60-49E8-4131-8E78-44ED9D477997}"/>
              </a:ext>
            </a:extLst>
          </p:cNvPr>
          <p:cNvSpPr txBox="1"/>
          <p:nvPr/>
        </p:nvSpPr>
        <p:spPr>
          <a:xfrm>
            <a:off x="1075277" y="1359408"/>
            <a:ext cx="8922798" cy="4871669"/>
          </a:xfrm>
          <a:prstGeom prst="rect">
            <a:avLst/>
          </a:prstGeom>
          <a:noFill/>
        </p:spPr>
        <p:txBody>
          <a:bodyPr wrap="square" lIns="84406" tIns="42203" rIns="84406" bIns="42203" rtlCol="0" anchor="t">
            <a:spAutoFit/>
          </a:bodyPr>
          <a:lstStyle/>
          <a:p>
            <a:pPr marL="342900" indent="-342900" defTabSz="844083" eaLnBrk="0" hangingPunct="0">
              <a:lnSpc>
                <a:spcPct val="150000"/>
              </a:lnSpc>
              <a:spcBef>
                <a:spcPts val="600"/>
              </a:spcBef>
              <a:spcAft>
                <a:spcPts val="600"/>
              </a:spcAft>
              <a:buFont typeface="Wingdings" panose="05000000000000000000" pitchFamily="2" charset="2"/>
              <a:buChar char="§"/>
              <a:defRPr/>
            </a:pPr>
            <a:r>
              <a:rPr lang="en-GB" sz="1600">
                <a:solidFill>
                  <a:srgbClr val="000000"/>
                </a:solidFill>
                <a:latin typeface="Arial" panose="020B0604020202020204" pitchFamily="34" charset="0"/>
                <a:ea typeface="+mn-lt"/>
                <a:cs typeface="Arial" panose="020B0604020202020204" pitchFamily="34" charset="0"/>
              </a:rPr>
              <a:t>Establish</a:t>
            </a:r>
            <a:r>
              <a:rPr lang="en-GB" sz="1600" kern="0">
                <a:solidFill>
                  <a:prstClr val="black"/>
                </a:solidFill>
                <a:latin typeface="Arial" panose="020B0604020202020204" pitchFamily="34" charset="0"/>
                <a:ea typeface="MS PGothic" panose="020B0600070205080204" pitchFamily="34" charset="-128"/>
                <a:cs typeface="Arial" panose="020B0604020202020204" pitchFamily="34" charset="0"/>
              </a:rPr>
              <a:t> an integrated, time-framed and actionable 4IR path for South Africa;</a:t>
            </a:r>
            <a:endParaRPr lang="en-ZA" sz="1600" kern="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342900" indent="-342900" defTabSz="844083" eaLnBrk="0" hangingPunct="0">
              <a:lnSpc>
                <a:spcPct val="150000"/>
              </a:lnSpc>
              <a:spcBef>
                <a:spcPts val="600"/>
              </a:spcBef>
              <a:spcAft>
                <a:spcPts val="600"/>
              </a:spcAft>
              <a:buFont typeface="Wingdings" panose="05000000000000000000" pitchFamily="2" charset="2"/>
              <a:buChar char="§"/>
              <a:defRPr/>
            </a:pPr>
            <a:r>
              <a:rPr lang="en-GB" sz="1600" kern="0">
                <a:solidFill>
                  <a:prstClr val="black"/>
                </a:solidFill>
                <a:latin typeface="Arial" panose="020B0604020202020204" pitchFamily="34" charset="0"/>
                <a:ea typeface="MS PGothic" panose="020B0600070205080204" pitchFamily="34" charset="-128"/>
                <a:cs typeface="Arial" panose="020B0604020202020204" pitchFamily="34" charset="0"/>
              </a:rPr>
              <a:t>Create a criterion to identify existing and future 4IR programmes across different economic sectors and public institutions;</a:t>
            </a:r>
            <a:endParaRPr lang="en-ZA" sz="1600" kern="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342900" indent="-342900" defTabSz="844083" eaLnBrk="0" hangingPunct="0">
              <a:lnSpc>
                <a:spcPct val="150000"/>
              </a:lnSpc>
              <a:spcBef>
                <a:spcPts val="600"/>
              </a:spcBef>
              <a:spcAft>
                <a:spcPts val="600"/>
              </a:spcAft>
              <a:buFont typeface="Wingdings" panose="05000000000000000000" pitchFamily="2" charset="2"/>
              <a:buChar char="§"/>
              <a:defRPr/>
            </a:pPr>
            <a:r>
              <a:rPr lang="en-GB" sz="1600" kern="0">
                <a:solidFill>
                  <a:prstClr val="black"/>
                </a:solidFill>
                <a:latin typeface="Arial" panose="020B0604020202020204" pitchFamily="34" charset="0"/>
                <a:ea typeface="MS PGothic" panose="020B0600070205080204" pitchFamily="34" charset="-128"/>
                <a:cs typeface="Arial" panose="020B0604020202020204" pitchFamily="34" charset="0"/>
              </a:rPr>
              <a:t>Identify the challenges within the high growth-potential economic sectors, public institutions and propose 4IR technological solutions that holds the potential to address these challenges;</a:t>
            </a:r>
            <a:endParaRPr lang="en-ZA" sz="1600" kern="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342900" indent="-342900" algn="just" defTabSz="844083" eaLnBrk="0" hangingPunct="0">
              <a:lnSpc>
                <a:spcPct val="150000"/>
              </a:lnSpc>
              <a:spcBef>
                <a:spcPts val="600"/>
              </a:spcBef>
              <a:spcAft>
                <a:spcPts val="600"/>
              </a:spcAft>
              <a:buFont typeface="Wingdings" panose="05000000000000000000" pitchFamily="2" charset="2"/>
              <a:buChar char="§"/>
              <a:defRPr/>
            </a:pPr>
            <a:r>
              <a:rPr lang="en-GB" sz="1600" kern="0">
                <a:solidFill>
                  <a:prstClr val="black"/>
                </a:solidFill>
                <a:latin typeface="Arial" panose="020B0604020202020204" pitchFamily="34" charset="0"/>
                <a:ea typeface="MS PGothic" panose="020B0600070205080204" pitchFamily="34" charset="-128"/>
                <a:cs typeface="Arial" panose="020B0604020202020204" pitchFamily="34" charset="0"/>
              </a:rPr>
              <a:t>Outline a collaborative structure for stakeholders to successfully deliver 4IR programmes; </a:t>
            </a:r>
            <a:endParaRPr lang="en-ZA" sz="1600" kern="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342900" indent="-342900" algn="just" defTabSz="844083" eaLnBrk="0" hangingPunct="0">
              <a:lnSpc>
                <a:spcPct val="150000"/>
              </a:lnSpc>
              <a:spcBef>
                <a:spcPts val="600"/>
              </a:spcBef>
              <a:spcAft>
                <a:spcPts val="600"/>
              </a:spcAft>
              <a:buFont typeface="Wingdings" panose="05000000000000000000" pitchFamily="2" charset="2"/>
              <a:buChar char="§"/>
              <a:defRPr/>
            </a:pPr>
            <a:r>
              <a:rPr lang="en-GB" sz="1600" kern="0">
                <a:solidFill>
                  <a:prstClr val="black"/>
                </a:solidFill>
                <a:latin typeface="Arial" panose="020B0604020202020204" pitchFamily="34" charset="0"/>
                <a:ea typeface="MS PGothic" panose="020B0600070205080204" pitchFamily="34" charset="-128"/>
                <a:cs typeface="Arial" panose="020B0604020202020204" pitchFamily="34" charset="0"/>
              </a:rPr>
              <a:t>Develop an approach for 4IR awareness and engagement to ensure the PC4IR SIP programmes are strategically and effectively communicated, coordinated, monitored, and evaluated; </a:t>
            </a:r>
            <a:endParaRPr lang="en-ZA" sz="1600" kern="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342900" indent="-342900" algn="just" defTabSz="844083" eaLnBrk="0" hangingPunct="0">
              <a:lnSpc>
                <a:spcPct val="150000"/>
              </a:lnSpc>
              <a:spcBef>
                <a:spcPts val="600"/>
              </a:spcBef>
              <a:spcAft>
                <a:spcPts val="600"/>
              </a:spcAft>
              <a:buFont typeface="Wingdings" panose="05000000000000000000" pitchFamily="2" charset="2"/>
              <a:buChar char="§"/>
              <a:defRPr/>
            </a:pPr>
            <a:r>
              <a:rPr lang="en-GB" sz="1600" kern="0">
                <a:solidFill>
                  <a:prstClr val="black"/>
                </a:solidFill>
                <a:latin typeface="Arial" panose="020B0604020202020204" pitchFamily="34" charset="0"/>
                <a:ea typeface="MS PGothic" panose="020B0600070205080204" pitchFamily="34" charset="-128"/>
                <a:cs typeface="Arial" panose="020B0604020202020204" pitchFamily="34" charset="0"/>
              </a:rPr>
              <a:t>Align the PC4IR SIP with South Africa’s existing key strategic developmental plans, primarily the NDP and the MSTF 2019–2024. </a:t>
            </a:r>
            <a:endParaRPr lang="en-ZA" sz="1600" kern="0">
              <a:solidFill>
                <a:prstClr val="black"/>
              </a:solidFill>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103138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8822630" y="6553150"/>
            <a:ext cx="1593850" cy="476250"/>
          </a:xfrm>
        </p:spPr>
        <p:txBody>
          <a:bodyPr/>
          <a:lstStyle/>
          <a:p>
            <a:pPr>
              <a:defRPr/>
            </a:pPr>
            <a:fld id="{D0FB1A35-26F3-4129-92ED-E891618A16E1}" type="slidenum">
              <a:rPr lang="en-US" smtClean="0"/>
              <a:pPr>
                <a:defRPr/>
              </a:pPr>
              <a:t>5</a:t>
            </a:fld>
            <a:endParaRPr lang="en-US"/>
          </a:p>
        </p:txBody>
      </p:sp>
      <p:pic>
        <p:nvPicPr>
          <p:cNvPr id="14" name="Picture 13">
            <a:extLst>
              <a:ext uri="{FF2B5EF4-FFF2-40B4-BE49-F238E27FC236}">
                <a16:creationId xmlns:a16="http://schemas.microsoft.com/office/drawing/2014/main" xmlns="" id="{27E2B9EC-CA0D-440D-85BE-B58DDBE4AF1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547225" y="146350"/>
            <a:ext cx="901700" cy="901700"/>
          </a:xfrm>
          <a:prstGeom prst="rect">
            <a:avLst/>
          </a:prstGeom>
        </p:spPr>
      </p:pic>
      <p:pic>
        <p:nvPicPr>
          <p:cNvPr id="16" name="Picture 15">
            <a:extLst>
              <a:ext uri="{FF2B5EF4-FFF2-40B4-BE49-F238E27FC236}">
                <a16:creationId xmlns:a16="http://schemas.microsoft.com/office/drawing/2014/main" xmlns="" id="{E328D6C9-1CC3-4783-8EBD-258DFA01233B}"/>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1592842" y="49450"/>
            <a:ext cx="2930525" cy="921385"/>
          </a:xfrm>
          <a:prstGeom prst="rect">
            <a:avLst/>
          </a:prstGeom>
        </p:spPr>
      </p:pic>
      <p:sp>
        <p:nvSpPr>
          <p:cNvPr id="18" name="Footer Placeholder 5">
            <a:extLst>
              <a:ext uri="{FF2B5EF4-FFF2-40B4-BE49-F238E27FC236}">
                <a16:creationId xmlns:a16="http://schemas.microsoft.com/office/drawing/2014/main" xmlns="" id="{A9E0C4E0-EC61-4858-87D5-EBFD33C16A96}"/>
              </a:ext>
            </a:extLst>
          </p:cNvPr>
          <p:cNvSpPr>
            <a:spLocks noGrp="1"/>
          </p:cNvSpPr>
          <p:nvPr>
            <p:ph type="ftr" sz="quarter" idx="11"/>
          </p:nvPr>
        </p:nvSpPr>
        <p:spPr>
          <a:xfrm>
            <a:off x="1524000" y="6599981"/>
            <a:ext cx="9144000" cy="285728"/>
          </a:xfrm>
          <a:solidFill>
            <a:srgbClr val="005D28"/>
          </a:solidFill>
          <a:ln>
            <a:solidFill>
              <a:srgbClr val="005D28"/>
            </a:solidFill>
          </a:ln>
        </p:spPr>
        <p:txBody>
          <a:bodyPr/>
          <a:lstStyle/>
          <a:p>
            <a:r>
              <a:rPr lang="en-US">
                <a:solidFill>
                  <a:schemeClr val="bg1"/>
                </a:solidFill>
                <a:latin typeface="Century Gothic" panose="020B0502020202020204" pitchFamily="34" charset="0"/>
              </a:rPr>
              <a:t>A leader in enabling a connected and digitally transformed South Africa!</a:t>
            </a:r>
            <a:endParaRPr lang="en-ZA">
              <a:solidFill>
                <a:schemeClr val="bg1"/>
              </a:solidFill>
              <a:latin typeface="Century Gothic" panose="020B0502020202020204" pitchFamily="34" charset="0"/>
            </a:endParaRPr>
          </a:p>
        </p:txBody>
      </p:sp>
      <p:cxnSp>
        <p:nvCxnSpPr>
          <p:cNvPr id="19" name="Straight Connector 18"/>
          <p:cNvCxnSpPr/>
          <p:nvPr/>
        </p:nvCxnSpPr>
        <p:spPr bwMode="auto">
          <a:xfrm>
            <a:off x="1524000" y="1019882"/>
            <a:ext cx="9144000" cy="1588"/>
          </a:xfrm>
          <a:prstGeom prst="line">
            <a:avLst/>
          </a:prstGeom>
          <a:ln>
            <a:solidFill>
              <a:srgbClr val="005D2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grpSp>
        <p:nvGrpSpPr>
          <p:cNvPr id="56" name="Google Shape;1628;p48">
            <a:extLst>
              <a:ext uri="{FF2B5EF4-FFF2-40B4-BE49-F238E27FC236}">
                <a16:creationId xmlns:a16="http://schemas.microsoft.com/office/drawing/2014/main" xmlns="" id="{0FDE1805-3EE4-484E-9410-F18A5F527361}"/>
              </a:ext>
            </a:extLst>
          </p:cNvPr>
          <p:cNvGrpSpPr/>
          <p:nvPr/>
        </p:nvGrpSpPr>
        <p:grpSpPr>
          <a:xfrm>
            <a:off x="4226312" y="3675364"/>
            <a:ext cx="421064" cy="417547"/>
            <a:chOff x="396876" y="3176588"/>
            <a:chExt cx="3040063" cy="3014663"/>
          </a:xfrm>
        </p:grpSpPr>
        <p:sp>
          <p:nvSpPr>
            <p:cNvPr id="57" name="Google Shape;1629;p48">
              <a:extLst>
                <a:ext uri="{FF2B5EF4-FFF2-40B4-BE49-F238E27FC236}">
                  <a16:creationId xmlns:a16="http://schemas.microsoft.com/office/drawing/2014/main" xmlns="" id="{D6C05B1E-E353-4E27-A99A-BFB4CF62A7AC}"/>
                </a:ext>
              </a:extLst>
            </p:cNvPr>
            <p:cNvSpPr/>
            <p:nvPr/>
          </p:nvSpPr>
          <p:spPr>
            <a:xfrm>
              <a:off x="396876" y="3176588"/>
              <a:ext cx="3040063" cy="3014663"/>
            </a:xfrm>
            <a:custGeom>
              <a:avLst/>
              <a:gdLst/>
              <a:ahLst/>
              <a:cxnLst/>
              <a:rect l="l" t="t" r="r" b="b"/>
              <a:pathLst>
                <a:path w="3828" h="3799" extrusionOk="0">
                  <a:moveTo>
                    <a:pt x="479" y="0"/>
                  </a:moveTo>
                  <a:lnTo>
                    <a:pt x="499" y="0"/>
                  </a:lnTo>
                  <a:lnTo>
                    <a:pt x="518" y="4"/>
                  </a:lnTo>
                  <a:lnTo>
                    <a:pt x="536" y="13"/>
                  </a:lnTo>
                  <a:lnTo>
                    <a:pt x="551" y="26"/>
                  </a:lnTo>
                  <a:lnTo>
                    <a:pt x="950" y="502"/>
                  </a:lnTo>
                  <a:lnTo>
                    <a:pt x="966" y="519"/>
                  </a:lnTo>
                  <a:lnTo>
                    <a:pt x="976" y="540"/>
                  </a:lnTo>
                  <a:lnTo>
                    <a:pt x="979" y="564"/>
                  </a:lnTo>
                  <a:lnTo>
                    <a:pt x="977" y="586"/>
                  </a:lnTo>
                  <a:lnTo>
                    <a:pt x="968" y="605"/>
                  </a:lnTo>
                  <a:lnTo>
                    <a:pt x="955" y="622"/>
                  </a:lnTo>
                  <a:lnTo>
                    <a:pt x="938" y="633"/>
                  </a:lnTo>
                  <a:lnTo>
                    <a:pt x="919" y="642"/>
                  </a:lnTo>
                  <a:lnTo>
                    <a:pt x="897" y="645"/>
                  </a:lnTo>
                  <a:lnTo>
                    <a:pt x="897" y="644"/>
                  </a:lnTo>
                  <a:lnTo>
                    <a:pt x="896" y="645"/>
                  </a:lnTo>
                  <a:lnTo>
                    <a:pt x="652" y="645"/>
                  </a:lnTo>
                  <a:lnTo>
                    <a:pt x="652" y="3153"/>
                  </a:lnTo>
                  <a:lnTo>
                    <a:pt x="3176" y="3153"/>
                  </a:lnTo>
                  <a:lnTo>
                    <a:pt x="3176" y="2910"/>
                  </a:lnTo>
                  <a:lnTo>
                    <a:pt x="3178" y="2891"/>
                  </a:lnTo>
                  <a:lnTo>
                    <a:pt x="3184" y="2874"/>
                  </a:lnTo>
                  <a:lnTo>
                    <a:pt x="3194" y="2859"/>
                  </a:lnTo>
                  <a:lnTo>
                    <a:pt x="3207" y="2847"/>
                  </a:lnTo>
                  <a:lnTo>
                    <a:pt x="3223" y="2837"/>
                  </a:lnTo>
                  <a:lnTo>
                    <a:pt x="3246" y="2830"/>
                  </a:lnTo>
                  <a:lnTo>
                    <a:pt x="3269" y="2830"/>
                  </a:lnTo>
                  <a:lnTo>
                    <a:pt x="3290" y="2836"/>
                  </a:lnTo>
                  <a:lnTo>
                    <a:pt x="3310" y="2848"/>
                  </a:lnTo>
                  <a:lnTo>
                    <a:pt x="3798" y="3252"/>
                  </a:lnTo>
                  <a:lnTo>
                    <a:pt x="3811" y="3265"/>
                  </a:lnTo>
                  <a:lnTo>
                    <a:pt x="3821" y="3281"/>
                  </a:lnTo>
                  <a:lnTo>
                    <a:pt x="3826" y="3296"/>
                  </a:lnTo>
                  <a:lnTo>
                    <a:pt x="3828" y="3314"/>
                  </a:lnTo>
                  <a:lnTo>
                    <a:pt x="3826" y="3332"/>
                  </a:lnTo>
                  <a:lnTo>
                    <a:pt x="3821" y="3349"/>
                  </a:lnTo>
                  <a:lnTo>
                    <a:pt x="3811" y="3364"/>
                  </a:lnTo>
                  <a:lnTo>
                    <a:pt x="3798" y="3376"/>
                  </a:lnTo>
                  <a:lnTo>
                    <a:pt x="3310" y="3781"/>
                  </a:lnTo>
                  <a:lnTo>
                    <a:pt x="3294" y="3791"/>
                  </a:lnTo>
                  <a:lnTo>
                    <a:pt x="3276" y="3798"/>
                  </a:lnTo>
                  <a:lnTo>
                    <a:pt x="3258" y="3799"/>
                  </a:lnTo>
                  <a:lnTo>
                    <a:pt x="3240" y="3798"/>
                  </a:lnTo>
                  <a:lnTo>
                    <a:pt x="3223" y="3792"/>
                  </a:lnTo>
                  <a:lnTo>
                    <a:pt x="3207" y="3783"/>
                  </a:lnTo>
                  <a:lnTo>
                    <a:pt x="3194" y="3770"/>
                  </a:lnTo>
                  <a:lnTo>
                    <a:pt x="3184" y="3755"/>
                  </a:lnTo>
                  <a:lnTo>
                    <a:pt x="3178" y="3737"/>
                  </a:lnTo>
                  <a:lnTo>
                    <a:pt x="3176" y="3719"/>
                  </a:lnTo>
                  <a:lnTo>
                    <a:pt x="3176" y="3477"/>
                  </a:lnTo>
                  <a:lnTo>
                    <a:pt x="489" y="3477"/>
                  </a:lnTo>
                  <a:lnTo>
                    <a:pt x="456" y="3473"/>
                  </a:lnTo>
                  <a:lnTo>
                    <a:pt x="426" y="3464"/>
                  </a:lnTo>
                  <a:lnTo>
                    <a:pt x="398" y="3449"/>
                  </a:lnTo>
                  <a:lnTo>
                    <a:pt x="374" y="3429"/>
                  </a:lnTo>
                  <a:lnTo>
                    <a:pt x="354" y="3405"/>
                  </a:lnTo>
                  <a:lnTo>
                    <a:pt x="339" y="3378"/>
                  </a:lnTo>
                  <a:lnTo>
                    <a:pt x="329" y="3348"/>
                  </a:lnTo>
                  <a:lnTo>
                    <a:pt x="326" y="3314"/>
                  </a:lnTo>
                  <a:lnTo>
                    <a:pt x="326" y="645"/>
                  </a:lnTo>
                  <a:lnTo>
                    <a:pt x="82" y="645"/>
                  </a:lnTo>
                  <a:lnTo>
                    <a:pt x="64" y="643"/>
                  </a:lnTo>
                  <a:lnTo>
                    <a:pt x="46" y="637"/>
                  </a:lnTo>
                  <a:lnTo>
                    <a:pt x="31" y="627"/>
                  </a:lnTo>
                  <a:lnTo>
                    <a:pt x="18" y="614"/>
                  </a:lnTo>
                  <a:lnTo>
                    <a:pt x="8" y="599"/>
                  </a:lnTo>
                  <a:lnTo>
                    <a:pt x="2" y="581"/>
                  </a:lnTo>
                  <a:lnTo>
                    <a:pt x="0" y="563"/>
                  </a:lnTo>
                  <a:lnTo>
                    <a:pt x="0" y="562"/>
                  </a:lnTo>
                  <a:lnTo>
                    <a:pt x="2" y="545"/>
                  </a:lnTo>
                  <a:lnTo>
                    <a:pt x="8" y="527"/>
                  </a:lnTo>
                  <a:lnTo>
                    <a:pt x="19" y="512"/>
                  </a:lnTo>
                  <a:lnTo>
                    <a:pt x="426" y="26"/>
                  </a:lnTo>
                  <a:lnTo>
                    <a:pt x="441" y="13"/>
                  </a:lnTo>
                  <a:lnTo>
                    <a:pt x="459" y="4"/>
                  </a:lnTo>
                  <a:lnTo>
                    <a:pt x="479" y="0"/>
                  </a:lnTo>
                  <a:close/>
                </a:path>
              </a:pathLst>
            </a:custGeom>
            <a:solidFill>
              <a:schemeClr val="lt1"/>
            </a:solidFill>
            <a:ln>
              <a:noFill/>
            </a:ln>
          </p:spPr>
          <p:txBody>
            <a:bodyPr spcFirstLastPara="1" wrap="square" lIns="91425" tIns="45700" rIns="91425" bIns="45700" anchor="t" anchorCtr="0">
              <a:noAutofit/>
            </a:bodyPr>
            <a:lstStyle/>
            <a:p>
              <a:endParaRPr sz="1600">
                <a:solidFill>
                  <a:schemeClr val="dk1"/>
                </a:solidFill>
                <a:latin typeface="Arial" panose="020B0604020202020204" pitchFamily="34" charset="0"/>
                <a:ea typeface="Open Sans"/>
                <a:cs typeface="Arial" panose="020B0604020202020204" pitchFamily="34" charset="0"/>
                <a:sym typeface="Open Sans"/>
              </a:endParaRPr>
            </a:p>
          </p:txBody>
        </p:sp>
        <p:sp>
          <p:nvSpPr>
            <p:cNvPr id="58" name="Google Shape;1630;p48">
              <a:extLst>
                <a:ext uri="{FF2B5EF4-FFF2-40B4-BE49-F238E27FC236}">
                  <a16:creationId xmlns:a16="http://schemas.microsoft.com/office/drawing/2014/main" xmlns="" id="{420731D1-809E-4B8F-AFF9-B71B00E83981}"/>
                </a:ext>
              </a:extLst>
            </p:cNvPr>
            <p:cNvSpPr/>
            <p:nvPr/>
          </p:nvSpPr>
          <p:spPr>
            <a:xfrm>
              <a:off x="1109663" y="4972051"/>
              <a:ext cx="1679575" cy="384175"/>
            </a:xfrm>
            <a:custGeom>
              <a:avLst/>
              <a:gdLst/>
              <a:ahLst/>
              <a:cxnLst/>
              <a:rect l="l" t="t" r="r" b="b"/>
              <a:pathLst>
                <a:path w="2118" h="486" extrusionOk="0">
                  <a:moveTo>
                    <a:pt x="244" y="0"/>
                  </a:moveTo>
                  <a:lnTo>
                    <a:pt x="1873" y="0"/>
                  </a:lnTo>
                  <a:lnTo>
                    <a:pt x="1913" y="4"/>
                  </a:lnTo>
                  <a:lnTo>
                    <a:pt x="1950" y="14"/>
                  </a:lnTo>
                  <a:lnTo>
                    <a:pt x="1985" y="28"/>
                  </a:lnTo>
                  <a:lnTo>
                    <a:pt x="2018" y="48"/>
                  </a:lnTo>
                  <a:lnTo>
                    <a:pt x="2047" y="72"/>
                  </a:lnTo>
                  <a:lnTo>
                    <a:pt x="2071" y="100"/>
                  </a:lnTo>
                  <a:lnTo>
                    <a:pt x="2090" y="132"/>
                  </a:lnTo>
                  <a:lnTo>
                    <a:pt x="2106" y="167"/>
                  </a:lnTo>
                  <a:lnTo>
                    <a:pt x="2114" y="204"/>
                  </a:lnTo>
                  <a:lnTo>
                    <a:pt x="2118" y="243"/>
                  </a:lnTo>
                  <a:lnTo>
                    <a:pt x="2114" y="283"/>
                  </a:lnTo>
                  <a:lnTo>
                    <a:pt x="2106" y="320"/>
                  </a:lnTo>
                  <a:lnTo>
                    <a:pt x="2090" y="355"/>
                  </a:lnTo>
                  <a:lnTo>
                    <a:pt x="2071" y="386"/>
                  </a:lnTo>
                  <a:lnTo>
                    <a:pt x="2047" y="415"/>
                  </a:lnTo>
                  <a:lnTo>
                    <a:pt x="2018" y="439"/>
                  </a:lnTo>
                  <a:lnTo>
                    <a:pt x="1985" y="459"/>
                  </a:lnTo>
                  <a:lnTo>
                    <a:pt x="1950" y="474"/>
                  </a:lnTo>
                  <a:lnTo>
                    <a:pt x="1913" y="483"/>
                  </a:lnTo>
                  <a:lnTo>
                    <a:pt x="1873" y="486"/>
                  </a:lnTo>
                  <a:lnTo>
                    <a:pt x="244" y="486"/>
                  </a:lnTo>
                  <a:lnTo>
                    <a:pt x="205" y="483"/>
                  </a:lnTo>
                  <a:lnTo>
                    <a:pt x="167" y="474"/>
                  </a:lnTo>
                  <a:lnTo>
                    <a:pt x="132" y="459"/>
                  </a:lnTo>
                  <a:lnTo>
                    <a:pt x="100" y="439"/>
                  </a:lnTo>
                  <a:lnTo>
                    <a:pt x="71" y="415"/>
                  </a:lnTo>
                  <a:lnTo>
                    <a:pt x="47" y="386"/>
                  </a:lnTo>
                  <a:lnTo>
                    <a:pt x="28" y="355"/>
                  </a:lnTo>
                  <a:lnTo>
                    <a:pt x="12" y="320"/>
                  </a:lnTo>
                  <a:lnTo>
                    <a:pt x="4" y="283"/>
                  </a:lnTo>
                  <a:lnTo>
                    <a:pt x="0" y="243"/>
                  </a:lnTo>
                  <a:lnTo>
                    <a:pt x="4" y="204"/>
                  </a:lnTo>
                  <a:lnTo>
                    <a:pt x="12" y="167"/>
                  </a:lnTo>
                  <a:lnTo>
                    <a:pt x="28" y="132"/>
                  </a:lnTo>
                  <a:lnTo>
                    <a:pt x="47" y="100"/>
                  </a:lnTo>
                  <a:lnTo>
                    <a:pt x="71" y="72"/>
                  </a:lnTo>
                  <a:lnTo>
                    <a:pt x="100" y="48"/>
                  </a:lnTo>
                  <a:lnTo>
                    <a:pt x="132" y="28"/>
                  </a:lnTo>
                  <a:lnTo>
                    <a:pt x="167" y="14"/>
                  </a:lnTo>
                  <a:lnTo>
                    <a:pt x="205" y="4"/>
                  </a:lnTo>
                  <a:lnTo>
                    <a:pt x="244" y="0"/>
                  </a:lnTo>
                  <a:close/>
                </a:path>
              </a:pathLst>
            </a:custGeom>
            <a:solidFill>
              <a:schemeClr val="lt1"/>
            </a:solidFill>
            <a:ln>
              <a:noFill/>
            </a:ln>
          </p:spPr>
          <p:txBody>
            <a:bodyPr spcFirstLastPara="1" wrap="square" lIns="91425" tIns="45700" rIns="91425" bIns="45700" anchor="t" anchorCtr="0">
              <a:noAutofit/>
            </a:bodyPr>
            <a:lstStyle/>
            <a:p>
              <a:endParaRPr sz="1600">
                <a:solidFill>
                  <a:schemeClr val="dk1"/>
                </a:solidFill>
                <a:latin typeface="Arial" panose="020B0604020202020204" pitchFamily="34" charset="0"/>
                <a:ea typeface="Open Sans"/>
                <a:cs typeface="Arial" panose="020B0604020202020204" pitchFamily="34" charset="0"/>
                <a:sym typeface="Open Sans"/>
              </a:endParaRPr>
            </a:p>
          </p:txBody>
        </p:sp>
        <p:sp>
          <p:nvSpPr>
            <p:cNvPr id="59" name="Google Shape;1631;p48">
              <a:extLst>
                <a:ext uri="{FF2B5EF4-FFF2-40B4-BE49-F238E27FC236}">
                  <a16:creationId xmlns:a16="http://schemas.microsoft.com/office/drawing/2014/main" xmlns="" id="{BE505F61-424E-4073-AEFA-150626B0319C}"/>
                </a:ext>
              </a:extLst>
            </p:cNvPr>
            <p:cNvSpPr/>
            <p:nvPr/>
          </p:nvSpPr>
          <p:spPr>
            <a:xfrm>
              <a:off x="1109663" y="4457701"/>
              <a:ext cx="1033463" cy="385763"/>
            </a:xfrm>
            <a:custGeom>
              <a:avLst/>
              <a:gdLst/>
              <a:ahLst/>
              <a:cxnLst/>
              <a:rect l="l" t="t" r="r" b="b"/>
              <a:pathLst>
                <a:path w="1303" h="485" extrusionOk="0">
                  <a:moveTo>
                    <a:pt x="244" y="0"/>
                  </a:moveTo>
                  <a:lnTo>
                    <a:pt x="1059" y="0"/>
                  </a:lnTo>
                  <a:lnTo>
                    <a:pt x="1099" y="2"/>
                  </a:lnTo>
                  <a:lnTo>
                    <a:pt x="1136" y="12"/>
                  </a:lnTo>
                  <a:lnTo>
                    <a:pt x="1171" y="26"/>
                  </a:lnTo>
                  <a:lnTo>
                    <a:pt x="1203" y="46"/>
                  </a:lnTo>
                  <a:lnTo>
                    <a:pt x="1232" y="70"/>
                  </a:lnTo>
                  <a:lnTo>
                    <a:pt x="1256" y="99"/>
                  </a:lnTo>
                  <a:lnTo>
                    <a:pt x="1275" y="130"/>
                  </a:lnTo>
                  <a:lnTo>
                    <a:pt x="1291" y="166"/>
                  </a:lnTo>
                  <a:lnTo>
                    <a:pt x="1301" y="203"/>
                  </a:lnTo>
                  <a:lnTo>
                    <a:pt x="1303" y="242"/>
                  </a:lnTo>
                  <a:lnTo>
                    <a:pt x="1301" y="282"/>
                  </a:lnTo>
                  <a:lnTo>
                    <a:pt x="1291" y="319"/>
                  </a:lnTo>
                  <a:lnTo>
                    <a:pt x="1275" y="354"/>
                  </a:lnTo>
                  <a:lnTo>
                    <a:pt x="1256" y="386"/>
                  </a:lnTo>
                  <a:lnTo>
                    <a:pt x="1232" y="413"/>
                  </a:lnTo>
                  <a:lnTo>
                    <a:pt x="1203" y="438"/>
                  </a:lnTo>
                  <a:lnTo>
                    <a:pt x="1171" y="458"/>
                  </a:lnTo>
                  <a:lnTo>
                    <a:pt x="1136" y="472"/>
                  </a:lnTo>
                  <a:lnTo>
                    <a:pt x="1099" y="482"/>
                  </a:lnTo>
                  <a:lnTo>
                    <a:pt x="1059" y="485"/>
                  </a:lnTo>
                  <a:lnTo>
                    <a:pt x="244" y="485"/>
                  </a:lnTo>
                  <a:lnTo>
                    <a:pt x="205" y="482"/>
                  </a:lnTo>
                  <a:lnTo>
                    <a:pt x="167" y="472"/>
                  </a:lnTo>
                  <a:lnTo>
                    <a:pt x="132" y="458"/>
                  </a:lnTo>
                  <a:lnTo>
                    <a:pt x="100" y="438"/>
                  </a:lnTo>
                  <a:lnTo>
                    <a:pt x="71" y="413"/>
                  </a:lnTo>
                  <a:lnTo>
                    <a:pt x="47" y="386"/>
                  </a:lnTo>
                  <a:lnTo>
                    <a:pt x="28" y="354"/>
                  </a:lnTo>
                  <a:lnTo>
                    <a:pt x="12" y="319"/>
                  </a:lnTo>
                  <a:lnTo>
                    <a:pt x="4" y="282"/>
                  </a:lnTo>
                  <a:lnTo>
                    <a:pt x="0" y="242"/>
                  </a:lnTo>
                  <a:lnTo>
                    <a:pt x="4" y="203"/>
                  </a:lnTo>
                  <a:lnTo>
                    <a:pt x="12" y="166"/>
                  </a:lnTo>
                  <a:lnTo>
                    <a:pt x="28" y="130"/>
                  </a:lnTo>
                  <a:lnTo>
                    <a:pt x="47" y="99"/>
                  </a:lnTo>
                  <a:lnTo>
                    <a:pt x="71" y="70"/>
                  </a:lnTo>
                  <a:lnTo>
                    <a:pt x="100" y="46"/>
                  </a:lnTo>
                  <a:lnTo>
                    <a:pt x="132" y="26"/>
                  </a:lnTo>
                  <a:lnTo>
                    <a:pt x="167" y="12"/>
                  </a:lnTo>
                  <a:lnTo>
                    <a:pt x="205" y="2"/>
                  </a:lnTo>
                  <a:lnTo>
                    <a:pt x="244" y="0"/>
                  </a:lnTo>
                  <a:close/>
                </a:path>
              </a:pathLst>
            </a:custGeom>
            <a:solidFill>
              <a:schemeClr val="lt1"/>
            </a:solidFill>
            <a:ln>
              <a:noFill/>
            </a:ln>
          </p:spPr>
          <p:txBody>
            <a:bodyPr spcFirstLastPara="1" wrap="square" lIns="91425" tIns="45700" rIns="91425" bIns="45700" anchor="t" anchorCtr="0">
              <a:noAutofit/>
            </a:bodyPr>
            <a:lstStyle/>
            <a:p>
              <a:endParaRPr sz="1600">
                <a:solidFill>
                  <a:schemeClr val="dk1"/>
                </a:solidFill>
                <a:latin typeface="Arial" panose="020B0604020202020204" pitchFamily="34" charset="0"/>
                <a:ea typeface="Open Sans"/>
                <a:cs typeface="Arial" panose="020B0604020202020204" pitchFamily="34" charset="0"/>
                <a:sym typeface="Open Sans"/>
              </a:endParaRPr>
            </a:p>
          </p:txBody>
        </p:sp>
        <p:sp>
          <p:nvSpPr>
            <p:cNvPr id="60" name="Google Shape;1632;p48">
              <a:extLst>
                <a:ext uri="{FF2B5EF4-FFF2-40B4-BE49-F238E27FC236}">
                  <a16:creationId xmlns:a16="http://schemas.microsoft.com/office/drawing/2014/main" xmlns="" id="{BD4B85D4-EE58-4190-BE0B-F598EA0104BE}"/>
                </a:ext>
              </a:extLst>
            </p:cNvPr>
            <p:cNvSpPr/>
            <p:nvPr/>
          </p:nvSpPr>
          <p:spPr>
            <a:xfrm>
              <a:off x="1109663" y="3944938"/>
              <a:ext cx="1357313" cy="384175"/>
            </a:xfrm>
            <a:custGeom>
              <a:avLst/>
              <a:gdLst/>
              <a:ahLst/>
              <a:cxnLst/>
              <a:rect l="l" t="t" r="r" b="b"/>
              <a:pathLst>
                <a:path w="1711" h="485" extrusionOk="0">
                  <a:moveTo>
                    <a:pt x="244" y="0"/>
                  </a:moveTo>
                  <a:lnTo>
                    <a:pt x="1466" y="0"/>
                  </a:lnTo>
                  <a:lnTo>
                    <a:pt x="1505" y="4"/>
                  </a:lnTo>
                  <a:lnTo>
                    <a:pt x="1544" y="13"/>
                  </a:lnTo>
                  <a:lnTo>
                    <a:pt x="1579" y="28"/>
                  </a:lnTo>
                  <a:lnTo>
                    <a:pt x="1610" y="47"/>
                  </a:lnTo>
                  <a:lnTo>
                    <a:pt x="1639" y="72"/>
                  </a:lnTo>
                  <a:lnTo>
                    <a:pt x="1663" y="99"/>
                  </a:lnTo>
                  <a:lnTo>
                    <a:pt x="1683" y="132"/>
                  </a:lnTo>
                  <a:lnTo>
                    <a:pt x="1698" y="166"/>
                  </a:lnTo>
                  <a:lnTo>
                    <a:pt x="1707" y="203"/>
                  </a:lnTo>
                  <a:lnTo>
                    <a:pt x="1711" y="243"/>
                  </a:lnTo>
                  <a:lnTo>
                    <a:pt x="1707" y="282"/>
                  </a:lnTo>
                  <a:lnTo>
                    <a:pt x="1698" y="319"/>
                  </a:lnTo>
                  <a:lnTo>
                    <a:pt x="1683" y="355"/>
                  </a:lnTo>
                  <a:lnTo>
                    <a:pt x="1663" y="386"/>
                  </a:lnTo>
                  <a:lnTo>
                    <a:pt x="1639" y="415"/>
                  </a:lnTo>
                  <a:lnTo>
                    <a:pt x="1610" y="439"/>
                  </a:lnTo>
                  <a:lnTo>
                    <a:pt x="1579" y="459"/>
                  </a:lnTo>
                  <a:lnTo>
                    <a:pt x="1544" y="473"/>
                  </a:lnTo>
                  <a:lnTo>
                    <a:pt x="1505" y="483"/>
                  </a:lnTo>
                  <a:lnTo>
                    <a:pt x="1466" y="485"/>
                  </a:lnTo>
                  <a:lnTo>
                    <a:pt x="244" y="485"/>
                  </a:lnTo>
                  <a:lnTo>
                    <a:pt x="205" y="483"/>
                  </a:lnTo>
                  <a:lnTo>
                    <a:pt x="167" y="473"/>
                  </a:lnTo>
                  <a:lnTo>
                    <a:pt x="132" y="459"/>
                  </a:lnTo>
                  <a:lnTo>
                    <a:pt x="100" y="439"/>
                  </a:lnTo>
                  <a:lnTo>
                    <a:pt x="71" y="415"/>
                  </a:lnTo>
                  <a:lnTo>
                    <a:pt x="47" y="386"/>
                  </a:lnTo>
                  <a:lnTo>
                    <a:pt x="28" y="355"/>
                  </a:lnTo>
                  <a:lnTo>
                    <a:pt x="12" y="319"/>
                  </a:lnTo>
                  <a:lnTo>
                    <a:pt x="4" y="282"/>
                  </a:lnTo>
                  <a:lnTo>
                    <a:pt x="0" y="243"/>
                  </a:lnTo>
                  <a:lnTo>
                    <a:pt x="4" y="203"/>
                  </a:lnTo>
                  <a:lnTo>
                    <a:pt x="12" y="166"/>
                  </a:lnTo>
                  <a:lnTo>
                    <a:pt x="28" y="132"/>
                  </a:lnTo>
                  <a:lnTo>
                    <a:pt x="47" y="99"/>
                  </a:lnTo>
                  <a:lnTo>
                    <a:pt x="71" y="72"/>
                  </a:lnTo>
                  <a:lnTo>
                    <a:pt x="100" y="47"/>
                  </a:lnTo>
                  <a:lnTo>
                    <a:pt x="132" y="28"/>
                  </a:lnTo>
                  <a:lnTo>
                    <a:pt x="167" y="13"/>
                  </a:lnTo>
                  <a:lnTo>
                    <a:pt x="205" y="4"/>
                  </a:lnTo>
                  <a:lnTo>
                    <a:pt x="244" y="0"/>
                  </a:lnTo>
                  <a:close/>
                </a:path>
              </a:pathLst>
            </a:custGeom>
            <a:solidFill>
              <a:schemeClr val="lt1"/>
            </a:solidFill>
            <a:ln>
              <a:noFill/>
            </a:ln>
          </p:spPr>
          <p:txBody>
            <a:bodyPr spcFirstLastPara="1" wrap="square" lIns="91425" tIns="45700" rIns="91425" bIns="45700" anchor="t" anchorCtr="0">
              <a:noAutofit/>
            </a:bodyPr>
            <a:lstStyle/>
            <a:p>
              <a:endParaRPr sz="1600">
                <a:solidFill>
                  <a:schemeClr val="dk1"/>
                </a:solidFill>
                <a:latin typeface="Arial" panose="020B0604020202020204" pitchFamily="34" charset="0"/>
                <a:ea typeface="Open Sans"/>
                <a:cs typeface="Arial" panose="020B0604020202020204" pitchFamily="34" charset="0"/>
                <a:sym typeface="Open Sans"/>
              </a:endParaRPr>
            </a:p>
          </p:txBody>
        </p:sp>
      </p:grpSp>
      <p:sp>
        <p:nvSpPr>
          <p:cNvPr id="15" name="TextBox 14">
            <a:extLst>
              <a:ext uri="{FF2B5EF4-FFF2-40B4-BE49-F238E27FC236}">
                <a16:creationId xmlns:a16="http://schemas.microsoft.com/office/drawing/2014/main" xmlns="" id="{33DEAEC9-45C6-41CB-A263-3FB12C99FCF5}"/>
              </a:ext>
            </a:extLst>
          </p:cNvPr>
          <p:cNvSpPr txBox="1"/>
          <p:nvPr/>
        </p:nvSpPr>
        <p:spPr>
          <a:xfrm>
            <a:off x="5424253" y="499025"/>
            <a:ext cx="4122973" cy="523220"/>
          </a:xfrm>
          <a:prstGeom prst="rect">
            <a:avLst/>
          </a:prstGeom>
          <a:noFill/>
        </p:spPr>
        <p:txBody>
          <a:bodyPr wrap="square" rtlCol="0">
            <a:spAutoFit/>
          </a:bodyPr>
          <a:lstStyle/>
          <a:p>
            <a:r>
              <a:rPr lang="en-ZA" sz="2800" b="1"/>
              <a:t>METHODOLOGY </a:t>
            </a:r>
          </a:p>
        </p:txBody>
      </p:sp>
      <p:graphicFrame>
        <p:nvGraphicFramePr>
          <p:cNvPr id="20" name="Table 19">
            <a:extLst>
              <a:ext uri="{FF2B5EF4-FFF2-40B4-BE49-F238E27FC236}">
                <a16:creationId xmlns:a16="http://schemas.microsoft.com/office/drawing/2014/main" xmlns="" id="{011E6315-B8A0-4874-8F36-2DEE3F253484}"/>
              </a:ext>
            </a:extLst>
          </p:cNvPr>
          <p:cNvGraphicFramePr>
            <a:graphicFrameLocks noGrp="1"/>
          </p:cNvGraphicFramePr>
          <p:nvPr>
            <p:extLst>
              <p:ext uri="{D42A27DB-BD31-4B8C-83A1-F6EECF244321}">
                <p14:modId xmlns:p14="http://schemas.microsoft.com/office/powerpoint/2010/main" xmlns="" val="261988414"/>
              </p:ext>
            </p:extLst>
          </p:nvPr>
        </p:nvGraphicFramePr>
        <p:xfrm>
          <a:off x="1233978" y="1137826"/>
          <a:ext cx="8764097" cy="2667000"/>
        </p:xfrm>
        <a:graphic>
          <a:graphicData uri="http://schemas.openxmlformats.org/drawingml/2006/table">
            <a:tbl>
              <a:tblPr firstRow="1" bandRow="1">
                <a:tableStyleId>{5C22544A-7EE6-4342-B048-85BDC9FD1C3A}</a:tableStyleId>
              </a:tblPr>
              <a:tblGrid>
                <a:gridCol w="8764097">
                  <a:extLst>
                    <a:ext uri="{9D8B030D-6E8A-4147-A177-3AD203B41FA5}">
                      <a16:colId xmlns:a16="http://schemas.microsoft.com/office/drawing/2014/main" xmlns="" val="20000"/>
                    </a:ext>
                  </a:extLst>
                </a:gridCol>
              </a:tblGrid>
              <a:tr h="2626874">
                <a:tc>
                  <a:txBody>
                    <a:bodyPr/>
                    <a:lstStyle/>
                    <a:p>
                      <a:pPr marL="0" marR="0" indent="53975" algn="l" rtl="0" eaLnBrk="1" latinLnBrk="0" hangingPunct="1">
                        <a:lnSpc>
                          <a:spcPct val="100000"/>
                        </a:lnSpc>
                        <a:spcBef>
                          <a:spcPts val="300"/>
                        </a:spcBef>
                        <a:spcAft>
                          <a:spcPts val="0"/>
                        </a:spcAft>
                      </a:pPr>
                      <a:r>
                        <a:rPr lang="en-GB" sz="1100" kern="1200">
                          <a:solidFill>
                            <a:schemeClr val="tx1"/>
                          </a:solidFill>
                          <a:effectLst/>
                          <a:latin typeface="Arial"/>
                        </a:rPr>
                        <a:t>Programme / Project:  </a:t>
                      </a:r>
                      <a:r>
                        <a:rPr lang="en-GB" sz="1100" b="0" i="0" u="none" strike="noStrike" kern="1200" noProof="0">
                          <a:solidFill>
                            <a:schemeClr val="tx1"/>
                          </a:solidFill>
                          <a:effectLst/>
                          <a:latin typeface="Arial"/>
                        </a:rPr>
                        <a:t>A programme or project needs to be identified first as an intervention under the PC4IR SIP</a:t>
                      </a:r>
                      <a:r>
                        <a:rPr lang="en-GB" sz="1100" kern="1200">
                          <a:solidFill>
                            <a:schemeClr val="tx1"/>
                          </a:solidFill>
                          <a:effectLst/>
                          <a:latin typeface="Arial"/>
                        </a:rPr>
                        <a:t> </a:t>
                      </a:r>
                      <a:endParaRPr lang="en-GB" sz="1100">
                        <a:solidFill>
                          <a:schemeClr val="tx1"/>
                        </a:solidFill>
                        <a:effectLst/>
                        <a:latin typeface="Arial"/>
                      </a:endParaRPr>
                    </a:p>
                    <a:p>
                      <a:pPr marL="53975" marR="0" lvl="0" indent="0" algn="l" rtl="0">
                        <a:lnSpc>
                          <a:spcPct val="100000"/>
                        </a:lnSpc>
                        <a:spcBef>
                          <a:spcPts val="300"/>
                        </a:spcBef>
                        <a:spcAft>
                          <a:spcPts val="0"/>
                        </a:spcAft>
                        <a:buNone/>
                      </a:pPr>
                      <a:r>
                        <a:rPr lang="en-GB" sz="1100" kern="1200">
                          <a:solidFill>
                            <a:schemeClr val="tx1"/>
                          </a:solidFill>
                          <a:effectLst/>
                          <a:latin typeface="Arial"/>
                        </a:rPr>
                        <a:t>Strategic Position/s:   </a:t>
                      </a:r>
                      <a:r>
                        <a:rPr lang="en-GB" sz="1100" b="0" i="0" u="none" strike="noStrike" kern="1200" noProof="0">
                          <a:solidFill>
                            <a:schemeClr val="tx1"/>
                          </a:solidFill>
                          <a:effectLst/>
                          <a:latin typeface="Arial"/>
                        </a:rPr>
                        <a:t>4IR Enabling and Sustainability Precursors, Digital Infrastructure, Human Capital 4.0, Digitisation, Application of 4IR Technologies Private Sector, Innovation, Commercialisation and Internationalisation.</a:t>
                      </a:r>
                      <a:endParaRPr lang="en-GB" sz="1100">
                        <a:solidFill>
                          <a:schemeClr val="tx1"/>
                        </a:solidFill>
                        <a:effectLst/>
                        <a:latin typeface="Arial"/>
                      </a:endParaRPr>
                    </a:p>
                    <a:p>
                      <a:pPr marL="0" marR="0" lvl="0" indent="53975" algn="l" rtl="0" eaLnBrk="1" latinLnBrk="0" hangingPunct="1">
                        <a:lnSpc>
                          <a:spcPct val="100000"/>
                        </a:lnSpc>
                        <a:spcBef>
                          <a:spcPts val="300"/>
                        </a:spcBef>
                        <a:spcAft>
                          <a:spcPts val="0"/>
                        </a:spcAft>
                      </a:pPr>
                      <a:r>
                        <a:rPr lang="en-GB" sz="1100" kern="1200">
                          <a:solidFill>
                            <a:schemeClr val="tx1"/>
                          </a:solidFill>
                          <a:effectLst/>
                          <a:latin typeface="Arial"/>
                        </a:rPr>
                        <a:t>Status:  </a:t>
                      </a:r>
                      <a:r>
                        <a:rPr lang="en-GB" sz="1100" b="0" i="0" u="none" strike="noStrike" kern="1200" noProof="0">
                          <a:solidFill>
                            <a:schemeClr val="tx1"/>
                          </a:solidFill>
                          <a:effectLst/>
                          <a:latin typeface="Arial"/>
                        </a:rPr>
                        <a:t>Each programme’s status will be determined as being: </a:t>
                      </a:r>
                      <a:endParaRPr lang="en-GB" sz="1100">
                        <a:solidFill>
                          <a:schemeClr val="tx1"/>
                        </a:solidFill>
                        <a:effectLst/>
                        <a:latin typeface="Arial"/>
                      </a:endParaRPr>
                    </a:p>
                    <a:p>
                      <a:pPr marL="0" lvl="0" indent="0" algn="l">
                        <a:lnSpc>
                          <a:spcPct val="100000"/>
                        </a:lnSpc>
                        <a:spcBef>
                          <a:spcPts val="300"/>
                        </a:spcBef>
                        <a:spcAft>
                          <a:spcPts val="0"/>
                        </a:spcAft>
                        <a:buNone/>
                      </a:pPr>
                      <a:r>
                        <a:rPr lang="en-GB" sz="1100" b="1" i="0" u="none" strike="noStrike" kern="1200" noProof="0">
                          <a:solidFill>
                            <a:schemeClr val="tx1"/>
                          </a:solidFill>
                          <a:effectLst/>
                          <a:latin typeface="Arial"/>
                        </a:rPr>
                        <a:t>                Operational</a:t>
                      </a:r>
                      <a:r>
                        <a:rPr lang="en-GB" sz="1100" b="0" i="0" u="none" strike="noStrike" kern="1200" noProof="0">
                          <a:solidFill>
                            <a:schemeClr val="tx1"/>
                          </a:solidFill>
                          <a:effectLst/>
                          <a:latin typeface="Arial"/>
                        </a:rPr>
                        <a:t> = these are existing programmes, </a:t>
                      </a:r>
                      <a:endParaRPr lang="en-GB" sz="1100">
                        <a:solidFill>
                          <a:schemeClr val="tx1"/>
                        </a:solidFill>
                        <a:latin typeface="Arial"/>
                      </a:endParaRPr>
                    </a:p>
                    <a:p>
                      <a:pPr marL="0" lvl="0" indent="0" algn="l">
                        <a:lnSpc>
                          <a:spcPct val="100000"/>
                        </a:lnSpc>
                        <a:spcBef>
                          <a:spcPts val="300"/>
                        </a:spcBef>
                        <a:spcAft>
                          <a:spcPts val="0"/>
                        </a:spcAft>
                        <a:buNone/>
                      </a:pPr>
                      <a:r>
                        <a:rPr lang="en-GB" sz="1100" b="1" i="0" u="none" strike="noStrike" kern="1200" noProof="0">
                          <a:solidFill>
                            <a:schemeClr val="tx1"/>
                          </a:solidFill>
                          <a:effectLst/>
                          <a:latin typeface="Arial"/>
                        </a:rPr>
                        <a:t>                Advance</a:t>
                      </a:r>
                      <a:r>
                        <a:rPr lang="en-GB" sz="1100" b="0" i="0" u="none" strike="noStrike" kern="1200" noProof="0">
                          <a:solidFill>
                            <a:schemeClr val="tx1"/>
                          </a:solidFill>
                          <a:effectLst/>
                          <a:latin typeface="Arial"/>
                        </a:rPr>
                        <a:t> = programmes that are almost live or policies that are on their final stage before implementation, </a:t>
                      </a:r>
                      <a:endParaRPr lang="en-GB" sz="1100">
                        <a:solidFill>
                          <a:schemeClr val="tx1"/>
                        </a:solidFill>
                        <a:latin typeface="Arial"/>
                      </a:endParaRPr>
                    </a:p>
                    <a:p>
                      <a:pPr marL="0" lvl="0" indent="0" algn="l">
                        <a:lnSpc>
                          <a:spcPct val="100000"/>
                        </a:lnSpc>
                        <a:spcBef>
                          <a:spcPts val="300"/>
                        </a:spcBef>
                        <a:spcAft>
                          <a:spcPts val="0"/>
                        </a:spcAft>
                        <a:buNone/>
                      </a:pPr>
                      <a:r>
                        <a:rPr lang="en-GB" sz="1100" b="1" i="0" u="none" strike="noStrike" kern="1200" noProof="0">
                          <a:solidFill>
                            <a:schemeClr val="tx1"/>
                          </a:solidFill>
                          <a:effectLst/>
                          <a:latin typeface="Arial"/>
                        </a:rPr>
                        <a:t>                On-going</a:t>
                      </a:r>
                      <a:r>
                        <a:rPr lang="en-GB" sz="1100" b="0" i="0" u="none" strike="noStrike" kern="1200" noProof="0">
                          <a:solidFill>
                            <a:schemeClr val="tx1"/>
                          </a:solidFill>
                          <a:effectLst/>
                          <a:latin typeface="Arial"/>
                        </a:rPr>
                        <a:t> = process has started but not yet implemented/operational, </a:t>
                      </a:r>
                      <a:endParaRPr lang="en-GB" sz="1100">
                        <a:solidFill>
                          <a:schemeClr val="tx1"/>
                        </a:solidFill>
                        <a:latin typeface="Arial"/>
                      </a:endParaRPr>
                    </a:p>
                    <a:p>
                      <a:pPr marL="0" lvl="0" indent="0" algn="l">
                        <a:lnSpc>
                          <a:spcPct val="100000"/>
                        </a:lnSpc>
                        <a:spcBef>
                          <a:spcPts val="300"/>
                        </a:spcBef>
                        <a:spcAft>
                          <a:spcPts val="0"/>
                        </a:spcAft>
                        <a:buNone/>
                      </a:pPr>
                      <a:r>
                        <a:rPr lang="en-GB" sz="1100" b="1" i="0" u="none" strike="noStrike" kern="1200" noProof="0">
                          <a:solidFill>
                            <a:schemeClr val="tx1"/>
                          </a:solidFill>
                          <a:effectLst/>
                          <a:latin typeface="Arial"/>
                        </a:rPr>
                        <a:t>                Not started</a:t>
                      </a:r>
                      <a:r>
                        <a:rPr lang="en-GB" sz="1100" b="0" i="0" u="none" strike="noStrike" kern="1200" noProof="0">
                          <a:solidFill>
                            <a:schemeClr val="tx1"/>
                          </a:solidFill>
                          <a:effectLst/>
                          <a:latin typeface="Arial"/>
                        </a:rPr>
                        <a:t> = programmes here will be those that are not started but critical.</a:t>
                      </a:r>
                      <a:endParaRPr lang="en-GB" sz="1100">
                        <a:solidFill>
                          <a:schemeClr val="tx1"/>
                        </a:solidFill>
                        <a:effectLst/>
                        <a:latin typeface="Arial"/>
                      </a:endParaRPr>
                    </a:p>
                    <a:p>
                      <a:pPr marL="0" lvl="0" indent="0" algn="l">
                        <a:lnSpc>
                          <a:spcPct val="100000"/>
                        </a:lnSpc>
                        <a:spcBef>
                          <a:spcPts val="300"/>
                        </a:spcBef>
                        <a:spcAft>
                          <a:spcPts val="0"/>
                        </a:spcAft>
                        <a:buNone/>
                      </a:pPr>
                      <a:r>
                        <a:rPr lang="en-GB" sz="1100" b="1" i="0" u="none" strike="noStrike" kern="1200" noProof="0">
                          <a:solidFill>
                            <a:schemeClr val="tx1"/>
                          </a:solidFill>
                          <a:effectLst/>
                          <a:latin typeface="Arial"/>
                        </a:rPr>
                        <a:t>                Futuristic</a:t>
                      </a:r>
                      <a:r>
                        <a:rPr lang="en-GB" sz="1100" b="0" i="0" u="none" strike="noStrike" kern="1200" noProof="0">
                          <a:solidFill>
                            <a:schemeClr val="tx1"/>
                          </a:solidFill>
                          <a:effectLst/>
                          <a:latin typeface="Arial"/>
                        </a:rPr>
                        <a:t> = not started will be beneficial for the country but with low priority.</a:t>
                      </a:r>
                      <a:r>
                        <a:rPr lang="en-GB" sz="1100" b="1" i="0" u="none" strike="noStrike" kern="1200" noProof="0">
                          <a:solidFill>
                            <a:schemeClr val="tx1"/>
                          </a:solidFill>
                          <a:effectLst/>
                          <a:latin typeface="Arial"/>
                        </a:rPr>
                        <a:t> </a:t>
                      </a:r>
                      <a:r>
                        <a:rPr lang="en-GB" sz="1100" kern="1200">
                          <a:solidFill>
                            <a:schemeClr val="tx1"/>
                          </a:solidFill>
                          <a:effectLst/>
                          <a:latin typeface="Arial"/>
                        </a:rPr>
                        <a:t> </a:t>
                      </a:r>
                      <a:endParaRPr lang="en-GB" sz="1100">
                        <a:solidFill>
                          <a:schemeClr val="tx1"/>
                        </a:solidFill>
                        <a:effectLst/>
                        <a:latin typeface="Arial"/>
                      </a:endParaRPr>
                    </a:p>
                    <a:p>
                      <a:pPr marL="0" marR="0" indent="53975" algn="l" rtl="0" eaLnBrk="1" latinLnBrk="0" hangingPunct="1">
                        <a:lnSpc>
                          <a:spcPct val="100000"/>
                        </a:lnSpc>
                        <a:spcBef>
                          <a:spcPts val="300"/>
                        </a:spcBef>
                        <a:spcAft>
                          <a:spcPts val="0"/>
                        </a:spcAft>
                      </a:pPr>
                      <a:r>
                        <a:rPr lang="en-GB" sz="1100" kern="1200">
                          <a:solidFill>
                            <a:schemeClr val="tx1"/>
                          </a:solidFill>
                          <a:effectLst/>
                          <a:latin typeface="Arial"/>
                        </a:rPr>
                        <a:t>PC4IR Recommendation: </a:t>
                      </a:r>
                      <a:r>
                        <a:rPr lang="en-GB" sz="1100" b="0" i="0" u="none" strike="noStrike" kern="1200" noProof="0">
                          <a:solidFill>
                            <a:schemeClr val="tx1"/>
                          </a:solidFill>
                          <a:effectLst/>
                          <a:latin typeface="Arial"/>
                        </a:rPr>
                        <a:t>Specifies the PC4IR Report recommendation linked to the programme.</a:t>
                      </a:r>
                    </a:p>
                    <a:p>
                      <a:pPr marL="0" marR="0" indent="53975" algn="l" rtl="0" eaLnBrk="1" latinLnBrk="0" hangingPunct="1">
                        <a:lnSpc>
                          <a:spcPct val="100000"/>
                        </a:lnSpc>
                        <a:spcBef>
                          <a:spcPts val="300"/>
                        </a:spcBef>
                        <a:spcAft>
                          <a:spcPts val="0"/>
                        </a:spcAft>
                      </a:pPr>
                      <a:r>
                        <a:rPr lang="en-GB" sz="1100" b="1" kern="1200" noProof="0">
                          <a:solidFill>
                            <a:schemeClr val="tx1"/>
                          </a:solidFill>
                          <a:effectLst/>
                          <a:latin typeface="Arial"/>
                          <a:ea typeface="+mn-ea"/>
                          <a:cs typeface="+mn-cs"/>
                        </a:rPr>
                        <a:t>Impact: </a:t>
                      </a:r>
                      <a:r>
                        <a:rPr lang="en-GB" sz="1100" b="0" i="0" u="none" strike="noStrike" kern="1200">
                          <a:solidFill>
                            <a:schemeClr val="tx1"/>
                          </a:solidFill>
                          <a:effectLst/>
                          <a:latin typeface="Arial"/>
                          <a:ea typeface="+mn-ea"/>
                          <a:cs typeface="+mn-cs"/>
                        </a:rPr>
                        <a:t>estimated number of individuals that the programme / project plan to positively impact directly either economically or socially</a:t>
                      </a:r>
                      <a:endParaRPr lang="en-GB" sz="1100" b="0" i="0" u="none" strike="noStrike" kern="1200" noProof="0">
                        <a:solidFill>
                          <a:schemeClr val="tx1"/>
                        </a:solidFill>
                        <a:effectLst/>
                        <a:latin typeface="Arial"/>
                        <a:ea typeface="+mn-ea"/>
                        <a:cs typeface="+mn-cs"/>
                      </a:endParaRPr>
                    </a:p>
                    <a:p>
                      <a:pPr marL="0" marR="0" indent="53975" algn="l" rtl="0" eaLnBrk="1" latinLnBrk="0" hangingPunct="1">
                        <a:lnSpc>
                          <a:spcPct val="100000"/>
                        </a:lnSpc>
                        <a:spcBef>
                          <a:spcPts val="300"/>
                        </a:spcBef>
                        <a:spcAft>
                          <a:spcPts val="0"/>
                        </a:spcAft>
                      </a:pPr>
                      <a:r>
                        <a:rPr lang="en-GB" sz="1100" b="1" kern="1200" noProof="0">
                          <a:solidFill>
                            <a:schemeClr val="tx1"/>
                          </a:solidFill>
                          <a:effectLst/>
                          <a:latin typeface="Arial"/>
                          <a:ea typeface="+mn-ea"/>
                          <a:cs typeface="+mn-cs"/>
                        </a:rPr>
                        <a:t>Project value</a:t>
                      </a:r>
                      <a:r>
                        <a:rPr lang="en-GB" sz="1100" b="0" i="0" u="none" strike="noStrike" kern="1200" noProof="0">
                          <a:solidFill>
                            <a:schemeClr val="tx1"/>
                          </a:solidFill>
                          <a:effectLst/>
                          <a:latin typeface="Arial"/>
                          <a:ea typeface="+mn-ea"/>
                          <a:cs typeface="+mn-cs"/>
                        </a:rPr>
                        <a:t>: </a:t>
                      </a:r>
                      <a:r>
                        <a:rPr lang="en-GB" sz="1100" b="0" i="0" u="none" strike="noStrike" kern="1200">
                          <a:solidFill>
                            <a:schemeClr val="tx1"/>
                          </a:solidFill>
                          <a:effectLst/>
                          <a:latin typeface="Arial"/>
                          <a:ea typeface="+mn-ea"/>
                          <a:cs typeface="+mn-cs"/>
                        </a:rPr>
                        <a:t>project investment/budget value</a:t>
                      </a:r>
                      <a:endParaRPr lang="en-GB" sz="1100" b="0" i="0" u="none" strike="noStrike" kern="1200" noProof="0">
                        <a:solidFill>
                          <a:schemeClr val="tx1"/>
                        </a:solidFill>
                        <a:effectLst/>
                        <a:latin typeface="Arial"/>
                        <a:ea typeface="+mn-ea"/>
                        <a:cs typeface="+mn-cs"/>
                      </a:endParaRPr>
                    </a:p>
                    <a:p>
                      <a:pPr marL="0" marR="0" lvl="0" indent="53975" algn="l" defTabSz="914400" rtl="0" eaLnBrk="1" fontAlgn="auto" latinLnBrk="0" hangingPunct="1">
                        <a:lnSpc>
                          <a:spcPct val="100000"/>
                        </a:lnSpc>
                        <a:spcBef>
                          <a:spcPts val="300"/>
                        </a:spcBef>
                        <a:spcAft>
                          <a:spcPts val="0"/>
                        </a:spcAft>
                        <a:buClrTx/>
                        <a:buSzTx/>
                        <a:buFontTx/>
                        <a:buNone/>
                        <a:tabLst/>
                        <a:defRPr/>
                      </a:pPr>
                      <a:r>
                        <a:rPr lang="en-GB" sz="1100" b="1" kern="1200" noProof="0">
                          <a:solidFill>
                            <a:schemeClr val="tx1"/>
                          </a:solidFill>
                          <a:effectLst/>
                          <a:latin typeface="Arial"/>
                          <a:ea typeface="+mn-ea"/>
                          <a:cs typeface="+mn-cs"/>
                        </a:rPr>
                        <a:t>Identified Beneficiaries: </a:t>
                      </a:r>
                      <a:r>
                        <a:rPr lang="en-GB" sz="1100" b="0" i="0" u="none" strike="noStrike" kern="1200">
                          <a:solidFill>
                            <a:schemeClr val="tx1"/>
                          </a:solidFill>
                          <a:effectLst/>
                          <a:latin typeface="Arial"/>
                          <a:ea typeface="+mn-ea"/>
                          <a:cs typeface="+mn-cs"/>
                        </a:rPr>
                        <a:t>the</a:t>
                      </a:r>
                      <a:r>
                        <a:rPr lang="en-GB" sz="1100" b="0" i="0" u="none" strike="noStrike" kern="1200" baseline="0">
                          <a:solidFill>
                            <a:schemeClr val="tx1"/>
                          </a:solidFill>
                          <a:effectLst/>
                          <a:latin typeface="Arial"/>
                          <a:ea typeface="+mn-ea"/>
                          <a:cs typeface="+mn-cs"/>
                        </a:rPr>
                        <a:t> </a:t>
                      </a:r>
                      <a:r>
                        <a:rPr lang="en-GB" sz="1100" b="0" i="0" u="none" strike="noStrike" kern="1200">
                          <a:solidFill>
                            <a:schemeClr val="tx1"/>
                          </a:solidFill>
                          <a:effectLst/>
                          <a:latin typeface="Arial"/>
                          <a:ea typeface="+mn-ea"/>
                          <a:cs typeface="+mn-cs"/>
                        </a:rPr>
                        <a:t>identified beneficiaries for the programme of project</a:t>
                      </a:r>
                    </a:p>
                  </a:txBody>
                  <a:tcPr marL="68580" marR="68580" marT="34290" marB="34290">
                    <a:solidFill>
                      <a:schemeClr val="bg1"/>
                    </a:solidFill>
                  </a:tcPr>
                </a:tc>
                <a:extLst>
                  <a:ext uri="{0D108BD9-81ED-4DB2-BD59-A6C34878D82A}">
                    <a16:rowId xmlns:a16="http://schemas.microsoft.com/office/drawing/2014/main" xmlns="" val="10000"/>
                  </a:ext>
                </a:extLst>
              </a:tr>
            </a:tbl>
          </a:graphicData>
        </a:graphic>
      </p:graphicFrame>
      <p:pic>
        <p:nvPicPr>
          <p:cNvPr id="3" name="Picture 2">
            <a:extLst>
              <a:ext uri="{FF2B5EF4-FFF2-40B4-BE49-F238E27FC236}">
                <a16:creationId xmlns:a16="http://schemas.microsoft.com/office/drawing/2014/main" xmlns="" id="{0130A30B-0537-4AC8-BE26-8513B345AD94}"/>
              </a:ext>
            </a:extLst>
          </p:cNvPr>
          <p:cNvPicPr>
            <a:picLocks noChangeAspect="1"/>
          </p:cNvPicPr>
          <p:nvPr/>
        </p:nvPicPr>
        <p:blipFill>
          <a:blip r:embed="rId5" cstate="print"/>
          <a:stretch>
            <a:fillRect/>
          </a:stretch>
        </p:blipFill>
        <p:spPr>
          <a:xfrm>
            <a:off x="1233978" y="3851657"/>
            <a:ext cx="8964237" cy="2418141"/>
          </a:xfrm>
          <a:prstGeom prst="rect">
            <a:avLst/>
          </a:prstGeom>
        </p:spPr>
      </p:pic>
    </p:spTree>
    <p:extLst>
      <p:ext uri="{BB962C8B-B14F-4D97-AF65-F5344CB8AC3E}">
        <p14:creationId xmlns:p14="http://schemas.microsoft.com/office/powerpoint/2010/main" xmlns="" val="2816295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8822630" y="6553150"/>
            <a:ext cx="1593850" cy="476250"/>
          </a:xfrm>
        </p:spPr>
        <p:txBody>
          <a:bodyPr/>
          <a:lstStyle/>
          <a:p>
            <a:pPr>
              <a:defRPr/>
            </a:pPr>
            <a:fld id="{D0FB1A35-26F3-4129-92ED-E891618A16E1}" type="slidenum">
              <a:rPr lang="en-US" smtClean="0"/>
              <a:pPr>
                <a:defRPr/>
              </a:pPr>
              <a:t>6</a:t>
            </a:fld>
            <a:endParaRPr lang="en-US"/>
          </a:p>
        </p:txBody>
      </p:sp>
      <p:pic>
        <p:nvPicPr>
          <p:cNvPr id="14" name="Picture 13">
            <a:extLst>
              <a:ext uri="{FF2B5EF4-FFF2-40B4-BE49-F238E27FC236}">
                <a16:creationId xmlns:a16="http://schemas.microsoft.com/office/drawing/2014/main" xmlns="" id="{27E2B9EC-CA0D-440D-85BE-B58DDBE4AF1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547225" y="146350"/>
            <a:ext cx="901700" cy="901700"/>
          </a:xfrm>
          <a:prstGeom prst="rect">
            <a:avLst/>
          </a:prstGeom>
        </p:spPr>
      </p:pic>
      <p:pic>
        <p:nvPicPr>
          <p:cNvPr id="16" name="Picture 15">
            <a:extLst>
              <a:ext uri="{FF2B5EF4-FFF2-40B4-BE49-F238E27FC236}">
                <a16:creationId xmlns:a16="http://schemas.microsoft.com/office/drawing/2014/main" xmlns="" id="{E328D6C9-1CC3-4783-8EBD-258DFA01233B}"/>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1592842" y="49450"/>
            <a:ext cx="2930525" cy="921385"/>
          </a:xfrm>
          <a:prstGeom prst="rect">
            <a:avLst/>
          </a:prstGeom>
        </p:spPr>
      </p:pic>
      <p:sp>
        <p:nvSpPr>
          <p:cNvPr id="18" name="Footer Placeholder 5">
            <a:extLst>
              <a:ext uri="{FF2B5EF4-FFF2-40B4-BE49-F238E27FC236}">
                <a16:creationId xmlns:a16="http://schemas.microsoft.com/office/drawing/2014/main" xmlns="" id="{A9E0C4E0-EC61-4858-87D5-EBFD33C16A96}"/>
              </a:ext>
            </a:extLst>
          </p:cNvPr>
          <p:cNvSpPr>
            <a:spLocks noGrp="1"/>
          </p:cNvSpPr>
          <p:nvPr>
            <p:ph type="ftr" sz="quarter" idx="11"/>
          </p:nvPr>
        </p:nvSpPr>
        <p:spPr>
          <a:xfrm>
            <a:off x="1524000" y="6599981"/>
            <a:ext cx="9144000" cy="285728"/>
          </a:xfrm>
          <a:solidFill>
            <a:srgbClr val="005D28"/>
          </a:solidFill>
          <a:ln>
            <a:solidFill>
              <a:srgbClr val="005D28"/>
            </a:solidFill>
          </a:ln>
        </p:spPr>
        <p:txBody>
          <a:bodyPr/>
          <a:lstStyle/>
          <a:p>
            <a:r>
              <a:rPr lang="en-US">
                <a:solidFill>
                  <a:schemeClr val="bg1"/>
                </a:solidFill>
                <a:latin typeface="Century Gothic" panose="020B0502020202020204" pitchFamily="34" charset="0"/>
              </a:rPr>
              <a:t>A leader in enabling a connected and digitally transformed South Africa!</a:t>
            </a:r>
            <a:endParaRPr lang="en-ZA">
              <a:solidFill>
                <a:schemeClr val="bg1"/>
              </a:solidFill>
              <a:latin typeface="Century Gothic" panose="020B0502020202020204" pitchFamily="34" charset="0"/>
            </a:endParaRPr>
          </a:p>
        </p:txBody>
      </p:sp>
      <p:cxnSp>
        <p:nvCxnSpPr>
          <p:cNvPr id="19" name="Straight Connector 18"/>
          <p:cNvCxnSpPr/>
          <p:nvPr/>
        </p:nvCxnSpPr>
        <p:spPr bwMode="auto">
          <a:xfrm>
            <a:off x="1524000" y="1019882"/>
            <a:ext cx="9144000" cy="1588"/>
          </a:xfrm>
          <a:prstGeom prst="line">
            <a:avLst/>
          </a:prstGeom>
          <a:ln>
            <a:solidFill>
              <a:srgbClr val="005D2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 name="TextBox 1">
            <a:extLst>
              <a:ext uri="{FF2B5EF4-FFF2-40B4-BE49-F238E27FC236}">
                <a16:creationId xmlns:a16="http://schemas.microsoft.com/office/drawing/2014/main" xmlns="" id="{5552B70D-D168-455D-AE57-7A7B05AE4F1A}"/>
              </a:ext>
            </a:extLst>
          </p:cNvPr>
          <p:cNvSpPr txBox="1"/>
          <p:nvPr/>
        </p:nvSpPr>
        <p:spPr>
          <a:xfrm>
            <a:off x="3639373" y="510141"/>
            <a:ext cx="6777107" cy="523220"/>
          </a:xfrm>
          <a:prstGeom prst="rect">
            <a:avLst/>
          </a:prstGeom>
          <a:noFill/>
        </p:spPr>
        <p:txBody>
          <a:bodyPr wrap="square" rtlCol="0">
            <a:spAutoFit/>
          </a:bodyPr>
          <a:lstStyle/>
          <a:p>
            <a:pPr algn="ctr"/>
            <a:r>
              <a:rPr lang="en-US" sz="2800" b="1"/>
              <a:t>PC4IR</a:t>
            </a:r>
            <a:r>
              <a:rPr lang="en-ZA" sz="2800" b="1"/>
              <a:t> SIP STRATEGY PRIORITIES </a:t>
            </a:r>
          </a:p>
        </p:txBody>
      </p:sp>
      <p:sp>
        <p:nvSpPr>
          <p:cNvPr id="31" name="Google Shape;516;p12">
            <a:extLst>
              <a:ext uri="{FF2B5EF4-FFF2-40B4-BE49-F238E27FC236}">
                <a16:creationId xmlns:a16="http://schemas.microsoft.com/office/drawing/2014/main" xmlns="" id="{BF8BE28E-1F1A-4CC0-BF97-D64FBAFBF001}"/>
              </a:ext>
            </a:extLst>
          </p:cNvPr>
          <p:cNvSpPr/>
          <p:nvPr/>
        </p:nvSpPr>
        <p:spPr>
          <a:xfrm>
            <a:off x="1611543" y="2193829"/>
            <a:ext cx="2071688" cy="2071688"/>
          </a:xfrm>
          <a:custGeom>
            <a:avLst/>
            <a:gdLst/>
            <a:ahLst/>
            <a:cxnLst/>
            <a:rect l="l" t="t" r="r" b="b"/>
            <a:pathLst>
              <a:path w="549" h="549" extrusionOk="0">
                <a:moveTo>
                  <a:pt x="476" y="269"/>
                </a:moveTo>
                <a:cubicBezTo>
                  <a:pt x="489" y="269"/>
                  <a:pt x="507" y="263"/>
                  <a:pt x="524" y="255"/>
                </a:cubicBezTo>
                <a:cubicBezTo>
                  <a:pt x="535" y="249"/>
                  <a:pt x="549" y="258"/>
                  <a:pt x="549" y="271"/>
                </a:cubicBezTo>
                <a:cubicBezTo>
                  <a:pt x="549" y="425"/>
                  <a:pt x="549" y="425"/>
                  <a:pt x="549" y="425"/>
                </a:cubicBezTo>
                <a:cubicBezTo>
                  <a:pt x="396" y="425"/>
                  <a:pt x="396" y="425"/>
                  <a:pt x="396" y="425"/>
                </a:cubicBezTo>
                <a:cubicBezTo>
                  <a:pt x="383" y="425"/>
                  <a:pt x="375" y="438"/>
                  <a:pt x="380" y="450"/>
                </a:cubicBezTo>
                <a:cubicBezTo>
                  <a:pt x="389" y="467"/>
                  <a:pt x="394" y="485"/>
                  <a:pt x="394" y="499"/>
                </a:cubicBezTo>
                <a:cubicBezTo>
                  <a:pt x="394" y="531"/>
                  <a:pt x="368" y="549"/>
                  <a:pt x="337" y="549"/>
                </a:cubicBezTo>
                <a:cubicBezTo>
                  <a:pt x="305" y="549"/>
                  <a:pt x="279" y="531"/>
                  <a:pt x="279" y="499"/>
                </a:cubicBezTo>
                <a:cubicBezTo>
                  <a:pt x="279" y="485"/>
                  <a:pt x="285" y="467"/>
                  <a:pt x="294" y="450"/>
                </a:cubicBezTo>
                <a:cubicBezTo>
                  <a:pt x="300" y="439"/>
                  <a:pt x="291" y="425"/>
                  <a:pt x="278" y="425"/>
                </a:cubicBezTo>
                <a:cubicBezTo>
                  <a:pt x="124" y="425"/>
                  <a:pt x="124" y="425"/>
                  <a:pt x="124" y="425"/>
                </a:cubicBezTo>
                <a:cubicBezTo>
                  <a:pt x="124" y="425"/>
                  <a:pt x="124" y="425"/>
                  <a:pt x="124" y="425"/>
                </a:cubicBezTo>
                <a:cubicBezTo>
                  <a:pt x="124" y="425"/>
                  <a:pt x="124" y="425"/>
                  <a:pt x="124" y="425"/>
                </a:cubicBezTo>
                <a:cubicBezTo>
                  <a:pt x="124" y="271"/>
                  <a:pt x="124" y="271"/>
                  <a:pt x="124" y="271"/>
                </a:cubicBezTo>
                <a:cubicBezTo>
                  <a:pt x="124" y="258"/>
                  <a:pt x="110" y="249"/>
                  <a:pt x="99" y="255"/>
                </a:cubicBezTo>
                <a:cubicBezTo>
                  <a:pt x="82" y="263"/>
                  <a:pt x="64" y="269"/>
                  <a:pt x="50" y="269"/>
                </a:cubicBezTo>
                <a:cubicBezTo>
                  <a:pt x="18" y="269"/>
                  <a:pt x="0" y="244"/>
                  <a:pt x="0" y="212"/>
                </a:cubicBezTo>
                <a:cubicBezTo>
                  <a:pt x="0" y="180"/>
                  <a:pt x="18" y="155"/>
                  <a:pt x="50" y="155"/>
                </a:cubicBezTo>
                <a:cubicBezTo>
                  <a:pt x="64" y="155"/>
                  <a:pt x="82" y="160"/>
                  <a:pt x="99" y="168"/>
                </a:cubicBezTo>
                <a:cubicBezTo>
                  <a:pt x="110" y="174"/>
                  <a:pt x="124" y="166"/>
                  <a:pt x="124" y="153"/>
                </a:cubicBezTo>
                <a:cubicBezTo>
                  <a:pt x="124" y="0"/>
                  <a:pt x="124" y="0"/>
                  <a:pt x="124" y="0"/>
                </a:cubicBezTo>
                <a:cubicBezTo>
                  <a:pt x="124" y="29"/>
                  <a:pt x="124" y="29"/>
                  <a:pt x="124" y="29"/>
                </a:cubicBezTo>
                <a:cubicBezTo>
                  <a:pt x="124" y="0"/>
                  <a:pt x="124" y="0"/>
                  <a:pt x="124" y="0"/>
                </a:cubicBezTo>
                <a:cubicBezTo>
                  <a:pt x="278" y="0"/>
                  <a:pt x="278" y="0"/>
                  <a:pt x="278" y="0"/>
                </a:cubicBezTo>
                <a:cubicBezTo>
                  <a:pt x="291" y="0"/>
                  <a:pt x="300" y="13"/>
                  <a:pt x="294" y="25"/>
                </a:cubicBezTo>
                <a:cubicBezTo>
                  <a:pt x="285" y="42"/>
                  <a:pt x="279" y="60"/>
                  <a:pt x="279" y="73"/>
                </a:cubicBezTo>
                <a:cubicBezTo>
                  <a:pt x="279" y="106"/>
                  <a:pt x="305" y="123"/>
                  <a:pt x="337" y="123"/>
                </a:cubicBezTo>
                <a:cubicBezTo>
                  <a:pt x="368" y="123"/>
                  <a:pt x="394" y="106"/>
                  <a:pt x="394" y="73"/>
                </a:cubicBezTo>
                <a:cubicBezTo>
                  <a:pt x="394" y="60"/>
                  <a:pt x="389" y="42"/>
                  <a:pt x="380" y="25"/>
                </a:cubicBezTo>
                <a:cubicBezTo>
                  <a:pt x="375" y="13"/>
                  <a:pt x="383" y="0"/>
                  <a:pt x="396" y="0"/>
                </a:cubicBezTo>
                <a:cubicBezTo>
                  <a:pt x="549" y="0"/>
                  <a:pt x="549" y="0"/>
                  <a:pt x="549" y="0"/>
                </a:cubicBezTo>
                <a:cubicBezTo>
                  <a:pt x="549" y="153"/>
                  <a:pt x="549" y="153"/>
                  <a:pt x="549" y="153"/>
                </a:cubicBezTo>
                <a:cubicBezTo>
                  <a:pt x="549" y="166"/>
                  <a:pt x="536" y="174"/>
                  <a:pt x="524" y="168"/>
                </a:cubicBezTo>
                <a:cubicBezTo>
                  <a:pt x="507" y="160"/>
                  <a:pt x="489" y="155"/>
                  <a:pt x="476" y="155"/>
                </a:cubicBezTo>
                <a:cubicBezTo>
                  <a:pt x="443" y="155"/>
                  <a:pt x="425" y="180"/>
                  <a:pt x="425" y="212"/>
                </a:cubicBezTo>
                <a:cubicBezTo>
                  <a:pt x="425" y="244"/>
                  <a:pt x="443" y="269"/>
                  <a:pt x="476" y="269"/>
                </a:cubicBezTo>
                <a:close/>
              </a:path>
            </a:pathLst>
          </a:custGeom>
          <a:solidFill>
            <a:srgbClr val="8BB74C"/>
          </a:solidFill>
          <a:ln w="381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a:buClr>
                <a:srgbClr val="000000"/>
              </a:buClr>
              <a:defRPr/>
            </a:pPr>
            <a:endParaRPr sz="2400" kern="0">
              <a:solidFill>
                <a:srgbClr val="000000"/>
              </a:solidFill>
              <a:latin typeface="Calibri"/>
              <a:ea typeface="Calibri"/>
              <a:cs typeface="Calibri"/>
              <a:sym typeface="Calibri"/>
            </a:endParaRPr>
          </a:p>
        </p:txBody>
      </p:sp>
      <p:sp>
        <p:nvSpPr>
          <p:cNvPr id="40" name="Google Shape;521;p12">
            <a:extLst>
              <a:ext uri="{FF2B5EF4-FFF2-40B4-BE49-F238E27FC236}">
                <a16:creationId xmlns:a16="http://schemas.microsoft.com/office/drawing/2014/main" xmlns="" id="{A63E2ACD-10B6-486F-9E02-DB66A02F9DD4}"/>
              </a:ext>
            </a:extLst>
          </p:cNvPr>
          <p:cNvSpPr txBox="1"/>
          <p:nvPr/>
        </p:nvSpPr>
        <p:spPr>
          <a:xfrm>
            <a:off x="1421450" y="2836231"/>
            <a:ext cx="834856" cy="307736"/>
          </a:xfrm>
          <a:prstGeom prst="rect">
            <a:avLst/>
          </a:prstGeom>
          <a:noFill/>
          <a:ln>
            <a:noFill/>
          </a:ln>
        </p:spPr>
        <p:txBody>
          <a:bodyPr spcFirstLastPara="1" wrap="square" lIns="91425" tIns="45700" rIns="91425" bIns="45700" anchor="ctr" anchorCtr="0">
            <a:spAutoFit/>
          </a:bodyPr>
          <a:lstStyle/>
          <a:p>
            <a:pPr algn="ctr">
              <a:buClr>
                <a:srgbClr val="000000"/>
              </a:buClr>
            </a:pPr>
            <a:r>
              <a:rPr lang="es-US" sz="1400" kern="0">
                <a:solidFill>
                  <a:srgbClr val="000000"/>
                </a:solidFill>
                <a:latin typeface="Arial Narrow" panose="020B0606020202030204" pitchFamily="34" charset="0"/>
                <a:ea typeface="Open Sans"/>
                <a:cs typeface="Open Sans"/>
                <a:sym typeface="Open Sans"/>
              </a:rPr>
              <a:t>1</a:t>
            </a:r>
            <a:endParaRPr sz="1400" kern="0">
              <a:solidFill>
                <a:srgbClr val="000000"/>
              </a:solidFill>
              <a:latin typeface="Arial Narrow" panose="020B0606020202030204" pitchFamily="34" charset="0"/>
              <a:ea typeface="Open Sans"/>
              <a:cs typeface="Open Sans"/>
              <a:sym typeface="Open Sans"/>
            </a:endParaRPr>
          </a:p>
        </p:txBody>
      </p:sp>
      <p:grpSp>
        <p:nvGrpSpPr>
          <p:cNvPr id="3" name="Group 2">
            <a:extLst>
              <a:ext uri="{FF2B5EF4-FFF2-40B4-BE49-F238E27FC236}">
                <a16:creationId xmlns:a16="http://schemas.microsoft.com/office/drawing/2014/main" xmlns="" id="{3D4C16A0-D37C-465A-B192-28CB947E5CAD}"/>
              </a:ext>
            </a:extLst>
          </p:cNvPr>
          <p:cNvGrpSpPr/>
          <p:nvPr/>
        </p:nvGrpSpPr>
        <p:grpSpPr>
          <a:xfrm>
            <a:off x="2080566" y="1371074"/>
            <a:ext cx="8452128" cy="4935679"/>
            <a:chOff x="556566" y="1371073"/>
            <a:chExt cx="8452128" cy="4935679"/>
          </a:xfrm>
        </p:grpSpPr>
        <p:grpSp>
          <p:nvGrpSpPr>
            <p:cNvPr id="56" name="Google Shape;1628;p48">
              <a:extLst>
                <a:ext uri="{FF2B5EF4-FFF2-40B4-BE49-F238E27FC236}">
                  <a16:creationId xmlns:a16="http://schemas.microsoft.com/office/drawing/2014/main" xmlns="" id="{0FDE1805-3EE4-484E-9410-F18A5F527361}"/>
                </a:ext>
              </a:extLst>
            </p:cNvPr>
            <p:cNvGrpSpPr/>
            <p:nvPr/>
          </p:nvGrpSpPr>
          <p:grpSpPr>
            <a:xfrm>
              <a:off x="2702312" y="3675363"/>
              <a:ext cx="421064" cy="417547"/>
              <a:chOff x="396876" y="3176588"/>
              <a:chExt cx="3040063" cy="3014663"/>
            </a:xfrm>
          </p:grpSpPr>
          <p:sp>
            <p:nvSpPr>
              <p:cNvPr id="57" name="Google Shape;1629;p48">
                <a:extLst>
                  <a:ext uri="{FF2B5EF4-FFF2-40B4-BE49-F238E27FC236}">
                    <a16:creationId xmlns:a16="http://schemas.microsoft.com/office/drawing/2014/main" xmlns="" id="{D6C05B1E-E353-4E27-A99A-BFB4CF62A7AC}"/>
                  </a:ext>
                </a:extLst>
              </p:cNvPr>
              <p:cNvSpPr/>
              <p:nvPr/>
            </p:nvSpPr>
            <p:spPr>
              <a:xfrm>
                <a:off x="396876" y="3176588"/>
                <a:ext cx="3040063" cy="3014663"/>
              </a:xfrm>
              <a:custGeom>
                <a:avLst/>
                <a:gdLst/>
                <a:ahLst/>
                <a:cxnLst/>
                <a:rect l="l" t="t" r="r" b="b"/>
                <a:pathLst>
                  <a:path w="3828" h="3799" extrusionOk="0">
                    <a:moveTo>
                      <a:pt x="479" y="0"/>
                    </a:moveTo>
                    <a:lnTo>
                      <a:pt x="499" y="0"/>
                    </a:lnTo>
                    <a:lnTo>
                      <a:pt x="518" y="4"/>
                    </a:lnTo>
                    <a:lnTo>
                      <a:pt x="536" y="13"/>
                    </a:lnTo>
                    <a:lnTo>
                      <a:pt x="551" y="26"/>
                    </a:lnTo>
                    <a:lnTo>
                      <a:pt x="950" y="502"/>
                    </a:lnTo>
                    <a:lnTo>
                      <a:pt x="966" y="519"/>
                    </a:lnTo>
                    <a:lnTo>
                      <a:pt x="976" y="540"/>
                    </a:lnTo>
                    <a:lnTo>
                      <a:pt x="979" y="564"/>
                    </a:lnTo>
                    <a:lnTo>
                      <a:pt x="977" y="586"/>
                    </a:lnTo>
                    <a:lnTo>
                      <a:pt x="968" y="605"/>
                    </a:lnTo>
                    <a:lnTo>
                      <a:pt x="955" y="622"/>
                    </a:lnTo>
                    <a:lnTo>
                      <a:pt x="938" y="633"/>
                    </a:lnTo>
                    <a:lnTo>
                      <a:pt x="919" y="642"/>
                    </a:lnTo>
                    <a:lnTo>
                      <a:pt x="897" y="645"/>
                    </a:lnTo>
                    <a:lnTo>
                      <a:pt x="897" y="644"/>
                    </a:lnTo>
                    <a:lnTo>
                      <a:pt x="896" y="645"/>
                    </a:lnTo>
                    <a:lnTo>
                      <a:pt x="652" y="645"/>
                    </a:lnTo>
                    <a:lnTo>
                      <a:pt x="652" y="3153"/>
                    </a:lnTo>
                    <a:lnTo>
                      <a:pt x="3176" y="3153"/>
                    </a:lnTo>
                    <a:lnTo>
                      <a:pt x="3176" y="2910"/>
                    </a:lnTo>
                    <a:lnTo>
                      <a:pt x="3178" y="2891"/>
                    </a:lnTo>
                    <a:lnTo>
                      <a:pt x="3184" y="2874"/>
                    </a:lnTo>
                    <a:lnTo>
                      <a:pt x="3194" y="2859"/>
                    </a:lnTo>
                    <a:lnTo>
                      <a:pt x="3207" y="2847"/>
                    </a:lnTo>
                    <a:lnTo>
                      <a:pt x="3223" y="2837"/>
                    </a:lnTo>
                    <a:lnTo>
                      <a:pt x="3246" y="2830"/>
                    </a:lnTo>
                    <a:lnTo>
                      <a:pt x="3269" y="2830"/>
                    </a:lnTo>
                    <a:lnTo>
                      <a:pt x="3290" y="2836"/>
                    </a:lnTo>
                    <a:lnTo>
                      <a:pt x="3310" y="2848"/>
                    </a:lnTo>
                    <a:lnTo>
                      <a:pt x="3798" y="3252"/>
                    </a:lnTo>
                    <a:lnTo>
                      <a:pt x="3811" y="3265"/>
                    </a:lnTo>
                    <a:lnTo>
                      <a:pt x="3821" y="3281"/>
                    </a:lnTo>
                    <a:lnTo>
                      <a:pt x="3826" y="3296"/>
                    </a:lnTo>
                    <a:lnTo>
                      <a:pt x="3828" y="3314"/>
                    </a:lnTo>
                    <a:lnTo>
                      <a:pt x="3826" y="3332"/>
                    </a:lnTo>
                    <a:lnTo>
                      <a:pt x="3821" y="3349"/>
                    </a:lnTo>
                    <a:lnTo>
                      <a:pt x="3811" y="3364"/>
                    </a:lnTo>
                    <a:lnTo>
                      <a:pt x="3798" y="3376"/>
                    </a:lnTo>
                    <a:lnTo>
                      <a:pt x="3310" y="3781"/>
                    </a:lnTo>
                    <a:lnTo>
                      <a:pt x="3294" y="3791"/>
                    </a:lnTo>
                    <a:lnTo>
                      <a:pt x="3276" y="3798"/>
                    </a:lnTo>
                    <a:lnTo>
                      <a:pt x="3258" y="3799"/>
                    </a:lnTo>
                    <a:lnTo>
                      <a:pt x="3240" y="3798"/>
                    </a:lnTo>
                    <a:lnTo>
                      <a:pt x="3223" y="3792"/>
                    </a:lnTo>
                    <a:lnTo>
                      <a:pt x="3207" y="3783"/>
                    </a:lnTo>
                    <a:lnTo>
                      <a:pt x="3194" y="3770"/>
                    </a:lnTo>
                    <a:lnTo>
                      <a:pt x="3184" y="3755"/>
                    </a:lnTo>
                    <a:lnTo>
                      <a:pt x="3178" y="3737"/>
                    </a:lnTo>
                    <a:lnTo>
                      <a:pt x="3176" y="3719"/>
                    </a:lnTo>
                    <a:lnTo>
                      <a:pt x="3176" y="3477"/>
                    </a:lnTo>
                    <a:lnTo>
                      <a:pt x="489" y="3477"/>
                    </a:lnTo>
                    <a:lnTo>
                      <a:pt x="456" y="3473"/>
                    </a:lnTo>
                    <a:lnTo>
                      <a:pt x="426" y="3464"/>
                    </a:lnTo>
                    <a:lnTo>
                      <a:pt x="398" y="3449"/>
                    </a:lnTo>
                    <a:lnTo>
                      <a:pt x="374" y="3429"/>
                    </a:lnTo>
                    <a:lnTo>
                      <a:pt x="354" y="3405"/>
                    </a:lnTo>
                    <a:lnTo>
                      <a:pt x="339" y="3378"/>
                    </a:lnTo>
                    <a:lnTo>
                      <a:pt x="329" y="3348"/>
                    </a:lnTo>
                    <a:lnTo>
                      <a:pt x="326" y="3314"/>
                    </a:lnTo>
                    <a:lnTo>
                      <a:pt x="326" y="645"/>
                    </a:lnTo>
                    <a:lnTo>
                      <a:pt x="82" y="645"/>
                    </a:lnTo>
                    <a:lnTo>
                      <a:pt x="64" y="643"/>
                    </a:lnTo>
                    <a:lnTo>
                      <a:pt x="46" y="637"/>
                    </a:lnTo>
                    <a:lnTo>
                      <a:pt x="31" y="627"/>
                    </a:lnTo>
                    <a:lnTo>
                      <a:pt x="18" y="614"/>
                    </a:lnTo>
                    <a:lnTo>
                      <a:pt x="8" y="599"/>
                    </a:lnTo>
                    <a:lnTo>
                      <a:pt x="2" y="581"/>
                    </a:lnTo>
                    <a:lnTo>
                      <a:pt x="0" y="563"/>
                    </a:lnTo>
                    <a:lnTo>
                      <a:pt x="0" y="562"/>
                    </a:lnTo>
                    <a:lnTo>
                      <a:pt x="2" y="545"/>
                    </a:lnTo>
                    <a:lnTo>
                      <a:pt x="8" y="527"/>
                    </a:lnTo>
                    <a:lnTo>
                      <a:pt x="19" y="512"/>
                    </a:lnTo>
                    <a:lnTo>
                      <a:pt x="426" y="26"/>
                    </a:lnTo>
                    <a:lnTo>
                      <a:pt x="441" y="13"/>
                    </a:lnTo>
                    <a:lnTo>
                      <a:pt x="459" y="4"/>
                    </a:lnTo>
                    <a:lnTo>
                      <a:pt x="479" y="0"/>
                    </a:lnTo>
                    <a:close/>
                  </a:path>
                </a:pathLst>
              </a:custGeom>
              <a:solidFill>
                <a:schemeClr val="lt1"/>
              </a:solidFill>
              <a:ln>
                <a:noFill/>
              </a:ln>
            </p:spPr>
            <p:txBody>
              <a:bodyPr spcFirstLastPara="1" wrap="square" lIns="91425" tIns="45700" rIns="91425" bIns="45700" anchor="t" anchorCtr="0">
                <a:noAutofit/>
              </a:bodyPr>
              <a:lstStyle/>
              <a:p>
                <a:endParaRPr sz="1600">
                  <a:solidFill>
                    <a:schemeClr val="dk1"/>
                  </a:solidFill>
                  <a:latin typeface="Arial" panose="020B0604020202020204" pitchFamily="34" charset="0"/>
                  <a:ea typeface="Open Sans"/>
                  <a:cs typeface="Arial" panose="020B0604020202020204" pitchFamily="34" charset="0"/>
                  <a:sym typeface="Open Sans"/>
                </a:endParaRPr>
              </a:p>
            </p:txBody>
          </p:sp>
          <p:sp>
            <p:nvSpPr>
              <p:cNvPr id="58" name="Google Shape;1630;p48">
                <a:extLst>
                  <a:ext uri="{FF2B5EF4-FFF2-40B4-BE49-F238E27FC236}">
                    <a16:creationId xmlns:a16="http://schemas.microsoft.com/office/drawing/2014/main" xmlns="" id="{420731D1-809E-4B8F-AFF9-B71B00E83981}"/>
                  </a:ext>
                </a:extLst>
              </p:cNvPr>
              <p:cNvSpPr/>
              <p:nvPr/>
            </p:nvSpPr>
            <p:spPr>
              <a:xfrm>
                <a:off x="1109663" y="4972051"/>
                <a:ext cx="1679575" cy="384175"/>
              </a:xfrm>
              <a:custGeom>
                <a:avLst/>
                <a:gdLst/>
                <a:ahLst/>
                <a:cxnLst/>
                <a:rect l="l" t="t" r="r" b="b"/>
                <a:pathLst>
                  <a:path w="2118" h="486" extrusionOk="0">
                    <a:moveTo>
                      <a:pt x="244" y="0"/>
                    </a:moveTo>
                    <a:lnTo>
                      <a:pt x="1873" y="0"/>
                    </a:lnTo>
                    <a:lnTo>
                      <a:pt x="1913" y="4"/>
                    </a:lnTo>
                    <a:lnTo>
                      <a:pt x="1950" y="14"/>
                    </a:lnTo>
                    <a:lnTo>
                      <a:pt x="1985" y="28"/>
                    </a:lnTo>
                    <a:lnTo>
                      <a:pt x="2018" y="48"/>
                    </a:lnTo>
                    <a:lnTo>
                      <a:pt x="2047" y="72"/>
                    </a:lnTo>
                    <a:lnTo>
                      <a:pt x="2071" y="100"/>
                    </a:lnTo>
                    <a:lnTo>
                      <a:pt x="2090" y="132"/>
                    </a:lnTo>
                    <a:lnTo>
                      <a:pt x="2106" y="167"/>
                    </a:lnTo>
                    <a:lnTo>
                      <a:pt x="2114" y="204"/>
                    </a:lnTo>
                    <a:lnTo>
                      <a:pt x="2118" y="243"/>
                    </a:lnTo>
                    <a:lnTo>
                      <a:pt x="2114" y="283"/>
                    </a:lnTo>
                    <a:lnTo>
                      <a:pt x="2106" y="320"/>
                    </a:lnTo>
                    <a:lnTo>
                      <a:pt x="2090" y="355"/>
                    </a:lnTo>
                    <a:lnTo>
                      <a:pt x="2071" y="386"/>
                    </a:lnTo>
                    <a:lnTo>
                      <a:pt x="2047" y="415"/>
                    </a:lnTo>
                    <a:lnTo>
                      <a:pt x="2018" y="439"/>
                    </a:lnTo>
                    <a:lnTo>
                      <a:pt x="1985" y="459"/>
                    </a:lnTo>
                    <a:lnTo>
                      <a:pt x="1950" y="474"/>
                    </a:lnTo>
                    <a:lnTo>
                      <a:pt x="1913" y="483"/>
                    </a:lnTo>
                    <a:lnTo>
                      <a:pt x="1873" y="486"/>
                    </a:lnTo>
                    <a:lnTo>
                      <a:pt x="244" y="486"/>
                    </a:lnTo>
                    <a:lnTo>
                      <a:pt x="205" y="483"/>
                    </a:lnTo>
                    <a:lnTo>
                      <a:pt x="167" y="474"/>
                    </a:lnTo>
                    <a:lnTo>
                      <a:pt x="132" y="459"/>
                    </a:lnTo>
                    <a:lnTo>
                      <a:pt x="100" y="439"/>
                    </a:lnTo>
                    <a:lnTo>
                      <a:pt x="71" y="415"/>
                    </a:lnTo>
                    <a:lnTo>
                      <a:pt x="47" y="386"/>
                    </a:lnTo>
                    <a:lnTo>
                      <a:pt x="28" y="355"/>
                    </a:lnTo>
                    <a:lnTo>
                      <a:pt x="12" y="320"/>
                    </a:lnTo>
                    <a:lnTo>
                      <a:pt x="4" y="283"/>
                    </a:lnTo>
                    <a:lnTo>
                      <a:pt x="0" y="243"/>
                    </a:lnTo>
                    <a:lnTo>
                      <a:pt x="4" y="204"/>
                    </a:lnTo>
                    <a:lnTo>
                      <a:pt x="12" y="167"/>
                    </a:lnTo>
                    <a:lnTo>
                      <a:pt x="28" y="132"/>
                    </a:lnTo>
                    <a:lnTo>
                      <a:pt x="47" y="100"/>
                    </a:lnTo>
                    <a:lnTo>
                      <a:pt x="71" y="72"/>
                    </a:lnTo>
                    <a:lnTo>
                      <a:pt x="100" y="48"/>
                    </a:lnTo>
                    <a:lnTo>
                      <a:pt x="132" y="28"/>
                    </a:lnTo>
                    <a:lnTo>
                      <a:pt x="167" y="14"/>
                    </a:lnTo>
                    <a:lnTo>
                      <a:pt x="205" y="4"/>
                    </a:lnTo>
                    <a:lnTo>
                      <a:pt x="244" y="0"/>
                    </a:lnTo>
                    <a:close/>
                  </a:path>
                </a:pathLst>
              </a:custGeom>
              <a:solidFill>
                <a:schemeClr val="lt1"/>
              </a:solidFill>
              <a:ln>
                <a:noFill/>
              </a:ln>
            </p:spPr>
            <p:txBody>
              <a:bodyPr spcFirstLastPara="1" wrap="square" lIns="91425" tIns="45700" rIns="91425" bIns="45700" anchor="t" anchorCtr="0">
                <a:noAutofit/>
              </a:bodyPr>
              <a:lstStyle/>
              <a:p>
                <a:endParaRPr sz="1600">
                  <a:solidFill>
                    <a:schemeClr val="dk1"/>
                  </a:solidFill>
                  <a:latin typeface="Arial" panose="020B0604020202020204" pitchFamily="34" charset="0"/>
                  <a:ea typeface="Open Sans"/>
                  <a:cs typeface="Arial" panose="020B0604020202020204" pitchFamily="34" charset="0"/>
                  <a:sym typeface="Open Sans"/>
                </a:endParaRPr>
              </a:p>
            </p:txBody>
          </p:sp>
          <p:sp>
            <p:nvSpPr>
              <p:cNvPr id="59" name="Google Shape;1631;p48">
                <a:extLst>
                  <a:ext uri="{FF2B5EF4-FFF2-40B4-BE49-F238E27FC236}">
                    <a16:creationId xmlns:a16="http://schemas.microsoft.com/office/drawing/2014/main" xmlns="" id="{BE505F61-424E-4073-AEFA-150626B0319C}"/>
                  </a:ext>
                </a:extLst>
              </p:cNvPr>
              <p:cNvSpPr/>
              <p:nvPr/>
            </p:nvSpPr>
            <p:spPr>
              <a:xfrm>
                <a:off x="1109663" y="4457701"/>
                <a:ext cx="1033463" cy="385763"/>
              </a:xfrm>
              <a:custGeom>
                <a:avLst/>
                <a:gdLst/>
                <a:ahLst/>
                <a:cxnLst/>
                <a:rect l="l" t="t" r="r" b="b"/>
                <a:pathLst>
                  <a:path w="1303" h="485" extrusionOk="0">
                    <a:moveTo>
                      <a:pt x="244" y="0"/>
                    </a:moveTo>
                    <a:lnTo>
                      <a:pt x="1059" y="0"/>
                    </a:lnTo>
                    <a:lnTo>
                      <a:pt x="1099" y="2"/>
                    </a:lnTo>
                    <a:lnTo>
                      <a:pt x="1136" y="12"/>
                    </a:lnTo>
                    <a:lnTo>
                      <a:pt x="1171" y="26"/>
                    </a:lnTo>
                    <a:lnTo>
                      <a:pt x="1203" y="46"/>
                    </a:lnTo>
                    <a:lnTo>
                      <a:pt x="1232" y="70"/>
                    </a:lnTo>
                    <a:lnTo>
                      <a:pt x="1256" y="99"/>
                    </a:lnTo>
                    <a:lnTo>
                      <a:pt x="1275" y="130"/>
                    </a:lnTo>
                    <a:lnTo>
                      <a:pt x="1291" y="166"/>
                    </a:lnTo>
                    <a:lnTo>
                      <a:pt x="1301" y="203"/>
                    </a:lnTo>
                    <a:lnTo>
                      <a:pt x="1303" y="242"/>
                    </a:lnTo>
                    <a:lnTo>
                      <a:pt x="1301" y="282"/>
                    </a:lnTo>
                    <a:lnTo>
                      <a:pt x="1291" y="319"/>
                    </a:lnTo>
                    <a:lnTo>
                      <a:pt x="1275" y="354"/>
                    </a:lnTo>
                    <a:lnTo>
                      <a:pt x="1256" y="386"/>
                    </a:lnTo>
                    <a:lnTo>
                      <a:pt x="1232" y="413"/>
                    </a:lnTo>
                    <a:lnTo>
                      <a:pt x="1203" y="438"/>
                    </a:lnTo>
                    <a:lnTo>
                      <a:pt x="1171" y="458"/>
                    </a:lnTo>
                    <a:lnTo>
                      <a:pt x="1136" y="472"/>
                    </a:lnTo>
                    <a:lnTo>
                      <a:pt x="1099" y="482"/>
                    </a:lnTo>
                    <a:lnTo>
                      <a:pt x="1059" y="485"/>
                    </a:lnTo>
                    <a:lnTo>
                      <a:pt x="244" y="485"/>
                    </a:lnTo>
                    <a:lnTo>
                      <a:pt x="205" y="482"/>
                    </a:lnTo>
                    <a:lnTo>
                      <a:pt x="167" y="472"/>
                    </a:lnTo>
                    <a:lnTo>
                      <a:pt x="132" y="458"/>
                    </a:lnTo>
                    <a:lnTo>
                      <a:pt x="100" y="438"/>
                    </a:lnTo>
                    <a:lnTo>
                      <a:pt x="71" y="413"/>
                    </a:lnTo>
                    <a:lnTo>
                      <a:pt x="47" y="386"/>
                    </a:lnTo>
                    <a:lnTo>
                      <a:pt x="28" y="354"/>
                    </a:lnTo>
                    <a:lnTo>
                      <a:pt x="12" y="319"/>
                    </a:lnTo>
                    <a:lnTo>
                      <a:pt x="4" y="282"/>
                    </a:lnTo>
                    <a:lnTo>
                      <a:pt x="0" y="242"/>
                    </a:lnTo>
                    <a:lnTo>
                      <a:pt x="4" y="203"/>
                    </a:lnTo>
                    <a:lnTo>
                      <a:pt x="12" y="166"/>
                    </a:lnTo>
                    <a:lnTo>
                      <a:pt x="28" y="130"/>
                    </a:lnTo>
                    <a:lnTo>
                      <a:pt x="47" y="99"/>
                    </a:lnTo>
                    <a:lnTo>
                      <a:pt x="71" y="70"/>
                    </a:lnTo>
                    <a:lnTo>
                      <a:pt x="100" y="46"/>
                    </a:lnTo>
                    <a:lnTo>
                      <a:pt x="132" y="26"/>
                    </a:lnTo>
                    <a:lnTo>
                      <a:pt x="167" y="12"/>
                    </a:lnTo>
                    <a:lnTo>
                      <a:pt x="205" y="2"/>
                    </a:lnTo>
                    <a:lnTo>
                      <a:pt x="244" y="0"/>
                    </a:lnTo>
                    <a:close/>
                  </a:path>
                </a:pathLst>
              </a:custGeom>
              <a:solidFill>
                <a:schemeClr val="lt1"/>
              </a:solidFill>
              <a:ln>
                <a:noFill/>
              </a:ln>
            </p:spPr>
            <p:txBody>
              <a:bodyPr spcFirstLastPara="1" wrap="square" lIns="91425" tIns="45700" rIns="91425" bIns="45700" anchor="t" anchorCtr="0">
                <a:noAutofit/>
              </a:bodyPr>
              <a:lstStyle/>
              <a:p>
                <a:endParaRPr sz="1600">
                  <a:solidFill>
                    <a:schemeClr val="dk1"/>
                  </a:solidFill>
                  <a:latin typeface="Arial" panose="020B0604020202020204" pitchFamily="34" charset="0"/>
                  <a:ea typeface="Open Sans"/>
                  <a:cs typeface="Arial" panose="020B0604020202020204" pitchFamily="34" charset="0"/>
                  <a:sym typeface="Open Sans"/>
                </a:endParaRPr>
              </a:p>
            </p:txBody>
          </p:sp>
          <p:sp>
            <p:nvSpPr>
              <p:cNvPr id="60" name="Google Shape;1632;p48">
                <a:extLst>
                  <a:ext uri="{FF2B5EF4-FFF2-40B4-BE49-F238E27FC236}">
                    <a16:creationId xmlns:a16="http://schemas.microsoft.com/office/drawing/2014/main" xmlns="" id="{BD4B85D4-EE58-4190-BE0B-F598EA0104BE}"/>
                  </a:ext>
                </a:extLst>
              </p:cNvPr>
              <p:cNvSpPr/>
              <p:nvPr/>
            </p:nvSpPr>
            <p:spPr>
              <a:xfrm>
                <a:off x="1109663" y="3944938"/>
                <a:ext cx="1357313" cy="384175"/>
              </a:xfrm>
              <a:custGeom>
                <a:avLst/>
                <a:gdLst/>
                <a:ahLst/>
                <a:cxnLst/>
                <a:rect l="l" t="t" r="r" b="b"/>
                <a:pathLst>
                  <a:path w="1711" h="485" extrusionOk="0">
                    <a:moveTo>
                      <a:pt x="244" y="0"/>
                    </a:moveTo>
                    <a:lnTo>
                      <a:pt x="1466" y="0"/>
                    </a:lnTo>
                    <a:lnTo>
                      <a:pt x="1505" y="4"/>
                    </a:lnTo>
                    <a:lnTo>
                      <a:pt x="1544" y="13"/>
                    </a:lnTo>
                    <a:lnTo>
                      <a:pt x="1579" y="28"/>
                    </a:lnTo>
                    <a:lnTo>
                      <a:pt x="1610" y="47"/>
                    </a:lnTo>
                    <a:lnTo>
                      <a:pt x="1639" y="72"/>
                    </a:lnTo>
                    <a:lnTo>
                      <a:pt x="1663" y="99"/>
                    </a:lnTo>
                    <a:lnTo>
                      <a:pt x="1683" y="132"/>
                    </a:lnTo>
                    <a:lnTo>
                      <a:pt x="1698" y="166"/>
                    </a:lnTo>
                    <a:lnTo>
                      <a:pt x="1707" y="203"/>
                    </a:lnTo>
                    <a:lnTo>
                      <a:pt x="1711" y="243"/>
                    </a:lnTo>
                    <a:lnTo>
                      <a:pt x="1707" y="282"/>
                    </a:lnTo>
                    <a:lnTo>
                      <a:pt x="1698" y="319"/>
                    </a:lnTo>
                    <a:lnTo>
                      <a:pt x="1683" y="355"/>
                    </a:lnTo>
                    <a:lnTo>
                      <a:pt x="1663" y="386"/>
                    </a:lnTo>
                    <a:lnTo>
                      <a:pt x="1639" y="415"/>
                    </a:lnTo>
                    <a:lnTo>
                      <a:pt x="1610" y="439"/>
                    </a:lnTo>
                    <a:lnTo>
                      <a:pt x="1579" y="459"/>
                    </a:lnTo>
                    <a:lnTo>
                      <a:pt x="1544" y="473"/>
                    </a:lnTo>
                    <a:lnTo>
                      <a:pt x="1505" y="483"/>
                    </a:lnTo>
                    <a:lnTo>
                      <a:pt x="1466" y="485"/>
                    </a:lnTo>
                    <a:lnTo>
                      <a:pt x="244" y="485"/>
                    </a:lnTo>
                    <a:lnTo>
                      <a:pt x="205" y="483"/>
                    </a:lnTo>
                    <a:lnTo>
                      <a:pt x="167" y="473"/>
                    </a:lnTo>
                    <a:lnTo>
                      <a:pt x="132" y="459"/>
                    </a:lnTo>
                    <a:lnTo>
                      <a:pt x="100" y="439"/>
                    </a:lnTo>
                    <a:lnTo>
                      <a:pt x="71" y="415"/>
                    </a:lnTo>
                    <a:lnTo>
                      <a:pt x="47" y="386"/>
                    </a:lnTo>
                    <a:lnTo>
                      <a:pt x="28" y="355"/>
                    </a:lnTo>
                    <a:lnTo>
                      <a:pt x="12" y="319"/>
                    </a:lnTo>
                    <a:lnTo>
                      <a:pt x="4" y="282"/>
                    </a:lnTo>
                    <a:lnTo>
                      <a:pt x="0" y="243"/>
                    </a:lnTo>
                    <a:lnTo>
                      <a:pt x="4" y="203"/>
                    </a:lnTo>
                    <a:lnTo>
                      <a:pt x="12" y="166"/>
                    </a:lnTo>
                    <a:lnTo>
                      <a:pt x="28" y="132"/>
                    </a:lnTo>
                    <a:lnTo>
                      <a:pt x="47" y="99"/>
                    </a:lnTo>
                    <a:lnTo>
                      <a:pt x="71" y="72"/>
                    </a:lnTo>
                    <a:lnTo>
                      <a:pt x="100" y="47"/>
                    </a:lnTo>
                    <a:lnTo>
                      <a:pt x="132" y="28"/>
                    </a:lnTo>
                    <a:lnTo>
                      <a:pt x="167" y="13"/>
                    </a:lnTo>
                    <a:lnTo>
                      <a:pt x="205" y="4"/>
                    </a:lnTo>
                    <a:lnTo>
                      <a:pt x="244" y="0"/>
                    </a:lnTo>
                    <a:close/>
                  </a:path>
                </a:pathLst>
              </a:custGeom>
              <a:solidFill>
                <a:schemeClr val="lt1"/>
              </a:solidFill>
              <a:ln>
                <a:noFill/>
              </a:ln>
            </p:spPr>
            <p:txBody>
              <a:bodyPr spcFirstLastPara="1" wrap="square" lIns="91425" tIns="45700" rIns="91425" bIns="45700" anchor="t" anchorCtr="0">
                <a:noAutofit/>
              </a:bodyPr>
              <a:lstStyle/>
              <a:p>
                <a:endParaRPr sz="1600">
                  <a:solidFill>
                    <a:schemeClr val="dk1"/>
                  </a:solidFill>
                  <a:latin typeface="Arial" panose="020B0604020202020204" pitchFamily="34" charset="0"/>
                  <a:ea typeface="Open Sans"/>
                  <a:cs typeface="Arial" panose="020B0604020202020204" pitchFamily="34" charset="0"/>
                  <a:sym typeface="Open Sans"/>
                </a:endParaRPr>
              </a:p>
            </p:txBody>
          </p:sp>
        </p:grpSp>
        <p:cxnSp>
          <p:nvCxnSpPr>
            <p:cNvPr id="20" name="Google Shape;512;p12">
              <a:extLst>
                <a:ext uri="{FF2B5EF4-FFF2-40B4-BE49-F238E27FC236}">
                  <a16:creationId xmlns:a16="http://schemas.microsoft.com/office/drawing/2014/main" xmlns="" id="{DE0A1EAA-32D8-469B-A8F4-32EB53DAB524}"/>
                </a:ext>
              </a:extLst>
            </p:cNvPr>
            <p:cNvCxnSpPr/>
            <p:nvPr/>
          </p:nvCxnSpPr>
          <p:spPr>
            <a:xfrm>
              <a:off x="2526640" y="5740338"/>
              <a:ext cx="0" cy="0"/>
            </a:xfrm>
            <a:prstGeom prst="straightConnector1">
              <a:avLst/>
            </a:prstGeom>
            <a:noFill/>
            <a:ln>
              <a:noFill/>
            </a:ln>
          </p:spPr>
        </p:cxnSp>
        <p:cxnSp>
          <p:nvCxnSpPr>
            <p:cNvPr id="21" name="Google Shape;513;p12">
              <a:extLst>
                <a:ext uri="{FF2B5EF4-FFF2-40B4-BE49-F238E27FC236}">
                  <a16:creationId xmlns:a16="http://schemas.microsoft.com/office/drawing/2014/main" xmlns="" id="{E8A6BA41-550E-4FDF-915B-F47DAE3C701B}"/>
                </a:ext>
              </a:extLst>
            </p:cNvPr>
            <p:cNvCxnSpPr/>
            <p:nvPr/>
          </p:nvCxnSpPr>
          <p:spPr>
            <a:xfrm>
              <a:off x="2526640" y="5740338"/>
              <a:ext cx="0" cy="0"/>
            </a:xfrm>
            <a:prstGeom prst="straightConnector1">
              <a:avLst/>
            </a:prstGeom>
            <a:noFill/>
            <a:ln>
              <a:noFill/>
            </a:ln>
          </p:spPr>
        </p:cxnSp>
        <p:sp>
          <p:nvSpPr>
            <p:cNvPr id="22" name="Google Shape;514;p12">
              <a:extLst>
                <a:ext uri="{FF2B5EF4-FFF2-40B4-BE49-F238E27FC236}">
                  <a16:creationId xmlns:a16="http://schemas.microsoft.com/office/drawing/2014/main" xmlns="" id="{F9985A61-C84D-4357-B588-C112CF3837D5}"/>
                </a:ext>
              </a:extLst>
            </p:cNvPr>
            <p:cNvSpPr/>
            <p:nvPr/>
          </p:nvSpPr>
          <p:spPr>
            <a:xfrm>
              <a:off x="3771240" y="3808351"/>
              <a:ext cx="2071688" cy="2071688"/>
            </a:xfrm>
            <a:custGeom>
              <a:avLst/>
              <a:gdLst/>
              <a:ahLst/>
              <a:cxnLst/>
              <a:rect l="l" t="t" r="r" b="b"/>
              <a:pathLst>
                <a:path w="549" h="549" extrusionOk="0">
                  <a:moveTo>
                    <a:pt x="74" y="270"/>
                  </a:moveTo>
                  <a:cubicBezTo>
                    <a:pt x="60" y="270"/>
                    <a:pt x="42" y="264"/>
                    <a:pt x="25" y="256"/>
                  </a:cubicBezTo>
                  <a:cubicBezTo>
                    <a:pt x="14" y="250"/>
                    <a:pt x="0" y="258"/>
                    <a:pt x="0" y="271"/>
                  </a:cubicBezTo>
                  <a:cubicBezTo>
                    <a:pt x="0" y="426"/>
                    <a:pt x="0" y="426"/>
                    <a:pt x="0" y="426"/>
                  </a:cubicBezTo>
                  <a:cubicBezTo>
                    <a:pt x="154" y="426"/>
                    <a:pt x="154" y="426"/>
                    <a:pt x="154" y="426"/>
                  </a:cubicBezTo>
                  <a:cubicBezTo>
                    <a:pt x="166" y="426"/>
                    <a:pt x="175" y="439"/>
                    <a:pt x="169" y="451"/>
                  </a:cubicBezTo>
                  <a:cubicBezTo>
                    <a:pt x="161" y="468"/>
                    <a:pt x="155" y="486"/>
                    <a:pt x="155" y="499"/>
                  </a:cubicBezTo>
                  <a:cubicBezTo>
                    <a:pt x="155" y="532"/>
                    <a:pt x="181" y="549"/>
                    <a:pt x="213" y="549"/>
                  </a:cubicBezTo>
                  <a:cubicBezTo>
                    <a:pt x="244" y="549"/>
                    <a:pt x="270" y="532"/>
                    <a:pt x="270" y="499"/>
                  </a:cubicBezTo>
                  <a:cubicBezTo>
                    <a:pt x="270" y="486"/>
                    <a:pt x="264" y="468"/>
                    <a:pt x="255" y="451"/>
                  </a:cubicBezTo>
                  <a:cubicBezTo>
                    <a:pt x="250" y="439"/>
                    <a:pt x="258" y="426"/>
                    <a:pt x="271" y="426"/>
                  </a:cubicBezTo>
                  <a:cubicBezTo>
                    <a:pt x="425" y="426"/>
                    <a:pt x="425" y="426"/>
                    <a:pt x="425" y="426"/>
                  </a:cubicBezTo>
                  <a:cubicBezTo>
                    <a:pt x="425" y="426"/>
                    <a:pt x="425" y="426"/>
                    <a:pt x="425" y="426"/>
                  </a:cubicBezTo>
                  <a:cubicBezTo>
                    <a:pt x="425" y="426"/>
                    <a:pt x="425" y="426"/>
                    <a:pt x="425" y="426"/>
                  </a:cubicBezTo>
                  <a:cubicBezTo>
                    <a:pt x="425" y="271"/>
                    <a:pt x="425" y="271"/>
                    <a:pt x="425" y="271"/>
                  </a:cubicBezTo>
                  <a:cubicBezTo>
                    <a:pt x="425" y="258"/>
                    <a:pt x="439" y="250"/>
                    <a:pt x="451" y="256"/>
                  </a:cubicBezTo>
                  <a:cubicBezTo>
                    <a:pt x="467" y="264"/>
                    <a:pt x="486" y="270"/>
                    <a:pt x="499" y="270"/>
                  </a:cubicBezTo>
                  <a:cubicBezTo>
                    <a:pt x="532" y="270"/>
                    <a:pt x="549" y="244"/>
                    <a:pt x="549" y="213"/>
                  </a:cubicBezTo>
                  <a:cubicBezTo>
                    <a:pt x="549" y="181"/>
                    <a:pt x="532" y="155"/>
                    <a:pt x="499" y="155"/>
                  </a:cubicBezTo>
                  <a:cubicBezTo>
                    <a:pt x="486" y="155"/>
                    <a:pt x="467" y="161"/>
                    <a:pt x="451" y="169"/>
                  </a:cubicBezTo>
                  <a:cubicBezTo>
                    <a:pt x="439" y="175"/>
                    <a:pt x="425" y="166"/>
                    <a:pt x="425" y="154"/>
                  </a:cubicBezTo>
                  <a:cubicBezTo>
                    <a:pt x="425" y="0"/>
                    <a:pt x="425" y="0"/>
                    <a:pt x="425" y="0"/>
                  </a:cubicBezTo>
                  <a:cubicBezTo>
                    <a:pt x="425" y="30"/>
                    <a:pt x="425" y="30"/>
                    <a:pt x="425" y="30"/>
                  </a:cubicBezTo>
                  <a:cubicBezTo>
                    <a:pt x="425" y="0"/>
                    <a:pt x="425" y="0"/>
                    <a:pt x="425" y="0"/>
                  </a:cubicBezTo>
                  <a:cubicBezTo>
                    <a:pt x="271" y="0"/>
                    <a:pt x="271" y="0"/>
                    <a:pt x="271" y="0"/>
                  </a:cubicBezTo>
                  <a:cubicBezTo>
                    <a:pt x="258" y="0"/>
                    <a:pt x="250" y="14"/>
                    <a:pt x="255" y="25"/>
                  </a:cubicBezTo>
                  <a:cubicBezTo>
                    <a:pt x="264" y="42"/>
                    <a:pt x="270" y="61"/>
                    <a:pt x="270" y="74"/>
                  </a:cubicBezTo>
                  <a:cubicBezTo>
                    <a:pt x="270" y="106"/>
                    <a:pt x="244" y="124"/>
                    <a:pt x="213" y="124"/>
                  </a:cubicBezTo>
                  <a:cubicBezTo>
                    <a:pt x="181" y="124"/>
                    <a:pt x="155" y="106"/>
                    <a:pt x="155" y="74"/>
                  </a:cubicBezTo>
                  <a:cubicBezTo>
                    <a:pt x="155" y="61"/>
                    <a:pt x="161" y="42"/>
                    <a:pt x="169" y="25"/>
                  </a:cubicBezTo>
                  <a:cubicBezTo>
                    <a:pt x="175" y="14"/>
                    <a:pt x="166" y="0"/>
                    <a:pt x="154" y="0"/>
                  </a:cubicBezTo>
                  <a:cubicBezTo>
                    <a:pt x="0" y="0"/>
                    <a:pt x="0" y="0"/>
                    <a:pt x="0" y="0"/>
                  </a:cubicBezTo>
                  <a:cubicBezTo>
                    <a:pt x="0" y="154"/>
                    <a:pt x="0" y="154"/>
                    <a:pt x="0" y="154"/>
                  </a:cubicBezTo>
                  <a:cubicBezTo>
                    <a:pt x="0" y="166"/>
                    <a:pt x="14" y="175"/>
                    <a:pt x="25" y="169"/>
                  </a:cubicBezTo>
                  <a:cubicBezTo>
                    <a:pt x="42" y="161"/>
                    <a:pt x="60" y="155"/>
                    <a:pt x="74" y="155"/>
                  </a:cubicBezTo>
                  <a:cubicBezTo>
                    <a:pt x="106" y="155"/>
                    <a:pt x="124" y="181"/>
                    <a:pt x="124" y="213"/>
                  </a:cubicBezTo>
                  <a:cubicBezTo>
                    <a:pt x="124" y="244"/>
                    <a:pt x="106" y="270"/>
                    <a:pt x="74" y="270"/>
                  </a:cubicBezTo>
                  <a:close/>
                </a:path>
              </a:pathLst>
            </a:custGeom>
            <a:solidFill>
              <a:srgbClr val="8BB74C"/>
            </a:solidFill>
            <a:ln w="381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a:buClr>
                  <a:srgbClr val="000000"/>
                </a:buClr>
                <a:defRPr/>
              </a:pPr>
              <a:endParaRPr sz="2400" kern="0">
                <a:solidFill>
                  <a:srgbClr val="000000"/>
                </a:solidFill>
                <a:latin typeface="Calibri"/>
                <a:ea typeface="Calibri"/>
                <a:cs typeface="Calibri"/>
                <a:sym typeface="Calibri"/>
              </a:endParaRPr>
            </a:p>
          </p:txBody>
        </p:sp>
        <p:sp>
          <p:nvSpPr>
            <p:cNvPr id="23" name="Google Shape;515;p12">
              <a:extLst>
                <a:ext uri="{FF2B5EF4-FFF2-40B4-BE49-F238E27FC236}">
                  <a16:creationId xmlns:a16="http://schemas.microsoft.com/office/drawing/2014/main" xmlns="" id="{B80574D1-A91A-4B9E-93CD-70F473F75678}"/>
                </a:ext>
              </a:extLst>
            </p:cNvPr>
            <p:cNvSpPr/>
            <p:nvPr/>
          </p:nvSpPr>
          <p:spPr>
            <a:xfrm>
              <a:off x="1699552" y="1736663"/>
              <a:ext cx="2071688" cy="2071688"/>
            </a:xfrm>
            <a:custGeom>
              <a:avLst/>
              <a:gdLst/>
              <a:ahLst/>
              <a:cxnLst/>
              <a:rect l="l" t="t" r="r" b="b"/>
              <a:pathLst>
                <a:path w="549" h="549" extrusionOk="0">
                  <a:moveTo>
                    <a:pt x="476" y="280"/>
                  </a:moveTo>
                  <a:cubicBezTo>
                    <a:pt x="489" y="280"/>
                    <a:pt x="507" y="286"/>
                    <a:pt x="524" y="294"/>
                  </a:cubicBezTo>
                  <a:cubicBezTo>
                    <a:pt x="536" y="300"/>
                    <a:pt x="549" y="291"/>
                    <a:pt x="549" y="279"/>
                  </a:cubicBezTo>
                  <a:cubicBezTo>
                    <a:pt x="549" y="124"/>
                    <a:pt x="549" y="124"/>
                    <a:pt x="549" y="124"/>
                  </a:cubicBezTo>
                  <a:cubicBezTo>
                    <a:pt x="396" y="124"/>
                    <a:pt x="396" y="124"/>
                    <a:pt x="396" y="124"/>
                  </a:cubicBezTo>
                  <a:cubicBezTo>
                    <a:pt x="383" y="124"/>
                    <a:pt x="375" y="111"/>
                    <a:pt x="380" y="99"/>
                  </a:cubicBezTo>
                  <a:cubicBezTo>
                    <a:pt x="389" y="82"/>
                    <a:pt x="394" y="64"/>
                    <a:pt x="394" y="51"/>
                  </a:cubicBezTo>
                  <a:cubicBezTo>
                    <a:pt x="394" y="18"/>
                    <a:pt x="369" y="0"/>
                    <a:pt x="337" y="0"/>
                  </a:cubicBezTo>
                  <a:cubicBezTo>
                    <a:pt x="305" y="0"/>
                    <a:pt x="279" y="18"/>
                    <a:pt x="279" y="51"/>
                  </a:cubicBezTo>
                  <a:cubicBezTo>
                    <a:pt x="279" y="64"/>
                    <a:pt x="285" y="82"/>
                    <a:pt x="294" y="99"/>
                  </a:cubicBezTo>
                  <a:cubicBezTo>
                    <a:pt x="300" y="110"/>
                    <a:pt x="291" y="124"/>
                    <a:pt x="278" y="124"/>
                  </a:cubicBezTo>
                  <a:cubicBezTo>
                    <a:pt x="124" y="124"/>
                    <a:pt x="124" y="124"/>
                    <a:pt x="124" y="124"/>
                  </a:cubicBezTo>
                  <a:cubicBezTo>
                    <a:pt x="124" y="124"/>
                    <a:pt x="124" y="124"/>
                    <a:pt x="124" y="124"/>
                  </a:cubicBezTo>
                  <a:cubicBezTo>
                    <a:pt x="124" y="124"/>
                    <a:pt x="124" y="124"/>
                    <a:pt x="124" y="124"/>
                  </a:cubicBezTo>
                  <a:cubicBezTo>
                    <a:pt x="124" y="279"/>
                    <a:pt x="124" y="279"/>
                    <a:pt x="124" y="279"/>
                  </a:cubicBezTo>
                  <a:cubicBezTo>
                    <a:pt x="124" y="291"/>
                    <a:pt x="110" y="300"/>
                    <a:pt x="99" y="294"/>
                  </a:cubicBezTo>
                  <a:cubicBezTo>
                    <a:pt x="82" y="286"/>
                    <a:pt x="64" y="280"/>
                    <a:pt x="50" y="280"/>
                  </a:cubicBezTo>
                  <a:cubicBezTo>
                    <a:pt x="18" y="280"/>
                    <a:pt x="0" y="305"/>
                    <a:pt x="0" y="337"/>
                  </a:cubicBezTo>
                  <a:cubicBezTo>
                    <a:pt x="0" y="369"/>
                    <a:pt x="18" y="394"/>
                    <a:pt x="50" y="394"/>
                  </a:cubicBezTo>
                  <a:cubicBezTo>
                    <a:pt x="64" y="394"/>
                    <a:pt x="82" y="389"/>
                    <a:pt x="99" y="381"/>
                  </a:cubicBezTo>
                  <a:cubicBezTo>
                    <a:pt x="110" y="375"/>
                    <a:pt x="124" y="383"/>
                    <a:pt x="124" y="396"/>
                  </a:cubicBezTo>
                  <a:cubicBezTo>
                    <a:pt x="124" y="549"/>
                    <a:pt x="124" y="549"/>
                    <a:pt x="124" y="549"/>
                  </a:cubicBezTo>
                  <a:cubicBezTo>
                    <a:pt x="124" y="520"/>
                    <a:pt x="124" y="520"/>
                    <a:pt x="124" y="520"/>
                  </a:cubicBezTo>
                  <a:cubicBezTo>
                    <a:pt x="124" y="549"/>
                    <a:pt x="124" y="549"/>
                    <a:pt x="124" y="549"/>
                  </a:cubicBezTo>
                  <a:cubicBezTo>
                    <a:pt x="278" y="549"/>
                    <a:pt x="278" y="549"/>
                    <a:pt x="278" y="549"/>
                  </a:cubicBezTo>
                  <a:cubicBezTo>
                    <a:pt x="291" y="549"/>
                    <a:pt x="300" y="536"/>
                    <a:pt x="294" y="524"/>
                  </a:cubicBezTo>
                  <a:cubicBezTo>
                    <a:pt x="285" y="507"/>
                    <a:pt x="279" y="489"/>
                    <a:pt x="279" y="476"/>
                  </a:cubicBezTo>
                  <a:cubicBezTo>
                    <a:pt x="279" y="443"/>
                    <a:pt x="305" y="426"/>
                    <a:pt x="337" y="426"/>
                  </a:cubicBezTo>
                  <a:cubicBezTo>
                    <a:pt x="369" y="426"/>
                    <a:pt x="394" y="443"/>
                    <a:pt x="394" y="476"/>
                  </a:cubicBezTo>
                  <a:cubicBezTo>
                    <a:pt x="394" y="489"/>
                    <a:pt x="389" y="507"/>
                    <a:pt x="380" y="524"/>
                  </a:cubicBezTo>
                  <a:cubicBezTo>
                    <a:pt x="375" y="536"/>
                    <a:pt x="383" y="549"/>
                    <a:pt x="396" y="549"/>
                  </a:cubicBezTo>
                  <a:cubicBezTo>
                    <a:pt x="549" y="549"/>
                    <a:pt x="549" y="549"/>
                    <a:pt x="549" y="549"/>
                  </a:cubicBezTo>
                  <a:cubicBezTo>
                    <a:pt x="549" y="396"/>
                    <a:pt x="549" y="396"/>
                    <a:pt x="549" y="396"/>
                  </a:cubicBezTo>
                  <a:cubicBezTo>
                    <a:pt x="549" y="383"/>
                    <a:pt x="536" y="375"/>
                    <a:pt x="524" y="381"/>
                  </a:cubicBezTo>
                  <a:cubicBezTo>
                    <a:pt x="507" y="389"/>
                    <a:pt x="489" y="394"/>
                    <a:pt x="476" y="394"/>
                  </a:cubicBezTo>
                  <a:cubicBezTo>
                    <a:pt x="443" y="394"/>
                    <a:pt x="426" y="369"/>
                    <a:pt x="426" y="337"/>
                  </a:cubicBezTo>
                  <a:cubicBezTo>
                    <a:pt x="426" y="305"/>
                    <a:pt x="443" y="280"/>
                    <a:pt x="476" y="280"/>
                  </a:cubicBezTo>
                  <a:close/>
                </a:path>
              </a:pathLst>
            </a:custGeom>
            <a:solidFill>
              <a:srgbClr val="12A6F8"/>
            </a:solidFill>
            <a:ln w="381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a:buClr>
                  <a:srgbClr val="000000"/>
                </a:buClr>
                <a:defRPr/>
              </a:pPr>
              <a:endParaRPr sz="2400" kern="0">
                <a:solidFill>
                  <a:srgbClr val="000000"/>
                </a:solidFill>
                <a:latin typeface="Calibri"/>
                <a:ea typeface="Calibri"/>
                <a:cs typeface="Calibri"/>
                <a:sym typeface="Calibri"/>
              </a:endParaRPr>
            </a:p>
          </p:txBody>
        </p:sp>
        <p:sp>
          <p:nvSpPr>
            <p:cNvPr id="24" name="Google Shape;516;p12">
              <a:extLst>
                <a:ext uri="{FF2B5EF4-FFF2-40B4-BE49-F238E27FC236}">
                  <a16:creationId xmlns:a16="http://schemas.microsoft.com/office/drawing/2014/main" xmlns="" id="{1D17FE8A-9C8D-4C6F-BD04-4D8139ABE4BF}"/>
                </a:ext>
              </a:extLst>
            </p:cNvPr>
            <p:cNvSpPr/>
            <p:nvPr/>
          </p:nvSpPr>
          <p:spPr>
            <a:xfrm>
              <a:off x="3302927" y="2204976"/>
              <a:ext cx="2071688" cy="2071688"/>
            </a:xfrm>
            <a:custGeom>
              <a:avLst/>
              <a:gdLst/>
              <a:ahLst/>
              <a:cxnLst/>
              <a:rect l="l" t="t" r="r" b="b"/>
              <a:pathLst>
                <a:path w="549" h="549" extrusionOk="0">
                  <a:moveTo>
                    <a:pt x="476" y="269"/>
                  </a:moveTo>
                  <a:cubicBezTo>
                    <a:pt x="489" y="269"/>
                    <a:pt x="507" y="263"/>
                    <a:pt x="524" y="255"/>
                  </a:cubicBezTo>
                  <a:cubicBezTo>
                    <a:pt x="535" y="249"/>
                    <a:pt x="549" y="258"/>
                    <a:pt x="549" y="271"/>
                  </a:cubicBezTo>
                  <a:cubicBezTo>
                    <a:pt x="549" y="425"/>
                    <a:pt x="549" y="425"/>
                    <a:pt x="549" y="425"/>
                  </a:cubicBezTo>
                  <a:cubicBezTo>
                    <a:pt x="396" y="425"/>
                    <a:pt x="396" y="425"/>
                    <a:pt x="396" y="425"/>
                  </a:cubicBezTo>
                  <a:cubicBezTo>
                    <a:pt x="383" y="425"/>
                    <a:pt x="375" y="438"/>
                    <a:pt x="380" y="450"/>
                  </a:cubicBezTo>
                  <a:cubicBezTo>
                    <a:pt x="389" y="467"/>
                    <a:pt x="394" y="485"/>
                    <a:pt x="394" y="499"/>
                  </a:cubicBezTo>
                  <a:cubicBezTo>
                    <a:pt x="394" y="531"/>
                    <a:pt x="368" y="549"/>
                    <a:pt x="337" y="549"/>
                  </a:cubicBezTo>
                  <a:cubicBezTo>
                    <a:pt x="305" y="549"/>
                    <a:pt x="279" y="531"/>
                    <a:pt x="279" y="499"/>
                  </a:cubicBezTo>
                  <a:cubicBezTo>
                    <a:pt x="279" y="485"/>
                    <a:pt x="285" y="467"/>
                    <a:pt x="294" y="450"/>
                  </a:cubicBezTo>
                  <a:cubicBezTo>
                    <a:pt x="300" y="439"/>
                    <a:pt x="291" y="425"/>
                    <a:pt x="278" y="425"/>
                  </a:cubicBezTo>
                  <a:cubicBezTo>
                    <a:pt x="124" y="425"/>
                    <a:pt x="124" y="425"/>
                    <a:pt x="124" y="425"/>
                  </a:cubicBezTo>
                  <a:cubicBezTo>
                    <a:pt x="124" y="425"/>
                    <a:pt x="124" y="425"/>
                    <a:pt x="124" y="425"/>
                  </a:cubicBezTo>
                  <a:cubicBezTo>
                    <a:pt x="124" y="425"/>
                    <a:pt x="124" y="425"/>
                    <a:pt x="124" y="425"/>
                  </a:cubicBezTo>
                  <a:cubicBezTo>
                    <a:pt x="124" y="271"/>
                    <a:pt x="124" y="271"/>
                    <a:pt x="124" y="271"/>
                  </a:cubicBezTo>
                  <a:cubicBezTo>
                    <a:pt x="124" y="258"/>
                    <a:pt x="110" y="249"/>
                    <a:pt x="99" y="255"/>
                  </a:cubicBezTo>
                  <a:cubicBezTo>
                    <a:pt x="82" y="263"/>
                    <a:pt x="64" y="269"/>
                    <a:pt x="50" y="269"/>
                  </a:cubicBezTo>
                  <a:cubicBezTo>
                    <a:pt x="18" y="269"/>
                    <a:pt x="0" y="244"/>
                    <a:pt x="0" y="212"/>
                  </a:cubicBezTo>
                  <a:cubicBezTo>
                    <a:pt x="0" y="180"/>
                    <a:pt x="18" y="155"/>
                    <a:pt x="50" y="155"/>
                  </a:cubicBezTo>
                  <a:cubicBezTo>
                    <a:pt x="64" y="155"/>
                    <a:pt x="82" y="160"/>
                    <a:pt x="99" y="168"/>
                  </a:cubicBezTo>
                  <a:cubicBezTo>
                    <a:pt x="110" y="174"/>
                    <a:pt x="124" y="166"/>
                    <a:pt x="124" y="153"/>
                  </a:cubicBezTo>
                  <a:cubicBezTo>
                    <a:pt x="124" y="0"/>
                    <a:pt x="124" y="0"/>
                    <a:pt x="124" y="0"/>
                  </a:cubicBezTo>
                  <a:cubicBezTo>
                    <a:pt x="124" y="29"/>
                    <a:pt x="124" y="29"/>
                    <a:pt x="124" y="29"/>
                  </a:cubicBezTo>
                  <a:cubicBezTo>
                    <a:pt x="124" y="0"/>
                    <a:pt x="124" y="0"/>
                    <a:pt x="124" y="0"/>
                  </a:cubicBezTo>
                  <a:cubicBezTo>
                    <a:pt x="278" y="0"/>
                    <a:pt x="278" y="0"/>
                    <a:pt x="278" y="0"/>
                  </a:cubicBezTo>
                  <a:cubicBezTo>
                    <a:pt x="291" y="0"/>
                    <a:pt x="300" y="13"/>
                    <a:pt x="294" y="25"/>
                  </a:cubicBezTo>
                  <a:cubicBezTo>
                    <a:pt x="285" y="42"/>
                    <a:pt x="279" y="60"/>
                    <a:pt x="279" y="73"/>
                  </a:cubicBezTo>
                  <a:cubicBezTo>
                    <a:pt x="279" y="106"/>
                    <a:pt x="305" y="123"/>
                    <a:pt x="337" y="123"/>
                  </a:cubicBezTo>
                  <a:cubicBezTo>
                    <a:pt x="368" y="123"/>
                    <a:pt x="394" y="106"/>
                    <a:pt x="394" y="73"/>
                  </a:cubicBezTo>
                  <a:cubicBezTo>
                    <a:pt x="394" y="60"/>
                    <a:pt x="389" y="42"/>
                    <a:pt x="380" y="25"/>
                  </a:cubicBezTo>
                  <a:cubicBezTo>
                    <a:pt x="375" y="13"/>
                    <a:pt x="383" y="0"/>
                    <a:pt x="396" y="0"/>
                  </a:cubicBezTo>
                  <a:cubicBezTo>
                    <a:pt x="549" y="0"/>
                    <a:pt x="549" y="0"/>
                    <a:pt x="549" y="0"/>
                  </a:cubicBezTo>
                  <a:cubicBezTo>
                    <a:pt x="549" y="153"/>
                    <a:pt x="549" y="153"/>
                    <a:pt x="549" y="153"/>
                  </a:cubicBezTo>
                  <a:cubicBezTo>
                    <a:pt x="549" y="166"/>
                    <a:pt x="536" y="174"/>
                    <a:pt x="524" y="168"/>
                  </a:cubicBezTo>
                  <a:cubicBezTo>
                    <a:pt x="507" y="160"/>
                    <a:pt x="489" y="155"/>
                    <a:pt x="476" y="155"/>
                  </a:cubicBezTo>
                  <a:cubicBezTo>
                    <a:pt x="443" y="155"/>
                    <a:pt x="425" y="180"/>
                    <a:pt x="425" y="212"/>
                  </a:cubicBezTo>
                  <a:cubicBezTo>
                    <a:pt x="425" y="244"/>
                    <a:pt x="443" y="269"/>
                    <a:pt x="476" y="269"/>
                  </a:cubicBezTo>
                  <a:close/>
                </a:path>
              </a:pathLst>
            </a:custGeom>
            <a:solidFill>
              <a:srgbClr val="A5A5A5"/>
            </a:solidFill>
            <a:ln w="381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a:buClr>
                  <a:srgbClr val="000000"/>
                </a:buClr>
                <a:defRPr/>
              </a:pPr>
              <a:endParaRPr sz="2400" kern="0">
                <a:solidFill>
                  <a:srgbClr val="000000"/>
                </a:solidFill>
                <a:latin typeface="Calibri"/>
                <a:ea typeface="Calibri"/>
                <a:cs typeface="Calibri"/>
                <a:sym typeface="Calibri"/>
              </a:endParaRPr>
            </a:p>
          </p:txBody>
        </p:sp>
        <p:sp>
          <p:nvSpPr>
            <p:cNvPr id="25" name="Google Shape;517;p12">
              <a:extLst>
                <a:ext uri="{FF2B5EF4-FFF2-40B4-BE49-F238E27FC236}">
                  <a16:creationId xmlns:a16="http://schemas.microsoft.com/office/drawing/2014/main" xmlns="" id="{A621BFC9-3427-495B-A876-B969BE4B6D16}"/>
                </a:ext>
              </a:extLst>
            </p:cNvPr>
            <p:cNvSpPr/>
            <p:nvPr/>
          </p:nvSpPr>
          <p:spPr>
            <a:xfrm>
              <a:off x="2167865" y="3344801"/>
              <a:ext cx="2071688" cy="2071688"/>
            </a:xfrm>
            <a:custGeom>
              <a:avLst/>
              <a:gdLst/>
              <a:ahLst/>
              <a:cxnLst/>
              <a:rect l="l" t="t" r="r" b="b"/>
              <a:pathLst>
                <a:path w="549" h="549" extrusionOk="0">
                  <a:moveTo>
                    <a:pt x="74" y="279"/>
                  </a:moveTo>
                  <a:cubicBezTo>
                    <a:pt x="60" y="279"/>
                    <a:pt x="42" y="285"/>
                    <a:pt x="25" y="294"/>
                  </a:cubicBezTo>
                  <a:cubicBezTo>
                    <a:pt x="14" y="300"/>
                    <a:pt x="0" y="291"/>
                    <a:pt x="0" y="278"/>
                  </a:cubicBezTo>
                  <a:cubicBezTo>
                    <a:pt x="0" y="124"/>
                    <a:pt x="0" y="124"/>
                    <a:pt x="0" y="124"/>
                  </a:cubicBezTo>
                  <a:cubicBezTo>
                    <a:pt x="153" y="124"/>
                    <a:pt x="153" y="124"/>
                    <a:pt x="153" y="124"/>
                  </a:cubicBezTo>
                  <a:cubicBezTo>
                    <a:pt x="166" y="124"/>
                    <a:pt x="174" y="111"/>
                    <a:pt x="169" y="99"/>
                  </a:cubicBezTo>
                  <a:cubicBezTo>
                    <a:pt x="161" y="82"/>
                    <a:pt x="155" y="64"/>
                    <a:pt x="155" y="50"/>
                  </a:cubicBezTo>
                  <a:cubicBezTo>
                    <a:pt x="155" y="18"/>
                    <a:pt x="181" y="0"/>
                    <a:pt x="212" y="0"/>
                  </a:cubicBezTo>
                  <a:cubicBezTo>
                    <a:pt x="244" y="0"/>
                    <a:pt x="270" y="18"/>
                    <a:pt x="270" y="50"/>
                  </a:cubicBezTo>
                  <a:cubicBezTo>
                    <a:pt x="270" y="64"/>
                    <a:pt x="264" y="82"/>
                    <a:pt x="255" y="99"/>
                  </a:cubicBezTo>
                  <a:cubicBezTo>
                    <a:pt x="249" y="110"/>
                    <a:pt x="258" y="124"/>
                    <a:pt x="271" y="124"/>
                  </a:cubicBezTo>
                  <a:cubicBezTo>
                    <a:pt x="425" y="124"/>
                    <a:pt x="425" y="124"/>
                    <a:pt x="425" y="124"/>
                  </a:cubicBezTo>
                  <a:cubicBezTo>
                    <a:pt x="425" y="124"/>
                    <a:pt x="425" y="124"/>
                    <a:pt x="425" y="124"/>
                  </a:cubicBezTo>
                  <a:cubicBezTo>
                    <a:pt x="425" y="124"/>
                    <a:pt x="425" y="124"/>
                    <a:pt x="425" y="124"/>
                  </a:cubicBezTo>
                  <a:cubicBezTo>
                    <a:pt x="425" y="278"/>
                    <a:pt x="425" y="278"/>
                    <a:pt x="425" y="278"/>
                  </a:cubicBezTo>
                  <a:cubicBezTo>
                    <a:pt x="425" y="291"/>
                    <a:pt x="439" y="300"/>
                    <a:pt x="450" y="294"/>
                  </a:cubicBezTo>
                  <a:cubicBezTo>
                    <a:pt x="467" y="285"/>
                    <a:pt x="485" y="279"/>
                    <a:pt x="499" y="279"/>
                  </a:cubicBezTo>
                  <a:cubicBezTo>
                    <a:pt x="531" y="279"/>
                    <a:pt x="549" y="305"/>
                    <a:pt x="549" y="337"/>
                  </a:cubicBezTo>
                  <a:cubicBezTo>
                    <a:pt x="549" y="369"/>
                    <a:pt x="531" y="394"/>
                    <a:pt x="499" y="394"/>
                  </a:cubicBezTo>
                  <a:cubicBezTo>
                    <a:pt x="485" y="394"/>
                    <a:pt x="467" y="389"/>
                    <a:pt x="450" y="380"/>
                  </a:cubicBezTo>
                  <a:cubicBezTo>
                    <a:pt x="439" y="375"/>
                    <a:pt x="425" y="383"/>
                    <a:pt x="425" y="396"/>
                  </a:cubicBezTo>
                  <a:cubicBezTo>
                    <a:pt x="425" y="549"/>
                    <a:pt x="425" y="549"/>
                    <a:pt x="425" y="549"/>
                  </a:cubicBezTo>
                  <a:cubicBezTo>
                    <a:pt x="425" y="520"/>
                    <a:pt x="425" y="520"/>
                    <a:pt x="425" y="520"/>
                  </a:cubicBezTo>
                  <a:cubicBezTo>
                    <a:pt x="425" y="549"/>
                    <a:pt x="425" y="549"/>
                    <a:pt x="425" y="549"/>
                  </a:cubicBezTo>
                  <a:cubicBezTo>
                    <a:pt x="271" y="549"/>
                    <a:pt x="271" y="549"/>
                    <a:pt x="271" y="549"/>
                  </a:cubicBezTo>
                  <a:cubicBezTo>
                    <a:pt x="258" y="549"/>
                    <a:pt x="249" y="536"/>
                    <a:pt x="255" y="524"/>
                  </a:cubicBezTo>
                  <a:cubicBezTo>
                    <a:pt x="264" y="507"/>
                    <a:pt x="270" y="489"/>
                    <a:pt x="270" y="476"/>
                  </a:cubicBezTo>
                  <a:cubicBezTo>
                    <a:pt x="270" y="443"/>
                    <a:pt x="244" y="426"/>
                    <a:pt x="212" y="426"/>
                  </a:cubicBezTo>
                  <a:cubicBezTo>
                    <a:pt x="181" y="426"/>
                    <a:pt x="155" y="443"/>
                    <a:pt x="155" y="476"/>
                  </a:cubicBezTo>
                  <a:cubicBezTo>
                    <a:pt x="155" y="489"/>
                    <a:pt x="161" y="507"/>
                    <a:pt x="169" y="524"/>
                  </a:cubicBezTo>
                  <a:cubicBezTo>
                    <a:pt x="174" y="536"/>
                    <a:pt x="166" y="549"/>
                    <a:pt x="153" y="549"/>
                  </a:cubicBezTo>
                  <a:cubicBezTo>
                    <a:pt x="0" y="549"/>
                    <a:pt x="0" y="549"/>
                    <a:pt x="0" y="549"/>
                  </a:cubicBezTo>
                  <a:cubicBezTo>
                    <a:pt x="0" y="396"/>
                    <a:pt x="0" y="396"/>
                    <a:pt x="0" y="396"/>
                  </a:cubicBezTo>
                  <a:cubicBezTo>
                    <a:pt x="0" y="383"/>
                    <a:pt x="13" y="375"/>
                    <a:pt x="25" y="380"/>
                  </a:cubicBezTo>
                  <a:cubicBezTo>
                    <a:pt x="42" y="389"/>
                    <a:pt x="60" y="394"/>
                    <a:pt x="74" y="394"/>
                  </a:cubicBezTo>
                  <a:cubicBezTo>
                    <a:pt x="106" y="394"/>
                    <a:pt x="124" y="369"/>
                    <a:pt x="124" y="337"/>
                  </a:cubicBezTo>
                  <a:cubicBezTo>
                    <a:pt x="124" y="305"/>
                    <a:pt x="106" y="279"/>
                    <a:pt x="74" y="279"/>
                  </a:cubicBezTo>
                  <a:close/>
                </a:path>
              </a:pathLst>
            </a:custGeom>
            <a:solidFill>
              <a:srgbClr val="ECB448"/>
            </a:solidFill>
            <a:ln w="381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a:buClr>
                  <a:srgbClr val="000000"/>
                </a:buClr>
                <a:defRPr/>
              </a:pPr>
              <a:endParaRPr sz="2400" kern="0">
                <a:solidFill>
                  <a:srgbClr val="000000"/>
                </a:solidFill>
                <a:latin typeface="Calibri"/>
                <a:ea typeface="Calibri"/>
                <a:cs typeface="Calibri"/>
                <a:sym typeface="Calibri"/>
              </a:endParaRPr>
            </a:p>
          </p:txBody>
        </p:sp>
        <p:sp>
          <p:nvSpPr>
            <p:cNvPr id="26" name="Google Shape;518;p12">
              <a:extLst>
                <a:ext uri="{FF2B5EF4-FFF2-40B4-BE49-F238E27FC236}">
                  <a16:creationId xmlns:a16="http://schemas.microsoft.com/office/drawing/2014/main" xmlns="" id="{7B73EA2A-6C93-4A7D-8CF2-0C4085EA4BB9}"/>
                </a:ext>
              </a:extLst>
            </p:cNvPr>
            <p:cNvSpPr txBox="1"/>
            <p:nvPr/>
          </p:nvSpPr>
          <p:spPr>
            <a:xfrm>
              <a:off x="2429294" y="2660025"/>
              <a:ext cx="972997" cy="600124"/>
            </a:xfrm>
            <a:prstGeom prst="rect">
              <a:avLst/>
            </a:prstGeom>
            <a:noFill/>
            <a:ln>
              <a:noFill/>
            </a:ln>
          </p:spPr>
          <p:txBody>
            <a:bodyPr spcFirstLastPara="1" wrap="square" lIns="91425" tIns="45700" rIns="91425" bIns="45700" anchor="ctr" anchorCtr="0">
              <a:spAutoFit/>
            </a:bodyPr>
            <a:lstStyle/>
            <a:p>
              <a:pPr algn="ctr">
                <a:buClr>
                  <a:srgbClr val="000000"/>
                </a:buClr>
              </a:pPr>
              <a:r>
                <a:rPr lang="en-US" sz="1100" kern="0">
                  <a:solidFill>
                    <a:srgbClr val="000000"/>
                  </a:solidFill>
                  <a:latin typeface="Arial Narrow" panose="020B0606020202030204" pitchFamily="34" charset="0"/>
                  <a:cs typeface="Arial" panose="020B0604020202020204" pitchFamily="34" charset="0"/>
                  <a:sym typeface="Arial"/>
                </a:rPr>
                <a:t>SA 4IR, Implementation STRATEGY</a:t>
              </a:r>
            </a:p>
          </p:txBody>
        </p:sp>
        <p:sp>
          <p:nvSpPr>
            <p:cNvPr id="27" name="Google Shape;521;p12">
              <a:extLst>
                <a:ext uri="{FF2B5EF4-FFF2-40B4-BE49-F238E27FC236}">
                  <a16:creationId xmlns:a16="http://schemas.microsoft.com/office/drawing/2014/main" xmlns="" id="{066A24D5-9FFE-4697-9C32-6E3701EE4591}"/>
                </a:ext>
              </a:extLst>
            </p:cNvPr>
            <p:cNvSpPr txBox="1"/>
            <p:nvPr/>
          </p:nvSpPr>
          <p:spPr>
            <a:xfrm>
              <a:off x="1548144" y="2862336"/>
              <a:ext cx="710452" cy="307736"/>
            </a:xfrm>
            <a:prstGeom prst="rect">
              <a:avLst/>
            </a:prstGeom>
            <a:noFill/>
            <a:ln>
              <a:noFill/>
            </a:ln>
          </p:spPr>
          <p:txBody>
            <a:bodyPr spcFirstLastPara="1" wrap="square" lIns="91425" tIns="45700" rIns="91425" bIns="45700" anchor="ctr" anchorCtr="0">
              <a:spAutoFit/>
            </a:bodyPr>
            <a:lstStyle/>
            <a:p>
              <a:pPr algn="ctr">
                <a:buClr>
                  <a:srgbClr val="000000"/>
                </a:buClr>
              </a:pPr>
              <a:r>
                <a:rPr lang="es-US" sz="1400" kern="0">
                  <a:solidFill>
                    <a:srgbClr val="000000"/>
                  </a:solidFill>
                  <a:latin typeface="Arial Narrow" panose="020B0606020202030204" pitchFamily="34" charset="0"/>
                  <a:ea typeface="Open Sans"/>
                  <a:cs typeface="Open Sans"/>
                  <a:sym typeface="Open Sans"/>
                </a:rPr>
                <a:t>2</a:t>
              </a:r>
              <a:endParaRPr sz="1400" kern="0">
                <a:solidFill>
                  <a:srgbClr val="000000"/>
                </a:solidFill>
                <a:latin typeface="Arial Narrow" panose="020B0606020202030204" pitchFamily="34" charset="0"/>
                <a:ea typeface="Open Sans"/>
                <a:cs typeface="Open Sans"/>
                <a:sym typeface="Open Sans"/>
              </a:endParaRPr>
            </a:p>
          </p:txBody>
        </p:sp>
        <p:sp>
          <p:nvSpPr>
            <p:cNvPr id="29" name="Google Shape;533;p12">
              <a:extLst>
                <a:ext uri="{FF2B5EF4-FFF2-40B4-BE49-F238E27FC236}">
                  <a16:creationId xmlns:a16="http://schemas.microsoft.com/office/drawing/2014/main" xmlns="" id="{DE992A10-2942-462F-864A-EF8F368D9F58}"/>
                </a:ext>
              </a:extLst>
            </p:cNvPr>
            <p:cNvSpPr/>
            <p:nvPr/>
          </p:nvSpPr>
          <p:spPr>
            <a:xfrm rot="10800000">
              <a:off x="3871558" y="5371521"/>
              <a:ext cx="837646" cy="783738"/>
            </a:xfrm>
            <a:custGeom>
              <a:avLst/>
              <a:gdLst/>
              <a:ahLst/>
              <a:cxnLst/>
              <a:rect l="l" t="t" r="r" b="b"/>
              <a:pathLst>
                <a:path w="1033895" h="646331" extrusionOk="0">
                  <a:moveTo>
                    <a:pt x="0" y="0"/>
                  </a:moveTo>
                  <a:lnTo>
                    <a:pt x="1033895" y="0"/>
                  </a:lnTo>
                  <a:lnTo>
                    <a:pt x="1033895" y="646331"/>
                  </a:lnTo>
                </a:path>
              </a:pathLst>
            </a:custGeom>
            <a:noFill/>
            <a:ln w="38100" cap="rnd" cmpd="sng">
              <a:solidFill>
                <a:srgbClr val="8BB74C"/>
              </a:solidFill>
              <a:prstDash val="dot"/>
              <a:round/>
              <a:headEnd type="none" w="sm" len="sm"/>
              <a:tailEnd type="none" w="sm" len="sm"/>
            </a:ln>
          </p:spPr>
          <p:txBody>
            <a:bodyPr spcFirstLastPara="1" wrap="square" lIns="91425" tIns="45700" rIns="91425" bIns="45700" anchor="ctr" anchorCtr="0">
              <a:noAutofit/>
            </a:bodyPr>
            <a:lstStyle/>
            <a:p>
              <a:pPr algn="ctr">
                <a:buClr>
                  <a:srgbClr val="000000"/>
                </a:buClr>
                <a:defRPr/>
              </a:pPr>
              <a:endParaRPr sz="2400" kern="0">
                <a:solidFill>
                  <a:srgbClr val="FFFFFF"/>
                </a:solidFill>
                <a:latin typeface="Calibri"/>
                <a:ea typeface="Calibri"/>
                <a:cs typeface="Calibri"/>
                <a:sym typeface="Calibri"/>
              </a:endParaRPr>
            </a:p>
          </p:txBody>
        </p:sp>
        <p:sp>
          <p:nvSpPr>
            <p:cNvPr id="30" name="Google Shape;514;p12">
              <a:extLst>
                <a:ext uri="{FF2B5EF4-FFF2-40B4-BE49-F238E27FC236}">
                  <a16:creationId xmlns:a16="http://schemas.microsoft.com/office/drawing/2014/main" xmlns="" id="{6080EC9A-22A6-44C2-9352-396ABEAD77DB}"/>
                </a:ext>
              </a:extLst>
            </p:cNvPr>
            <p:cNvSpPr/>
            <p:nvPr/>
          </p:nvSpPr>
          <p:spPr>
            <a:xfrm>
              <a:off x="556566" y="3778679"/>
              <a:ext cx="2071688" cy="2071688"/>
            </a:xfrm>
            <a:custGeom>
              <a:avLst/>
              <a:gdLst/>
              <a:ahLst/>
              <a:cxnLst/>
              <a:rect l="l" t="t" r="r" b="b"/>
              <a:pathLst>
                <a:path w="549" h="549" extrusionOk="0">
                  <a:moveTo>
                    <a:pt x="74" y="270"/>
                  </a:moveTo>
                  <a:cubicBezTo>
                    <a:pt x="60" y="270"/>
                    <a:pt x="42" y="264"/>
                    <a:pt x="25" y="256"/>
                  </a:cubicBezTo>
                  <a:cubicBezTo>
                    <a:pt x="14" y="250"/>
                    <a:pt x="0" y="258"/>
                    <a:pt x="0" y="271"/>
                  </a:cubicBezTo>
                  <a:cubicBezTo>
                    <a:pt x="0" y="426"/>
                    <a:pt x="0" y="426"/>
                    <a:pt x="0" y="426"/>
                  </a:cubicBezTo>
                  <a:cubicBezTo>
                    <a:pt x="154" y="426"/>
                    <a:pt x="154" y="426"/>
                    <a:pt x="154" y="426"/>
                  </a:cubicBezTo>
                  <a:cubicBezTo>
                    <a:pt x="166" y="426"/>
                    <a:pt x="175" y="439"/>
                    <a:pt x="169" y="451"/>
                  </a:cubicBezTo>
                  <a:cubicBezTo>
                    <a:pt x="161" y="468"/>
                    <a:pt x="155" y="486"/>
                    <a:pt x="155" y="499"/>
                  </a:cubicBezTo>
                  <a:cubicBezTo>
                    <a:pt x="155" y="532"/>
                    <a:pt x="181" y="549"/>
                    <a:pt x="213" y="549"/>
                  </a:cubicBezTo>
                  <a:cubicBezTo>
                    <a:pt x="244" y="549"/>
                    <a:pt x="270" y="532"/>
                    <a:pt x="270" y="499"/>
                  </a:cubicBezTo>
                  <a:cubicBezTo>
                    <a:pt x="270" y="486"/>
                    <a:pt x="264" y="468"/>
                    <a:pt x="255" y="451"/>
                  </a:cubicBezTo>
                  <a:cubicBezTo>
                    <a:pt x="250" y="439"/>
                    <a:pt x="258" y="426"/>
                    <a:pt x="271" y="426"/>
                  </a:cubicBezTo>
                  <a:cubicBezTo>
                    <a:pt x="425" y="426"/>
                    <a:pt x="425" y="426"/>
                    <a:pt x="425" y="426"/>
                  </a:cubicBezTo>
                  <a:cubicBezTo>
                    <a:pt x="425" y="426"/>
                    <a:pt x="425" y="426"/>
                    <a:pt x="425" y="426"/>
                  </a:cubicBezTo>
                  <a:cubicBezTo>
                    <a:pt x="425" y="426"/>
                    <a:pt x="425" y="426"/>
                    <a:pt x="425" y="426"/>
                  </a:cubicBezTo>
                  <a:cubicBezTo>
                    <a:pt x="425" y="271"/>
                    <a:pt x="425" y="271"/>
                    <a:pt x="425" y="271"/>
                  </a:cubicBezTo>
                  <a:cubicBezTo>
                    <a:pt x="425" y="258"/>
                    <a:pt x="439" y="250"/>
                    <a:pt x="451" y="256"/>
                  </a:cubicBezTo>
                  <a:cubicBezTo>
                    <a:pt x="467" y="264"/>
                    <a:pt x="486" y="270"/>
                    <a:pt x="499" y="270"/>
                  </a:cubicBezTo>
                  <a:cubicBezTo>
                    <a:pt x="532" y="270"/>
                    <a:pt x="549" y="244"/>
                    <a:pt x="549" y="213"/>
                  </a:cubicBezTo>
                  <a:cubicBezTo>
                    <a:pt x="549" y="181"/>
                    <a:pt x="532" y="155"/>
                    <a:pt x="499" y="155"/>
                  </a:cubicBezTo>
                  <a:cubicBezTo>
                    <a:pt x="486" y="155"/>
                    <a:pt x="467" y="161"/>
                    <a:pt x="451" y="169"/>
                  </a:cubicBezTo>
                  <a:cubicBezTo>
                    <a:pt x="439" y="175"/>
                    <a:pt x="425" y="166"/>
                    <a:pt x="425" y="154"/>
                  </a:cubicBezTo>
                  <a:cubicBezTo>
                    <a:pt x="425" y="0"/>
                    <a:pt x="425" y="0"/>
                    <a:pt x="425" y="0"/>
                  </a:cubicBezTo>
                  <a:cubicBezTo>
                    <a:pt x="425" y="30"/>
                    <a:pt x="425" y="30"/>
                    <a:pt x="425" y="30"/>
                  </a:cubicBezTo>
                  <a:cubicBezTo>
                    <a:pt x="425" y="0"/>
                    <a:pt x="425" y="0"/>
                    <a:pt x="425" y="0"/>
                  </a:cubicBezTo>
                  <a:cubicBezTo>
                    <a:pt x="271" y="0"/>
                    <a:pt x="271" y="0"/>
                    <a:pt x="271" y="0"/>
                  </a:cubicBezTo>
                  <a:cubicBezTo>
                    <a:pt x="258" y="0"/>
                    <a:pt x="250" y="14"/>
                    <a:pt x="255" y="25"/>
                  </a:cubicBezTo>
                  <a:cubicBezTo>
                    <a:pt x="264" y="42"/>
                    <a:pt x="270" y="61"/>
                    <a:pt x="270" y="74"/>
                  </a:cubicBezTo>
                  <a:cubicBezTo>
                    <a:pt x="270" y="106"/>
                    <a:pt x="244" y="124"/>
                    <a:pt x="213" y="124"/>
                  </a:cubicBezTo>
                  <a:cubicBezTo>
                    <a:pt x="181" y="124"/>
                    <a:pt x="155" y="106"/>
                    <a:pt x="155" y="74"/>
                  </a:cubicBezTo>
                  <a:cubicBezTo>
                    <a:pt x="155" y="61"/>
                    <a:pt x="161" y="42"/>
                    <a:pt x="169" y="25"/>
                  </a:cubicBezTo>
                  <a:cubicBezTo>
                    <a:pt x="175" y="14"/>
                    <a:pt x="166" y="0"/>
                    <a:pt x="154" y="0"/>
                  </a:cubicBezTo>
                  <a:cubicBezTo>
                    <a:pt x="0" y="0"/>
                    <a:pt x="0" y="0"/>
                    <a:pt x="0" y="0"/>
                  </a:cubicBezTo>
                  <a:cubicBezTo>
                    <a:pt x="0" y="154"/>
                    <a:pt x="0" y="154"/>
                    <a:pt x="0" y="154"/>
                  </a:cubicBezTo>
                  <a:cubicBezTo>
                    <a:pt x="0" y="166"/>
                    <a:pt x="14" y="175"/>
                    <a:pt x="25" y="169"/>
                  </a:cubicBezTo>
                  <a:cubicBezTo>
                    <a:pt x="42" y="161"/>
                    <a:pt x="60" y="155"/>
                    <a:pt x="74" y="155"/>
                  </a:cubicBezTo>
                  <a:cubicBezTo>
                    <a:pt x="106" y="155"/>
                    <a:pt x="124" y="181"/>
                    <a:pt x="124" y="213"/>
                  </a:cubicBezTo>
                  <a:cubicBezTo>
                    <a:pt x="124" y="244"/>
                    <a:pt x="106" y="270"/>
                    <a:pt x="74" y="270"/>
                  </a:cubicBezTo>
                  <a:close/>
                </a:path>
              </a:pathLst>
            </a:custGeom>
            <a:solidFill>
              <a:srgbClr val="8BB74C"/>
            </a:solidFill>
            <a:ln w="381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a:buClr>
                  <a:srgbClr val="000000"/>
                </a:buClr>
                <a:defRPr/>
              </a:pPr>
              <a:endParaRPr sz="2400" kern="0">
                <a:solidFill>
                  <a:srgbClr val="000000"/>
                </a:solidFill>
                <a:latin typeface="Calibri"/>
                <a:ea typeface="Calibri"/>
                <a:cs typeface="Calibri"/>
                <a:sym typeface="Calibri"/>
              </a:endParaRPr>
            </a:p>
          </p:txBody>
        </p:sp>
        <p:cxnSp>
          <p:nvCxnSpPr>
            <p:cNvPr id="33" name="Google Shape;512;p12">
              <a:extLst>
                <a:ext uri="{FF2B5EF4-FFF2-40B4-BE49-F238E27FC236}">
                  <a16:creationId xmlns:a16="http://schemas.microsoft.com/office/drawing/2014/main" xmlns="" id="{80757D8B-A1A2-4B39-931F-AE08C203E739}"/>
                </a:ext>
              </a:extLst>
            </p:cNvPr>
            <p:cNvCxnSpPr/>
            <p:nvPr/>
          </p:nvCxnSpPr>
          <p:spPr>
            <a:xfrm>
              <a:off x="5631853" y="5735761"/>
              <a:ext cx="0" cy="0"/>
            </a:xfrm>
            <a:prstGeom prst="straightConnector1">
              <a:avLst/>
            </a:prstGeom>
            <a:noFill/>
            <a:ln>
              <a:noFill/>
            </a:ln>
          </p:spPr>
        </p:cxnSp>
        <p:cxnSp>
          <p:nvCxnSpPr>
            <p:cNvPr id="34" name="Google Shape;513;p12">
              <a:extLst>
                <a:ext uri="{FF2B5EF4-FFF2-40B4-BE49-F238E27FC236}">
                  <a16:creationId xmlns:a16="http://schemas.microsoft.com/office/drawing/2014/main" xmlns="" id="{60A8EEA4-DBDB-44C7-A979-A25D28241B32}"/>
                </a:ext>
              </a:extLst>
            </p:cNvPr>
            <p:cNvCxnSpPr/>
            <p:nvPr/>
          </p:nvCxnSpPr>
          <p:spPr>
            <a:xfrm>
              <a:off x="5631853" y="5735761"/>
              <a:ext cx="0" cy="0"/>
            </a:xfrm>
            <a:prstGeom prst="straightConnector1">
              <a:avLst/>
            </a:prstGeom>
            <a:noFill/>
            <a:ln>
              <a:noFill/>
            </a:ln>
          </p:spPr>
        </p:cxnSp>
        <p:sp>
          <p:nvSpPr>
            <p:cNvPr id="35" name="Google Shape;514;p12">
              <a:extLst>
                <a:ext uri="{FF2B5EF4-FFF2-40B4-BE49-F238E27FC236}">
                  <a16:creationId xmlns:a16="http://schemas.microsoft.com/office/drawing/2014/main" xmlns="" id="{CD55AEF5-E5E0-465B-9000-CB3133B5C060}"/>
                </a:ext>
              </a:extLst>
            </p:cNvPr>
            <p:cNvSpPr/>
            <p:nvPr/>
          </p:nvSpPr>
          <p:spPr>
            <a:xfrm>
              <a:off x="6876453" y="3803774"/>
              <a:ext cx="2071688" cy="2071688"/>
            </a:xfrm>
            <a:custGeom>
              <a:avLst/>
              <a:gdLst/>
              <a:ahLst/>
              <a:cxnLst/>
              <a:rect l="l" t="t" r="r" b="b"/>
              <a:pathLst>
                <a:path w="549" h="549" extrusionOk="0">
                  <a:moveTo>
                    <a:pt x="74" y="270"/>
                  </a:moveTo>
                  <a:cubicBezTo>
                    <a:pt x="60" y="270"/>
                    <a:pt x="42" y="264"/>
                    <a:pt x="25" y="256"/>
                  </a:cubicBezTo>
                  <a:cubicBezTo>
                    <a:pt x="14" y="250"/>
                    <a:pt x="0" y="258"/>
                    <a:pt x="0" y="271"/>
                  </a:cubicBezTo>
                  <a:cubicBezTo>
                    <a:pt x="0" y="426"/>
                    <a:pt x="0" y="426"/>
                    <a:pt x="0" y="426"/>
                  </a:cubicBezTo>
                  <a:cubicBezTo>
                    <a:pt x="154" y="426"/>
                    <a:pt x="154" y="426"/>
                    <a:pt x="154" y="426"/>
                  </a:cubicBezTo>
                  <a:cubicBezTo>
                    <a:pt x="166" y="426"/>
                    <a:pt x="175" y="439"/>
                    <a:pt x="169" y="451"/>
                  </a:cubicBezTo>
                  <a:cubicBezTo>
                    <a:pt x="161" y="468"/>
                    <a:pt x="155" y="486"/>
                    <a:pt x="155" y="499"/>
                  </a:cubicBezTo>
                  <a:cubicBezTo>
                    <a:pt x="155" y="532"/>
                    <a:pt x="181" y="549"/>
                    <a:pt x="213" y="549"/>
                  </a:cubicBezTo>
                  <a:cubicBezTo>
                    <a:pt x="244" y="549"/>
                    <a:pt x="270" y="532"/>
                    <a:pt x="270" y="499"/>
                  </a:cubicBezTo>
                  <a:cubicBezTo>
                    <a:pt x="270" y="486"/>
                    <a:pt x="264" y="468"/>
                    <a:pt x="255" y="451"/>
                  </a:cubicBezTo>
                  <a:cubicBezTo>
                    <a:pt x="250" y="439"/>
                    <a:pt x="258" y="426"/>
                    <a:pt x="271" y="426"/>
                  </a:cubicBezTo>
                  <a:cubicBezTo>
                    <a:pt x="425" y="426"/>
                    <a:pt x="425" y="426"/>
                    <a:pt x="425" y="426"/>
                  </a:cubicBezTo>
                  <a:cubicBezTo>
                    <a:pt x="425" y="426"/>
                    <a:pt x="425" y="426"/>
                    <a:pt x="425" y="426"/>
                  </a:cubicBezTo>
                  <a:cubicBezTo>
                    <a:pt x="425" y="426"/>
                    <a:pt x="425" y="426"/>
                    <a:pt x="425" y="426"/>
                  </a:cubicBezTo>
                  <a:cubicBezTo>
                    <a:pt x="425" y="271"/>
                    <a:pt x="425" y="271"/>
                    <a:pt x="425" y="271"/>
                  </a:cubicBezTo>
                  <a:cubicBezTo>
                    <a:pt x="425" y="258"/>
                    <a:pt x="439" y="250"/>
                    <a:pt x="451" y="256"/>
                  </a:cubicBezTo>
                  <a:cubicBezTo>
                    <a:pt x="467" y="264"/>
                    <a:pt x="486" y="270"/>
                    <a:pt x="499" y="270"/>
                  </a:cubicBezTo>
                  <a:cubicBezTo>
                    <a:pt x="532" y="270"/>
                    <a:pt x="549" y="244"/>
                    <a:pt x="549" y="213"/>
                  </a:cubicBezTo>
                  <a:cubicBezTo>
                    <a:pt x="549" y="181"/>
                    <a:pt x="532" y="155"/>
                    <a:pt x="499" y="155"/>
                  </a:cubicBezTo>
                  <a:cubicBezTo>
                    <a:pt x="486" y="155"/>
                    <a:pt x="467" y="161"/>
                    <a:pt x="451" y="169"/>
                  </a:cubicBezTo>
                  <a:cubicBezTo>
                    <a:pt x="439" y="175"/>
                    <a:pt x="425" y="166"/>
                    <a:pt x="425" y="154"/>
                  </a:cubicBezTo>
                  <a:cubicBezTo>
                    <a:pt x="425" y="0"/>
                    <a:pt x="425" y="0"/>
                    <a:pt x="425" y="0"/>
                  </a:cubicBezTo>
                  <a:cubicBezTo>
                    <a:pt x="425" y="30"/>
                    <a:pt x="425" y="30"/>
                    <a:pt x="425" y="30"/>
                  </a:cubicBezTo>
                  <a:cubicBezTo>
                    <a:pt x="425" y="0"/>
                    <a:pt x="425" y="0"/>
                    <a:pt x="425" y="0"/>
                  </a:cubicBezTo>
                  <a:cubicBezTo>
                    <a:pt x="271" y="0"/>
                    <a:pt x="271" y="0"/>
                    <a:pt x="271" y="0"/>
                  </a:cubicBezTo>
                  <a:cubicBezTo>
                    <a:pt x="258" y="0"/>
                    <a:pt x="250" y="14"/>
                    <a:pt x="255" y="25"/>
                  </a:cubicBezTo>
                  <a:cubicBezTo>
                    <a:pt x="264" y="42"/>
                    <a:pt x="270" y="61"/>
                    <a:pt x="270" y="74"/>
                  </a:cubicBezTo>
                  <a:cubicBezTo>
                    <a:pt x="270" y="106"/>
                    <a:pt x="244" y="124"/>
                    <a:pt x="213" y="124"/>
                  </a:cubicBezTo>
                  <a:cubicBezTo>
                    <a:pt x="181" y="124"/>
                    <a:pt x="155" y="106"/>
                    <a:pt x="155" y="74"/>
                  </a:cubicBezTo>
                  <a:cubicBezTo>
                    <a:pt x="155" y="61"/>
                    <a:pt x="161" y="42"/>
                    <a:pt x="169" y="25"/>
                  </a:cubicBezTo>
                  <a:cubicBezTo>
                    <a:pt x="175" y="14"/>
                    <a:pt x="166" y="0"/>
                    <a:pt x="154" y="0"/>
                  </a:cubicBezTo>
                  <a:cubicBezTo>
                    <a:pt x="0" y="0"/>
                    <a:pt x="0" y="0"/>
                    <a:pt x="0" y="0"/>
                  </a:cubicBezTo>
                  <a:cubicBezTo>
                    <a:pt x="0" y="154"/>
                    <a:pt x="0" y="154"/>
                    <a:pt x="0" y="154"/>
                  </a:cubicBezTo>
                  <a:cubicBezTo>
                    <a:pt x="0" y="166"/>
                    <a:pt x="14" y="175"/>
                    <a:pt x="25" y="169"/>
                  </a:cubicBezTo>
                  <a:cubicBezTo>
                    <a:pt x="42" y="161"/>
                    <a:pt x="60" y="155"/>
                    <a:pt x="74" y="155"/>
                  </a:cubicBezTo>
                  <a:cubicBezTo>
                    <a:pt x="106" y="155"/>
                    <a:pt x="124" y="181"/>
                    <a:pt x="124" y="213"/>
                  </a:cubicBezTo>
                  <a:cubicBezTo>
                    <a:pt x="124" y="244"/>
                    <a:pt x="106" y="270"/>
                    <a:pt x="74" y="270"/>
                  </a:cubicBezTo>
                  <a:close/>
                </a:path>
              </a:pathLst>
            </a:custGeom>
            <a:solidFill>
              <a:srgbClr val="8BB74C"/>
            </a:solidFill>
            <a:ln w="381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a:buClr>
                  <a:srgbClr val="000000"/>
                </a:buClr>
                <a:defRPr/>
              </a:pPr>
              <a:endParaRPr sz="2400" kern="0">
                <a:solidFill>
                  <a:srgbClr val="000000"/>
                </a:solidFill>
                <a:latin typeface="Calibri"/>
                <a:ea typeface="Calibri"/>
                <a:cs typeface="Calibri"/>
                <a:sym typeface="Calibri"/>
              </a:endParaRPr>
            </a:p>
          </p:txBody>
        </p:sp>
        <p:sp>
          <p:nvSpPr>
            <p:cNvPr id="36" name="Google Shape;515;p12">
              <a:extLst>
                <a:ext uri="{FF2B5EF4-FFF2-40B4-BE49-F238E27FC236}">
                  <a16:creationId xmlns:a16="http://schemas.microsoft.com/office/drawing/2014/main" xmlns="" id="{C0B70769-8257-438C-9EE3-1115841CCA6B}"/>
                </a:ext>
              </a:extLst>
            </p:cNvPr>
            <p:cNvSpPr/>
            <p:nvPr/>
          </p:nvSpPr>
          <p:spPr>
            <a:xfrm>
              <a:off x="4804765" y="1732086"/>
              <a:ext cx="2071688" cy="2071688"/>
            </a:xfrm>
            <a:custGeom>
              <a:avLst/>
              <a:gdLst/>
              <a:ahLst/>
              <a:cxnLst/>
              <a:rect l="l" t="t" r="r" b="b"/>
              <a:pathLst>
                <a:path w="549" h="549" extrusionOk="0">
                  <a:moveTo>
                    <a:pt x="476" y="280"/>
                  </a:moveTo>
                  <a:cubicBezTo>
                    <a:pt x="489" y="280"/>
                    <a:pt x="507" y="286"/>
                    <a:pt x="524" y="294"/>
                  </a:cubicBezTo>
                  <a:cubicBezTo>
                    <a:pt x="536" y="300"/>
                    <a:pt x="549" y="291"/>
                    <a:pt x="549" y="279"/>
                  </a:cubicBezTo>
                  <a:cubicBezTo>
                    <a:pt x="549" y="124"/>
                    <a:pt x="549" y="124"/>
                    <a:pt x="549" y="124"/>
                  </a:cubicBezTo>
                  <a:cubicBezTo>
                    <a:pt x="396" y="124"/>
                    <a:pt x="396" y="124"/>
                    <a:pt x="396" y="124"/>
                  </a:cubicBezTo>
                  <a:cubicBezTo>
                    <a:pt x="383" y="124"/>
                    <a:pt x="375" y="111"/>
                    <a:pt x="380" y="99"/>
                  </a:cubicBezTo>
                  <a:cubicBezTo>
                    <a:pt x="389" y="82"/>
                    <a:pt x="394" y="64"/>
                    <a:pt x="394" y="51"/>
                  </a:cubicBezTo>
                  <a:cubicBezTo>
                    <a:pt x="394" y="18"/>
                    <a:pt x="369" y="0"/>
                    <a:pt x="337" y="0"/>
                  </a:cubicBezTo>
                  <a:cubicBezTo>
                    <a:pt x="305" y="0"/>
                    <a:pt x="279" y="18"/>
                    <a:pt x="279" y="51"/>
                  </a:cubicBezTo>
                  <a:cubicBezTo>
                    <a:pt x="279" y="64"/>
                    <a:pt x="285" y="82"/>
                    <a:pt x="294" y="99"/>
                  </a:cubicBezTo>
                  <a:cubicBezTo>
                    <a:pt x="300" y="110"/>
                    <a:pt x="291" y="124"/>
                    <a:pt x="278" y="124"/>
                  </a:cubicBezTo>
                  <a:cubicBezTo>
                    <a:pt x="124" y="124"/>
                    <a:pt x="124" y="124"/>
                    <a:pt x="124" y="124"/>
                  </a:cubicBezTo>
                  <a:cubicBezTo>
                    <a:pt x="124" y="124"/>
                    <a:pt x="124" y="124"/>
                    <a:pt x="124" y="124"/>
                  </a:cubicBezTo>
                  <a:cubicBezTo>
                    <a:pt x="124" y="124"/>
                    <a:pt x="124" y="124"/>
                    <a:pt x="124" y="124"/>
                  </a:cubicBezTo>
                  <a:cubicBezTo>
                    <a:pt x="124" y="279"/>
                    <a:pt x="124" y="279"/>
                    <a:pt x="124" y="279"/>
                  </a:cubicBezTo>
                  <a:cubicBezTo>
                    <a:pt x="124" y="291"/>
                    <a:pt x="110" y="300"/>
                    <a:pt x="99" y="294"/>
                  </a:cubicBezTo>
                  <a:cubicBezTo>
                    <a:pt x="82" y="286"/>
                    <a:pt x="64" y="280"/>
                    <a:pt x="50" y="280"/>
                  </a:cubicBezTo>
                  <a:cubicBezTo>
                    <a:pt x="18" y="280"/>
                    <a:pt x="0" y="305"/>
                    <a:pt x="0" y="337"/>
                  </a:cubicBezTo>
                  <a:cubicBezTo>
                    <a:pt x="0" y="369"/>
                    <a:pt x="18" y="394"/>
                    <a:pt x="50" y="394"/>
                  </a:cubicBezTo>
                  <a:cubicBezTo>
                    <a:pt x="64" y="394"/>
                    <a:pt x="82" y="389"/>
                    <a:pt x="99" y="381"/>
                  </a:cubicBezTo>
                  <a:cubicBezTo>
                    <a:pt x="110" y="375"/>
                    <a:pt x="124" y="383"/>
                    <a:pt x="124" y="396"/>
                  </a:cubicBezTo>
                  <a:cubicBezTo>
                    <a:pt x="124" y="549"/>
                    <a:pt x="124" y="549"/>
                    <a:pt x="124" y="549"/>
                  </a:cubicBezTo>
                  <a:cubicBezTo>
                    <a:pt x="124" y="520"/>
                    <a:pt x="124" y="520"/>
                    <a:pt x="124" y="520"/>
                  </a:cubicBezTo>
                  <a:cubicBezTo>
                    <a:pt x="124" y="549"/>
                    <a:pt x="124" y="549"/>
                    <a:pt x="124" y="549"/>
                  </a:cubicBezTo>
                  <a:cubicBezTo>
                    <a:pt x="278" y="549"/>
                    <a:pt x="278" y="549"/>
                    <a:pt x="278" y="549"/>
                  </a:cubicBezTo>
                  <a:cubicBezTo>
                    <a:pt x="291" y="549"/>
                    <a:pt x="300" y="536"/>
                    <a:pt x="294" y="524"/>
                  </a:cubicBezTo>
                  <a:cubicBezTo>
                    <a:pt x="285" y="507"/>
                    <a:pt x="279" y="489"/>
                    <a:pt x="279" y="476"/>
                  </a:cubicBezTo>
                  <a:cubicBezTo>
                    <a:pt x="279" y="443"/>
                    <a:pt x="305" y="426"/>
                    <a:pt x="337" y="426"/>
                  </a:cubicBezTo>
                  <a:cubicBezTo>
                    <a:pt x="369" y="426"/>
                    <a:pt x="394" y="443"/>
                    <a:pt x="394" y="476"/>
                  </a:cubicBezTo>
                  <a:cubicBezTo>
                    <a:pt x="394" y="489"/>
                    <a:pt x="389" y="507"/>
                    <a:pt x="380" y="524"/>
                  </a:cubicBezTo>
                  <a:cubicBezTo>
                    <a:pt x="375" y="536"/>
                    <a:pt x="383" y="549"/>
                    <a:pt x="396" y="549"/>
                  </a:cubicBezTo>
                  <a:cubicBezTo>
                    <a:pt x="549" y="549"/>
                    <a:pt x="549" y="549"/>
                    <a:pt x="549" y="549"/>
                  </a:cubicBezTo>
                  <a:cubicBezTo>
                    <a:pt x="549" y="396"/>
                    <a:pt x="549" y="396"/>
                    <a:pt x="549" y="396"/>
                  </a:cubicBezTo>
                  <a:cubicBezTo>
                    <a:pt x="549" y="383"/>
                    <a:pt x="536" y="375"/>
                    <a:pt x="524" y="381"/>
                  </a:cubicBezTo>
                  <a:cubicBezTo>
                    <a:pt x="507" y="389"/>
                    <a:pt x="489" y="394"/>
                    <a:pt x="476" y="394"/>
                  </a:cubicBezTo>
                  <a:cubicBezTo>
                    <a:pt x="443" y="394"/>
                    <a:pt x="426" y="369"/>
                    <a:pt x="426" y="337"/>
                  </a:cubicBezTo>
                  <a:cubicBezTo>
                    <a:pt x="426" y="305"/>
                    <a:pt x="443" y="280"/>
                    <a:pt x="476" y="280"/>
                  </a:cubicBezTo>
                  <a:close/>
                </a:path>
              </a:pathLst>
            </a:custGeom>
            <a:solidFill>
              <a:srgbClr val="12A6F8"/>
            </a:solidFill>
            <a:ln w="381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a:buClr>
                  <a:srgbClr val="000000"/>
                </a:buClr>
                <a:defRPr/>
              </a:pPr>
              <a:endParaRPr sz="2400" kern="0">
                <a:solidFill>
                  <a:srgbClr val="000000"/>
                </a:solidFill>
                <a:latin typeface="Calibri"/>
                <a:ea typeface="Calibri"/>
                <a:cs typeface="Calibri"/>
                <a:sym typeface="Calibri"/>
              </a:endParaRPr>
            </a:p>
          </p:txBody>
        </p:sp>
        <p:sp>
          <p:nvSpPr>
            <p:cNvPr id="37" name="Google Shape;516;p12">
              <a:extLst>
                <a:ext uri="{FF2B5EF4-FFF2-40B4-BE49-F238E27FC236}">
                  <a16:creationId xmlns:a16="http://schemas.microsoft.com/office/drawing/2014/main" xmlns="" id="{977684D5-7FFD-4AA2-B7B1-8DA276082821}"/>
                </a:ext>
              </a:extLst>
            </p:cNvPr>
            <p:cNvSpPr/>
            <p:nvPr/>
          </p:nvSpPr>
          <p:spPr>
            <a:xfrm>
              <a:off x="6408140" y="2200399"/>
              <a:ext cx="2071688" cy="2071688"/>
            </a:xfrm>
            <a:custGeom>
              <a:avLst/>
              <a:gdLst/>
              <a:ahLst/>
              <a:cxnLst/>
              <a:rect l="l" t="t" r="r" b="b"/>
              <a:pathLst>
                <a:path w="549" h="549" extrusionOk="0">
                  <a:moveTo>
                    <a:pt x="476" y="269"/>
                  </a:moveTo>
                  <a:cubicBezTo>
                    <a:pt x="489" y="269"/>
                    <a:pt x="507" y="263"/>
                    <a:pt x="524" y="255"/>
                  </a:cubicBezTo>
                  <a:cubicBezTo>
                    <a:pt x="535" y="249"/>
                    <a:pt x="549" y="258"/>
                    <a:pt x="549" y="271"/>
                  </a:cubicBezTo>
                  <a:cubicBezTo>
                    <a:pt x="549" y="425"/>
                    <a:pt x="549" y="425"/>
                    <a:pt x="549" y="425"/>
                  </a:cubicBezTo>
                  <a:cubicBezTo>
                    <a:pt x="396" y="425"/>
                    <a:pt x="396" y="425"/>
                    <a:pt x="396" y="425"/>
                  </a:cubicBezTo>
                  <a:cubicBezTo>
                    <a:pt x="383" y="425"/>
                    <a:pt x="375" y="438"/>
                    <a:pt x="380" y="450"/>
                  </a:cubicBezTo>
                  <a:cubicBezTo>
                    <a:pt x="389" y="467"/>
                    <a:pt x="394" y="485"/>
                    <a:pt x="394" y="499"/>
                  </a:cubicBezTo>
                  <a:cubicBezTo>
                    <a:pt x="394" y="531"/>
                    <a:pt x="368" y="549"/>
                    <a:pt x="337" y="549"/>
                  </a:cubicBezTo>
                  <a:cubicBezTo>
                    <a:pt x="305" y="549"/>
                    <a:pt x="279" y="531"/>
                    <a:pt x="279" y="499"/>
                  </a:cubicBezTo>
                  <a:cubicBezTo>
                    <a:pt x="279" y="485"/>
                    <a:pt x="285" y="467"/>
                    <a:pt x="294" y="450"/>
                  </a:cubicBezTo>
                  <a:cubicBezTo>
                    <a:pt x="300" y="439"/>
                    <a:pt x="291" y="425"/>
                    <a:pt x="278" y="425"/>
                  </a:cubicBezTo>
                  <a:cubicBezTo>
                    <a:pt x="124" y="425"/>
                    <a:pt x="124" y="425"/>
                    <a:pt x="124" y="425"/>
                  </a:cubicBezTo>
                  <a:cubicBezTo>
                    <a:pt x="124" y="425"/>
                    <a:pt x="124" y="425"/>
                    <a:pt x="124" y="425"/>
                  </a:cubicBezTo>
                  <a:cubicBezTo>
                    <a:pt x="124" y="425"/>
                    <a:pt x="124" y="425"/>
                    <a:pt x="124" y="425"/>
                  </a:cubicBezTo>
                  <a:cubicBezTo>
                    <a:pt x="124" y="271"/>
                    <a:pt x="124" y="271"/>
                    <a:pt x="124" y="271"/>
                  </a:cubicBezTo>
                  <a:cubicBezTo>
                    <a:pt x="124" y="258"/>
                    <a:pt x="110" y="249"/>
                    <a:pt x="99" y="255"/>
                  </a:cubicBezTo>
                  <a:cubicBezTo>
                    <a:pt x="82" y="263"/>
                    <a:pt x="64" y="269"/>
                    <a:pt x="50" y="269"/>
                  </a:cubicBezTo>
                  <a:cubicBezTo>
                    <a:pt x="18" y="269"/>
                    <a:pt x="0" y="244"/>
                    <a:pt x="0" y="212"/>
                  </a:cubicBezTo>
                  <a:cubicBezTo>
                    <a:pt x="0" y="180"/>
                    <a:pt x="18" y="155"/>
                    <a:pt x="50" y="155"/>
                  </a:cubicBezTo>
                  <a:cubicBezTo>
                    <a:pt x="64" y="155"/>
                    <a:pt x="82" y="160"/>
                    <a:pt x="99" y="168"/>
                  </a:cubicBezTo>
                  <a:cubicBezTo>
                    <a:pt x="110" y="174"/>
                    <a:pt x="124" y="166"/>
                    <a:pt x="124" y="153"/>
                  </a:cubicBezTo>
                  <a:cubicBezTo>
                    <a:pt x="124" y="0"/>
                    <a:pt x="124" y="0"/>
                    <a:pt x="124" y="0"/>
                  </a:cubicBezTo>
                  <a:cubicBezTo>
                    <a:pt x="124" y="29"/>
                    <a:pt x="124" y="29"/>
                    <a:pt x="124" y="29"/>
                  </a:cubicBezTo>
                  <a:cubicBezTo>
                    <a:pt x="124" y="0"/>
                    <a:pt x="124" y="0"/>
                    <a:pt x="124" y="0"/>
                  </a:cubicBezTo>
                  <a:cubicBezTo>
                    <a:pt x="278" y="0"/>
                    <a:pt x="278" y="0"/>
                    <a:pt x="278" y="0"/>
                  </a:cubicBezTo>
                  <a:cubicBezTo>
                    <a:pt x="291" y="0"/>
                    <a:pt x="300" y="13"/>
                    <a:pt x="294" y="25"/>
                  </a:cubicBezTo>
                  <a:cubicBezTo>
                    <a:pt x="285" y="42"/>
                    <a:pt x="279" y="60"/>
                    <a:pt x="279" y="73"/>
                  </a:cubicBezTo>
                  <a:cubicBezTo>
                    <a:pt x="279" y="106"/>
                    <a:pt x="305" y="123"/>
                    <a:pt x="337" y="123"/>
                  </a:cubicBezTo>
                  <a:cubicBezTo>
                    <a:pt x="368" y="123"/>
                    <a:pt x="394" y="106"/>
                    <a:pt x="394" y="73"/>
                  </a:cubicBezTo>
                  <a:cubicBezTo>
                    <a:pt x="394" y="60"/>
                    <a:pt x="389" y="42"/>
                    <a:pt x="380" y="25"/>
                  </a:cubicBezTo>
                  <a:cubicBezTo>
                    <a:pt x="375" y="13"/>
                    <a:pt x="383" y="0"/>
                    <a:pt x="396" y="0"/>
                  </a:cubicBezTo>
                  <a:cubicBezTo>
                    <a:pt x="549" y="0"/>
                    <a:pt x="549" y="0"/>
                    <a:pt x="549" y="0"/>
                  </a:cubicBezTo>
                  <a:cubicBezTo>
                    <a:pt x="549" y="153"/>
                    <a:pt x="549" y="153"/>
                    <a:pt x="549" y="153"/>
                  </a:cubicBezTo>
                  <a:cubicBezTo>
                    <a:pt x="549" y="166"/>
                    <a:pt x="536" y="174"/>
                    <a:pt x="524" y="168"/>
                  </a:cubicBezTo>
                  <a:cubicBezTo>
                    <a:pt x="507" y="160"/>
                    <a:pt x="489" y="155"/>
                    <a:pt x="476" y="155"/>
                  </a:cubicBezTo>
                  <a:cubicBezTo>
                    <a:pt x="443" y="155"/>
                    <a:pt x="425" y="180"/>
                    <a:pt x="425" y="212"/>
                  </a:cubicBezTo>
                  <a:cubicBezTo>
                    <a:pt x="425" y="244"/>
                    <a:pt x="443" y="269"/>
                    <a:pt x="476" y="269"/>
                  </a:cubicBezTo>
                  <a:close/>
                </a:path>
              </a:pathLst>
            </a:custGeom>
            <a:solidFill>
              <a:srgbClr val="A5A5A5"/>
            </a:solidFill>
            <a:ln w="381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a:buClr>
                  <a:srgbClr val="000000"/>
                </a:buClr>
                <a:defRPr/>
              </a:pPr>
              <a:endParaRPr sz="2400" kern="0">
                <a:solidFill>
                  <a:srgbClr val="000000"/>
                </a:solidFill>
                <a:latin typeface="Calibri"/>
                <a:ea typeface="Calibri"/>
                <a:cs typeface="Calibri"/>
                <a:sym typeface="Calibri"/>
              </a:endParaRPr>
            </a:p>
          </p:txBody>
        </p:sp>
        <p:sp>
          <p:nvSpPr>
            <p:cNvPr id="38" name="Google Shape;517;p12">
              <a:extLst>
                <a:ext uri="{FF2B5EF4-FFF2-40B4-BE49-F238E27FC236}">
                  <a16:creationId xmlns:a16="http://schemas.microsoft.com/office/drawing/2014/main" xmlns="" id="{3B968106-0303-474D-8F88-909EFBDC9EC4}"/>
                </a:ext>
              </a:extLst>
            </p:cNvPr>
            <p:cNvSpPr/>
            <p:nvPr/>
          </p:nvSpPr>
          <p:spPr>
            <a:xfrm>
              <a:off x="5273078" y="3340224"/>
              <a:ext cx="2071688" cy="2071688"/>
            </a:xfrm>
            <a:custGeom>
              <a:avLst/>
              <a:gdLst/>
              <a:ahLst/>
              <a:cxnLst/>
              <a:rect l="l" t="t" r="r" b="b"/>
              <a:pathLst>
                <a:path w="549" h="549" extrusionOk="0">
                  <a:moveTo>
                    <a:pt x="74" y="279"/>
                  </a:moveTo>
                  <a:cubicBezTo>
                    <a:pt x="60" y="279"/>
                    <a:pt x="42" y="285"/>
                    <a:pt x="25" y="294"/>
                  </a:cubicBezTo>
                  <a:cubicBezTo>
                    <a:pt x="14" y="300"/>
                    <a:pt x="0" y="291"/>
                    <a:pt x="0" y="278"/>
                  </a:cubicBezTo>
                  <a:cubicBezTo>
                    <a:pt x="0" y="124"/>
                    <a:pt x="0" y="124"/>
                    <a:pt x="0" y="124"/>
                  </a:cubicBezTo>
                  <a:cubicBezTo>
                    <a:pt x="153" y="124"/>
                    <a:pt x="153" y="124"/>
                    <a:pt x="153" y="124"/>
                  </a:cubicBezTo>
                  <a:cubicBezTo>
                    <a:pt x="166" y="124"/>
                    <a:pt x="174" y="111"/>
                    <a:pt x="169" y="99"/>
                  </a:cubicBezTo>
                  <a:cubicBezTo>
                    <a:pt x="161" y="82"/>
                    <a:pt x="155" y="64"/>
                    <a:pt x="155" y="50"/>
                  </a:cubicBezTo>
                  <a:cubicBezTo>
                    <a:pt x="155" y="18"/>
                    <a:pt x="181" y="0"/>
                    <a:pt x="212" y="0"/>
                  </a:cubicBezTo>
                  <a:cubicBezTo>
                    <a:pt x="244" y="0"/>
                    <a:pt x="270" y="18"/>
                    <a:pt x="270" y="50"/>
                  </a:cubicBezTo>
                  <a:cubicBezTo>
                    <a:pt x="270" y="64"/>
                    <a:pt x="264" y="82"/>
                    <a:pt x="255" y="99"/>
                  </a:cubicBezTo>
                  <a:cubicBezTo>
                    <a:pt x="249" y="110"/>
                    <a:pt x="258" y="124"/>
                    <a:pt x="271" y="124"/>
                  </a:cubicBezTo>
                  <a:cubicBezTo>
                    <a:pt x="425" y="124"/>
                    <a:pt x="425" y="124"/>
                    <a:pt x="425" y="124"/>
                  </a:cubicBezTo>
                  <a:cubicBezTo>
                    <a:pt x="425" y="124"/>
                    <a:pt x="425" y="124"/>
                    <a:pt x="425" y="124"/>
                  </a:cubicBezTo>
                  <a:cubicBezTo>
                    <a:pt x="425" y="124"/>
                    <a:pt x="425" y="124"/>
                    <a:pt x="425" y="124"/>
                  </a:cubicBezTo>
                  <a:cubicBezTo>
                    <a:pt x="425" y="278"/>
                    <a:pt x="425" y="278"/>
                    <a:pt x="425" y="278"/>
                  </a:cubicBezTo>
                  <a:cubicBezTo>
                    <a:pt x="425" y="291"/>
                    <a:pt x="439" y="300"/>
                    <a:pt x="450" y="294"/>
                  </a:cubicBezTo>
                  <a:cubicBezTo>
                    <a:pt x="467" y="285"/>
                    <a:pt x="485" y="279"/>
                    <a:pt x="499" y="279"/>
                  </a:cubicBezTo>
                  <a:cubicBezTo>
                    <a:pt x="531" y="279"/>
                    <a:pt x="549" y="305"/>
                    <a:pt x="549" y="337"/>
                  </a:cubicBezTo>
                  <a:cubicBezTo>
                    <a:pt x="549" y="369"/>
                    <a:pt x="531" y="394"/>
                    <a:pt x="499" y="394"/>
                  </a:cubicBezTo>
                  <a:cubicBezTo>
                    <a:pt x="485" y="394"/>
                    <a:pt x="467" y="389"/>
                    <a:pt x="450" y="380"/>
                  </a:cubicBezTo>
                  <a:cubicBezTo>
                    <a:pt x="439" y="375"/>
                    <a:pt x="425" y="383"/>
                    <a:pt x="425" y="396"/>
                  </a:cubicBezTo>
                  <a:cubicBezTo>
                    <a:pt x="425" y="549"/>
                    <a:pt x="425" y="549"/>
                    <a:pt x="425" y="549"/>
                  </a:cubicBezTo>
                  <a:cubicBezTo>
                    <a:pt x="425" y="520"/>
                    <a:pt x="425" y="520"/>
                    <a:pt x="425" y="520"/>
                  </a:cubicBezTo>
                  <a:cubicBezTo>
                    <a:pt x="425" y="549"/>
                    <a:pt x="425" y="549"/>
                    <a:pt x="425" y="549"/>
                  </a:cubicBezTo>
                  <a:cubicBezTo>
                    <a:pt x="271" y="549"/>
                    <a:pt x="271" y="549"/>
                    <a:pt x="271" y="549"/>
                  </a:cubicBezTo>
                  <a:cubicBezTo>
                    <a:pt x="258" y="549"/>
                    <a:pt x="249" y="536"/>
                    <a:pt x="255" y="524"/>
                  </a:cubicBezTo>
                  <a:cubicBezTo>
                    <a:pt x="264" y="507"/>
                    <a:pt x="270" y="489"/>
                    <a:pt x="270" y="476"/>
                  </a:cubicBezTo>
                  <a:cubicBezTo>
                    <a:pt x="270" y="443"/>
                    <a:pt x="244" y="426"/>
                    <a:pt x="212" y="426"/>
                  </a:cubicBezTo>
                  <a:cubicBezTo>
                    <a:pt x="181" y="426"/>
                    <a:pt x="155" y="443"/>
                    <a:pt x="155" y="476"/>
                  </a:cubicBezTo>
                  <a:cubicBezTo>
                    <a:pt x="155" y="489"/>
                    <a:pt x="161" y="507"/>
                    <a:pt x="169" y="524"/>
                  </a:cubicBezTo>
                  <a:cubicBezTo>
                    <a:pt x="174" y="536"/>
                    <a:pt x="166" y="549"/>
                    <a:pt x="153" y="549"/>
                  </a:cubicBezTo>
                  <a:cubicBezTo>
                    <a:pt x="0" y="549"/>
                    <a:pt x="0" y="549"/>
                    <a:pt x="0" y="549"/>
                  </a:cubicBezTo>
                  <a:cubicBezTo>
                    <a:pt x="0" y="396"/>
                    <a:pt x="0" y="396"/>
                    <a:pt x="0" y="396"/>
                  </a:cubicBezTo>
                  <a:cubicBezTo>
                    <a:pt x="0" y="383"/>
                    <a:pt x="13" y="375"/>
                    <a:pt x="25" y="380"/>
                  </a:cubicBezTo>
                  <a:cubicBezTo>
                    <a:pt x="42" y="389"/>
                    <a:pt x="60" y="394"/>
                    <a:pt x="74" y="394"/>
                  </a:cubicBezTo>
                  <a:cubicBezTo>
                    <a:pt x="106" y="394"/>
                    <a:pt x="124" y="369"/>
                    <a:pt x="124" y="337"/>
                  </a:cubicBezTo>
                  <a:cubicBezTo>
                    <a:pt x="124" y="305"/>
                    <a:pt x="106" y="279"/>
                    <a:pt x="74" y="279"/>
                  </a:cubicBezTo>
                  <a:close/>
                </a:path>
              </a:pathLst>
            </a:custGeom>
            <a:solidFill>
              <a:srgbClr val="ECB448"/>
            </a:solidFill>
            <a:ln w="381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a:buClr>
                  <a:srgbClr val="000000"/>
                </a:buClr>
                <a:defRPr/>
              </a:pPr>
              <a:endParaRPr sz="2400" kern="0">
                <a:solidFill>
                  <a:srgbClr val="000000"/>
                </a:solidFill>
                <a:latin typeface="Calibri"/>
                <a:ea typeface="Calibri"/>
                <a:cs typeface="Calibri"/>
                <a:sym typeface="Calibri"/>
              </a:endParaRPr>
            </a:p>
          </p:txBody>
        </p:sp>
        <p:sp>
          <p:nvSpPr>
            <p:cNvPr id="39" name="Rectangle 38">
              <a:extLst>
                <a:ext uri="{FF2B5EF4-FFF2-40B4-BE49-F238E27FC236}">
                  <a16:creationId xmlns:a16="http://schemas.microsoft.com/office/drawing/2014/main" xmlns="" id="{73E6E610-BD6E-4F27-97F2-24D0CDD7F716}"/>
                </a:ext>
              </a:extLst>
            </p:cNvPr>
            <p:cNvSpPr/>
            <p:nvPr/>
          </p:nvSpPr>
          <p:spPr>
            <a:xfrm>
              <a:off x="578812" y="3312698"/>
              <a:ext cx="1572205" cy="1556239"/>
            </a:xfrm>
            <a:prstGeom prst="rect">
              <a:avLst/>
            </a:prstGeom>
            <a:solidFill>
              <a:srgbClr val="8BB74C"/>
            </a:solidFill>
            <a:ln w="25400" cap="flat" cmpd="sng" algn="ctr">
              <a:noFill/>
              <a:prstDash val="solid"/>
            </a:ln>
            <a:effectLst/>
          </p:spPr>
          <p:txBody>
            <a:bodyPr rtlCol="0" anchor="ctr"/>
            <a:lstStyle/>
            <a:p>
              <a:pPr algn="ctr">
                <a:buClr>
                  <a:srgbClr val="000000"/>
                </a:buClr>
                <a:defRPr/>
              </a:pPr>
              <a:r>
                <a:rPr lang="en-GB" sz="1400" i="1" kern="0">
                  <a:solidFill>
                    <a:srgbClr val="000000"/>
                  </a:solidFill>
                  <a:latin typeface="Arial Narrow" panose="020B0606020202030204" pitchFamily="34" charset="0"/>
                  <a:cs typeface="Arial" panose="020B0604020202020204" pitchFamily="34" charset="0"/>
                  <a:sym typeface="Arial"/>
                </a:rPr>
                <a:t>“</a:t>
              </a:r>
              <a:r>
                <a:rPr lang="en-GB" sz="1000" i="1" kern="0">
                  <a:solidFill>
                    <a:srgbClr val="000000"/>
                  </a:solidFill>
                  <a:latin typeface="Arial Narrow" panose="020B0606020202030204" pitchFamily="34" charset="0"/>
                  <a:cs typeface="Arial" panose="020B0604020202020204" pitchFamily="34" charset="0"/>
                  <a:sym typeface="Arial"/>
                </a:rPr>
                <a:t>South Africa will have a globally competitive, inclusive and shared economy with the technological capability and production capacity that is driven by people harnessing the Fourth Industrial Revolution to propel the country forward towards its social and economic goals.”</a:t>
              </a:r>
              <a:endParaRPr lang="en-ZA" sz="1000" kern="0">
                <a:solidFill>
                  <a:srgbClr val="000000"/>
                </a:solidFill>
                <a:latin typeface="Arial Narrow" panose="020B0606020202030204" pitchFamily="34" charset="0"/>
                <a:cs typeface="Arial" panose="020B0604020202020204" pitchFamily="34" charset="0"/>
                <a:sym typeface="Arial"/>
              </a:endParaRPr>
            </a:p>
          </p:txBody>
        </p:sp>
        <p:sp>
          <p:nvSpPr>
            <p:cNvPr id="41" name="Google Shape;521;p12">
              <a:extLst>
                <a:ext uri="{FF2B5EF4-FFF2-40B4-BE49-F238E27FC236}">
                  <a16:creationId xmlns:a16="http://schemas.microsoft.com/office/drawing/2014/main" xmlns="" id="{6F154EC3-65D3-49FB-91D4-0A1FBB3D5E12}"/>
                </a:ext>
              </a:extLst>
            </p:cNvPr>
            <p:cNvSpPr txBox="1"/>
            <p:nvPr/>
          </p:nvSpPr>
          <p:spPr>
            <a:xfrm>
              <a:off x="4651513" y="2846850"/>
              <a:ext cx="710452" cy="276959"/>
            </a:xfrm>
            <a:prstGeom prst="rect">
              <a:avLst/>
            </a:prstGeom>
            <a:noFill/>
            <a:ln>
              <a:noFill/>
            </a:ln>
          </p:spPr>
          <p:txBody>
            <a:bodyPr spcFirstLastPara="1" wrap="square" lIns="91425" tIns="45700" rIns="91425" bIns="45700" anchor="ctr" anchorCtr="0">
              <a:spAutoFit/>
            </a:bodyPr>
            <a:lstStyle/>
            <a:p>
              <a:pPr algn="ctr">
                <a:buClr>
                  <a:srgbClr val="000000"/>
                </a:buClr>
              </a:pPr>
              <a:r>
                <a:rPr lang="es-US" sz="1200" kern="0">
                  <a:solidFill>
                    <a:srgbClr val="000000"/>
                  </a:solidFill>
                  <a:latin typeface="Arial Narrow" panose="020B0606020202030204" pitchFamily="34" charset="0"/>
                  <a:ea typeface="Open Sans"/>
                  <a:cs typeface="Open Sans"/>
                  <a:sym typeface="Open Sans"/>
                </a:rPr>
                <a:t>4</a:t>
              </a:r>
              <a:endParaRPr sz="1200" kern="0">
                <a:solidFill>
                  <a:srgbClr val="000000"/>
                </a:solidFill>
                <a:latin typeface="Arial Narrow" panose="020B0606020202030204" pitchFamily="34" charset="0"/>
                <a:ea typeface="Open Sans"/>
                <a:cs typeface="Open Sans"/>
                <a:sym typeface="Open Sans"/>
              </a:endParaRPr>
            </a:p>
          </p:txBody>
        </p:sp>
        <p:sp>
          <p:nvSpPr>
            <p:cNvPr id="42" name="Google Shape;521;p12">
              <a:extLst>
                <a:ext uri="{FF2B5EF4-FFF2-40B4-BE49-F238E27FC236}">
                  <a16:creationId xmlns:a16="http://schemas.microsoft.com/office/drawing/2014/main" xmlns="" id="{E4EDF247-F185-431C-B937-9A1A3439879F}"/>
                </a:ext>
              </a:extLst>
            </p:cNvPr>
            <p:cNvSpPr txBox="1"/>
            <p:nvPr/>
          </p:nvSpPr>
          <p:spPr>
            <a:xfrm>
              <a:off x="6234310" y="2854279"/>
              <a:ext cx="710452" cy="276959"/>
            </a:xfrm>
            <a:prstGeom prst="rect">
              <a:avLst/>
            </a:prstGeom>
            <a:noFill/>
            <a:ln>
              <a:noFill/>
            </a:ln>
          </p:spPr>
          <p:txBody>
            <a:bodyPr spcFirstLastPara="1" wrap="square" lIns="91425" tIns="45700" rIns="91425" bIns="45700" anchor="ctr" anchorCtr="0">
              <a:spAutoFit/>
            </a:bodyPr>
            <a:lstStyle/>
            <a:p>
              <a:pPr algn="ctr">
                <a:buClr>
                  <a:srgbClr val="000000"/>
                </a:buClr>
              </a:pPr>
              <a:r>
                <a:rPr lang="es-US" sz="1200" kern="0">
                  <a:solidFill>
                    <a:srgbClr val="000000"/>
                  </a:solidFill>
                  <a:latin typeface="Arial Narrow" panose="020B0606020202030204" pitchFamily="34" charset="0"/>
                  <a:ea typeface="Open Sans"/>
                  <a:cs typeface="Open Sans"/>
                  <a:sym typeface="Open Sans"/>
                </a:rPr>
                <a:t>5</a:t>
              </a:r>
              <a:endParaRPr sz="1200" kern="0">
                <a:solidFill>
                  <a:srgbClr val="000000"/>
                </a:solidFill>
                <a:latin typeface="Arial Narrow" panose="020B0606020202030204" pitchFamily="34" charset="0"/>
                <a:ea typeface="Open Sans"/>
                <a:cs typeface="Open Sans"/>
                <a:sym typeface="Open Sans"/>
              </a:endParaRPr>
            </a:p>
          </p:txBody>
        </p:sp>
        <p:sp>
          <p:nvSpPr>
            <p:cNvPr id="43" name="Google Shape;521;p12">
              <a:extLst>
                <a:ext uri="{FF2B5EF4-FFF2-40B4-BE49-F238E27FC236}">
                  <a16:creationId xmlns:a16="http://schemas.microsoft.com/office/drawing/2014/main" xmlns="" id="{432BD99E-FA64-406C-8E38-00F94DABAEDF}"/>
                </a:ext>
              </a:extLst>
            </p:cNvPr>
            <p:cNvSpPr txBox="1"/>
            <p:nvPr/>
          </p:nvSpPr>
          <p:spPr>
            <a:xfrm>
              <a:off x="3610122" y="4472395"/>
              <a:ext cx="710452" cy="276959"/>
            </a:xfrm>
            <a:prstGeom prst="rect">
              <a:avLst/>
            </a:prstGeom>
            <a:noFill/>
            <a:ln>
              <a:noFill/>
            </a:ln>
          </p:spPr>
          <p:txBody>
            <a:bodyPr spcFirstLastPara="1" wrap="square" lIns="91425" tIns="45700" rIns="91425" bIns="45700" anchor="ctr" anchorCtr="0">
              <a:spAutoFit/>
            </a:bodyPr>
            <a:lstStyle/>
            <a:p>
              <a:pPr algn="ctr">
                <a:buClr>
                  <a:srgbClr val="000000"/>
                </a:buClr>
              </a:pPr>
              <a:r>
                <a:rPr lang="es-US" sz="1200" kern="0">
                  <a:solidFill>
                    <a:srgbClr val="000000"/>
                  </a:solidFill>
                  <a:latin typeface="Arial Narrow" panose="020B0606020202030204" pitchFamily="34" charset="0"/>
                  <a:ea typeface="Open Sans"/>
                  <a:cs typeface="Open Sans"/>
                  <a:sym typeface="Open Sans"/>
                </a:rPr>
                <a:t>6</a:t>
              </a:r>
              <a:endParaRPr sz="1200" kern="0">
                <a:solidFill>
                  <a:srgbClr val="000000"/>
                </a:solidFill>
                <a:latin typeface="Arial Narrow" panose="020B0606020202030204" pitchFamily="34" charset="0"/>
                <a:ea typeface="Open Sans"/>
                <a:cs typeface="Open Sans"/>
                <a:sym typeface="Open Sans"/>
              </a:endParaRPr>
            </a:p>
          </p:txBody>
        </p:sp>
        <p:sp>
          <p:nvSpPr>
            <p:cNvPr id="44" name="Google Shape;521;p12">
              <a:extLst>
                <a:ext uri="{FF2B5EF4-FFF2-40B4-BE49-F238E27FC236}">
                  <a16:creationId xmlns:a16="http://schemas.microsoft.com/office/drawing/2014/main" xmlns="" id="{418D4BB0-DFDF-462A-B2A2-0BAF650CA542}"/>
                </a:ext>
              </a:extLst>
            </p:cNvPr>
            <p:cNvSpPr txBox="1"/>
            <p:nvPr/>
          </p:nvSpPr>
          <p:spPr>
            <a:xfrm>
              <a:off x="5131670" y="4466982"/>
              <a:ext cx="710452" cy="276959"/>
            </a:xfrm>
            <a:prstGeom prst="rect">
              <a:avLst/>
            </a:prstGeom>
            <a:noFill/>
            <a:ln>
              <a:noFill/>
            </a:ln>
          </p:spPr>
          <p:txBody>
            <a:bodyPr spcFirstLastPara="1" wrap="square" lIns="91425" tIns="45700" rIns="91425" bIns="45700" anchor="ctr" anchorCtr="0">
              <a:spAutoFit/>
            </a:bodyPr>
            <a:lstStyle/>
            <a:p>
              <a:pPr algn="ctr">
                <a:buClr>
                  <a:srgbClr val="000000"/>
                </a:buClr>
              </a:pPr>
              <a:r>
                <a:rPr lang="es-US" sz="1200" kern="0">
                  <a:solidFill>
                    <a:srgbClr val="000000"/>
                  </a:solidFill>
                  <a:latin typeface="Arial Narrow" panose="020B0606020202030204" pitchFamily="34" charset="0"/>
                  <a:ea typeface="Open Sans"/>
                  <a:cs typeface="Open Sans"/>
                  <a:sym typeface="Open Sans"/>
                </a:rPr>
                <a:t>7</a:t>
              </a:r>
              <a:endParaRPr sz="1200" kern="0">
                <a:solidFill>
                  <a:srgbClr val="000000"/>
                </a:solidFill>
                <a:latin typeface="Arial Narrow" panose="020B0606020202030204" pitchFamily="34" charset="0"/>
                <a:ea typeface="Open Sans"/>
                <a:cs typeface="Open Sans"/>
                <a:sym typeface="Open Sans"/>
              </a:endParaRPr>
            </a:p>
          </p:txBody>
        </p:sp>
        <p:sp>
          <p:nvSpPr>
            <p:cNvPr id="45" name="Google Shape;521;p12">
              <a:extLst>
                <a:ext uri="{FF2B5EF4-FFF2-40B4-BE49-F238E27FC236}">
                  <a16:creationId xmlns:a16="http://schemas.microsoft.com/office/drawing/2014/main" xmlns="" id="{D40FA3D6-D131-4A80-9D42-9A06D5841C51}"/>
                </a:ext>
              </a:extLst>
            </p:cNvPr>
            <p:cNvSpPr txBox="1"/>
            <p:nvPr/>
          </p:nvSpPr>
          <p:spPr>
            <a:xfrm>
              <a:off x="3182526" y="2863237"/>
              <a:ext cx="710452" cy="307736"/>
            </a:xfrm>
            <a:prstGeom prst="rect">
              <a:avLst/>
            </a:prstGeom>
            <a:noFill/>
            <a:ln>
              <a:noFill/>
            </a:ln>
          </p:spPr>
          <p:txBody>
            <a:bodyPr spcFirstLastPara="1" wrap="square" lIns="91425" tIns="45700" rIns="91425" bIns="45700" anchor="ctr" anchorCtr="0">
              <a:spAutoFit/>
            </a:bodyPr>
            <a:lstStyle/>
            <a:p>
              <a:pPr algn="ctr">
                <a:buClr>
                  <a:srgbClr val="000000"/>
                </a:buClr>
              </a:pPr>
              <a:r>
                <a:rPr lang="es-US" sz="1400" kern="0">
                  <a:solidFill>
                    <a:srgbClr val="000000"/>
                  </a:solidFill>
                  <a:latin typeface="Arial Narrow" panose="020B0606020202030204" pitchFamily="34" charset="0"/>
                  <a:ea typeface="Open Sans"/>
                  <a:cs typeface="Open Sans"/>
                  <a:sym typeface="Open Sans"/>
                </a:rPr>
                <a:t>3</a:t>
              </a:r>
              <a:endParaRPr sz="1400" kern="0">
                <a:solidFill>
                  <a:srgbClr val="000000"/>
                </a:solidFill>
                <a:latin typeface="Arial Narrow" panose="020B0606020202030204" pitchFamily="34" charset="0"/>
                <a:ea typeface="Open Sans"/>
                <a:cs typeface="Open Sans"/>
                <a:sym typeface="Open Sans"/>
              </a:endParaRPr>
            </a:p>
          </p:txBody>
        </p:sp>
        <p:sp>
          <p:nvSpPr>
            <p:cNvPr id="46" name="Google Shape;521;p12">
              <a:extLst>
                <a:ext uri="{FF2B5EF4-FFF2-40B4-BE49-F238E27FC236}">
                  <a16:creationId xmlns:a16="http://schemas.microsoft.com/office/drawing/2014/main" xmlns="" id="{60273647-4B04-4015-9E92-4979AF67E177}"/>
                </a:ext>
              </a:extLst>
            </p:cNvPr>
            <p:cNvSpPr txBox="1"/>
            <p:nvPr/>
          </p:nvSpPr>
          <p:spPr>
            <a:xfrm>
              <a:off x="8298242" y="4453467"/>
              <a:ext cx="710452" cy="276959"/>
            </a:xfrm>
            <a:prstGeom prst="rect">
              <a:avLst/>
            </a:prstGeom>
            <a:noFill/>
            <a:ln>
              <a:noFill/>
            </a:ln>
          </p:spPr>
          <p:txBody>
            <a:bodyPr spcFirstLastPara="1" wrap="square" lIns="91425" tIns="45700" rIns="91425" bIns="45700" anchor="ctr" anchorCtr="0">
              <a:spAutoFit/>
            </a:bodyPr>
            <a:lstStyle/>
            <a:p>
              <a:pPr algn="ctr">
                <a:buClr>
                  <a:srgbClr val="000000"/>
                </a:buClr>
              </a:pPr>
              <a:r>
                <a:rPr lang="es-US" sz="1200" kern="0">
                  <a:solidFill>
                    <a:srgbClr val="000000"/>
                  </a:solidFill>
                  <a:latin typeface="Arial Narrow" panose="020B0606020202030204" pitchFamily="34" charset="0"/>
                  <a:ea typeface="Open Sans"/>
                  <a:cs typeface="Open Sans"/>
                  <a:sym typeface="Open Sans"/>
                </a:rPr>
                <a:t>9</a:t>
              </a:r>
              <a:endParaRPr sz="1200" kern="0">
                <a:solidFill>
                  <a:srgbClr val="000000"/>
                </a:solidFill>
                <a:latin typeface="Arial Narrow" panose="020B0606020202030204" pitchFamily="34" charset="0"/>
                <a:ea typeface="Open Sans"/>
                <a:cs typeface="Open Sans"/>
                <a:sym typeface="Open Sans"/>
              </a:endParaRPr>
            </a:p>
          </p:txBody>
        </p:sp>
        <p:sp>
          <p:nvSpPr>
            <p:cNvPr id="47" name="Google Shape;521;p12">
              <a:extLst>
                <a:ext uri="{FF2B5EF4-FFF2-40B4-BE49-F238E27FC236}">
                  <a16:creationId xmlns:a16="http://schemas.microsoft.com/office/drawing/2014/main" xmlns="" id="{05466490-E410-4F5F-BAEE-967EE5AE72F2}"/>
                </a:ext>
              </a:extLst>
            </p:cNvPr>
            <p:cNvSpPr txBox="1"/>
            <p:nvPr/>
          </p:nvSpPr>
          <p:spPr>
            <a:xfrm>
              <a:off x="6735650" y="4482861"/>
              <a:ext cx="710452" cy="276959"/>
            </a:xfrm>
            <a:prstGeom prst="rect">
              <a:avLst/>
            </a:prstGeom>
            <a:noFill/>
            <a:ln>
              <a:noFill/>
            </a:ln>
          </p:spPr>
          <p:txBody>
            <a:bodyPr spcFirstLastPara="1" wrap="square" lIns="91425" tIns="45700" rIns="91425" bIns="45700" anchor="ctr" anchorCtr="0">
              <a:spAutoFit/>
            </a:bodyPr>
            <a:lstStyle/>
            <a:p>
              <a:pPr algn="ctr">
                <a:buClr>
                  <a:srgbClr val="000000"/>
                </a:buClr>
              </a:pPr>
              <a:r>
                <a:rPr lang="es-US" sz="1200" kern="0">
                  <a:solidFill>
                    <a:srgbClr val="000000"/>
                  </a:solidFill>
                  <a:latin typeface="Arial Narrow" panose="020B0606020202030204" pitchFamily="34" charset="0"/>
                  <a:ea typeface="Open Sans"/>
                  <a:cs typeface="Open Sans"/>
                  <a:sym typeface="Open Sans"/>
                </a:rPr>
                <a:t>8</a:t>
              </a:r>
              <a:endParaRPr sz="1200" kern="0">
                <a:solidFill>
                  <a:srgbClr val="000000"/>
                </a:solidFill>
                <a:latin typeface="Arial Narrow" panose="020B0606020202030204" pitchFamily="34" charset="0"/>
                <a:ea typeface="Open Sans"/>
                <a:cs typeface="Open Sans"/>
                <a:sym typeface="Open Sans"/>
              </a:endParaRPr>
            </a:p>
          </p:txBody>
        </p:sp>
        <p:sp>
          <p:nvSpPr>
            <p:cNvPr id="48" name="Google Shape;518;p12">
              <a:extLst>
                <a:ext uri="{FF2B5EF4-FFF2-40B4-BE49-F238E27FC236}">
                  <a16:creationId xmlns:a16="http://schemas.microsoft.com/office/drawing/2014/main" xmlns="" id="{10F287A3-0A9B-49E0-B757-4AA32876BBAF}"/>
                </a:ext>
              </a:extLst>
            </p:cNvPr>
            <p:cNvSpPr txBox="1"/>
            <p:nvPr/>
          </p:nvSpPr>
          <p:spPr>
            <a:xfrm>
              <a:off x="7296749" y="4362604"/>
              <a:ext cx="1102829" cy="553957"/>
            </a:xfrm>
            <a:prstGeom prst="rect">
              <a:avLst/>
            </a:prstGeom>
            <a:noFill/>
            <a:ln>
              <a:noFill/>
            </a:ln>
          </p:spPr>
          <p:txBody>
            <a:bodyPr spcFirstLastPara="1" wrap="square" lIns="91425" tIns="45700" rIns="91425" bIns="45700" anchor="ctr" anchorCtr="0">
              <a:spAutoFit/>
            </a:bodyPr>
            <a:lstStyle/>
            <a:p>
              <a:pPr algn="ctr">
                <a:buClr>
                  <a:srgbClr val="000000"/>
                </a:buClr>
              </a:pPr>
              <a:r>
                <a:rPr lang="en-US" sz="1000" kern="0">
                  <a:solidFill>
                    <a:srgbClr val="000000"/>
                  </a:solidFill>
                  <a:latin typeface="Arial Narrow" panose="020B0606020202030204" pitchFamily="34" charset="0"/>
                  <a:cs typeface="Arial" panose="020B0604020202020204" pitchFamily="34" charset="0"/>
                  <a:sym typeface="Arial"/>
                </a:rPr>
                <a:t>COORDINATION, ENGAGEMENT &amp; MONITORING</a:t>
              </a:r>
              <a:endParaRPr lang="en-ZA" sz="1000" kern="0">
                <a:solidFill>
                  <a:srgbClr val="000000"/>
                </a:solidFill>
                <a:latin typeface="Arial Narrow" panose="020B0606020202030204" pitchFamily="34" charset="0"/>
                <a:cs typeface="Arial" panose="020B0604020202020204" pitchFamily="34" charset="0"/>
                <a:sym typeface="Arial"/>
              </a:endParaRPr>
            </a:p>
          </p:txBody>
        </p:sp>
        <p:sp>
          <p:nvSpPr>
            <p:cNvPr id="49" name="Google Shape;518;p12">
              <a:extLst>
                <a:ext uri="{FF2B5EF4-FFF2-40B4-BE49-F238E27FC236}">
                  <a16:creationId xmlns:a16="http://schemas.microsoft.com/office/drawing/2014/main" xmlns="" id="{0058551C-0C9F-4DA2-9373-24C483DCC8C8}"/>
                </a:ext>
              </a:extLst>
            </p:cNvPr>
            <p:cNvSpPr txBox="1"/>
            <p:nvPr/>
          </p:nvSpPr>
          <p:spPr>
            <a:xfrm>
              <a:off x="7060020" y="2781075"/>
              <a:ext cx="887898" cy="430847"/>
            </a:xfrm>
            <a:prstGeom prst="rect">
              <a:avLst/>
            </a:prstGeom>
            <a:noFill/>
            <a:ln>
              <a:noFill/>
            </a:ln>
          </p:spPr>
          <p:txBody>
            <a:bodyPr spcFirstLastPara="1" wrap="square" lIns="91425" tIns="45700" rIns="91425" bIns="45700" anchor="ctr" anchorCtr="0">
              <a:spAutoFit/>
            </a:bodyPr>
            <a:lstStyle/>
            <a:p>
              <a:pPr algn="ctr">
                <a:buClr>
                  <a:srgbClr val="000000"/>
                </a:buClr>
              </a:pPr>
              <a:r>
                <a:rPr lang="en-US" sz="1100" kern="0">
                  <a:solidFill>
                    <a:srgbClr val="000000"/>
                  </a:solidFill>
                  <a:latin typeface="Arial Narrow" panose="020B0606020202030204" pitchFamily="34" charset="0"/>
                  <a:cs typeface="Arial" panose="020B0604020202020204" pitchFamily="34" charset="0"/>
                  <a:sym typeface="Arial"/>
                </a:rPr>
                <a:t>HUMAN CAPITAL 4.0</a:t>
              </a:r>
              <a:endParaRPr lang="en-ZA" sz="1100" kern="0">
                <a:solidFill>
                  <a:srgbClr val="000000"/>
                </a:solidFill>
                <a:latin typeface="Arial Narrow" panose="020B0606020202030204" pitchFamily="34" charset="0"/>
                <a:cs typeface="Arial" panose="020B0604020202020204" pitchFamily="34" charset="0"/>
                <a:sym typeface="Arial"/>
              </a:endParaRPr>
            </a:p>
          </p:txBody>
        </p:sp>
        <p:sp>
          <p:nvSpPr>
            <p:cNvPr id="50" name="Google Shape;518;p12">
              <a:extLst>
                <a:ext uri="{FF2B5EF4-FFF2-40B4-BE49-F238E27FC236}">
                  <a16:creationId xmlns:a16="http://schemas.microsoft.com/office/drawing/2014/main" xmlns="" id="{ED63324B-8AD7-40D6-AD7C-5E47C17D0BF1}"/>
                </a:ext>
              </a:extLst>
            </p:cNvPr>
            <p:cNvSpPr txBox="1"/>
            <p:nvPr/>
          </p:nvSpPr>
          <p:spPr>
            <a:xfrm>
              <a:off x="5614290" y="4299914"/>
              <a:ext cx="1508629" cy="507791"/>
            </a:xfrm>
            <a:prstGeom prst="rect">
              <a:avLst/>
            </a:prstGeom>
            <a:noFill/>
            <a:ln>
              <a:noFill/>
            </a:ln>
          </p:spPr>
          <p:txBody>
            <a:bodyPr spcFirstLastPara="1" wrap="square" lIns="91425" tIns="45700" rIns="91425" bIns="45700" anchor="ctr" anchorCtr="0">
              <a:spAutoFit/>
            </a:bodyPr>
            <a:lstStyle/>
            <a:p>
              <a:pPr algn="ctr">
                <a:buClr>
                  <a:srgbClr val="000000"/>
                </a:buClr>
              </a:pPr>
              <a:r>
                <a:rPr lang="en-US" sz="900" kern="0">
                  <a:solidFill>
                    <a:srgbClr val="000000"/>
                  </a:solidFill>
                  <a:latin typeface="Arial Narrow" panose="020B0606020202030204" pitchFamily="34" charset="0"/>
                  <a:cs typeface="Arial" panose="020B0604020202020204" pitchFamily="34" charset="0"/>
                  <a:sym typeface="Arial"/>
                </a:rPr>
                <a:t>INNOVATION, COMMERCIALIZATION &amp; INTERNATIONALIZATION</a:t>
              </a:r>
              <a:endParaRPr lang="en-ZA" sz="900" kern="0">
                <a:solidFill>
                  <a:srgbClr val="000000"/>
                </a:solidFill>
                <a:latin typeface="Arial Narrow" panose="020B0606020202030204" pitchFamily="34" charset="0"/>
                <a:cs typeface="Arial" panose="020B0604020202020204" pitchFamily="34" charset="0"/>
                <a:sym typeface="Arial"/>
              </a:endParaRPr>
            </a:p>
          </p:txBody>
        </p:sp>
        <p:sp>
          <p:nvSpPr>
            <p:cNvPr id="51" name="Google Shape;518;p12">
              <a:extLst>
                <a:ext uri="{FF2B5EF4-FFF2-40B4-BE49-F238E27FC236}">
                  <a16:creationId xmlns:a16="http://schemas.microsoft.com/office/drawing/2014/main" xmlns="" id="{AA1F4DBD-6127-41A8-942E-56946117B3D6}"/>
                </a:ext>
              </a:extLst>
            </p:cNvPr>
            <p:cNvSpPr txBox="1"/>
            <p:nvPr/>
          </p:nvSpPr>
          <p:spPr>
            <a:xfrm>
              <a:off x="5129036" y="2728870"/>
              <a:ext cx="1396929" cy="430847"/>
            </a:xfrm>
            <a:prstGeom prst="rect">
              <a:avLst/>
            </a:prstGeom>
            <a:noFill/>
            <a:ln>
              <a:noFill/>
            </a:ln>
          </p:spPr>
          <p:txBody>
            <a:bodyPr spcFirstLastPara="1" wrap="square" lIns="91425" tIns="45700" rIns="91425" bIns="45700" anchor="ctr" anchorCtr="0">
              <a:spAutoFit/>
            </a:bodyPr>
            <a:lstStyle/>
            <a:p>
              <a:pPr algn="ctr">
                <a:buClr>
                  <a:srgbClr val="000000"/>
                </a:buClr>
              </a:pPr>
              <a:r>
                <a:rPr lang="en-US" sz="1100" kern="0">
                  <a:solidFill>
                    <a:srgbClr val="000000"/>
                  </a:solidFill>
                  <a:latin typeface="Arial Narrow" panose="020B0606020202030204" pitchFamily="34" charset="0"/>
                  <a:cs typeface="Arial" panose="020B0604020202020204" pitchFamily="34" charset="0"/>
                  <a:sym typeface="Arial"/>
                </a:rPr>
                <a:t>DIGITAL INFRASTRUCTURE </a:t>
              </a:r>
              <a:endParaRPr lang="en-ZA" sz="1100" kern="0">
                <a:solidFill>
                  <a:srgbClr val="000000"/>
                </a:solidFill>
                <a:latin typeface="Arial Narrow" panose="020B0606020202030204" pitchFamily="34" charset="0"/>
                <a:cs typeface="Arial" panose="020B0604020202020204" pitchFamily="34" charset="0"/>
                <a:sym typeface="Arial"/>
              </a:endParaRPr>
            </a:p>
          </p:txBody>
        </p:sp>
        <p:sp>
          <p:nvSpPr>
            <p:cNvPr id="52" name="Google Shape;518;p12">
              <a:extLst>
                <a:ext uri="{FF2B5EF4-FFF2-40B4-BE49-F238E27FC236}">
                  <a16:creationId xmlns:a16="http://schemas.microsoft.com/office/drawing/2014/main" xmlns="" id="{E2AF7AD1-79D7-4318-9D20-481759EFB398}"/>
                </a:ext>
              </a:extLst>
            </p:cNvPr>
            <p:cNvSpPr txBox="1"/>
            <p:nvPr/>
          </p:nvSpPr>
          <p:spPr>
            <a:xfrm>
              <a:off x="4232066" y="4350324"/>
              <a:ext cx="1060028" cy="430847"/>
            </a:xfrm>
            <a:prstGeom prst="rect">
              <a:avLst/>
            </a:prstGeom>
            <a:noFill/>
            <a:ln>
              <a:noFill/>
            </a:ln>
          </p:spPr>
          <p:txBody>
            <a:bodyPr spcFirstLastPara="1" wrap="square" lIns="91425" tIns="45700" rIns="91425" bIns="45700" anchor="ctr" anchorCtr="0">
              <a:spAutoFit/>
            </a:bodyPr>
            <a:lstStyle/>
            <a:p>
              <a:pPr algn="ctr">
                <a:buClr>
                  <a:srgbClr val="000000"/>
                </a:buClr>
              </a:pPr>
              <a:r>
                <a:rPr lang="en-US" sz="1100" kern="0">
                  <a:solidFill>
                    <a:srgbClr val="000000"/>
                  </a:solidFill>
                  <a:latin typeface="Arial Narrow" panose="020B0606020202030204" pitchFamily="34" charset="0"/>
                  <a:cs typeface="Arial" panose="020B0604020202020204" pitchFamily="34" charset="0"/>
                  <a:sym typeface="Arial"/>
                </a:rPr>
                <a:t>SOUTH AFRICA INDUSTRY 4.0</a:t>
              </a:r>
              <a:endParaRPr lang="en-ZA" sz="1100" kern="0">
                <a:solidFill>
                  <a:srgbClr val="000000"/>
                </a:solidFill>
                <a:latin typeface="Arial Narrow" panose="020B0606020202030204" pitchFamily="34" charset="0"/>
                <a:cs typeface="Arial" panose="020B0604020202020204" pitchFamily="34" charset="0"/>
                <a:sym typeface="Arial"/>
              </a:endParaRPr>
            </a:p>
          </p:txBody>
        </p:sp>
        <p:sp>
          <p:nvSpPr>
            <p:cNvPr id="53" name="Google Shape;518;p12">
              <a:extLst>
                <a:ext uri="{FF2B5EF4-FFF2-40B4-BE49-F238E27FC236}">
                  <a16:creationId xmlns:a16="http://schemas.microsoft.com/office/drawing/2014/main" xmlns="" id="{08443F04-FCBD-47A1-B98E-027CDECCAF72}"/>
                </a:ext>
              </a:extLst>
            </p:cNvPr>
            <p:cNvSpPr txBox="1"/>
            <p:nvPr/>
          </p:nvSpPr>
          <p:spPr>
            <a:xfrm>
              <a:off x="3694830" y="2712574"/>
              <a:ext cx="1191496" cy="600124"/>
            </a:xfrm>
            <a:prstGeom prst="rect">
              <a:avLst/>
            </a:prstGeom>
            <a:noFill/>
            <a:ln>
              <a:noFill/>
            </a:ln>
          </p:spPr>
          <p:txBody>
            <a:bodyPr spcFirstLastPara="1" wrap="square" lIns="91425" tIns="45700" rIns="91425" bIns="45700" anchor="ctr" anchorCtr="0">
              <a:spAutoFit/>
            </a:bodyPr>
            <a:lstStyle/>
            <a:p>
              <a:pPr algn="ctr">
                <a:buClr>
                  <a:srgbClr val="000000"/>
                </a:buClr>
              </a:pPr>
              <a:r>
                <a:rPr lang="en-US" sz="1100" kern="0">
                  <a:solidFill>
                    <a:srgbClr val="000000"/>
                  </a:solidFill>
                  <a:latin typeface="Arial Narrow" panose="020B0606020202030204" pitchFamily="34" charset="0"/>
                  <a:cs typeface="Arial" panose="020B0604020202020204" pitchFamily="34" charset="0"/>
                  <a:sym typeface="Arial"/>
                </a:rPr>
                <a:t>4IR ENABLING &amp; SUSTAINABILITY PRECURSORS </a:t>
              </a:r>
              <a:endParaRPr lang="en-ZA" sz="1100" kern="0">
                <a:solidFill>
                  <a:srgbClr val="000000"/>
                </a:solidFill>
                <a:latin typeface="Arial Narrow" panose="020B0606020202030204" pitchFamily="34" charset="0"/>
                <a:cs typeface="Arial" panose="020B0604020202020204" pitchFamily="34" charset="0"/>
                <a:sym typeface="Arial"/>
              </a:endParaRPr>
            </a:p>
          </p:txBody>
        </p:sp>
        <p:sp>
          <p:nvSpPr>
            <p:cNvPr id="54" name="Google Shape;518;p12">
              <a:extLst>
                <a:ext uri="{FF2B5EF4-FFF2-40B4-BE49-F238E27FC236}">
                  <a16:creationId xmlns:a16="http://schemas.microsoft.com/office/drawing/2014/main" xmlns="" id="{7FC4D913-1E93-40A3-B502-3DF1FFCE2808}"/>
                </a:ext>
              </a:extLst>
            </p:cNvPr>
            <p:cNvSpPr txBox="1"/>
            <p:nvPr/>
          </p:nvSpPr>
          <p:spPr>
            <a:xfrm>
              <a:off x="2665246" y="4350323"/>
              <a:ext cx="1069002" cy="430847"/>
            </a:xfrm>
            <a:prstGeom prst="rect">
              <a:avLst/>
            </a:prstGeom>
            <a:noFill/>
            <a:ln>
              <a:noFill/>
            </a:ln>
          </p:spPr>
          <p:txBody>
            <a:bodyPr spcFirstLastPara="1" wrap="square" lIns="91425" tIns="45700" rIns="91425" bIns="45700" anchor="ctr" anchorCtr="0">
              <a:spAutoFit/>
            </a:bodyPr>
            <a:lstStyle/>
            <a:p>
              <a:pPr algn="ctr">
                <a:buClr>
                  <a:srgbClr val="000000"/>
                </a:buClr>
              </a:pPr>
              <a:r>
                <a:rPr lang="en-US" sz="1100" kern="0">
                  <a:solidFill>
                    <a:srgbClr val="000000"/>
                  </a:solidFill>
                  <a:latin typeface="Arial Narrow" panose="020B0606020202030204" pitchFamily="34" charset="0"/>
                  <a:cs typeface="Arial" panose="020B0604020202020204" pitchFamily="34" charset="0"/>
                  <a:sym typeface="Arial"/>
                </a:rPr>
                <a:t>GOVERNMENT</a:t>
              </a:r>
              <a:r>
                <a:rPr lang="en-US" sz="1100" kern="0">
                  <a:solidFill>
                    <a:srgbClr val="000000"/>
                  </a:solidFill>
                  <a:latin typeface="Arial" panose="020B0604020202020204" pitchFamily="34" charset="0"/>
                  <a:cs typeface="Arial" panose="020B0604020202020204" pitchFamily="34" charset="0"/>
                  <a:sym typeface="Arial"/>
                </a:rPr>
                <a:t> </a:t>
              </a:r>
              <a:r>
                <a:rPr lang="en-US" sz="1100" kern="0">
                  <a:solidFill>
                    <a:srgbClr val="000000"/>
                  </a:solidFill>
                  <a:latin typeface="Arial Narrow" panose="020B0606020202030204" pitchFamily="34" charset="0"/>
                  <a:cs typeface="Arial" panose="020B0604020202020204" pitchFamily="34" charset="0"/>
                  <a:sym typeface="Arial"/>
                </a:rPr>
                <a:t>DIGITIZATION</a:t>
              </a:r>
              <a:endParaRPr lang="en-ZA" sz="1100" kern="0">
                <a:solidFill>
                  <a:srgbClr val="000000"/>
                </a:solidFill>
                <a:latin typeface="Arial Narrow" panose="020B0606020202030204" pitchFamily="34" charset="0"/>
                <a:cs typeface="Arial" panose="020B0604020202020204" pitchFamily="34" charset="0"/>
                <a:sym typeface="Arial"/>
              </a:endParaRPr>
            </a:p>
          </p:txBody>
        </p:sp>
        <p:sp>
          <p:nvSpPr>
            <p:cNvPr id="55" name="TextBox 54">
              <a:extLst>
                <a:ext uri="{FF2B5EF4-FFF2-40B4-BE49-F238E27FC236}">
                  <a16:creationId xmlns:a16="http://schemas.microsoft.com/office/drawing/2014/main" xmlns="" id="{7E649E3C-1B19-4466-BE44-4C2ABA4D052A}"/>
                </a:ext>
              </a:extLst>
            </p:cNvPr>
            <p:cNvSpPr txBox="1"/>
            <p:nvPr/>
          </p:nvSpPr>
          <p:spPr>
            <a:xfrm>
              <a:off x="3776463" y="1400823"/>
              <a:ext cx="731854" cy="507831"/>
            </a:xfrm>
            <a:prstGeom prst="rect">
              <a:avLst/>
            </a:prstGeom>
            <a:noFill/>
          </p:spPr>
          <p:txBody>
            <a:bodyPr wrap="square">
              <a:spAutoFit/>
            </a:bodyPr>
            <a:lstStyle/>
            <a:p>
              <a:pPr algn="just">
                <a:buClr>
                  <a:srgbClr val="000000"/>
                </a:buClr>
              </a:pPr>
              <a:r>
                <a:rPr lang="en-US" sz="900" kern="0">
                  <a:solidFill>
                    <a:srgbClr val="000000"/>
                  </a:solidFill>
                  <a:latin typeface="Arial Narrow" panose="020B0606020202030204" pitchFamily="34" charset="0"/>
                  <a:cs typeface="Arial" panose="020B0604020202020204" pitchFamily="34" charset="0"/>
                  <a:sym typeface="Arial"/>
                </a:rPr>
                <a:t>South Africa </a:t>
              </a:r>
            </a:p>
            <a:p>
              <a:pPr algn="just">
                <a:buClr>
                  <a:srgbClr val="000000"/>
                </a:buClr>
              </a:pPr>
              <a:r>
                <a:rPr lang="en-US" sz="900" kern="0">
                  <a:solidFill>
                    <a:srgbClr val="000000"/>
                  </a:solidFill>
                  <a:latin typeface="Arial Narrow" panose="020B0606020202030204" pitchFamily="34" charset="0"/>
                  <a:cs typeface="Arial" panose="020B0604020202020204" pitchFamily="34" charset="0"/>
                  <a:sym typeface="Arial"/>
                </a:rPr>
                <a:t>4IR Readiness </a:t>
              </a:r>
            </a:p>
          </p:txBody>
        </p:sp>
        <p:sp>
          <p:nvSpPr>
            <p:cNvPr id="61" name="TextBox 60">
              <a:extLst>
                <a:ext uri="{FF2B5EF4-FFF2-40B4-BE49-F238E27FC236}">
                  <a16:creationId xmlns:a16="http://schemas.microsoft.com/office/drawing/2014/main" xmlns="" id="{9BCC0E8C-4D75-44CC-9CFB-E8D467D1CEB5}"/>
                </a:ext>
              </a:extLst>
            </p:cNvPr>
            <p:cNvSpPr txBox="1"/>
            <p:nvPr/>
          </p:nvSpPr>
          <p:spPr>
            <a:xfrm>
              <a:off x="2115373" y="1395905"/>
              <a:ext cx="834564" cy="646331"/>
            </a:xfrm>
            <a:prstGeom prst="rect">
              <a:avLst/>
            </a:prstGeom>
            <a:noFill/>
          </p:spPr>
          <p:txBody>
            <a:bodyPr wrap="square">
              <a:spAutoFit/>
            </a:bodyPr>
            <a:lstStyle/>
            <a:p>
              <a:pPr>
                <a:buClr>
                  <a:srgbClr val="000000"/>
                </a:buClr>
              </a:pPr>
              <a:r>
                <a:rPr lang="en-US" sz="900" kern="0">
                  <a:solidFill>
                    <a:srgbClr val="000000"/>
                  </a:solidFill>
                  <a:latin typeface="Arial Narrow" panose="020B0606020202030204" pitchFamily="34" charset="0"/>
                  <a:cs typeface="Arial"/>
                  <a:sym typeface="Arial"/>
                </a:rPr>
                <a:t>Outline 4IR framework &amp; onboarding methodology</a:t>
              </a:r>
              <a:endParaRPr lang="en-ZA" sz="900" kern="0">
                <a:solidFill>
                  <a:srgbClr val="000000"/>
                </a:solidFill>
                <a:latin typeface="Arial Narrow" panose="020B0606020202030204" pitchFamily="34" charset="0"/>
                <a:cs typeface="Arial"/>
                <a:sym typeface="Arial"/>
              </a:endParaRPr>
            </a:p>
          </p:txBody>
        </p:sp>
        <p:sp>
          <p:nvSpPr>
            <p:cNvPr id="62" name="TextBox 61">
              <a:extLst>
                <a:ext uri="{FF2B5EF4-FFF2-40B4-BE49-F238E27FC236}">
                  <a16:creationId xmlns:a16="http://schemas.microsoft.com/office/drawing/2014/main" xmlns="" id="{20720587-C3AF-41CA-8EEE-B035800BEAFF}"/>
                </a:ext>
              </a:extLst>
            </p:cNvPr>
            <p:cNvSpPr txBox="1"/>
            <p:nvPr/>
          </p:nvSpPr>
          <p:spPr>
            <a:xfrm>
              <a:off x="5232641" y="1371073"/>
              <a:ext cx="816727" cy="646331"/>
            </a:xfrm>
            <a:prstGeom prst="rect">
              <a:avLst/>
            </a:prstGeom>
            <a:noFill/>
          </p:spPr>
          <p:txBody>
            <a:bodyPr wrap="square">
              <a:spAutoFit/>
            </a:bodyPr>
            <a:lstStyle/>
            <a:p>
              <a:pPr>
                <a:buClr>
                  <a:srgbClr val="000000"/>
                </a:buClr>
              </a:pPr>
              <a:r>
                <a:rPr lang="en-US" sz="900" kern="0">
                  <a:solidFill>
                    <a:srgbClr val="000000"/>
                  </a:solidFill>
                  <a:latin typeface="Arial Narrow" panose="020B0606020202030204" pitchFamily="34" charset="0"/>
                  <a:cs typeface="Arial" panose="020B0604020202020204" pitchFamily="34" charset="0"/>
                  <a:sym typeface="Arial"/>
                </a:rPr>
                <a:t>Current &amp; planned infrastructure</a:t>
              </a:r>
            </a:p>
            <a:p>
              <a:pPr>
                <a:buClr>
                  <a:srgbClr val="000000"/>
                </a:buClr>
              </a:pPr>
              <a:r>
                <a:rPr lang="en-US" sz="900" kern="0" err="1">
                  <a:solidFill>
                    <a:srgbClr val="000000"/>
                  </a:solidFill>
                  <a:latin typeface="Arial Narrow" panose="020B0606020202030204" pitchFamily="34" charset="0"/>
                  <a:cs typeface="Arial" panose="020B0604020202020204" pitchFamily="34" charset="0"/>
                  <a:sym typeface="Arial"/>
                </a:rPr>
                <a:t>programmes</a:t>
              </a:r>
              <a:r>
                <a:rPr lang="en-US" sz="900" kern="0">
                  <a:solidFill>
                    <a:srgbClr val="000000"/>
                  </a:solidFill>
                  <a:latin typeface="Arial Narrow" panose="020B0606020202030204" pitchFamily="34" charset="0"/>
                  <a:cs typeface="Arial" panose="020B0604020202020204" pitchFamily="34" charset="0"/>
                  <a:sym typeface="Arial"/>
                </a:rPr>
                <a:t> </a:t>
              </a:r>
              <a:endParaRPr lang="en-ZA" sz="900" kern="0">
                <a:solidFill>
                  <a:srgbClr val="000000"/>
                </a:solidFill>
                <a:latin typeface="Arial Narrow" panose="020B0606020202030204" pitchFamily="34" charset="0"/>
                <a:cs typeface="Arial"/>
                <a:sym typeface="Arial"/>
              </a:endParaRPr>
            </a:p>
          </p:txBody>
        </p:sp>
        <p:sp>
          <p:nvSpPr>
            <p:cNvPr id="63" name="TextBox 62">
              <a:extLst>
                <a:ext uri="{FF2B5EF4-FFF2-40B4-BE49-F238E27FC236}">
                  <a16:creationId xmlns:a16="http://schemas.microsoft.com/office/drawing/2014/main" xmlns="" id="{C4C59809-44F2-4653-899F-8C16581F6FFA}"/>
                </a:ext>
              </a:extLst>
            </p:cNvPr>
            <p:cNvSpPr txBox="1"/>
            <p:nvPr/>
          </p:nvSpPr>
          <p:spPr>
            <a:xfrm>
              <a:off x="6902042" y="1410039"/>
              <a:ext cx="816727" cy="507831"/>
            </a:xfrm>
            <a:prstGeom prst="rect">
              <a:avLst/>
            </a:prstGeom>
            <a:noFill/>
          </p:spPr>
          <p:txBody>
            <a:bodyPr wrap="square">
              <a:spAutoFit/>
            </a:bodyPr>
            <a:lstStyle/>
            <a:p>
              <a:pPr>
                <a:buClr>
                  <a:srgbClr val="000000"/>
                </a:buClr>
              </a:pPr>
              <a:r>
                <a:rPr lang="en-US" sz="900" kern="0">
                  <a:solidFill>
                    <a:srgbClr val="000000"/>
                  </a:solidFill>
                  <a:latin typeface="Arial Narrow" panose="020B0606020202030204" pitchFamily="34" charset="0"/>
                  <a:cs typeface="Arial" panose="020B0604020202020204" pitchFamily="34" charset="0"/>
                  <a:sym typeface="Arial"/>
                </a:rPr>
                <a:t>Skilling, reskilling &amp; upskilling</a:t>
              </a:r>
            </a:p>
          </p:txBody>
        </p:sp>
        <p:sp>
          <p:nvSpPr>
            <p:cNvPr id="64" name="TextBox 63">
              <a:extLst>
                <a:ext uri="{FF2B5EF4-FFF2-40B4-BE49-F238E27FC236}">
                  <a16:creationId xmlns:a16="http://schemas.microsoft.com/office/drawing/2014/main" xmlns="" id="{5E6895E7-5D12-4468-A09E-1CF769422736}"/>
                </a:ext>
              </a:extLst>
            </p:cNvPr>
            <p:cNvSpPr txBox="1"/>
            <p:nvPr/>
          </p:nvSpPr>
          <p:spPr>
            <a:xfrm>
              <a:off x="2985651" y="5892552"/>
              <a:ext cx="976943" cy="369332"/>
            </a:xfrm>
            <a:prstGeom prst="rect">
              <a:avLst/>
            </a:prstGeom>
            <a:noFill/>
          </p:spPr>
          <p:txBody>
            <a:bodyPr wrap="square">
              <a:spAutoFit/>
            </a:bodyPr>
            <a:lstStyle/>
            <a:p>
              <a:pPr>
                <a:buClr>
                  <a:srgbClr val="000000"/>
                </a:buClr>
              </a:pPr>
              <a:r>
                <a:rPr lang="en-US" sz="900" kern="0">
                  <a:solidFill>
                    <a:srgbClr val="000000"/>
                  </a:solidFill>
                  <a:latin typeface="Arial Narrow" panose="020B0606020202030204" pitchFamily="34" charset="0"/>
                  <a:cs typeface="Arial" panose="020B0604020202020204" pitchFamily="34" charset="0"/>
                  <a:sym typeface="Arial"/>
                </a:rPr>
                <a:t>Public sector 4IR implementation</a:t>
              </a:r>
            </a:p>
          </p:txBody>
        </p:sp>
        <p:sp>
          <p:nvSpPr>
            <p:cNvPr id="65" name="TextBox 64">
              <a:extLst>
                <a:ext uri="{FF2B5EF4-FFF2-40B4-BE49-F238E27FC236}">
                  <a16:creationId xmlns:a16="http://schemas.microsoft.com/office/drawing/2014/main" xmlns="" id="{E5A04254-BE59-44A8-B813-4B17904AF2C7}"/>
                </a:ext>
              </a:extLst>
            </p:cNvPr>
            <p:cNvSpPr txBox="1"/>
            <p:nvPr/>
          </p:nvSpPr>
          <p:spPr>
            <a:xfrm>
              <a:off x="4641963" y="5798921"/>
              <a:ext cx="869020" cy="507831"/>
            </a:xfrm>
            <a:prstGeom prst="rect">
              <a:avLst/>
            </a:prstGeom>
            <a:noFill/>
          </p:spPr>
          <p:txBody>
            <a:bodyPr wrap="square">
              <a:spAutoFit/>
            </a:bodyPr>
            <a:lstStyle/>
            <a:p>
              <a:pPr>
                <a:buClr>
                  <a:srgbClr val="000000"/>
                </a:buClr>
              </a:pPr>
              <a:r>
                <a:rPr lang="en-US" sz="900" kern="0">
                  <a:solidFill>
                    <a:srgbClr val="000000"/>
                  </a:solidFill>
                  <a:latin typeface="Arial Narrow" panose="020B0606020202030204" pitchFamily="34" charset="0"/>
                  <a:cs typeface="Arial" panose="020B0604020202020204" pitchFamily="34" charset="0"/>
                  <a:sym typeface="Arial"/>
                </a:rPr>
                <a:t>Applying 4IR in key economic sectors</a:t>
              </a:r>
            </a:p>
          </p:txBody>
        </p:sp>
        <p:sp>
          <p:nvSpPr>
            <p:cNvPr id="66" name="Google Shape;530;p12">
              <a:extLst>
                <a:ext uri="{FF2B5EF4-FFF2-40B4-BE49-F238E27FC236}">
                  <a16:creationId xmlns:a16="http://schemas.microsoft.com/office/drawing/2014/main" xmlns="" id="{7D1B11EF-0333-46F7-9F9C-2ECC79E18684}"/>
                </a:ext>
              </a:extLst>
            </p:cNvPr>
            <p:cNvSpPr/>
            <p:nvPr/>
          </p:nvSpPr>
          <p:spPr>
            <a:xfrm>
              <a:off x="5797184" y="1528279"/>
              <a:ext cx="871604" cy="733505"/>
            </a:xfrm>
            <a:custGeom>
              <a:avLst/>
              <a:gdLst/>
              <a:ahLst/>
              <a:cxnLst/>
              <a:rect l="l" t="t" r="r" b="b"/>
              <a:pathLst>
                <a:path w="1033895" h="646331" extrusionOk="0">
                  <a:moveTo>
                    <a:pt x="0" y="0"/>
                  </a:moveTo>
                  <a:lnTo>
                    <a:pt x="1033895" y="0"/>
                  </a:lnTo>
                  <a:lnTo>
                    <a:pt x="1033895" y="646331"/>
                  </a:lnTo>
                </a:path>
              </a:pathLst>
            </a:custGeom>
            <a:noFill/>
            <a:ln w="38100" cap="rnd" cmpd="sng">
              <a:solidFill>
                <a:srgbClr val="12A6F8"/>
              </a:solidFill>
              <a:prstDash val="dot"/>
              <a:round/>
              <a:headEnd type="none" w="sm" len="sm"/>
              <a:tailEnd type="none" w="sm" len="sm"/>
            </a:ln>
          </p:spPr>
          <p:txBody>
            <a:bodyPr spcFirstLastPara="1" wrap="square" lIns="91425" tIns="45700" rIns="91425" bIns="45700" anchor="ctr" anchorCtr="0">
              <a:noAutofit/>
            </a:bodyPr>
            <a:lstStyle/>
            <a:p>
              <a:pPr algn="ctr">
                <a:buClr>
                  <a:srgbClr val="000000"/>
                </a:buClr>
                <a:defRPr/>
              </a:pPr>
              <a:endParaRPr sz="2400" kern="0">
                <a:solidFill>
                  <a:srgbClr val="FFFFFF"/>
                </a:solidFill>
                <a:latin typeface="Calibri"/>
                <a:ea typeface="Calibri"/>
                <a:cs typeface="Calibri"/>
                <a:sym typeface="Calibri"/>
              </a:endParaRPr>
            </a:p>
          </p:txBody>
        </p:sp>
        <p:sp>
          <p:nvSpPr>
            <p:cNvPr id="67" name="TextBox 66">
              <a:extLst>
                <a:ext uri="{FF2B5EF4-FFF2-40B4-BE49-F238E27FC236}">
                  <a16:creationId xmlns:a16="http://schemas.microsoft.com/office/drawing/2014/main" xmlns="" id="{577BFEB3-C313-453A-96D7-94B8A073D5BF}"/>
                </a:ext>
              </a:extLst>
            </p:cNvPr>
            <p:cNvSpPr txBox="1"/>
            <p:nvPr/>
          </p:nvSpPr>
          <p:spPr>
            <a:xfrm>
              <a:off x="6157646" y="5910236"/>
              <a:ext cx="664205" cy="369332"/>
            </a:xfrm>
            <a:prstGeom prst="rect">
              <a:avLst/>
            </a:prstGeom>
            <a:noFill/>
          </p:spPr>
          <p:txBody>
            <a:bodyPr wrap="square">
              <a:spAutoFit/>
            </a:bodyPr>
            <a:lstStyle/>
            <a:p>
              <a:pPr>
                <a:buClr>
                  <a:srgbClr val="000000"/>
                </a:buClr>
              </a:pPr>
              <a:r>
                <a:rPr lang="en-US" sz="900" kern="0">
                  <a:solidFill>
                    <a:srgbClr val="000000"/>
                  </a:solidFill>
                  <a:latin typeface="Arial Narrow" panose="020B0606020202030204" pitchFamily="34" charset="0"/>
                  <a:cs typeface="Arial" panose="020B0604020202020204" pitchFamily="34" charset="0"/>
                  <a:sym typeface="Arial"/>
                </a:rPr>
                <a:t>R&amp;D and Markets</a:t>
              </a:r>
            </a:p>
          </p:txBody>
        </p:sp>
        <p:sp>
          <p:nvSpPr>
            <p:cNvPr id="68" name="TextBox 67">
              <a:extLst>
                <a:ext uri="{FF2B5EF4-FFF2-40B4-BE49-F238E27FC236}">
                  <a16:creationId xmlns:a16="http://schemas.microsoft.com/office/drawing/2014/main" xmlns="" id="{A8E7EA0D-F426-4DED-92EE-9C40B456C27D}"/>
                </a:ext>
              </a:extLst>
            </p:cNvPr>
            <p:cNvSpPr txBox="1"/>
            <p:nvPr/>
          </p:nvSpPr>
          <p:spPr>
            <a:xfrm>
              <a:off x="7874408" y="5627174"/>
              <a:ext cx="947752" cy="646331"/>
            </a:xfrm>
            <a:prstGeom prst="rect">
              <a:avLst/>
            </a:prstGeom>
            <a:noFill/>
          </p:spPr>
          <p:txBody>
            <a:bodyPr wrap="square">
              <a:spAutoFit/>
            </a:bodyPr>
            <a:lstStyle/>
            <a:p>
              <a:pPr>
                <a:buClr>
                  <a:srgbClr val="000000"/>
                </a:buClr>
              </a:pPr>
              <a:r>
                <a:rPr lang="en-US" sz="900" kern="0">
                  <a:solidFill>
                    <a:srgbClr val="000000"/>
                  </a:solidFill>
                  <a:latin typeface="Arial Narrow" panose="020B0606020202030204" pitchFamily="34" charset="0"/>
                  <a:cs typeface="Arial" panose="020B0604020202020204" pitchFamily="34" charset="0"/>
                  <a:sym typeface="Arial"/>
                </a:rPr>
                <a:t>Coordination structure, monitoring &amp; evaluation  </a:t>
              </a:r>
            </a:p>
          </p:txBody>
        </p:sp>
        <p:sp>
          <p:nvSpPr>
            <p:cNvPr id="69" name="Google Shape;533;p12">
              <a:extLst>
                <a:ext uri="{FF2B5EF4-FFF2-40B4-BE49-F238E27FC236}">
                  <a16:creationId xmlns:a16="http://schemas.microsoft.com/office/drawing/2014/main" xmlns="" id="{F2EBA6F7-1E2F-4DFF-BB5F-A31DE28A706C}"/>
                </a:ext>
              </a:extLst>
            </p:cNvPr>
            <p:cNvSpPr/>
            <p:nvPr/>
          </p:nvSpPr>
          <p:spPr>
            <a:xfrm rot="10800000">
              <a:off x="2293681" y="5326552"/>
              <a:ext cx="740413" cy="783738"/>
            </a:xfrm>
            <a:custGeom>
              <a:avLst/>
              <a:gdLst/>
              <a:ahLst/>
              <a:cxnLst/>
              <a:rect l="l" t="t" r="r" b="b"/>
              <a:pathLst>
                <a:path w="1033895" h="646331" extrusionOk="0">
                  <a:moveTo>
                    <a:pt x="0" y="0"/>
                  </a:moveTo>
                  <a:lnTo>
                    <a:pt x="1033895" y="0"/>
                  </a:lnTo>
                  <a:lnTo>
                    <a:pt x="1033895" y="646331"/>
                  </a:lnTo>
                </a:path>
              </a:pathLst>
            </a:custGeom>
            <a:noFill/>
            <a:ln w="38100" cap="rnd" cmpd="sng">
              <a:solidFill>
                <a:srgbClr val="ECB448"/>
              </a:solidFill>
              <a:prstDash val="dot"/>
              <a:round/>
              <a:headEnd type="none" w="sm" len="sm"/>
              <a:tailEnd type="none" w="sm" len="sm"/>
            </a:ln>
          </p:spPr>
          <p:txBody>
            <a:bodyPr spcFirstLastPara="1" wrap="square" lIns="91425" tIns="45700" rIns="91425" bIns="45700" anchor="ctr" anchorCtr="0">
              <a:noAutofit/>
            </a:bodyPr>
            <a:lstStyle/>
            <a:p>
              <a:pPr algn="ctr">
                <a:buClr>
                  <a:srgbClr val="000000"/>
                </a:buClr>
                <a:defRPr/>
              </a:pPr>
              <a:endParaRPr sz="2400" kern="0">
                <a:solidFill>
                  <a:srgbClr val="FFFFFF"/>
                </a:solidFill>
                <a:latin typeface="Calibri"/>
                <a:cs typeface="Calibri"/>
                <a:sym typeface="Calibri"/>
              </a:endParaRPr>
            </a:p>
          </p:txBody>
        </p:sp>
        <p:sp>
          <p:nvSpPr>
            <p:cNvPr id="70" name="Google Shape;533;p12">
              <a:extLst>
                <a:ext uri="{FF2B5EF4-FFF2-40B4-BE49-F238E27FC236}">
                  <a16:creationId xmlns:a16="http://schemas.microsoft.com/office/drawing/2014/main" xmlns="" id="{E37D2020-B37B-4496-B037-9301DC68D415}"/>
                </a:ext>
              </a:extLst>
            </p:cNvPr>
            <p:cNvSpPr/>
            <p:nvPr/>
          </p:nvSpPr>
          <p:spPr>
            <a:xfrm rot="10800000">
              <a:off x="5505509" y="5353498"/>
              <a:ext cx="693277" cy="783738"/>
            </a:xfrm>
            <a:custGeom>
              <a:avLst/>
              <a:gdLst/>
              <a:ahLst/>
              <a:cxnLst/>
              <a:rect l="l" t="t" r="r" b="b"/>
              <a:pathLst>
                <a:path w="1033895" h="646331" extrusionOk="0">
                  <a:moveTo>
                    <a:pt x="0" y="0"/>
                  </a:moveTo>
                  <a:lnTo>
                    <a:pt x="1033895" y="0"/>
                  </a:lnTo>
                  <a:lnTo>
                    <a:pt x="1033895" y="646331"/>
                  </a:lnTo>
                </a:path>
              </a:pathLst>
            </a:custGeom>
            <a:noFill/>
            <a:ln w="38100" cap="rnd" cmpd="sng">
              <a:solidFill>
                <a:srgbClr val="ECB448"/>
              </a:solidFill>
              <a:prstDash val="dot"/>
              <a:round/>
              <a:headEnd type="none" w="sm" len="sm"/>
              <a:tailEnd type="none" w="sm" len="sm"/>
            </a:ln>
          </p:spPr>
          <p:txBody>
            <a:bodyPr spcFirstLastPara="1" wrap="square" lIns="91425" tIns="45700" rIns="91425" bIns="45700" anchor="ctr" anchorCtr="0">
              <a:noAutofit/>
            </a:bodyPr>
            <a:lstStyle/>
            <a:p>
              <a:pPr algn="ctr">
                <a:buClr>
                  <a:srgbClr val="000000"/>
                </a:buClr>
                <a:defRPr/>
              </a:pPr>
              <a:endParaRPr sz="2400" kern="0">
                <a:solidFill>
                  <a:srgbClr val="FFFFFF"/>
                </a:solidFill>
                <a:latin typeface="Calibri"/>
                <a:cs typeface="Calibri"/>
                <a:sym typeface="Calibri"/>
              </a:endParaRPr>
            </a:p>
          </p:txBody>
        </p:sp>
        <p:sp>
          <p:nvSpPr>
            <p:cNvPr id="71" name="Google Shape;533;p12">
              <a:extLst>
                <a:ext uri="{FF2B5EF4-FFF2-40B4-BE49-F238E27FC236}">
                  <a16:creationId xmlns:a16="http://schemas.microsoft.com/office/drawing/2014/main" xmlns="" id="{C5D5E20D-3402-46F2-ADAC-3D754A168BD5}"/>
                </a:ext>
              </a:extLst>
            </p:cNvPr>
            <p:cNvSpPr/>
            <p:nvPr/>
          </p:nvSpPr>
          <p:spPr>
            <a:xfrm rot="10800000">
              <a:off x="7078842" y="5333320"/>
              <a:ext cx="837646" cy="783738"/>
            </a:xfrm>
            <a:custGeom>
              <a:avLst/>
              <a:gdLst/>
              <a:ahLst/>
              <a:cxnLst/>
              <a:rect l="l" t="t" r="r" b="b"/>
              <a:pathLst>
                <a:path w="1033895" h="646331" extrusionOk="0">
                  <a:moveTo>
                    <a:pt x="0" y="0"/>
                  </a:moveTo>
                  <a:lnTo>
                    <a:pt x="1033895" y="0"/>
                  </a:lnTo>
                  <a:lnTo>
                    <a:pt x="1033895" y="646331"/>
                  </a:lnTo>
                </a:path>
              </a:pathLst>
            </a:custGeom>
            <a:noFill/>
            <a:ln w="38100" cap="rnd" cmpd="sng">
              <a:solidFill>
                <a:srgbClr val="8BB74C"/>
              </a:solidFill>
              <a:prstDash val="dot"/>
              <a:round/>
              <a:headEnd type="none" w="sm" len="sm"/>
              <a:tailEnd type="none" w="sm" len="sm"/>
            </a:ln>
          </p:spPr>
          <p:txBody>
            <a:bodyPr spcFirstLastPara="1" wrap="square" lIns="91425" tIns="45700" rIns="91425" bIns="45700" anchor="ctr" anchorCtr="0">
              <a:noAutofit/>
            </a:bodyPr>
            <a:lstStyle/>
            <a:p>
              <a:pPr algn="ctr">
                <a:buClr>
                  <a:srgbClr val="000000"/>
                </a:buClr>
                <a:defRPr/>
              </a:pPr>
              <a:endParaRPr sz="2400" kern="0">
                <a:solidFill>
                  <a:srgbClr val="FFFFFF"/>
                </a:solidFill>
                <a:latin typeface="Calibri"/>
                <a:ea typeface="Calibri"/>
                <a:cs typeface="Calibri"/>
                <a:sym typeface="Calibri"/>
              </a:endParaRPr>
            </a:p>
          </p:txBody>
        </p:sp>
        <p:sp>
          <p:nvSpPr>
            <p:cNvPr id="72" name="Google Shape;530;p12">
              <a:extLst>
                <a:ext uri="{FF2B5EF4-FFF2-40B4-BE49-F238E27FC236}">
                  <a16:creationId xmlns:a16="http://schemas.microsoft.com/office/drawing/2014/main" xmlns="" id="{B17E8E75-ED68-436C-A757-9FED8C8EDE7C}"/>
                </a:ext>
              </a:extLst>
            </p:cNvPr>
            <p:cNvSpPr/>
            <p:nvPr/>
          </p:nvSpPr>
          <p:spPr>
            <a:xfrm>
              <a:off x="7428780" y="1590093"/>
              <a:ext cx="778983" cy="650836"/>
            </a:xfrm>
            <a:custGeom>
              <a:avLst/>
              <a:gdLst/>
              <a:ahLst/>
              <a:cxnLst/>
              <a:rect l="l" t="t" r="r" b="b"/>
              <a:pathLst>
                <a:path w="1033895" h="646331" extrusionOk="0">
                  <a:moveTo>
                    <a:pt x="0" y="0"/>
                  </a:moveTo>
                  <a:lnTo>
                    <a:pt x="1033895" y="0"/>
                  </a:lnTo>
                  <a:lnTo>
                    <a:pt x="1033895" y="646331"/>
                  </a:lnTo>
                </a:path>
              </a:pathLst>
            </a:custGeom>
            <a:noFill/>
            <a:ln w="38100" cap="rnd" cmpd="sng">
              <a:solidFill>
                <a:srgbClr val="A5A5A5"/>
              </a:solidFill>
              <a:prstDash val="dot"/>
              <a:round/>
              <a:headEnd type="none" w="sm" len="sm"/>
              <a:tailEnd type="none" w="sm" len="sm"/>
            </a:ln>
          </p:spPr>
          <p:txBody>
            <a:bodyPr spcFirstLastPara="1" wrap="square" lIns="91425" tIns="45700" rIns="91425" bIns="45700" anchor="ctr" anchorCtr="0">
              <a:noAutofit/>
            </a:bodyPr>
            <a:lstStyle/>
            <a:p>
              <a:pPr algn="ctr">
                <a:buClr>
                  <a:srgbClr val="000000"/>
                </a:buClr>
                <a:defRPr/>
              </a:pPr>
              <a:endParaRPr sz="2400" kern="0">
                <a:solidFill>
                  <a:srgbClr val="FFFFFF"/>
                </a:solidFill>
                <a:latin typeface="Calibri"/>
                <a:cs typeface="Calibri"/>
                <a:sym typeface="Calibri"/>
              </a:endParaRPr>
            </a:p>
          </p:txBody>
        </p:sp>
        <p:sp>
          <p:nvSpPr>
            <p:cNvPr id="73" name="Google Shape;530;p12">
              <a:extLst>
                <a:ext uri="{FF2B5EF4-FFF2-40B4-BE49-F238E27FC236}">
                  <a16:creationId xmlns:a16="http://schemas.microsoft.com/office/drawing/2014/main" xmlns="" id="{DDAB193F-64D6-4096-BC02-A95B917B8313}"/>
                </a:ext>
              </a:extLst>
            </p:cNvPr>
            <p:cNvSpPr/>
            <p:nvPr/>
          </p:nvSpPr>
          <p:spPr>
            <a:xfrm>
              <a:off x="2842251" y="1549563"/>
              <a:ext cx="731854" cy="719037"/>
            </a:xfrm>
            <a:custGeom>
              <a:avLst/>
              <a:gdLst/>
              <a:ahLst/>
              <a:cxnLst/>
              <a:rect l="l" t="t" r="r" b="b"/>
              <a:pathLst>
                <a:path w="1033895" h="646331" extrusionOk="0">
                  <a:moveTo>
                    <a:pt x="0" y="0"/>
                  </a:moveTo>
                  <a:lnTo>
                    <a:pt x="1033895" y="0"/>
                  </a:lnTo>
                  <a:lnTo>
                    <a:pt x="1033895" y="646331"/>
                  </a:lnTo>
                </a:path>
              </a:pathLst>
            </a:custGeom>
            <a:noFill/>
            <a:ln w="38100" cap="rnd" cmpd="sng">
              <a:solidFill>
                <a:srgbClr val="12A6F8"/>
              </a:solidFill>
              <a:prstDash val="dot"/>
              <a:round/>
              <a:headEnd type="none" w="sm" len="sm"/>
              <a:tailEnd type="none" w="sm" len="sm"/>
            </a:ln>
          </p:spPr>
          <p:txBody>
            <a:bodyPr spcFirstLastPara="1" wrap="square" lIns="91425" tIns="45700" rIns="91425" bIns="45700" anchor="ctr" anchorCtr="0">
              <a:noAutofit/>
            </a:bodyPr>
            <a:lstStyle/>
            <a:p>
              <a:pPr algn="ctr">
                <a:buClr>
                  <a:srgbClr val="000000"/>
                </a:buClr>
                <a:defRPr/>
              </a:pPr>
              <a:endParaRPr sz="2400" kern="0">
                <a:solidFill>
                  <a:srgbClr val="FFFFFF"/>
                </a:solidFill>
                <a:latin typeface="Calibri"/>
                <a:ea typeface="Calibri"/>
                <a:cs typeface="Calibri"/>
                <a:sym typeface="Calibri"/>
              </a:endParaRPr>
            </a:p>
          </p:txBody>
        </p:sp>
        <p:sp>
          <p:nvSpPr>
            <p:cNvPr id="74" name="Google Shape;530;p12">
              <a:extLst>
                <a:ext uri="{FF2B5EF4-FFF2-40B4-BE49-F238E27FC236}">
                  <a16:creationId xmlns:a16="http://schemas.microsoft.com/office/drawing/2014/main" xmlns="" id="{3A00A58E-FBE3-4BE1-8A22-44FCEEFA9A54}"/>
                </a:ext>
              </a:extLst>
            </p:cNvPr>
            <p:cNvSpPr/>
            <p:nvPr/>
          </p:nvSpPr>
          <p:spPr>
            <a:xfrm>
              <a:off x="4414040" y="1598373"/>
              <a:ext cx="630200" cy="696293"/>
            </a:xfrm>
            <a:custGeom>
              <a:avLst/>
              <a:gdLst/>
              <a:ahLst/>
              <a:cxnLst/>
              <a:rect l="l" t="t" r="r" b="b"/>
              <a:pathLst>
                <a:path w="1033895" h="646331" extrusionOk="0">
                  <a:moveTo>
                    <a:pt x="0" y="0"/>
                  </a:moveTo>
                  <a:lnTo>
                    <a:pt x="1033895" y="0"/>
                  </a:lnTo>
                  <a:lnTo>
                    <a:pt x="1033895" y="646331"/>
                  </a:lnTo>
                </a:path>
              </a:pathLst>
            </a:custGeom>
            <a:noFill/>
            <a:ln w="38100" cap="rnd" cmpd="sng">
              <a:solidFill>
                <a:srgbClr val="A5A5A5"/>
              </a:solidFill>
              <a:prstDash val="dot"/>
              <a:round/>
              <a:headEnd type="none" w="sm" len="sm"/>
              <a:tailEnd type="none" w="sm" len="sm"/>
            </a:ln>
          </p:spPr>
          <p:txBody>
            <a:bodyPr spcFirstLastPara="1" wrap="square" lIns="91425" tIns="45700" rIns="91425" bIns="45700" anchor="ctr" anchorCtr="0">
              <a:noAutofit/>
            </a:bodyPr>
            <a:lstStyle/>
            <a:p>
              <a:pPr algn="ctr">
                <a:buClr>
                  <a:srgbClr val="000000"/>
                </a:buClr>
                <a:defRPr/>
              </a:pPr>
              <a:endParaRPr sz="2400" kern="0">
                <a:solidFill>
                  <a:srgbClr val="FFFFFF"/>
                </a:solidFill>
                <a:latin typeface="Calibri"/>
                <a:cs typeface="Calibri"/>
                <a:sym typeface="Calibri"/>
              </a:endParaRPr>
            </a:p>
          </p:txBody>
        </p:sp>
        <p:sp>
          <p:nvSpPr>
            <p:cNvPr id="75" name="TextBox 74">
              <a:extLst>
                <a:ext uri="{FF2B5EF4-FFF2-40B4-BE49-F238E27FC236}">
                  <a16:creationId xmlns:a16="http://schemas.microsoft.com/office/drawing/2014/main" xmlns="" id="{3F159D81-C0A3-4981-B5C3-CB6BA427B1C9}"/>
                </a:ext>
              </a:extLst>
            </p:cNvPr>
            <p:cNvSpPr txBox="1"/>
            <p:nvPr/>
          </p:nvSpPr>
          <p:spPr>
            <a:xfrm>
              <a:off x="748235" y="2811012"/>
              <a:ext cx="1090506" cy="307777"/>
            </a:xfrm>
            <a:prstGeom prst="rect">
              <a:avLst/>
            </a:prstGeom>
            <a:noFill/>
          </p:spPr>
          <p:txBody>
            <a:bodyPr wrap="square">
              <a:spAutoFit/>
            </a:bodyPr>
            <a:lstStyle/>
            <a:p>
              <a:pPr algn="ctr">
                <a:buClr>
                  <a:srgbClr val="000000"/>
                </a:buClr>
              </a:pPr>
              <a:r>
                <a:rPr lang="en-ZA" sz="1400" kern="0">
                  <a:solidFill>
                    <a:srgbClr val="000000"/>
                  </a:solidFill>
                  <a:latin typeface="Arial Narrow" panose="020B0606020202030204" pitchFamily="34" charset="0"/>
                  <a:cs typeface="Arial"/>
                  <a:sym typeface="Arial"/>
                </a:rPr>
                <a:t>Vision</a:t>
              </a:r>
            </a:p>
          </p:txBody>
        </p:sp>
      </p:grpSp>
    </p:spTree>
    <p:extLst>
      <p:ext uri="{BB962C8B-B14F-4D97-AF65-F5344CB8AC3E}">
        <p14:creationId xmlns:p14="http://schemas.microsoft.com/office/powerpoint/2010/main" xmlns="" val="187509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500" fill="hold"/>
                                        <p:tgtEl>
                                          <p:spTgt spid="40"/>
                                        </p:tgtEl>
                                        <p:attrNameLst>
                                          <p:attrName>ppt_w</p:attrName>
                                        </p:attrNameLst>
                                      </p:cBhvr>
                                      <p:tavLst>
                                        <p:tav tm="0">
                                          <p:val>
                                            <p:fltVal val="0"/>
                                          </p:val>
                                        </p:tav>
                                        <p:tav tm="100000">
                                          <p:val>
                                            <p:strVal val="#ppt_w"/>
                                          </p:val>
                                        </p:tav>
                                      </p:tavLst>
                                    </p:anim>
                                    <p:anim calcmode="lin" valueType="num">
                                      <p:cBhvr>
                                        <p:cTn id="8" dur="1500" fill="hold"/>
                                        <p:tgtEl>
                                          <p:spTgt spid="40"/>
                                        </p:tgtEl>
                                        <p:attrNameLst>
                                          <p:attrName>ppt_h</p:attrName>
                                        </p:attrNameLst>
                                      </p:cBhvr>
                                      <p:tavLst>
                                        <p:tav tm="0">
                                          <p:val>
                                            <p:fltVal val="0"/>
                                          </p:val>
                                        </p:tav>
                                        <p:tav tm="100000">
                                          <p:val>
                                            <p:strVal val="#ppt_h"/>
                                          </p:val>
                                        </p:tav>
                                      </p:tavLst>
                                    </p:anim>
                                    <p:anim calcmode="lin" valueType="num">
                                      <p:cBhvr>
                                        <p:cTn id="9" dur="1500" fill="hold"/>
                                        <p:tgtEl>
                                          <p:spTgt spid="40"/>
                                        </p:tgtEl>
                                        <p:attrNameLst>
                                          <p:attrName>style.rotation</p:attrName>
                                        </p:attrNameLst>
                                      </p:cBhvr>
                                      <p:tavLst>
                                        <p:tav tm="0">
                                          <p:val>
                                            <p:fltVal val="90"/>
                                          </p:val>
                                        </p:tav>
                                        <p:tav tm="100000">
                                          <p:val>
                                            <p:fltVal val="0"/>
                                          </p:val>
                                        </p:tav>
                                      </p:tavLst>
                                    </p:anim>
                                    <p:animEffect transition="in" filter="fade">
                                      <p:cBhvr>
                                        <p:cTn id="10" dur="1500"/>
                                        <p:tgtEl>
                                          <p:spTgt spid="4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1500" fill="hold"/>
                                        <p:tgtEl>
                                          <p:spTgt spid="31"/>
                                        </p:tgtEl>
                                        <p:attrNameLst>
                                          <p:attrName>ppt_w</p:attrName>
                                        </p:attrNameLst>
                                      </p:cBhvr>
                                      <p:tavLst>
                                        <p:tav tm="0">
                                          <p:val>
                                            <p:fltVal val="0"/>
                                          </p:val>
                                        </p:tav>
                                        <p:tav tm="100000">
                                          <p:val>
                                            <p:strVal val="#ppt_w"/>
                                          </p:val>
                                        </p:tav>
                                      </p:tavLst>
                                    </p:anim>
                                    <p:anim calcmode="lin" valueType="num">
                                      <p:cBhvr>
                                        <p:cTn id="14" dur="1500" fill="hold"/>
                                        <p:tgtEl>
                                          <p:spTgt spid="31"/>
                                        </p:tgtEl>
                                        <p:attrNameLst>
                                          <p:attrName>ppt_h</p:attrName>
                                        </p:attrNameLst>
                                      </p:cBhvr>
                                      <p:tavLst>
                                        <p:tav tm="0">
                                          <p:val>
                                            <p:fltVal val="0"/>
                                          </p:val>
                                        </p:tav>
                                        <p:tav tm="100000">
                                          <p:val>
                                            <p:strVal val="#ppt_h"/>
                                          </p:val>
                                        </p:tav>
                                      </p:tavLst>
                                    </p:anim>
                                    <p:anim calcmode="lin" valueType="num">
                                      <p:cBhvr>
                                        <p:cTn id="15" dur="1500" fill="hold"/>
                                        <p:tgtEl>
                                          <p:spTgt spid="31"/>
                                        </p:tgtEl>
                                        <p:attrNameLst>
                                          <p:attrName>style.rotation</p:attrName>
                                        </p:attrNameLst>
                                      </p:cBhvr>
                                      <p:tavLst>
                                        <p:tav tm="0">
                                          <p:val>
                                            <p:fltVal val="90"/>
                                          </p:val>
                                        </p:tav>
                                        <p:tav tm="100000">
                                          <p:val>
                                            <p:fltVal val="0"/>
                                          </p:val>
                                        </p:tav>
                                      </p:tavLst>
                                    </p:anim>
                                    <p:animEffect transition="in" filter="fade">
                                      <p:cBhvr>
                                        <p:cTn id="16"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8822630" y="6553150"/>
            <a:ext cx="1593850" cy="476250"/>
          </a:xfrm>
        </p:spPr>
        <p:txBody>
          <a:bodyPr/>
          <a:lstStyle/>
          <a:p>
            <a:pPr>
              <a:defRPr/>
            </a:pPr>
            <a:fld id="{D0FB1A35-26F3-4129-92ED-E891618A16E1}" type="slidenum">
              <a:rPr lang="en-US" smtClean="0"/>
              <a:pPr>
                <a:defRPr/>
              </a:pPr>
              <a:t>7</a:t>
            </a:fld>
            <a:endParaRPr lang="en-US"/>
          </a:p>
        </p:txBody>
      </p:sp>
      <p:pic>
        <p:nvPicPr>
          <p:cNvPr id="14" name="Picture 13">
            <a:extLst>
              <a:ext uri="{FF2B5EF4-FFF2-40B4-BE49-F238E27FC236}">
                <a16:creationId xmlns:a16="http://schemas.microsoft.com/office/drawing/2014/main" xmlns="" id="{27E2B9EC-CA0D-440D-85BE-B58DDBE4AF1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547225" y="146350"/>
            <a:ext cx="901700" cy="901700"/>
          </a:xfrm>
          <a:prstGeom prst="rect">
            <a:avLst/>
          </a:prstGeom>
        </p:spPr>
      </p:pic>
      <p:pic>
        <p:nvPicPr>
          <p:cNvPr id="16" name="Picture 15">
            <a:extLst>
              <a:ext uri="{FF2B5EF4-FFF2-40B4-BE49-F238E27FC236}">
                <a16:creationId xmlns:a16="http://schemas.microsoft.com/office/drawing/2014/main" xmlns="" id="{E328D6C9-1CC3-4783-8EBD-258DFA01233B}"/>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1592842" y="49450"/>
            <a:ext cx="2930525" cy="921385"/>
          </a:xfrm>
          <a:prstGeom prst="rect">
            <a:avLst/>
          </a:prstGeom>
        </p:spPr>
      </p:pic>
      <p:sp>
        <p:nvSpPr>
          <p:cNvPr id="18" name="Footer Placeholder 5">
            <a:extLst>
              <a:ext uri="{FF2B5EF4-FFF2-40B4-BE49-F238E27FC236}">
                <a16:creationId xmlns:a16="http://schemas.microsoft.com/office/drawing/2014/main" xmlns="" id="{A9E0C4E0-EC61-4858-87D5-EBFD33C16A96}"/>
              </a:ext>
            </a:extLst>
          </p:cNvPr>
          <p:cNvSpPr>
            <a:spLocks noGrp="1"/>
          </p:cNvSpPr>
          <p:nvPr>
            <p:ph type="ftr" sz="quarter" idx="11"/>
          </p:nvPr>
        </p:nvSpPr>
        <p:spPr>
          <a:xfrm>
            <a:off x="1524000" y="6599981"/>
            <a:ext cx="9144000" cy="285728"/>
          </a:xfrm>
          <a:solidFill>
            <a:srgbClr val="005D28"/>
          </a:solidFill>
          <a:ln>
            <a:solidFill>
              <a:srgbClr val="005D28"/>
            </a:solidFill>
          </a:ln>
        </p:spPr>
        <p:txBody>
          <a:bodyPr/>
          <a:lstStyle/>
          <a:p>
            <a:r>
              <a:rPr lang="en-US">
                <a:solidFill>
                  <a:schemeClr val="bg1"/>
                </a:solidFill>
                <a:latin typeface="Century Gothic" panose="020B0502020202020204" pitchFamily="34" charset="0"/>
              </a:rPr>
              <a:t>A leader in enabling a connected and digitally transformed South Africa!</a:t>
            </a:r>
            <a:endParaRPr lang="en-ZA">
              <a:solidFill>
                <a:schemeClr val="bg1"/>
              </a:solidFill>
              <a:latin typeface="Century Gothic" panose="020B0502020202020204" pitchFamily="34" charset="0"/>
            </a:endParaRPr>
          </a:p>
        </p:txBody>
      </p:sp>
      <p:cxnSp>
        <p:nvCxnSpPr>
          <p:cNvPr id="19" name="Straight Connector 18"/>
          <p:cNvCxnSpPr/>
          <p:nvPr/>
        </p:nvCxnSpPr>
        <p:spPr bwMode="auto">
          <a:xfrm>
            <a:off x="1524000" y="1019882"/>
            <a:ext cx="9144000" cy="1588"/>
          </a:xfrm>
          <a:prstGeom prst="line">
            <a:avLst/>
          </a:prstGeom>
          <a:ln>
            <a:solidFill>
              <a:srgbClr val="005D2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1" name="TextBox 20">
            <a:extLst>
              <a:ext uri="{FF2B5EF4-FFF2-40B4-BE49-F238E27FC236}">
                <a16:creationId xmlns:a16="http://schemas.microsoft.com/office/drawing/2014/main" xmlns="" id="{FAB43013-B946-4938-9C41-66401826DB57}"/>
              </a:ext>
            </a:extLst>
          </p:cNvPr>
          <p:cNvSpPr txBox="1"/>
          <p:nvPr/>
        </p:nvSpPr>
        <p:spPr>
          <a:xfrm>
            <a:off x="4694909" y="484335"/>
            <a:ext cx="4680774" cy="523220"/>
          </a:xfrm>
          <a:prstGeom prst="rect">
            <a:avLst/>
          </a:prstGeom>
          <a:noFill/>
        </p:spPr>
        <p:txBody>
          <a:bodyPr wrap="square" rtlCol="0">
            <a:spAutoFit/>
          </a:bodyPr>
          <a:lstStyle/>
          <a:p>
            <a:r>
              <a:rPr lang="en-US" sz="2800" b="1"/>
              <a:t>PRECURSOR SUMMARY</a:t>
            </a:r>
            <a:r>
              <a:rPr lang="en-ZA" sz="2800" b="1"/>
              <a:t> </a:t>
            </a:r>
          </a:p>
        </p:txBody>
      </p:sp>
      <p:pic>
        <p:nvPicPr>
          <p:cNvPr id="103" name="Picture 102">
            <a:extLst>
              <a:ext uri="{FF2B5EF4-FFF2-40B4-BE49-F238E27FC236}">
                <a16:creationId xmlns:a16="http://schemas.microsoft.com/office/drawing/2014/main" xmlns="" id="{9A1FDB6C-2C60-4314-A479-08C4E9611432}"/>
              </a:ext>
            </a:extLst>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63471" y="1552073"/>
            <a:ext cx="7967877" cy="4299314"/>
          </a:xfrm>
          <a:prstGeom prst="rect">
            <a:avLst/>
          </a:prstGeom>
          <a:noFill/>
        </p:spPr>
      </p:pic>
    </p:spTree>
    <p:extLst>
      <p:ext uri="{BB962C8B-B14F-4D97-AF65-F5344CB8AC3E}">
        <p14:creationId xmlns:p14="http://schemas.microsoft.com/office/powerpoint/2010/main" xmlns="" val="284691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9668137" y="6229561"/>
            <a:ext cx="1593850" cy="476250"/>
          </a:xfrm>
        </p:spPr>
        <p:txBody>
          <a:bodyPr/>
          <a:lstStyle/>
          <a:p>
            <a:pPr fontAlgn="base">
              <a:spcBef>
                <a:spcPct val="0"/>
              </a:spcBef>
              <a:spcAft>
                <a:spcPct val="0"/>
              </a:spcAft>
              <a:defRPr/>
            </a:pPr>
            <a:fld id="{D0FB1A35-26F3-4129-92ED-E891618A16E1}" type="slidenum">
              <a:rPr lang="en-US" sz="1100">
                <a:solidFill>
                  <a:srgbClr val="000000"/>
                </a:solidFill>
              </a:rPr>
              <a:pPr fontAlgn="base">
                <a:spcBef>
                  <a:spcPct val="0"/>
                </a:spcBef>
                <a:spcAft>
                  <a:spcPct val="0"/>
                </a:spcAft>
                <a:defRPr/>
              </a:pPr>
              <a:t>8</a:t>
            </a:fld>
            <a:endParaRPr lang="en-US" sz="1100">
              <a:solidFill>
                <a:srgbClr val="000000"/>
              </a:solidFill>
            </a:endParaRPr>
          </a:p>
        </p:txBody>
      </p:sp>
      <p:sp>
        <p:nvSpPr>
          <p:cNvPr id="6" name="Rectangle 5">
            <a:extLst>
              <a:ext uri="{FF2B5EF4-FFF2-40B4-BE49-F238E27FC236}">
                <a16:creationId xmlns:a16="http://schemas.microsoft.com/office/drawing/2014/main" xmlns="" id="{D9E86731-A74F-4D05-A773-175E88294031}"/>
              </a:ext>
            </a:extLst>
          </p:cNvPr>
          <p:cNvSpPr/>
          <p:nvPr/>
        </p:nvSpPr>
        <p:spPr>
          <a:xfrm>
            <a:off x="2296870" y="0"/>
            <a:ext cx="9252400" cy="954107"/>
          </a:xfrm>
          <a:prstGeom prst="rect">
            <a:avLst/>
          </a:prstGeom>
        </p:spPr>
        <p:txBody>
          <a:bodyPr wrap="square">
            <a:spAutoFit/>
          </a:bodyPr>
          <a:lstStyle/>
          <a:p>
            <a:pPr algn="ctr" eaLnBrk="0" fontAlgn="base" hangingPunct="0">
              <a:spcBef>
                <a:spcPts val="600"/>
              </a:spcBef>
              <a:spcAft>
                <a:spcPts val="600"/>
              </a:spcAft>
              <a:defRPr/>
            </a:pPr>
            <a:r>
              <a:rPr lang="en-US" sz="2800" b="1"/>
              <a:t>PC4IR KEY RECOMMENDATIONS WITH ALIGNED DCDT PRIORITY PROGRAMMES </a:t>
            </a:r>
          </a:p>
        </p:txBody>
      </p:sp>
      <p:cxnSp>
        <p:nvCxnSpPr>
          <p:cNvPr id="9" name="Straight Connector 8"/>
          <p:cNvCxnSpPr/>
          <p:nvPr/>
        </p:nvCxnSpPr>
        <p:spPr bwMode="auto">
          <a:xfrm>
            <a:off x="1708726" y="848465"/>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0" name="Picture 1" descr="Picture 1"/>
          <p:cNvPicPr>
            <a:picLocks noChangeAspect="1"/>
          </p:cNvPicPr>
          <p:nvPr/>
        </p:nvPicPr>
        <p:blipFill>
          <a:blip r:embed="rId2" cstate="print"/>
          <a:stretch>
            <a:fillRect/>
          </a:stretch>
        </p:blipFill>
        <p:spPr>
          <a:xfrm>
            <a:off x="11263745" y="0"/>
            <a:ext cx="692727" cy="692728"/>
          </a:xfrm>
          <a:prstGeom prst="rect">
            <a:avLst/>
          </a:prstGeom>
          <a:ln w="12700">
            <a:miter lim="400000"/>
          </a:ln>
        </p:spPr>
      </p:pic>
      <p:graphicFrame>
        <p:nvGraphicFramePr>
          <p:cNvPr id="13" name="Content Placeholder 4">
            <a:extLst>
              <a:ext uri="{FF2B5EF4-FFF2-40B4-BE49-F238E27FC236}">
                <a16:creationId xmlns:a16="http://schemas.microsoft.com/office/drawing/2014/main" xmlns="" id="{2992903A-CB51-44EA-B7EE-13AE126419CD}"/>
              </a:ext>
            </a:extLst>
          </p:cNvPr>
          <p:cNvGraphicFramePr>
            <a:graphicFrameLocks/>
          </p:cNvGraphicFramePr>
          <p:nvPr>
            <p:extLst>
              <p:ext uri="{D42A27DB-BD31-4B8C-83A1-F6EECF244321}">
                <p14:modId xmlns:p14="http://schemas.microsoft.com/office/powerpoint/2010/main" xmlns="" val="2657496492"/>
              </p:ext>
            </p:extLst>
          </p:nvPr>
        </p:nvGraphicFramePr>
        <p:xfrm>
          <a:off x="857194" y="1141461"/>
          <a:ext cx="5374642" cy="5245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Oval 13">
            <a:extLst>
              <a:ext uri="{FF2B5EF4-FFF2-40B4-BE49-F238E27FC236}">
                <a16:creationId xmlns:a16="http://schemas.microsoft.com/office/drawing/2014/main" xmlns="" id="{9CD8DBEA-54CE-43B8-BC11-F6EEFB07558C}"/>
              </a:ext>
            </a:extLst>
          </p:cNvPr>
          <p:cNvSpPr/>
          <p:nvPr/>
        </p:nvSpPr>
        <p:spPr>
          <a:xfrm>
            <a:off x="449429" y="1102645"/>
            <a:ext cx="386578" cy="352029"/>
          </a:xfrm>
          <a:prstGeom prst="ellipse">
            <a:avLst/>
          </a:prstGeom>
          <a:solidFill>
            <a:srgbClr val="F95939"/>
          </a:solidFill>
          <a:ln>
            <a:solidFill>
              <a:srgbClr val="F9593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latin typeface="Arial" panose="020B0604020202020204" pitchFamily="34" charset="0"/>
                <a:cs typeface="Arial" panose="020B0604020202020204" pitchFamily="34" charset="0"/>
              </a:rPr>
              <a:t>1</a:t>
            </a:r>
            <a:endParaRPr lang="en-ZA" sz="1400" b="1">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xmlns="" id="{553C08E6-6D84-43F6-8B70-4BA865387568}"/>
              </a:ext>
            </a:extLst>
          </p:cNvPr>
          <p:cNvSpPr/>
          <p:nvPr/>
        </p:nvSpPr>
        <p:spPr>
          <a:xfrm>
            <a:off x="449429" y="1822685"/>
            <a:ext cx="386578" cy="352029"/>
          </a:xfrm>
          <a:prstGeom prst="ellipse">
            <a:avLst/>
          </a:prstGeom>
          <a:solidFill>
            <a:srgbClr val="F95939"/>
          </a:solidFill>
          <a:ln>
            <a:solidFill>
              <a:srgbClr val="F9593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latin typeface="Arial" panose="020B0604020202020204" pitchFamily="34" charset="0"/>
                <a:cs typeface="Arial" panose="020B0604020202020204" pitchFamily="34" charset="0"/>
              </a:rPr>
              <a:t>2</a:t>
            </a:r>
            <a:endParaRPr lang="en-ZA" sz="1400" b="1">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xmlns="" id="{FDB55144-45FF-4FC5-814E-DCE73AEA0B8D}"/>
              </a:ext>
            </a:extLst>
          </p:cNvPr>
          <p:cNvSpPr/>
          <p:nvPr/>
        </p:nvSpPr>
        <p:spPr>
          <a:xfrm>
            <a:off x="449429" y="2422695"/>
            <a:ext cx="386578" cy="352029"/>
          </a:xfrm>
          <a:prstGeom prst="ellipse">
            <a:avLst/>
          </a:prstGeom>
          <a:solidFill>
            <a:srgbClr val="F95939"/>
          </a:solidFill>
          <a:ln>
            <a:solidFill>
              <a:srgbClr val="F9593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a:latin typeface="Arial" panose="020B0604020202020204" pitchFamily="34" charset="0"/>
                <a:cs typeface="Arial" panose="020B0604020202020204" pitchFamily="34" charset="0"/>
              </a:rPr>
              <a:t>3</a:t>
            </a:r>
            <a:endParaRPr lang="en-ZA" sz="1400" b="1">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xmlns="" id="{FB583BB5-7858-4989-99ED-44E7C333104E}"/>
              </a:ext>
            </a:extLst>
          </p:cNvPr>
          <p:cNvSpPr/>
          <p:nvPr/>
        </p:nvSpPr>
        <p:spPr>
          <a:xfrm>
            <a:off x="449429" y="3105437"/>
            <a:ext cx="386578" cy="352306"/>
          </a:xfrm>
          <a:prstGeom prst="ellipse">
            <a:avLst/>
          </a:prstGeom>
          <a:solidFill>
            <a:srgbClr val="F95939"/>
          </a:solidFill>
          <a:ln>
            <a:solidFill>
              <a:srgbClr val="F9593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1400" b="1">
                <a:latin typeface="Arial" panose="020B0604020202020204" pitchFamily="34" charset="0"/>
                <a:cs typeface="Arial" panose="020B0604020202020204" pitchFamily="34" charset="0"/>
              </a:rPr>
              <a:t>4</a:t>
            </a:r>
          </a:p>
        </p:txBody>
      </p:sp>
      <p:sp>
        <p:nvSpPr>
          <p:cNvPr id="19" name="Oval 18">
            <a:extLst>
              <a:ext uri="{FF2B5EF4-FFF2-40B4-BE49-F238E27FC236}">
                <a16:creationId xmlns:a16="http://schemas.microsoft.com/office/drawing/2014/main" xmlns="" id="{3423C6E1-8931-4F70-9E4E-A610C1E7E500}"/>
              </a:ext>
            </a:extLst>
          </p:cNvPr>
          <p:cNvSpPr/>
          <p:nvPr/>
        </p:nvSpPr>
        <p:spPr>
          <a:xfrm>
            <a:off x="449429" y="3704221"/>
            <a:ext cx="386578" cy="352029"/>
          </a:xfrm>
          <a:prstGeom prst="ellipse">
            <a:avLst/>
          </a:prstGeom>
          <a:solidFill>
            <a:srgbClr val="F95939"/>
          </a:solidFill>
          <a:ln>
            <a:solidFill>
              <a:srgbClr val="F9593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1400" b="1">
                <a:latin typeface="Arial" panose="020B0604020202020204" pitchFamily="34" charset="0"/>
                <a:cs typeface="Arial" panose="020B0604020202020204" pitchFamily="34" charset="0"/>
              </a:rPr>
              <a:t>5</a:t>
            </a:r>
          </a:p>
        </p:txBody>
      </p:sp>
      <p:sp>
        <p:nvSpPr>
          <p:cNvPr id="20" name="Oval 19">
            <a:extLst>
              <a:ext uri="{FF2B5EF4-FFF2-40B4-BE49-F238E27FC236}">
                <a16:creationId xmlns:a16="http://schemas.microsoft.com/office/drawing/2014/main" xmlns="" id="{9EC38D8E-3604-4379-8277-9A624B8D0C52}"/>
              </a:ext>
            </a:extLst>
          </p:cNvPr>
          <p:cNvSpPr/>
          <p:nvPr/>
        </p:nvSpPr>
        <p:spPr>
          <a:xfrm>
            <a:off x="449429" y="4347666"/>
            <a:ext cx="386578" cy="352029"/>
          </a:xfrm>
          <a:prstGeom prst="ellipse">
            <a:avLst/>
          </a:prstGeom>
          <a:solidFill>
            <a:srgbClr val="F95939"/>
          </a:solidFill>
          <a:ln>
            <a:solidFill>
              <a:srgbClr val="F9593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1400" b="1">
                <a:latin typeface="Arial" panose="020B0604020202020204" pitchFamily="34" charset="0"/>
                <a:cs typeface="Arial" panose="020B0604020202020204" pitchFamily="34" charset="0"/>
              </a:rPr>
              <a:t>6</a:t>
            </a:r>
          </a:p>
        </p:txBody>
      </p:sp>
      <p:sp>
        <p:nvSpPr>
          <p:cNvPr id="21" name="Oval 20">
            <a:extLst>
              <a:ext uri="{FF2B5EF4-FFF2-40B4-BE49-F238E27FC236}">
                <a16:creationId xmlns:a16="http://schemas.microsoft.com/office/drawing/2014/main" xmlns="" id="{9EC100B9-1C60-48F6-885C-92F80F657352}"/>
              </a:ext>
            </a:extLst>
          </p:cNvPr>
          <p:cNvSpPr/>
          <p:nvPr/>
        </p:nvSpPr>
        <p:spPr>
          <a:xfrm>
            <a:off x="449429" y="4891358"/>
            <a:ext cx="386578" cy="355578"/>
          </a:xfrm>
          <a:prstGeom prst="ellipse">
            <a:avLst/>
          </a:prstGeom>
          <a:solidFill>
            <a:srgbClr val="F95939"/>
          </a:solidFill>
          <a:ln>
            <a:solidFill>
              <a:srgbClr val="F9593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1400" b="1">
                <a:latin typeface="Arial" panose="020B0604020202020204" pitchFamily="34" charset="0"/>
                <a:cs typeface="Arial" panose="020B0604020202020204" pitchFamily="34" charset="0"/>
              </a:rPr>
              <a:t>7</a:t>
            </a:r>
          </a:p>
        </p:txBody>
      </p:sp>
      <p:sp>
        <p:nvSpPr>
          <p:cNvPr id="22" name="Oval 21">
            <a:extLst>
              <a:ext uri="{FF2B5EF4-FFF2-40B4-BE49-F238E27FC236}">
                <a16:creationId xmlns:a16="http://schemas.microsoft.com/office/drawing/2014/main" xmlns="" id="{DA295393-E893-4232-8748-4FF3BE24342B}"/>
              </a:ext>
            </a:extLst>
          </p:cNvPr>
          <p:cNvSpPr/>
          <p:nvPr/>
        </p:nvSpPr>
        <p:spPr>
          <a:xfrm>
            <a:off x="470615" y="5546688"/>
            <a:ext cx="386578" cy="352029"/>
          </a:xfrm>
          <a:prstGeom prst="ellipse">
            <a:avLst/>
          </a:prstGeom>
          <a:solidFill>
            <a:srgbClr val="F95939"/>
          </a:solidFill>
          <a:ln>
            <a:solidFill>
              <a:srgbClr val="F9593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1400" b="1">
                <a:latin typeface="Arial" panose="020B0604020202020204" pitchFamily="34" charset="0"/>
                <a:cs typeface="Arial" panose="020B0604020202020204" pitchFamily="34" charset="0"/>
              </a:rPr>
              <a:t>8</a:t>
            </a:r>
          </a:p>
        </p:txBody>
      </p:sp>
      <p:pic>
        <p:nvPicPr>
          <p:cNvPr id="24" name="Picture 23" descr="A screenshot of a cell phone&#10;&#10;Description automatically generated">
            <a:extLst>
              <a:ext uri="{FF2B5EF4-FFF2-40B4-BE49-F238E27FC236}">
                <a16:creationId xmlns:a16="http://schemas.microsoft.com/office/drawing/2014/main" xmlns="" id="{96070DB7-E807-4395-AF99-5611D9175D24}"/>
              </a:ext>
            </a:extLst>
          </p:cNvPr>
          <p:cNvPicPr/>
          <p:nvPr/>
        </p:nvPicPr>
        <p:blipFill>
          <a:blip r:embed="rId8" cstate="print">
            <a:extLst>
              <a:ext uri="{28A0092B-C50C-407E-A947-70E740481C1C}">
                <a14:useLocalDpi xmlns:a14="http://schemas.microsoft.com/office/drawing/2010/main" xmlns="" val="0"/>
              </a:ext>
            </a:extLst>
          </a:blip>
          <a:stretch>
            <a:fillRect/>
          </a:stretch>
        </p:blipFill>
        <p:spPr>
          <a:xfrm>
            <a:off x="0" y="0"/>
            <a:ext cx="2907587" cy="762403"/>
          </a:xfrm>
          <a:prstGeom prst="rect">
            <a:avLst/>
          </a:prstGeom>
        </p:spPr>
      </p:pic>
      <p:sp>
        <p:nvSpPr>
          <p:cNvPr id="17" name="TextBox 16">
            <a:extLst>
              <a:ext uri="{FF2B5EF4-FFF2-40B4-BE49-F238E27FC236}">
                <a16:creationId xmlns:a16="http://schemas.microsoft.com/office/drawing/2014/main" xmlns="" id="{440475B5-8CCD-48C4-9C47-4C9A0721DDE9}"/>
              </a:ext>
            </a:extLst>
          </p:cNvPr>
          <p:cNvSpPr txBox="1"/>
          <p:nvPr/>
        </p:nvSpPr>
        <p:spPr>
          <a:xfrm>
            <a:off x="6400800" y="1141461"/>
            <a:ext cx="5555672" cy="5472731"/>
          </a:xfrm>
          <a:prstGeom prst="rect">
            <a:avLst/>
          </a:prstGeom>
          <a:solidFill>
            <a:schemeClr val="bg1">
              <a:lumMod val="95000"/>
            </a:schemeClr>
          </a:solidFill>
          <a:ln>
            <a:noFill/>
          </a:ln>
        </p:spPr>
        <p:txBody>
          <a:bodyPr wrap="square" lIns="84406" tIns="42203" rIns="84406" bIns="42203" rtlCol="0" anchor="t">
            <a:spAutoFit/>
          </a:bodyPr>
          <a:lstStyle/>
          <a:p>
            <a:pPr marL="342900" indent="-342900" algn="just" defTabSz="844083" eaLnBrk="0" hangingPunct="0">
              <a:lnSpc>
                <a:spcPct val="150000"/>
              </a:lnSpc>
              <a:spcBef>
                <a:spcPts val="600"/>
              </a:spcBef>
              <a:spcAft>
                <a:spcPts val="600"/>
              </a:spcAft>
              <a:buFont typeface="Wingdings" panose="05000000000000000000" pitchFamily="2" charset="2"/>
              <a:buChar char="§"/>
              <a:defRPr/>
            </a:pPr>
            <a:r>
              <a:rPr lang="en-GB" sz="1300" kern="0">
                <a:solidFill>
                  <a:prstClr val="black"/>
                </a:solidFill>
                <a:latin typeface="Arial" panose="020B0604020202020204" pitchFamily="34" charset="0"/>
                <a:ea typeface="MS PGothic" panose="020B0600070205080204" pitchFamily="34" charset="-128"/>
                <a:cs typeface="Arial" panose="020B0604020202020204" pitchFamily="34" charset="0"/>
              </a:rPr>
              <a:t>The National Digital and Future Skills Strategy; Align with Skills for Jobs Initiative; Device repairs.</a:t>
            </a:r>
          </a:p>
          <a:p>
            <a:pPr marL="342900" indent="-342900" algn="just" defTabSz="844083" eaLnBrk="0" hangingPunct="0">
              <a:lnSpc>
                <a:spcPct val="150000"/>
              </a:lnSpc>
              <a:spcBef>
                <a:spcPts val="600"/>
              </a:spcBef>
              <a:spcAft>
                <a:spcPts val="600"/>
              </a:spcAft>
              <a:buFont typeface="Wingdings" panose="05000000000000000000" pitchFamily="2" charset="2"/>
              <a:buChar char="§"/>
              <a:defRPr/>
            </a:pPr>
            <a:r>
              <a:rPr lang="en-GB" sz="1300" kern="0">
                <a:solidFill>
                  <a:prstClr val="black"/>
                </a:solidFill>
                <a:latin typeface="Arial" panose="020B0604020202020204" pitchFamily="34" charset="0"/>
                <a:ea typeface="MS PGothic" panose="020B0600070205080204" pitchFamily="34" charset="-128"/>
                <a:cs typeface="Arial" panose="020B0604020202020204" pitchFamily="34" charset="0"/>
              </a:rPr>
              <a:t> AI Institute TOR finalised Launch Targeted Q1 2022/2023;  DCDT lead development of the AI Blueprint for Africa, Africa 4IR Strategy and  SADC </a:t>
            </a:r>
            <a:r>
              <a:rPr lang="en-GB" sz="1300" kern="0" err="1">
                <a:solidFill>
                  <a:prstClr val="black"/>
                </a:solidFill>
                <a:latin typeface="Arial" panose="020B0604020202020204" pitchFamily="34" charset="0"/>
                <a:ea typeface="MS PGothic" panose="020B0600070205080204" pitchFamily="34" charset="-128"/>
                <a:cs typeface="Arial" panose="020B0604020202020204" pitchFamily="34" charset="0"/>
              </a:rPr>
              <a:t>BigData</a:t>
            </a:r>
            <a:r>
              <a:rPr lang="en-GB" sz="1300" kern="0">
                <a:solidFill>
                  <a:prstClr val="black"/>
                </a:solidFill>
                <a:latin typeface="Arial" panose="020B0604020202020204" pitchFamily="34" charset="0"/>
                <a:ea typeface="MS PGothic" panose="020B0600070205080204" pitchFamily="34" charset="-128"/>
                <a:cs typeface="Arial" panose="020B0604020202020204" pitchFamily="34" charset="0"/>
              </a:rPr>
              <a:t> Framework . </a:t>
            </a:r>
          </a:p>
          <a:p>
            <a:pPr marL="342900" indent="-342900" algn="just" defTabSz="844083" eaLnBrk="0" hangingPunct="0">
              <a:lnSpc>
                <a:spcPct val="150000"/>
              </a:lnSpc>
              <a:spcBef>
                <a:spcPts val="600"/>
              </a:spcBef>
              <a:spcAft>
                <a:spcPts val="600"/>
              </a:spcAft>
              <a:buFont typeface="Wingdings" panose="05000000000000000000" pitchFamily="2" charset="2"/>
              <a:buChar char="§"/>
              <a:defRPr/>
            </a:pPr>
            <a:r>
              <a:rPr lang="en-GB" sz="1300" kern="0">
                <a:solidFill>
                  <a:prstClr val="black"/>
                </a:solidFill>
                <a:latin typeface="Arial" panose="020B0604020202020204" pitchFamily="34" charset="0"/>
                <a:ea typeface="MS PGothic" panose="020B0600070205080204" pitchFamily="34" charset="-128"/>
                <a:cs typeface="Arial" panose="020B0604020202020204" pitchFamily="34" charset="0"/>
              </a:rPr>
              <a:t>Digitech Portal  to profile local innovative products.</a:t>
            </a:r>
          </a:p>
          <a:p>
            <a:pPr marL="342900" indent="-342900" algn="just" defTabSz="844083" eaLnBrk="0" hangingPunct="0">
              <a:lnSpc>
                <a:spcPct val="150000"/>
              </a:lnSpc>
              <a:spcBef>
                <a:spcPts val="600"/>
              </a:spcBef>
              <a:spcAft>
                <a:spcPts val="600"/>
              </a:spcAft>
              <a:buFont typeface="Wingdings" panose="05000000000000000000" pitchFamily="2" charset="2"/>
              <a:buChar char="§"/>
              <a:defRPr/>
            </a:pPr>
            <a:r>
              <a:rPr lang="en-GB" sz="1300" kern="0">
                <a:solidFill>
                  <a:prstClr val="black"/>
                </a:solidFill>
                <a:latin typeface="Arial" panose="020B0604020202020204" pitchFamily="34" charset="0"/>
                <a:ea typeface="MS PGothic" panose="020B0600070205080204" pitchFamily="34" charset="-128"/>
                <a:cs typeface="Arial" panose="020B0604020202020204" pitchFamily="34" charset="0"/>
              </a:rPr>
              <a:t>Accelerating the Digital Infrastructure : Rapid deployment, Broadband connectivity, Cloud Infrastructure, Obligations. </a:t>
            </a:r>
          </a:p>
          <a:p>
            <a:pPr marL="342900" indent="-342900" algn="just" defTabSz="844083" eaLnBrk="0" hangingPunct="0">
              <a:lnSpc>
                <a:spcPct val="150000"/>
              </a:lnSpc>
              <a:spcBef>
                <a:spcPts val="600"/>
              </a:spcBef>
              <a:spcAft>
                <a:spcPts val="600"/>
              </a:spcAft>
              <a:buFont typeface="Wingdings" panose="05000000000000000000" pitchFamily="2" charset="2"/>
              <a:buChar char="§"/>
              <a:defRPr/>
            </a:pPr>
            <a:r>
              <a:rPr lang="en-GB" sz="1300" kern="0">
                <a:solidFill>
                  <a:prstClr val="black"/>
                </a:solidFill>
                <a:latin typeface="Arial" panose="020B0604020202020204" pitchFamily="34" charset="0"/>
                <a:ea typeface="MS PGothic" panose="020B0600070205080204" pitchFamily="34" charset="-128"/>
                <a:cs typeface="Arial" panose="020B0604020202020204" pitchFamily="34" charset="0"/>
              </a:rPr>
              <a:t>Accelerating Spectrum Policy: 5G and beyond, Re-farming 2g &amp;3G, BDM, Manufacturing Spectrum, Services Spectrum.</a:t>
            </a:r>
          </a:p>
          <a:p>
            <a:pPr marL="342900" indent="-342900" algn="just" defTabSz="844083" eaLnBrk="0" hangingPunct="0">
              <a:lnSpc>
                <a:spcPct val="150000"/>
              </a:lnSpc>
              <a:spcBef>
                <a:spcPts val="600"/>
              </a:spcBef>
              <a:spcAft>
                <a:spcPts val="600"/>
              </a:spcAft>
              <a:buFont typeface="Wingdings" panose="05000000000000000000" pitchFamily="2" charset="2"/>
              <a:buChar char="§"/>
              <a:defRPr/>
            </a:pPr>
            <a:r>
              <a:rPr lang="en-GB" sz="1300" kern="0">
                <a:solidFill>
                  <a:prstClr val="black"/>
                </a:solidFill>
                <a:latin typeface="Arial" panose="020B0604020202020204" pitchFamily="34" charset="0"/>
                <a:ea typeface="MS PGothic" panose="020B0600070205080204" pitchFamily="34" charset="-128"/>
                <a:cs typeface="Arial" panose="020B0604020202020204" pitchFamily="34" charset="0"/>
              </a:rPr>
              <a:t>Agile Policy Review : Digital Transformation Policy replace the ECA, Gov 5.0 Policy, Future of Broadcasting,  </a:t>
            </a:r>
          </a:p>
          <a:p>
            <a:pPr marL="342900" indent="-342900" algn="just" defTabSz="844083" eaLnBrk="0" hangingPunct="0">
              <a:lnSpc>
                <a:spcPct val="150000"/>
              </a:lnSpc>
              <a:spcBef>
                <a:spcPts val="600"/>
              </a:spcBef>
              <a:spcAft>
                <a:spcPts val="600"/>
              </a:spcAft>
              <a:buFont typeface="Wingdings" panose="05000000000000000000" pitchFamily="2" charset="2"/>
              <a:buChar char="§"/>
              <a:defRPr/>
            </a:pPr>
            <a:r>
              <a:rPr lang="en-GB" sz="1300" kern="0">
                <a:solidFill>
                  <a:prstClr val="black"/>
                </a:solidFill>
                <a:latin typeface="Arial" panose="020B0604020202020204" pitchFamily="34" charset="0"/>
                <a:ea typeface="MS PGothic" panose="020B0600070205080204" pitchFamily="34" charset="-128"/>
                <a:cs typeface="Arial" panose="020B0604020202020204" pitchFamily="34" charset="0"/>
              </a:rPr>
              <a:t>Stimulate Local Manufacturing : focus on Devices, Promoted Digital products, Focus on Innovation,  Leverage demand through initiative such as accessible devices for learners.</a:t>
            </a:r>
          </a:p>
        </p:txBody>
      </p:sp>
    </p:spTree>
    <p:extLst>
      <p:ext uri="{BB962C8B-B14F-4D97-AF65-F5344CB8AC3E}">
        <p14:creationId xmlns:p14="http://schemas.microsoft.com/office/powerpoint/2010/main" xmlns="" val="3889361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ial PowerPoint Template.potx" id="{8AC94DDC-C30F-47B1-B218-A364C378D60D}" vid="{BFA72B91-51DB-46FD-BF7A-574FBDFF26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912</Words>
  <Application>Microsoft Office PowerPoint</Application>
  <PresentationFormat>Custom</PresentationFormat>
  <Paragraphs>139</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PROGRESS UPDATE OF PC4IR STRATEGIC IMPLEMENTATION PLAN</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Space can be sized</dc:title>
  <dc:creator>Microsoft Office User</dc:creator>
  <cp:lastModifiedBy>USER</cp:lastModifiedBy>
  <cp:revision>1</cp:revision>
  <dcterms:created xsi:type="dcterms:W3CDTF">2021-09-28T06:16:35Z</dcterms:created>
  <dcterms:modified xsi:type="dcterms:W3CDTF">2022-03-01T10:40:59Z</dcterms:modified>
</cp:coreProperties>
</file>