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26"/>
  </p:notesMasterIdLst>
  <p:sldIdLst>
    <p:sldId id="256" r:id="rId3"/>
    <p:sldId id="257" r:id="rId4"/>
    <p:sldId id="285" r:id="rId5"/>
    <p:sldId id="258" r:id="rId6"/>
    <p:sldId id="286" r:id="rId7"/>
    <p:sldId id="288" r:id="rId8"/>
    <p:sldId id="294" r:id="rId9"/>
    <p:sldId id="382" r:id="rId10"/>
    <p:sldId id="306" r:id="rId11"/>
    <p:sldId id="374" r:id="rId12"/>
    <p:sldId id="292" r:id="rId13"/>
    <p:sldId id="278" r:id="rId14"/>
    <p:sldId id="293" r:id="rId15"/>
    <p:sldId id="375" r:id="rId16"/>
    <p:sldId id="270" r:id="rId17"/>
    <p:sldId id="272" r:id="rId18"/>
    <p:sldId id="287" r:id="rId19"/>
    <p:sldId id="376" r:id="rId20"/>
    <p:sldId id="378" r:id="rId21"/>
    <p:sldId id="379" r:id="rId22"/>
    <p:sldId id="380" r:id="rId23"/>
    <p:sldId id="381" r:id="rId24"/>
    <p:sldId id="284" r:id="rId25"/>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elwe Motha" initials="LM" lastIdx="1" clrIdx="0">
    <p:extLst>
      <p:ext uri="{19B8F6BF-5375-455C-9EA6-DF929625EA0E}">
        <p15:presenceInfo xmlns:p15="http://schemas.microsoft.com/office/powerpoint/2012/main" xmlns="" userId="S-1-5-21-766848859-101000979-1413388394-5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C911E5-B94D-43A1-B709-37F22A1713D0}" v="51" dt="2022-02-20T18:31:36.115"/>
  </p1510:revLst>
</p1510:revInfo>
</file>

<file path=ppt/tableStyles.xml><?xml version="1.0" encoding="utf-8"?>
<a:tblStyleLst xmlns:a="http://schemas.openxmlformats.org/drawingml/2006/main" def="{5940675A-B579-460E-94D1-54222C63F5DA}">
  <a:tblStyle styleId="{4C3C2611-4C71-4FC5-86AE-919BDF0F9419}"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snapToGrid="0">
      <p:cViewPr varScale="1">
        <p:scale>
          <a:sx n="73" d="100"/>
          <a:sy n="73" d="100"/>
        </p:scale>
        <p:origin x="-129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la Robertson" userId="ddb8bf61-85d3-4a89-a122-f2efea7bf3dc" providerId="ADAL" clId="{5372815A-AD70-465C-AE4B-17B7D1C17DBC}"/>
    <pc:docChg chg="undo custSel modSld">
      <pc:chgData name="Jamela Robertson" userId="ddb8bf61-85d3-4a89-a122-f2efea7bf3dc" providerId="ADAL" clId="{5372815A-AD70-465C-AE4B-17B7D1C17DBC}" dt="2021-07-28T20:15:42.094" v="2002" actId="1076"/>
      <pc:docMkLst>
        <pc:docMk/>
      </pc:docMkLst>
      <pc:sldChg chg="addSp delSp modSp mod">
        <pc:chgData name="Jamela Robertson" userId="ddb8bf61-85d3-4a89-a122-f2efea7bf3dc" providerId="ADAL" clId="{5372815A-AD70-465C-AE4B-17B7D1C17DBC}" dt="2021-07-28T18:07:08.568" v="117" actId="115"/>
        <pc:sldMkLst>
          <pc:docMk/>
          <pc:sldMk cId="0" sldId="256"/>
        </pc:sldMkLst>
        <pc:spChg chg="add mod">
          <ac:chgData name="Jamela Robertson" userId="ddb8bf61-85d3-4a89-a122-f2efea7bf3dc" providerId="ADAL" clId="{5372815A-AD70-465C-AE4B-17B7D1C17DBC}" dt="2021-07-28T18:05:45.647" v="10" actId="1076"/>
          <ac:spMkLst>
            <pc:docMk/>
            <pc:sldMk cId="0" sldId="256"/>
            <ac:spMk id="9" creationId="{9D69B07E-1526-4690-BA38-907CEA136935}"/>
          </ac:spMkLst>
        </pc:spChg>
        <pc:spChg chg="del mod">
          <ac:chgData name="Jamela Robertson" userId="ddb8bf61-85d3-4a89-a122-f2efea7bf3dc" providerId="ADAL" clId="{5372815A-AD70-465C-AE4B-17B7D1C17DBC}" dt="2021-07-28T18:04:10.023" v="1" actId="478"/>
          <ac:spMkLst>
            <pc:docMk/>
            <pc:sldMk cId="0" sldId="256"/>
            <ac:spMk id="21" creationId="{00000000-0000-0000-0000-000000000000}"/>
          </ac:spMkLst>
        </pc:spChg>
        <pc:spChg chg="mod">
          <ac:chgData name="Jamela Robertson" userId="ddb8bf61-85d3-4a89-a122-f2efea7bf3dc" providerId="ADAL" clId="{5372815A-AD70-465C-AE4B-17B7D1C17DBC}" dt="2021-07-28T18:07:08.568" v="117" actId="115"/>
          <ac:spMkLst>
            <pc:docMk/>
            <pc:sldMk cId="0" sldId="256"/>
            <ac:spMk id="22" creationId="{00000000-0000-0000-0000-000000000000}"/>
          </ac:spMkLst>
        </pc:spChg>
      </pc:sldChg>
      <pc:sldChg chg="addSp delSp modSp mod">
        <pc:chgData name="Jamela Robertson" userId="ddb8bf61-85d3-4a89-a122-f2efea7bf3dc" providerId="ADAL" clId="{5372815A-AD70-465C-AE4B-17B7D1C17DBC}" dt="2021-07-28T18:11:14.592" v="208" actId="207"/>
        <pc:sldMkLst>
          <pc:docMk/>
          <pc:sldMk cId="0" sldId="257"/>
        </pc:sldMkLst>
        <pc:spChg chg="add mod">
          <ac:chgData name="Jamela Robertson" userId="ddb8bf61-85d3-4a89-a122-f2efea7bf3dc" providerId="ADAL" clId="{5372815A-AD70-465C-AE4B-17B7D1C17DBC}" dt="2021-07-28T18:11:14.592" v="208" actId="207"/>
          <ac:spMkLst>
            <pc:docMk/>
            <pc:sldMk cId="0" sldId="257"/>
            <ac:spMk id="3" creationId="{3A464AAD-F820-439A-9FF8-DBFC8E8A25FE}"/>
          </ac:spMkLst>
        </pc:spChg>
        <pc:spChg chg="add del mod">
          <ac:chgData name="Jamela Robertson" userId="ddb8bf61-85d3-4a89-a122-f2efea7bf3dc" providerId="ADAL" clId="{5372815A-AD70-465C-AE4B-17B7D1C17DBC}" dt="2021-07-28T18:09:13.615" v="149" actId="478"/>
          <ac:spMkLst>
            <pc:docMk/>
            <pc:sldMk cId="0" sldId="257"/>
            <ac:spMk id="9" creationId="{C2D42BCD-B45C-4492-93F8-DE2FE8E11E37}"/>
          </ac:spMkLst>
        </pc:spChg>
        <pc:spChg chg="mod">
          <ac:chgData name="Jamela Robertson" userId="ddb8bf61-85d3-4a89-a122-f2efea7bf3dc" providerId="ADAL" clId="{5372815A-AD70-465C-AE4B-17B7D1C17DBC}" dt="2021-07-28T18:08:00.458" v="140" actId="120"/>
          <ac:spMkLst>
            <pc:docMk/>
            <pc:sldMk cId="0" sldId="257"/>
            <ac:spMk id="32" creationId="{00000000-0000-0000-0000-000000000000}"/>
          </ac:spMkLst>
        </pc:spChg>
        <pc:spChg chg="del">
          <ac:chgData name="Jamela Robertson" userId="ddb8bf61-85d3-4a89-a122-f2efea7bf3dc" providerId="ADAL" clId="{5372815A-AD70-465C-AE4B-17B7D1C17DBC}" dt="2021-07-28T18:08:06.975" v="141" actId="478"/>
          <ac:spMkLst>
            <pc:docMk/>
            <pc:sldMk cId="0" sldId="257"/>
            <ac:spMk id="33" creationId="{00000000-0000-0000-0000-000000000000}"/>
          </ac:spMkLst>
        </pc:spChg>
      </pc:sldChg>
      <pc:sldChg chg="modSp mod">
        <pc:chgData name="Jamela Robertson" userId="ddb8bf61-85d3-4a89-a122-f2efea7bf3dc" providerId="ADAL" clId="{5372815A-AD70-465C-AE4B-17B7D1C17DBC}" dt="2021-07-28T18:21:26.727" v="290" actId="179"/>
        <pc:sldMkLst>
          <pc:docMk/>
          <pc:sldMk cId="0" sldId="258"/>
        </pc:sldMkLst>
        <pc:spChg chg="mod">
          <ac:chgData name="Jamela Robertson" userId="ddb8bf61-85d3-4a89-a122-f2efea7bf3dc" providerId="ADAL" clId="{5372815A-AD70-465C-AE4B-17B7D1C17DBC}" dt="2021-07-28T18:16:55.499" v="250" actId="1076"/>
          <ac:spMkLst>
            <pc:docMk/>
            <pc:sldMk cId="0" sldId="258"/>
            <ac:spMk id="39" creationId="{00000000-0000-0000-0000-000000000000}"/>
          </ac:spMkLst>
        </pc:spChg>
        <pc:spChg chg="mod">
          <ac:chgData name="Jamela Robertson" userId="ddb8bf61-85d3-4a89-a122-f2efea7bf3dc" providerId="ADAL" clId="{5372815A-AD70-465C-AE4B-17B7D1C17DBC}" dt="2021-07-28T18:21:26.727" v="290" actId="179"/>
          <ac:spMkLst>
            <pc:docMk/>
            <pc:sldMk cId="0" sldId="258"/>
            <ac:spMk id="40" creationId="{00000000-0000-0000-0000-000000000000}"/>
          </ac:spMkLst>
        </pc:spChg>
      </pc:sldChg>
      <pc:sldChg chg="addSp delSp modSp mod">
        <pc:chgData name="Jamela Robertson" userId="ddb8bf61-85d3-4a89-a122-f2efea7bf3dc" providerId="ADAL" clId="{5372815A-AD70-465C-AE4B-17B7D1C17DBC}" dt="2021-07-28T19:42:54.820" v="1457" actId="1076"/>
        <pc:sldMkLst>
          <pc:docMk/>
          <pc:sldMk cId="0" sldId="270"/>
        </pc:sldMkLst>
        <pc:spChg chg="add del mod">
          <ac:chgData name="Jamela Robertson" userId="ddb8bf61-85d3-4a89-a122-f2efea7bf3dc" providerId="ADAL" clId="{5372815A-AD70-465C-AE4B-17B7D1C17DBC}" dt="2021-07-28T19:39:51.436" v="1433" actId="478"/>
          <ac:spMkLst>
            <pc:docMk/>
            <pc:sldMk cId="0" sldId="270"/>
            <ac:spMk id="3" creationId="{D4B27973-8341-4B64-BA84-2E6BF3F4B26C}"/>
          </ac:spMkLst>
        </pc:spChg>
        <pc:spChg chg="add del mod">
          <ac:chgData name="Jamela Robertson" userId="ddb8bf61-85d3-4a89-a122-f2efea7bf3dc" providerId="ADAL" clId="{5372815A-AD70-465C-AE4B-17B7D1C17DBC}" dt="2021-07-28T19:40:06.152" v="1438" actId="478"/>
          <ac:spMkLst>
            <pc:docMk/>
            <pc:sldMk cId="0" sldId="270"/>
            <ac:spMk id="5" creationId="{AB5DDA24-580C-4777-BDA7-86C38DA46B43}"/>
          </ac:spMkLst>
        </pc:spChg>
        <pc:spChg chg="add mod">
          <ac:chgData name="Jamela Robertson" userId="ddb8bf61-85d3-4a89-a122-f2efea7bf3dc" providerId="ADAL" clId="{5372815A-AD70-465C-AE4B-17B7D1C17DBC}" dt="2021-07-28T19:42:54.820" v="1457" actId="1076"/>
          <ac:spMkLst>
            <pc:docMk/>
            <pc:sldMk cId="0" sldId="270"/>
            <ac:spMk id="10" creationId="{51F7498C-B88A-454F-B7EA-EB93BD3E7C7F}"/>
          </ac:spMkLst>
        </pc:spChg>
        <pc:spChg chg="del mod">
          <ac:chgData name="Jamela Robertson" userId="ddb8bf61-85d3-4a89-a122-f2efea7bf3dc" providerId="ADAL" clId="{5372815A-AD70-465C-AE4B-17B7D1C17DBC}" dt="2021-07-28T19:39:47.647" v="1432" actId="478"/>
          <ac:spMkLst>
            <pc:docMk/>
            <pc:sldMk cId="0" sldId="270"/>
            <ac:spMk id="6148" creationId="{00000000-0000-0000-0000-000000000000}"/>
          </ac:spMkLst>
        </pc:spChg>
        <pc:spChg chg="del mod">
          <ac:chgData name="Jamela Robertson" userId="ddb8bf61-85d3-4a89-a122-f2efea7bf3dc" providerId="ADAL" clId="{5372815A-AD70-465C-AE4B-17B7D1C17DBC}" dt="2021-07-28T19:40:01.652" v="1437" actId="478"/>
          <ac:spMkLst>
            <pc:docMk/>
            <pc:sldMk cId="0" sldId="270"/>
            <ac:spMk id="6149" creationId="{00000000-0000-0000-0000-000000000000}"/>
          </ac:spMkLst>
        </pc:spChg>
        <pc:graphicFrameChg chg="add mod modGraphic">
          <ac:chgData name="Jamela Robertson" userId="ddb8bf61-85d3-4a89-a122-f2efea7bf3dc" providerId="ADAL" clId="{5372815A-AD70-465C-AE4B-17B7D1C17DBC}" dt="2021-07-28T19:42:46.925" v="1456" actId="1076"/>
          <ac:graphicFrameMkLst>
            <pc:docMk/>
            <pc:sldMk cId="0" sldId="270"/>
            <ac:graphicFrameMk id="6" creationId="{36223EF6-841D-447A-8CFD-363766D7DCFB}"/>
          </ac:graphicFrameMkLst>
        </pc:graphicFrameChg>
      </pc:sldChg>
      <pc:sldChg chg="addSp delSp modSp mod">
        <pc:chgData name="Jamela Robertson" userId="ddb8bf61-85d3-4a89-a122-f2efea7bf3dc" providerId="ADAL" clId="{5372815A-AD70-465C-AE4B-17B7D1C17DBC}" dt="2021-07-28T19:50:29.876" v="1531" actId="14734"/>
        <pc:sldMkLst>
          <pc:docMk/>
          <pc:sldMk cId="0" sldId="272"/>
        </pc:sldMkLst>
        <pc:spChg chg="add del mod">
          <ac:chgData name="Jamela Robertson" userId="ddb8bf61-85d3-4a89-a122-f2efea7bf3dc" providerId="ADAL" clId="{5372815A-AD70-465C-AE4B-17B7D1C17DBC}" dt="2021-07-28T19:43:41.157" v="1459" actId="478"/>
          <ac:spMkLst>
            <pc:docMk/>
            <pc:sldMk cId="0" sldId="272"/>
            <ac:spMk id="3" creationId="{94F55D0F-77AB-46A6-83DD-4B4417E6B533}"/>
          </ac:spMkLst>
        </pc:spChg>
        <pc:spChg chg="add del mod">
          <ac:chgData name="Jamela Robertson" userId="ddb8bf61-85d3-4a89-a122-f2efea7bf3dc" providerId="ADAL" clId="{5372815A-AD70-465C-AE4B-17B7D1C17DBC}" dt="2021-07-28T19:44:23.488" v="1475" actId="478"/>
          <ac:spMkLst>
            <pc:docMk/>
            <pc:sldMk cId="0" sldId="272"/>
            <ac:spMk id="6" creationId="{063B106E-E5D9-4FE4-AB4C-5A9195490783}"/>
          </ac:spMkLst>
        </pc:spChg>
        <pc:spChg chg="add mod">
          <ac:chgData name="Jamela Robertson" userId="ddb8bf61-85d3-4a89-a122-f2efea7bf3dc" providerId="ADAL" clId="{5372815A-AD70-465C-AE4B-17B7D1C17DBC}" dt="2021-07-28T19:44:13.973" v="1473" actId="255"/>
          <ac:spMkLst>
            <pc:docMk/>
            <pc:sldMk cId="0" sldId="272"/>
            <ac:spMk id="11" creationId="{98BC8DAE-131B-41DD-B303-C8737C77423D}"/>
          </ac:spMkLst>
        </pc:spChg>
        <pc:spChg chg="del">
          <ac:chgData name="Jamela Robertson" userId="ddb8bf61-85d3-4a89-a122-f2efea7bf3dc" providerId="ADAL" clId="{5372815A-AD70-465C-AE4B-17B7D1C17DBC}" dt="2021-07-28T19:43:37.747" v="1458" actId="478"/>
          <ac:spMkLst>
            <pc:docMk/>
            <pc:sldMk cId="0" sldId="272"/>
            <ac:spMk id="9220" creationId="{00000000-0000-0000-0000-000000000000}"/>
          </ac:spMkLst>
        </pc:spChg>
        <pc:spChg chg="del">
          <ac:chgData name="Jamela Robertson" userId="ddb8bf61-85d3-4a89-a122-f2efea7bf3dc" providerId="ADAL" clId="{5372815A-AD70-465C-AE4B-17B7D1C17DBC}" dt="2021-07-28T19:44:19.074" v="1474" actId="478"/>
          <ac:spMkLst>
            <pc:docMk/>
            <pc:sldMk cId="0" sldId="272"/>
            <ac:spMk id="9221" creationId="{00000000-0000-0000-0000-000000000000}"/>
          </ac:spMkLst>
        </pc:spChg>
        <pc:graphicFrameChg chg="add mod modGraphic">
          <ac:chgData name="Jamela Robertson" userId="ddb8bf61-85d3-4a89-a122-f2efea7bf3dc" providerId="ADAL" clId="{5372815A-AD70-465C-AE4B-17B7D1C17DBC}" dt="2021-07-28T19:50:29.876" v="1531" actId="14734"/>
          <ac:graphicFrameMkLst>
            <pc:docMk/>
            <pc:sldMk cId="0" sldId="272"/>
            <ac:graphicFrameMk id="7" creationId="{C9A75CE2-A499-43AD-9E4D-9262DE6A580C}"/>
          </ac:graphicFrameMkLst>
        </pc:graphicFrameChg>
      </pc:sldChg>
      <pc:sldChg chg="addSp delSp modSp mod">
        <pc:chgData name="Jamela Robertson" userId="ddb8bf61-85d3-4a89-a122-f2efea7bf3dc" providerId="ADAL" clId="{5372815A-AD70-465C-AE4B-17B7D1C17DBC}" dt="2021-07-28T19:28:02.033" v="1323" actId="1076"/>
        <pc:sldMkLst>
          <pc:docMk/>
          <pc:sldMk cId="0" sldId="278"/>
        </pc:sldMkLst>
        <pc:spChg chg="add del mod">
          <ac:chgData name="Jamela Robertson" userId="ddb8bf61-85d3-4a89-a122-f2efea7bf3dc" providerId="ADAL" clId="{5372815A-AD70-465C-AE4B-17B7D1C17DBC}" dt="2021-07-28T19:24:33.028" v="1293" actId="478"/>
          <ac:spMkLst>
            <pc:docMk/>
            <pc:sldMk cId="0" sldId="278"/>
            <ac:spMk id="3" creationId="{246916DB-A995-444F-9388-0465500112E3}"/>
          </ac:spMkLst>
        </pc:spChg>
        <pc:spChg chg="add del mod">
          <ac:chgData name="Jamela Robertson" userId="ddb8bf61-85d3-4a89-a122-f2efea7bf3dc" providerId="ADAL" clId="{5372815A-AD70-465C-AE4B-17B7D1C17DBC}" dt="2021-07-28T19:24:47.944" v="1298" actId="478"/>
          <ac:spMkLst>
            <pc:docMk/>
            <pc:sldMk cId="0" sldId="278"/>
            <ac:spMk id="5" creationId="{7DCF029C-6886-45F3-885E-CE22465871DB}"/>
          </ac:spMkLst>
        </pc:spChg>
        <pc:spChg chg="add mod">
          <ac:chgData name="Jamela Robertson" userId="ddb8bf61-85d3-4a89-a122-f2efea7bf3dc" providerId="ADAL" clId="{5372815A-AD70-465C-AE4B-17B7D1C17DBC}" dt="2021-07-28T19:24:39.993" v="1295" actId="1076"/>
          <ac:spMkLst>
            <pc:docMk/>
            <pc:sldMk cId="0" sldId="278"/>
            <ac:spMk id="10" creationId="{313C71FD-C002-462A-87C9-B4C43E26F3FE}"/>
          </ac:spMkLst>
        </pc:spChg>
        <pc:spChg chg="del">
          <ac:chgData name="Jamela Robertson" userId="ddb8bf61-85d3-4a89-a122-f2efea7bf3dc" providerId="ADAL" clId="{5372815A-AD70-465C-AE4B-17B7D1C17DBC}" dt="2021-07-28T19:24:29.365" v="1292" actId="478"/>
          <ac:spMkLst>
            <pc:docMk/>
            <pc:sldMk cId="0" sldId="278"/>
            <ac:spMk id="18436" creationId="{00000000-0000-0000-0000-000000000000}"/>
          </ac:spMkLst>
        </pc:spChg>
        <pc:spChg chg="del mod">
          <ac:chgData name="Jamela Robertson" userId="ddb8bf61-85d3-4a89-a122-f2efea7bf3dc" providerId="ADAL" clId="{5372815A-AD70-465C-AE4B-17B7D1C17DBC}" dt="2021-07-28T19:24:43.903" v="1297" actId="478"/>
          <ac:spMkLst>
            <pc:docMk/>
            <pc:sldMk cId="0" sldId="278"/>
            <ac:spMk id="18437" creationId="{00000000-0000-0000-0000-000000000000}"/>
          </ac:spMkLst>
        </pc:spChg>
        <pc:graphicFrameChg chg="add mod modGraphic">
          <ac:chgData name="Jamela Robertson" userId="ddb8bf61-85d3-4a89-a122-f2efea7bf3dc" providerId="ADAL" clId="{5372815A-AD70-465C-AE4B-17B7D1C17DBC}" dt="2021-07-28T19:28:02.033" v="1323" actId="1076"/>
          <ac:graphicFrameMkLst>
            <pc:docMk/>
            <pc:sldMk cId="0" sldId="278"/>
            <ac:graphicFrameMk id="6" creationId="{45095554-04BA-48B3-9F60-EDB68BB425D9}"/>
          </ac:graphicFrameMkLst>
        </pc:graphicFrameChg>
      </pc:sldChg>
      <pc:sldChg chg="modSp mod">
        <pc:chgData name="Jamela Robertson" userId="ddb8bf61-85d3-4a89-a122-f2efea7bf3dc" providerId="ADAL" clId="{5372815A-AD70-465C-AE4B-17B7D1C17DBC}" dt="2021-07-28T18:14:52.595" v="233" actId="948"/>
        <pc:sldMkLst>
          <pc:docMk/>
          <pc:sldMk cId="1162471081" sldId="285"/>
        </pc:sldMkLst>
        <pc:spChg chg="mod">
          <ac:chgData name="Jamela Robertson" userId="ddb8bf61-85d3-4a89-a122-f2efea7bf3dc" providerId="ADAL" clId="{5372815A-AD70-465C-AE4B-17B7D1C17DBC}" dt="2021-07-28T18:12:42.873" v="214" actId="115"/>
          <ac:spMkLst>
            <pc:docMk/>
            <pc:sldMk cId="1162471081" sldId="285"/>
            <ac:spMk id="39" creationId="{00000000-0000-0000-0000-000000000000}"/>
          </ac:spMkLst>
        </pc:spChg>
        <pc:spChg chg="mod">
          <ac:chgData name="Jamela Robertson" userId="ddb8bf61-85d3-4a89-a122-f2efea7bf3dc" providerId="ADAL" clId="{5372815A-AD70-465C-AE4B-17B7D1C17DBC}" dt="2021-07-28T18:14:52.595" v="233" actId="948"/>
          <ac:spMkLst>
            <pc:docMk/>
            <pc:sldMk cId="1162471081" sldId="285"/>
            <ac:spMk id="40" creationId="{00000000-0000-0000-0000-000000000000}"/>
          </ac:spMkLst>
        </pc:spChg>
      </pc:sldChg>
      <pc:sldChg chg="modSp mod">
        <pc:chgData name="Jamela Robertson" userId="ddb8bf61-85d3-4a89-a122-f2efea7bf3dc" providerId="ADAL" clId="{5372815A-AD70-465C-AE4B-17B7D1C17DBC}" dt="2021-07-28T18:30:53.097" v="875" actId="14100"/>
        <pc:sldMkLst>
          <pc:docMk/>
          <pc:sldMk cId="1680888645" sldId="286"/>
        </pc:sldMkLst>
        <pc:spChg chg="mod">
          <ac:chgData name="Jamela Robertson" userId="ddb8bf61-85d3-4a89-a122-f2efea7bf3dc" providerId="ADAL" clId="{5372815A-AD70-465C-AE4B-17B7D1C17DBC}" dt="2021-07-28T18:24:01.388" v="305" actId="115"/>
          <ac:spMkLst>
            <pc:docMk/>
            <pc:sldMk cId="1680888645" sldId="286"/>
            <ac:spMk id="39" creationId="{00000000-0000-0000-0000-000000000000}"/>
          </ac:spMkLst>
        </pc:spChg>
        <pc:spChg chg="mod">
          <ac:chgData name="Jamela Robertson" userId="ddb8bf61-85d3-4a89-a122-f2efea7bf3dc" providerId="ADAL" clId="{5372815A-AD70-465C-AE4B-17B7D1C17DBC}" dt="2021-07-28T18:30:53.097" v="875" actId="14100"/>
          <ac:spMkLst>
            <pc:docMk/>
            <pc:sldMk cId="1680888645" sldId="286"/>
            <ac:spMk id="40" creationId="{00000000-0000-0000-0000-000000000000}"/>
          </ac:spMkLst>
        </pc:spChg>
      </pc:sldChg>
      <pc:sldChg chg="addSp delSp modSp mod">
        <pc:chgData name="Jamela Robertson" userId="ddb8bf61-85d3-4a89-a122-f2efea7bf3dc" providerId="ADAL" clId="{5372815A-AD70-465C-AE4B-17B7D1C17DBC}" dt="2021-07-28T20:08:44.196" v="1817" actId="1076"/>
        <pc:sldMkLst>
          <pc:docMk/>
          <pc:sldMk cId="2286180276" sldId="287"/>
        </pc:sldMkLst>
        <pc:spChg chg="mod">
          <ac:chgData name="Jamela Robertson" userId="ddb8bf61-85d3-4a89-a122-f2efea7bf3dc" providerId="ADAL" clId="{5372815A-AD70-465C-AE4B-17B7D1C17DBC}" dt="2021-07-28T20:08:28.763" v="1816" actId="1076"/>
          <ac:spMkLst>
            <pc:docMk/>
            <pc:sldMk cId="2286180276" sldId="287"/>
            <ac:spMk id="39" creationId="{00000000-0000-0000-0000-000000000000}"/>
          </ac:spMkLst>
        </pc:spChg>
        <pc:spChg chg="del">
          <ac:chgData name="Jamela Robertson" userId="ddb8bf61-85d3-4a89-a122-f2efea7bf3dc" providerId="ADAL" clId="{5372815A-AD70-465C-AE4B-17B7D1C17DBC}" dt="2021-07-28T19:51:38.676" v="1538" actId="478"/>
          <ac:spMkLst>
            <pc:docMk/>
            <pc:sldMk cId="2286180276" sldId="287"/>
            <ac:spMk id="40" creationId="{00000000-0000-0000-0000-000000000000}"/>
          </ac:spMkLst>
        </pc:spChg>
        <pc:graphicFrameChg chg="add mod modGraphic">
          <ac:chgData name="Jamela Robertson" userId="ddb8bf61-85d3-4a89-a122-f2efea7bf3dc" providerId="ADAL" clId="{5372815A-AD70-465C-AE4B-17B7D1C17DBC}" dt="2021-07-28T20:08:44.196" v="1817" actId="1076"/>
          <ac:graphicFrameMkLst>
            <pc:docMk/>
            <pc:sldMk cId="2286180276" sldId="287"/>
            <ac:graphicFrameMk id="2" creationId="{26B85490-84DB-40D7-BFEC-739762F99012}"/>
          </ac:graphicFrameMkLst>
        </pc:graphicFrameChg>
      </pc:sldChg>
      <pc:sldChg chg="addSp delSp modSp mod">
        <pc:chgData name="Jamela Robertson" userId="ddb8bf61-85d3-4a89-a122-f2efea7bf3dc" providerId="ADAL" clId="{5372815A-AD70-465C-AE4B-17B7D1C17DBC}" dt="2021-07-28T18:46:06.833" v="990" actId="1076"/>
        <pc:sldMkLst>
          <pc:docMk/>
          <pc:sldMk cId="336640867" sldId="288"/>
        </pc:sldMkLst>
        <pc:spChg chg="mod">
          <ac:chgData name="Jamela Robertson" userId="ddb8bf61-85d3-4a89-a122-f2efea7bf3dc" providerId="ADAL" clId="{5372815A-AD70-465C-AE4B-17B7D1C17DBC}" dt="2021-07-28T18:46:06.833" v="990" actId="1076"/>
          <ac:spMkLst>
            <pc:docMk/>
            <pc:sldMk cId="336640867" sldId="288"/>
            <ac:spMk id="39" creationId="{00000000-0000-0000-0000-000000000000}"/>
          </ac:spMkLst>
        </pc:spChg>
        <pc:spChg chg="del">
          <ac:chgData name="Jamela Robertson" userId="ddb8bf61-85d3-4a89-a122-f2efea7bf3dc" providerId="ADAL" clId="{5372815A-AD70-465C-AE4B-17B7D1C17DBC}" dt="2021-07-28T18:33:51.175" v="886" actId="478"/>
          <ac:spMkLst>
            <pc:docMk/>
            <pc:sldMk cId="336640867" sldId="288"/>
            <ac:spMk id="40" creationId="{00000000-0000-0000-0000-000000000000}"/>
          </ac:spMkLst>
        </pc:spChg>
        <pc:graphicFrameChg chg="add mod modGraphic">
          <ac:chgData name="Jamela Robertson" userId="ddb8bf61-85d3-4a89-a122-f2efea7bf3dc" providerId="ADAL" clId="{5372815A-AD70-465C-AE4B-17B7D1C17DBC}" dt="2021-07-28T18:45:55.550" v="989" actId="1076"/>
          <ac:graphicFrameMkLst>
            <pc:docMk/>
            <pc:sldMk cId="336640867" sldId="288"/>
            <ac:graphicFrameMk id="2" creationId="{507481E3-88BD-4669-BC56-34AA486FC1F6}"/>
          </ac:graphicFrameMkLst>
        </pc:graphicFrameChg>
      </pc:sldChg>
      <pc:sldChg chg="addSp delSp modSp mod">
        <pc:chgData name="Jamela Robertson" userId="ddb8bf61-85d3-4a89-a122-f2efea7bf3dc" providerId="ADAL" clId="{5372815A-AD70-465C-AE4B-17B7D1C17DBC}" dt="2021-07-28T19:03:04.301" v="1093" actId="13926"/>
        <pc:sldMkLst>
          <pc:docMk/>
          <pc:sldMk cId="647690957" sldId="290"/>
        </pc:sldMkLst>
        <pc:spChg chg="mod">
          <ac:chgData name="Jamela Robertson" userId="ddb8bf61-85d3-4a89-a122-f2efea7bf3dc" providerId="ADAL" clId="{5372815A-AD70-465C-AE4B-17B7D1C17DBC}" dt="2021-07-28T18:58:10.898" v="1067" actId="11"/>
          <ac:spMkLst>
            <pc:docMk/>
            <pc:sldMk cId="647690957" sldId="290"/>
            <ac:spMk id="39" creationId="{00000000-0000-0000-0000-000000000000}"/>
          </ac:spMkLst>
        </pc:spChg>
        <pc:spChg chg="del mod">
          <ac:chgData name="Jamela Robertson" userId="ddb8bf61-85d3-4a89-a122-f2efea7bf3dc" providerId="ADAL" clId="{5372815A-AD70-465C-AE4B-17B7D1C17DBC}" dt="2021-07-28T18:58:34.652" v="1069" actId="478"/>
          <ac:spMkLst>
            <pc:docMk/>
            <pc:sldMk cId="647690957" sldId="290"/>
            <ac:spMk id="40" creationId="{00000000-0000-0000-0000-000000000000}"/>
          </ac:spMkLst>
        </pc:spChg>
        <pc:graphicFrameChg chg="add mod modGraphic">
          <ac:chgData name="Jamela Robertson" userId="ddb8bf61-85d3-4a89-a122-f2efea7bf3dc" providerId="ADAL" clId="{5372815A-AD70-465C-AE4B-17B7D1C17DBC}" dt="2021-07-28T19:03:04.301" v="1093" actId="13926"/>
          <ac:graphicFrameMkLst>
            <pc:docMk/>
            <pc:sldMk cId="647690957" sldId="290"/>
            <ac:graphicFrameMk id="2" creationId="{54E77202-A5C3-4AE8-88E9-3C44F95DD159}"/>
          </ac:graphicFrameMkLst>
        </pc:graphicFrameChg>
        <pc:graphicFrameChg chg="add del mod">
          <ac:chgData name="Jamela Robertson" userId="ddb8bf61-85d3-4a89-a122-f2efea7bf3dc" providerId="ADAL" clId="{5372815A-AD70-465C-AE4B-17B7D1C17DBC}" dt="2021-07-28T19:01:48.186" v="1089"/>
          <ac:graphicFrameMkLst>
            <pc:docMk/>
            <pc:sldMk cId="647690957" sldId="290"/>
            <ac:graphicFrameMk id="3" creationId="{3318B7B9-7292-464E-A57D-7A56119E70A0}"/>
          </ac:graphicFrameMkLst>
        </pc:graphicFrameChg>
      </pc:sldChg>
      <pc:sldChg chg="addSp delSp modSp mod">
        <pc:chgData name="Jamela Robertson" userId="ddb8bf61-85d3-4a89-a122-f2efea7bf3dc" providerId="ADAL" clId="{5372815A-AD70-465C-AE4B-17B7D1C17DBC}" dt="2021-07-28T19:27:39.043" v="1320" actId="1076"/>
        <pc:sldMkLst>
          <pc:docMk/>
          <pc:sldMk cId="3855824702" sldId="292"/>
        </pc:sldMkLst>
        <pc:spChg chg="del mod">
          <ac:chgData name="Jamela Robertson" userId="ddb8bf61-85d3-4a89-a122-f2efea7bf3dc" providerId="ADAL" clId="{5372815A-AD70-465C-AE4B-17B7D1C17DBC}" dt="2021-07-28T19:20:57.626" v="1273" actId="478"/>
          <ac:spMkLst>
            <pc:docMk/>
            <pc:sldMk cId="3855824702" sldId="292"/>
            <ac:spMk id="9" creationId="{549134E1-6EB7-4922-A95B-F5239FC5BC17}"/>
          </ac:spMkLst>
        </pc:spChg>
        <pc:spChg chg="add mod">
          <ac:chgData name="Jamela Robertson" userId="ddb8bf61-85d3-4a89-a122-f2efea7bf3dc" providerId="ADAL" clId="{5372815A-AD70-465C-AE4B-17B7D1C17DBC}" dt="2021-07-28T19:24:19.517" v="1291" actId="1076"/>
          <ac:spMkLst>
            <pc:docMk/>
            <pc:sldMk cId="3855824702" sldId="292"/>
            <ac:spMk id="10" creationId="{C5AD7614-4D0B-4D68-A8A4-F30E910C3CF4}"/>
          </ac:spMkLst>
        </pc:spChg>
        <pc:spChg chg="del mod">
          <ac:chgData name="Jamela Robertson" userId="ddb8bf61-85d3-4a89-a122-f2efea7bf3dc" providerId="ADAL" clId="{5372815A-AD70-465C-AE4B-17B7D1C17DBC}" dt="2021-07-28T19:20:48.995" v="1270" actId="478"/>
          <ac:spMkLst>
            <pc:docMk/>
            <pc:sldMk cId="3855824702" sldId="292"/>
            <ac:spMk id="39" creationId="{00000000-0000-0000-0000-000000000000}"/>
          </ac:spMkLst>
        </pc:spChg>
        <pc:spChg chg="del">
          <ac:chgData name="Jamela Robertson" userId="ddb8bf61-85d3-4a89-a122-f2efea7bf3dc" providerId="ADAL" clId="{5372815A-AD70-465C-AE4B-17B7D1C17DBC}" dt="2021-07-28T19:21:02.678" v="1274" actId="478"/>
          <ac:spMkLst>
            <pc:docMk/>
            <pc:sldMk cId="3855824702" sldId="292"/>
            <ac:spMk id="40" creationId="{00000000-0000-0000-0000-000000000000}"/>
          </ac:spMkLst>
        </pc:spChg>
        <pc:graphicFrameChg chg="add mod modGraphic">
          <ac:chgData name="Jamela Robertson" userId="ddb8bf61-85d3-4a89-a122-f2efea7bf3dc" providerId="ADAL" clId="{5372815A-AD70-465C-AE4B-17B7D1C17DBC}" dt="2021-07-28T19:27:39.043" v="1320" actId="1076"/>
          <ac:graphicFrameMkLst>
            <pc:docMk/>
            <pc:sldMk cId="3855824702" sldId="292"/>
            <ac:graphicFrameMk id="2" creationId="{FC48E1B0-64DE-45FD-8693-2977CD96AEB9}"/>
          </ac:graphicFrameMkLst>
        </pc:graphicFrameChg>
      </pc:sldChg>
      <pc:sldChg chg="addSp delSp modSp mod">
        <pc:chgData name="Jamela Robertson" userId="ddb8bf61-85d3-4a89-a122-f2efea7bf3dc" providerId="ADAL" clId="{5372815A-AD70-465C-AE4B-17B7D1C17DBC}" dt="2021-07-28T19:35:53.570" v="1395" actId="1076"/>
        <pc:sldMkLst>
          <pc:docMk/>
          <pc:sldMk cId="2593527228" sldId="293"/>
        </pc:sldMkLst>
        <pc:spChg chg="add mod">
          <ac:chgData name="Jamela Robertson" userId="ddb8bf61-85d3-4a89-a122-f2efea7bf3dc" providerId="ADAL" clId="{5372815A-AD70-465C-AE4B-17B7D1C17DBC}" dt="2021-07-28T19:35:05.303" v="1389" actId="1076"/>
          <ac:spMkLst>
            <pc:docMk/>
            <pc:sldMk cId="2593527228" sldId="293"/>
            <ac:spMk id="9" creationId="{A5BE1862-ABF7-4AC7-A390-501647B9382E}"/>
          </ac:spMkLst>
        </pc:spChg>
        <pc:spChg chg="del">
          <ac:chgData name="Jamela Robertson" userId="ddb8bf61-85d3-4a89-a122-f2efea7bf3dc" providerId="ADAL" clId="{5372815A-AD70-465C-AE4B-17B7D1C17DBC}" dt="2021-07-28T19:29:00.605" v="1326" actId="478"/>
          <ac:spMkLst>
            <pc:docMk/>
            <pc:sldMk cId="2593527228" sldId="293"/>
            <ac:spMk id="39" creationId="{00000000-0000-0000-0000-000000000000}"/>
          </ac:spMkLst>
        </pc:spChg>
        <pc:spChg chg="del mod">
          <ac:chgData name="Jamela Robertson" userId="ddb8bf61-85d3-4a89-a122-f2efea7bf3dc" providerId="ADAL" clId="{5372815A-AD70-465C-AE4B-17B7D1C17DBC}" dt="2021-07-28T19:29:55.775" v="1347" actId="478"/>
          <ac:spMkLst>
            <pc:docMk/>
            <pc:sldMk cId="2593527228" sldId="293"/>
            <ac:spMk id="40" creationId="{00000000-0000-0000-0000-000000000000}"/>
          </ac:spMkLst>
        </pc:spChg>
        <pc:graphicFrameChg chg="add mod modGraphic">
          <ac:chgData name="Jamela Robertson" userId="ddb8bf61-85d3-4a89-a122-f2efea7bf3dc" providerId="ADAL" clId="{5372815A-AD70-465C-AE4B-17B7D1C17DBC}" dt="2021-07-28T19:35:53.570" v="1395" actId="1076"/>
          <ac:graphicFrameMkLst>
            <pc:docMk/>
            <pc:sldMk cId="2593527228" sldId="293"/>
            <ac:graphicFrameMk id="3" creationId="{D9ABDA8B-9EBE-4F67-B9F7-2A0D0FE87094}"/>
          </ac:graphicFrameMkLst>
        </pc:graphicFrameChg>
      </pc:sldChg>
      <pc:sldChg chg="addSp delSp modSp mod">
        <pc:chgData name="Jamela Robertson" userId="ddb8bf61-85d3-4a89-a122-f2efea7bf3dc" providerId="ADAL" clId="{5372815A-AD70-465C-AE4B-17B7D1C17DBC}" dt="2021-07-28T18:57:00.419" v="1062" actId="1076"/>
        <pc:sldMkLst>
          <pc:docMk/>
          <pc:sldMk cId="3738718745" sldId="294"/>
        </pc:sldMkLst>
        <pc:spChg chg="mod">
          <ac:chgData name="Jamela Robertson" userId="ddb8bf61-85d3-4a89-a122-f2efea7bf3dc" providerId="ADAL" clId="{5372815A-AD70-465C-AE4B-17B7D1C17DBC}" dt="2021-07-28T18:47:31.811" v="995" actId="1076"/>
          <ac:spMkLst>
            <pc:docMk/>
            <pc:sldMk cId="3738718745" sldId="294"/>
            <ac:spMk id="39" creationId="{00000000-0000-0000-0000-000000000000}"/>
          </ac:spMkLst>
        </pc:spChg>
        <pc:spChg chg="del">
          <ac:chgData name="Jamela Robertson" userId="ddb8bf61-85d3-4a89-a122-f2efea7bf3dc" providerId="ADAL" clId="{5372815A-AD70-465C-AE4B-17B7D1C17DBC}" dt="2021-07-28T18:47:49.088" v="996" actId="478"/>
          <ac:spMkLst>
            <pc:docMk/>
            <pc:sldMk cId="3738718745" sldId="294"/>
            <ac:spMk id="40" creationId="{00000000-0000-0000-0000-000000000000}"/>
          </ac:spMkLst>
        </pc:spChg>
        <pc:graphicFrameChg chg="add mod modGraphic">
          <ac:chgData name="Jamela Robertson" userId="ddb8bf61-85d3-4a89-a122-f2efea7bf3dc" providerId="ADAL" clId="{5372815A-AD70-465C-AE4B-17B7D1C17DBC}" dt="2021-07-28T18:57:00.419" v="1062" actId="1076"/>
          <ac:graphicFrameMkLst>
            <pc:docMk/>
            <pc:sldMk cId="3738718745" sldId="294"/>
            <ac:graphicFrameMk id="2" creationId="{5920AE02-5DE3-48CF-9CC8-D8CCE0827DB2}"/>
          </ac:graphicFrameMkLst>
        </pc:graphicFrameChg>
      </pc:sldChg>
      <pc:sldChg chg="addSp delSp modSp mod">
        <pc:chgData name="Jamela Robertson" userId="ddb8bf61-85d3-4a89-a122-f2efea7bf3dc" providerId="ADAL" clId="{5372815A-AD70-465C-AE4B-17B7D1C17DBC}" dt="2021-07-28T19:28:13.398" v="1324" actId="113"/>
        <pc:sldMkLst>
          <pc:docMk/>
          <pc:sldMk cId="0" sldId="306"/>
        </pc:sldMkLst>
        <pc:spChg chg="add del mod">
          <ac:chgData name="Jamela Robertson" userId="ddb8bf61-85d3-4a89-a122-f2efea7bf3dc" providerId="ADAL" clId="{5372815A-AD70-465C-AE4B-17B7D1C17DBC}" dt="2021-07-28T19:08:55.400" v="1118" actId="478"/>
          <ac:spMkLst>
            <pc:docMk/>
            <pc:sldMk cId="0" sldId="306"/>
            <ac:spMk id="2" creationId="{636712A1-2D1A-4333-B92C-F8B8F62E193E}"/>
          </ac:spMkLst>
        </pc:spChg>
        <pc:spChg chg="del mod">
          <ac:chgData name="Jamela Robertson" userId="ddb8bf61-85d3-4a89-a122-f2efea7bf3dc" providerId="ADAL" clId="{5372815A-AD70-465C-AE4B-17B7D1C17DBC}" dt="2021-07-28T19:08:50.700" v="1117" actId="478"/>
          <ac:spMkLst>
            <pc:docMk/>
            <pc:sldMk cId="0" sldId="306"/>
            <ac:spMk id="5125" creationId="{48C2A2EE-C62D-4B5C-B5FF-74C20235EA0A}"/>
          </ac:spMkLst>
        </pc:spChg>
        <pc:spChg chg="mod">
          <ac:chgData name="Jamela Robertson" userId="ddb8bf61-85d3-4a89-a122-f2efea7bf3dc" providerId="ADAL" clId="{5372815A-AD70-465C-AE4B-17B7D1C17DBC}" dt="2021-07-28T19:14:27.544" v="1157" actId="1076"/>
          <ac:spMkLst>
            <pc:docMk/>
            <pc:sldMk cId="0" sldId="306"/>
            <ac:spMk id="7172" creationId="{04439AEB-0A17-4748-866D-53425E1BA5CA}"/>
          </ac:spMkLst>
        </pc:spChg>
        <pc:graphicFrameChg chg="add mod modGraphic">
          <ac:chgData name="Jamela Robertson" userId="ddb8bf61-85d3-4a89-a122-f2efea7bf3dc" providerId="ADAL" clId="{5372815A-AD70-465C-AE4B-17B7D1C17DBC}" dt="2021-07-28T19:28:13.398" v="1324" actId="113"/>
          <ac:graphicFrameMkLst>
            <pc:docMk/>
            <pc:sldMk cId="0" sldId="306"/>
            <ac:graphicFrameMk id="3" creationId="{31149460-BACF-45FF-89E3-09721CEC8AC6}"/>
          </ac:graphicFrameMkLst>
        </pc:graphicFrameChg>
      </pc:sldChg>
      <pc:sldChg chg="addSp delSp modSp mod">
        <pc:chgData name="Jamela Robertson" userId="ddb8bf61-85d3-4a89-a122-f2efea7bf3dc" providerId="ADAL" clId="{5372815A-AD70-465C-AE4B-17B7D1C17DBC}" dt="2021-07-28T19:06:46.773" v="1108" actId="13822"/>
        <pc:sldMkLst>
          <pc:docMk/>
          <pc:sldMk cId="0" sldId="373"/>
        </pc:sldMkLst>
        <pc:spChg chg="add del mod">
          <ac:chgData name="Jamela Robertson" userId="ddb8bf61-85d3-4a89-a122-f2efea7bf3dc" providerId="ADAL" clId="{5372815A-AD70-465C-AE4B-17B7D1C17DBC}" dt="2021-07-28T19:04:30.934" v="1097" actId="478"/>
          <ac:spMkLst>
            <pc:docMk/>
            <pc:sldMk cId="0" sldId="373"/>
            <ac:spMk id="2" creationId="{FE06F561-B77A-47D3-BFAD-23508DFC640E}"/>
          </ac:spMkLst>
        </pc:spChg>
        <pc:spChg chg="add del mod">
          <ac:chgData name="Jamela Robertson" userId="ddb8bf61-85d3-4a89-a122-f2efea7bf3dc" providerId="ADAL" clId="{5372815A-AD70-465C-AE4B-17B7D1C17DBC}" dt="2021-07-28T19:04:26.290" v="1096" actId="478"/>
          <ac:spMkLst>
            <pc:docMk/>
            <pc:sldMk cId="0" sldId="373"/>
            <ac:spMk id="3" creationId="{889C1CE8-318C-4DB6-80F4-7E02E41AC44B}"/>
          </ac:spMkLst>
        </pc:spChg>
        <pc:spChg chg="add mod">
          <ac:chgData name="Jamela Robertson" userId="ddb8bf61-85d3-4a89-a122-f2efea7bf3dc" providerId="ADAL" clId="{5372815A-AD70-465C-AE4B-17B7D1C17DBC}" dt="2021-07-28T19:06:46.773" v="1108" actId="13822"/>
          <ac:spMkLst>
            <pc:docMk/>
            <pc:sldMk cId="0" sldId="373"/>
            <ac:spMk id="12" creationId="{EF4B33A1-D46D-4C06-9AD4-861168A47A20}"/>
          </ac:spMkLst>
        </pc:spChg>
        <pc:spChg chg="add mod">
          <ac:chgData name="Jamela Robertson" userId="ddb8bf61-85d3-4a89-a122-f2efea7bf3dc" providerId="ADAL" clId="{5372815A-AD70-465C-AE4B-17B7D1C17DBC}" dt="2021-07-28T19:06:46.773" v="1108" actId="13822"/>
          <ac:spMkLst>
            <pc:docMk/>
            <pc:sldMk cId="0" sldId="373"/>
            <ac:spMk id="14" creationId="{6E91B26F-993A-4E98-B5FC-68DC02E60504}"/>
          </ac:spMkLst>
        </pc:spChg>
        <pc:spChg chg="add mod">
          <ac:chgData name="Jamela Robertson" userId="ddb8bf61-85d3-4a89-a122-f2efea7bf3dc" providerId="ADAL" clId="{5372815A-AD70-465C-AE4B-17B7D1C17DBC}" dt="2021-07-28T19:06:46.773" v="1108" actId="13822"/>
          <ac:spMkLst>
            <pc:docMk/>
            <pc:sldMk cId="0" sldId="373"/>
            <ac:spMk id="15" creationId="{50E3675C-D3EF-41FE-A401-5984848C86DF}"/>
          </ac:spMkLst>
        </pc:spChg>
        <pc:spChg chg="add mod">
          <ac:chgData name="Jamela Robertson" userId="ddb8bf61-85d3-4a89-a122-f2efea7bf3dc" providerId="ADAL" clId="{5372815A-AD70-465C-AE4B-17B7D1C17DBC}" dt="2021-07-28T19:06:46.773" v="1108" actId="13822"/>
          <ac:spMkLst>
            <pc:docMk/>
            <pc:sldMk cId="0" sldId="373"/>
            <ac:spMk id="16" creationId="{CAF46204-FADF-493D-95E0-52F48EC6C9B3}"/>
          </ac:spMkLst>
        </pc:spChg>
        <pc:spChg chg="del">
          <ac:chgData name="Jamela Robertson" userId="ddb8bf61-85d3-4a89-a122-f2efea7bf3dc" providerId="ADAL" clId="{5372815A-AD70-465C-AE4B-17B7D1C17DBC}" dt="2021-07-28T19:04:22.579" v="1095" actId="478"/>
          <ac:spMkLst>
            <pc:docMk/>
            <pc:sldMk cId="0" sldId="373"/>
            <ac:spMk id="5124" creationId="{8DE190CE-9E81-4277-9CAE-2C46934F8E00}"/>
          </ac:spMkLst>
        </pc:spChg>
        <pc:spChg chg="del">
          <ac:chgData name="Jamela Robertson" userId="ddb8bf61-85d3-4a89-a122-f2efea7bf3dc" providerId="ADAL" clId="{5372815A-AD70-465C-AE4B-17B7D1C17DBC}" dt="2021-07-28T19:04:17.581" v="1094" actId="478"/>
          <ac:spMkLst>
            <pc:docMk/>
            <pc:sldMk cId="0" sldId="373"/>
            <ac:spMk id="7173" creationId="{678691A4-3AA9-4E3E-AB71-F7D43B9B15CD}"/>
          </ac:spMkLst>
        </pc:spChg>
        <pc:grpChg chg="add mod">
          <ac:chgData name="Jamela Robertson" userId="ddb8bf61-85d3-4a89-a122-f2efea7bf3dc" providerId="ADAL" clId="{5372815A-AD70-465C-AE4B-17B7D1C17DBC}" dt="2021-07-28T19:06:11.907" v="1106" actId="1076"/>
          <ac:grpSpMkLst>
            <pc:docMk/>
            <pc:sldMk cId="0" sldId="373"/>
            <ac:grpSpMk id="10" creationId="{DF75F8E1-D737-453B-9884-BB40C59361BA}"/>
          </ac:grpSpMkLst>
        </pc:grpChg>
        <pc:grpChg chg="add mod">
          <ac:chgData name="Jamela Robertson" userId="ddb8bf61-85d3-4a89-a122-f2efea7bf3dc" providerId="ADAL" clId="{5372815A-AD70-465C-AE4B-17B7D1C17DBC}" dt="2021-07-28T19:04:35.383" v="1098"/>
          <ac:grpSpMkLst>
            <pc:docMk/>
            <pc:sldMk cId="0" sldId="373"/>
            <ac:grpSpMk id="11" creationId="{51DF8DAA-C359-426D-84C8-533095251575}"/>
          </ac:grpSpMkLst>
        </pc:grpChg>
        <pc:graphicFrameChg chg="add mod">
          <ac:chgData name="Jamela Robertson" userId="ddb8bf61-85d3-4a89-a122-f2efea7bf3dc" providerId="ADAL" clId="{5372815A-AD70-465C-AE4B-17B7D1C17DBC}" dt="2021-07-28T19:04:35.383" v="1098"/>
          <ac:graphicFrameMkLst>
            <pc:docMk/>
            <pc:sldMk cId="0" sldId="373"/>
            <ac:graphicFrameMk id="13" creationId="{C8AD3ADA-2600-4D3C-AFC2-2F9A3663EA27}"/>
          </ac:graphicFrameMkLst>
        </pc:graphicFrameChg>
      </pc:sldChg>
      <pc:sldChg chg="addSp delSp modSp mod">
        <pc:chgData name="Jamela Robertson" userId="ddb8bf61-85d3-4a89-a122-f2efea7bf3dc" providerId="ADAL" clId="{5372815A-AD70-465C-AE4B-17B7D1C17DBC}" dt="2021-07-28T19:28:21.646" v="1325" actId="113"/>
        <pc:sldMkLst>
          <pc:docMk/>
          <pc:sldMk cId="3438055128" sldId="374"/>
        </pc:sldMkLst>
        <pc:spChg chg="add mod">
          <ac:chgData name="Jamela Robertson" userId="ddb8bf61-85d3-4a89-a122-f2efea7bf3dc" providerId="ADAL" clId="{5372815A-AD70-465C-AE4B-17B7D1C17DBC}" dt="2021-07-28T19:17:27.143" v="1252" actId="1076"/>
          <ac:spMkLst>
            <pc:docMk/>
            <pc:sldMk cId="3438055128" sldId="374"/>
            <ac:spMk id="8" creationId="{84801493-629F-4F27-B3D5-D89BE33A837A}"/>
          </ac:spMkLst>
        </pc:spChg>
        <pc:spChg chg="del">
          <ac:chgData name="Jamela Robertson" userId="ddb8bf61-85d3-4a89-a122-f2efea7bf3dc" providerId="ADAL" clId="{5372815A-AD70-465C-AE4B-17B7D1C17DBC}" dt="2021-07-28T19:16:40.269" v="1167" actId="478"/>
          <ac:spMkLst>
            <pc:docMk/>
            <pc:sldMk cId="3438055128" sldId="374"/>
            <ac:spMk id="39" creationId="{00000000-0000-0000-0000-000000000000}"/>
          </ac:spMkLst>
        </pc:spChg>
        <pc:spChg chg="del">
          <ac:chgData name="Jamela Robertson" userId="ddb8bf61-85d3-4a89-a122-f2efea7bf3dc" providerId="ADAL" clId="{5372815A-AD70-465C-AE4B-17B7D1C17DBC}" dt="2021-07-28T19:17:32.759" v="1253" actId="478"/>
          <ac:spMkLst>
            <pc:docMk/>
            <pc:sldMk cId="3438055128" sldId="374"/>
            <ac:spMk id="40" creationId="{00000000-0000-0000-0000-000000000000}"/>
          </ac:spMkLst>
        </pc:spChg>
        <pc:graphicFrameChg chg="add mod modGraphic">
          <ac:chgData name="Jamela Robertson" userId="ddb8bf61-85d3-4a89-a122-f2efea7bf3dc" providerId="ADAL" clId="{5372815A-AD70-465C-AE4B-17B7D1C17DBC}" dt="2021-07-28T19:28:21.646" v="1325" actId="113"/>
          <ac:graphicFrameMkLst>
            <pc:docMk/>
            <pc:sldMk cId="3438055128" sldId="374"/>
            <ac:graphicFrameMk id="2" creationId="{4D94E943-3EDA-4A81-B909-C642F358D572}"/>
          </ac:graphicFrameMkLst>
        </pc:graphicFrameChg>
      </pc:sldChg>
      <pc:sldChg chg="addSp delSp modSp mod">
        <pc:chgData name="Jamela Robertson" userId="ddb8bf61-85d3-4a89-a122-f2efea7bf3dc" providerId="ADAL" clId="{5372815A-AD70-465C-AE4B-17B7D1C17DBC}" dt="2021-07-28T19:39:29.723" v="1430" actId="1076"/>
        <pc:sldMkLst>
          <pc:docMk/>
          <pc:sldMk cId="4110604513" sldId="375"/>
        </pc:sldMkLst>
        <pc:spChg chg="add mod">
          <ac:chgData name="Jamela Robertson" userId="ddb8bf61-85d3-4a89-a122-f2efea7bf3dc" providerId="ADAL" clId="{5372815A-AD70-465C-AE4B-17B7D1C17DBC}" dt="2021-07-28T19:36:36.179" v="1408" actId="1076"/>
          <ac:spMkLst>
            <pc:docMk/>
            <pc:sldMk cId="4110604513" sldId="375"/>
            <ac:spMk id="9" creationId="{1E4297BC-310A-4024-853A-5EE3D7488902}"/>
          </ac:spMkLst>
        </pc:spChg>
        <pc:spChg chg="del">
          <ac:chgData name="Jamela Robertson" userId="ddb8bf61-85d3-4a89-a122-f2efea7bf3dc" providerId="ADAL" clId="{5372815A-AD70-465C-AE4B-17B7D1C17DBC}" dt="2021-07-28T19:36:15.893" v="1396" actId="478"/>
          <ac:spMkLst>
            <pc:docMk/>
            <pc:sldMk cId="4110604513" sldId="375"/>
            <ac:spMk id="39" creationId="{00000000-0000-0000-0000-000000000000}"/>
          </ac:spMkLst>
        </pc:spChg>
        <pc:spChg chg="del">
          <ac:chgData name="Jamela Robertson" userId="ddb8bf61-85d3-4a89-a122-f2efea7bf3dc" providerId="ADAL" clId="{5372815A-AD70-465C-AE4B-17B7D1C17DBC}" dt="2021-07-28T19:36:40.151" v="1409" actId="478"/>
          <ac:spMkLst>
            <pc:docMk/>
            <pc:sldMk cId="4110604513" sldId="375"/>
            <ac:spMk id="40" creationId="{00000000-0000-0000-0000-000000000000}"/>
          </ac:spMkLst>
        </pc:spChg>
        <pc:graphicFrameChg chg="add mod modGraphic">
          <ac:chgData name="Jamela Robertson" userId="ddb8bf61-85d3-4a89-a122-f2efea7bf3dc" providerId="ADAL" clId="{5372815A-AD70-465C-AE4B-17B7D1C17DBC}" dt="2021-07-28T19:39:29.723" v="1430" actId="1076"/>
          <ac:graphicFrameMkLst>
            <pc:docMk/>
            <pc:sldMk cId="4110604513" sldId="375"/>
            <ac:graphicFrameMk id="3" creationId="{85DD28FB-15A1-4B5E-A442-68E13DE69067}"/>
          </ac:graphicFrameMkLst>
        </pc:graphicFrameChg>
      </pc:sldChg>
      <pc:sldChg chg="modSp mod">
        <pc:chgData name="Jamela Robertson" userId="ddb8bf61-85d3-4a89-a122-f2efea7bf3dc" providerId="ADAL" clId="{5372815A-AD70-465C-AE4B-17B7D1C17DBC}" dt="2021-07-28T20:12:56.996" v="1846" actId="1076"/>
        <pc:sldMkLst>
          <pc:docMk/>
          <pc:sldMk cId="1713860312" sldId="376"/>
        </pc:sldMkLst>
        <pc:spChg chg="mod">
          <ac:chgData name="Jamela Robertson" userId="ddb8bf61-85d3-4a89-a122-f2efea7bf3dc" providerId="ADAL" clId="{5372815A-AD70-465C-AE4B-17B7D1C17DBC}" dt="2021-07-28T20:12:56.996" v="1846" actId="1076"/>
          <ac:spMkLst>
            <pc:docMk/>
            <pc:sldMk cId="1713860312" sldId="376"/>
            <ac:spMk id="39" creationId="{00000000-0000-0000-0000-000000000000}"/>
          </ac:spMkLst>
        </pc:spChg>
        <pc:graphicFrameChg chg="mod modGraphic">
          <ac:chgData name="Jamela Robertson" userId="ddb8bf61-85d3-4a89-a122-f2efea7bf3dc" providerId="ADAL" clId="{5372815A-AD70-465C-AE4B-17B7D1C17DBC}" dt="2021-07-28T20:12:46.600" v="1845" actId="14734"/>
          <ac:graphicFrameMkLst>
            <pc:docMk/>
            <pc:sldMk cId="1713860312" sldId="376"/>
            <ac:graphicFrameMk id="2" creationId="{26B85490-84DB-40D7-BFEC-739762F99012}"/>
          </ac:graphicFrameMkLst>
        </pc:graphicFrameChg>
      </pc:sldChg>
      <pc:sldChg chg="addSp delSp modSp mod">
        <pc:chgData name="Jamela Robertson" userId="ddb8bf61-85d3-4a89-a122-f2efea7bf3dc" providerId="ADAL" clId="{5372815A-AD70-465C-AE4B-17B7D1C17DBC}" dt="2021-07-28T20:15:42.094" v="2002" actId="1076"/>
        <pc:sldMkLst>
          <pc:docMk/>
          <pc:sldMk cId="981832350" sldId="377"/>
        </pc:sldMkLst>
        <pc:spChg chg="add mod">
          <ac:chgData name="Jamela Robertson" userId="ddb8bf61-85d3-4a89-a122-f2efea7bf3dc" providerId="ADAL" clId="{5372815A-AD70-465C-AE4B-17B7D1C17DBC}" dt="2021-07-28T20:15:21.576" v="2000" actId="1076"/>
          <ac:spMkLst>
            <pc:docMk/>
            <pc:sldMk cId="981832350" sldId="377"/>
            <ac:spMk id="3" creationId="{3F36AED7-E2B0-4EFB-B93E-B023704DF286}"/>
          </ac:spMkLst>
        </pc:spChg>
        <pc:spChg chg="mod">
          <ac:chgData name="Jamela Robertson" userId="ddb8bf61-85d3-4a89-a122-f2efea7bf3dc" providerId="ADAL" clId="{5372815A-AD70-465C-AE4B-17B7D1C17DBC}" dt="2021-07-28T20:15:42.094" v="2002" actId="1076"/>
          <ac:spMkLst>
            <pc:docMk/>
            <pc:sldMk cId="981832350" sldId="377"/>
            <ac:spMk id="39" creationId="{00000000-0000-0000-0000-000000000000}"/>
          </ac:spMkLst>
        </pc:spChg>
        <pc:grpChg chg="mod">
          <ac:chgData name="Jamela Robertson" userId="ddb8bf61-85d3-4a89-a122-f2efea7bf3dc" providerId="ADAL" clId="{5372815A-AD70-465C-AE4B-17B7D1C17DBC}" dt="2021-07-28T20:15:27.753" v="2001" actId="1076"/>
          <ac:grpSpMkLst>
            <pc:docMk/>
            <pc:sldMk cId="981832350" sldId="377"/>
            <ac:grpSpMk id="37" creationId="{00000000-0000-0000-0000-000000000000}"/>
          </ac:grpSpMkLst>
        </pc:grpChg>
        <pc:graphicFrameChg chg="del">
          <ac:chgData name="Jamela Robertson" userId="ddb8bf61-85d3-4a89-a122-f2efea7bf3dc" providerId="ADAL" clId="{5372815A-AD70-465C-AE4B-17B7D1C17DBC}" dt="2021-07-28T20:14:30.757" v="1994" actId="478"/>
          <ac:graphicFrameMkLst>
            <pc:docMk/>
            <pc:sldMk cId="981832350" sldId="377"/>
            <ac:graphicFrameMk id="2" creationId="{26B85490-84DB-40D7-BFEC-739762F99012}"/>
          </ac:graphicFrameMkLst>
        </pc:graphicFrameChg>
      </pc:sldChg>
    </pc:docChg>
  </pc:docChgLst>
  <pc:docChgLst>
    <pc:chgData name="Jamela Robertson" userId="ddb8bf61-85d3-4a89-a122-f2efea7bf3dc" providerId="ADAL" clId="{9A0A78AA-1336-4D83-85CA-B0BF0A1B4570}"/>
    <pc:docChg chg="undo custSel delSld modSld">
      <pc:chgData name="Jamela Robertson" userId="ddb8bf61-85d3-4a89-a122-f2efea7bf3dc" providerId="ADAL" clId="{9A0A78AA-1336-4D83-85CA-B0BF0A1B4570}" dt="2021-07-30T13:41:48.016" v="2703" actId="20577"/>
      <pc:docMkLst>
        <pc:docMk/>
      </pc:docMkLst>
      <pc:sldChg chg="modSp mod">
        <pc:chgData name="Jamela Robertson" userId="ddb8bf61-85d3-4a89-a122-f2efea7bf3dc" providerId="ADAL" clId="{9A0A78AA-1336-4D83-85CA-B0BF0A1B4570}" dt="2021-07-29T17:55:18.513" v="12" actId="20577"/>
        <pc:sldMkLst>
          <pc:docMk/>
          <pc:sldMk cId="0" sldId="256"/>
        </pc:sldMkLst>
        <pc:spChg chg="mod">
          <ac:chgData name="Jamela Robertson" userId="ddb8bf61-85d3-4a89-a122-f2efea7bf3dc" providerId="ADAL" clId="{9A0A78AA-1336-4D83-85CA-B0BF0A1B4570}" dt="2021-07-29T17:55:18.513" v="12" actId="20577"/>
          <ac:spMkLst>
            <pc:docMk/>
            <pc:sldMk cId="0" sldId="256"/>
            <ac:spMk id="9" creationId="{9D69B07E-1526-4690-BA38-907CEA136935}"/>
          </ac:spMkLst>
        </pc:spChg>
      </pc:sldChg>
      <pc:sldChg chg="modSp mod">
        <pc:chgData name="Jamela Robertson" userId="ddb8bf61-85d3-4a89-a122-f2efea7bf3dc" providerId="ADAL" clId="{9A0A78AA-1336-4D83-85CA-B0BF0A1B4570}" dt="2021-07-30T13:30:08.564" v="2682" actId="207"/>
        <pc:sldMkLst>
          <pc:docMk/>
          <pc:sldMk cId="0" sldId="257"/>
        </pc:sldMkLst>
        <pc:spChg chg="mod">
          <ac:chgData name="Jamela Robertson" userId="ddb8bf61-85d3-4a89-a122-f2efea7bf3dc" providerId="ADAL" clId="{9A0A78AA-1336-4D83-85CA-B0BF0A1B4570}" dt="2021-07-30T13:30:08.564" v="2682" actId="207"/>
          <ac:spMkLst>
            <pc:docMk/>
            <pc:sldMk cId="0" sldId="257"/>
            <ac:spMk id="3" creationId="{3A464AAD-F820-439A-9FF8-DBFC8E8A25FE}"/>
          </ac:spMkLst>
        </pc:spChg>
        <pc:spChg chg="mod">
          <ac:chgData name="Jamela Robertson" userId="ddb8bf61-85d3-4a89-a122-f2efea7bf3dc" providerId="ADAL" clId="{9A0A78AA-1336-4D83-85CA-B0BF0A1B4570}" dt="2021-07-30T13:26:46.666" v="2649" actId="115"/>
          <ac:spMkLst>
            <pc:docMk/>
            <pc:sldMk cId="0" sldId="257"/>
            <ac:spMk id="32" creationId="{00000000-0000-0000-0000-000000000000}"/>
          </ac:spMkLst>
        </pc:spChg>
      </pc:sldChg>
      <pc:sldChg chg="modSp mod">
        <pc:chgData name="Jamela Robertson" userId="ddb8bf61-85d3-4a89-a122-f2efea7bf3dc" providerId="ADAL" clId="{9A0A78AA-1336-4D83-85CA-B0BF0A1B4570}" dt="2021-07-30T13:27:32.309" v="2651" actId="115"/>
        <pc:sldMkLst>
          <pc:docMk/>
          <pc:sldMk cId="0" sldId="258"/>
        </pc:sldMkLst>
        <pc:spChg chg="mod">
          <ac:chgData name="Jamela Robertson" userId="ddb8bf61-85d3-4a89-a122-f2efea7bf3dc" providerId="ADAL" clId="{9A0A78AA-1336-4D83-85CA-B0BF0A1B4570}" dt="2021-07-30T13:27:32.309" v="2651" actId="115"/>
          <ac:spMkLst>
            <pc:docMk/>
            <pc:sldMk cId="0" sldId="258"/>
            <ac:spMk id="39" creationId="{00000000-0000-0000-0000-000000000000}"/>
          </ac:spMkLst>
        </pc:spChg>
      </pc:sldChg>
      <pc:sldChg chg="addSp delSp modSp mod">
        <pc:chgData name="Jamela Robertson" userId="ddb8bf61-85d3-4a89-a122-f2efea7bf3dc" providerId="ADAL" clId="{9A0A78AA-1336-4D83-85CA-B0BF0A1B4570}" dt="2021-07-29T19:59:54.402" v="1347" actId="1076"/>
        <pc:sldMkLst>
          <pc:docMk/>
          <pc:sldMk cId="0" sldId="270"/>
        </pc:sldMkLst>
        <pc:spChg chg="add mod">
          <ac:chgData name="Jamela Robertson" userId="ddb8bf61-85d3-4a89-a122-f2efea7bf3dc" providerId="ADAL" clId="{9A0A78AA-1336-4D83-85CA-B0BF0A1B4570}" dt="2021-07-29T19:59:54.402" v="1347" actId="1076"/>
          <ac:spMkLst>
            <pc:docMk/>
            <pc:sldMk cId="0" sldId="270"/>
            <ac:spMk id="9" creationId="{5B028ADE-75D4-4BAB-A46C-7ADE6C76FC17}"/>
          </ac:spMkLst>
        </pc:spChg>
        <pc:spChg chg="del">
          <ac:chgData name="Jamela Robertson" userId="ddb8bf61-85d3-4a89-a122-f2efea7bf3dc" providerId="ADAL" clId="{9A0A78AA-1336-4D83-85CA-B0BF0A1B4570}" dt="2021-07-29T19:49:11.764" v="1191" actId="478"/>
          <ac:spMkLst>
            <pc:docMk/>
            <pc:sldMk cId="0" sldId="270"/>
            <ac:spMk id="10" creationId="{51F7498C-B88A-454F-B7EA-EB93BD3E7C7F}"/>
          </ac:spMkLst>
        </pc:spChg>
        <pc:graphicFrameChg chg="add mod modGraphic">
          <ac:chgData name="Jamela Robertson" userId="ddb8bf61-85d3-4a89-a122-f2efea7bf3dc" providerId="ADAL" clId="{9A0A78AA-1336-4D83-85CA-B0BF0A1B4570}" dt="2021-07-29T19:59:38.656" v="1346" actId="20577"/>
          <ac:graphicFrameMkLst>
            <pc:docMk/>
            <pc:sldMk cId="0" sldId="270"/>
            <ac:graphicFrameMk id="3" creationId="{81BCE8DE-0D32-4E8D-AE42-46F490FCFAD9}"/>
          </ac:graphicFrameMkLst>
        </pc:graphicFrameChg>
        <pc:graphicFrameChg chg="del">
          <ac:chgData name="Jamela Robertson" userId="ddb8bf61-85d3-4a89-a122-f2efea7bf3dc" providerId="ADAL" clId="{9A0A78AA-1336-4D83-85CA-B0BF0A1B4570}" dt="2021-07-29T19:50:09.921" v="1220" actId="478"/>
          <ac:graphicFrameMkLst>
            <pc:docMk/>
            <pc:sldMk cId="0" sldId="270"/>
            <ac:graphicFrameMk id="6" creationId="{36223EF6-841D-447A-8CFD-363766D7DCFB}"/>
          </ac:graphicFrameMkLst>
        </pc:graphicFrameChg>
        <pc:graphicFrameChg chg="add del mod">
          <ac:chgData name="Jamela Robertson" userId="ddb8bf61-85d3-4a89-a122-f2efea7bf3dc" providerId="ADAL" clId="{9A0A78AA-1336-4D83-85CA-B0BF0A1B4570}" dt="2021-07-29T19:52:16.058" v="1252" actId="478"/>
          <ac:graphicFrameMkLst>
            <pc:docMk/>
            <pc:sldMk cId="0" sldId="270"/>
            <ac:graphicFrameMk id="11" creationId="{4B98BEF3-64A6-4CFC-8CCE-56CE4B27732B}"/>
          </ac:graphicFrameMkLst>
        </pc:graphicFrameChg>
      </pc:sldChg>
      <pc:sldChg chg="addSp delSp modSp mod">
        <pc:chgData name="Jamela Robertson" userId="ddb8bf61-85d3-4a89-a122-f2efea7bf3dc" providerId="ADAL" clId="{9A0A78AA-1336-4D83-85CA-B0BF0A1B4570}" dt="2021-07-29T20:08:56.923" v="1438" actId="1076"/>
        <pc:sldMkLst>
          <pc:docMk/>
          <pc:sldMk cId="0" sldId="272"/>
        </pc:sldMkLst>
        <pc:spChg chg="add mod">
          <ac:chgData name="Jamela Robertson" userId="ddb8bf61-85d3-4a89-a122-f2efea7bf3dc" providerId="ADAL" clId="{9A0A78AA-1336-4D83-85CA-B0BF0A1B4570}" dt="2021-07-29T20:08:56.923" v="1438" actId="1076"/>
          <ac:spMkLst>
            <pc:docMk/>
            <pc:sldMk cId="0" sldId="272"/>
            <ac:spMk id="8" creationId="{893FAA08-DD02-4973-B286-B98AB7192D00}"/>
          </ac:spMkLst>
        </pc:spChg>
        <pc:spChg chg="del">
          <ac:chgData name="Jamela Robertson" userId="ddb8bf61-85d3-4a89-a122-f2efea7bf3dc" providerId="ADAL" clId="{9A0A78AA-1336-4D83-85CA-B0BF0A1B4570}" dt="2021-07-29T20:00:04.039" v="1348" actId="478"/>
          <ac:spMkLst>
            <pc:docMk/>
            <pc:sldMk cId="0" sldId="272"/>
            <ac:spMk id="11" creationId="{98BC8DAE-131B-41DD-B303-C8737C77423D}"/>
          </ac:spMkLst>
        </pc:spChg>
        <pc:graphicFrameChg chg="add mod modGraphic">
          <ac:chgData name="Jamela Robertson" userId="ddb8bf61-85d3-4a89-a122-f2efea7bf3dc" providerId="ADAL" clId="{9A0A78AA-1336-4D83-85CA-B0BF0A1B4570}" dt="2021-07-29T20:08:31.291" v="1437" actId="14734"/>
          <ac:graphicFrameMkLst>
            <pc:docMk/>
            <pc:sldMk cId="0" sldId="272"/>
            <ac:graphicFrameMk id="2" creationId="{EA43AB4C-6BF1-4F09-84D2-037433031E66}"/>
          </ac:graphicFrameMkLst>
        </pc:graphicFrameChg>
        <pc:graphicFrameChg chg="add mod modGraphic">
          <ac:chgData name="Jamela Robertson" userId="ddb8bf61-85d3-4a89-a122-f2efea7bf3dc" providerId="ADAL" clId="{9A0A78AA-1336-4D83-85CA-B0BF0A1B4570}" dt="2021-07-29T20:08:24.515" v="1436" actId="14734"/>
          <ac:graphicFrameMkLst>
            <pc:docMk/>
            <pc:sldMk cId="0" sldId="272"/>
            <ac:graphicFrameMk id="3" creationId="{2D8AE5E4-1F7E-4912-B6D5-2190BBD7CA92}"/>
          </ac:graphicFrameMkLst>
        </pc:graphicFrameChg>
        <pc:graphicFrameChg chg="del mod">
          <ac:chgData name="Jamela Robertson" userId="ddb8bf61-85d3-4a89-a122-f2efea7bf3dc" providerId="ADAL" clId="{9A0A78AA-1336-4D83-85CA-B0BF0A1B4570}" dt="2021-07-29T20:00:32.019" v="1359" actId="478"/>
          <ac:graphicFrameMkLst>
            <pc:docMk/>
            <pc:sldMk cId="0" sldId="272"/>
            <ac:graphicFrameMk id="7" creationId="{C9A75CE2-A499-43AD-9E4D-9262DE6A580C}"/>
          </ac:graphicFrameMkLst>
        </pc:graphicFrameChg>
      </pc:sldChg>
      <pc:sldChg chg="addSp delSp modSp mod">
        <pc:chgData name="Jamela Robertson" userId="ddb8bf61-85d3-4a89-a122-f2efea7bf3dc" providerId="ADAL" clId="{9A0A78AA-1336-4D83-85CA-B0BF0A1B4570}" dt="2021-07-29T19:31:11.213" v="916" actId="113"/>
        <pc:sldMkLst>
          <pc:docMk/>
          <pc:sldMk cId="0" sldId="278"/>
        </pc:sldMkLst>
        <pc:spChg chg="add mod">
          <ac:chgData name="Jamela Robertson" userId="ddb8bf61-85d3-4a89-a122-f2efea7bf3dc" providerId="ADAL" clId="{9A0A78AA-1336-4D83-85CA-B0BF0A1B4570}" dt="2021-07-29T19:25:44.058" v="867" actId="20577"/>
          <ac:spMkLst>
            <pc:docMk/>
            <pc:sldMk cId="0" sldId="278"/>
            <ac:spMk id="9" creationId="{0285985C-6A2C-46AC-80D4-68454596DF0E}"/>
          </ac:spMkLst>
        </pc:spChg>
        <pc:spChg chg="del">
          <ac:chgData name="Jamela Robertson" userId="ddb8bf61-85d3-4a89-a122-f2efea7bf3dc" providerId="ADAL" clId="{9A0A78AA-1336-4D83-85CA-B0BF0A1B4570}" dt="2021-07-29T19:24:47.212" v="813" actId="478"/>
          <ac:spMkLst>
            <pc:docMk/>
            <pc:sldMk cId="0" sldId="278"/>
            <ac:spMk id="10" creationId="{313C71FD-C002-462A-87C9-B4C43E26F3FE}"/>
          </ac:spMkLst>
        </pc:spChg>
        <pc:graphicFrameChg chg="add del mod">
          <ac:chgData name="Jamela Robertson" userId="ddb8bf61-85d3-4a89-a122-f2efea7bf3dc" providerId="ADAL" clId="{9A0A78AA-1336-4D83-85CA-B0BF0A1B4570}" dt="2021-07-29T19:26:16.021" v="869"/>
          <ac:graphicFrameMkLst>
            <pc:docMk/>
            <pc:sldMk cId="0" sldId="278"/>
            <ac:graphicFrameMk id="3" creationId="{DB2BEBF0-9819-4B22-BC16-7793AC456806}"/>
          </ac:graphicFrameMkLst>
        </pc:graphicFrameChg>
        <pc:graphicFrameChg chg="add mod modGraphic">
          <ac:chgData name="Jamela Robertson" userId="ddb8bf61-85d3-4a89-a122-f2efea7bf3dc" providerId="ADAL" clId="{9A0A78AA-1336-4D83-85CA-B0BF0A1B4570}" dt="2021-07-29T19:31:11.213" v="916" actId="113"/>
          <ac:graphicFrameMkLst>
            <pc:docMk/>
            <pc:sldMk cId="0" sldId="278"/>
            <ac:graphicFrameMk id="4" creationId="{3B081CD1-9F8D-4643-AEFC-12CEE275C8F8}"/>
          </ac:graphicFrameMkLst>
        </pc:graphicFrameChg>
        <pc:graphicFrameChg chg="del">
          <ac:chgData name="Jamela Robertson" userId="ddb8bf61-85d3-4a89-a122-f2efea7bf3dc" providerId="ADAL" clId="{9A0A78AA-1336-4D83-85CA-B0BF0A1B4570}" dt="2021-07-29T19:24:42.492" v="812" actId="478"/>
          <ac:graphicFrameMkLst>
            <pc:docMk/>
            <pc:sldMk cId="0" sldId="278"/>
            <ac:graphicFrameMk id="6" creationId="{45095554-04BA-48B3-9F60-EDB68BB425D9}"/>
          </ac:graphicFrameMkLst>
        </pc:graphicFrameChg>
      </pc:sldChg>
      <pc:sldChg chg="modSp mod">
        <pc:chgData name="Jamela Robertson" userId="ddb8bf61-85d3-4a89-a122-f2efea7bf3dc" providerId="ADAL" clId="{9A0A78AA-1336-4D83-85CA-B0BF0A1B4570}" dt="2021-07-30T13:21:22.010" v="2610" actId="114"/>
        <pc:sldMkLst>
          <pc:docMk/>
          <pc:sldMk cId="1680888645" sldId="286"/>
        </pc:sldMkLst>
        <pc:spChg chg="mod">
          <ac:chgData name="Jamela Robertson" userId="ddb8bf61-85d3-4a89-a122-f2efea7bf3dc" providerId="ADAL" clId="{9A0A78AA-1336-4D83-85CA-B0BF0A1B4570}" dt="2021-07-29T18:11:55.505" v="28" actId="20577"/>
          <ac:spMkLst>
            <pc:docMk/>
            <pc:sldMk cId="1680888645" sldId="286"/>
            <ac:spMk id="39" creationId="{00000000-0000-0000-0000-000000000000}"/>
          </ac:spMkLst>
        </pc:spChg>
        <pc:spChg chg="mod">
          <ac:chgData name="Jamela Robertson" userId="ddb8bf61-85d3-4a89-a122-f2efea7bf3dc" providerId="ADAL" clId="{9A0A78AA-1336-4D83-85CA-B0BF0A1B4570}" dt="2021-07-30T13:21:22.010" v="2610" actId="114"/>
          <ac:spMkLst>
            <pc:docMk/>
            <pc:sldMk cId="1680888645" sldId="286"/>
            <ac:spMk id="40" creationId="{00000000-0000-0000-0000-000000000000}"/>
          </ac:spMkLst>
        </pc:spChg>
      </pc:sldChg>
      <pc:sldChg chg="addSp delSp modSp mod">
        <pc:chgData name="Jamela Robertson" userId="ddb8bf61-85d3-4a89-a122-f2efea7bf3dc" providerId="ADAL" clId="{9A0A78AA-1336-4D83-85CA-B0BF0A1B4570}" dt="2021-07-29T20:21:08.888" v="1551" actId="1076"/>
        <pc:sldMkLst>
          <pc:docMk/>
          <pc:sldMk cId="2286180276" sldId="287"/>
        </pc:sldMkLst>
        <pc:spChg chg="add mod">
          <ac:chgData name="Jamela Robertson" userId="ddb8bf61-85d3-4a89-a122-f2efea7bf3dc" providerId="ADAL" clId="{9A0A78AA-1336-4D83-85CA-B0BF0A1B4570}" dt="2021-07-29T20:21:08.888" v="1551" actId="1076"/>
          <ac:spMkLst>
            <pc:docMk/>
            <pc:sldMk cId="2286180276" sldId="287"/>
            <ac:spMk id="8" creationId="{AE6A4F75-63D5-416F-9E1B-2E540C0E01D1}"/>
          </ac:spMkLst>
        </pc:spChg>
        <pc:spChg chg="del">
          <ac:chgData name="Jamela Robertson" userId="ddb8bf61-85d3-4a89-a122-f2efea7bf3dc" providerId="ADAL" clId="{9A0A78AA-1336-4D83-85CA-B0BF0A1B4570}" dt="2021-07-29T20:09:13.126" v="1439" actId="478"/>
          <ac:spMkLst>
            <pc:docMk/>
            <pc:sldMk cId="2286180276" sldId="287"/>
            <ac:spMk id="39" creationId="{00000000-0000-0000-0000-000000000000}"/>
          </ac:spMkLst>
        </pc:spChg>
        <pc:graphicFrameChg chg="del">
          <ac:chgData name="Jamela Robertson" userId="ddb8bf61-85d3-4a89-a122-f2efea7bf3dc" providerId="ADAL" clId="{9A0A78AA-1336-4D83-85CA-B0BF0A1B4570}" dt="2021-07-29T20:09:26.603" v="1442" actId="478"/>
          <ac:graphicFrameMkLst>
            <pc:docMk/>
            <pc:sldMk cId="2286180276" sldId="287"/>
            <ac:graphicFrameMk id="2" creationId="{26B85490-84DB-40D7-BFEC-739762F99012}"/>
          </ac:graphicFrameMkLst>
        </pc:graphicFrameChg>
        <pc:graphicFrameChg chg="add mod modGraphic">
          <ac:chgData name="Jamela Robertson" userId="ddb8bf61-85d3-4a89-a122-f2efea7bf3dc" providerId="ADAL" clId="{9A0A78AA-1336-4D83-85CA-B0BF0A1B4570}" dt="2021-07-29T20:20:48.085" v="1550" actId="6549"/>
          <ac:graphicFrameMkLst>
            <pc:docMk/>
            <pc:sldMk cId="2286180276" sldId="287"/>
            <ac:graphicFrameMk id="3" creationId="{A6338D83-D862-4085-9401-668C512F923B}"/>
          </ac:graphicFrameMkLst>
        </pc:graphicFrameChg>
        <pc:graphicFrameChg chg="add mod modGraphic">
          <ac:chgData name="Jamela Robertson" userId="ddb8bf61-85d3-4a89-a122-f2efea7bf3dc" providerId="ADAL" clId="{9A0A78AA-1336-4D83-85CA-B0BF0A1B4570}" dt="2021-07-29T20:20:30.207" v="1545" actId="14734"/>
          <ac:graphicFrameMkLst>
            <pc:docMk/>
            <pc:sldMk cId="2286180276" sldId="287"/>
            <ac:graphicFrameMk id="10" creationId="{F0FDDEEC-AFF8-4011-BFEF-0C8092FB383A}"/>
          </ac:graphicFrameMkLst>
        </pc:graphicFrameChg>
      </pc:sldChg>
      <pc:sldChg chg="modSp mod">
        <pc:chgData name="Jamela Robertson" userId="ddb8bf61-85d3-4a89-a122-f2efea7bf3dc" providerId="ADAL" clId="{9A0A78AA-1336-4D83-85CA-B0BF0A1B4570}" dt="2021-07-30T13:28:33.927" v="2679" actId="14734"/>
        <pc:sldMkLst>
          <pc:docMk/>
          <pc:sldMk cId="336640867" sldId="288"/>
        </pc:sldMkLst>
        <pc:graphicFrameChg chg="mod modGraphic">
          <ac:chgData name="Jamela Robertson" userId="ddb8bf61-85d3-4a89-a122-f2efea7bf3dc" providerId="ADAL" clId="{9A0A78AA-1336-4D83-85CA-B0BF0A1B4570}" dt="2021-07-30T13:28:33.927" v="2679" actId="14734"/>
          <ac:graphicFrameMkLst>
            <pc:docMk/>
            <pc:sldMk cId="336640867" sldId="288"/>
            <ac:graphicFrameMk id="2" creationId="{507481E3-88BD-4669-BC56-34AA486FC1F6}"/>
          </ac:graphicFrameMkLst>
        </pc:graphicFrameChg>
      </pc:sldChg>
      <pc:sldChg chg="del">
        <pc:chgData name="Jamela Robertson" userId="ddb8bf61-85d3-4a89-a122-f2efea7bf3dc" providerId="ADAL" clId="{9A0A78AA-1336-4D83-85CA-B0BF0A1B4570}" dt="2021-07-29T18:45:47.639" v="481" actId="2696"/>
        <pc:sldMkLst>
          <pc:docMk/>
          <pc:sldMk cId="647690957" sldId="290"/>
        </pc:sldMkLst>
      </pc:sldChg>
      <pc:sldChg chg="addSp delSp modSp mod">
        <pc:chgData name="Jamela Robertson" userId="ddb8bf61-85d3-4a89-a122-f2efea7bf3dc" providerId="ADAL" clId="{9A0A78AA-1336-4D83-85CA-B0BF0A1B4570}" dt="2021-07-29T19:23:44.869" v="811" actId="179"/>
        <pc:sldMkLst>
          <pc:docMk/>
          <pc:sldMk cId="3855824702" sldId="292"/>
        </pc:sldMkLst>
        <pc:spChg chg="add mod">
          <ac:chgData name="Jamela Robertson" userId="ddb8bf61-85d3-4a89-a122-f2efea7bf3dc" providerId="ADAL" clId="{9A0A78AA-1336-4D83-85CA-B0BF0A1B4570}" dt="2021-07-29T19:06:17.165" v="609" actId="1076"/>
          <ac:spMkLst>
            <pc:docMk/>
            <pc:sldMk cId="3855824702" sldId="292"/>
            <ac:spMk id="8" creationId="{5FDC2143-EEA8-4E05-96F0-CBDC8EF89028}"/>
          </ac:spMkLst>
        </pc:spChg>
        <pc:spChg chg="del">
          <ac:chgData name="Jamela Robertson" userId="ddb8bf61-85d3-4a89-a122-f2efea7bf3dc" providerId="ADAL" clId="{9A0A78AA-1336-4D83-85CA-B0BF0A1B4570}" dt="2021-07-29T19:02:23.924" v="581" actId="478"/>
          <ac:spMkLst>
            <pc:docMk/>
            <pc:sldMk cId="3855824702" sldId="292"/>
            <ac:spMk id="10" creationId="{C5AD7614-4D0B-4D68-A8A4-F30E910C3CF4}"/>
          </ac:spMkLst>
        </pc:spChg>
        <pc:grpChg chg="del">
          <ac:chgData name="Jamela Robertson" userId="ddb8bf61-85d3-4a89-a122-f2efea7bf3dc" providerId="ADAL" clId="{9A0A78AA-1336-4D83-85CA-B0BF0A1B4570}" dt="2021-07-29T19:06:00.475" v="607" actId="165"/>
          <ac:grpSpMkLst>
            <pc:docMk/>
            <pc:sldMk cId="3855824702" sldId="292"/>
            <ac:grpSpMk id="37" creationId="{00000000-0000-0000-0000-000000000000}"/>
          </ac:grpSpMkLst>
        </pc:grpChg>
        <pc:graphicFrameChg chg="del">
          <ac:chgData name="Jamela Robertson" userId="ddb8bf61-85d3-4a89-a122-f2efea7bf3dc" providerId="ADAL" clId="{9A0A78AA-1336-4D83-85CA-B0BF0A1B4570}" dt="2021-07-29T19:02:19.228" v="580" actId="478"/>
          <ac:graphicFrameMkLst>
            <pc:docMk/>
            <pc:sldMk cId="3855824702" sldId="292"/>
            <ac:graphicFrameMk id="2" creationId="{FC48E1B0-64DE-45FD-8693-2977CD96AEB9}"/>
          </ac:graphicFrameMkLst>
        </pc:graphicFrameChg>
        <pc:graphicFrameChg chg="add mod modGraphic">
          <ac:chgData name="Jamela Robertson" userId="ddb8bf61-85d3-4a89-a122-f2efea7bf3dc" providerId="ADAL" clId="{9A0A78AA-1336-4D83-85CA-B0BF0A1B4570}" dt="2021-07-29T19:23:44.869" v="811" actId="179"/>
          <ac:graphicFrameMkLst>
            <pc:docMk/>
            <pc:sldMk cId="3855824702" sldId="292"/>
            <ac:graphicFrameMk id="3" creationId="{777055F3-D0AE-454C-9285-93171D047EFE}"/>
          </ac:graphicFrameMkLst>
        </pc:graphicFrameChg>
        <pc:graphicFrameChg chg="add mod modGraphic">
          <ac:chgData name="Jamela Robertson" userId="ddb8bf61-85d3-4a89-a122-f2efea7bf3dc" providerId="ADAL" clId="{9A0A78AA-1336-4D83-85CA-B0BF0A1B4570}" dt="2021-07-29T19:21:44.584" v="799" actId="1076"/>
          <ac:graphicFrameMkLst>
            <pc:docMk/>
            <pc:sldMk cId="3855824702" sldId="292"/>
            <ac:graphicFrameMk id="11" creationId="{7EBBDA16-B31E-449F-9D70-3F912FCDDD0B}"/>
          </ac:graphicFrameMkLst>
        </pc:graphicFrameChg>
        <pc:picChg chg="mod topLvl">
          <ac:chgData name="Jamela Robertson" userId="ddb8bf61-85d3-4a89-a122-f2efea7bf3dc" providerId="ADAL" clId="{9A0A78AA-1336-4D83-85CA-B0BF0A1B4570}" dt="2021-07-29T19:06:06.073" v="608" actId="14100"/>
          <ac:picMkLst>
            <pc:docMk/>
            <pc:sldMk cId="3855824702" sldId="292"/>
            <ac:picMk id="35" creationId="{00000000-0000-0000-0000-000000000000}"/>
          </ac:picMkLst>
        </pc:picChg>
        <pc:picChg chg="mod topLvl">
          <ac:chgData name="Jamela Robertson" userId="ddb8bf61-85d3-4a89-a122-f2efea7bf3dc" providerId="ADAL" clId="{9A0A78AA-1336-4D83-85CA-B0BF0A1B4570}" dt="2021-07-29T19:06:06.073" v="608" actId="14100"/>
          <ac:picMkLst>
            <pc:docMk/>
            <pc:sldMk cId="3855824702" sldId="292"/>
            <ac:picMk id="36" creationId="{00000000-0000-0000-0000-000000000000}"/>
          </ac:picMkLst>
        </pc:picChg>
      </pc:sldChg>
      <pc:sldChg chg="addSp delSp modSp mod">
        <pc:chgData name="Jamela Robertson" userId="ddb8bf61-85d3-4a89-a122-f2efea7bf3dc" providerId="ADAL" clId="{9A0A78AA-1336-4D83-85CA-B0BF0A1B4570}" dt="2021-07-29T19:41:18.946" v="1132" actId="14734"/>
        <pc:sldMkLst>
          <pc:docMk/>
          <pc:sldMk cId="2593527228" sldId="293"/>
        </pc:sldMkLst>
        <pc:spChg chg="add mod">
          <ac:chgData name="Jamela Robertson" userId="ddb8bf61-85d3-4a89-a122-f2efea7bf3dc" providerId="ADAL" clId="{9A0A78AA-1336-4D83-85CA-B0BF0A1B4570}" dt="2021-07-29T19:38:36.328" v="1107" actId="1076"/>
          <ac:spMkLst>
            <pc:docMk/>
            <pc:sldMk cId="2593527228" sldId="293"/>
            <ac:spMk id="8" creationId="{B70C6871-C850-41B2-9BF5-BC15A35C9F10}"/>
          </ac:spMkLst>
        </pc:spChg>
        <pc:spChg chg="del">
          <ac:chgData name="Jamela Robertson" userId="ddb8bf61-85d3-4a89-a122-f2efea7bf3dc" providerId="ADAL" clId="{9A0A78AA-1336-4D83-85CA-B0BF0A1B4570}" dt="2021-07-29T19:31:29.626" v="917" actId="478"/>
          <ac:spMkLst>
            <pc:docMk/>
            <pc:sldMk cId="2593527228" sldId="293"/>
            <ac:spMk id="9" creationId="{A5BE1862-ABF7-4AC7-A390-501647B9382E}"/>
          </ac:spMkLst>
        </pc:spChg>
        <pc:graphicFrameChg chg="add mod modGraphic">
          <ac:chgData name="Jamela Robertson" userId="ddb8bf61-85d3-4a89-a122-f2efea7bf3dc" providerId="ADAL" clId="{9A0A78AA-1336-4D83-85CA-B0BF0A1B4570}" dt="2021-07-29T19:40:42.979" v="1127" actId="14734"/>
          <ac:graphicFrameMkLst>
            <pc:docMk/>
            <pc:sldMk cId="2593527228" sldId="293"/>
            <ac:graphicFrameMk id="2" creationId="{29443BE4-ABA4-4EA3-A5BA-991BABAD62FC}"/>
          </ac:graphicFrameMkLst>
        </pc:graphicFrameChg>
        <pc:graphicFrameChg chg="del mod modGraphic">
          <ac:chgData name="Jamela Robertson" userId="ddb8bf61-85d3-4a89-a122-f2efea7bf3dc" providerId="ADAL" clId="{9A0A78AA-1336-4D83-85CA-B0BF0A1B4570}" dt="2021-07-29T19:32:06.846" v="1056" actId="478"/>
          <ac:graphicFrameMkLst>
            <pc:docMk/>
            <pc:sldMk cId="2593527228" sldId="293"/>
            <ac:graphicFrameMk id="3" creationId="{D9ABDA8B-9EBE-4F67-B9F7-2A0D0FE87094}"/>
          </ac:graphicFrameMkLst>
        </pc:graphicFrameChg>
        <pc:graphicFrameChg chg="add mod modGraphic">
          <ac:chgData name="Jamela Robertson" userId="ddb8bf61-85d3-4a89-a122-f2efea7bf3dc" providerId="ADAL" clId="{9A0A78AA-1336-4D83-85CA-B0BF0A1B4570}" dt="2021-07-29T19:41:18.946" v="1132" actId="14734"/>
          <ac:graphicFrameMkLst>
            <pc:docMk/>
            <pc:sldMk cId="2593527228" sldId="293"/>
            <ac:graphicFrameMk id="4" creationId="{F2BD0650-C329-4D49-B8D1-1F27B17DF64A}"/>
          </ac:graphicFrameMkLst>
        </pc:graphicFrameChg>
      </pc:sldChg>
      <pc:sldChg chg="addSp delSp modSp mod">
        <pc:chgData name="Jamela Robertson" userId="ddb8bf61-85d3-4a89-a122-f2efea7bf3dc" providerId="ADAL" clId="{9A0A78AA-1336-4D83-85CA-B0BF0A1B4570}" dt="2021-07-29T18:46:57.364" v="494" actId="1076"/>
        <pc:sldMkLst>
          <pc:docMk/>
          <pc:sldMk cId="3738718745" sldId="294"/>
        </pc:sldMkLst>
        <pc:graphicFrameChg chg="del mod">
          <ac:chgData name="Jamela Robertson" userId="ddb8bf61-85d3-4a89-a122-f2efea7bf3dc" providerId="ADAL" clId="{9A0A78AA-1336-4D83-85CA-B0BF0A1B4570}" dt="2021-07-29T18:35:33.760" v="414" actId="478"/>
          <ac:graphicFrameMkLst>
            <pc:docMk/>
            <pc:sldMk cId="3738718745" sldId="294"/>
            <ac:graphicFrameMk id="2" creationId="{5920AE02-5DE3-48CF-9CC8-D8CCE0827DB2}"/>
          </ac:graphicFrameMkLst>
        </pc:graphicFrameChg>
        <pc:graphicFrameChg chg="add mod modGraphic">
          <ac:chgData name="Jamela Robertson" userId="ddb8bf61-85d3-4a89-a122-f2efea7bf3dc" providerId="ADAL" clId="{9A0A78AA-1336-4D83-85CA-B0BF0A1B4570}" dt="2021-07-29T18:46:57.364" v="494" actId="1076"/>
          <ac:graphicFrameMkLst>
            <pc:docMk/>
            <pc:sldMk cId="3738718745" sldId="294"/>
            <ac:graphicFrameMk id="3" creationId="{31B0B5F3-468D-45AA-9CC6-02C805CAEB86}"/>
          </ac:graphicFrameMkLst>
        </pc:graphicFrameChg>
      </pc:sldChg>
      <pc:sldChg chg="addSp delSp modSp mod">
        <pc:chgData name="Jamela Robertson" userId="ddb8bf61-85d3-4a89-a122-f2efea7bf3dc" providerId="ADAL" clId="{9A0A78AA-1336-4D83-85CA-B0BF0A1B4570}" dt="2021-07-29T19:17:11.514" v="770" actId="207"/>
        <pc:sldMkLst>
          <pc:docMk/>
          <pc:sldMk cId="0" sldId="306"/>
        </pc:sldMkLst>
        <pc:spChg chg="mod">
          <ac:chgData name="Jamela Robertson" userId="ddb8bf61-85d3-4a89-a122-f2efea7bf3dc" providerId="ADAL" clId="{9A0A78AA-1336-4D83-85CA-B0BF0A1B4570}" dt="2021-07-29T18:49:58.393" v="501" actId="255"/>
          <ac:spMkLst>
            <pc:docMk/>
            <pc:sldMk cId="0" sldId="306"/>
            <ac:spMk id="7172" creationId="{04439AEB-0A17-4748-866D-53425E1BA5CA}"/>
          </ac:spMkLst>
        </pc:spChg>
        <pc:graphicFrameChg chg="add mod modGraphic">
          <ac:chgData name="Jamela Robertson" userId="ddb8bf61-85d3-4a89-a122-f2efea7bf3dc" providerId="ADAL" clId="{9A0A78AA-1336-4D83-85CA-B0BF0A1B4570}" dt="2021-07-29T19:17:11.514" v="770" actId="207"/>
          <ac:graphicFrameMkLst>
            <pc:docMk/>
            <pc:sldMk cId="0" sldId="306"/>
            <ac:graphicFrameMk id="2" creationId="{23EB5342-918F-4EF6-8B36-8542B07F0DB9}"/>
          </ac:graphicFrameMkLst>
        </pc:graphicFrameChg>
        <pc:graphicFrameChg chg="del">
          <ac:chgData name="Jamela Robertson" userId="ddb8bf61-85d3-4a89-a122-f2efea7bf3dc" providerId="ADAL" clId="{9A0A78AA-1336-4D83-85CA-B0BF0A1B4570}" dt="2021-07-29T18:50:15.391" v="502" actId="478"/>
          <ac:graphicFrameMkLst>
            <pc:docMk/>
            <pc:sldMk cId="0" sldId="306"/>
            <ac:graphicFrameMk id="3" creationId="{31149460-BACF-45FF-89E3-09721CEC8AC6}"/>
          </ac:graphicFrameMkLst>
        </pc:graphicFrameChg>
      </pc:sldChg>
      <pc:sldChg chg="del">
        <pc:chgData name="Jamela Robertson" userId="ddb8bf61-85d3-4a89-a122-f2efea7bf3dc" providerId="ADAL" clId="{9A0A78AA-1336-4D83-85CA-B0BF0A1B4570}" dt="2021-07-29T18:45:54.048" v="482" actId="2696"/>
        <pc:sldMkLst>
          <pc:docMk/>
          <pc:sldMk cId="0" sldId="373"/>
        </pc:sldMkLst>
      </pc:sldChg>
      <pc:sldChg chg="addSp delSp modSp mod">
        <pc:chgData name="Jamela Robertson" userId="ddb8bf61-85d3-4a89-a122-f2efea7bf3dc" providerId="ADAL" clId="{9A0A78AA-1336-4D83-85CA-B0BF0A1B4570}" dt="2021-07-29T19:20:26.592" v="793" actId="14734"/>
        <pc:sldMkLst>
          <pc:docMk/>
          <pc:sldMk cId="3438055128" sldId="374"/>
        </pc:sldMkLst>
        <pc:spChg chg="mod">
          <ac:chgData name="Jamela Robertson" userId="ddb8bf61-85d3-4a89-a122-f2efea7bf3dc" providerId="ADAL" clId="{9A0A78AA-1336-4D83-85CA-B0BF0A1B4570}" dt="2021-07-29T18:56:33.073" v="548" actId="207"/>
          <ac:spMkLst>
            <pc:docMk/>
            <pc:sldMk cId="3438055128" sldId="374"/>
            <ac:spMk id="8" creationId="{84801493-629F-4F27-B3D5-D89BE33A837A}"/>
          </ac:spMkLst>
        </pc:spChg>
        <pc:graphicFrameChg chg="del">
          <ac:chgData name="Jamela Robertson" userId="ddb8bf61-85d3-4a89-a122-f2efea7bf3dc" providerId="ADAL" clId="{9A0A78AA-1336-4D83-85CA-B0BF0A1B4570}" dt="2021-07-29T18:56:46.579" v="549" actId="478"/>
          <ac:graphicFrameMkLst>
            <pc:docMk/>
            <pc:sldMk cId="3438055128" sldId="374"/>
            <ac:graphicFrameMk id="2" creationId="{4D94E943-3EDA-4A81-B909-C642F358D572}"/>
          </ac:graphicFrameMkLst>
        </pc:graphicFrameChg>
        <pc:graphicFrameChg chg="add mod modGraphic">
          <ac:chgData name="Jamela Robertson" userId="ddb8bf61-85d3-4a89-a122-f2efea7bf3dc" providerId="ADAL" clId="{9A0A78AA-1336-4D83-85CA-B0BF0A1B4570}" dt="2021-07-29T19:20:26.592" v="793" actId="14734"/>
          <ac:graphicFrameMkLst>
            <pc:docMk/>
            <pc:sldMk cId="3438055128" sldId="374"/>
            <ac:graphicFrameMk id="3" creationId="{19887069-5D1F-4E70-88D0-3FBD74CDDACE}"/>
          </ac:graphicFrameMkLst>
        </pc:graphicFrameChg>
        <pc:graphicFrameChg chg="add mod modGraphic">
          <ac:chgData name="Jamela Robertson" userId="ddb8bf61-85d3-4a89-a122-f2efea7bf3dc" providerId="ADAL" clId="{9A0A78AA-1336-4D83-85CA-B0BF0A1B4570}" dt="2021-07-29T19:11:55.984" v="743" actId="1076"/>
          <ac:graphicFrameMkLst>
            <pc:docMk/>
            <pc:sldMk cId="3438055128" sldId="374"/>
            <ac:graphicFrameMk id="4" creationId="{225968C7-120A-468C-B098-A504F1C88F43}"/>
          </ac:graphicFrameMkLst>
        </pc:graphicFrameChg>
      </pc:sldChg>
      <pc:sldChg chg="addSp delSp modSp mod">
        <pc:chgData name="Jamela Robertson" userId="ddb8bf61-85d3-4a89-a122-f2efea7bf3dc" providerId="ADAL" clId="{9A0A78AA-1336-4D83-85CA-B0BF0A1B4570}" dt="2021-07-29T19:48:42.989" v="1190" actId="14100"/>
        <pc:sldMkLst>
          <pc:docMk/>
          <pc:sldMk cId="4110604513" sldId="375"/>
        </pc:sldMkLst>
        <pc:spChg chg="add mod">
          <ac:chgData name="Jamela Robertson" userId="ddb8bf61-85d3-4a89-a122-f2efea7bf3dc" providerId="ADAL" clId="{9A0A78AA-1336-4D83-85CA-B0BF0A1B4570}" dt="2021-07-29T19:44:21.631" v="1153" actId="255"/>
          <ac:spMkLst>
            <pc:docMk/>
            <pc:sldMk cId="4110604513" sldId="375"/>
            <ac:spMk id="8" creationId="{D18CF6B2-773B-4ACB-AF76-43C651F8ACBC}"/>
          </ac:spMkLst>
        </pc:spChg>
        <pc:spChg chg="del">
          <ac:chgData name="Jamela Robertson" userId="ddb8bf61-85d3-4a89-a122-f2efea7bf3dc" providerId="ADAL" clId="{9A0A78AA-1336-4D83-85CA-B0BF0A1B4570}" dt="2021-07-29T19:41:53.820" v="1133" actId="478"/>
          <ac:spMkLst>
            <pc:docMk/>
            <pc:sldMk cId="4110604513" sldId="375"/>
            <ac:spMk id="9" creationId="{1E4297BC-310A-4024-853A-5EE3D7488902}"/>
          </ac:spMkLst>
        </pc:spChg>
        <pc:graphicFrameChg chg="add mod modGraphic">
          <ac:chgData name="Jamela Robertson" userId="ddb8bf61-85d3-4a89-a122-f2efea7bf3dc" providerId="ADAL" clId="{9A0A78AA-1336-4D83-85CA-B0BF0A1B4570}" dt="2021-07-29T19:48:42.989" v="1190" actId="14100"/>
          <ac:graphicFrameMkLst>
            <pc:docMk/>
            <pc:sldMk cId="4110604513" sldId="375"/>
            <ac:graphicFrameMk id="2" creationId="{8D76B9CC-E1C5-4BB2-BE76-4457D94E8D4B}"/>
          </ac:graphicFrameMkLst>
        </pc:graphicFrameChg>
        <pc:graphicFrameChg chg="del modGraphic">
          <ac:chgData name="Jamela Robertson" userId="ddb8bf61-85d3-4a89-a122-f2efea7bf3dc" providerId="ADAL" clId="{9A0A78AA-1336-4D83-85CA-B0BF0A1B4570}" dt="2021-07-29T19:42:17.441" v="1138" actId="478"/>
          <ac:graphicFrameMkLst>
            <pc:docMk/>
            <pc:sldMk cId="4110604513" sldId="375"/>
            <ac:graphicFrameMk id="3" creationId="{85DD28FB-15A1-4B5E-A442-68E13DE69067}"/>
          </ac:graphicFrameMkLst>
        </pc:graphicFrameChg>
        <pc:graphicFrameChg chg="add mod modGraphic">
          <ac:chgData name="Jamela Robertson" userId="ddb8bf61-85d3-4a89-a122-f2efea7bf3dc" providerId="ADAL" clId="{9A0A78AA-1336-4D83-85CA-B0BF0A1B4570}" dt="2021-07-29T19:48:29.907" v="1189" actId="14734"/>
          <ac:graphicFrameMkLst>
            <pc:docMk/>
            <pc:sldMk cId="4110604513" sldId="375"/>
            <ac:graphicFrameMk id="10" creationId="{34BD16A1-7AE2-4B87-9642-F5C3036B6962}"/>
          </ac:graphicFrameMkLst>
        </pc:graphicFrameChg>
      </pc:sldChg>
      <pc:sldChg chg="addSp delSp modSp mod">
        <pc:chgData name="Jamela Robertson" userId="ddb8bf61-85d3-4a89-a122-f2efea7bf3dc" providerId="ADAL" clId="{9A0A78AA-1336-4D83-85CA-B0BF0A1B4570}" dt="2021-07-29T20:32:26.984" v="1702" actId="122"/>
        <pc:sldMkLst>
          <pc:docMk/>
          <pc:sldMk cId="1713860312" sldId="376"/>
        </pc:sldMkLst>
        <pc:spChg chg="add mod">
          <ac:chgData name="Jamela Robertson" userId="ddb8bf61-85d3-4a89-a122-f2efea7bf3dc" providerId="ADAL" clId="{9A0A78AA-1336-4D83-85CA-B0BF0A1B4570}" dt="2021-07-29T20:27:33.224" v="1661" actId="1076"/>
          <ac:spMkLst>
            <pc:docMk/>
            <pc:sldMk cId="1713860312" sldId="376"/>
            <ac:spMk id="8" creationId="{273738BD-C3FD-4E45-BF02-B0556C3AF082}"/>
          </ac:spMkLst>
        </pc:spChg>
        <pc:spChg chg="del">
          <ac:chgData name="Jamela Robertson" userId="ddb8bf61-85d3-4a89-a122-f2efea7bf3dc" providerId="ADAL" clId="{9A0A78AA-1336-4D83-85CA-B0BF0A1B4570}" dt="2021-07-29T20:21:27.467" v="1552" actId="478"/>
          <ac:spMkLst>
            <pc:docMk/>
            <pc:sldMk cId="1713860312" sldId="376"/>
            <ac:spMk id="39" creationId="{00000000-0000-0000-0000-000000000000}"/>
          </ac:spMkLst>
        </pc:spChg>
        <pc:graphicFrameChg chg="del mod">
          <ac:chgData name="Jamela Robertson" userId="ddb8bf61-85d3-4a89-a122-f2efea7bf3dc" providerId="ADAL" clId="{9A0A78AA-1336-4D83-85CA-B0BF0A1B4570}" dt="2021-07-29T20:21:36.588" v="1555" actId="478"/>
          <ac:graphicFrameMkLst>
            <pc:docMk/>
            <pc:sldMk cId="1713860312" sldId="376"/>
            <ac:graphicFrameMk id="2" creationId="{26B85490-84DB-40D7-BFEC-739762F99012}"/>
          </ac:graphicFrameMkLst>
        </pc:graphicFrameChg>
        <pc:graphicFrameChg chg="add mod modGraphic">
          <ac:chgData name="Jamela Robertson" userId="ddb8bf61-85d3-4a89-a122-f2efea7bf3dc" providerId="ADAL" clId="{9A0A78AA-1336-4D83-85CA-B0BF0A1B4570}" dt="2021-07-29T20:32:04.481" v="1699" actId="14734"/>
          <ac:graphicFrameMkLst>
            <pc:docMk/>
            <pc:sldMk cId="1713860312" sldId="376"/>
            <ac:graphicFrameMk id="3" creationId="{22AD8261-F2FD-4E8B-954A-003CB7560554}"/>
          </ac:graphicFrameMkLst>
        </pc:graphicFrameChg>
        <pc:graphicFrameChg chg="add mod modGraphic">
          <ac:chgData name="Jamela Robertson" userId="ddb8bf61-85d3-4a89-a122-f2efea7bf3dc" providerId="ADAL" clId="{9A0A78AA-1336-4D83-85CA-B0BF0A1B4570}" dt="2021-07-29T20:32:26.984" v="1702" actId="122"/>
          <ac:graphicFrameMkLst>
            <pc:docMk/>
            <pc:sldMk cId="1713860312" sldId="376"/>
            <ac:graphicFrameMk id="10" creationId="{11DC100C-A374-4EBE-9BCD-FC79C1513BA7}"/>
          </ac:graphicFrameMkLst>
        </pc:graphicFrameChg>
      </pc:sldChg>
      <pc:sldChg chg="modSp mod">
        <pc:chgData name="Jamela Robertson" userId="ddb8bf61-85d3-4a89-a122-f2efea7bf3dc" providerId="ADAL" clId="{9A0A78AA-1336-4D83-85CA-B0BF0A1B4570}" dt="2021-07-30T13:41:48.016" v="2703" actId="20577"/>
        <pc:sldMkLst>
          <pc:docMk/>
          <pc:sldMk cId="981832350" sldId="377"/>
        </pc:sldMkLst>
        <pc:spChg chg="mod">
          <ac:chgData name="Jamela Robertson" userId="ddb8bf61-85d3-4a89-a122-f2efea7bf3dc" providerId="ADAL" clId="{9A0A78AA-1336-4D83-85CA-B0BF0A1B4570}" dt="2021-07-30T13:41:48.016" v="2703" actId="20577"/>
          <ac:spMkLst>
            <pc:docMk/>
            <pc:sldMk cId="981832350" sldId="377"/>
            <ac:spMk id="3" creationId="{3F36AED7-E2B0-4EFB-B93E-B023704DF286}"/>
          </ac:spMkLst>
        </pc:spChg>
        <pc:spChg chg="mod">
          <ac:chgData name="Jamela Robertson" userId="ddb8bf61-85d3-4a89-a122-f2efea7bf3dc" providerId="ADAL" clId="{9A0A78AA-1336-4D83-85CA-B0BF0A1B4570}" dt="2021-07-30T13:25:42.574" v="2643" actId="1076"/>
          <ac:spMkLst>
            <pc:docMk/>
            <pc:sldMk cId="981832350" sldId="377"/>
            <ac:spMk id="39" creationId="{00000000-0000-0000-0000-000000000000}"/>
          </ac:spMkLst>
        </pc:spChg>
      </pc:sldChg>
      <pc:sldChg chg="addSp delSp modSp mod">
        <pc:chgData name="Jamela Robertson" userId="ddb8bf61-85d3-4a89-a122-f2efea7bf3dc" providerId="ADAL" clId="{9A0A78AA-1336-4D83-85CA-B0BF0A1B4570}" dt="2021-07-29T20:48:09.168" v="1833" actId="1076"/>
        <pc:sldMkLst>
          <pc:docMk/>
          <pc:sldMk cId="370528498" sldId="378"/>
        </pc:sldMkLst>
        <pc:spChg chg="del mod">
          <ac:chgData name="Jamela Robertson" userId="ddb8bf61-85d3-4a89-a122-f2efea7bf3dc" providerId="ADAL" clId="{9A0A78AA-1336-4D83-85CA-B0BF0A1B4570}" dt="2021-07-29T20:34:38.217" v="1706" actId="478"/>
          <ac:spMkLst>
            <pc:docMk/>
            <pc:sldMk cId="370528498" sldId="378"/>
            <ac:spMk id="8" creationId="{273738BD-C3FD-4E45-BF02-B0556C3AF082}"/>
          </ac:spMkLst>
        </pc:spChg>
        <pc:spChg chg="add mod">
          <ac:chgData name="Jamela Robertson" userId="ddb8bf61-85d3-4a89-a122-f2efea7bf3dc" providerId="ADAL" clId="{9A0A78AA-1336-4D83-85CA-B0BF0A1B4570}" dt="2021-07-29T20:48:09.168" v="1833" actId="1076"/>
          <ac:spMkLst>
            <pc:docMk/>
            <pc:sldMk cId="370528498" sldId="378"/>
            <ac:spMk id="11" creationId="{7C050B13-B004-462B-A483-60FDED971B2C}"/>
          </ac:spMkLst>
        </pc:spChg>
        <pc:graphicFrameChg chg="del">
          <ac:chgData name="Jamela Robertson" userId="ddb8bf61-85d3-4a89-a122-f2efea7bf3dc" providerId="ADAL" clId="{9A0A78AA-1336-4D83-85CA-B0BF0A1B4570}" dt="2021-07-29T20:34:43.327" v="1707" actId="478"/>
          <ac:graphicFrameMkLst>
            <pc:docMk/>
            <pc:sldMk cId="370528498" sldId="378"/>
            <ac:graphicFrameMk id="3" creationId="{22AD8261-F2FD-4E8B-954A-003CB7560554}"/>
          </ac:graphicFrameMkLst>
        </pc:graphicFrameChg>
        <pc:graphicFrameChg chg="add del mod modGraphic">
          <ac:chgData name="Jamela Robertson" userId="ddb8bf61-85d3-4a89-a122-f2efea7bf3dc" providerId="ADAL" clId="{9A0A78AA-1336-4D83-85CA-B0BF0A1B4570}" dt="2021-07-29T20:38:47.238" v="1767" actId="478"/>
          <ac:graphicFrameMkLst>
            <pc:docMk/>
            <pc:sldMk cId="370528498" sldId="378"/>
            <ac:graphicFrameMk id="4" creationId="{7BF62E43-46FF-4C39-A36B-CB7D520F2376}"/>
          </ac:graphicFrameMkLst>
        </pc:graphicFrameChg>
        <pc:graphicFrameChg chg="add del mod modGraphic">
          <ac:chgData name="Jamela Robertson" userId="ddb8bf61-85d3-4a89-a122-f2efea7bf3dc" providerId="ADAL" clId="{9A0A78AA-1336-4D83-85CA-B0BF0A1B4570}" dt="2021-07-29T20:43:38.740" v="1787" actId="478"/>
          <ac:graphicFrameMkLst>
            <pc:docMk/>
            <pc:sldMk cId="370528498" sldId="378"/>
            <ac:graphicFrameMk id="5" creationId="{2DC6C041-D12A-46B3-9CC7-A556082CBA95}"/>
          </ac:graphicFrameMkLst>
        </pc:graphicFrameChg>
        <pc:graphicFrameChg chg="add mod modGraphic">
          <ac:chgData name="Jamela Robertson" userId="ddb8bf61-85d3-4a89-a122-f2efea7bf3dc" providerId="ADAL" clId="{9A0A78AA-1336-4D83-85CA-B0BF0A1B4570}" dt="2021-07-29T20:47:54.665" v="1832" actId="20577"/>
          <ac:graphicFrameMkLst>
            <pc:docMk/>
            <pc:sldMk cId="370528498" sldId="378"/>
            <ac:graphicFrameMk id="6" creationId="{41634798-3A6A-4B46-BDAF-D71C6A7469D0}"/>
          </ac:graphicFrameMkLst>
        </pc:graphicFrameChg>
        <pc:graphicFrameChg chg="del modGraphic">
          <ac:chgData name="Jamela Robertson" userId="ddb8bf61-85d3-4a89-a122-f2efea7bf3dc" providerId="ADAL" clId="{9A0A78AA-1336-4D83-85CA-B0BF0A1B4570}" dt="2021-07-29T20:34:33.611" v="1704" actId="478"/>
          <ac:graphicFrameMkLst>
            <pc:docMk/>
            <pc:sldMk cId="370528498" sldId="378"/>
            <ac:graphicFrameMk id="10" creationId="{11DC100C-A374-4EBE-9BCD-FC79C1513BA7}"/>
          </ac:graphicFrameMkLst>
        </pc:graphicFrameChg>
      </pc:sldChg>
      <pc:sldChg chg="addSp delSp modSp mod">
        <pc:chgData name="Jamela Robertson" userId="ddb8bf61-85d3-4a89-a122-f2efea7bf3dc" providerId="ADAL" clId="{9A0A78AA-1336-4D83-85CA-B0BF0A1B4570}" dt="2021-07-29T20:55:39.157" v="2017" actId="1076"/>
        <pc:sldMkLst>
          <pc:docMk/>
          <pc:sldMk cId="2666616279" sldId="379"/>
        </pc:sldMkLst>
        <pc:spChg chg="del">
          <ac:chgData name="Jamela Robertson" userId="ddb8bf61-85d3-4a89-a122-f2efea7bf3dc" providerId="ADAL" clId="{9A0A78AA-1336-4D83-85CA-B0BF0A1B4570}" dt="2021-07-29T20:48:31.141" v="1836" actId="478"/>
          <ac:spMkLst>
            <pc:docMk/>
            <pc:sldMk cId="2666616279" sldId="379"/>
            <ac:spMk id="8" creationId="{273738BD-C3FD-4E45-BF02-B0556C3AF082}"/>
          </ac:spMkLst>
        </pc:spChg>
        <pc:spChg chg="add mod">
          <ac:chgData name="Jamela Robertson" userId="ddb8bf61-85d3-4a89-a122-f2efea7bf3dc" providerId="ADAL" clId="{9A0A78AA-1336-4D83-85CA-B0BF0A1B4570}" dt="2021-07-29T20:55:39.157" v="2017" actId="1076"/>
          <ac:spMkLst>
            <pc:docMk/>
            <pc:sldMk cId="2666616279" sldId="379"/>
            <ac:spMk id="9" creationId="{48BD31F2-AA7A-40FC-BBC3-7F9B32CFFB9A}"/>
          </ac:spMkLst>
        </pc:spChg>
        <pc:graphicFrameChg chg="add mod modGraphic">
          <ac:chgData name="Jamela Robertson" userId="ddb8bf61-85d3-4a89-a122-f2efea7bf3dc" providerId="ADAL" clId="{9A0A78AA-1336-4D83-85CA-B0BF0A1B4570}" dt="2021-07-29T20:55:15.890" v="2016" actId="121"/>
          <ac:graphicFrameMkLst>
            <pc:docMk/>
            <pc:sldMk cId="2666616279" sldId="379"/>
            <ac:graphicFrameMk id="2" creationId="{0C7490D4-2834-466D-981D-6A980ACDBE11}"/>
          </ac:graphicFrameMkLst>
        </pc:graphicFrameChg>
        <pc:graphicFrameChg chg="del">
          <ac:chgData name="Jamela Robertson" userId="ddb8bf61-85d3-4a89-a122-f2efea7bf3dc" providerId="ADAL" clId="{9A0A78AA-1336-4D83-85CA-B0BF0A1B4570}" dt="2021-07-29T20:48:36.572" v="1837" actId="478"/>
          <ac:graphicFrameMkLst>
            <pc:docMk/>
            <pc:sldMk cId="2666616279" sldId="379"/>
            <ac:graphicFrameMk id="3" creationId="{22AD8261-F2FD-4E8B-954A-003CB7560554}"/>
          </ac:graphicFrameMkLst>
        </pc:graphicFrameChg>
        <pc:graphicFrameChg chg="add mod modGraphic">
          <ac:chgData name="Jamela Robertson" userId="ddb8bf61-85d3-4a89-a122-f2efea7bf3dc" providerId="ADAL" clId="{9A0A78AA-1336-4D83-85CA-B0BF0A1B4570}" dt="2021-07-29T20:55:06.751" v="2015" actId="14734"/>
          <ac:graphicFrameMkLst>
            <pc:docMk/>
            <pc:sldMk cId="2666616279" sldId="379"/>
            <ac:graphicFrameMk id="4" creationId="{723D4D10-2553-45A5-B9D6-FF8D258032CD}"/>
          </ac:graphicFrameMkLst>
        </pc:graphicFrameChg>
        <pc:graphicFrameChg chg="del mod">
          <ac:chgData name="Jamela Robertson" userId="ddb8bf61-85d3-4a89-a122-f2efea7bf3dc" providerId="ADAL" clId="{9A0A78AA-1336-4D83-85CA-B0BF0A1B4570}" dt="2021-07-29T20:48:26.328" v="1835" actId="478"/>
          <ac:graphicFrameMkLst>
            <pc:docMk/>
            <pc:sldMk cId="2666616279" sldId="379"/>
            <ac:graphicFrameMk id="10" creationId="{11DC100C-A374-4EBE-9BCD-FC79C1513BA7}"/>
          </ac:graphicFrameMkLst>
        </pc:graphicFrameChg>
      </pc:sldChg>
      <pc:sldChg chg="addSp delSp modSp mod">
        <pc:chgData name="Jamela Robertson" userId="ddb8bf61-85d3-4a89-a122-f2efea7bf3dc" providerId="ADAL" clId="{9A0A78AA-1336-4D83-85CA-B0BF0A1B4570}" dt="2021-07-29T21:04:33.178" v="2180" actId="1076"/>
        <pc:sldMkLst>
          <pc:docMk/>
          <pc:sldMk cId="356429056" sldId="380"/>
        </pc:sldMkLst>
        <pc:spChg chg="del mod">
          <ac:chgData name="Jamela Robertson" userId="ddb8bf61-85d3-4a89-a122-f2efea7bf3dc" providerId="ADAL" clId="{9A0A78AA-1336-4D83-85CA-B0BF0A1B4570}" dt="2021-07-29T20:56:02.517" v="2019" actId="478"/>
          <ac:spMkLst>
            <pc:docMk/>
            <pc:sldMk cId="356429056" sldId="380"/>
            <ac:spMk id="8" creationId="{273738BD-C3FD-4E45-BF02-B0556C3AF082}"/>
          </ac:spMkLst>
        </pc:spChg>
        <pc:spChg chg="add mod">
          <ac:chgData name="Jamela Robertson" userId="ddb8bf61-85d3-4a89-a122-f2efea7bf3dc" providerId="ADAL" clId="{9A0A78AA-1336-4D83-85CA-B0BF0A1B4570}" dt="2021-07-29T21:04:33.178" v="2180" actId="1076"/>
          <ac:spMkLst>
            <pc:docMk/>
            <pc:sldMk cId="356429056" sldId="380"/>
            <ac:spMk id="9" creationId="{E268C574-978D-46F4-9586-73E28217AD9C}"/>
          </ac:spMkLst>
        </pc:spChg>
        <pc:graphicFrameChg chg="add mod modGraphic">
          <ac:chgData name="Jamela Robertson" userId="ddb8bf61-85d3-4a89-a122-f2efea7bf3dc" providerId="ADAL" clId="{9A0A78AA-1336-4D83-85CA-B0BF0A1B4570}" dt="2021-07-29T21:04:22.631" v="2179" actId="14100"/>
          <ac:graphicFrameMkLst>
            <pc:docMk/>
            <pc:sldMk cId="356429056" sldId="380"/>
            <ac:graphicFrameMk id="2" creationId="{E6C55A9D-9FF2-46BD-8EC6-3C3B3108C82D}"/>
          </ac:graphicFrameMkLst>
        </pc:graphicFrameChg>
        <pc:graphicFrameChg chg="del">
          <ac:chgData name="Jamela Robertson" userId="ddb8bf61-85d3-4a89-a122-f2efea7bf3dc" providerId="ADAL" clId="{9A0A78AA-1336-4D83-85CA-B0BF0A1B4570}" dt="2021-07-29T20:56:11.610" v="2021" actId="478"/>
          <ac:graphicFrameMkLst>
            <pc:docMk/>
            <pc:sldMk cId="356429056" sldId="380"/>
            <ac:graphicFrameMk id="3" creationId="{22AD8261-F2FD-4E8B-954A-003CB7560554}"/>
          </ac:graphicFrameMkLst>
        </pc:graphicFrameChg>
        <pc:graphicFrameChg chg="del">
          <ac:chgData name="Jamela Robertson" userId="ddb8bf61-85d3-4a89-a122-f2efea7bf3dc" providerId="ADAL" clId="{9A0A78AA-1336-4D83-85CA-B0BF0A1B4570}" dt="2021-07-29T20:56:07" v="2020" actId="478"/>
          <ac:graphicFrameMkLst>
            <pc:docMk/>
            <pc:sldMk cId="356429056" sldId="380"/>
            <ac:graphicFrameMk id="10" creationId="{11DC100C-A374-4EBE-9BCD-FC79C1513BA7}"/>
          </ac:graphicFrameMkLst>
        </pc:graphicFrameChg>
        <pc:graphicFrameChg chg="add mod modGraphic">
          <ac:chgData name="Jamela Robertson" userId="ddb8bf61-85d3-4a89-a122-f2efea7bf3dc" providerId="ADAL" clId="{9A0A78AA-1336-4D83-85CA-B0BF0A1B4570}" dt="2021-07-29T21:01:39.594" v="2066" actId="1076"/>
          <ac:graphicFrameMkLst>
            <pc:docMk/>
            <pc:sldMk cId="356429056" sldId="380"/>
            <ac:graphicFrameMk id="11" creationId="{912551BA-73F8-40EE-87B0-ADFDF6E6A758}"/>
          </ac:graphicFrameMkLst>
        </pc:graphicFrameChg>
      </pc:sldChg>
      <pc:sldChg chg="addSp delSp modSp mod">
        <pc:chgData name="Jamela Robertson" userId="ddb8bf61-85d3-4a89-a122-f2efea7bf3dc" providerId="ADAL" clId="{9A0A78AA-1336-4D83-85CA-B0BF0A1B4570}" dt="2021-07-29T21:08:55.616" v="2220" actId="14734"/>
        <pc:sldMkLst>
          <pc:docMk/>
          <pc:sldMk cId="2614342805" sldId="381"/>
        </pc:sldMkLst>
        <pc:spChg chg="del">
          <ac:chgData name="Jamela Robertson" userId="ddb8bf61-85d3-4a89-a122-f2efea7bf3dc" providerId="ADAL" clId="{9A0A78AA-1336-4D83-85CA-B0BF0A1B4570}" dt="2021-07-29T21:05:05.465" v="2183" actId="478"/>
          <ac:spMkLst>
            <pc:docMk/>
            <pc:sldMk cId="2614342805" sldId="381"/>
            <ac:spMk id="8" creationId="{273738BD-C3FD-4E45-BF02-B0556C3AF082}"/>
          </ac:spMkLst>
        </pc:spChg>
        <pc:spChg chg="add mod">
          <ac:chgData name="Jamela Robertson" userId="ddb8bf61-85d3-4a89-a122-f2efea7bf3dc" providerId="ADAL" clId="{9A0A78AA-1336-4D83-85CA-B0BF0A1B4570}" dt="2021-07-29T21:05:08.057" v="2184"/>
          <ac:spMkLst>
            <pc:docMk/>
            <pc:sldMk cId="2614342805" sldId="381"/>
            <ac:spMk id="9" creationId="{D0989234-7683-4172-8756-50A8A5C9B2C3}"/>
          </ac:spMkLst>
        </pc:spChg>
        <pc:graphicFrameChg chg="add mod modGraphic">
          <ac:chgData name="Jamela Robertson" userId="ddb8bf61-85d3-4a89-a122-f2efea7bf3dc" providerId="ADAL" clId="{9A0A78AA-1336-4D83-85CA-B0BF0A1B4570}" dt="2021-07-29T21:08:44.287" v="2218" actId="14734"/>
          <ac:graphicFrameMkLst>
            <pc:docMk/>
            <pc:sldMk cId="2614342805" sldId="381"/>
            <ac:graphicFrameMk id="2" creationId="{390E79FC-12A2-4611-BA7B-E5DE1576C504}"/>
          </ac:graphicFrameMkLst>
        </pc:graphicFrameChg>
        <pc:graphicFrameChg chg="del">
          <ac:chgData name="Jamela Robertson" userId="ddb8bf61-85d3-4a89-a122-f2efea7bf3dc" providerId="ADAL" clId="{9A0A78AA-1336-4D83-85CA-B0BF0A1B4570}" dt="2021-07-29T21:05:13.856" v="2185" actId="478"/>
          <ac:graphicFrameMkLst>
            <pc:docMk/>
            <pc:sldMk cId="2614342805" sldId="381"/>
            <ac:graphicFrameMk id="3" creationId="{22AD8261-F2FD-4E8B-954A-003CB7560554}"/>
          </ac:graphicFrameMkLst>
        </pc:graphicFrameChg>
        <pc:graphicFrameChg chg="del modGraphic">
          <ac:chgData name="Jamela Robertson" userId="ddb8bf61-85d3-4a89-a122-f2efea7bf3dc" providerId="ADAL" clId="{9A0A78AA-1336-4D83-85CA-B0BF0A1B4570}" dt="2021-07-29T21:05:00.199" v="2182" actId="478"/>
          <ac:graphicFrameMkLst>
            <pc:docMk/>
            <pc:sldMk cId="2614342805" sldId="381"/>
            <ac:graphicFrameMk id="10" creationId="{11DC100C-A374-4EBE-9BCD-FC79C1513BA7}"/>
          </ac:graphicFrameMkLst>
        </pc:graphicFrameChg>
        <pc:graphicFrameChg chg="add mod modGraphic">
          <ac:chgData name="Jamela Robertson" userId="ddb8bf61-85d3-4a89-a122-f2efea7bf3dc" providerId="ADAL" clId="{9A0A78AA-1336-4D83-85CA-B0BF0A1B4570}" dt="2021-07-29T21:08:55.616" v="2220" actId="14734"/>
          <ac:graphicFrameMkLst>
            <pc:docMk/>
            <pc:sldMk cId="2614342805" sldId="381"/>
            <ac:graphicFrameMk id="11" creationId="{136931DF-ABCD-4CB8-B8F7-E72194959F75}"/>
          </ac:graphicFrameMkLst>
        </pc:graphicFrameChg>
      </pc:sldChg>
    </pc:docChg>
  </pc:docChgLst>
  <pc:docChgLst>
    <pc:chgData name="Jamela Robertson" userId="ddb8bf61-85d3-4a89-a122-f2efea7bf3dc" providerId="ADAL" clId="{29C911E5-B94D-43A1-B709-37F22A1713D0}"/>
    <pc:docChg chg="undo redo custSel delSld modSld">
      <pc:chgData name="Jamela Robertson" userId="ddb8bf61-85d3-4a89-a122-f2efea7bf3dc" providerId="ADAL" clId="{29C911E5-B94D-43A1-B709-37F22A1713D0}" dt="2022-02-20T18:40:21.454" v="1139" actId="1076"/>
      <pc:docMkLst>
        <pc:docMk/>
      </pc:docMkLst>
      <pc:sldChg chg="modSp mod">
        <pc:chgData name="Jamela Robertson" userId="ddb8bf61-85d3-4a89-a122-f2efea7bf3dc" providerId="ADAL" clId="{29C911E5-B94D-43A1-B709-37F22A1713D0}" dt="2022-02-20T15:30:46.868" v="14" actId="20577"/>
        <pc:sldMkLst>
          <pc:docMk/>
          <pc:sldMk cId="0" sldId="256"/>
        </pc:sldMkLst>
        <pc:spChg chg="mod">
          <ac:chgData name="Jamela Robertson" userId="ddb8bf61-85d3-4a89-a122-f2efea7bf3dc" providerId="ADAL" clId="{29C911E5-B94D-43A1-B709-37F22A1713D0}" dt="2022-02-20T15:30:30.944" v="2" actId="20577"/>
          <ac:spMkLst>
            <pc:docMk/>
            <pc:sldMk cId="0" sldId="256"/>
            <ac:spMk id="9" creationId="{9D69B07E-1526-4690-BA38-907CEA136935}"/>
          </ac:spMkLst>
        </pc:spChg>
        <pc:spChg chg="mod">
          <ac:chgData name="Jamela Robertson" userId="ddb8bf61-85d3-4a89-a122-f2efea7bf3dc" providerId="ADAL" clId="{29C911E5-B94D-43A1-B709-37F22A1713D0}" dt="2022-02-20T15:30:46.868" v="14" actId="20577"/>
          <ac:spMkLst>
            <pc:docMk/>
            <pc:sldMk cId="0" sldId="256"/>
            <ac:spMk id="22" creationId="{00000000-0000-0000-0000-000000000000}"/>
          </ac:spMkLst>
        </pc:spChg>
      </pc:sldChg>
      <pc:sldChg chg="modSp mod">
        <pc:chgData name="Jamela Robertson" userId="ddb8bf61-85d3-4a89-a122-f2efea7bf3dc" providerId="ADAL" clId="{29C911E5-B94D-43A1-B709-37F22A1713D0}" dt="2022-02-20T18:40:21.454" v="1139" actId="1076"/>
        <pc:sldMkLst>
          <pc:docMk/>
          <pc:sldMk cId="0" sldId="257"/>
        </pc:sldMkLst>
        <pc:spChg chg="mod">
          <ac:chgData name="Jamela Robertson" userId="ddb8bf61-85d3-4a89-a122-f2efea7bf3dc" providerId="ADAL" clId="{29C911E5-B94D-43A1-B709-37F22A1713D0}" dt="2022-02-20T18:40:21.454" v="1139" actId="1076"/>
          <ac:spMkLst>
            <pc:docMk/>
            <pc:sldMk cId="0" sldId="257"/>
            <ac:spMk id="3" creationId="{3A464AAD-F820-439A-9FF8-DBFC8E8A25FE}"/>
          </ac:spMkLst>
        </pc:spChg>
      </pc:sldChg>
      <pc:sldChg chg="addSp delSp modSp mod">
        <pc:chgData name="Jamela Robertson" userId="ddb8bf61-85d3-4a89-a122-f2efea7bf3dc" providerId="ADAL" clId="{29C911E5-B94D-43A1-B709-37F22A1713D0}" dt="2022-02-20T17:22:57.158" v="612" actId="255"/>
        <pc:sldMkLst>
          <pc:docMk/>
          <pc:sldMk cId="0" sldId="270"/>
        </pc:sldMkLst>
        <pc:spChg chg="mod">
          <ac:chgData name="Jamela Robertson" userId="ddb8bf61-85d3-4a89-a122-f2efea7bf3dc" providerId="ADAL" clId="{29C911E5-B94D-43A1-B709-37F22A1713D0}" dt="2022-02-20T17:21:10.066" v="597" actId="255"/>
          <ac:spMkLst>
            <pc:docMk/>
            <pc:sldMk cId="0" sldId="270"/>
            <ac:spMk id="9" creationId="{5B028ADE-75D4-4BAB-A46C-7ADE6C76FC17}"/>
          </ac:spMkLst>
        </pc:spChg>
        <pc:grpChg chg="del">
          <ac:chgData name="Jamela Robertson" userId="ddb8bf61-85d3-4a89-a122-f2efea7bf3dc" providerId="ADAL" clId="{29C911E5-B94D-43A1-B709-37F22A1713D0}" dt="2022-02-20T17:03:54.800" v="481" actId="165"/>
          <ac:grpSpMkLst>
            <pc:docMk/>
            <pc:sldMk cId="0" sldId="270"/>
            <ac:grpSpMk id="6146" creationId="{00000000-0000-0000-0000-000000000000}"/>
          </ac:grpSpMkLst>
        </pc:grpChg>
        <pc:graphicFrameChg chg="add del mod modGraphic">
          <ac:chgData name="Jamela Robertson" userId="ddb8bf61-85d3-4a89-a122-f2efea7bf3dc" providerId="ADAL" clId="{29C911E5-B94D-43A1-B709-37F22A1713D0}" dt="2022-02-20T17:05:19.388" v="489"/>
          <ac:graphicFrameMkLst>
            <pc:docMk/>
            <pc:sldMk cId="0" sldId="270"/>
            <ac:graphicFrameMk id="2" creationId="{49896742-A2A4-4FCC-8A4C-B19ABB161C41}"/>
          </ac:graphicFrameMkLst>
        </pc:graphicFrameChg>
        <pc:graphicFrameChg chg="del">
          <ac:chgData name="Jamela Robertson" userId="ddb8bf61-85d3-4a89-a122-f2efea7bf3dc" providerId="ADAL" clId="{29C911E5-B94D-43A1-B709-37F22A1713D0}" dt="2022-02-20T17:03:20.257" v="480" actId="478"/>
          <ac:graphicFrameMkLst>
            <pc:docMk/>
            <pc:sldMk cId="0" sldId="270"/>
            <ac:graphicFrameMk id="3" creationId="{81BCE8DE-0D32-4E8D-AE42-46F490FCFAD9}"/>
          </ac:graphicFrameMkLst>
        </pc:graphicFrameChg>
        <pc:graphicFrameChg chg="add del mod modGraphic">
          <ac:chgData name="Jamela Robertson" userId="ddb8bf61-85d3-4a89-a122-f2efea7bf3dc" providerId="ADAL" clId="{29C911E5-B94D-43A1-B709-37F22A1713D0}" dt="2022-02-20T17:06:48.708" v="495" actId="21"/>
          <ac:graphicFrameMkLst>
            <pc:docMk/>
            <pc:sldMk cId="0" sldId="270"/>
            <ac:graphicFrameMk id="4" creationId="{8EEAEB19-02FC-47FF-898B-BF4AE699814C}"/>
          </ac:graphicFrameMkLst>
        </pc:graphicFrameChg>
        <pc:graphicFrameChg chg="add del mod modGraphic">
          <ac:chgData name="Jamela Robertson" userId="ddb8bf61-85d3-4a89-a122-f2efea7bf3dc" providerId="ADAL" clId="{29C911E5-B94D-43A1-B709-37F22A1713D0}" dt="2022-02-20T17:07:47.146" v="507" actId="21"/>
          <ac:graphicFrameMkLst>
            <pc:docMk/>
            <pc:sldMk cId="0" sldId="270"/>
            <ac:graphicFrameMk id="10" creationId="{5E1238E7-E3AD-4A30-B2E5-E702BB574A4F}"/>
          </ac:graphicFrameMkLst>
        </pc:graphicFrameChg>
        <pc:graphicFrameChg chg="add mod modGraphic">
          <ac:chgData name="Jamela Robertson" userId="ddb8bf61-85d3-4a89-a122-f2efea7bf3dc" providerId="ADAL" clId="{29C911E5-B94D-43A1-B709-37F22A1713D0}" dt="2022-02-20T17:22:57.158" v="612" actId="255"/>
          <ac:graphicFrameMkLst>
            <pc:docMk/>
            <pc:sldMk cId="0" sldId="270"/>
            <ac:graphicFrameMk id="11" creationId="{C5BDAC0F-DC1B-4539-BBB9-D61A8082E4FE}"/>
          </ac:graphicFrameMkLst>
        </pc:graphicFrameChg>
        <pc:picChg chg="mod topLvl">
          <ac:chgData name="Jamela Robertson" userId="ddb8bf61-85d3-4a89-a122-f2efea7bf3dc" providerId="ADAL" clId="{29C911E5-B94D-43A1-B709-37F22A1713D0}" dt="2022-02-20T17:04:22.798" v="483" actId="1076"/>
          <ac:picMkLst>
            <pc:docMk/>
            <pc:sldMk cId="0" sldId="270"/>
            <ac:picMk id="6150" creationId="{00000000-0000-0000-0000-000000000000}"/>
          </ac:picMkLst>
        </pc:picChg>
        <pc:picChg chg="mod topLvl">
          <ac:chgData name="Jamela Robertson" userId="ddb8bf61-85d3-4a89-a122-f2efea7bf3dc" providerId="ADAL" clId="{29C911E5-B94D-43A1-B709-37F22A1713D0}" dt="2022-02-20T17:04:29.888" v="484" actId="1076"/>
          <ac:picMkLst>
            <pc:docMk/>
            <pc:sldMk cId="0" sldId="270"/>
            <ac:picMk id="6151" creationId="{00000000-0000-0000-0000-000000000000}"/>
          </ac:picMkLst>
        </pc:picChg>
      </pc:sldChg>
      <pc:sldChg chg="addSp delSp modSp mod">
        <pc:chgData name="Jamela Robertson" userId="ddb8bf61-85d3-4a89-a122-f2efea7bf3dc" providerId="ADAL" clId="{29C911E5-B94D-43A1-B709-37F22A1713D0}" dt="2022-02-20T17:30:59.047" v="680" actId="14100"/>
        <pc:sldMkLst>
          <pc:docMk/>
          <pc:sldMk cId="0" sldId="272"/>
        </pc:sldMkLst>
        <pc:spChg chg="mod">
          <ac:chgData name="Jamela Robertson" userId="ddb8bf61-85d3-4a89-a122-f2efea7bf3dc" providerId="ADAL" clId="{29C911E5-B94D-43A1-B709-37F22A1713D0}" dt="2022-02-20T17:24:34.911" v="617" actId="1076"/>
          <ac:spMkLst>
            <pc:docMk/>
            <pc:sldMk cId="0" sldId="272"/>
            <ac:spMk id="8" creationId="{893FAA08-DD02-4973-B286-B98AB7192D00}"/>
          </ac:spMkLst>
        </pc:spChg>
        <pc:grpChg chg="del">
          <ac:chgData name="Jamela Robertson" userId="ddb8bf61-85d3-4a89-a122-f2efea7bf3dc" providerId="ADAL" clId="{29C911E5-B94D-43A1-B709-37F22A1713D0}" dt="2022-02-20T17:24:14.062" v="614" actId="165"/>
          <ac:grpSpMkLst>
            <pc:docMk/>
            <pc:sldMk cId="0" sldId="272"/>
            <ac:grpSpMk id="9218" creationId="{00000000-0000-0000-0000-000000000000}"/>
          </ac:grpSpMkLst>
        </pc:grpChg>
        <pc:graphicFrameChg chg="del">
          <ac:chgData name="Jamela Robertson" userId="ddb8bf61-85d3-4a89-a122-f2efea7bf3dc" providerId="ADAL" clId="{29C911E5-B94D-43A1-B709-37F22A1713D0}" dt="2022-02-20T17:23:31.124" v="613" actId="478"/>
          <ac:graphicFrameMkLst>
            <pc:docMk/>
            <pc:sldMk cId="0" sldId="272"/>
            <ac:graphicFrameMk id="2" creationId="{EA43AB4C-6BF1-4F09-84D2-037433031E66}"/>
          </ac:graphicFrameMkLst>
        </pc:graphicFrameChg>
        <pc:graphicFrameChg chg="mod modGraphic">
          <ac:chgData name="Jamela Robertson" userId="ddb8bf61-85d3-4a89-a122-f2efea7bf3dc" providerId="ADAL" clId="{29C911E5-B94D-43A1-B709-37F22A1713D0}" dt="2022-02-20T17:28:44.366" v="662" actId="179"/>
          <ac:graphicFrameMkLst>
            <pc:docMk/>
            <pc:sldMk cId="0" sldId="272"/>
            <ac:graphicFrameMk id="3" creationId="{2D8AE5E4-1F7E-4912-B6D5-2190BBD7CA92}"/>
          </ac:graphicFrameMkLst>
        </pc:graphicFrameChg>
        <pc:graphicFrameChg chg="add mod modGraphic">
          <ac:chgData name="Jamela Robertson" userId="ddb8bf61-85d3-4a89-a122-f2efea7bf3dc" providerId="ADAL" clId="{29C911E5-B94D-43A1-B709-37F22A1713D0}" dt="2022-02-20T17:30:59.047" v="680" actId="14100"/>
          <ac:graphicFrameMkLst>
            <pc:docMk/>
            <pc:sldMk cId="0" sldId="272"/>
            <ac:graphicFrameMk id="4" creationId="{692E727F-FBEA-489E-A358-1888873E02AE}"/>
          </ac:graphicFrameMkLst>
        </pc:graphicFrameChg>
        <pc:picChg chg="mod topLvl">
          <ac:chgData name="Jamela Robertson" userId="ddb8bf61-85d3-4a89-a122-f2efea7bf3dc" providerId="ADAL" clId="{29C911E5-B94D-43A1-B709-37F22A1713D0}" dt="2022-02-20T17:24:24.221" v="616" actId="1076"/>
          <ac:picMkLst>
            <pc:docMk/>
            <pc:sldMk cId="0" sldId="272"/>
            <ac:picMk id="9222" creationId="{00000000-0000-0000-0000-000000000000}"/>
          </ac:picMkLst>
        </pc:picChg>
        <pc:picChg chg="mod topLvl">
          <ac:chgData name="Jamela Robertson" userId="ddb8bf61-85d3-4a89-a122-f2efea7bf3dc" providerId="ADAL" clId="{29C911E5-B94D-43A1-B709-37F22A1713D0}" dt="2022-02-20T17:24:14.062" v="614" actId="165"/>
          <ac:picMkLst>
            <pc:docMk/>
            <pc:sldMk cId="0" sldId="272"/>
            <ac:picMk id="9223" creationId="{00000000-0000-0000-0000-000000000000}"/>
          </ac:picMkLst>
        </pc:picChg>
      </pc:sldChg>
      <pc:sldChg chg="addSp delSp modSp mod">
        <pc:chgData name="Jamela Robertson" userId="ddb8bf61-85d3-4a89-a122-f2efea7bf3dc" providerId="ADAL" clId="{29C911E5-B94D-43A1-B709-37F22A1713D0}" dt="2022-02-20T16:45:26.162" v="347" actId="14734"/>
        <pc:sldMkLst>
          <pc:docMk/>
          <pc:sldMk cId="0" sldId="278"/>
        </pc:sldMkLst>
        <pc:spChg chg="mod">
          <ac:chgData name="Jamela Robertson" userId="ddb8bf61-85d3-4a89-a122-f2efea7bf3dc" providerId="ADAL" clId="{29C911E5-B94D-43A1-B709-37F22A1713D0}" dt="2022-02-20T16:41:46.218" v="316" actId="1076"/>
          <ac:spMkLst>
            <pc:docMk/>
            <pc:sldMk cId="0" sldId="278"/>
            <ac:spMk id="9" creationId="{0285985C-6A2C-46AC-80D4-68454596DF0E}"/>
          </ac:spMkLst>
        </pc:spChg>
        <pc:grpChg chg="del">
          <ac:chgData name="Jamela Robertson" userId="ddb8bf61-85d3-4a89-a122-f2efea7bf3dc" providerId="ADAL" clId="{29C911E5-B94D-43A1-B709-37F22A1713D0}" dt="2022-02-20T16:39:38.491" v="295" actId="165"/>
          <ac:grpSpMkLst>
            <pc:docMk/>
            <pc:sldMk cId="0" sldId="278"/>
            <ac:grpSpMk id="18434" creationId="{00000000-0000-0000-0000-000000000000}"/>
          </ac:grpSpMkLst>
        </pc:grpChg>
        <pc:graphicFrameChg chg="add mod modGraphic">
          <ac:chgData name="Jamela Robertson" userId="ddb8bf61-85d3-4a89-a122-f2efea7bf3dc" providerId="ADAL" clId="{29C911E5-B94D-43A1-B709-37F22A1713D0}" dt="2022-02-20T16:45:26.162" v="347" actId="14734"/>
          <ac:graphicFrameMkLst>
            <pc:docMk/>
            <pc:sldMk cId="0" sldId="278"/>
            <ac:graphicFrameMk id="2" creationId="{F60E1922-1DC2-437C-974E-DA048E9C8D8F}"/>
          </ac:graphicFrameMkLst>
        </pc:graphicFrameChg>
        <pc:graphicFrameChg chg="del">
          <ac:chgData name="Jamela Robertson" userId="ddb8bf61-85d3-4a89-a122-f2efea7bf3dc" providerId="ADAL" clId="{29C911E5-B94D-43A1-B709-37F22A1713D0}" dt="2022-02-20T16:38:49.523" v="294" actId="478"/>
          <ac:graphicFrameMkLst>
            <pc:docMk/>
            <pc:sldMk cId="0" sldId="278"/>
            <ac:graphicFrameMk id="4" creationId="{3B081CD1-9F8D-4643-AEFC-12CEE275C8F8}"/>
          </ac:graphicFrameMkLst>
        </pc:graphicFrameChg>
        <pc:picChg chg="mod topLvl">
          <ac:chgData name="Jamela Robertson" userId="ddb8bf61-85d3-4a89-a122-f2efea7bf3dc" providerId="ADAL" clId="{29C911E5-B94D-43A1-B709-37F22A1713D0}" dt="2022-02-20T16:41:34.456" v="315" actId="1076"/>
          <ac:picMkLst>
            <pc:docMk/>
            <pc:sldMk cId="0" sldId="278"/>
            <ac:picMk id="18438" creationId="{00000000-0000-0000-0000-000000000000}"/>
          </ac:picMkLst>
        </pc:picChg>
        <pc:picChg chg="mod topLvl">
          <ac:chgData name="Jamela Robertson" userId="ddb8bf61-85d3-4a89-a122-f2efea7bf3dc" providerId="ADAL" clId="{29C911E5-B94D-43A1-B709-37F22A1713D0}" dt="2022-02-20T16:39:38.491" v="295" actId="165"/>
          <ac:picMkLst>
            <pc:docMk/>
            <pc:sldMk cId="0" sldId="278"/>
            <ac:picMk id="18439" creationId="{00000000-0000-0000-0000-000000000000}"/>
          </ac:picMkLst>
        </pc:picChg>
      </pc:sldChg>
      <pc:sldChg chg="addSp delSp modSp mod">
        <pc:chgData name="Jamela Robertson" userId="ddb8bf61-85d3-4a89-a122-f2efea7bf3dc" providerId="ADAL" clId="{29C911E5-B94D-43A1-B709-37F22A1713D0}" dt="2022-02-20T17:36:07.391" v="725" actId="14100"/>
        <pc:sldMkLst>
          <pc:docMk/>
          <pc:sldMk cId="2286180276" sldId="287"/>
        </pc:sldMkLst>
        <pc:spChg chg="mod">
          <ac:chgData name="Jamela Robertson" userId="ddb8bf61-85d3-4a89-a122-f2efea7bf3dc" providerId="ADAL" clId="{29C911E5-B94D-43A1-B709-37F22A1713D0}" dt="2022-02-20T17:31:50.167" v="688" actId="1076"/>
          <ac:spMkLst>
            <pc:docMk/>
            <pc:sldMk cId="2286180276" sldId="287"/>
            <ac:spMk id="8" creationId="{AE6A4F75-63D5-416F-9E1B-2E540C0E01D1}"/>
          </ac:spMkLst>
        </pc:spChg>
        <pc:grpChg chg="del">
          <ac:chgData name="Jamela Robertson" userId="ddb8bf61-85d3-4a89-a122-f2efea7bf3dc" providerId="ADAL" clId="{29C911E5-B94D-43A1-B709-37F22A1713D0}" dt="2022-02-20T17:31:32.842" v="684" actId="165"/>
          <ac:grpSpMkLst>
            <pc:docMk/>
            <pc:sldMk cId="2286180276" sldId="287"/>
            <ac:grpSpMk id="37" creationId="{00000000-0000-0000-0000-000000000000}"/>
          </ac:grpSpMkLst>
        </pc:grpChg>
        <pc:graphicFrameChg chg="add mod modGraphic">
          <ac:chgData name="Jamela Robertson" userId="ddb8bf61-85d3-4a89-a122-f2efea7bf3dc" providerId="ADAL" clId="{29C911E5-B94D-43A1-B709-37F22A1713D0}" dt="2022-02-20T17:36:07.391" v="725" actId="14100"/>
          <ac:graphicFrameMkLst>
            <pc:docMk/>
            <pc:sldMk cId="2286180276" sldId="287"/>
            <ac:graphicFrameMk id="2" creationId="{C1089C50-BFCB-4CB2-BBB8-0D18C2939AB7}"/>
          </ac:graphicFrameMkLst>
        </pc:graphicFrameChg>
        <pc:graphicFrameChg chg="del">
          <ac:chgData name="Jamela Robertson" userId="ddb8bf61-85d3-4a89-a122-f2efea7bf3dc" providerId="ADAL" clId="{29C911E5-B94D-43A1-B709-37F22A1713D0}" dt="2022-02-20T17:31:20.751" v="681" actId="478"/>
          <ac:graphicFrameMkLst>
            <pc:docMk/>
            <pc:sldMk cId="2286180276" sldId="287"/>
            <ac:graphicFrameMk id="3" creationId="{A6338D83-D862-4085-9401-668C512F923B}"/>
          </ac:graphicFrameMkLst>
        </pc:graphicFrameChg>
        <pc:graphicFrameChg chg="mod modGraphic">
          <ac:chgData name="Jamela Robertson" userId="ddb8bf61-85d3-4a89-a122-f2efea7bf3dc" providerId="ADAL" clId="{29C911E5-B94D-43A1-B709-37F22A1713D0}" dt="2022-02-20T17:35:47.528" v="723" actId="14734"/>
          <ac:graphicFrameMkLst>
            <pc:docMk/>
            <pc:sldMk cId="2286180276" sldId="287"/>
            <ac:graphicFrameMk id="10" creationId="{F0FDDEEC-AFF8-4011-BFEF-0C8092FB383A}"/>
          </ac:graphicFrameMkLst>
        </pc:graphicFrameChg>
        <pc:picChg chg="mod topLvl">
          <ac:chgData name="Jamela Robertson" userId="ddb8bf61-85d3-4a89-a122-f2efea7bf3dc" providerId="ADAL" clId="{29C911E5-B94D-43A1-B709-37F22A1713D0}" dt="2022-02-20T17:31:44.136" v="687" actId="1076"/>
          <ac:picMkLst>
            <pc:docMk/>
            <pc:sldMk cId="2286180276" sldId="287"/>
            <ac:picMk id="35" creationId="{00000000-0000-0000-0000-000000000000}"/>
          </ac:picMkLst>
        </pc:picChg>
        <pc:picChg chg="mod topLvl">
          <ac:chgData name="Jamela Robertson" userId="ddb8bf61-85d3-4a89-a122-f2efea7bf3dc" providerId="ADAL" clId="{29C911E5-B94D-43A1-B709-37F22A1713D0}" dt="2022-02-20T17:31:32.842" v="684" actId="165"/>
          <ac:picMkLst>
            <pc:docMk/>
            <pc:sldMk cId="2286180276" sldId="287"/>
            <ac:picMk id="36" creationId="{00000000-0000-0000-0000-000000000000}"/>
          </ac:picMkLst>
        </pc:picChg>
      </pc:sldChg>
      <pc:sldChg chg="addSp delSp modSp mod">
        <pc:chgData name="Jamela Robertson" userId="ddb8bf61-85d3-4a89-a122-f2efea7bf3dc" providerId="ADAL" clId="{29C911E5-B94D-43A1-B709-37F22A1713D0}" dt="2022-02-20T16:38:19.365" v="293" actId="14734"/>
        <pc:sldMkLst>
          <pc:docMk/>
          <pc:sldMk cId="3855824702" sldId="292"/>
        </pc:sldMkLst>
        <pc:spChg chg="mod">
          <ac:chgData name="Jamela Robertson" userId="ddb8bf61-85d3-4a89-a122-f2efea7bf3dc" providerId="ADAL" clId="{29C911E5-B94D-43A1-B709-37F22A1713D0}" dt="2022-02-20T16:36:00.829" v="280" actId="1076"/>
          <ac:spMkLst>
            <pc:docMk/>
            <pc:sldMk cId="3855824702" sldId="292"/>
            <ac:spMk id="8" creationId="{5FDC2143-EEA8-4E05-96F0-CBDC8EF89028}"/>
          </ac:spMkLst>
        </pc:spChg>
        <pc:spChg chg="del">
          <ac:chgData name="Jamela Robertson" userId="ddb8bf61-85d3-4a89-a122-f2efea7bf3dc" providerId="ADAL" clId="{29C911E5-B94D-43A1-B709-37F22A1713D0}" dt="2022-02-20T16:37:45.774" v="289" actId="478"/>
          <ac:spMkLst>
            <pc:docMk/>
            <pc:sldMk cId="3855824702" sldId="292"/>
            <ac:spMk id="38" creationId="{00000000-0000-0000-0000-000000000000}"/>
          </ac:spMkLst>
        </pc:spChg>
        <pc:graphicFrameChg chg="add mod modGraphic">
          <ac:chgData name="Jamela Robertson" userId="ddb8bf61-85d3-4a89-a122-f2efea7bf3dc" providerId="ADAL" clId="{29C911E5-B94D-43A1-B709-37F22A1713D0}" dt="2022-02-20T16:38:19.365" v="293" actId="14734"/>
          <ac:graphicFrameMkLst>
            <pc:docMk/>
            <pc:sldMk cId="3855824702" sldId="292"/>
            <ac:graphicFrameMk id="2" creationId="{4928932E-926A-4CDA-8159-9112933B47CA}"/>
          </ac:graphicFrameMkLst>
        </pc:graphicFrameChg>
        <pc:graphicFrameChg chg="del">
          <ac:chgData name="Jamela Robertson" userId="ddb8bf61-85d3-4a89-a122-f2efea7bf3dc" providerId="ADAL" clId="{29C911E5-B94D-43A1-B709-37F22A1713D0}" dt="2022-02-20T16:30:36.446" v="248" actId="478"/>
          <ac:graphicFrameMkLst>
            <pc:docMk/>
            <pc:sldMk cId="3855824702" sldId="292"/>
            <ac:graphicFrameMk id="3" creationId="{777055F3-D0AE-454C-9285-93171D047EFE}"/>
          </ac:graphicFrameMkLst>
        </pc:graphicFrameChg>
        <pc:graphicFrameChg chg="mod modGraphic">
          <ac:chgData name="Jamela Robertson" userId="ddb8bf61-85d3-4a89-a122-f2efea7bf3dc" providerId="ADAL" clId="{29C911E5-B94D-43A1-B709-37F22A1713D0}" dt="2022-02-20T16:38:13.467" v="292" actId="14734"/>
          <ac:graphicFrameMkLst>
            <pc:docMk/>
            <pc:sldMk cId="3855824702" sldId="292"/>
            <ac:graphicFrameMk id="11" creationId="{7EBBDA16-B31E-449F-9D70-3F912FCDDD0B}"/>
          </ac:graphicFrameMkLst>
        </pc:graphicFrameChg>
        <pc:picChg chg="mod">
          <ac:chgData name="Jamela Robertson" userId="ddb8bf61-85d3-4a89-a122-f2efea7bf3dc" providerId="ADAL" clId="{29C911E5-B94D-43A1-B709-37F22A1713D0}" dt="2022-02-20T16:35:55.459" v="279" actId="1076"/>
          <ac:picMkLst>
            <pc:docMk/>
            <pc:sldMk cId="3855824702" sldId="292"/>
            <ac:picMk id="35" creationId="{00000000-0000-0000-0000-000000000000}"/>
          </ac:picMkLst>
        </pc:picChg>
        <pc:picChg chg="mod">
          <ac:chgData name="Jamela Robertson" userId="ddb8bf61-85d3-4a89-a122-f2efea7bf3dc" providerId="ADAL" clId="{29C911E5-B94D-43A1-B709-37F22A1713D0}" dt="2022-02-20T16:36:56.796" v="284" actId="1076"/>
          <ac:picMkLst>
            <pc:docMk/>
            <pc:sldMk cId="3855824702" sldId="292"/>
            <ac:picMk id="36" creationId="{00000000-0000-0000-0000-000000000000}"/>
          </ac:picMkLst>
        </pc:picChg>
      </pc:sldChg>
      <pc:sldChg chg="addSp delSp modSp mod">
        <pc:chgData name="Jamela Robertson" userId="ddb8bf61-85d3-4a89-a122-f2efea7bf3dc" providerId="ADAL" clId="{29C911E5-B94D-43A1-B709-37F22A1713D0}" dt="2022-02-20T16:56:08.936" v="431" actId="122"/>
        <pc:sldMkLst>
          <pc:docMk/>
          <pc:sldMk cId="2593527228" sldId="293"/>
        </pc:sldMkLst>
        <pc:spChg chg="mod">
          <ac:chgData name="Jamela Robertson" userId="ddb8bf61-85d3-4a89-a122-f2efea7bf3dc" providerId="ADAL" clId="{29C911E5-B94D-43A1-B709-37F22A1713D0}" dt="2022-02-20T16:46:54.039" v="357" actId="1076"/>
          <ac:spMkLst>
            <pc:docMk/>
            <pc:sldMk cId="2593527228" sldId="293"/>
            <ac:spMk id="8" creationId="{B70C6871-C850-41B2-9BF5-BC15A35C9F10}"/>
          </ac:spMkLst>
        </pc:spChg>
        <pc:grpChg chg="del">
          <ac:chgData name="Jamela Robertson" userId="ddb8bf61-85d3-4a89-a122-f2efea7bf3dc" providerId="ADAL" clId="{29C911E5-B94D-43A1-B709-37F22A1713D0}" dt="2022-02-20T16:46:34.499" v="352" actId="165"/>
          <ac:grpSpMkLst>
            <pc:docMk/>
            <pc:sldMk cId="2593527228" sldId="293"/>
            <ac:grpSpMk id="37" creationId="{00000000-0000-0000-0000-000000000000}"/>
          </ac:grpSpMkLst>
        </pc:grpChg>
        <pc:graphicFrameChg chg="del modGraphic">
          <ac:chgData name="Jamela Robertson" userId="ddb8bf61-85d3-4a89-a122-f2efea7bf3dc" providerId="ADAL" clId="{29C911E5-B94D-43A1-B709-37F22A1713D0}" dt="2022-02-20T16:46:24.897" v="351" actId="478"/>
          <ac:graphicFrameMkLst>
            <pc:docMk/>
            <pc:sldMk cId="2593527228" sldId="293"/>
            <ac:graphicFrameMk id="2" creationId="{29443BE4-ABA4-4EA3-A5BA-991BABAD62FC}"/>
          </ac:graphicFrameMkLst>
        </pc:graphicFrameChg>
        <pc:graphicFrameChg chg="add mod modGraphic">
          <ac:chgData name="Jamela Robertson" userId="ddb8bf61-85d3-4a89-a122-f2efea7bf3dc" providerId="ADAL" clId="{29C911E5-B94D-43A1-B709-37F22A1713D0}" dt="2022-02-20T16:56:08.936" v="431" actId="122"/>
          <ac:graphicFrameMkLst>
            <pc:docMk/>
            <pc:sldMk cId="2593527228" sldId="293"/>
            <ac:graphicFrameMk id="3" creationId="{0C45DDDD-3FA4-4009-BA9E-69AC37BEA26A}"/>
          </ac:graphicFrameMkLst>
        </pc:graphicFrameChg>
        <pc:graphicFrameChg chg="mod modGraphic">
          <ac:chgData name="Jamela Robertson" userId="ddb8bf61-85d3-4a89-a122-f2efea7bf3dc" providerId="ADAL" clId="{29C911E5-B94D-43A1-B709-37F22A1713D0}" dt="2022-02-20T16:55:29.810" v="428" actId="179"/>
          <ac:graphicFrameMkLst>
            <pc:docMk/>
            <pc:sldMk cId="2593527228" sldId="293"/>
            <ac:graphicFrameMk id="4" creationId="{F2BD0650-C329-4D49-B8D1-1F27B17DF64A}"/>
          </ac:graphicFrameMkLst>
        </pc:graphicFrameChg>
        <pc:picChg chg="mod topLvl">
          <ac:chgData name="Jamela Robertson" userId="ddb8bf61-85d3-4a89-a122-f2efea7bf3dc" providerId="ADAL" clId="{29C911E5-B94D-43A1-B709-37F22A1713D0}" dt="2022-02-20T16:46:45.330" v="355" actId="1076"/>
          <ac:picMkLst>
            <pc:docMk/>
            <pc:sldMk cId="2593527228" sldId="293"/>
            <ac:picMk id="35" creationId="{00000000-0000-0000-0000-000000000000}"/>
          </ac:picMkLst>
        </pc:picChg>
        <pc:picChg chg="mod topLvl">
          <ac:chgData name="Jamela Robertson" userId="ddb8bf61-85d3-4a89-a122-f2efea7bf3dc" providerId="ADAL" clId="{29C911E5-B94D-43A1-B709-37F22A1713D0}" dt="2022-02-20T16:46:34.499" v="352" actId="165"/>
          <ac:picMkLst>
            <pc:docMk/>
            <pc:sldMk cId="2593527228" sldId="293"/>
            <ac:picMk id="36" creationId="{00000000-0000-0000-0000-000000000000}"/>
          </ac:picMkLst>
        </pc:picChg>
      </pc:sldChg>
      <pc:sldChg chg="addSp delSp modSp mod">
        <pc:chgData name="Jamela Robertson" userId="ddb8bf61-85d3-4a89-a122-f2efea7bf3dc" providerId="ADAL" clId="{29C911E5-B94D-43A1-B709-37F22A1713D0}" dt="2022-02-20T16:04:09.956" v="65" actId="255"/>
        <pc:sldMkLst>
          <pc:docMk/>
          <pc:sldMk cId="3738718745" sldId="294"/>
        </pc:sldMkLst>
        <pc:graphicFrameChg chg="add mod modGraphic">
          <ac:chgData name="Jamela Robertson" userId="ddb8bf61-85d3-4a89-a122-f2efea7bf3dc" providerId="ADAL" clId="{29C911E5-B94D-43A1-B709-37F22A1713D0}" dt="2022-02-20T16:04:09.956" v="65" actId="255"/>
          <ac:graphicFrameMkLst>
            <pc:docMk/>
            <pc:sldMk cId="3738718745" sldId="294"/>
            <ac:graphicFrameMk id="2" creationId="{DB5D3DDE-4AE2-457F-A4FD-CB7365AA110E}"/>
          </ac:graphicFrameMkLst>
        </pc:graphicFrameChg>
        <pc:graphicFrameChg chg="del">
          <ac:chgData name="Jamela Robertson" userId="ddb8bf61-85d3-4a89-a122-f2efea7bf3dc" providerId="ADAL" clId="{29C911E5-B94D-43A1-B709-37F22A1713D0}" dt="2022-02-20T15:58:36.246" v="30" actId="478"/>
          <ac:graphicFrameMkLst>
            <pc:docMk/>
            <pc:sldMk cId="3738718745" sldId="294"/>
            <ac:graphicFrameMk id="3" creationId="{31B0B5F3-468D-45AA-9CC6-02C805CAEB86}"/>
          </ac:graphicFrameMkLst>
        </pc:graphicFrameChg>
      </pc:sldChg>
      <pc:sldChg chg="addSp delSp modSp mod">
        <pc:chgData name="Jamela Robertson" userId="ddb8bf61-85d3-4a89-a122-f2efea7bf3dc" providerId="ADAL" clId="{29C911E5-B94D-43A1-B709-37F22A1713D0}" dt="2022-02-20T16:24:28.504" v="209" actId="14734"/>
        <pc:sldMkLst>
          <pc:docMk/>
          <pc:sldMk cId="0" sldId="306"/>
        </pc:sldMkLst>
        <pc:spChg chg="mod">
          <ac:chgData name="Jamela Robertson" userId="ddb8bf61-85d3-4a89-a122-f2efea7bf3dc" providerId="ADAL" clId="{29C911E5-B94D-43A1-B709-37F22A1713D0}" dt="2022-02-20T16:24:01.447" v="205" actId="1076"/>
          <ac:spMkLst>
            <pc:docMk/>
            <pc:sldMk cId="0" sldId="306"/>
            <ac:spMk id="7172" creationId="{04439AEB-0A17-4748-866D-53425E1BA5CA}"/>
          </ac:spMkLst>
        </pc:spChg>
        <pc:grpChg chg="del">
          <ac:chgData name="Jamela Robertson" userId="ddb8bf61-85d3-4a89-a122-f2efea7bf3dc" providerId="ADAL" clId="{29C911E5-B94D-43A1-B709-37F22A1713D0}" dt="2022-02-20T16:21:23.326" v="185" actId="165"/>
          <ac:grpSpMkLst>
            <pc:docMk/>
            <pc:sldMk cId="0" sldId="306"/>
            <ac:grpSpMk id="7170" creationId="{04B69D4C-11B7-428B-8D5D-28261F31BE81}"/>
          </ac:grpSpMkLst>
        </pc:grpChg>
        <pc:graphicFrameChg chg="del mod">
          <ac:chgData name="Jamela Robertson" userId="ddb8bf61-85d3-4a89-a122-f2efea7bf3dc" providerId="ADAL" clId="{29C911E5-B94D-43A1-B709-37F22A1713D0}" dt="2022-02-20T16:04:27.651" v="67" actId="478"/>
          <ac:graphicFrameMkLst>
            <pc:docMk/>
            <pc:sldMk cId="0" sldId="306"/>
            <ac:graphicFrameMk id="2" creationId="{23EB5342-918F-4EF6-8B36-8542B07F0DB9}"/>
          </ac:graphicFrameMkLst>
        </pc:graphicFrameChg>
        <pc:graphicFrameChg chg="add mod modGraphic">
          <ac:chgData name="Jamela Robertson" userId="ddb8bf61-85d3-4a89-a122-f2efea7bf3dc" providerId="ADAL" clId="{29C911E5-B94D-43A1-B709-37F22A1713D0}" dt="2022-02-20T16:24:28.504" v="209" actId="14734"/>
          <ac:graphicFrameMkLst>
            <pc:docMk/>
            <pc:sldMk cId="0" sldId="306"/>
            <ac:graphicFrameMk id="3" creationId="{C93D60B6-0F82-408B-9880-75D7F586E0EE}"/>
          </ac:graphicFrameMkLst>
        </pc:graphicFrameChg>
        <pc:picChg chg="mod topLvl">
          <ac:chgData name="Jamela Robertson" userId="ddb8bf61-85d3-4a89-a122-f2efea7bf3dc" providerId="ADAL" clId="{29C911E5-B94D-43A1-B709-37F22A1713D0}" dt="2022-02-20T16:23:54.916" v="204" actId="1076"/>
          <ac:picMkLst>
            <pc:docMk/>
            <pc:sldMk cId="0" sldId="306"/>
            <ac:picMk id="7174" creationId="{AB14F6E2-8B92-4334-A621-BEE47B27D1E6}"/>
          </ac:picMkLst>
        </pc:picChg>
        <pc:picChg chg="mod topLvl">
          <ac:chgData name="Jamela Robertson" userId="ddb8bf61-85d3-4a89-a122-f2efea7bf3dc" providerId="ADAL" clId="{29C911E5-B94D-43A1-B709-37F22A1713D0}" dt="2022-02-20T16:21:23.326" v="185" actId="165"/>
          <ac:picMkLst>
            <pc:docMk/>
            <pc:sldMk cId="0" sldId="306"/>
            <ac:picMk id="7175" creationId="{5074DE85-1E7D-48C5-87E6-543E5BEFD179}"/>
          </ac:picMkLst>
        </pc:picChg>
      </pc:sldChg>
      <pc:sldChg chg="addSp delSp modSp mod">
        <pc:chgData name="Jamela Robertson" userId="ddb8bf61-85d3-4a89-a122-f2efea7bf3dc" providerId="ADAL" clId="{29C911E5-B94D-43A1-B709-37F22A1713D0}" dt="2022-02-20T16:30:22.871" v="247" actId="122"/>
        <pc:sldMkLst>
          <pc:docMk/>
          <pc:sldMk cId="3438055128" sldId="374"/>
        </pc:sldMkLst>
        <pc:spChg chg="mod">
          <ac:chgData name="Jamela Robertson" userId="ddb8bf61-85d3-4a89-a122-f2efea7bf3dc" providerId="ADAL" clId="{29C911E5-B94D-43A1-B709-37F22A1713D0}" dt="2022-02-20T16:26:36.796" v="218" actId="1076"/>
          <ac:spMkLst>
            <pc:docMk/>
            <pc:sldMk cId="3438055128" sldId="374"/>
            <ac:spMk id="8" creationId="{84801493-629F-4F27-B3D5-D89BE33A837A}"/>
          </ac:spMkLst>
        </pc:spChg>
        <pc:grpChg chg="del">
          <ac:chgData name="Jamela Robertson" userId="ddb8bf61-85d3-4a89-a122-f2efea7bf3dc" providerId="ADAL" clId="{29C911E5-B94D-43A1-B709-37F22A1713D0}" dt="2022-02-20T16:26:00.965" v="213" actId="165"/>
          <ac:grpSpMkLst>
            <pc:docMk/>
            <pc:sldMk cId="3438055128" sldId="374"/>
            <ac:grpSpMk id="37" creationId="{00000000-0000-0000-0000-000000000000}"/>
          </ac:grpSpMkLst>
        </pc:grpChg>
        <pc:graphicFrameChg chg="add mod modGraphic">
          <ac:chgData name="Jamela Robertson" userId="ddb8bf61-85d3-4a89-a122-f2efea7bf3dc" providerId="ADAL" clId="{29C911E5-B94D-43A1-B709-37F22A1713D0}" dt="2022-02-20T16:30:22.871" v="247" actId="122"/>
          <ac:graphicFrameMkLst>
            <pc:docMk/>
            <pc:sldMk cId="3438055128" sldId="374"/>
            <ac:graphicFrameMk id="2" creationId="{A7E96C23-310C-4856-AF80-9E167FDC6424}"/>
          </ac:graphicFrameMkLst>
        </pc:graphicFrameChg>
        <pc:graphicFrameChg chg="del">
          <ac:chgData name="Jamela Robertson" userId="ddb8bf61-85d3-4a89-a122-f2efea7bf3dc" providerId="ADAL" clId="{29C911E5-B94D-43A1-B709-37F22A1713D0}" dt="2022-02-20T16:24:48.689" v="210" actId="478"/>
          <ac:graphicFrameMkLst>
            <pc:docMk/>
            <pc:sldMk cId="3438055128" sldId="374"/>
            <ac:graphicFrameMk id="3" creationId="{19887069-5D1F-4E70-88D0-3FBD74CDDACE}"/>
          </ac:graphicFrameMkLst>
        </pc:graphicFrameChg>
        <pc:graphicFrameChg chg="mod modGraphic">
          <ac:chgData name="Jamela Robertson" userId="ddb8bf61-85d3-4a89-a122-f2efea7bf3dc" providerId="ADAL" clId="{29C911E5-B94D-43A1-B709-37F22A1713D0}" dt="2022-02-20T16:29:14.920" v="239" actId="14734"/>
          <ac:graphicFrameMkLst>
            <pc:docMk/>
            <pc:sldMk cId="3438055128" sldId="374"/>
            <ac:graphicFrameMk id="4" creationId="{225968C7-120A-468C-B098-A504F1C88F43}"/>
          </ac:graphicFrameMkLst>
        </pc:graphicFrameChg>
        <pc:picChg chg="mod topLvl">
          <ac:chgData name="Jamela Robertson" userId="ddb8bf61-85d3-4a89-a122-f2efea7bf3dc" providerId="ADAL" clId="{29C911E5-B94D-43A1-B709-37F22A1713D0}" dt="2022-02-20T16:26:15.241" v="215" actId="1076"/>
          <ac:picMkLst>
            <pc:docMk/>
            <pc:sldMk cId="3438055128" sldId="374"/>
            <ac:picMk id="35" creationId="{00000000-0000-0000-0000-000000000000}"/>
          </ac:picMkLst>
        </pc:picChg>
        <pc:picChg chg="mod topLvl">
          <ac:chgData name="Jamela Robertson" userId="ddb8bf61-85d3-4a89-a122-f2efea7bf3dc" providerId="ADAL" clId="{29C911E5-B94D-43A1-B709-37F22A1713D0}" dt="2022-02-20T16:26:22.209" v="216" actId="1076"/>
          <ac:picMkLst>
            <pc:docMk/>
            <pc:sldMk cId="3438055128" sldId="374"/>
            <ac:picMk id="36" creationId="{00000000-0000-0000-0000-000000000000}"/>
          </ac:picMkLst>
        </pc:picChg>
      </pc:sldChg>
      <pc:sldChg chg="addSp delSp modSp mod">
        <pc:chgData name="Jamela Robertson" userId="ddb8bf61-85d3-4a89-a122-f2efea7bf3dc" providerId="ADAL" clId="{29C911E5-B94D-43A1-B709-37F22A1713D0}" dt="2022-02-20T17:03:04.493" v="479" actId="14734"/>
        <pc:sldMkLst>
          <pc:docMk/>
          <pc:sldMk cId="4110604513" sldId="375"/>
        </pc:sldMkLst>
        <pc:spChg chg="mod">
          <ac:chgData name="Jamela Robertson" userId="ddb8bf61-85d3-4a89-a122-f2efea7bf3dc" providerId="ADAL" clId="{29C911E5-B94D-43A1-B709-37F22A1713D0}" dt="2022-02-20T16:58:03.267" v="438" actId="1076"/>
          <ac:spMkLst>
            <pc:docMk/>
            <pc:sldMk cId="4110604513" sldId="375"/>
            <ac:spMk id="8" creationId="{D18CF6B2-773B-4ACB-AF76-43C651F8ACBC}"/>
          </ac:spMkLst>
        </pc:spChg>
        <pc:grpChg chg="del">
          <ac:chgData name="Jamela Robertson" userId="ddb8bf61-85d3-4a89-a122-f2efea7bf3dc" providerId="ADAL" clId="{29C911E5-B94D-43A1-B709-37F22A1713D0}" dt="2022-02-20T16:57:41.716" v="435" actId="165"/>
          <ac:grpSpMkLst>
            <pc:docMk/>
            <pc:sldMk cId="4110604513" sldId="375"/>
            <ac:grpSpMk id="37" creationId="{00000000-0000-0000-0000-000000000000}"/>
          </ac:grpSpMkLst>
        </pc:grpChg>
        <pc:graphicFrameChg chg="del">
          <ac:chgData name="Jamela Robertson" userId="ddb8bf61-85d3-4a89-a122-f2efea7bf3dc" providerId="ADAL" clId="{29C911E5-B94D-43A1-B709-37F22A1713D0}" dt="2022-02-20T16:56:37.740" v="432" actId="478"/>
          <ac:graphicFrameMkLst>
            <pc:docMk/>
            <pc:sldMk cId="4110604513" sldId="375"/>
            <ac:graphicFrameMk id="2" creationId="{8D76B9CC-E1C5-4BB2-BE76-4457D94E8D4B}"/>
          </ac:graphicFrameMkLst>
        </pc:graphicFrameChg>
        <pc:graphicFrameChg chg="add mod modGraphic">
          <ac:chgData name="Jamela Robertson" userId="ddb8bf61-85d3-4a89-a122-f2efea7bf3dc" providerId="ADAL" clId="{29C911E5-B94D-43A1-B709-37F22A1713D0}" dt="2022-02-20T17:02:55.447" v="478" actId="14734"/>
          <ac:graphicFrameMkLst>
            <pc:docMk/>
            <pc:sldMk cId="4110604513" sldId="375"/>
            <ac:graphicFrameMk id="3" creationId="{58F4A658-15F9-4D42-AAC5-D4352780958B}"/>
          </ac:graphicFrameMkLst>
        </pc:graphicFrameChg>
        <pc:graphicFrameChg chg="mod modGraphic">
          <ac:chgData name="Jamela Robertson" userId="ddb8bf61-85d3-4a89-a122-f2efea7bf3dc" providerId="ADAL" clId="{29C911E5-B94D-43A1-B709-37F22A1713D0}" dt="2022-02-20T17:03:04.493" v="479" actId="14734"/>
          <ac:graphicFrameMkLst>
            <pc:docMk/>
            <pc:sldMk cId="4110604513" sldId="375"/>
            <ac:graphicFrameMk id="10" creationId="{34BD16A1-7AE2-4B87-9642-F5C3036B6962}"/>
          </ac:graphicFrameMkLst>
        </pc:graphicFrameChg>
        <pc:picChg chg="mod topLvl">
          <ac:chgData name="Jamela Robertson" userId="ddb8bf61-85d3-4a89-a122-f2efea7bf3dc" providerId="ADAL" clId="{29C911E5-B94D-43A1-B709-37F22A1713D0}" dt="2022-02-20T16:57:54.074" v="437" actId="1076"/>
          <ac:picMkLst>
            <pc:docMk/>
            <pc:sldMk cId="4110604513" sldId="375"/>
            <ac:picMk id="35" creationId="{00000000-0000-0000-0000-000000000000}"/>
          </ac:picMkLst>
        </pc:picChg>
        <pc:picChg chg="mod topLvl">
          <ac:chgData name="Jamela Robertson" userId="ddb8bf61-85d3-4a89-a122-f2efea7bf3dc" providerId="ADAL" clId="{29C911E5-B94D-43A1-B709-37F22A1713D0}" dt="2022-02-20T16:57:41.716" v="435" actId="165"/>
          <ac:picMkLst>
            <pc:docMk/>
            <pc:sldMk cId="4110604513" sldId="375"/>
            <ac:picMk id="36" creationId="{00000000-0000-0000-0000-000000000000}"/>
          </ac:picMkLst>
        </pc:picChg>
      </pc:sldChg>
      <pc:sldChg chg="addSp delSp modSp mod">
        <pc:chgData name="Jamela Robertson" userId="ddb8bf61-85d3-4a89-a122-f2efea7bf3dc" providerId="ADAL" clId="{29C911E5-B94D-43A1-B709-37F22A1713D0}" dt="2022-02-20T18:00:47.595" v="867" actId="113"/>
        <pc:sldMkLst>
          <pc:docMk/>
          <pc:sldMk cId="1713860312" sldId="376"/>
        </pc:sldMkLst>
        <pc:spChg chg="mod">
          <ac:chgData name="Jamela Robertson" userId="ddb8bf61-85d3-4a89-a122-f2efea7bf3dc" providerId="ADAL" clId="{29C911E5-B94D-43A1-B709-37F22A1713D0}" dt="2022-02-20T18:00:16.911" v="864" actId="1076"/>
          <ac:spMkLst>
            <pc:docMk/>
            <pc:sldMk cId="1713860312" sldId="376"/>
            <ac:spMk id="8" creationId="{273738BD-C3FD-4E45-BF02-B0556C3AF082}"/>
          </ac:spMkLst>
        </pc:spChg>
        <pc:grpChg chg="del">
          <ac:chgData name="Jamela Robertson" userId="ddb8bf61-85d3-4a89-a122-f2efea7bf3dc" providerId="ADAL" clId="{29C911E5-B94D-43A1-B709-37F22A1713D0}" dt="2022-02-20T17:36:41.075" v="730" actId="165"/>
          <ac:grpSpMkLst>
            <pc:docMk/>
            <pc:sldMk cId="1713860312" sldId="376"/>
            <ac:grpSpMk id="37" creationId="{00000000-0000-0000-0000-000000000000}"/>
          </ac:grpSpMkLst>
        </pc:grpChg>
        <pc:graphicFrameChg chg="add del mod modGraphic">
          <ac:chgData name="Jamela Robertson" userId="ddb8bf61-85d3-4a89-a122-f2efea7bf3dc" providerId="ADAL" clId="{29C911E5-B94D-43A1-B709-37F22A1713D0}" dt="2022-02-20T17:44:11.955" v="759" actId="478"/>
          <ac:graphicFrameMkLst>
            <pc:docMk/>
            <pc:sldMk cId="1713860312" sldId="376"/>
            <ac:graphicFrameMk id="2" creationId="{1EF05F0C-E343-46E7-900C-063BADBB0236}"/>
          </ac:graphicFrameMkLst>
        </pc:graphicFrameChg>
        <pc:graphicFrameChg chg="del mod">
          <ac:chgData name="Jamela Robertson" userId="ddb8bf61-85d3-4a89-a122-f2efea7bf3dc" providerId="ADAL" clId="{29C911E5-B94D-43A1-B709-37F22A1713D0}" dt="2022-02-20T17:36:24.884" v="727" actId="478"/>
          <ac:graphicFrameMkLst>
            <pc:docMk/>
            <pc:sldMk cId="1713860312" sldId="376"/>
            <ac:graphicFrameMk id="3" creationId="{22AD8261-F2FD-4E8B-954A-003CB7560554}"/>
          </ac:graphicFrameMkLst>
        </pc:graphicFrameChg>
        <pc:graphicFrameChg chg="add del mod modGraphic">
          <ac:chgData name="Jamela Robertson" userId="ddb8bf61-85d3-4a89-a122-f2efea7bf3dc" providerId="ADAL" clId="{29C911E5-B94D-43A1-B709-37F22A1713D0}" dt="2022-02-20T17:50:29.307" v="786" actId="478"/>
          <ac:graphicFrameMkLst>
            <pc:docMk/>
            <pc:sldMk cId="1713860312" sldId="376"/>
            <ac:graphicFrameMk id="4" creationId="{18F107CA-711F-4C44-BEDA-F057801C3560}"/>
          </ac:graphicFrameMkLst>
        </pc:graphicFrameChg>
        <pc:graphicFrameChg chg="add mod modGraphic">
          <ac:chgData name="Jamela Robertson" userId="ddb8bf61-85d3-4a89-a122-f2efea7bf3dc" providerId="ADAL" clId="{29C911E5-B94D-43A1-B709-37F22A1713D0}" dt="2022-02-20T18:00:47.595" v="867" actId="113"/>
          <ac:graphicFrameMkLst>
            <pc:docMk/>
            <pc:sldMk cId="1713860312" sldId="376"/>
            <ac:graphicFrameMk id="5" creationId="{C057CAFF-D919-4AD9-9D90-9E8ACB668BEA}"/>
          </ac:graphicFrameMkLst>
        </pc:graphicFrameChg>
        <pc:graphicFrameChg chg="mod modGraphic">
          <ac:chgData name="Jamela Robertson" userId="ddb8bf61-85d3-4a89-a122-f2efea7bf3dc" providerId="ADAL" clId="{29C911E5-B94D-43A1-B709-37F22A1713D0}" dt="2022-02-20T18:00:28.988" v="865" actId="1076"/>
          <ac:graphicFrameMkLst>
            <pc:docMk/>
            <pc:sldMk cId="1713860312" sldId="376"/>
            <ac:graphicFrameMk id="10" creationId="{11DC100C-A374-4EBE-9BCD-FC79C1513BA7}"/>
          </ac:graphicFrameMkLst>
        </pc:graphicFrameChg>
        <pc:picChg chg="mod topLvl">
          <ac:chgData name="Jamela Robertson" userId="ddb8bf61-85d3-4a89-a122-f2efea7bf3dc" providerId="ADAL" clId="{29C911E5-B94D-43A1-B709-37F22A1713D0}" dt="2022-02-20T17:36:52.142" v="732" actId="1076"/>
          <ac:picMkLst>
            <pc:docMk/>
            <pc:sldMk cId="1713860312" sldId="376"/>
            <ac:picMk id="35" creationId="{00000000-0000-0000-0000-000000000000}"/>
          </ac:picMkLst>
        </pc:picChg>
        <pc:picChg chg="mod topLvl">
          <ac:chgData name="Jamela Robertson" userId="ddb8bf61-85d3-4a89-a122-f2efea7bf3dc" providerId="ADAL" clId="{29C911E5-B94D-43A1-B709-37F22A1713D0}" dt="2022-02-20T17:36:41.075" v="730" actId="165"/>
          <ac:picMkLst>
            <pc:docMk/>
            <pc:sldMk cId="1713860312" sldId="376"/>
            <ac:picMk id="36" creationId="{00000000-0000-0000-0000-000000000000}"/>
          </ac:picMkLst>
        </pc:picChg>
      </pc:sldChg>
      <pc:sldChg chg="del">
        <pc:chgData name="Jamela Robertson" userId="ddb8bf61-85d3-4a89-a122-f2efea7bf3dc" providerId="ADAL" clId="{29C911E5-B94D-43A1-B709-37F22A1713D0}" dt="2022-02-20T18:36:28.511" v="1109" actId="47"/>
        <pc:sldMkLst>
          <pc:docMk/>
          <pc:sldMk cId="981832350" sldId="377"/>
        </pc:sldMkLst>
      </pc:sldChg>
      <pc:sldChg chg="addSp delSp modSp mod">
        <pc:chgData name="Jamela Robertson" userId="ddb8bf61-85d3-4a89-a122-f2efea7bf3dc" providerId="ADAL" clId="{29C911E5-B94D-43A1-B709-37F22A1713D0}" dt="2022-02-20T18:07:09.716" v="920" actId="14734"/>
        <pc:sldMkLst>
          <pc:docMk/>
          <pc:sldMk cId="370528498" sldId="378"/>
        </pc:sldMkLst>
        <pc:spChg chg="mod">
          <ac:chgData name="Jamela Robertson" userId="ddb8bf61-85d3-4a89-a122-f2efea7bf3dc" providerId="ADAL" clId="{29C911E5-B94D-43A1-B709-37F22A1713D0}" dt="2022-02-20T18:01:38.185" v="873" actId="255"/>
          <ac:spMkLst>
            <pc:docMk/>
            <pc:sldMk cId="370528498" sldId="378"/>
            <ac:spMk id="11" creationId="{7C050B13-B004-462B-A483-60FDED971B2C}"/>
          </ac:spMkLst>
        </pc:spChg>
        <pc:grpChg chg="del">
          <ac:chgData name="Jamela Robertson" userId="ddb8bf61-85d3-4a89-a122-f2efea7bf3dc" providerId="ADAL" clId="{29C911E5-B94D-43A1-B709-37F22A1713D0}" dt="2022-02-20T18:01:16.996" v="869" actId="165"/>
          <ac:grpSpMkLst>
            <pc:docMk/>
            <pc:sldMk cId="370528498" sldId="378"/>
            <ac:grpSpMk id="37" creationId="{00000000-0000-0000-0000-000000000000}"/>
          </ac:grpSpMkLst>
        </pc:grpChg>
        <pc:graphicFrameChg chg="add mod modGraphic">
          <ac:chgData name="Jamela Robertson" userId="ddb8bf61-85d3-4a89-a122-f2efea7bf3dc" providerId="ADAL" clId="{29C911E5-B94D-43A1-B709-37F22A1713D0}" dt="2022-02-20T18:07:09.716" v="920" actId="14734"/>
          <ac:graphicFrameMkLst>
            <pc:docMk/>
            <pc:sldMk cId="370528498" sldId="378"/>
            <ac:graphicFrameMk id="2" creationId="{C6FFAFC2-E872-4A81-820D-882BFE3F566A}"/>
          </ac:graphicFrameMkLst>
        </pc:graphicFrameChg>
        <pc:graphicFrameChg chg="del">
          <ac:chgData name="Jamela Robertson" userId="ddb8bf61-85d3-4a89-a122-f2efea7bf3dc" providerId="ADAL" clId="{29C911E5-B94D-43A1-B709-37F22A1713D0}" dt="2022-02-20T18:01:08.841" v="868" actId="478"/>
          <ac:graphicFrameMkLst>
            <pc:docMk/>
            <pc:sldMk cId="370528498" sldId="378"/>
            <ac:graphicFrameMk id="6" creationId="{41634798-3A6A-4B46-BDAF-D71C6A7469D0}"/>
          </ac:graphicFrameMkLst>
        </pc:graphicFrameChg>
        <pc:picChg chg="mod topLvl">
          <ac:chgData name="Jamela Robertson" userId="ddb8bf61-85d3-4a89-a122-f2efea7bf3dc" providerId="ADAL" clId="{29C911E5-B94D-43A1-B709-37F22A1713D0}" dt="2022-02-20T18:01:28.246" v="871" actId="1076"/>
          <ac:picMkLst>
            <pc:docMk/>
            <pc:sldMk cId="370528498" sldId="378"/>
            <ac:picMk id="35" creationId="{00000000-0000-0000-0000-000000000000}"/>
          </ac:picMkLst>
        </pc:picChg>
        <pc:picChg chg="mod topLvl">
          <ac:chgData name="Jamela Robertson" userId="ddb8bf61-85d3-4a89-a122-f2efea7bf3dc" providerId="ADAL" clId="{29C911E5-B94D-43A1-B709-37F22A1713D0}" dt="2022-02-20T18:06:25.623" v="916" actId="1076"/>
          <ac:picMkLst>
            <pc:docMk/>
            <pc:sldMk cId="370528498" sldId="378"/>
            <ac:picMk id="36" creationId="{00000000-0000-0000-0000-000000000000}"/>
          </ac:picMkLst>
        </pc:picChg>
      </pc:sldChg>
      <pc:sldChg chg="addSp delSp modSp mod">
        <pc:chgData name="Jamela Robertson" userId="ddb8bf61-85d3-4a89-a122-f2efea7bf3dc" providerId="ADAL" clId="{29C911E5-B94D-43A1-B709-37F22A1713D0}" dt="2022-02-20T18:15:54.429" v="984" actId="122"/>
        <pc:sldMkLst>
          <pc:docMk/>
          <pc:sldMk cId="2666616279" sldId="379"/>
        </pc:sldMkLst>
        <pc:spChg chg="mod">
          <ac:chgData name="Jamela Robertson" userId="ddb8bf61-85d3-4a89-a122-f2efea7bf3dc" providerId="ADAL" clId="{29C911E5-B94D-43A1-B709-37F22A1713D0}" dt="2022-02-20T18:08:07.786" v="928" actId="1076"/>
          <ac:spMkLst>
            <pc:docMk/>
            <pc:sldMk cId="2666616279" sldId="379"/>
            <ac:spMk id="9" creationId="{48BD31F2-AA7A-40FC-BBC3-7F9B32CFFB9A}"/>
          </ac:spMkLst>
        </pc:spChg>
        <pc:grpChg chg="del">
          <ac:chgData name="Jamela Robertson" userId="ddb8bf61-85d3-4a89-a122-f2efea7bf3dc" providerId="ADAL" clId="{29C911E5-B94D-43A1-B709-37F22A1713D0}" dt="2022-02-20T18:07:47.228" v="924" actId="165"/>
          <ac:grpSpMkLst>
            <pc:docMk/>
            <pc:sldMk cId="2666616279" sldId="379"/>
            <ac:grpSpMk id="37" creationId="{00000000-0000-0000-0000-000000000000}"/>
          </ac:grpSpMkLst>
        </pc:grpChg>
        <pc:graphicFrameChg chg="del">
          <ac:chgData name="Jamela Robertson" userId="ddb8bf61-85d3-4a89-a122-f2efea7bf3dc" providerId="ADAL" clId="{29C911E5-B94D-43A1-B709-37F22A1713D0}" dt="2022-02-20T18:07:39.041" v="923" actId="478"/>
          <ac:graphicFrameMkLst>
            <pc:docMk/>
            <pc:sldMk cId="2666616279" sldId="379"/>
            <ac:graphicFrameMk id="2" creationId="{0C7490D4-2834-466D-981D-6A980ACDBE11}"/>
          </ac:graphicFrameMkLst>
        </pc:graphicFrameChg>
        <pc:graphicFrameChg chg="add mod modGraphic">
          <ac:chgData name="Jamela Robertson" userId="ddb8bf61-85d3-4a89-a122-f2efea7bf3dc" providerId="ADAL" clId="{29C911E5-B94D-43A1-B709-37F22A1713D0}" dt="2022-02-20T18:15:54.429" v="984" actId="122"/>
          <ac:graphicFrameMkLst>
            <pc:docMk/>
            <pc:sldMk cId="2666616279" sldId="379"/>
            <ac:graphicFrameMk id="3" creationId="{0B28BB07-317D-4074-8E7A-0858854164D5}"/>
          </ac:graphicFrameMkLst>
        </pc:graphicFrameChg>
        <pc:graphicFrameChg chg="mod modGraphic">
          <ac:chgData name="Jamela Robertson" userId="ddb8bf61-85d3-4a89-a122-f2efea7bf3dc" providerId="ADAL" clId="{29C911E5-B94D-43A1-B709-37F22A1713D0}" dt="2022-02-20T18:12:34.814" v="955" actId="14734"/>
          <ac:graphicFrameMkLst>
            <pc:docMk/>
            <pc:sldMk cId="2666616279" sldId="379"/>
            <ac:graphicFrameMk id="4" creationId="{723D4D10-2553-45A5-B9D6-FF8D258032CD}"/>
          </ac:graphicFrameMkLst>
        </pc:graphicFrameChg>
        <pc:picChg chg="mod topLvl">
          <ac:chgData name="Jamela Robertson" userId="ddb8bf61-85d3-4a89-a122-f2efea7bf3dc" providerId="ADAL" clId="{29C911E5-B94D-43A1-B709-37F22A1713D0}" dt="2022-02-20T18:08:00.868" v="927" actId="1076"/>
          <ac:picMkLst>
            <pc:docMk/>
            <pc:sldMk cId="2666616279" sldId="379"/>
            <ac:picMk id="35" creationId="{00000000-0000-0000-0000-000000000000}"/>
          </ac:picMkLst>
        </pc:picChg>
        <pc:picChg chg="mod topLvl">
          <ac:chgData name="Jamela Robertson" userId="ddb8bf61-85d3-4a89-a122-f2efea7bf3dc" providerId="ADAL" clId="{29C911E5-B94D-43A1-B709-37F22A1713D0}" dt="2022-02-20T18:07:47.228" v="924" actId="165"/>
          <ac:picMkLst>
            <pc:docMk/>
            <pc:sldMk cId="2666616279" sldId="379"/>
            <ac:picMk id="36" creationId="{00000000-0000-0000-0000-000000000000}"/>
          </ac:picMkLst>
        </pc:picChg>
      </pc:sldChg>
      <pc:sldChg chg="addSp delSp modSp mod">
        <pc:chgData name="Jamela Robertson" userId="ddb8bf61-85d3-4a89-a122-f2efea7bf3dc" providerId="ADAL" clId="{29C911E5-B94D-43A1-B709-37F22A1713D0}" dt="2022-02-20T18:28:55.338" v="1056" actId="14734"/>
        <pc:sldMkLst>
          <pc:docMk/>
          <pc:sldMk cId="356429056" sldId="380"/>
        </pc:sldMkLst>
        <pc:spChg chg="mod">
          <ac:chgData name="Jamela Robertson" userId="ddb8bf61-85d3-4a89-a122-f2efea7bf3dc" providerId="ADAL" clId="{29C911E5-B94D-43A1-B709-37F22A1713D0}" dt="2022-02-20T18:16:44.372" v="990" actId="1076"/>
          <ac:spMkLst>
            <pc:docMk/>
            <pc:sldMk cId="356429056" sldId="380"/>
            <ac:spMk id="9" creationId="{E268C574-978D-46F4-9586-73E28217AD9C}"/>
          </ac:spMkLst>
        </pc:spChg>
        <pc:grpChg chg="del">
          <ac:chgData name="Jamela Robertson" userId="ddb8bf61-85d3-4a89-a122-f2efea7bf3dc" providerId="ADAL" clId="{29C911E5-B94D-43A1-B709-37F22A1713D0}" dt="2022-02-20T18:16:20.071" v="986" actId="165"/>
          <ac:grpSpMkLst>
            <pc:docMk/>
            <pc:sldMk cId="356429056" sldId="380"/>
            <ac:grpSpMk id="37" creationId="{00000000-0000-0000-0000-000000000000}"/>
          </ac:grpSpMkLst>
        </pc:grpChg>
        <pc:graphicFrameChg chg="del">
          <ac:chgData name="Jamela Robertson" userId="ddb8bf61-85d3-4a89-a122-f2efea7bf3dc" providerId="ADAL" clId="{29C911E5-B94D-43A1-B709-37F22A1713D0}" dt="2022-02-20T18:16:08.422" v="985" actId="478"/>
          <ac:graphicFrameMkLst>
            <pc:docMk/>
            <pc:sldMk cId="356429056" sldId="380"/>
            <ac:graphicFrameMk id="2" creationId="{E6C55A9D-9FF2-46BD-8EC6-3C3B3108C82D}"/>
          </ac:graphicFrameMkLst>
        </pc:graphicFrameChg>
        <pc:graphicFrameChg chg="add mod modGraphic">
          <ac:chgData name="Jamela Robertson" userId="ddb8bf61-85d3-4a89-a122-f2efea7bf3dc" providerId="ADAL" clId="{29C911E5-B94D-43A1-B709-37F22A1713D0}" dt="2022-02-20T18:28:55.338" v="1056" actId="14734"/>
          <ac:graphicFrameMkLst>
            <pc:docMk/>
            <pc:sldMk cId="356429056" sldId="380"/>
            <ac:graphicFrameMk id="3" creationId="{FEF9EC21-939F-4377-BA10-6DD941B2F3AF}"/>
          </ac:graphicFrameMkLst>
        </pc:graphicFrameChg>
        <pc:graphicFrameChg chg="mod modGraphic">
          <ac:chgData name="Jamela Robertson" userId="ddb8bf61-85d3-4a89-a122-f2efea7bf3dc" providerId="ADAL" clId="{29C911E5-B94D-43A1-B709-37F22A1713D0}" dt="2022-02-20T18:28:42.720" v="1054" actId="14734"/>
          <ac:graphicFrameMkLst>
            <pc:docMk/>
            <pc:sldMk cId="356429056" sldId="380"/>
            <ac:graphicFrameMk id="11" creationId="{912551BA-73F8-40EE-87B0-ADFDF6E6A758}"/>
          </ac:graphicFrameMkLst>
        </pc:graphicFrameChg>
        <pc:picChg chg="mod topLvl">
          <ac:chgData name="Jamela Robertson" userId="ddb8bf61-85d3-4a89-a122-f2efea7bf3dc" providerId="ADAL" clId="{29C911E5-B94D-43A1-B709-37F22A1713D0}" dt="2022-02-20T18:16:32.443" v="988" actId="1076"/>
          <ac:picMkLst>
            <pc:docMk/>
            <pc:sldMk cId="356429056" sldId="380"/>
            <ac:picMk id="35" creationId="{00000000-0000-0000-0000-000000000000}"/>
          </ac:picMkLst>
        </pc:picChg>
        <pc:picChg chg="mod topLvl">
          <ac:chgData name="Jamela Robertson" userId="ddb8bf61-85d3-4a89-a122-f2efea7bf3dc" providerId="ADAL" clId="{29C911E5-B94D-43A1-B709-37F22A1713D0}" dt="2022-02-20T18:16:20.071" v="986" actId="165"/>
          <ac:picMkLst>
            <pc:docMk/>
            <pc:sldMk cId="356429056" sldId="380"/>
            <ac:picMk id="36" creationId="{00000000-0000-0000-0000-000000000000}"/>
          </ac:picMkLst>
        </pc:picChg>
      </pc:sldChg>
      <pc:sldChg chg="addSp delSp modSp mod">
        <pc:chgData name="Jamela Robertson" userId="ddb8bf61-85d3-4a89-a122-f2efea7bf3dc" providerId="ADAL" clId="{29C911E5-B94D-43A1-B709-37F22A1713D0}" dt="2022-02-20T18:35:33.597" v="1108" actId="179"/>
        <pc:sldMkLst>
          <pc:docMk/>
          <pc:sldMk cId="2614342805" sldId="381"/>
        </pc:sldMkLst>
        <pc:spChg chg="mod">
          <ac:chgData name="Jamela Robertson" userId="ddb8bf61-85d3-4a89-a122-f2efea7bf3dc" providerId="ADAL" clId="{29C911E5-B94D-43A1-B709-37F22A1713D0}" dt="2022-02-20T18:30:24.333" v="1063" actId="1076"/>
          <ac:spMkLst>
            <pc:docMk/>
            <pc:sldMk cId="2614342805" sldId="381"/>
            <ac:spMk id="9" creationId="{D0989234-7683-4172-8756-50A8A5C9B2C3}"/>
          </ac:spMkLst>
        </pc:spChg>
        <pc:grpChg chg="del">
          <ac:chgData name="Jamela Robertson" userId="ddb8bf61-85d3-4a89-a122-f2efea7bf3dc" providerId="ADAL" clId="{29C911E5-B94D-43A1-B709-37F22A1713D0}" dt="2022-02-20T18:29:56.590" v="1060" actId="165"/>
          <ac:grpSpMkLst>
            <pc:docMk/>
            <pc:sldMk cId="2614342805" sldId="381"/>
            <ac:grpSpMk id="37" creationId="{00000000-0000-0000-0000-000000000000}"/>
          </ac:grpSpMkLst>
        </pc:grpChg>
        <pc:graphicFrameChg chg="del modGraphic">
          <ac:chgData name="Jamela Robertson" userId="ddb8bf61-85d3-4a89-a122-f2efea7bf3dc" providerId="ADAL" clId="{29C911E5-B94D-43A1-B709-37F22A1713D0}" dt="2022-02-20T18:29:11.735" v="1059" actId="478"/>
          <ac:graphicFrameMkLst>
            <pc:docMk/>
            <pc:sldMk cId="2614342805" sldId="381"/>
            <ac:graphicFrameMk id="2" creationId="{390E79FC-12A2-4611-BA7B-E5DE1576C504}"/>
          </ac:graphicFrameMkLst>
        </pc:graphicFrameChg>
        <pc:graphicFrameChg chg="add mod modGraphic">
          <ac:chgData name="Jamela Robertson" userId="ddb8bf61-85d3-4a89-a122-f2efea7bf3dc" providerId="ADAL" clId="{29C911E5-B94D-43A1-B709-37F22A1713D0}" dt="2022-02-20T18:35:33.597" v="1108" actId="179"/>
          <ac:graphicFrameMkLst>
            <pc:docMk/>
            <pc:sldMk cId="2614342805" sldId="381"/>
            <ac:graphicFrameMk id="3" creationId="{BF336FD2-4699-4D78-B7C8-64FB2E36D33B}"/>
          </ac:graphicFrameMkLst>
        </pc:graphicFrameChg>
        <pc:graphicFrameChg chg="mod modGraphic">
          <ac:chgData name="Jamela Robertson" userId="ddb8bf61-85d3-4a89-a122-f2efea7bf3dc" providerId="ADAL" clId="{29C911E5-B94D-43A1-B709-37F22A1713D0}" dt="2022-02-20T18:34:54.847" v="1102" actId="14734"/>
          <ac:graphicFrameMkLst>
            <pc:docMk/>
            <pc:sldMk cId="2614342805" sldId="381"/>
            <ac:graphicFrameMk id="11" creationId="{136931DF-ABCD-4CB8-B8F7-E72194959F75}"/>
          </ac:graphicFrameMkLst>
        </pc:graphicFrameChg>
        <pc:picChg chg="mod topLvl">
          <ac:chgData name="Jamela Robertson" userId="ddb8bf61-85d3-4a89-a122-f2efea7bf3dc" providerId="ADAL" clId="{29C911E5-B94D-43A1-B709-37F22A1713D0}" dt="2022-02-20T18:30:09.006" v="1062" actId="1076"/>
          <ac:picMkLst>
            <pc:docMk/>
            <pc:sldMk cId="2614342805" sldId="381"/>
            <ac:picMk id="35" creationId="{00000000-0000-0000-0000-000000000000}"/>
          </ac:picMkLst>
        </pc:picChg>
        <pc:picChg chg="mod topLvl">
          <ac:chgData name="Jamela Robertson" userId="ddb8bf61-85d3-4a89-a122-f2efea7bf3dc" providerId="ADAL" clId="{29C911E5-B94D-43A1-B709-37F22A1713D0}" dt="2022-02-20T18:29:56.590" v="1060" actId="165"/>
          <ac:picMkLst>
            <pc:docMk/>
            <pc:sldMk cId="2614342805" sldId="381"/>
            <ac:picMk id="36" creationId="{00000000-0000-0000-0000-000000000000}"/>
          </ac:picMkLst>
        </pc:picChg>
      </pc:sldChg>
      <pc:sldChg chg="addSp modSp mod">
        <pc:chgData name="Jamela Robertson" userId="ddb8bf61-85d3-4a89-a122-f2efea7bf3dc" providerId="ADAL" clId="{29C911E5-B94D-43A1-B709-37F22A1713D0}" dt="2022-02-20T18:39:18.169" v="1110" actId="5793"/>
        <pc:sldMkLst>
          <pc:docMk/>
          <pc:sldMk cId="2447705228" sldId="382"/>
        </pc:sldMkLst>
        <pc:spChg chg="mod">
          <ac:chgData name="Jamela Robertson" userId="ddb8bf61-85d3-4a89-a122-f2efea7bf3dc" providerId="ADAL" clId="{29C911E5-B94D-43A1-B709-37F22A1713D0}" dt="2022-02-20T18:39:18.169" v="1110" actId="5793"/>
          <ac:spMkLst>
            <pc:docMk/>
            <pc:sldMk cId="2447705228" sldId="382"/>
            <ac:spMk id="7172" creationId="{04439AEB-0A17-4748-866D-53425E1BA5CA}"/>
          </ac:spMkLst>
        </pc:spChg>
        <pc:graphicFrameChg chg="add mod modGraphic">
          <ac:chgData name="Jamela Robertson" userId="ddb8bf61-85d3-4a89-a122-f2efea7bf3dc" providerId="ADAL" clId="{29C911E5-B94D-43A1-B709-37F22A1713D0}" dt="2022-02-20T16:14:44.719" v="122" actId="207"/>
          <ac:graphicFrameMkLst>
            <pc:docMk/>
            <pc:sldMk cId="2447705228" sldId="382"/>
            <ac:graphicFrameMk id="2" creationId="{21C3F127-03BD-42E9-96FE-4754470FABA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917575" y="744538"/>
            <a:ext cx="4962525" cy="3722687"/>
          </a:xfrm>
          <a:prstGeom prst="rect">
            <a:avLst/>
          </a:prstGeom>
        </p:spPr>
        <p:txBody>
          <a:bodyPr/>
          <a:lstStyle/>
          <a:p>
            <a:endParaRPr dirty="0"/>
          </a:p>
        </p:txBody>
      </p:sp>
      <p:sp>
        <p:nvSpPr>
          <p:cNvPr id="18" name="Shape 18"/>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Black"/>
      </a:defRPr>
    </a:lvl1pPr>
    <a:lvl2pPr indent="228600" latinLnBrk="0">
      <a:spcBef>
        <a:spcPts val="400"/>
      </a:spcBef>
      <a:defRPr sz="1200">
        <a:latin typeface="+mn-lt"/>
        <a:ea typeface="+mn-ea"/>
        <a:cs typeface="+mn-cs"/>
        <a:sym typeface="Arial Black"/>
      </a:defRPr>
    </a:lvl2pPr>
    <a:lvl3pPr indent="457200" latinLnBrk="0">
      <a:spcBef>
        <a:spcPts val="400"/>
      </a:spcBef>
      <a:defRPr sz="1200">
        <a:latin typeface="+mn-lt"/>
        <a:ea typeface="+mn-ea"/>
        <a:cs typeface="+mn-cs"/>
        <a:sym typeface="Arial Black"/>
      </a:defRPr>
    </a:lvl3pPr>
    <a:lvl4pPr indent="685800" latinLnBrk="0">
      <a:spcBef>
        <a:spcPts val="400"/>
      </a:spcBef>
      <a:defRPr sz="1200">
        <a:latin typeface="+mn-lt"/>
        <a:ea typeface="+mn-ea"/>
        <a:cs typeface="+mn-cs"/>
        <a:sym typeface="Arial Black"/>
      </a:defRPr>
    </a:lvl4pPr>
    <a:lvl5pPr indent="914400" latinLnBrk="0">
      <a:spcBef>
        <a:spcPts val="400"/>
      </a:spcBef>
      <a:defRPr sz="1200">
        <a:latin typeface="+mn-lt"/>
        <a:ea typeface="+mn-ea"/>
        <a:cs typeface="+mn-cs"/>
        <a:sym typeface="Arial Black"/>
      </a:defRPr>
    </a:lvl5pPr>
    <a:lvl6pPr indent="1143000" latinLnBrk="0">
      <a:spcBef>
        <a:spcPts val="400"/>
      </a:spcBef>
      <a:defRPr sz="1200">
        <a:latin typeface="+mn-lt"/>
        <a:ea typeface="+mn-ea"/>
        <a:cs typeface="+mn-cs"/>
        <a:sym typeface="Arial Black"/>
      </a:defRPr>
    </a:lvl6pPr>
    <a:lvl7pPr indent="1371600" latinLnBrk="0">
      <a:spcBef>
        <a:spcPts val="400"/>
      </a:spcBef>
      <a:defRPr sz="1200">
        <a:latin typeface="+mn-lt"/>
        <a:ea typeface="+mn-ea"/>
        <a:cs typeface="+mn-cs"/>
        <a:sym typeface="Arial Black"/>
      </a:defRPr>
    </a:lvl7pPr>
    <a:lvl8pPr indent="1600200" latinLnBrk="0">
      <a:spcBef>
        <a:spcPts val="400"/>
      </a:spcBef>
      <a:defRPr sz="1200">
        <a:latin typeface="+mn-lt"/>
        <a:ea typeface="+mn-ea"/>
        <a:cs typeface="+mn-cs"/>
        <a:sym typeface="Arial Black"/>
      </a:defRPr>
    </a:lvl8pPr>
    <a:lvl9pPr indent="1828800" latinLnBrk="0">
      <a:spcBef>
        <a:spcPts val="400"/>
      </a:spcBef>
      <a:defRPr sz="1200">
        <a:latin typeface="+mn-lt"/>
        <a:ea typeface="+mn-ea"/>
        <a:cs typeface="+mn-cs"/>
        <a:sym typeface="Arial Blac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5DD1033B-25BC-40C0-9CF2-0371816C4E7F}"/>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857080-53E6-49DE-A65A-1599129B35A4}"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xmlns="" id="{DCF53F3B-4832-40FF-A8AC-DE70A0B9B919}"/>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420512F8-C3AE-4650-A468-240BF650795B}"/>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41604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840228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5437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5DD1033B-25BC-40C0-9CF2-0371816C4E7F}"/>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857080-53E6-49DE-A65A-1599129B35A4}"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xmlns="" id="{DCF53F3B-4832-40FF-A8AC-DE70A0B9B919}"/>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420512F8-C3AE-4650-A468-240BF650795B}"/>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7B50F2F-7FDC-433B-892B-4108EAD42806}" type="slidenum">
              <a:rPr lang="en-GB" smtClean="0"/>
              <a:pPr/>
              <a:t>12</a:t>
            </a:fld>
            <a:endParaRPr lang="en-GB"/>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80A9873-0629-4E72-AF56-7476FA8380F2}" type="slidenum">
              <a:rPr lang="en-GB" smtClean="0"/>
              <a:pPr/>
              <a:t>15</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C79BE53-9F2B-49E9-B77B-A054DC2FD4CC}" type="slidenum">
              <a:rPr lang="en-GB" smtClean="0"/>
              <a:pPr/>
              <a:t>16</a:t>
            </a:fld>
            <a:endParaRPr lang="en-GB"/>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4267738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3187642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058852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89750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2A487841-25F3-4A30-B489-620367F3E688}"/>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E629278F-1D3F-4BDC-9A58-4BD56C05FFA8}"/>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xmlns="" id="{3122E2EF-2903-44EF-B237-3969FBFC4620}"/>
              </a:ext>
            </a:extLst>
          </p:cNvPr>
          <p:cNvSpPr>
            <a:spLocks noGrp="1" noChangeArrowheads="1"/>
          </p:cNvSpPr>
          <p:nvPr>
            <p:ph type="sldNum" sz="quarter" idx="12"/>
          </p:nvPr>
        </p:nvSpPr>
        <p:spPr>
          <a:ln/>
        </p:spPr>
        <p:txBody>
          <a:bodyPr/>
          <a:lstStyle>
            <a:lvl1pPr>
              <a:defRPr/>
            </a:lvl1pPr>
          </a:lstStyle>
          <a:p>
            <a:pPr>
              <a:defRPr/>
            </a:pPr>
            <a:fld id="{AB19DB59-C1F6-4FF0-B780-1977E6AE9D8B}" type="slidenum">
              <a:rPr lang="en-GB" altLang="en-US"/>
              <a:pPr>
                <a:defRPr/>
              </a:pPr>
              <a:t>‹#›</a:t>
            </a:fld>
            <a:endParaRPr lang="en-GB" altLang="en-US" dirty="0"/>
          </a:p>
        </p:txBody>
      </p:sp>
    </p:spTree>
    <p:extLst>
      <p:ext uri="{BB962C8B-B14F-4D97-AF65-F5344CB8AC3E}">
        <p14:creationId xmlns:p14="http://schemas.microsoft.com/office/powerpoint/2010/main" xmlns="" val="414997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2ECF31D0-4718-4C38-AC06-E98B7C5A46E3}"/>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ED83162C-DC60-48A4-8F72-2025FC1A8648}"/>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xmlns="" id="{E36E91A2-3C77-4B93-BF37-A55B25486025}"/>
              </a:ext>
            </a:extLst>
          </p:cNvPr>
          <p:cNvSpPr>
            <a:spLocks noGrp="1" noChangeArrowheads="1"/>
          </p:cNvSpPr>
          <p:nvPr>
            <p:ph type="sldNum" sz="quarter" idx="12"/>
          </p:nvPr>
        </p:nvSpPr>
        <p:spPr>
          <a:ln/>
        </p:spPr>
        <p:txBody>
          <a:bodyPr/>
          <a:lstStyle>
            <a:lvl1pPr>
              <a:defRPr/>
            </a:lvl1pPr>
          </a:lstStyle>
          <a:p>
            <a:pPr>
              <a:defRPr/>
            </a:pPr>
            <a:fld id="{05CAB097-C9C6-4ECA-A677-8B615012BA14}" type="slidenum">
              <a:rPr lang="en-GB" altLang="en-US"/>
              <a:pPr>
                <a:defRPr/>
              </a:pPr>
              <a:t>‹#›</a:t>
            </a:fld>
            <a:endParaRPr lang="en-GB" altLang="en-US" dirty="0"/>
          </a:p>
        </p:txBody>
      </p:sp>
    </p:spTree>
    <p:extLst>
      <p:ext uri="{BB962C8B-B14F-4D97-AF65-F5344CB8AC3E}">
        <p14:creationId xmlns:p14="http://schemas.microsoft.com/office/powerpoint/2010/main" xmlns="" val="170777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xmlns="" id="{14C8DAF0-B69E-4901-9377-9FA84F9F76DF}"/>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2B47BCF0-73F4-4087-A31B-BE23B2FFDC66}"/>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9C084BAB-A5BD-45B2-9C54-856296198628}"/>
              </a:ext>
            </a:extLst>
          </p:cNvPr>
          <p:cNvSpPr>
            <a:spLocks noGrp="1" noChangeArrowheads="1"/>
          </p:cNvSpPr>
          <p:nvPr>
            <p:ph type="sldNum" sz="quarter" idx="12"/>
          </p:nvPr>
        </p:nvSpPr>
        <p:spPr>
          <a:ln/>
        </p:spPr>
        <p:txBody>
          <a:bodyPr/>
          <a:lstStyle>
            <a:lvl1pPr>
              <a:defRPr/>
            </a:lvl1pPr>
          </a:lstStyle>
          <a:p>
            <a:pPr>
              <a:defRPr/>
            </a:pPr>
            <a:fld id="{7F031D69-AF29-44A9-85AD-D00AF128A32C}" type="slidenum">
              <a:rPr lang="en-GB" altLang="en-US"/>
              <a:pPr>
                <a:defRPr/>
              </a:pPr>
              <a:t>‹#›</a:t>
            </a:fld>
            <a:endParaRPr lang="en-GB" altLang="en-US" dirty="0"/>
          </a:p>
        </p:txBody>
      </p:sp>
    </p:spTree>
    <p:extLst>
      <p:ext uri="{BB962C8B-B14F-4D97-AF65-F5344CB8AC3E}">
        <p14:creationId xmlns:p14="http://schemas.microsoft.com/office/powerpoint/2010/main" xmlns="" val="4188010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xmlns="" id="{A6B56FED-2F21-49F6-9B8E-39C770A5252A}"/>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DFAF4BE0-61AD-4989-A272-6AB31549A7E7}"/>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B1290D17-D327-4201-AF7B-D3E589275653}"/>
              </a:ext>
            </a:extLst>
          </p:cNvPr>
          <p:cNvSpPr>
            <a:spLocks noGrp="1" noChangeArrowheads="1"/>
          </p:cNvSpPr>
          <p:nvPr>
            <p:ph type="sldNum" sz="quarter" idx="12"/>
          </p:nvPr>
        </p:nvSpPr>
        <p:spPr>
          <a:ln/>
        </p:spPr>
        <p:txBody>
          <a:bodyPr/>
          <a:lstStyle>
            <a:lvl1pPr>
              <a:defRPr/>
            </a:lvl1pPr>
          </a:lstStyle>
          <a:p>
            <a:pPr>
              <a:defRPr/>
            </a:pPr>
            <a:fld id="{52CD9B17-D67A-4CC4-896A-A9FCF7902C97}" type="slidenum">
              <a:rPr lang="en-GB" altLang="en-US"/>
              <a:pPr>
                <a:defRPr/>
              </a:pPr>
              <a:t>‹#›</a:t>
            </a:fld>
            <a:endParaRPr lang="en-GB" altLang="en-US" dirty="0"/>
          </a:p>
        </p:txBody>
      </p:sp>
    </p:spTree>
    <p:extLst>
      <p:ext uri="{BB962C8B-B14F-4D97-AF65-F5344CB8AC3E}">
        <p14:creationId xmlns:p14="http://schemas.microsoft.com/office/powerpoint/2010/main" xmlns="" val="124006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97DE84-B015-408F-9917-A967506C8639}" type="slidenum">
              <a:rPr lang="en-GB"/>
              <a:pPr>
                <a:defRPr/>
              </a:pPr>
              <a:t>‹#›</a:t>
            </a:fld>
            <a:endParaRPr lang="en-GB"/>
          </a:p>
        </p:txBody>
      </p:sp>
    </p:spTree>
    <p:extLst>
      <p:ext uri="{BB962C8B-B14F-4D97-AF65-F5344CB8AC3E}">
        <p14:creationId xmlns:p14="http://schemas.microsoft.com/office/powerpoint/2010/main" xmlns="" val="4201600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a:extLst>
              <a:ext uri="{FF2B5EF4-FFF2-40B4-BE49-F238E27FC236}">
                <a16:creationId xmlns:a16="http://schemas.microsoft.com/office/drawing/2014/main" xmlns="" id="{54A31D5F-E4CC-448E-9F45-5A5EADF78118}"/>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0AE8DE10-71F8-4ECC-BA22-385589DED3BC}"/>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B67A54F9-2586-478E-B324-C6167F76F7B0}"/>
              </a:ext>
            </a:extLst>
          </p:cNvPr>
          <p:cNvSpPr>
            <a:spLocks noGrp="1" noChangeArrowheads="1"/>
          </p:cNvSpPr>
          <p:nvPr>
            <p:ph type="sldNum" sz="quarter" idx="12"/>
          </p:nvPr>
        </p:nvSpPr>
        <p:spPr>
          <a:ln/>
        </p:spPr>
        <p:txBody>
          <a:bodyPr/>
          <a:lstStyle>
            <a:lvl1pPr>
              <a:defRPr/>
            </a:lvl1pPr>
          </a:lstStyle>
          <a:p>
            <a:pPr>
              <a:defRPr/>
            </a:pPr>
            <a:fld id="{64731BD3-5712-4C58-BBBD-1131970DDBD3}" type="slidenum">
              <a:rPr lang="en-GB" altLang="en-US"/>
              <a:pPr>
                <a:defRPr/>
              </a:pPr>
              <a:t>‹#›</a:t>
            </a:fld>
            <a:endParaRPr lang="en-GB" altLang="en-US" dirty="0"/>
          </a:p>
        </p:txBody>
      </p:sp>
    </p:spTree>
    <p:extLst>
      <p:ext uri="{BB962C8B-B14F-4D97-AF65-F5344CB8AC3E}">
        <p14:creationId xmlns:p14="http://schemas.microsoft.com/office/powerpoint/2010/main" xmlns="" val="304333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xmlns="" id="{3439FD04-4AB2-479E-A39E-0D6204F954CC}"/>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D78040F7-C959-4031-B196-4B3A15537DCA}"/>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E8D81E62-0381-49D9-A6E6-C8CDA27E2F9A}"/>
              </a:ext>
            </a:extLst>
          </p:cNvPr>
          <p:cNvSpPr>
            <a:spLocks noGrp="1" noChangeArrowheads="1"/>
          </p:cNvSpPr>
          <p:nvPr>
            <p:ph type="sldNum" sz="quarter" idx="12"/>
          </p:nvPr>
        </p:nvSpPr>
        <p:spPr>
          <a:ln/>
        </p:spPr>
        <p:txBody>
          <a:bodyPr/>
          <a:lstStyle>
            <a:lvl1pPr>
              <a:defRPr/>
            </a:lvl1pPr>
          </a:lstStyle>
          <a:p>
            <a:pPr>
              <a:defRPr/>
            </a:pPr>
            <a:fld id="{6EFD891C-D686-452E-A255-F4288A5F04C3}" type="slidenum">
              <a:rPr lang="en-GB" altLang="en-US"/>
              <a:pPr>
                <a:defRPr/>
              </a:pPr>
              <a:t>‹#›</a:t>
            </a:fld>
            <a:endParaRPr lang="en-GB" altLang="en-US" dirty="0"/>
          </a:p>
        </p:txBody>
      </p:sp>
    </p:spTree>
    <p:extLst>
      <p:ext uri="{BB962C8B-B14F-4D97-AF65-F5344CB8AC3E}">
        <p14:creationId xmlns:p14="http://schemas.microsoft.com/office/powerpoint/2010/main" xmlns="" val="312669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176F663D-ABE9-4479-B7B7-0BDBDEE36E98}"/>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D54E8899-8F7F-4C93-8AD6-FF8A484063AE}"/>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EE357CCC-FC87-43A7-803C-47B20B44B5AF}"/>
              </a:ext>
            </a:extLst>
          </p:cNvPr>
          <p:cNvSpPr>
            <a:spLocks noGrp="1" noChangeArrowheads="1"/>
          </p:cNvSpPr>
          <p:nvPr>
            <p:ph type="sldNum" sz="quarter" idx="12"/>
          </p:nvPr>
        </p:nvSpPr>
        <p:spPr>
          <a:ln/>
        </p:spPr>
        <p:txBody>
          <a:bodyPr/>
          <a:lstStyle>
            <a:lvl1pPr>
              <a:defRPr/>
            </a:lvl1pPr>
          </a:lstStyle>
          <a:p>
            <a:pPr>
              <a:defRPr/>
            </a:pPr>
            <a:fld id="{8AECC263-692D-4944-ACB1-7E134EE42861}" type="slidenum">
              <a:rPr lang="en-GB" altLang="en-US"/>
              <a:pPr>
                <a:defRPr/>
              </a:pPr>
              <a:t>‹#›</a:t>
            </a:fld>
            <a:endParaRPr lang="en-GB" altLang="en-US" dirty="0"/>
          </a:p>
        </p:txBody>
      </p:sp>
    </p:spTree>
    <p:extLst>
      <p:ext uri="{BB962C8B-B14F-4D97-AF65-F5344CB8AC3E}">
        <p14:creationId xmlns:p14="http://schemas.microsoft.com/office/powerpoint/2010/main" xmlns="" val="400057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a:extLst>
              <a:ext uri="{FF2B5EF4-FFF2-40B4-BE49-F238E27FC236}">
                <a16:creationId xmlns:a16="http://schemas.microsoft.com/office/drawing/2014/main" xmlns="" id="{C1C3650D-E2C5-4AA0-B8B5-D4E97BFC37FE}"/>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BF8FDE5B-5CC0-4854-931B-3098B8C917CE}"/>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xmlns="" id="{78BDAAA7-CAF8-4DDE-91CF-B3C656E393DA}"/>
              </a:ext>
            </a:extLst>
          </p:cNvPr>
          <p:cNvSpPr>
            <a:spLocks noGrp="1" noChangeArrowheads="1"/>
          </p:cNvSpPr>
          <p:nvPr>
            <p:ph type="sldNum" sz="quarter" idx="12"/>
          </p:nvPr>
        </p:nvSpPr>
        <p:spPr>
          <a:ln/>
        </p:spPr>
        <p:txBody>
          <a:bodyPr/>
          <a:lstStyle>
            <a:lvl1pPr>
              <a:defRPr/>
            </a:lvl1pPr>
          </a:lstStyle>
          <a:p>
            <a:pPr>
              <a:defRPr/>
            </a:pPr>
            <a:fld id="{EE352D41-FA88-4836-A4C8-03DBC6F83529}" type="slidenum">
              <a:rPr lang="en-GB" altLang="en-US"/>
              <a:pPr>
                <a:defRPr/>
              </a:pPr>
              <a:t>‹#›</a:t>
            </a:fld>
            <a:endParaRPr lang="en-GB" altLang="en-US" dirty="0"/>
          </a:p>
        </p:txBody>
      </p:sp>
    </p:spTree>
    <p:extLst>
      <p:ext uri="{BB962C8B-B14F-4D97-AF65-F5344CB8AC3E}">
        <p14:creationId xmlns:p14="http://schemas.microsoft.com/office/powerpoint/2010/main" xmlns="" val="384563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a:extLst>
              <a:ext uri="{FF2B5EF4-FFF2-40B4-BE49-F238E27FC236}">
                <a16:creationId xmlns:a16="http://schemas.microsoft.com/office/drawing/2014/main" xmlns="" id="{F4DF3D7F-AA3E-4358-AEAB-A7F1B6ED2136}"/>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a:extLst>
              <a:ext uri="{FF2B5EF4-FFF2-40B4-BE49-F238E27FC236}">
                <a16:creationId xmlns:a16="http://schemas.microsoft.com/office/drawing/2014/main" xmlns="" id="{F0F80016-C701-4BC5-9023-D78146A2EDC8}"/>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a:extLst>
              <a:ext uri="{FF2B5EF4-FFF2-40B4-BE49-F238E27FC236}">
                <a16:creationId xmlns:a16="http://schemas.microsoft.com/office/drawing/2014/main" xmlns="" id="{39BF2174-3FEC-42CD-AD58-28A199A85716}"/>
              </a:ext>
            </a:extLst>
          </p:cNvPr>
          <p:cNvSpPr>
            <a:spLocks noGrp="1" noChangeArrowheads="1"/>
          </p:cNvSpPr>
          <p:nvPr>
            <p:ph type="sldNum" sz="quarter" idx="12"/>
          </p:nvPr>
        </p:nvSpPr>
        <p:spPr>
          <a:ln/>
        </p:spPr>
        <p:txBody>
          <a:bodyPr/>
          <a:lstStyle>
            <a:lvl1pPr>
              <a:defRPr/>
            </a:lvl1pPr>
          </a:lstStyle>
          <a:p>
            <a:pPr>
              <a:defRPr/>
            </a:pPr>
            <a:fld id="{E76727E9-CEDA-49C4-8BA5-A45F858B768B}" type="slidenum">
              <a:rPr lang="en-GB" altLang="en-US"/>
              <a:pPr>
                <a:defRPr/>
              </a:pPr>
              <a:t>‹#›</a:t>
            </a:fld>
            <a:endParaRPr lang="en-GB" altLang="en-US" dirty="0"/>
          </a:p>
        </p:txBody>
      </p:sp>
    </p:spTree>
    <p:extLst>
      <p:ext uri="{BB962C8B-B14F-4D97-AF65-F5344CB8AC3E}">
        <p14:creationId xmlns:p14="http://schemas.microsoft.com/office/powerpoint/2010/main" xmlns="" val="199085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a:extLst>
              <a:ext uri="{FF2B5EF4-FFF2-40B4-BE49-F238E27FC236}">
                <a16:creationId xmlns:a16="http://schemas.microsoft.com/office/drawing/2014/main" xmlns="" id="{42E52E0C-D7CD-4E89-8FFA-0CA79B65BA2E}"/>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a:extLst>
              <a:ext uri="{FF2B5EF4-FFF2-40B4-BE49-F238E27FC236}">
                <a16:creationId xmlns:a16="http://schemas.microsoft.com/office/drawing/2014/main" xmlns="" id="{420DDD98-7DB0-4507-99A3-FDCB60A496ED}"/>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a:extLst>
              <a:ext uri="{FF2B5EF4-FFF2-40B4-BE49-F238E27FC236}">
                <a16:creationId xmlns:a16="http://schemas.microsoft.com/office/drawing/2014/main" xmlns="" id="{399D2705-19DA-463D-A083-7A72408B6B7D}"/>
              </a:ext>
            </a:extLst>
          </p:cNvPr>
          <p:cNvSpPr>
            <a:spLocks noGrp="1" noChangeArrowheads="1"/>
          </p:cNvSpPr>
          <p:nvPr>
            <p:ph type="sldNum" sz="quarter" idx="12"/>
          </p:nvPr>
        </p:nvSpPr>
        <p:spPr>
          <a:ln/>
        </p:spPr>
        <p:txBody>
          <a:bodyPr/>
          <a:lstStyle>
            <a:lvl1pPr>
              <a:defRPr/>
            </a:lvl1pPr>
          </a:lstStyle>
          <a:p>
            <a:pPr>
              <a:defRPr/>
            </a:pPr>
            <a:fld id="{8404987C-DF37-4814-9CEF-1DDFEB0E9C1B}" type="slidenum">
              <a:rPr lang="en-GB" altLang="en-US"/>
              <a:pPr>
                <a:defRPr/>
              </a:pPr>
              <a:t>‹#›</a:t>
            </a:fld>
            <a:endParaRPr lang="en-GB" altLang="en-US" dirty="0"/>
          </a:p>
        </p:txBody>
      </p:sp>
    </p:spTree>
    <p:extLst>
      <p:ext uri="{BB962C8B-B14F-4D97-AF65-F5344CB8AC3E}">
        <p14:creationId xmlns:p14="http://schemas.microsoft.com/office/powerpoint/2010/main" xmlns="" val="3717792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D767109-8C21-4233-B761-4667779C3FC2}"/>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a:extLst>
              <a:ext uri="{FF2B5EF4-FFF2-40B4-BE49-F238E27FC236}">
                <a16:creationId xmlns:a16="http://schemas.microsoft.com/office/drawing/2014/main" xmlns="" id="{2B2FEF48-0C5D-4800-9516-6675052C5E62}"/>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a:extLst>
              <a:ext uri="{FF2B5EF4-FFF2-40B4-BE49-F238E27FC236}">
                <a16:creationId xmlns:a16="http://schemas.microsoft.com/office/drawing/2014/main" xmlns="" id="{BA02DC4B-3EBB-4FC3-B22C-E44268147748}"/>
              </a:ext>
            </a:extLst>
          </p:cNvPr>
          <p:cNvSpPr>
            <a:spLocks noGrp="1" noChangeArrowheads="1"/>
          </p:cNvSpPr>
          <p:nvPr>
            <p:ph type="sldNum" sz="quarter" idx="12"/>
          </p:nvPr>
        </p:nvSpPr>
        <p:spPr>
          <a:ln/>
        </p:spPr>
        <p:txBody>
          <a:bodyPr/>
          <a:lstStyle>
            <a:lvl1pPr>
              <a:defRPr/>
            </a:lvl1pPr>
          </a:lstStyle>
          <a:p>
            <a:pPr>
              <a:defRPr/>
            </a:pPr>
            <a:fld id="{23DEE546-0C5F-452D-A950-3FDD5F8884E7}" type="slidenum">
              <a:rPr lang="en-GB" altLang="en-US"/>
              <a:pPr>
                <a:defRPr/>
              </a:pPr>
              <a:t>‹#›</a:t>
            </a:fld>
            <a:endParaRPr lang="en-GB" altLang="en-US" dirty="0"/>
          </a:p>
        </p:txBody>
      </p:sp>
    </p:spTree>
    <p:extLst>
      <p:ext uri="{BB962C8B-B14F-4D97-AF65-F5344CB8AC3E}">
        <p14:creationId xmlns:p14="http://schemas.microsoft.com/office/powerpoint/2010/main" xmlns="" val="7911927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3"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345477" y="6245225"/>
            <a:ext cx="341323" cy="332740"/>
          </a:xfrm>
          <a:prstGeom prst="rect">
            <a:avLst/>
          </a:prstGeom>
          <a:ln w="12700">
            <a:miter lim="400000"/>
          </a:ln>
        </p:spPr>
        <p:txBody>
          <a:bodyPr wrap="none" lIns="45719" rIns="45719">
            <a:spAutoFit/>
          </a:bodyPr>
          <a:lstStyle>
            <a:lvl1pPr algn="r">
              <a:defRPr sz="1400"/>
            </a:lvl1pPr>
          </a:lstStyle>
          <a:p>
            <a:fld id="{86CB4B4D-7CA3-9044-876B-883B54F8677D}" type="slidenum">
              <a: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A549D053-396C-4900-9FCB-5F915D31DA1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A7F372A8-BDA7-49D6-8EF5-58B8B9A7AB8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1AD44C6-6141-4D01-B0EC-C0E11962C4C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dirty="0"/>
          </a:p>
        </p:txBody>
      </p:sp>
      <p:sp>
        <p:nvSpPr>
          <p:cNvPr id="1029" name="Rectangle 5">
            <a:extLst>
              <a:ext uri="{FF2B5EF4-FFF2-40B4-BE49-F238E27FC236}">
                <a16:creationId xmlns:a16="http://schemas.microsoft.com/office/drawing/2014/main" xmlns="" id="{AB350F23-EAF6-452E-A0F3-059719A3399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dirty="0"/>
          </a:p>
        </p:txBody>
      </p:sp>
      <p:sp>
        <p:nvSpPr>
          <p:cNvPr id="1030" name="Rectangle 6">
            <a:extLst>
              <a:ext uri="{FF2B5EF4-FFF2-40B4-BE49-F238E27FC236}">
                <a16:creationId xmlns:a16="http://schemas.microsoft.com/office/drawing/2014/main" xmlns="" id="{FF692151-399A-4EA2-B6F6-70BD5C8D66B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0B2A41F-0262-4138-AA71-B13005E2C361}" type="slidenum">
              <a:rPr lang="en-GB" altLang="en-US"/>
              <a:pPr>
                <a:defRPr/>
              </a:pPr>
              <a:t>‹#›</a:t>
            </a:fld>
            <a:endParaRPr lang="en-GB" altLang="en-US" dirty="0"/>
          </a:p>
        </p:txBody>
      </p:sp>
    </p:spTree>
    <p:extLst>
      <p:ext uri="{BB962C8B-B14F-4D97-AF65-F5344CB8AC3E}">
        <p14:creationId xmlns:p14="http://schemas.microsoft.com/office/powerpoint/2010/main" xmlns="" val="109254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a:t>
            </a:fld>
            <a:endParaRPr dirty="0"/>
          </a:p>
        </p:txBody>
      </p:sp>
      <p:sp>
        <p:nvSpPr>
          <p:cNvPr id="22" name="Presentation to Special Plenary…"/>
          <p:cNvSpPr txBox="1">
            <a:spLocks noGrp="1"/>
          </p:cNvSpPr>
          <p:nvPr>
            <p:ph type="body" sz="quarter" idx="4294967295"/>
          </p:nvPr>
        </p:nvSpPr>
        <p:spPr>
          <a:xfrm>
            <a:off x="1371599" y="4313346"/>
            <a:ext cx="6400801" cy="1752600"/>
          </a:xfrm>
          <a:prstGeom prst="rect">
            <a:avLst/>
          </a:prstGeom>
        </p:spPr>
        <p:txBody>
          <a:bodyPr>
            <a:normAutofit fontScale="92500" lnSpcReduction="10000"/>
          </a:bodyPr>
          <a:lstStyle/>
          <a:p>
            <a:pPr marL="0" indent="0" algn="ctr">
              <a:lnSpc>
                <a:spcPct val="150000"/>
              </a:lnSpc>
              <a:buSzTx/>
              <a:buNone/>
              <a:defRPr sz="2000"/>
            </a:pPr>
            <a:endParaRPr dirty="0"/>
          </a:p>
          <a:p>
            <a:pPr marL="0" indent="0" algn="ctr">
              <a:lnSpc>
                <a:spcPct val="150000"/>
              </a:lnSpc>
              <a:spcBef>
                <a:spcPts val="400"/>
              </a:spcBef>
              <a:buSzTx/>
              <a:buNone/>
              <a:defRPr sz="2000"/>
            </a:pPr>
            <a:r>
              <a:rPr sz="1800" dirty="0"/>
              <a:t>Presentation to </a:t>
            </a:r>
            <a:r>
              <a:rPr lang="en-US" sz="1800" dirty="0"/>
              <a:t>the Portfolio Committee on Women, Youth and Persons with Disabilities </a:t>
            </a:r>
          </a:p>
          <a:p>
            <a:pPr marL="0" indent="0" algn="ctr">
              <a:lnSpc>
                <a:spcPct val="150000"/>
              </a:lnSpc>
              <a:spcBef>
                <a:spcPts val="400"/>
              </a:spcBef>
              <a:buSzTx/>
              <a:buNone/>
              <a:defRPr sz="2000"/>
            </a:pPr>
            <a:r>
              <a:rPr lang="en-US" sz="1800" i="1" u="sng" dirty="0"/>
              <a:t>1 March 2022</a:t>
            </a:r>
            <a:endParaRPr sz="1800" i="1" u="sng" dirty="0"/>
          </a:p>
          <a:p>
            <a:pPr marL="0" indent="0" algn="ctr">
              <a:lnSpc>
                <a:spcPct val="150000"/>
              </a:lnSpc>
              <a:buSzTx/>
              <a:buNone/>
              <a:defRPr sz="2000"/>
            </a:pPr>
            <a:endParaRPr sz="1800" dirty="0"/>
          </a:p>
        </p:txBody>
      </p:sp>
      <p:grpSp>
        <p:nvGrpSpPr>
          <p:cNvPr id="26" name="Group"/>
          <p:cNvGrpSpPr/>
          <p:nvPr/>
        </p:nvGrpSpPr>
        <p:grpSpPr>
          <a:xfrm>
            <a:off x="0" y="360362"/>
            <a:ext cx="9144000" cy="6524626"/>
            <a:chOff x="0" y="0"/>
            <a:chExt cx="9144000" cy="6524625"/>
          </a:xfrm>
        </p:grpSpPr>
        <p:pic>
          <p:nvPicPr>
            <p:cNvPr id="23" name="CGE Banner1" descr="CGE Banner1"/>
            <p:cNvPicPr>
              <a:picLocks noChangeAspect="1"/>
            </p:cNvPicPr>
            <p:nvPr/>
          </p:nvPicPr>
          <p:blipFill>
            <a:blip r:embed="rId2" cstate="print"/>
            <a:stretch>
              <a:fillRect/>
            </a:stretch>
          </p:blipFill>
          <p:spPr>
            <a:xfrm>
              <a:off x="0" y="-1"/>
              <a:ext cx="9144000" cy="2368072"/>
            </a:xfrm>
            <a:prstGeom prst="rect">
              <a:avLst/>
            </a:prstGeom>
            <a:ln w="12700" cap="flat">
              <a:noFill/>
              <a:miter lim="400000"/>
            </a:ln>
            <a:effectLst/>
          </p:spPr>
        </p:pic>
        <p:pic>
          <p:nvPicPr>
            <p:cNvPr id="24" name="image.pdf" descr="image.pdf"/>
            <p:cNvPicPr>
              <a:picLocks noChangeAspect="1"/>
            </p:cNvPicPr>
            <p:nvPr/>
          </p:nvPicPr>
          <p:blipFill>
            <a:blip r:embed="rId3" cstate="print"/>
            <a:stretch>
              <a:fillRect/>
            </a:stretch>
          </p:blipFill>
          <p:spPr>
            <a:xfrm rot="10800000" flipH="1">
              <a:off x="0" y="3760710"/>
              <a:ext cx="9144000" cy="192272"/>
            </a:xfrm>
            <a:prstGeom prst="rect">
              <a:avLst/>
            </a:prstGeom>
            <a:ln w="12700" cap="flat">
              <a:noFill/>
              <a:miter lim="400000"/>
            </a:ln>
            <a:effectLst/>
          </p:spPr>
        </p:pic>
        <p:pic>
          <p:nvPicPr>
            <p:cNvPr id="25" name="image.pdf" descr="image.pdf"/>
            <p:cNvPicPr>
              <a:picLocks noChangeAspect="1"/>
            </p:cNvPicPr>
            <p:nvPr/>
          </p:nvPicPr>
          <p:blipFill>
            <a:blip r:embed="rId3" cstate="print"/>
            <a:stretch>
              <a:fillRect/>
            </a:stretch>
          </p:blipFill>
          <p:spPr>
            <a:xfrm rot="10800000" flipH="1">
              <a:off x="0" y="6332354"/>
              <a:ext cx="9144000" cy="192271"/>
            </a:xfrm>
            <a:prstGeom prst="rect">
              <a:avLst/>
            </a:prstGeom>
            <a:ln w="12700" cap="flat">
              <a:noFill/>
              <a:miter lim="400000"/>
            </a:ln>
            <a:effectLst/>
          </p:spPr>
        </p:pic>
      </p:grpSp>
      <p:sp>
        <p:nvSpPr>
          <p:cNvPr id="9" name="Text Box 2">
            <a:extLst>
              <a:ext uri="{FF2B5EF4-FFF2-40B4-BE49-F238E27FC236}">
                <a16:creationId xmlns:a16="http://schemas.microsoft.com/office/drawing/2014/main" xmlns="" id="{9D69B07E-1526-4690-BA38-907CEA136935}"/>
              </a:ext>
            </a:extLst>
          </p:cNvPr>
          <p:cNvSpPr txBox="1"/>
          <p:nvPr/>
        </p:nvSpPr>
        <p:spPr>
          <a:xfrm>
            <a:off x="190072" y="2937605"/>
            <a:ext cx="8763856" cy="98279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34950" marR="42545" indent="-6350" algn="ctr">
              <a:lnSpc>
                <a:spcPct val="150000"/>
              </a:lnSpc>
              <a:spcAft>
                <a:spcPts val="15"/>
              </a:spcAft>
            </a:pPr>
            <a:r>
              <a:rPr lang="en-ZA" sz="2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REPORT ON THE IMPLEMENTATION OF THE ANNUAL PERFORMANCE PLAN FOR QUARTER TWO: 2021/2022</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234950" marR="42545" indent="-6350" algn="ctr">
              <a:lnSpc>
                <a:spcPct val="150000"/>
              </a:lnSpc>
              <a:spcAft>
                <a:spcPts val="15"/>
              </a:spcAft>
            </a:pPr>
            <a:r>
              <a:rPr lang="en-ZA" sz="2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469900" y="7335"/>
            <a:ext cx="6204200" cy="1308692"/>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1469906" y="6751743"/>
            <a:ext cx="6204194" cy="106257"/>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10</a:t>
            </a:fld>
            <a:endParaRPr dirty="0"/>
          </a:p>
        </p:txBody>
      </p:sp>
      <p:sp>
        <p:nvSpPr>
          <p:cNvPr id="8" name="Rectangle 2">
            <a:extLst>
              <a:ext uri="{FF2B5EF4-FFF2-40B4-BE49-F238E27FC236}">
                <a16:creationId xmlns:a16="http://schemas.microsoft.com/office/drawing/2014/main" xmlns="" id="{84801493-629F-4F27-B3D5-D89BE33A837A}"/>
              </a:ext>
            </a:extLst>
          </p:cNvPr>
          <p:cNvSpPr txBox="1">
            <a:spLocks noChangeArrowheads="1"/>
          </p:cNvSpPr>
          <p:nvPr/>
        </p:nvSpPr>
        <p:spPr>
          <a:xfrm>
            <a:off x="290193" y="1243429"/>
            <a:ext cx="8701405" cy="332740"/>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9pPr>
          </a:lstStyle>
          <a:p>
            <a:pPr marR="42545" algn="l" hangingPunct="1">
              <a:lnSpc>
                <a:spcPct val="110000"/>
              </a:lnSpc>
              <a:spcAft>
                <a:spcPts val="500"/>
              </a:spcAft>
              <a:tabLst>
                <a:tab pos="9925050" algn="r"/>
              </a:tabLst>
            </a:pPr>
            <a:r>
              <a:rPr lang="en-GB" sz="1400" b="1" dirty="0">
                <a:solidFill>
                  <a:schemeClr val="accent2">
                    <a:lumMod val="75000"/>
                  </a:schemeClr>
                </a:solidFill>
                <a:latin typeface="Century Gothic" panose="020B0502020202020204" pitchFamily="34" charset="0"/>
                <a:ea typeface="Century Gothic" panose="020B0502020202020204" pitchFamily="34" charset="0"/>
                <a:cs typeface="Arial" panose="020B0604020202020204" pitchFamily="34" charset="0"/>
              </a:rPr>
              <a:t>OUTCOME 1: Cont…</a:t>
            </a:r>
            <a:endParaRPr lang="en-ZA" sz="1400" dirty="0">
              <a:solidFill>
                <a:schemeClr val="accent2">
                  <a:lumMod val="75000"/>
                </a:schemeClr>
              </a:solidFill>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225968C7-120A-468C-B098-A504F1C88F43}"/>
              </a:ext>
            </a:extLst>
          </p:cNvPr>
          <p:cNvGraphicFramePr>
            <a:graphicFrameLocks noGrp="1"/>
          </p:cNvGraphicFramePr>
          <p:nvPr>
            <p:extLst>
              <p:ext uri="{D42A27DB-BD31-4B8C-83A1-F6EECF244321}">
                <p14:modId xmlns:p14="http://schemas.microsoft.com/office/powerpoint/2010/main" xmlns="" val="1349761261"/>
              </p:ext>
            </p:extLst>
          </p:nvPr>
        </p:nvGraphicFramePr>
        <p:xfrm>
          <a:off x="152398" y="1576169"/>
          <a:ext cx="8839200" cy="367003"/>
        </p:xfrm>
        <a:graphic>
          <a:graphicData uri="http://schemas.openxmlformats.org/drawingml/2006/table">
            <a:tbl>
              <a:tblPr>
                <a:tableStyleId>{22838BEF-8BB2-4498-84A7-C5851F593DF1}</a:tableStyleId>
              </a:tblPr>
              <a:tblGrid>
                <a:gridCol w="408678">
                  <a:extLst>
                    <a:ext uri="{9D8B030D-6E8A-4147-A177-3AD203B41FA5}">
                      <a16:colId xmlns:a16="http://schemas.microsoft.com/office/drawing/2014/main" xmlns="" val="1330947103"/>
                    </a:ext>
                  </a:extLst>
                </a:gridCol>
                <a:gridCol w="1688490">
                  <a:extLst>
                    <a:ext uri="{9D8B030D-6E8A-4147-A177-3AD203B41FA5}">
                      <a16:colId xmlns:a16="http://schemas.microsoft.com/office/drawing/2014/main" xmlns="" val="3855971185"/>
                    </a:ext>
                  </a:extLst>
                </a:gridCol>
                <a:gridCol w="1287968">
                  <a:extLst>
                    <a:ext uri="{9D8B030D-6E8A-4147-A177-3AD203B41FA5}">
                      <a16:colId xmlns:a16="http://schemas.microsoft.com/office/drawing/2014/main" xmlns="" val="3312603409"/>
                    </a:ext>
                  </a:extLst>
                </a:gridCol>
                <a:gridCol w="1329516">
                  <a:extLst>
                    <a:ext uri="{9D8B030D-6E8A-4147-A177-3AD203B41FA5}">
                      <a16:colId xmlns:a16="http://schemas.microsoft.com/office/drawing/2014/main" xmlns="" val="1130477133"/>
                    </a:ext>
                  </a:extLst>
                </a:gridCol>
                <a:gridCol w="2048757">
                  <a:extLst>
                    <a:ext uri="{9D8B030D-6E8A-4147-A177-3AD203B41FA5}">
                      <a16:colId xmlns:a16="http://schemas.microsoft.com/office/drawing/2014/main" xmlns="" val="2329990215"/>
                    </a:ext>
                  </a:extLst>
                </a:gridCol>
                <a:gridCol w="912465">
                  <a:extLst>
                    <a:ext uri="{9D8B030D-6E8A-4147-A177-3AD203B41FA5}">
                      <a16:colId xmlns:a16="http://schemas.microsoft.com/office/drawing/2014/main" xmlns="" val="3962040180"/>
                    </a:ext>
                  </a:extLst>
                </a:gridCol>
                <a:gridCol w="1163326">
                  <a:extLst>
                    <a:ext uri="{9D8B030D-6E8A-4147-A177-3AD203B41FA5}">
                      <a16:colId xmlns:a16="http://schemas.microsoft.com/office/drawing/2014/main" xmlns="" val="1836936325"/>
                    </a:ext>
                  </a:extLst>
                </a:gridCol>
              </a:tblGrid>
              <a:tr h="367003">
                <a:tc>
                  <a:txBody>
                    <a:bodyPr/>
                    <a:lstStyle/>
                    <a:p>
                      <a:pPr marL="23495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35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3683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98500" marR="42545" indent="-6350" algn="l">
                        <a:lnSpc>
                          <a:spcPct val="110000"/>
                        </a:lnSpc>
                        <a:spcAft>
                          <a:spcPts val="15"/>
                        </a:spcAft>
                      </a:pPr>
                      <a:r>
                        <a:rPr lang="en-ZA" sz="1100" b="1" dirty="0">
                          <a:solidFill>
                            <a:schemeClr val="bg1"/>
                          </a:solidFill>
                          <a:effectLst/>
                          <a:latin typeface="Century Gothic" panose="020B0502020202020204" pitchFamily="34" charset="0"/>
                        </a:rPr>
                        <a:t>Q2</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xmlns="" val="2097167978"/>
                  </a:ext>
                </a:extLst>
              </a:tr>
            </a:tbl>
          </a:graphicData>
        </a:graphic>
      </p:graphicFrame>
      <p:graphicFrame>
        <p:nvGraphicFramePr>
          <p:cNvPr id="2" name="Table 1">
            <a:extLst>
              <a:ext uri="{FF2B5EF4-FFF2-40B4-BE49-F238E27FC236}">
                <a16:creationId xmlns:a16="http://schemas.microsoft.com/office/drawing/2014/main" xmlns="" id="{A7E96C23-310C-4856-AF80-9E167FDC6424}"/>
              </a:ext>
            </a:extLst>
          </p:cNvPr>
          <p:cNvGraphicFramePr>
            <a:graphicFrameLocks noGrp="1"/>
          </p:cNvGraphicFramePr>
          <p:nvPr>
            <p:extLst>
              <p:ext uri="{D42A27DB-BD31-4B8C-83A1-F6EECF244321}">
                <p14:modId xmlns:p14="http://schemas.microsoft.com/office/powerpoint/2010/main" xmlns="" val="4160973700"/>
              </p:ext>
            </p:extLst>
          </p:nvPr>
        </p:nvGraphicFramePr>
        <p:xfrm>
          <a:off x="152398" y="1943172"/>
          <a:ext cx="8839199" cy="4700652"/>
        </p:xfrm>
        <a:graphic>
          <a:graphicData uri="http://schemas.openxmlformats.org/drawingml/2006/table">
            <a:tbl>
              <a:tblPr>
                <a:tableStyleId>{5940675A-B579-460E-94D1-54222C63F5DA}</a:tableStyleId>
              </a:tblPr>
              <a:tblGrid>
                <a:gridCol w="314675">
                  <a:extLst>
                    <a:ext uri="{9D8B030D-6E8A-4147-A177-3AD203B41FA5}">
                      <a16:colId xmlns:a16="http://schemas.microsoft.com/office/drawing/2014/main" xmlns="" val="4201618838"/>
                    </a:ext>
                  </a:extLst>
                </a:gridCol>
                <a:gridCol w="1622984">
                  <a:extLst>
                    <a:ext uri="{9D8B030D-6E8A-4147-A177-3AD203B41FA5}">
                      <a16:colId xmlns:a16="http://schemas.microsoft.com/office/drawing/2014/main" xmlns="" val="318278231"/>
                    </a:ext>
                  </a:extLst>
                </a:gridCol>
                <a:gridCol w="1451929">
                  <a:extLst>
                    <a:ext uri="{9D8B030D-6E8A-4147-A177-3AD203B41FA5}">
                      <a16:colId xmlns:a16="http://schemas.microsoft.com/office/drawing/2014/main" xmlns="" val="1289467316"/>
                    </a:ext>
                  </a:extLst>
                </a:gridCol>
                <a:gridCol w="1313793">
                  <a:extLst>
                    <a:ext uri="{9D8B030D-6E8A-4147-A177-3AD203B41FA5}">
                      <a16:colId xmlns:a16="http://schemas.microsoft.com/office/drawing/2014/main" xmlns="" val="2039959791"/>
                    </a:ext>
                  </a:extLst>
                </a:gridCol>
                <a:gridCol w="2078421">
                  <a:extLst>
                    <a:ext uri="{9D8B030D-6E8A-4147-A177-3AD203B41FA5}">
                      <a16:colId xmlns:a16="http://schemas.microsoft.com/office/drawing/2014/main" xmlns="" val="288267352"/>
                    </a:ext>
                  </a:extLst>
                </a:gridCol>
                <a:gridCol w="1197429">
                  <a:extLst>
                    <a:ext uri="{9D8B030D-6E8A-4147-A177-3AD203B41FA5}">
                      <a16:colId xmlns:a16="http://schemas.microsoft.com/office/drawing/2014/main" xmlns="" val="649901959"/>
                    </a:ext>
                  </a:extLst>
                </a:gridCol>
                <a:gridCol w="859968">
                  <a:extLst>
                    <a:ext uri="{9D8B030D-6E8A-4147-A177-3AD203B41FA5}">
                      <a16:colId xmlns:a16="http://schemas.microsoft.com/office/drawing/2014/main" xmlns="" val="2119586206"/>
                    </a:ext>
                  </a:extLst>
                </a:gridCol>
              </a:tblGrid>
              <a:tr h="2618318">
                <a:tc>
                  <a:txBody>
                    <a:bodyPr/>
                    <a:lstStyle/>
                    <a:p>
                      <a:pPr marL="234950" marR="42545" indent="-6350" algn="ctr">
                        <a:lnSpc>
                          <a:spcPct val="115000"/>
                        </a:lnSpc>
                        <a:spcAft>
                          <a:spcPts val="15"/>
                        </a:spcAft>
                      </a:pPr>
                      <a:r>
                        <a:rPr lang="en-ZA" sz="1000" b="1" dirty="0">
                          <a:solidFill>
                            <a:schemeClr val="tx1"/>
                          </a:solidFill>
                          <a:effectLst/>
                          <a:latin typeface="Century Gothic" panose="020B0502020202020204" pitchFamily="34" charset="0"/>
                        </a:rPr>
                        <a:t>3</a:t>
                      </a:r>
                      <a:endParaRPr lang="en-ZA"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just">
                        <a:lnSpc>
                          <a:spcPct val="115000"/>
                        </a:lnSpc>
                        <a:spcAft>
                          <a:spcPts val="15"/>
                        </a:spcAft>
                      </a:pPr>
                      <a:r>
                        <a:rPr lang="en-ZA" sz="1000">
                          <a:solidFill>
                            <a:schemeClr val="tx1"/>
                          </a:solidFill>
                          <a:effectLst/>
                          <a:latin typeface="Century Gothic" panose="020B0502020202020204" pitchFamily="34" charset="0"/>
                        </a:rPr>
                        <a:t>Number of high-level meetings with identified key national stakeholders (i.e., national ministries, parliament and civil society organisations on the ratification and domestication of international and regional instruments).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3 High-level meetings and a status report with outcomes of the meetings with identified key national stakeholders (i.e., national ministries, parliament and civil society organisations on the ratification and domestication of international and regional instrument).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000">
                          <a:solidFill>
                            <a:schemeClr val="tx1"/>
                          </a:solidFill>
                          <a:effectLst/>
                          <a:latin typeface="Century Gothic" panose="020B0502020202020204" pitchFamily="34" charset="0"/>
                        </a:rPr>
                        <a:t>1 x High level meetings with identified key national stakeholders to inform the monitoring report (i.e., national ministries, </a:t>
                      </a:r>
                    </a:p>
                    <a:p>
                      <a:pPr marL="1270" marR="42545" indent="-6350" algn="just">
                        <a:lnSpc>
                          <a:spcPct val="115000"/>
                        </a:lnSpc>
                        <a:spcAft>
                          <a:spcPts val="15"/>
                        </a:spcAft>
                      </a:pPr>
                      <a:r>
                        <a:rPr lang="en-ZA" sz="1000">
                          <a:solidFill>
                            <a:schemeClr val="tx1"/>
                          </a:solidFill>
                          <a:effectLst/>
                          <a:latin typeface="Century Gothic" panose="020B0502020202020204" pitchFamily="34" charset="0"/>
                        </a:rPr>
                        <a:t>parliament and </a:t>
                      </a:r>
                    </a:p>
                    <a:p>
                      <a:pPr marL="50800" marR="42545" indent="-6350" algn="just">
                        <a:lnSpc>
                          <a:spcPct val="115000"/>
                        </a:lnSpc>
                        <a:spcAft>
                          <a:spcPts val="15"/>
                        </a:spcAft>
                      </a:pPr>
                      <a:r>
                        <a:rPr lang="en-ZA" sz="1000">
                          <a:solidFill>
                            <a:schemeClr val="tx1"/>
                          </a:solidFill>
                          <a:effectLst/>
                          <a:latin typeface="Century Gothic" panose="020B0502020202020204" pitchFamily="34" charset="0"/>
                        </a:rPr>
                        <a:t>civil society organisations on the ratification and domestication of international and regional instruments).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90170" marR="42545" indent="-6350" algn="just">
                        <a:lnSpc>
                          <a:spcPct val="110000"/>
                        </a:lnSpc>
                        <a:spcAft>
                          <a:spcPts val="15"/>
                        </a:spcAft>
                      </a:pPr>
                      <a:r>
                        <a:rPr lang="en-GB" sz="1000">
                          <a:solidFill>
                            <a:schemeClr val="tx1"/>
                          </a:solidFill>
                          <a:effectLst/>
                          <a:latin typeface="Century Gothic" panose="020B0502020202020204" pitchFamily="34" charset="0"/>
                        </a:rPr>
                        <a:t>A high-level meeting was conducted with the Department of Basic Education, the National Department of Health, to inform a webinar, to discuss the relevant statistical data and other instruments for work on SRHR. This was part of follow up on a dialogue held in 2018 and investigative hearings recommendation of DBE and SACE in 2019 including Institutions of Higher Learning in 2019 and 2020, respectively.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a:solidFill>
                            <a:schemeClr val="tx1"/>
                          </a:solidFill>
                          <a:effectLst/>
                          <a:latin typeface="Century Gothic" panose="020B0502020202020204" pitchFamily="34" charset="0"/>
                        </a:rPr>
                        <a:t>No variance.</a:t>
                      </a:r>
                    </a:p>
                    <a:p>
                      <a:pPr marL="50800" marR="42545" indent="-6350" algn="just">
                        <a:lnSpc>
                          <a:spcPct val="115000"/>
                        </a:lnSpc>
                        <a:spcAft>
                          <a:spcPts val="15"/>
                        </a:spcAft>
                      </a:pPr>
                      <a:r>
                        <a:rPr lang="en-ZA" sz="1000">
                          <a:solidFill>
                            <a:schemeClr val="tx1"/>
                          </a:solidFill>
                          <a:effectLst/>
                          <a:latin typeface="Century Gothic" panose="020B0502020202020204" pitchFamily="34" charset="0"/>
                        </a:rPr>
                        <a:t> </a:t>
                      </a:r>
                    </a:p>
                    <a:p>
                      <a:pPr marL="50800" marR="42545" indent="-6350" algn="just">
                        <a:lnSpc>
                          <a:spcPct val="115000"/>
                        </a:lnSpc>
                        <a:spcAft>
                          <a:spcPts val="15"/>
                        </a:spcAft>
                      </a:pPr>
                      <a:r>
                        <a:rPr lang="en-ZA" sz="1000">
                          <a:solidFill>
                            <a:schemeClr val="tx1"/>
                          </a:solidFill>
                          <a:effectLst/>
                          <a:latin typeface="Century Gothic" panose="020B0502020202020204" pitchFamily="34" charset="0"/>
                        </a:rPr>
                        <a:t>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corrective action.</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506673431"/>
                  </a:ext>
                </a:extLst>
              </a:tr>
              <a:tr h="1334813">
                <a:tc>
                  <a:txBody>
                    <a:bodyPr/>
                    <a:lstStyle/>
                    <a:p>
                      <a:pPr marL="234950" marR="42545" indent="-6350" algn="ctr">
                        <a:lnSpc>
                          <a:spcPct val="115000"/>
                        </a:lnSpc>
                        <a:spcAft>
                          <a:spcPts val="15"/>
                        </a:spcAft>
                      </a:pPr>
                      <a:r>
                        <a:rPr lang="en-ZA" sz="1000" b="1" dirty="0">
                          <a:solidFill>
                            <a:schemeClr val="tx1"/>
                          </a:solidFill>
                          <a:effectLst/>
                          <a:latin typeface="Century Gothic" panose="020B0502020202020204" pitchFamily="34" charset="0"/>
                        </a:rPr>
                        <a:t>4</a:t>
                      </a:r>
                      <a:endParaRPr lang="en-ZA"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just">
                        <a:lnSpc>
                          <a:spcPct val="115000"/>
                        </a:lnSpc>
                        <a:spcAft>
                          <a:spcPts val="15"/>
                        </a:spcAft>
                      </a:pPr>
                      <a:r>
                        <a:rPr lang="en-ZA" sz="1000">
                          <a:solidFill>
                            <a:schemeClr val="tx1"/>
                          </a:solidFill>
                          <a:effectLst/>
                          <a:latin typeface="Century Gothic" panose="020B0502020202020204" pitchFamily="34" charset="0"/>
                        </a:rPr>
                        <a:t>Number of monitoring and evaluation reports on policies and practices to promote gender transformation.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3 Monitoring and evaluation reports on policies and practices to promote gender transformation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 marR="42545" indent="-6350" algn="just">
                        <a:lnSpc>
                          <a:spcPct val="115000"/>
                        </a:lnSpc>
                        <a:spcAft>
                          <a:spcPts val="15"/>
                        </a:spcAft>
                      </a:pPr>
                      <a:r>
                        <a:rPr lang="en-ZA" sz="1000" dirty="0">
                          <a:solidFill>
                            <a:schemeClr val="tx1"/>
                          </a:solidFill>
                          <a:effectLst/>
                          <a:latin typeface="Century Gothic" panose="020B0502020202020204" pitchFamily="34" charset="0"/>
                        </a:rPr>
                        <a:t>Consultative meetings with institutions </a:t>
                      </a:r>
                    </a:p>
                    <a:p>
                      <a:pPr marL="23495" marR="42545" indent="-6350" algn="just">
                        <a:lnSpc>
                          <a:spcPct val="115000"/>
                        </a:lnSpc>
                        <a:spcAft>
                          <a:spcPts val="15"/>
                        </a:spcAft>
                      </a:pPr>
                      <a:r>
                        <a:rPr lang="en-ZA" sz="1000" dirty="0">
                          <a:solidFill>
                            <a:schemeClr val="tx1"/>
                          </a:solidFill>
                          <a:effectLst/>
                          <a:latin typeface="Century Gothic" panose="020B0502020202020204" pitchFamily="34" charset="0"/>
                        </a:rPr>
                        <a:t>implementing </a:t>
                      </a:r>
                    </a:p>
                    <a:p>
                      <a:pPr marL="23495" marR="42545" indent="-6350" algn="just">
                        <a:lnSpc>
                          <a:spcPct val="115000"/>
                        </a:lnSpc>
                        <a:spcAft>
                          <a:spcPts val="15"/>
                        </a:spcAft>
                      </a:pPr>
                      <a:r>
                        <a:rPr lang="en-ZA" sz="1000" dirty="0">
                          <a:solidFill>
                            <a:schemeClr val="tx1"/>
                          </a:solidFill>
                          <a:effectLst/>
                          <a:latin typeface="Century Gothic" panose="020B0502020202020204" pitchFamily="34" charset="0"/>
                        </a:rPr>
                        <a:t>policies and practices to promote gender transformation</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91440" marR="42545" indent="-6350" algn="just">
                        <a:lnSpc>
                          <a:spcPct val="115000"/>
                        </a:lnSpc>
                        <a:spcAft>
                          <a:spcPts val="15"/>
                        </a:spcAft>
                      </a:pPr>
                      <a:r>
                        <a:rPr lang="en-ZA" sz="1000">
                          <a:solidFill>
                            <a:schemeClr val="tx1"/>
                          </a:solidFill>
                          <a:effectLst/>
                          <a:latin typeface="Century Gothic" panose="020B0502020202020204" pitchFamily="34" charset="0"/>
                        </a:rPr>
                        <a:t>Written progress reports from the public and private entities were solicited and submitted following consultations with the entities.</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a:solidFill>
                            <a:schemeClr val="tx1"/>
                          </a:solidFill>
                          <a:effectLst/>
                          <a:latin typeface="Century Gothic" panose="020B0502020202020204" pitchFamily="34" charset="0"/>
                        </a:rPr>
                        <a:t>Consultative meetings were not held physically primarily because in Q2, the country was under level 4 and level 3 lockdown Protocols.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Physical meetings will be implemented during Q3 and Q4.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032101705"/>
                  </a:ext>
                </a:extLst>
              </a:tr>
            </a:tbl>
          </a:graphicData>
        </a:graphic>
      </p:graphicFrame>
    </p:spTree>
    <p:extLst>
      <p:ext uri="{BB962C8B-B14F-4D97-AF65-F5344CB8AC3E}">
        <p14:creationId xmlns:p14="http://schemas.microsoft.com/office/powerpoint/2010/main" xmlns="" val="343805512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240970" y="78480"/>
            <a:ext cx="6662057" cy="115253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890657"/>
            <a:ext cx="9144000" cy="128440"/>
          </a:xfrm>
          <a:prstGeom prst="rect">
            <a:avLst/>
          </a:prstGeom>
          <a:ln w="12700" cap="flat">
            <a:noFill/>
            <a:miter lim="400000"/>
          </a:ln>
          <a:effectLst/>
        </p:spPr>
      </p:pic>
      <p:sp>
        <p:nvSpPr>
          <p:cNvPr id="8" name="Rectangle 2">
            <a:extLst>
              <a:ext uri="{FF2B5EF4-FFF2-40B4-BE49-F238E27FC236}">
                <a16:creationId xmlns:a16="http://schemas.microsoft.com/office/drawing/2014/main" xmlns="" id="{5FDC2143-EEA8-4E05-96F0-CBDC8EF89028}"/>
              </a:ext>
            </a:extLst>
          </p:cNvPr>
          <p:cNvSpPr txBox="1">
            <a:spLocks noChangeArrowheads="1"/>
          </p:cNvSpPr>
          <p:nvPr/>
        </p:nvSpPr>
        <p:spPr>
          <a:xfrm>
            <a:off x="442594" y="1241350"/>
            <a:ext cx="8701405" cy="236486"/>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9pPr>
          </a:lstStyle>
          <a:p>
            <a:pPr marR="42545" algn="l" hangingPunct="1">
              <a:lnSpc>
                <a:spcPct val="110000"/>
              </a:lnSpc>
              <a:spcAft>
                <a:spcPts val="500"/>
              </a:spcAft>
              <a:tabLst>
                <a:tab pos="9925050" algn="r"/>
              </a:tabLst>
            </a:pPr>
            <a:r>
              <a:rPr lang="en-GB" sz="1400" b="1" dirty="0">
                <a:solidFill>
                  <a:schemeClr val="accent2">
                    <a:lumMod val="75000"/>
                  </a:schemeClr>
                </a:solidFill>
                <a:latin typeface="Century Gothic" panose="020B0502020202020204" pitchFamily="34" charset="0"/>
                <a:ea typeface="Century Gothic" panose="020B0502020202020204" pitchFamily="34" charset="0"/>
                <a:cs typeface="Arial" panose="020B0604020202020204" pitchFamily="34" charset="0"/>
              </a:rPr>
              <a:t>OUTCOME 1: Cont…</a:t>
            </a:r>
            <a:endParaRPr lang="en-ZA" sz="1400" dirty="0">
              <a:solidFill>
                <a:schemeClr val="accent2">
                  <a:lumMod val="75000"/>
                </a:schemeClr>
              </a:solidFill>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1" name="Table 10">
            <a:extLst>
              <a:ext uri="{FF2B5EF4-FFF2-40B4-BE49-F238E27FC236}">
                <a16:creationId xmlns:a16="http://schemas.microsoft.com/office/drawing/2014/main" xmlns="" id="{7EBBDA16-B31E-449F-9D70-3F912FCDDD0B}"/>
              </a:ext>
            </a:extLst>
          </p:cNvPr>
          <p:cNvGraphicFramePr>
            <a:graphicFrameLocks noGrp="1"/>
          </p:cNvGraphicFramePr>
          <p:nvPr>
            <p:extLst>
              <p:ext uri="{D42A27DB-BD31-4B8C-83A1-F6EECF244321}">
                <p14:modId xmlns:p14="http://schemas.microsoft.com/office/powerpoint/2010/main" xmlns="" val="188128844"/>
              </p:ext>
            </p:extLst>
          </p:nvPr>
        </p:nvGraphicFramePr>
        <p:xfrm>
          <a:off x="-7305" y="1488173"/>
          <a:ext cx="9144000" cy="367003"/>
        </p:xfrm>
        <a:graphic>
          <a:graphicData uri="http://schemas.openxmlformats.org/drawingml/2006/table">
            <a:tbl>
              <a:tblPr>
                <a:tableStyleId>{22838BEF-8BB2-4498-84A7-C5851F593DF1}</a:tableStyleId>
              </a:tblPr>
              <a:tblGrid>
                <a:gridCol w="304800">
                  <a:extLst>
                    <a:ext uri="{9D8B030D-6E8A-4147-A177-3AD203B41FA5}">
                      <a16:colId xmlns:a16="http://schemas.microsoft.com/office/drawing/2014/main" xmlns="" val="1330947103"/>
                    </a:ext>
                  </a:extLst>
                </a:gridCol>
                <a:gridCol w="1393372">
                  <a:extLst>
                    <a:ext uri="{9D8B030D-6E8A-4147-A177-3AD203B41FA5}">
                      <a16:colId xmlns:a16="http://schemas.microsoft.com/office/drawing/2014/main" xmlns="" val="3855971185"/>
                    </a:ext>
                  </a:extLst>
                </a:gridCol>
                <a:gridCol w="1219200">
                  <a:extLst>
                    <a:ext uri="{9D8B030D-6E8A-4147-A177-3AD203B41FA5}">
                      <a16:colId xmlns:a16="http://schemas.microsoft.com/office/drawing/2014/main" xmlns="" val="3312603409"/>
                    </a:ext>
                  </a:extLst>
                </a:gridCol>
                <a:gridCol w="1596619">
                  <a:extLst>
                    <a:ext uri="{9D8B030D-6E8A-4147-A177-3AD203B41FA5}">
                      <a16:colId xmlns:a16="http://schemas.microsoft.com/office/drawing/2014/main" xmlns="" val="1130477133"/>
                    </a:ext>
                  </a:extLst>
                </a:gridCol>
                <a:gridCol w="2373085">
                  <a:extLst>
                    <a:ext uri="{9D8B030D-6E8A-4147-A177-3AD203B41FA5}">
                      <a16:colId xmlns:a16="http://schemas.microsoft.com/office/drawing/2014/main" xmlns="" val="2329990215"/>
                    </a:ext>
                  </a:extLst>
                </a:gridCol>
                <a:gridCol w="1190124">
                  <a:extLst>
                    <a:ext uri="{9D8B030D-6E8A-4147-A177-3AD203B41FA5}">
                      <a16:colId xmlns:a16="http://schemas.microsoft.com/office/drawing/2014/main" xmlns="" val="3962040180"/>
                    </a:ext>
                  </a:extLst>
                </a:gridCol>
                <a:gridCol w="1066800">
                  <a:extLst>
                    <a:ext uri="{9D8B030D-6E8A-4147-A177-3AD203B41FA5}">
                      <a16:colId xmlns:a16="http://schemas.microsoft.com/office/drawing/2014/main" xmlns="" val="1836936325"/>
                    </a:ext>
                  </a:extLst>
                </a:gridCol>
              </a:tblGrid>
              <a:tr h="367003">
                <a:tc>
                  <a:txBody>
                    <a:bodyPr/>
                    <a:lstStyle/>
                    <a:p>
                      <a:pPr marL="23495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35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3683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98500" marR="42545" indent="-6350" algn="l">
                        <a:lnSpc>
                          <a:spcPct val="110000"/>
                        </a:lnSpc>
                        <a:spcAft>
                          <a:spcPts val="15"/>
                        </a:spcAft>
                      </a:pPr>
                      <a:r>
                        <a:rPr lang="en-ZA" sz="1100" b="1" dirty="0">
                          <a:solidFill>
                            <a:schemeClr val="bg1"/>
                          </a:solidFill>
                          <a:effectLst/>
                          <a:latin typeface="Century Gothic" panose="020B0502020202020204" pitchFamily="34" charset="0"/>
                        </a:rPr>
                        <a:t>Q2</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xmlns="" val="2097167978"/>
                  </a:ext>
                </a:extLst>
              </a:tr>
            </a:tbl>
          </a:graphicData>
        </a:graphic>
      </p:graphicFrame>
      <p:graphicFrame>
        <p:nvGraphicFramePr>
          <p:cNvPr id="2" name="Table 1">
            <a:extLst>
              <a:ext uri="{FF2B5EF4-FFF2-40B4-BE49-F238E27FC236}">
                <a16:creationId xmlns:a16="http://schemas.microsoft.com/office/drawing/2014/main" xmlns="" id="{4928932E-926A-4CDA-8159-9112933B47CA}"/>
              </a:ext>
            </a:extLst>
          </p:cNvPr>
          <p:cNvGraphicFramePr>
            <a:graphicFrameLocks noGrp="1"/>
          </p:cNvGraphicFramePr>
          <p:nvPr>
            <p:extLst>
              <p:ext uri="{D42A27DB-BD31-4B8C-83A1-F6EECF244321}">
                <p14:modId xmlns:p14="http://schemas.microsoft.com/office/powerpoint/2010/main" xmlns="" val="4003764949"/>
              </p:ext>
            </p:extLst>
          </p:nvPr>
        </p:nvGraphicFramePr>
        <p:xfrm>
          <a:off x="0" y="1885460"/>
          <a:ext cx="9144000" cy="5005197"/>
        </p:xfrm>
        <a:graphic>
          <a:graphicData uri="http://schemas.openxmlformats.org/drawingml/2006/table">
            <a:tbl>
              <a:tblPr>
                <a:tableStyleId>{5940675A-B579-460E-94D1-54222C63F5DA}</a:tableStyleId>
              </a:tblPr>
              <a:tblGrid>
                <a:gridCol w="325528">
                  <a:extLst>
                    <a:ext uri="{9D8B030D-6E8A-4147-A177-3AD203B41FA5}">
                      <a16:colId xmlns:a16="http://schemas.microsoft.com/office/drawing/2014/main" xmlns="" val="1087232118"/>
                    </a:ext>
                  </a:extLst>
                </a:gridCol>
                <a:gridCol w="1405302">
                  <a:extLst>
                    <a:ext uri="{9D8B030D-6E8A-4147-A177-3AD203B41FA5}">
                      <a16:colId xmlns:a16="http://schemas.microsoft.com/office/drawing/2014/main" xmlns="" val="324412612"/>
                    </a:ext>
                  </a:extLst>
                </a:gridCol>
                <a:gridCol w="1197428">
                  <a:extLst>
                    <a:ext uri="{9D8B030D-6E8A-4147-A177-3AD203B41FA5}">
                      <a16:colId xmlns:a16="http://schemas.microsoft.com/office/drawing/2014/main" xmlns="" val="4220700092"/>
                    </a:ext>
                  </a:extLst>
                </a:gridCol>
                <a:gridCol w="1545772">
                  <a:extLst>
                    <a:ext uri="{9D8B030D-6E8A-4147-A177-3AD203B41FA5}">
                      <a16:colId xmlns:a16="http://schemas.microsoft.com/office/drawing/2014/main" xmlns="" val="2230802141"/>
                    </a:ext>
                  </a:extLst>
                </a:gridCol>
                <a:gridCol w="2405742">
                  <a:extLst>
                    <a:ext uri="{9D8B030D-6E8A-4147-A177-3AD203B41FA5}">
                      <a16:colId xmlns:a16="http://schemas.microsoft.com/office/drawing/2014/main" xmlns="" val="3803156963"/>
                    </a:ext>
                  </a:extLst>
                </a:gridCol>
                <a:gridCol w="1240971">
                  <a:extLst>
                    <a:ext uri="{9D8B030D-6E8A-4147-A177-3AD203B41FA5}">
                      <a16:colId xmlns:a16="http://schemas.microsoft.com/office/drawing/2014/main" xmlns="" val="1760715685"/>
                    </a:ext>
                  </a:extLst>
                </a:gridCol>
                <a:gridCol w="1023257">
                  <a:extLst>
                    <a:ext uri="{9D8B030D-6E8A-4147-A177-3AD203B41FA5}">
                      <a16:colId xmlns:a16="http://schemas.microsoft.com/office/drawing/2014/main" xmlns="" val="185603932"/>
                    </a:ext>
                  </a:extLst>
                </a:gridCol>
              </a:tblGrid>
              <a:tr h="940880">
                <a:tc>
                  <a:txBody>
                    <a:bodyPr/>
                    <a:lstStyle/>
                    <a:p>
                      <a:pPr marL="234950" marR="42545" indent="-6350" algn="just">
                        <a:lnSpc>
                          <a:spcPct val="115000"/>
                        </a:lnSpc>
                        <a:spcAft>
                          <a:spcPts val="15"/>
                        </a:spcAft>
                      </a:pPr>
                      <a:r>
                        <a:rPr lang="en-ZA" sz="900" b="1" dirty="0">
                          <a:effectLst/>
                          <a:latin typeface="Century Gothic" panose="020B0502020202020204" pitchFamily="34" charset="0"/>
                        </a:rPr>
                        <a:t>5</a:t>
                      </a:r>
                      <a:endParaRPr lang="en-ZA"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1905" indent="-6350" algn="just">
                        <a:lnSpc>
                          <a:spcPct val="115000"/>
                        </a:lnSpc>
                        <a:spcAft>
                          <a:spcPts val="15"/>
                        </a:spcAft>
                      </a:pPr>
                      <a:r>
                        <a:rPr lang="en-ZA" sz="900">
                          <a:effectLst/>
                          <a:latin typeface="Century Gothic" panose="020B0502020202020204" pitchFamily="34" charset="0"/>
                        </a:rPr>
                        <a:t>Number of High- level meetings with institutions and stakeholders on the findings and recommendations contained in the CGE gender transformation </a:t>
                      </a:r>
                    </a:p>
                    <a:p>
                      <a:pPr marL="69215" marR="42545" indent="-6350" algn="just">
                        <a:lnSpc>
                          <a:spcPct val="115000"/>
                        </a:lnSpc>
                        <a:spcAft>
                          <a:spcPts val="15"/>
                        </a:spcAft>
                      </a:pPr>
                      <a:r>
                        <a:rPr lang="en-ZA" sz="900">
                          <a:effectLst/>
                          <a:latin typeface="Century Gothic" panose="020B0502020202020204" pitchFamily="34" charset="0"/>
                        </a:rPr>
                        <a:t>reports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900">
                          <a:effectLst/>
                          <a:latin typeface="Century Gothic" panose="020B0502020202020204" pitchFamily="34" charset="0"/>
                        </a:rPr>
                        <a:t>4 High level meetings with institutions and stakeholders on the findings and recommendations contained in the CGE gender transformation </a:t>
                      </a:r>
                    </a:p>
                    <a:p>
                      <a:pPr marL="63500" marR="42545" indent="-6350" algn="just">
                        <a:lnSpc>
                          <a:spcPct val="115000"/>
                        </a:lnSpc>
                        <a:spcAft>
                          <a:spcPts val="15"/>
                        </a:spcAft>
                      </a:pPr>
                      <a:r>
                        <a:rPr lang="en-ZA" sz="900">
                          <a:effectLst/>
                          <a:latin typeface="Century Gothic" panose="020B0502020202020204" pitchFamily="34" charset="0"/>
                        </a:rPr>
                        <a:t>reports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900" dirty="0">
                          <a:effectLst/>
                          <a:latin typeface="Century Gothic" panose="020B0502020202020204" pitchFamily="34" charset="0"/>
                        </a:rPr>
                        <a:t>1 High level meetings with institutions and stakeholders on the findings and recommendations </a:t>
                      </a:r>
                    </a:p>
                    <a:p>
                      <a:pPr marL="91440" marR="42545" indent="-6350" algn="just">
                        <a:lnSpc>
                          <a:spcPct val="115000"/>
                        </a:lnSpc>
                        <a:spcAft>
                          <a:spcPts val="15"/>
                        </a:spcAft>
                      </a:pPr>
                      <a:r>
                        <a:rPr lang="en-ZA" sz="900" dirty="0">
                          <a:effectLst/>
                          <a:latin typeface="Century Gothic" panose="020B0502020202020204" pitchFamily="34" charset="0"/>
                        </a:rPr>
                        <a:t>contained in the CGE gender transformation reports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39370" marR="42545" indent="-6350" algn="just">
                        <a:lnSpc>
                          <a:spcPct val="115000"/>
                        </a:lnSpc>
                        <a:spcAft>
                          <a:spcPts val="15"/>
                        </a:spcAft>
                      </a:pPr>
                      <a:r>
                        <a:rPr lang="en-GB" sz="900" dirty="0">
                          <a:effectLst/>
                          <a:latin typeface="Century Gothic" panose="020B0502020202020204" pitchFamily="34" charset="0"/>
                        </a:rPr>
                        <a:t>A high-level meeting was undertaken with the Gauteng Community Safety Portfolio Committee Chairperson, on the CGE’s investigative report on SAPS and hearings that ensued in 2018/19 with specific focus on GP sexual crimes and murders based on the 4</a:t>
                      </a:r>
                      <a:r>
                        <a:rPr lang="en-GB" sz="900" baseline="30000" dirty="0">
                          <a:effectLst/>
                          <a:latin typeface="Century Gothic" panose="020B0502020202020204" pitchFamily="34" charset="0"/>
                        </a:rPr>
                        <a:t>th</a:t>
                      </a:r>
                      <a:r>
                        <a:rPr lang="en-GB" sz="900" dirty="0">
                          <a:effectLst/>
                          <a:latin typeface="Century Gothic" panose="020B0502020202020204" pitchFamily="34" charset="0"/>
                        </a:rPr>
                        <a:t> and 1</a:t>
                      </a:r>
                      <a:r>
                        <a:rPr lang="en-GB" sz="900" baseline="30000" dirty="0">
                          <a:effectLst/>
                          <a:latin typeface="Century Gothic" panose="020B0502020202020204" pitchFamily="34" charset="0"/>
                        </a:rPr>
                        <a:t>st</a:t>
                      </a:r>
                      <a:r>
                        <a:rPr lang="en-GB" sz="900" dirty="0">
                          <a:effectLst/>
                          <a:latin typeface="Century Gothic" panose="020B0502020202020204" pitchFamily="34" charset="0"/>
                        </a:rPr>
                        <a:t> quarterly statistics reports by SAPS.</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900" dirty="0">
                          <a:effectLst/>
                          <a:latin typeface="Century Gothic" panose="020B0502020202020204" pitchFamily="34" charset="0"/>
                        </a:rPr>
                        <a:t>No variance.</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No corrective actions.</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718371271"/>
                  </a:ext>
                </a:extLst>
              </a:tr>
              <a:tr h="1448560">
                <a:tc>
                  <a:txBody>
                    <a:bodyPr/>
                    <a:lstStyle/>
                    <a:p>
                      <a:pPr marL="234950" marR="42545" indent="-6350" algn="just">
                        <a:lnSpc>
                          <a:spcPct val="115000"/>
                        </a:lnSpc>
                        <a:spcAft>
                          <a:spcPts val="15"/>
                        </a:spcAft>
                      </a:pPr>
                      <a:r>
                        <a:rPr lang="en-ZA" sz="900" b="1" dirty="0">
                          <a:effectLst/>
                          <a:latin typeface="Century Gothic" panose="020B0502020202020204" pitchFamily="34" charset="0"/>
                        </a:rPr>
                        <a:t>6</a:t>
                      </a:r>
                      <a:endParaRPr lang="en-ZA"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5000"/>
                        </a:lnSpc>
                        <a:spcAft>
                          <a:spcPts val="10"/>
                        </a:spcAft>
                      </a:pPr>
                      <a:r>
                        <a:rPr lang="en-ZA" sz="900" dirty="0">
                          <a:effectLst/>
                          <a:latin typeface="Century Gothic" panose="020B0502020202020204" pitchFamily="34" charset="0"/>
                        </a:rPr>
                        <a:t>Number of monitoring engagements with national government institutions on the implementation of rules &amp; </a:t>
                      </a:r>
                    </a:p>
                    <a:p>
                      <a:pPr marL="69215" marR="42545" indent="-6350" algn="just">
                        <a:lnSpc>
                          <a:spcPct val="115000"/>
                        </a:lnSpc>
                        <a:spcAft>
                          <a:spcPts val="15"/>
                        </a:spcAft>
                      </a:pPr>
                      <a:r>
                        <a:rPr lang="en-ZA" sz="900" dirty="0">
                          <a:effectLst/>
                          <a:latin typeface="Century Gothic" panose="020B0502020202020204" pitchFamily="34" charset="0"/>
                        </a:rPr>
                        <a:t>regulations for women’s empowerment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900">
                          <a:effectLst/>
                          <a:latin typeface="Century Gothic" panose="020B0502020202020204" pitchFamily="34" charset="0"/>
                        </a:rPr>
                        <a:t>2 monitoring engagements &amp; a report on the outcomes of the engagements, with national government institutions on the implementation of rules &amp; </a:t>
                      </a:r>
                    </a:p>
                    <a:p>
                      <a:pPr marL="63500" marR="42545" indent="-6350" algn="just">
                        <a:lnSpc>
                          <a:spcPct val="115000"/>
                        </a:lnSpc>
                        <a:spcAft>
                          <a:spcPts val="15"/>
                        </a:spcAft>
                      </a:pPr>
                      <a:r>
                        <a:rPr lang="en-ZA" sz="900">
                          <a:effectLst/>
                          <a:latin typeface="Century Gothic" panose="020B0502020202020204" pitchFamily="34" charset="0"/>
                        </a:rPr>
                        <a:t>regulations for women’s empowerment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900">
                          <a:effectLst/>
                          <a:latin typeface="Century Gothic" panose="020B0502020202020204" pitchFamily="34" charset="0"/>
                        </a:rPr>
                        <a:t>1 monitoring engagements with </a:t>
                      </a:r>
                    </a:p>
                    <a:p>
                      <a:pPr marL="1270" marR="42545" indent="-6350" algn="just">
                        <a:lnSpc>
                          <a:spcPct val="115000"/>
                        </a:lnSpc>
                        <a:spcAft>
                          <a:spcPts val="15"/>
                        </a:spcAft>
                      </a:pPr>
                      <a:r>
                        <a:rPr lang="en-ZA" sz="900">
                          <a:effectLst/>
                          <a:latin typeface="Century Gothic" panose="020B0502020202020204" pitchFamily="34" charset="0"/>
                        </a:rPr>
                        <a:t>national </a:t>
                      </a:r>
                    </a:p>
                    <a:p>
                      <a:pPr marL="1270" marR="42545" indent="-6350" algn="just">
                        <a:lnSpc>
                          <a:spcPct val="115000"/>
                        </a:lnSpc>
                        <a:spcAft>
                          <a:spcPts val="15"/>
                        </a:spcAft>
                      </a:pPr>
                      <a:r>
                        <a:rPr lang="en-ZA" sz="900">
                          <a:effectLst/>
                          <a:latin typeface="Century Gothic" panose="020B0502020202020204" pitchFamily="34" charset="0"/>
                        </a:rPr>
                        <a:t>government </a:t>
                      </a:r>
                    </a:p>
                    <a:p>
                      <a:pPr marL="1270" marR="42545" indent="-6350" algn="just">
                        <a:lnSpc>
                          <a:spcPct val="115000"/>
                        </a:lnSpc>
                        <a:spcAft>
                          <a:spcPts val="15"/>
                        </a:spcAft>
                      </a:pPr>
                      <a:r>
                        <a:rPr lang="en-ZA" sz="900">
                          <a:effectLst/>
                          <a:latin typeface="Century Gothic" panose="020B0502020202020204" pitchFamily="34" charset="0"/>
                        </a:rPr>
                        <a:t>institutions on the implementation of rules </a:t>
                      </a:r>
                    </a:p>
                    <a:p>
                      <a:pPr marL="50800" marR="42545" indent="-6350" algn="just">
                        <a:lnSpc>
                          <a:spcPct val="115000"/>
                        </a:lnSpc>
                        <a:spcAft>
                          <a:spcPts val="15"/>
                        </a:spcAft>
                      </a:pPr>
                      <a:r>
                        <a:rPr lang="en-ZA" sz="900">
                          <a:effectLst/>
                          <a:latin typeface="Century Gothic" panose="020B0502020202020204" pitchFamily="34" charset="0"/>
                        </a:rPr>
                        <a:t>&amp; Regulations for women’s empowerment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GB" sz="900">
                          <a:effectLst/>
                          <a:latin typeface="Century Gothic" panose="020B0502020202020204" pitchFamily="34" charset="0"/>
                        </a:rPr>
                        <a:t>An engagement was conducted with the Deputy Minister of Trade, Industry and Economic Development, for a briefing on the Women’s Economic Empowerment, prior to the CGE webinar series during Women’s Month. The webinar was hosted an effort to follow up on the investigative hearings held in 2020 with department, including revisiting the findings of the CGE’s research report named “Sink or Swim”, which explored challenges of implementing government’s women’s economic empowerment programmes in South Africa.</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900">
                          <a:effectLst/>
                          <a:latin typeface="Century Gothic" panose="020B0502020202020204" pitchFamily="34" charset="0"/>
                        </a:rPr>
                        <a:t>No variance.</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dirty="0">
                          <a:effectLst/>
                          <a:latin typeface="Century Gothic" panose="020B0502020202020204" pitchFamily="34" charset="0"/>
                        </a:rPr>
                        <a:t>No corrective action.</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681263875"/>
                  </a:ext>
                </a:extLst>
              </a:tr>
              <a:tr h="566057">
                <a:tc>
                  <a:txBody>
                    <a:bodyPr/>
                    <a:lstStyle/>
                    <a:p>
                      <a:pPr marL="234950" marR="42545" indent="-6350" algn="just">
                        <a:lnSpc>
                          <a:spcPct val="115000"/>
                        </a:lnSpc>
                        <a:spcAft>
                          <a:spcPts val="15"/>
                        </a:spcAft>
                      </a:pPr>
                      <a:r>
                        <a:rPr lang="en-ZA" sz="900" b="1" dirty="0">
                          <a:effectLst/>
                          <a:latin typeface="Century Gothic" panose="020B0502020202020204" pitchFamily="34" charset="0"/>
                        </a:rPr>
                        <a:t>7</a:t>
                      </a:r>
                      <a:endParaRPr lang="en-ZA"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5000"/>
                        </a:lnSpc>
                        <a:spcAft>
                          <a:spcPts val="15"/>
                        </a:spcAft>
                      </a:pPr>
                      <a:r>
                        <a:rPr lang="en-ZA" sz="900">
                          <a:effectLst/>
                          <a:latin typeface="Century Gothic" panose="020B0502020202020204" pitchFamily="34" charset="0"/>
                        </a:rPr>
                        <a:t>Number of webinars and policy briefs conducted to follow up </a:t>
                      </a:r>
                    </a:p>
                    <a:p>
                      <a:pPr marL="63500" marR="42545" indent="-6350" algn="just">
                        <a:lnSpc>
                          <a:spcPct val="115000"/>
                        </a:lnSpc>
                        <a:spcAft>
                          <a:spcPts val="15"/>
                        </a:spcAft>
                      </a:pPr>
                      <a:r>
                        <a:rPr lang="en-ZA" sz="900">
                          <a:effectLst/>
                          <a:latin typeface="Century Gothic" panose="020B0502020202020204" pitchFamily="34" charset="0"/>
                        </a:rPr>
                        <a:t>on commitments made in the 2020/2021 webinars.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0"/>
                        </a:spcAft>
                      </a:pPr>
                      <a:r>
                        <a:rPr lang="en-ZA" sz="900">
                          <a:effectLst/>
                          <a:latin typeface="Century Gothic" panose="020B0502020202020204" pitchFamily="34" charset="0"/>
                        </a:rPr>
                        <a:t>4 webinars and policy briefs conducted to </a:t>
                      </a:r>
                    </a:p>
                    <a:p>
                      <a:pPr marL="63500" marR="42545" indent="-6350" algn="just">
                        <a:lnSpc>
                          <a:spcPct val="115000"/>
                        </a:lnSpc>
                        <a:spcAft>
                          <a:spcPts val="15"/>
                        </a:spcAft>
                      </a:pPr>
                      <a:r>
                        <a:rPr lang="en-ZA" sz="900">
                          <a:effectLst/>
                          <a:latin typeface="Century Gothic" panose="020B0502020202020204" pitchFamily="34" charset="0"/>
                        </a:rPr>
                        <a:t>follow up on commitments made in the 2020/2021 webinars.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0"/>
                        </a:spcAft>
                      </a:pPr>
                      <a:r>
                        <a:rPr lang="en-ZA" sz="900" dirty="0">
                          <a:effectLst/>
                          <a:latin typeface="Century Gothic" panose="020B0502020202020204" pitchFamily="34" charset="0"/>
                        </a:rPr>
                        <a:t>1 webinars and policy briefs </a:t>
                      </a:r>
                    </a:p>
                    <a:p>
                      <a:pPr marL="50800" marR="42545" indent="-6350" algn="just">
                        <a:lnSpc>
                          <a:spcPct val="115000"/>
                        </a:lnSpc>
                        <a:spcAft>
                          <a:spcPts val="15"/>
                        </a:spcAft>
                      </a:pPr>
                      <a:r>
                        <a:rPr lang="en-ZA" sz="900" dirty="0">
                          <a:effectLst/>
                          <a:latin typeface="Century Gothic" panose="020B0502020202020204" pitchFamily="34" charset="0"/>
                        </a:rPr>
                        <a:t>conducted to follow up on commitments made in the 2020/2021 webinars.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900" dirty="0">
                          <a:effectLst/>
                          <a:latin typeface="Century Gothic" panose="020B0502020202020204" pitchFamily="34" charset="0"/>
                        </a:rPr>
                        <a:t>4 Webinars were conducted on Women’s Economic Empowerment, SRHR, Widowhood &amp; COIDA.</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900" dirty="0">
                          <a:effectLst/>
                          <a:latin typeface="Century Gothic" panose="020B0502020202020204" pitchFamily="34" charset="0"/>
                        </a:rPr>
                        <a:t>3 more webinars were conducted, 1 to compensate for the Q1 Webinar that was not achieved and 2 more due to demand during Women’s Month.</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dirty="0">
                          <a:effectLst/>
                          <a:latin typeface="Century Gothic" panose="020B0502020202020204" pitchFamily="34" charset="0"/>
                        </a:rPr>
                        <a:t>The CGE will explore the feasibility of planning for more Webinars during Women’s Month.</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954234096"/>
                  </a:ext>
                </a:extLst>
              </a:tr>
            </a:tbl>
          </a:graphicData>
        </a:graphic>
      </p:graphicFrame>
    </p:spTree>
    <p:extLst>
      <p:ext uri="{BB962C8B-B14F-4D97-AF65-F5344CB8AC3E}">
        <p14:creationId xmlns:p14="http://schemas.microsoft.com/office/powerpoint/2010/main" xmlns="" val="385582470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5" descr="CGE Banner1"/>
          <p:cNvPicPr>
            <a:picLocks noChangeAspect="1" noChangeArrowheads="1"/>
          </p:cNvPicPr>
          <p:nvPr/>
        </p:nvPicPr>
        <p:blipFill>
          <a:blip r:embed="rId3" cstate="print"/>
          <a:srcRect/>
          <a:stretch>
            <a:fillRect/>
          </a:stretch>
        </p:blipFill>
        <p:spPr bwMode="auto">
          <a:xfrm>
            <a:off x="1789183" y="-65757"/>
            <a:ext cx="5565634" cy="1086853"/>
          </a:xfrm>
          <a:prstGeom prst="rect">
            <a:avLst/>
          </a:prstGeom>
          <a:noFill/>
          <a:ln w="9525">
            <a:noFill/>
            <a:miter lim="800000"/>
            <a:headEnd/>
            <a:tailEnd/>
          </a:ln>
        </p:spPr>
      </p:pic>
      <p:pic>
        <p:nvPicPr>
          <p:cNvPr id="18439" name="Picture 6"/>
          <p:cNvPicPr>
            <a:picLocks noChangeAspect="1" noChangeArrowheads="1"/>
          </p:cNvPicPr>
          <p:nvPr/>
        </p:nvPicPr>
        <p:blipFill>
          <a:blip r:embed="rId4" cstate="print"/>
          <a:srcRect/>
          <a:stretch>
            <a:fillRect/>
          </a:stretch>
        </p:blipFill>
        <p:spPr bwMode="auto">
          <a:xfrm flipV="1">
            <a:off x="0" y="6713019"/>
            <a:ext cx="9144000" cy="144981"/>
          </a:xfrm>
          <a:prstGeom prst="rect">
            <a:avLst/>
          </a:prstGeom>
          <a:noFill/>
          <a:ln w="9525">
            <a:noFill/>
            <a:miter lim="800000"/>
            <a:headEnd/>
            <a:tailEnd/>
          </a:ln>
        </p:spPr>
      </p:pic>
      <p:sp>
        <p:nvSpPr>
          <p:cNvPr id="18435" name="Slide Number Placeholder 5"/>
          <p:cNvSpPr>
            <a:spLocks noGrp="1"/>
          </p:cNvSpPr>
          <p:nvPr>
            <p:ph type="sldNum" sz="quarter" idx="12"/>
          </p:nvPr>
        </p:nvSpPr>
        <p:spPr>
          <a:noFill/>
        </p:spPr>
        <p:txBody>
          <a:bodyPr/>
          <a:lstStyle/>
          <a:p>
            <a:fld id="{68E278D7-3796-4EA3-BECE-95B2798403B9}" type="slidenum">
              <a:rPr lang="en-GB" smtClean="0"/>
              <a:pPr/>
              <a:t>12</a:t>
            </a:fld>
            <a:endParaRPr lang="en-GB"/>
          </a:p>
        </p:txBody>
      </p:sp>
      <p:sp>
        <p:nvSpPr>
          <p:cNvPr id="9" name="TextBox 8">
            <a:extLst>
              <a:ext uri="{FF2B5EF4-FFF2-40B4-BE49-F238E27FC236}">
                <a16:creationId xmlns:a16="http://schemas.microsoft.com/office/drawing/2014/main" xmlns="" id="{0285985C-6A2C-46AC-80D4-68454596DF0E}"/>
              </a:ext>
            </a:extLst>
          </p:cNvPr>
          <p:cNvSpPr txBox="1"/>
          <p:nvPr/>
        </p:nvSpPr>
        <p:spPr>
          <a:xfrm>
            <a:off x="147145" y="1059121"/>
            <a:ext cx="9144000" cy="4818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2: GENDER EQUALITY PROMOTED AND PROTECTED THROUGH INFORMATION, EDUCATION,</a:t>
            </a:r>
          </a:p>
          <a:p>
            <a:pPr marL="68580" marR="42545" indent="-6350" algn="just">
              <a:lnSpc>
                <a:spcPct val="110000"/>
              </a:lnSpc>
              <a:spcAft>
                <a:spcPts val="15"/>
              </a:spcAft>
            </a:pPr>
            <a:r>
              <a:rPr lang="en-ZA" sz="1200" b="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INVESTIGATIONS AND LITIGATIONS </a:t>
            </a:r>
            <a:r>
              <a:rPr lang="en-ZA" sz="1200"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F60E1922-1DC2-437C-974E-DA048E9C8D8F}"/>
              </a:ext>
            </a:extLst>
          </p:cNvPr>
          <p:cNvGraphicFramePr>
            <a:graphicFrameLocks noGrp="1"/>
          </p:cNvGraphicFramePr>
          <p:nvPr>
            <p:extLst>
              <p:ext uri="{D42A27DB-BD31-4B8C-83A1-F6EECF244321}">
                <p14:modId xmlns:p14="http://schemas.microsoft.com/office/powerpoint/2010/main" xmlns="" val="3345247628"/>
              </p:ext>
            </p:extLst>
          </p:nvPr>
        </p:nvGraphicFramePr>
        <p:xfrm>
          <a:off x="0" y="1579009"/>
          <a:ext cx="9144000" cy="5212620"/>
        </p:xfrm>
        <a:graphic>
          <a:graphicData uri="http://schemas.openxmlformats.org/drawingml/2006/table">
            <a:tbl>
              <a:tblPr>
                <a:tableStyleId>{5940675A-B579-460E-94D1-54222C63F5DA}</a:tableStyleId>
              </a:tblPr>
              <a:tblGrid>
                <a:gridCol w="262759">
                  <a:extLst>
                    <a:ext uri="{9D8B030D-6E8A-4147-A177-3AD203B41FA5}">
                      <a16:colId xmlns:a16="http://schemas.microsoft.com/office/drawing/2014/main" xmlns="" val="2476543779"/>
                    </a:ext>
                  </a:extLst>
                </a:gridCol>
                <a:gridCol w="1387365">
                  <a:extLst>
                    <a:ext uri="{9D8B030D-6E8A-4147-A177-3AD203B41FA5}">
                      <a16:colId xmlns:a16="http://schemas.microsoft.com/office/drawing/2014/main" xmlns="" val="3429233836"/>
                    </a:ext>
                  </a:extLst>
                </a:gridCol>
                <a:gridCol w="1471448">
                  <a:extLst>
                    <a:ext uri="{9D8B030D-6E8A-4147-A177-3AD203B41FA5}">
                      <a16:colId xmlns:a16="http://schemas.microsoft.com/office/drawing/2014/main" xmlns="" val="103416372"/>
                    </a:ext>
                  </a:extLst>
                </a:gridCol>
                <a:gridCol w="1765738">
                  <a:extLst>
                    <a:ext uri="{9D8B030D-6E8A-4147-A177-3AD203B41FA5}">
                      <a16:colId xmlns:a16="http://schemas.microsoft.com/office/drawing/2014/main" xmlns="" val="1933241242"/>
                    </a:ext>
                  </a:extLst>
                </a:gridCol>
                <a:gridCol w="2081049">
                  <a:extLst>
                    <a:ext uri="{9D8B030D-6E8A-4147-A177-3AD203B41FA5}">
                      <a16:colId xmlns:a16="http://schemas.microsoft.com/office/drawing/2014/main" xmlns="" val="3625658917"/>
                    </a:ext>
                  </a:extLst>
                </a:gridCol>
                <a:gridCol w="1082565">
                  <a:extLst>
                    <a:ext uri="{9D8B030D-6E8A-4147-A177-3AD203B41FA5}">
                      <a16:colId xmlns:a16="http://schemas.microsoft.com/office/drawing/2014/main" xmlns="" val="1810582168"/>
                    </a:ext>
                  </a:extLst>
                </a:gridCol>
                <a:gridCol w="1093076">
                  <a:extLst>
                    <a:ext uri="{9D8B030D-6E8A-4147-A177-3AD203B41FA5}">
                      <a16:colId xmlns:a16="http://schemas.microsoft.com/office/drawing/2014/main" xmlns="" val="1924932206"/>
                    </a:ext>
                  </a:extLst>
                </a:gridCol>
              </a:tblGrid>
              <a:tr h="289901">
                <a:tc>
                  <a:txBody>
                    <a:bodyPr/>
                    <a:lstStyle/>
                    <a:p>
                      <a:pPr marL="76200" marR="42545" indent="-6350" algn="l">
                        <a:lnSpc>
                          <a:spcPct val="115000"/>
                        </a:lnSpc>
                        <a:spcAft>
                          <a:spcPts val="15"/>
                        </a:spcAft>
                      </a:pPr>
                      <a:r>
                        <a:rPr lang="en-ZA" sz="900" b="1" dirty="0">
                          <a:solidFill>
                            <a:schemeClr val="bg1"/>
                          </a:solidFill>
                          <a:effectLst/>
                        </a:rPr>
                        <a:t>#</a:t>
                      </a:r>
                      <a:endParaRPr lang="en-ZA" sz="9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solidFill>
                      <a:srgbClr val="002060"/>
                    </a:solidFill>
                  </a:tcPr>
                </a:tc>
                <a:tc>
                  <a:txBody>
                    <a:bodyPr/>
                    <a:lstStyle/>
                    <a:p>
                      <a:pPr marL="76200" marR="42545" indent="-6350" algn="l">
                        <a:lnSpc>
                          <a:spcPct val="115000"/>
                        </a:lnSpc>
                        <a:spcAft>
                          <a:spcPts val="15"/>
                        </a:spcAft>
                      </a:pPr>
                      <a:r>
                        <a:rPr lang="en-ZA" sz="900" b="1" dirty="0">
                          <a:solidFill>
                            <a:schemeClr val="bg1"/>
                          </a:solidFill>
                          <a:effectLst/>
                        </a:rPr>
                        <a:t>Output Indicators</a:t>
                      </a:r>
                      <a:endParaRPr lang="en-ZA" sz="9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139700" marR="42545" indent="-6350" algn="l">
                        <a:lnSpc>
                          <a:spcPct val="115000"/>
                        </a:lnSpc>
                        <a:spcAft>
                          <a:spcPts val="15"/>
                        </a:spcAft>
                      </a:pPr>
                      <a:r>
                        <a:rPr lang="en-ZA" sz="900" b="1" dirty="0">
                          <a:solidFill>
                            <a:schemeClr val="bg1"/>
                          </a:solidFill>
                          <a:effectLst/>
                        </a:rPr>
                        <a:t>Annual Targets</a:t>
                      </a:r>
                      <a:endParaRPr lang="en-ZA" sz="9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723900" marR="42545" indent="-544513" algn="l">
                        <a:lnSpc>
                          <a:spcPct val="115000"/>
                        </a:lnSpc>
                        <a:spcAft>
                          <a:spcPts val="15"/>
                        </a:spcAft>
                      </a:pPr>
                      <a:r>
                        <a:rPr lang="en-ZA" sz="900" b="1" dirty="0">
                          <a:solidFill>
                            <a:schemeClr val="bg1"/>
                          </a:solidFill>
                          <a:effectLst/>
                        </a:rPr>
                        <a:t>Q2 Targets</a:t>
                      </a:r>
                      <a:endParaRPr lang="en-ZA" sz="9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l">
                        <a:lnSpc>
                          <a:spcPct val="115000"/>
                        </a:lnSpc>
                        <a:spcAft>
                          <a:spcPts val="15"/>
                        </a:spcAft>
                      </a:pPr>
                      <a:r>
                        <a:rPr lang="en-ZA" sz="900" b="1" dirty="0">
                          <a:solidFill>
                            <a:schemeClr val="bg1"/>
                          </a:solidFill>
                          <a:effectLst/>
                        </a:rPr>
                        <a:t>Actual Performance</a:t>
                      </a:r>
                      <a:endParaRPr lang="en-ZA" sz="9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452438" marR="42545" indent="0" algn="l">
                        <a:lnSpc>
                          <a:spcPct val="115000"/>
                        </a:lnSpc>
                        <a:spcAft>
                          <a:spcPts val="15"/>
                        </a:spcAft>
                      </a:pPr>
                      <a:r>
                        <a:rPr lang="en-ZA" sz="900" b="1" dirty="0">
                          <a:solidFill>
                            <a:schemeClr val="bg1"/>
                          </a:solidFill>
                          <a:effectLst/>
                        </a:rPr>
                        <a:t>Variance</a:t>
                      </a:r>
                      <a:endParaRPr lang="en-ZA" sz="9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l">
                        <a:lnSpc>
                          <a:spcPct val="115000"/>
                        </a:lnSpc>
                        <a:spcAft>
                          <a:spcPts val="15"/>
                        </a:spcAft>
                      </a:pPr>
                      <a:r>
                        <a:rPr lang="en-ZA" sz="900" b="1" dirty="0">
                          <a:solidFill>
                            <a:schemeClr val="bg1"/>
                          </a:solidFill>
                          <a:effectLst/>
                        </a:rPr>
                        <a:t>Corrective Action</a:t>
                      </a:r>
                      <a:endParaRPr lang="en-ZA" sz="9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extLst>
                  <a:ext uri="{0D108BD9-81ED-4DB2-BD59-A6C34878D82A}">
                    <a16:rowId xmlns:a16="http://schemas.microsoft.com/office/drawing/2014/main" xmlns="" val="256967341"/>
                  </a:ext>
                </a:extLst>
              </a:tr>
              <a:tr h="1959514">
                <a:tc>
                  <a:txBody>
                    <a:bodyPr/>
                    <a:lstStyle/>
                    <a:p>
                      <a:pPr marL="342900" marR="42545" lvl="0" indent="-342900" algn="just">
                        <a:lnSpc>
                          <a:spcPct val="115000"/>
                        </a:lnSpc>
                        <a:spcAft>
                          <a:spcPts val="15"/>
                        </a:spcAft>
                        <a:buFont typeface="+mj-lt"/>
                        <a:buAutoNum type="arabicPeriod"/>
                      </a:pPr>
                      <a:r>
                        <a:rPr lang="en-ZA" sz="900">
                          <a:effectLst/>
                        </a:rPr>
                        <a:t>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5000"/>
                        </a:lnSpc>
                        <a:spcAft>
                          <a:spcPts val="15"/>
                        </a:spcAft>
                      </a:pPr>
                      <a:r>
                        <a:rPr lang="en-ZA" sz="1000" dirty="0">
                          <a:solidFill>
                            <a:schemeClr val="tx1"/>
                          </a:solidFill>
                          <a:effectLst/>
                          <a:latin typeface="Century Gothic" panose="020B0502020202020204" pitchFamily="34" charset="0"/>
                        </a:rPr>
                        <a:t>Number of education </a:t>
                      </a:r>
                    </a:p>
                    <a:p>
                      <a:pPr marL="95885" marR="5080" indent="-6350" algn="just">
                        <a:lnSpc>
                          <a:spcPct val="115000"/>
                        </a:lnSpc>
                        <a:spcAft>
                          <a:spcPts val="15"/>
                        </a:spcAft>
                      </a:pPr>
                      <a:r>
                        <a:rPr lang="en-ZA" sz="1000" dirty="0">
                          <a:solidFill>
                            <a:schemeClr val="tx1"/>
                          </a:solidFill>
                          <a:effectLst/>
                          <a:latin typeface="Century Gothic" panose="020B0502020202020204" pitchFamily="34" charset="0"/>
                        </a:rPr>
                        <a:t>and information programmes conducted based on a </a:t>
                      </a:r>
                    </a:p>
                    <a:p>
                      <a:pPr marL="95885" marR="42545" indent="-6350" algn="just">
                        <a:lnSpc>
                          <a:spcPct val="115000"/>
                        </a:lnSpc>
                        <a:spcAft>
                          <a:spcPts val="15"/>
                        </a:spcAft>
                      </a:pPr>
                      <a:r>
                        <a:rPr lang="en-ZA" sz="1000" dirty="0">
                          <a:solidFill>
                            <a:schemeClr val="tx1"/>
                          </a:solidFill>
                          <a:effectLst/>
                          <a:latin typeface="Century Gothic" panose="020B0502020202020204" pitchFamily="34" charset="0"/>
                        </a:rPr>
                        <a:t>project plan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76200" marR="42545" indent="-6350" algn="just">
                        <a:lnSpc>
                          <a:spcPct val="115000"/>
                        </a:lnSpc>
                        <a:spcAft>
                          <a:spcPts val="15"/>
                        </a:spcAft>
                      </a:pPr>
                      <a:r>
                        <a:rPr lang="en-ZA" sz="1000" dirty="0">
                          <a:solidFill>
                            <a:schemeClr val="tx1"/>
                          </a:solidFill>
                          <a:effectLst/>
                          <a:latin typeface="Century Gothic" panose="020B0502020202020204" pitchFamily="34" charset="0"/>
                        </a:rPr>
                        <a:t>Consolidated Report on content development for education and information programmes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dirty="0">
                          <a:solidFill>
                            <a:schemeClr val="tx1"/>
                          </a:solidFill>
                          <a:effectLst/>
                          <a:latin typeface="Century Gothic" panose="020B0502020202020204" pitchFamily="34" charset="0"/>
                        </a:rPr>
                        <a:t>Implementation of project plan and report drafted on content development for education and information programmes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0" marR="42545" indent="0" algn="just">
                        <a:lnSpc>
                          <a:spcPct val="115000"/>
                        </a:lnSpc>
                        <a:spcBef>
                          <a:spcPts val="300"/>
                        </a:spcBef>
                        <a:spcAft>
                          <a:spcPts val="300"/>
                        </a:spcAft>
                      </a:pPr>
                      <a:r>
                        <a:rPr lang="en-ZA" sz="1000" dirty="0">
                          <a:solidFill>
                            <a:schemeClr val="tx1"/>
                          </a:solidFill>
                          <a:effectLst/>
                          <a:latin typeface="Century Gothic" panose="020B0502020202020204" pitchFamily="34" charset="0"/>
                        </a:rPr>
                        <a:t>Continuous revision of educational material is conducted as informed by public education input. In this quarter revisions include issues of LGBTQIA+ Rights, Widows/widowers Rights and printing of Xhosa Gender Terminology Booklet amongst others. A report is included in the narrative section.</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Variance</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corrective action.</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974437590"/>
                  </a:ext>
                </a:extLst>
              </a:tr>
              <a:tr h="1504192">
                <a:tc>
                  <a:txBody>
                    <a:bodyPr/>
                    <a:lstStyle/>
                    <a:p>
                      <a:pPr marL="0" marR="42545" lvl="0" indent="0" algn="just">
                        <a:lnSpc>
                          <a:spcPct val="115000"/>
                        </a:lnSpc>
                        <a:spcAft>
                          <a:spcPts val="15"/>
                        </a:spcAft>
                        <a:buFont typeface="+mj-lt"/>
                        <a:buNone/>
                      </a:pPr>
                      <a:r>
                        <a:rPr lang="en-ZA" sz="900" dirty="0">
                          <a:effectLst/>
                        </a:rPr>
                        <a:t>2 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76200" marR="42545" indent="-6350" algn="just">
                        <a:lnSpc>
                          <a:spcPct val="115000"/>
                        </a:lnSpc>
                        <a:spcAft>
                          <a:spcPts val="15"/>
                        </a:spcAft>
                      </a:pPr>
                      <a:r>
                        <a:rPr lang="en-ZA" sz="1000">
                          <a:solidFill>
                            <a:schemeClr val="tx1"/>
                          </a:solidFill>
                          <a:effectLst/>
                          <a:latin typeface="Century Gothic" panose="020B0502020202020204" pitchFamily="34" charset="0"/>
                        </a:rPr>
                        <a:t>Number of training workshops on gender and development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a:solidFill>
                            <a:schemeClr val="tx1"/>
                          </a:solidFill>
                          <a:effectLst/>
                          <a:latin typeface="Century Gothic" panose="020B0502020202020204" pitchFamily="34" charset="0"/>
                        </a:rPr>
                        <a:t>36 training workshops on gender and development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a:solidFill>
                            <a:schemeClr val="tx1"/>
                          </a:solidFill>
                          <a:effectLst/>
                          <a:latin typeface="Century Gothic" panose="020B0502020202020204" pitchFamily="34" charset="0"/>
                        </a:rPr>
                        <a:t>9 training workshops on gender and development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a:solidFill>
                            <a:schemeClr val="tx1"/>
                          </a:solidFill>
                          <a:effectLst/>
                          <a:latin typeface="Century Gothic" panose="020B0502020202020204" pitchFamily="34" charset="0"/>
                        </a:rPr>
                        <a:t>13 training workshops on gender and development were conducted.</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Over-achieved by 4 workshops.</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corrective action. The over-achievement was due to demand, where costs were carried by stakeholders.</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15984222"/>
                  </a:ext>
                </a:extLst>
              </a:tr>
              <a:tr h="1284508">
                <a:tc>
                  <a:txBody>
                    <a:bodyPr/>
                    <a:lstStyle/>
                    <a:p>
                      <a:pPr marL="0" marR="42545" lvl="0" indent="0" algn="just">
                        <a:lnSpc>
                          <a:spcPct val="115000"/>
                        </a:lnSpc>
                        <a:spcAft>
                          <a:spcPts val="15"/>
                        </a:spcAft>
                        <a:buFont typeface="+mj-lt"/>
                        <a:buNone/>
                      </a:pPr>
                      <a:r>
                        <a:rPr lang="en-ZA" sz="900" dirty="0">
                          <a:effectLst/>
                        </a:rPr>
                        <a:t>3 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5000"/>
                        </a:lnSpc>
                        <a:spcAft>
                          <a:spcPts val="15"/>
                        </a:spcAft>
                      </a:pPr>
                      <a:r>
                        <a:rPr lang="en-ZA" sz="1000">
                          <a:solidFill>
                            <a:schemeClr val="tx1"/>
                          </a:solidFill>
                          <a:effectLst/>
                          <a:latin typeface="Century Gothic" panose="020B0502020202020204" pitchFamily="34" charset="0"/>
                        </a:rPr>
                        <a:t>Number of consolidated reports on Media advocacy and outreach campaigns </a:t>
                      </a:r>
                    </a:p>
                    <a:p>
                      <a:pPr marL="76200" marR="42545" indent="-6350" algn="just">
                        <a:lnSpc>
                          <a:spcPct val="115000"/>
                        </a:lnSpc>
                        <a:spcAft>
                          <a:spcPts val="15"/>
                        </a:spcAft>
                      </a:pPr>
                      <a:r>
                        <a:rPr lang="en-ZA" sz="1000">
                          <a:solidFill>
                            <a:schemeClr val="tx1"/>
                          </a:solidFill>
                          <a:effectLst/>
                          <a:latin typeface="Century Gothic" panose="020B0502020202020204" pitchFamily="34" charset="0"/>
                        </a:rPr>
                        <a:t>through community radio stations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a:solidFill>
                            <a:schemeClr val="tx1"/>
                          </a:solidFill>
                          <a:effectLst/>
                          <a:latin typeface="Century Gothic" panose="020B0502020202020204" pitchFamily="34" charset="0"/>
                        </a:rPr>
                        <a:t>A consolidated report on media, advocacy and outreach campaigns through community radio stations.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118110" indent="-6350" algn="just">
                        <a:lnSpc>
                          <a:spcPct val="115000"/>
                        </a:lnSpc>
                        <a:spcAft>
                          <a:spcPts val="10"/>
                        </a:spcAft>
                      </a:pPr>
                      <a:r>
                        <a:rPr lang="en-ZA" sz="1000">
                          <a:solidFill>
                            <a:schemeClr val="tx1"/>
                          </a:solidFill>
                          <a:effectLst/>
                          <a:latin typeface="Century Gothic" panose="020B0502020202020204" pitchFamily="34" charset="0"/>
                        </a:rPr>
                        <a:t>Implementation of project plan and report drafted the implementation of media advocacy and outreach campaigns </a:t>
                      </a:r>
                    </a:p>
                    <a:p>
                      <a:pPr marL="50800" marR="42545" indent="-6350" algn="just">
                        <a:lnSpc>
                          <a:spcPct val="115000"/>
                        </a:lnSpc>
                        <a:spcAft>
                          <a:spcPts val="15"/>
                        </a:spcAft>
                      </a:pPr>
                      <a:r>
                        <a:rPr lang="en-ZA" sz="1000">
                          <a:solidFill>
                            <a:schemeClr val="tx1"/>
                          </a:solidFill>
                          <a:effectLst/>
                          <a:latin typeface="Century Gothic" panose="020B0502020202020204" pitchFamily="34" charset="0"/>
                        </a:rPr>
                        <a:t>through community radio stations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905" marR="193040" indent="-6350" algn="just">
                        <a:lnSpc>
                          <a:spcPct val="115000"/>
                        </a:lnSpc>
                        <a:spcAft>
                          <a:spcPts val="15"/>
                        </a:spcAft>
                      </a:pPr>
                      <a:r>
                        <a:rPr lang="en-ZA" sz="1000">
                          <a:solidFill>
                            <a:schemeClr val="tx1"/>
                          </a:solidFill>
                          <a:effectLst/>
                          <a:latin typeface="Century Gothic" panose="020B0502020202020204" pitchFamily="34" charset="0"/>
                        </a:rPr>
                        <a:t>The project plan was implemented, and the detailed report is in the narrative report below.</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5000"/>
                        </a:lnSpc>
                        <a:spcAft>
                          <a:spcPts val="15"/>
                        </a:spcAft>
                      </a:pPr>
                      <a:r>
                        <a:rPr lang="en-ZA" sz="1000" dirty="0">
                          <a:solidFill>
                            <a:schemeClr val="tx1"/>
                          </a:solidFill>
                          <a:effectLst/>
                          <a:latin typeface="Century Gothic" panose="020B0502020202020204" pitchFamily="34" charset="0"/>
                        </a:rPr>
                        <a:t>No Variance</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corrective action.</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65945604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927241" y="0"/>
            <a:ext cx="5289517" cy="1115752"/>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13</a:t>
            </a:fld>
            <a:endParaRPr dirty="0"/>
          </a:p>
        </p:txBody>
      </p:sp>
      <p:sp>
        <p:nvSpPr>
          <p:cNvPr id="8" name="TextBox 7">
            <a:extLst>
              <a:ext uri="{FF2B5EF4-FFF2-40B4-BE49-F238E27FC236}">
                <a16:creationId xmlns:a16="http://schemas.microsoft.com/office/drawing/2014/main" xmlns="" id="{B70C6871-C850-41B2-9BF5-BC15A35C9F10}"/>
              </a:ext>
            </a:extLst>
          </p:cNvPr>
          <p:cNvSpPr txBox="1"/>
          <p:nvPr/>
        </p:nvSpPr>
        <p:spPr>
          <a:xfrm>
            <a:off x="368036" y="1095806"/>
            <a:ext cx="8686800" cy="2787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2: Cont…</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F2BD0650-C329-4D49-B8D1-1F27B17DF64A}"/>
              </a:ext>
            </a:extLst>
          </p:cNvPr>
          <p:cNvGraphicFramePr>
            <a:graphicFrameLocks noGrp="1"/>
          </p:cNvGraphicFramePr>
          <p:nvPr>
            <p:extLst>
              <p:ext uri="{D42A27DB-BD31-4B8C-83A1-F6EECF244321}">
                <p14:modId xmlns:p14="http://schemas.microsoft.com/office/powerpoint/2010/main" xmlns="" val="4058352482"/>
              </p:ext>
            </p:extLst>
          </p:nvPr>
        </p:nvGraphicFramePr>
        <p:xfrm>
          <a:off x="-1" y="1315816"/>
          <a:ext cx="9143999" cy="537528"/>
        </p:xfrm>
        <a:graphic>
          <a:graphicData uri="http://schemas.openxmlformats.org/drawingml/2006/table">
            <a:tbl>
              <a:tblPr>
                <a:tableStyleId>{5940675A-B579-460E-94D1-54222C63F5DA}</a:tableStyleId>
              </a:tblPr>
              <a:tblGrid>
                <a:gridCol w="274319">
                  <a:extLst>
                    <a:ext uri="{9D8B030D-6E8A-4147-A177-3AD203B41FA5}">
                      <a16:colId xmlns:a16="http://schemas.microsoft.com/office/drawing/2014/main" xmlns="" val="2307133669"/>
                    </a:ext>
                  </a:extLst>
                </a:gridCol>
                <a:gridCol w="1586013">
                  <a:extLst>
                    <a:ext uri="{9D8B030D-6E8A-4147-A177-3AD203B41FA5}">
                      <a16:colId xmlns:a16="http://schemas.microsoft.com/office/drawing/2014/main" xmlns="" val="3661660975"/>
                    </a:ext>
                  </a:extLst>
                </a:gridCol>
                <a:gridCol w="1397876">
                  <a:extLst>
                    <a:ext uri="{9D8B030D-6E8A-4147-A177-3AD203B41FA5}">
                      <a16:colId xmlns:a16="http://schemas.microsoft.com/office/drawing/2014/main" xmlns="" val="1867250589"/>
                    </a:ext>
                  </a:extLst>
                </a:gridCol>
                <a:gridCol w="1429407">
                  <a:extLst>
                    <a:ext uri="{9D8B030D-6E8A-4147-A177-3AD203B41FA5}">
                      <a16:colId xmlns:a16="http://schemas.microsoft.com/office/drawing/2014/main" xmlns="" val="4166841166"/>
                    </a:ext>
                  </a:extLst>
                </a:gridCol>
                <a:gridCol w="2732689">
                  <a:extLst>
                    <a:ext uri="{9D8B030D-6E8A-4147-A177-3AD203B41FA5}">
                      <a16:colId xmlns:a16="http://schemas.microsoft.com/office/drawing/2014/main" xmlns="" val="4131842620"/>
                    </a:ext>
                  </a:extLst>
                </a:gridCol>
                <a:gridCol w="840828">
                  <a:extLst>
                    <a:ext uri="{9D8B030D-6E8A-4147-A177-3AD203B41FA5}">
                      <a16:colId xmlns:a16="http://schemas.microsoft.com/office/drawing/2014/main" xmlns="" val="3166630182"/>
                    </a:ext>
                  </a:extLst>
                </a:gridCol>
                <a:gridCol w="882867">
                  <a:extLst>
                    <a:ext uri="{9D8B030D-6E8A-4147-A177-3AD203B41FA5}">
                      <a16:colId xmlns:a16="http://schemas.microsoft.com/office/drawing/2014/main" xmlns="" val="3601462807"/>
                    </a:ext>
                  </a:extLst>
                </a:gridCol>
              </a:tblGrid>
              <a:tr h="364301">
                <a:tc>
                  <a:txBody>
                    <a:bodyPr/>
                    <a:lstStyle/>
                    <a:p>
                      <a:pPr marL="7620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62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397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23900" marR="42545" indent="-6350" algn="l">
                        <a:lnSpc>
                          <a:spcPct val="110000"/>
                        </a:lnSpc>
                        <a:spcAft>
                          <a:spcPts val="15"/>
                        </a:spcAft>
                      </a:pPr>
                      <a:r>
                        <a:rPr lang="en-ZA" sz="1100" b="1" dirty="0">
                          <a:solidFill>
                            <a:schemeClr val="bg1"/>
                          </a:solidFill>
                          <a:effectLst/>
                          <a:latin typeface="Century Gothic" panose="020B0502020202020204" pitchFamily="34" charset="0"/>
                        </a:rPr>
                        <a:t>Q2</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23900" marR="42545" indent="-6921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23681761"/>
                  </a:ext>
                </a:extLst>
              </a:tr>
            </a:tbl>
          </a:graphicData>
        </a:graphic>
      </p:graphicFrame>
      <p:graphicFrame>
        <p:nvGraphicFramePr>
          <p:cNvPr id="3" name="Table 2">
            <a:extLst>
              <a:ext uri="{FF2B5EF4-FFF2-40B4-BE49-F238E27FC236}">
                <a16:creationId xmlns:a16="http://schemas.microsoft.com/office/drawing/2014/main" xmlns="" id="{0C45DDDD-3FA4-4009-BA9E-69AC37BEA26A}"/>
              </a:ext>
            </a:extLst>
          </p:cNvPr>
          <p:cNvGraphicFramePr>
            <a:graphicFrameLocks noGrp="1"/>
          </p:cNvGraphicFramePr>
          <p:nvPr>
            <p:extLst>
              <p:ext uri="{D42A27DB-BD31-4B8C-83A1-F6EECF244321}">
                <p14:modId xmlns:p14="http://schemas.microsoft.com/office/powerpoint/2010/main" xmlns="" val="3614693358"/>
              </p:ext>
            </p:extLst>
          </p:nvPr>
        </p:nvGraphicFramePr>
        <p:xfrm>
          <a:off x="-3" y="1853344"/>
          <a:ext cx="9144001" cy="4662474"/>
        </p:xfrm>
        <a:graphic>
          <a:graphicData uri="http://schemas.openxmlformats.org/drawingml/2006/table">
            <a:tbl>
              <a:tblPr>
                <a:tableStyleId>{5940675A-B579-460E-94D1-54222C63F5DA}</a:tableStyleId>
              </a:tblPr>
              <a:tblGrid>
                <a:gridCol w="383455">
                  <a:extLst>
                    <a:ext uri="{9D8B030D-6E8A-4147-A177-3AD203B41FA5}">
                      <a16:colId xmlns:a16="http://schemas.microsoft.com/office/drawing/2014/main" xmlns="" val="1979131801"/>
                    </a:ext>
                  </a:extLst>
                </a:gridCol>
                <a:gridCol w="1587062">
                  <a:extLst>
                    <a:ext uri="{9D8B030D-6E8A-4147-A177-3AD203B41FA5}">
                      <a16:colId xmlns:a16="http://schemas.microsoft.com/office/drawing/2014/main" xmlns="" val="328767460"/>
                    </a:ext>
                  </a:extLst>
                </a:gridCol>
                <a:gridCol w="1376855">
                  <a:extLst>
                    <a:ext uri="{9D8B030D-6E8A-4147-A177-3AD203B41FA5}">
                      <a16:colId xmlns:a16="http://schemas.microsoft.com/office/drawing/2014/main" xmlns="" val="2584715588"/>
                    </a:ext>
                  </a:extLst>
                </a:gridCol>
                <a:gridCol w="1418896">
                  <a:extLst>
                    <a:ext uri="{9D8B030D-6E8A-4147-A177-3AD203B41FA5}">
                      <a16:colId xmlns:a16="http://schemas.microsoft.com/office/drawing/2014/main" xmlns="" val="688130327"/>
                    </a:ext>
                  </a:extLst>
                </a:gridCol>
                <a:gridCol w="2753711">
                  <a:extLst>
                    <a:ext uri="{9D8B030D-6E8A-4147-A177-3AD203B41FA5}">
                      <a16:colId xmlns:a16="http://schemas.microsoft.com/office/drawing/2014/main" xmlns="" val="1543342680"/>
                    </a:ext>
                  </a:extLst>
                </a:gridCol>
                <a:gridCol w="840827">
                  <a:extLst>
                    <a:ext uri="{9D8B030D-6E8A-4147-A177-3AD203B41FA5}">
                      <a16:colId xmlns:a16="http://schemas.microsoft.com/office/drawing/2014/main" xmlns="" val="910286856"/>
                    </a:ext>
                  </a:extLst>
                </a:gridCol>
                <a:gridCol w="783195">
                  <a:extLst>
                    <a:ext uri="{9D8B030D-6E8A-4147-A177-3AD203B41FA5}">
                      <a16:colId xmlns:a16="http://schemas.microsoft.com/office/drawing/2014/main" xmlns="" val="2654517677"/>
                    </a:ext>
                  </a:extLst>
                </a:gridCol>
              </a:tblGrid>
              <a:tr h="1616105">
                <a:tc>
                  <a:txBody>
                    <a:bodyPr/>
                    <a:lstStyle/>
                    <a:p>
                      <a:pPr marL="0" marR="42545" lvl="0" indent="0" algn="ctr">
                        <a:lnSpc>
                          <a:spcPct val="115000"/>
                        </a:lnSpc>
                        <a:spcAft>
                          <a:spcPts val="15"/>
                        </a:spcAft>
                        <a:buFont typeface="+mj-lt"/>
                        <a:buNone/>
                      </a:pPr>
                      <a:r>
                        <a:rPr lang="en-ZA" sz="900" b="1" dirty="0">
                          <a:effectLst/>
                          <a:latin typeface="Century Gothic" panose="020B0502020202020204" pitchFamily="34" charset="0"/>
                        </a:rPr>
                        <a:t>4 </a:t>
                      </a:r>
                      <a:endParaRPr lang="en-ZA"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5000"/>
                        </a:lnSpc>
                        <a:spcAft>
                          <a:spcPts val="10"/>
                        </a:spcAft>
                      </a:pPr>
                      <a:r>
                        <a:rPr lang="en-ZA" sz="900">
                          <a:effectLst/>
                          <a:latin typeface="Century Gothic" panose="020B0502020202020204" pitchFamily="34" charset="0"/>
                        </a:rPr>
                        <a:t>Number of High-level meetings with &amp; a </a:t>
                      </a:r>
                    </a:p>
                    <a:p>
                      <a:pPr marL="95885" marR="42545" indent="-6350" algn="just">
                        <a:lnSpc>
                          <a:spcPct val="115000"/>
                        </a:lnSpc>
                        <a:spcAft>
                          <a:spcPts val="15"/>
                        </a:spcAft>
                      </a:pPr>
                      <a:r>
                        <a:rPr lang="en-ZA" sz="900">
                          <a:effectLst/>
                          <a:latin typeface="Century Gothic" panose="020B0502020202020204" pitchFamily="34" charset="0"/>
                        </a:rPr>
                        <a:t>report with the outcomes of meeting with DBE, SACE &amp; </a:t>
                      </a:r>
                    </a:p>
                    <a:p>
                      <a:pPr marL="76200" marR="42545" indent="-6350" algn="just">
                        <a:lnSpc>
                          <a:spcPct val="115000"/>
                        </a:lnSpc>
                        <a:spcAft>
                          <a:spcPts val="15"/>
                        </a:spcAft>
                      </a:pPr>
                      <a:r>
                        <a:rPr lang="en-ZA" sz="900">
                          <a:effectLst/>
                          <a:latin typeface="Century Gothic" panose="020B0502020202020204" pitchFamily="34" charset="0"/>
                        </a:rPr>
                        <a:t>Teachers’ Unions on GBV &amp; learner pregnancy.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900">
                          <a:effectLst/>
                          <a:latin typeface="Century Gothic" panose="020B0502020202020204" pitchFamily="34" charset="0"/>
                        </a:rPr>
                        <a:t>2 High level meetings &amp; a report with outcomes of meeting with DBE, SACE &amp; Teachers’ Unions on GBV &amp; learner pregnancy.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0"/>
                        </a:spcAft>
                      </a:pPr>
                      <a:r>
                        <a:rPr lang="en-ZA" sz="900">
                          <a:effectLst/>
                          <a:latin typeface="Century Gothic" panose="020B0502020202020204" pitchFamily="34" charset="0"/>
                        </a:rPr>
                        <a:t>1 High level meetings &amp; a </a:t>
                      </a:r>
                    </a:p>
                    <a:p>
                      <a:pPr marL="50800" marR="42545" indent="-6350" algn="just">
                        <a:lnSpc>
                          <a:spcPct val="115000"/>
                        </a:lnSpc>
                        <a:spcAft>
                          <a:spcPts val="15"/>
                        </a:spcAft>
                      </a:pPr>
                      <a:r>
                        <a:rPr lang="en-ZA" sz="900">
                          <a:effectLst/>
                          <a:latin typeface="Century Gothic" panose="020B0502020202020204" pitchFamily="34" charset="0"/>
                        </a:rPr>
                        <a:t>report with outcomes of meeting with DBE, SACE &amp; Teachers’ Unions on GBV &amp; learner pregnancy.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900" dirty="0">
                          <a:effectLst/>
                          <a:latin typeface="Century Gothic" panose="020B0502020202020204" pitchFamily="34" charset="0"/>
                        </a:rPr>
                        <a:t> A high-level meetings was conducted with the Northwest Department of Basic Education and the NW House of Traditional Leaders.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No Variance</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0" algn="just">
                        <a:lnSpc>
                          <a:spcPct val="115000"/>
                        </a:lnSpc>
                        <a:spcAft>
                          <a:spcPts val="15"/>
                        </a:spcAft>
                      </a:pPr>
                      <a:r>
                        <a:rPr lang="en-ZA" sz="900" dirty="0">
                          <a:effectLst/>
                          <a:latin typeface="Century Gothic" panose="020B0502020202020204" pitchFamily="34" charset="0"/>
                        </a:rPr>
                        <a:t>No corrective action.</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004287422"/>
                  </a:ext>
                </a:extLst>
              </a:tr>
              <a:tr h="3046369">
                <a:tc>
                  <a:txBody>
                    <a:bodyPr/>
                    <a:lstStyle/>
                    <a:p>
                      <a:pPr marL="0" marR="42545" lvl="0" indent="0" algn="ctr">
                        <a:lnSpc>
                          <a:spcPct val="115000"/>
                        </a:lnSpc>
                        <a:spcAft>
                          <a:spcPts val="15"/>
                        </a:spcAft>
                        <a:buFont typeface="+mj-lt"/>
                        <a:buNone/>
                      </a:pPr>
                      <a:r>
                        <a:rPr lang="en-ZA" sz="900" b="1" dirty="0">
                          <a:effectLst/>
                          <a:latin typeface="Century Gothic" panose="020B0502020202020204" pitchFamily="34" charset="0"/>
                        </a:rPr>
                        <a:t>5 </a:t>
                      </a:r>
                      <a:endParaRPr lang="en-ZA" sz="9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24765" indent="-6350" algn="just">
                        <a:lnSpc>
                          <a:spcPct val="115000"/>
                        </a:lnSpc>
                        <a:spcAft>
                          <a:spcPts val="10"/>
                        </a:spcAft>
                      </a:pPr>
                      <a:r>
                        <a:rPr lang="en-ZA" sz="900" dirty="0">
                          <a:effectLst/>
                          <a:latin typeface="Century Gothic" panose="020B0502020202020204" pitchFamily="34" charset="0"/>
                        </a:rPr>
                        <a:t>Number of social media and podcast campaigns focussing on GBV (men and boys, GBV with its interface with Disability, Covid 19, informal </a:t>
                      </a:r>
                    </a:p>
                    <a:p>
                      <a:pPr marL="95885" marR="42545" indent="-6350" algn="just">
                        <a:lnSpc>
                          <a:spcPct val="115000"/>
                        </a:lnSpc>
                        <a:spcAft>
                          <a:spcPts val="15"/>
                        </a:spcAft>
                      </a:pPr>
                      <a:r>
                        <a:rPr lang="en-ZA" sz="900" dirty="0">
                          <a:effectLst/>
                          <a:latin typeface="Century Gothic" panose="020B0502020202020204" pitchFamily="34" charset="0"/>
                        </a:rPr>
                        <a:t>workers/traders, </a:t>
                      </a:r>
                    </a:p>
                    <a:p>
                      <a:pPr marL="76200" marR="42545" indent="-6350" algn="just">
                        <a:lnSpc>
                          <a:spcPct val="115000"/>
                        </a:lnSpc>
                        <a:spcAft>
                          <a:spcPts val="15"/>
                        </a:spcAft>
                      </a:pPr>
                      <a:r>
                        <a:rPr lang="en-ZA" sz="900" dirty="0">
                          <a:effectLst/>
                          <a:latin typeface="Century Gothic" panose="020B0502020202020204" pitchFamily="34" charset="0"/>
                        </a:rPr>
                        <a:t>LGBTIQ+).</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0"/>
                        </a:spcAft>
                      </a:pPr>
                      <a:r>
                        <a:rPr lang="en-ZA" sz="900" dirty="0">
                          <a:effectLst/>
                          <a:latin typeface="Century Gothic" panose="020B0502020202020204" pitchFamily="34" charset="0"/>
                        </a:rPr>
                        <a:t>4 social media and podcast campaigns focussing on GBV (men and boys, GBV with its interface with Disability, Covid 19, informal workers/traders., </a:t>
                      </a:r>
                    </a:p>
                    <a:p>
                      <a:pPr marL="50800" marR="42545" indent="-6350" algn="just">
                        <a:lnSpc>
                          <a:spcPct val="115000"/>
                        </a:lnSpc>
                        <a:spcAft>
                          <a:spcPts val="15"/>
                        </a:spcAft>
                      </a:pPr>
                      <a:r>
                        <a:rPr lang="en-ZA" sz="900" dirty="0">
                          <a:effectLst/>
                          <a:latin typeface="Century Gothic" panose="020B0502020202020204" pitchFamily="34" charset="0"/>
                        </a:rPr>
                        <a:t>LGBTIQplus.)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900">
                          <a:effectLst/>
                          <a:latin typeface="Century Gothic" panose="020B0502020202020204" pitchFamily="34" charset="0"/>
                        </a:rPr>
                        <a:t>1 social media and </a:t>
                      </a:r>
                    </a:p>
                    <a:p>
                      <a:pPr marL="1270" marR="5080" indent="-6350" algn="just">
                        <a:lnSpc>
                          <a:spcPct val="115000"/>
                        </a:lnSpc>
                        <a:spcAft>
                          <a:spcPts val="15"/>
                        </a:spcAft>
                      </a:pPr>
                      <a:r>
                        <a:rPr lang="en-ZA" sz="900">
                          <a:effectLst/>
                          <a:latin typeface="Century Gothic" panose="020B0502020202020204" pitchFamily="34" charset="0"/>
                        </a:rPr>
                        <a:t>podcast campaigns focussing on GBV </a:t>
                      </a:r>
                    </a:p>
                    <a:p>
                      <a:pPr marL="1270" marR="76200" indent="-6350" algn="just">
                        <a:lnSpc>
                          <a:spcPct val="115000"/>
                        </a:lnSpc>
                        <a:spcAft>
                          <a:spcPts val="15"/>
                        </a:spcAft>
                      </a:pPr>
                      <a:r>
                        <a:rPr lang="en-ZA" sz="900">
                          <a:effectLst/>
                          <a:latin typeface="Century Gothic" panose="020B0502020202020204" pitchFamily="34" charset="0"/>
                        </a:rPr>
                        <a:t>(Men and boys, GBV with its interface with Disability, Covid 19, informal </a:t>
                      </a:r>
                    </a:p>
                    <a:p>
                      <a:pPr marL="1270" marR="42545" indent="-6350" algn="just">
                        <a:lnSpc>
                          <a:spcPct val="115000"/>
                        </a:lnSpc>
                        <a:spcAft>
                          <a:spcPts val="15"/>
                        </a:spcAft>
                      </a:pPr>
                      <a:r>
                        <a:rPr lang="en-ZA" sz="900">
                          <a:effectLst/>
                          <a:latin typeface="Century Gothic" panose="020B0502020202020204" pitchFamily="34" charset="0"/>
                        </a:rPr>
                        <a:t>workers/traders,  </a:t>
                      </a:r>
                    </a:p>
                    <a:p>
                      <a:pPr marL="50800" marR="42545" indent="-6350" algn="just">
                        <a:lnSpc>
                          <a:spcPct val="115000"/>
                        </a:lnSpc>
                        <a:spcAft>
                          <a:spcPts val="15"/>
                        </a:spcAft>
                      </a:pPr>
                      <a:r>
                        <a:rPr lang="en-ZA" sz="900">
                          <a:effectLst/>
                          <a:latin typeface="Century Gothic" panose="020B0502020202020204" pitchFamily="34" charset="0"/>
                        </a:rPr>
                        <a:t>LGBTIQ+)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7940" marR="42545" indent="-27940" algn="just">
                        <a:lnSpc>
                          <a:spcPct val="115000"/>
                        </a:lnSpc>
                        <a:spcAft>
                          <a:spcPts val="15"/>
                        </a:spcAft>
                      </a:pPr>
                      <a:r>
                        <a:rPr lang="en-ZA" sz="900" dirty="0">
                          <a:effectLst/>
                          <a:latin typeface="Century Gothic" panose="020B0502020202020204" pitchFamily="34" charset="0"/>
                        </a:rPr>
                        <a:t>One social media and podcast campaign was conducted, which included the following activities: </a:t>
                      </a:r>
                    </a:p>
                    <a:p>
                      <a:pPr marL="179388" marR="42545" lvl="0" indent="-179388" algn="just">
                        <a:lnSpc>
                          <a:spcPct val="115000"/>
                        </a:lnSpc>
                        <a:spcAft>
                          <a:spcPts val="15"/>
                        </a:spcAft>
                        <a:buFont typeface="Symbol" panose="05050102010706020507" pitchFamily="18" charset="2"/>
                        <a:buChar char=""/>
                      </a:pPr>
                      <a:r>
                        <a:rPr lang="en-ZA" sz="900" dirty="0">
                          <a:effectLst/>
                          <a:latin typeface="Century Gothic" panose="020B0502020202020204" pitchFamily="34" charset="0"/>
                        </a:rPr>
                        <a:t>50 social media posts on Twitter and Facebook, and 5 podcasts posted on YouTube, Website and Instagram.</a:t>
                      </a:r>
                    </a:p>
                    <a:p>
                      <a:pPr marL="179388" marR="42545" lvl="0" indent="-179388" algn="just">
                        <a:lnSpc>
                          <a:spcPct val="115000"/>
                        </a:lnSpc>
                        <a:spcAft>
                          <a:spcPts val="15"/>
                        </a:spcAft>
                        <a:buFont typeface="Symbol" panose="05050102010706020507" pitchFamily="18" charset="2"/>
                        <a:buChar char=""/>
                      </a:pPr>
                      <a:r>
                        <a:rPr lang="en-ZA" sz="900" dirty="0">
                          <a:effectLst/>
                          <a:latin typeface="Century Gothic" panose="020B0502020202020204" pitchFamily="34" charset="0"/>
                        </a:rPr>
                        <a:t>11 podcasts published on CGE YouTube, focussing on GBV, Women’s Month Messages, Economic Inequality, LGBTIQ and Gender Inequality.</a:t>
                      </a:r>
                    </a:p>
                    <a:p>
                      <a:pPr marL="179388" marR="42545" lvl="0" indent="-179388" algn="just">
                        <a:lnSpc>
                          <a:spcPct val="115000"/>
                        </a:lnSpc>
                        <a:spcAft>
                          <a:spcPts val="15"/>
                        </a:spcAft>
                        <a:buFont typeface="Symbol" panose="05050102010706020507" pitchFamily="18" charset="2"/>
                        <a:buChar char=""/>
                      </a:pPr>
                      <a:r>
                        <a:rPr lang="en-ZA" sz="900" dirty="0">
                          <a:effectLst/>
                          <a:latin typeface="Century Gothic" panose="020B0502020202020204" pitchFamily="34" charset="0"/>
                        </a:rPr>
                        <a:t>291 posts published on CGE Twitter Page, promoting CGE Media Interviews, and CGE Messages on Gender Inequality, GBV, LGBTIQ and CGE Provincial Activities.</a:t>
                      </a:r>
                    </a:p>
                    <a:p>
                      <a:pPr marL="179388" marR="42545" lvl="0" indent="-179388" algn="just">
                        <a:lnSpc>
                          <a:spcPct val="115000"/>
                        </a:lnSpc>
                        <a:spcAft>
                          <a:spcPts val="15"/>
                        </a:spcAft>
                        <a:buFont typeface="Symbol" panose="05050102010706020507" pitchFamily="18" charset="2"/>
                        <a:buChar char=""/>
                      </a:pPr>
                      <a:r>
                        <a:rPr lang="en-ZA" sz="900" dirty="0">
                          <a:effectLst/>
                          <a:latin typeface="Century Gothic" panose="020B0502020202020204" pitchFamily="34" charset="0"/>
                        </a:rPr>
                        <a:t>65 posts published on CGE Facebook, 4 of them were podcasts for CGE webinars while the rest were announcements and messages on CGE Media Activities, GBV and Gender Inequality.</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dirty="0">
                          <a:effectLst/>
                          <a:latin typeface="Century Gothic" panose="020B0502020202020204" pitchFamily="34" charset="0"/>
                        </a:rPr>
                        <a:t>No variance</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dirty="0">
                          <a:effectLst/>
                          <a:latin typeface="Century Gothic" panose="020B0502020202020204" pitchFamily="34" charset="0"/>
                        </a:rPr>
                        <a:t>No corrective action.</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723804659"/>
                  </a:ext>
                </a:extLst>
              </a:tr>
            </a:tbl>
          </a:graphicData>
        </a:graphic>
      </p:graphicFrame>
    </p:spTree>
    <p:extLst>
      <p:ext uri="{BB962C8B-B14F-4D97-AF65-F5344CB8AC3E}">
        <p14:creationId xmlns:p14="http://schemas.microsoft.com/office/powerpoint/2010/main" xmlns="" val="259352722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671145" y="0"/>
            <a:ext cx="5801710" cy="1223792"/>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14</a:t>
            </a:fld>
            <a:endParaRPr dirty="0"/>
          </a:p>
        </p:txBody>
      </p:sp>
      <p:sp>
        <p:nvSpPr>
          <p:cNvPr id="8" name="TextBox 7">
            <a:extLst>
              <a:ext uri="{FF2B5EF4-FFF2-40B4-BE49-F238E27FC236}">
                <a16:creationId xmlns:a16="http://schemas.microsoft.com/office/drawing/2014/main" xmlns="" id="{D18CF6B2-773B-4ACB-AF76-43C651F8ACBC}"/>
              </a:ext>
            </a:extLst>
          </p:cNvPr>
          <p:cNvSpPr txBox="1"/>
          <p:nvPr/>
        </p:nvSpPr>
        <p:spPr>
          <a:xfrm>
            <a:off x="105628" y="1223792"/>
            <a:ext cx="868680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2: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0" name="Table 9">
            <a:extLst>
              <a:ext uri="{FF2B5EF4-FFF2-40B4-BE49-F238E27FC236}">
                <a16:creationId xmlns:a16="http://schemas.microsoft.com/office/drawing/2014/main" xmlns="" id="{34BD16A1-7AE2-4B87-9642-F5C3036B6962}"/>
              </a:ext>
            </a:extLst>
          </p:cNvPr>
          <p:cNvGraphicFramePr>
            <a:graphicFrameLocks noGrp="1"/>
          </p:cNvGraphicFramePr>
          <p:nvPr>
            <p:extLst>
              <p:ext uri="{D42A27DB-BD31-4B8C-83A1-F6EECF244321}">
                <p14:modId xmlns:p14="http://schemas.microsoft.com/office/powerpoint/2010/main" xmlns="" val="3067263051"/>
              </p:ext>
            </p:extLst>
          </p:nvPr>
        </p:nvGraphicFramePr>
        <p:xfrm>
          <a:off x="0" y="1474836"/>
          <a:ext cx="9143999" cy="364301"/>
        </p:xfrm>
        <a:graphic>
          <a:graphicData uri="http://schemas.openxmlformats.org/drawingml/2006/table">
            <a:tbl>
              <a:tblPr>
                <a:tableStyleId>{5940675A-B579-460E-94D1-54222C63F5DA}</a:tableStyleId>
              </a:tblPr>
              <a:tblGrid>
                <a:gridCol w="345440">
                  <a:extLst>
                    <a:ext uri="{9D8B030D-6E8A-4147-A177-3AD203B41FA5}">
                      <a16:colId xmlns:a16="http://schemas.microsoft.com/office/drawing/2014/main" xmlns="" val="2307133669"/>
                    </a:ext>
                  </a:extLst>
                </a:gridCol>
                <a:gridCol w="1524000">
                  <a:extLst>
                    <a:ext uri="{9D8B030D-6E8A-4147-A177-3AD203B41FA5}">
                      <a16:colId xmlns:a16="http://schemas.microsoft.com/office/drawing/2014/main" xmlns="" val="3661660975"/>
                    </a:ext>
                  </a:extLst>
                </a:gridCol>
                <a:gridCol w="1630505">
                  <a:extLst>
                    <a:ext uri="{9D8B030D-6E8A-4147-A177-3AD203B41FA5}">
                      <a16:colId xmlns:a16="http://schemas.microsoft.com/office/drawing/2014/main" xmlns="" val="1867250589"/>
                    </a:ext>
                  </a:extLst>
                </a:gridCol>
                <a:gridCol w="1545021">
                  <a:extLst>
                    <a:ext uri="{9D8B030D-6E8A-4147-A177-3AD203B41FA5}">
                      <a16:colId xmlns:a16="http://schemas.microsoft.com/office/drawing/2014/main" xmlns="" val="4166841166"/>
                    </a:ext>
                  </a:extLst>
                </a:gridCol>
                <a:gridCol w="1902372">
                  <a:extLst>
                    <a:ext uri="{9D8B030D-6E8A-4147-A177-3AD203B41FA5}">
                      <a16:colId xmlns:a16="http://schemas.microsoft.com/office/drawing/2014/main" xmlns="" val="4131842620"/>
                    </a:ext>
                  </a:extLst>
                </a:gridCol>
                <a:gridCol w="924910">
                  <a:extLst>
                    <a:ext uri="{9D8B030D-6E8A-4147-A177-3AD203B41FA5}">
                      <a16:colId xmlns:a16="http://schemas.microsoft.com/office/drawing/2014/main" xmlns="" val="3166630182"/>
                    </a:ext>
                  </a:extLst>
                </a:gridCol>
                <a:gridCol w="1271751">
                  <a:extLst>
                    <a:ext uri="{9D8B030D-6E8A-4147-A177-3AD203B41FA5}">
                      <a16:colId xmlns:a16="http://schemas.microsoft.com/office/drawing/2014/main" xmlns="" val="3601462807"/>
                    </a:ext>
                  </a:extLst>
                </a:gridCol>
              </a:tblGrid>
              <a:tr h="364301">
                <a:tc>
                  <a:txBody>
                    <a:bodyPr/>
                    <a:lstStyle/>
                    <a:p>
                      <a:pPr marL="7620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62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397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23900" marR="42545" indent="-6350" algn="l">
                        <a:lnSpc>
                          <a:spcPct val="110000"/>
                        </a:lnSpc>
                        <a:spcAft>
                          <a:spcPts val="15"/>
                        </a:spcAft>
                      </a:pPr>
                      <a:r>
                        <a:rPr lang="en-ZA" sz="1100" b="1" dirty="0">
                          <a:solidFill>
                            <a:schemeClr val="bg1"/>
                          </a:solidFill>
                          <a:effectLst/>
                          <a:latin typeface="Century Gothic" panose="020B0502020202020204" pitchFamily="34" charset="0"/>
                        </a:rPr>
                        <a:t>Q2</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23681761"/>
                  </a:ext>
                </a:extLst>
              </a:tr>
            </a:tbl>
          </a:graphicData>
        </a:graphic>
      </p:graphicFrame>
      <p:graphicFrame>
        <p:nvGraphicFramePr>
          <p:cNvPr id="3" name="Table 2">
            <a:extLst>
              <a:ext uri="{FF2B5EF4-FFF2-40B4-BE49-F238E27FC236}">
                <a16:creationId xmlns:a16="http://schemas.microsoft.com/office/drawing/2014/main" xmlns="" id="{58F4A658-15F9-4D42-AAC5-D4352780958B}"/>
              </a:ext>
            </a:extLst>
          </p:cNvPr>
          <p:cNvGraphicFramePr>
            <a:graphicFrameLocks noGrp="1"/>
          </p:cNvGraphicFramePr>
          <p:nvPr>
            <p:extLst>
              <p:ext uri="{D42A27DB-BD31-4B8C-83A1-F6EECF244321}">
                <p14:modId xmlns:p14="http://schemas.microsoft.com/office/powerpoint/2010/main" xmlns="" val="2756511636"/>
              </p:ext>
            </p:extLst>
          </p:nvPr>
        </p:nvGraphicFramePr>
        <p:xfrm>
          <a:off x="0" y="1839137"/>
          <a:ext cx="9143999" cy="4536581"/>
        </p:xfrm>
        <a:graphic>
          <a:graphicData uri="http://schemas.openxmlformats.org/drawingml/2006/table">
            <a:tbl>
              <a:tblPr>
                <a:tableStyleId>{5940675A-B579-460E-94D1-54222C63F5DA}</a:tableStyleId>
              </a:tblPr>
              <a:tblGrid>
                <a:gridCol w="367862">
                  <a:extLst>
                    <a:ext uri="{9D8B030D-6E8A-4147-A177-3AD203B41FA5}">
                      <a16:colId xmlns:a16="http://schemas.microsoft.com/office/drawing/2014/main" xmlns="" val="2302305725"/>
                    </a:ext>
                  </a:extLst>
                </a:gridCol>
                <a:gridCol w="1639614">
                  <a:extLst>
                    <a:ext uri="{9D8B030D-6E8A-4147-A177-3AD203B41FA5}">
                      <a16:colId xmlns:a16="http://schemas.microsoft.com/office/drawing/2014/main" xmlns="" val="4128132027"/>
                    </a:ext>
                  </a:extLst>
                </a:gridCol>
                <a:gridCol w="1502979">
                  <a:extLst>
                    <a:ext uri="{9D8B030D-6E8A-4147-A177-3AD203B41FA5}">
                      <a16:colId xmlns:a16="http://schemas.microsoft.com/office/drawing/2014/main" xmlns="" val="1796217064"/>
                    </a:ext>
                  </a:extLst>
                </a:gridCol>
                <a:gridCol w="1524000">
                  <a:extLst>
                    <a:ext uri="{9D8B030D-6E8A-4147-A177-3AD203B41FA5}">
                      <a16:colId xmlns:a16="http://schemas.microsoft.com/office/drawing/2014/main" xmlns="" val="2555630581"/>
                    </a:ext>
                  </a:extLst>
                </a:gridCol>
                <a:gridCol w="1912883">
                  <a:extLst>
                    <a:ext uri="{9D8B030D-6E8A-4147-A177-3AD203B41FA5}">
                      <a16:colId xmlns:a16="http://schemas.microsoft.com/office/drawing/2014/main" xmlns="" val="3821256910"/>
                    </a:ext>
                  </a:extLst>
                </a:gridCol>
                <a:gridCol w="945931">
                  <a:extLst>
                    <a:ext uri="{9D8B030D-6E8A-4147-A177-3AD203B41FA5}">
                      <a16:colId xmlns:a16="http://schemas.microsoft.com/office/drawing/2014/main" xmlns="" val="2647058963"/>
                    </a:ext>
                  </a:extLst>
                </a:gridCol>
                <a:gridCol w="1250730">
                  <a:extLst>
                    <a:ext uri="{9D8B030D-6E8A-4147-A177-3AD203B41FA5}">
                      <a16:colId xmlns:a16="http://schemas.microsoft.com/office/drawing/2014/main" xmlns="" val="274508257"/>
                    </a:ext>
                  </a:extLst>
                </a:gridCol>
              </a:tblGrid>
              <a:tr h="1324477">
                <a:tc>
                  <a:txBody>
                    <a:bodyPr/>
                    <a:lstStyle/>
                    <a:p>
                      <a:pPr marL="0" marR="42545" lvl="0" indent="0" algn="ctr">
                        <a:lnSpc>
                          <a:spcPct val="115000"/>
                        </a:lnSpc>
                        <a:spcAft>
                          <a:spcPts val="15"/>
                        </a:spcAft>
                        <a:buFont typeface="+mj-lt"/>
                        <a:buNone/>
                        <a:tabLst>
                          <a:tab pos="304800" algn="l"/>
                        </a:tabLst>
                      </a:pPr>
                      <a:r>
                        <a:rPr lang="en-ZA" sz="1000" b="1" dirty="0">
                          <a:effectLst/>
                          <a:latin typeface="Century Gothic" panose="020B0502020202020204" pitchFamily="34" charset="0"/>
                        </a:rPr>
                        <a:t>6. 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76200" marR="42545" indent="-6350" algn="just">
                        <a:lnSpc>
                          <a:spcPct val="115000"/>
                        </a:lnSpc>
                        <a:spcAft>
                          <a:spcPts val="15"/>
                        </a:spcAft>
                      </a:pPr>
                      <a:r>
                        <a:rPr lang="en-ZA" sz="1000">
                          <a:effectLst/>
                          <a:latin typeface="Century Gothic" panose="020B0502020202020204" pitchFamily="34" charset="0"/>
                        </a:rPr>
                        <a:t>Number of assessment reports on gender mainstreaming interventions to lobby and influence decision makers within public and private institutions.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000" dirty="0">
                          <a:effectLst/>
                          <a:latin typeface="Century Gothic" panose="020B0502020202020204" pitchFamily="34" charset="0"/>
                        </a:rPr>
                        <a:t>One assessment report </a:t>
                      </a:r>
                    </a:p>
                    <a:p>
                      <a:pPr marL="50800" marR="42545" indent="-6350" algn="just">
                        <a:lnSpc>
                          <a:spcPct val="115000"/>
                        </a:lnSpc>
                        <a:spcAft>
                          <a:spcPts val="15"/>
                        </a:spcAft>
                      </a:pPr>
                      <a:r>
                        <a:rPr lang="en-ZA" sz="1000" dirty="0">
                          <a:effectLst/>
                          <a:latin typeface="Century Gothic" panose="020B0502020202020204" pitchFamily="34" charset="0"/>
                        </a:rPr>
                        <a:t>on Gender Mainstreaming interventions to lobby and influence decision makers within public and private institutions.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0" marR="42545" indent="0" algn="just">
                        <a:lnSpc>
                          <a:spcPct val="115000"/>
                        </a:lnSpc>
                        <a:spcAft>
                          <a:spcPts val="15"/>
                        </a:spcAft>
                      </a:pPr>
                      <a:r>
                        <a:rPr lang="en-ZA" sz="1000" dirty="0">
                          <a:effectLst/>
                          <a:latin typeface="Century Gothic" panose="020B0502020202020204" pitchFamily="34" charset="0"/>
                        </a:rPr>
                        <a:t>A quarterly assessment report on Gender Mainstreaming interventions to lobby and influence decision makers within public and private institutions.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dirty="0">
                          <a:effectLst/>
                          <a:latin typeface="Century Gothic" panose="020B0502020202020204" pitchFamily="34" charset="0"/>
                        </a:rPr>
                        <a:t>Gender Mainstreaming in IDPs remains a challenge due to lack of political will. A brief report is provided in the narrative below.</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a:effectLst/>
                          <a:latin typeface="Century Gothic" panose="020B0502020202020204" pitchFamily="34" charset="0"/>
                        </a:rPr>
                        <a:t>No variance</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effectLst/>
                          <a:latin typeface="Century Gothic" panose="020B0502020202020204" pitchFamily="34" charset="0"/>
                        </a:rPr>
                        <a:t>No corrective action.</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515303037"/>
                  </a:ext>
                </a:extLst>
              </a:tr>
              <a:tr h="1499445">
                <a:tc>
                  <a:txBody>
                    <a:bodyPr/>
                    <a:lstStyle/>
                    <a:p>
                      <a:pPr marL="0" marR="42545" lvl="0" indent="0" algn="ctr">
                        <a:lnSpc>
                          <a:spcPct val="115000"/>
                        </a:lnSpc>
                        <a:spcAft>
                          <a:spcPts val="15"/>
                        </a:spcAft>
                        <a:buFont typeface="+mj-lt"/>
                        <a:buNone/>
                        <a:tabLst>
                          <a:tab pos="304800" algn="l"/>
                        </a:tabLst>
                      </a:pPr>
                      <a:r>
                        <a:rPr lang="en-ZA" sz="1000" b="1" dirty="0">
                          <a:effectLst/>
                          <a:latin typeface="Century Gothic" panose="020B0502020202020204" pitchFamily="34" charset="0"/>
                        </a:rPr>
                        <a:t>7. 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5000"/>
                        </a:lnSpc>
                        <a:spcAft>
                          <a:spcPts val="10"/>
                        </a:spcAft>
                      </a:pPr>
                      <a:r>
                        <a:rPr lang="en-ZA" sz="1000">
                          <a:effectLst/>
                          <a:latin typeface="Century Gothic" panose="020B0502020202020204" pitchFamily="34" charset="0"/>
                        </a:rPr>
                        <a:t>Number of outreach, advocacy and access </a:t>
                      </a:r>
                    </a:p>
                    <a:p>
                      <a:pPr marL="76200" marR="42545" indent="-6350" algn="just">
                        <a:lnSpc>
                          <a:spcPct val="115000"/>
                        </a:lnSpc>
                        <a:spcAft>
                          <a:spcPts val="15"/>
                        </a:spcAft>
                      </a:pPr>
                      <a:r>
                        <a:rPr lang="en-ZA" sz="1000">
                          <a:effectLst/>
                          <a:latin typeface="Century Gothic" panose="020B0502020202020204" pitchFamily="34" charset="0"/>
                        </a:rPr>
                        <a:t>to justice interventions conducted guided by a project plan.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000">
                          <a:effectLst/>
                          <a:latin typeface="Century Gothic" panose="020B0502020202020204" pitchFamily="34" charset="0"/>
                        </a:rPr>
                        <a:t>108 outreach, </a:t>
                      </a:r>
                    </a:p>
                    <a:p>
                      <a:pPr marL="1270" marR="42545" indent="-6350" algn="just">
                        <a:lnSpc>
                          <a:spcPct val="115000"/>
                        </a:lnSpc>
                        <a:spcAft>
                          <a:spcPts val="15"/>
                        </a:spcAft>
                      </a:pPr>
                      <a:r>
                        <a:rPr lang="en-ZA" sz="1000">
                          <a:effectLst/>
                          <a:latin typeface="Century Gothic" panose="020B0502020202020204" pitchFamily="34" charset="0"/>
                        </a:rPr>
                        <a:t>advocacy and access </a:t>
                      </a:r>
                    </a:p>
                    <a:p>
                      <a:pPr marL="50800" marR="42545" indent="-6350" algn="just">
                        <a:lnSpc>
                          <a:spcPct val="115000"/>
                        </a:lnSpc>
                        <a:spcAft>
                          <a:spcPts val="15"/>
                        </a:spcAft>
                      </a:pPr>
                      <a:r>
                        <a:rPr lang="en-ZA" sz="1000">
                          <a:effectLst/>
                          <a:latin typeface="Century Gothic" panose="020B0502020202020204" pitchFamily="34" charset="0"/>
                        </a:rPr>
                        <a:t>to justice interventions conducted guided by a project plan.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0"/>
                        </a:spcAft>
                      </a:pPr>
                      <a:r>
                        <a:rPr lang="en-ZA" sz="1000">
                          <a:effectLst/>
                          <a:latin typeface="Century Gothic" panose="020B0502020202020204" pitchFamily="34" charset="0"/>
                        </a:rPr>
                        <a:t>27 outreach, advocacy and </a:t>
                      </a:r>
                    </a:p>
                    <a:p>
                      <a:pPr marL="234950" marR="42545" indent="-6350" algn="just">
                        <a:lnSpc>
                          <a:spcPct val="115000"/>
                        </a:lnSpc>
                        <a:spcAft>
                          <a:spcPts val="15"/>
                        </a:spcAft>
                      </a:pPr>
                      <a:r>
                        <a:rPr lang="en-ZA" sz="1000">
                          <a:effectLst/>
                          <a:latin typeface="Century Gothic" panose="020B0502020202020204" pitchFamily="34" charset="0"/>
                        </a:rPr>
                        <a:t>access to justice interventions conducted guided by a project plan.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000">
                          <a:effectLst/>
                          <a:latin typeface="Century Gothic" panose="020B0502020202020204" pitchFamily="34" charset="0"/>
                        </a:rPr>
                        <a:t>30 Outreach, Advocacy and Access to Justice interventions were conducted.</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effectLst/>
                          <a:latin typeface="Century Gothic" panose="020B0502020202020204" pitchFamily="34" charset="0"/>
                        </a:rPr>
                        <a:t>Over-achieved by 3 interventions.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a:effectLst/>
                          <a:latin typeface="Century Gothic" panose="020B0502020202020204" pitchFamily="34" charset="0"/>
                        </a:rPr>
                        <a:t>Some provinces conducted one extra in anticipation of disruptions due to upcoming local elections.</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371800626"/>
                  </a:ext>
                </a:extLst>
              </a:tr>
              <a:tr h="1650740">
                <a:tc>
                  <a:txBody>
                    <a:bodyPr/>
                    <a:lstStyle/>
                    <a:p>
                      <a:pPr marL="0" marR="42545" lvl="0" indent="0" algn="ctr">
                        <a:lnSpc>
                          <a:spcPct val="115000"/>
                        </a:lnSpc>
                        <a:spcAft>
                          <a:spcPts val="15"/>
                        </a:spcAft>
                        <a:buFont typeface="+mj-lt"/>
                        <a:buNone/>
                        <a:tabLst>
                          <a:tab pos="304800" algn="l"/>
                        </a:tabLst>
                      </a:pPr>
                      <a:r>
                        <a:rPr lang="en-ZA" sz="1000" b="1" dirty="0">
                          <a:effectLst/>
                          <a:latin typeface="Century Gothic" panose="020B0502020202020204" pitchFamily="34" charset="0"/>
                        </a:rPr>
                        <a:t>8. 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99060" indent="-6350" algn="just">
                        <a:lnSpc>
                          <a:spcPct val="115000"/>
                        </a:lnSpc>
                        <a:spcAft>
                          <a:spcPts val="10"/>
                        </a:spcAft>
                      </a:pPr>
                      <a:r>
                        <a:rPr lang="en-ZA" sz="1000" dirty="0">
                          <a:effectLst/>
                          <a:latin typeface="Century Gothic" panose="020B0502020202020204" pitchFamily="34" charset="0"/>
                        </a:rPr>
                        <a:t>Number of stakeholder engagements with likeminded </a:t>
                      </a:r>
                    </a:p>
                    <a:p>
                      <a:pPr marL="76200" marR="42545" indent="-6350" algn="just">
                        <a:lnSpc>
                          <a:spcPct val="115000"/>
                        </a:lnSpc>
                        <a:spcAft>
                          <a:spcPts val="15"/>
                        </a:spcAft>
                      </a:pPr>
                      <a:r>
                        <a:rPr lang="en-ZA" sz="1000" dirty="0">
                          <a:effectLst/>
                          <a:latin typeface="Century Gothic" panose="020B0502020202020204" pitchFamily="34" charset="0"/>
                        </a:rPr>
                        <a:t>organisations/institutions on topical issues relating to gender equality which will inform CGE planning and programmes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112395" indent="-6350" algn="just">
                        <a:lnSpc>
                          <a:spcPct val="115000"/>
                        </a:lnSpc>
                        <a:spcAft>
                          <a:spcPts val="10"/>
                        </a:spcAft>
                      </a:pPr>
                      <a:r>
                        <a:rPr lang="en-ZA" sz="1000" dirty="0">
                          <a:effectLst/>
                          <a:latin typeface="Century Gothic" panose="020B0502020202020204" pitchFamily="34" charset="0"/>
                        </a:rPr>
                        <a:t>36 stakeholder engagements with likeminded </a:t>
                      </a:r>
                    </a:p>
                    <a:p>
                      <a:pPr marL="50800" marR="42545" indent="-6350" algn="just">
                        <a:lnSpc>
                          <a:spcPct val="115000"/>
                        </a:lnSpc>
                        <a:spcAft>
                          <a:spcPts val="15"/>
                        </a:spcAft>
                      </a:pPr>
                      <a:r>
                        <a:rPr lang="en-ZA" sz="1000" dirty="0">
                          <a:effectLst/>
                          <a:latin typeface="Century Gothic" panose="020B0502020202020204" pitchFamily="34" charset="0"/>
                        </a:rPr>
                        <a:t>organisations/institutions on topical issues relating to gender equality which will inform CGE planning and programmes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dirty="0">
                          <a:effectLst/>
                          <a:latin typeface="Century Gothic" panose="020B0502020202020204" pitchFamily="34" charset="0"/>
                        </a:rPr>
                        <a:t>9 stakeholder engagements with like-minded organisations/institutions on topical issues relating to gender equality which will inform CGE planning and programmes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5000"/>
                        </a:lnSpc>
                        <a:spcAft>
                          <a:spcPts val="15"/>
                        </a:spcAft>
                      </a:pPr>
                      <a:r>
                        <a:rPr lang="en-ZA" sz="1000">
                          <a:effectLst/>
                          <a:latin typeface="Century Gothic" panose="020B0502020202020204" pitchFamily="34" charset="0"/>
                        </a:rPr>
                        <a:t>9 stakeholder engagements were conducted with like-minded institutions focusing on gender related topical issues.</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a:effectLst/>
                          <a:latin typeface="Century Gothic" panose="020B0502020202020204" pitchFamily="34" charset="0"/>
                        </a:rPr>
                        <a:t>No variance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effectLst/>
                          <a:latin typeface="Century Gothic" panose="020B0502020202020204" pitchFamily="34" charset="0"/>
                        </a:rPr>
                        <a:t>No corrective action.</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6301154"/>
                  </a:ext>
                </a:extLst>
              </a:tr>
            </a:tbl>
          </a:graphicData>
        </a:graphic>
      </p:graphicFrame>
    </p:spTree>
    <p:extLst>
      <p:ext uri="{BB962C8B-B14F-4D97-AF65-F5344CB8AC3E}">
        <p14:creationId xmlns:p14="http://schemas.microsoft.com/office/powerpoint/2010/main" xmlns="" val="411060451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5" descr="CGE Banner1"/>
          <p:cNvPicPr>
            <a:picLocks noChangeAspect="1" noChangeArrowheads="1"/>
          </p:cNvPicPr>
          <p:nvPr/>
        </p:nvPicPr>
        <p:blipFill>
          <a:blip r:embed="rId3" cstate="print"/>
          <a:srcRect/>
          <a:stretch>
            <a:fillRect/>
          </a:stretch>
        </p:blipFill>
        <p:spPr bwMode="auto">
          <a:xfrm>
            <a:off x="2606565" y="0"/>
            <a:ext cx="4246179" cy="829191"/>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2606565" y="6790675"/>
            <a:ext cx="4246179" cy="67325"/>
          </a:xfrm>
          <a:prstGeom prst="rect">
            <a:avLst/>
          </a:prstGeom>
          <a:noFill/>
          <a:ln w="9525">
            <a:noFill/>
            <a:miter lim="800000"/>
            <a:headEnd/>
            <a:tailEnd/>
          </a:ln>
        </p:spPr>
      </p:pic>
      <p:sp>
        <p:nvSpPr>
          <p:cNvPr id="6147" name="Slide Number Placeholder 5"/>
          <p:cNvSpPr>
            <a:spLocks noGrp="1"/>
          </p:cNvSpPr>
          <p:nvPr>
            <p:ph type="sldNum" sz="quarter" idx="12"/>
          </p:nvPr>
        </p:nvSpPr>
        <p:spPr>
          <a:noFill/>
        </p:spPr>
        <p:txBody>
          <a:bodyPr/>
          <a:lstStyle/>
          <a:p>
            <a:fld id="{6AAADC9B-DAFC-423C-8234-312FB32C856F}" type="slidenum">
              <a:rPr lang="en-GB" smtClean="0"/>
              <a:pPr/>
              <a:t>15</a:t>
            </a:fld>
            <a:endParaRPr lang="en-GB"/>
          </a:p>
        </p:txBody>
      </p:sp>
      <p:sp>
        <p:nvSpPr>
          <p:cNvPr id="9" name="TextBox 8">
            <a:extLst>
              <a:ext uri="{FF2B5EF4-FFF2-40B4-BE49-F238E27FC236}">
                <a16:creationId xmlns:a16="http://schemas.microsoft.com/office/drawing/2014/main" xmlns="" id="{5B028ADE-75D4-4BAB-A46C-7ADE6C76FC17}"/>
              </a:ext>
            </a:extLst>
          </p:cNvPr>
          <p:cNvSpPr txBox="1"/>
          <p:nvPr/>
        </p:nvSpPr>
        <p:spPr>
          <a:xfrm>
            <a:off x="200882" y="829191"/>
            <a:ext cx="8742235"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12700" indent="-6350" algn="just">
              <a:lnSpc>
                <a:spcPct val="100000"/>
              </a:lnSpc>
              <a:spcAft>
                <a:spcPts val="15"/>
              </a:spcAft>
            </a:pPr>
            <a:r>
              <a:rPr lang="en-ZA" sz="11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3: MONITORING AND RESEARCH INVESTIGATIONS ON ISSUES THAT UNDERMINE THE</a:t>
            </a:r>
          </a:p>
          <a:p>
            <a:pPr marL="68580" marR="12700" indent="-6350" algn="just">
              <a:lnSpc>
                <a:spcPct val="100000"/>
              </a:lnSpc>
              <a:spcAft>
                <a:spcPts val="15"/>
              </a:spcAft>
            </a:pPr>
            <a:r>
              <a:rPr lang="en-ZA" sz="1100" b="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1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ATTAINMENT OF GENDER EQUALITY AND WOMEN’S EMPOWERMENT CONDUCTED</a:t>
            </a:r>
            <a:endParaRPr lang="en-ZA" sz="1100" dirty="0"/>
          </a:p>
        </p:txBody>
      </p:sp>
      <p:graphicFrame>
        <p:nvGraphicFramePr>
          <p:cNvPr id="11" name="Table 10">
            <a:extLst>
              <a:ext uri="{FF2B5EF4-FFF2-40B4-BE49-F238E27FC236}">
                <a16:creationId xmlns:a16="http://schemas.microsoft.com/office/drawing/2014/main" xmlns="" id="{C5BDAC0F-DC1B-4539-BBB9-D61A8082E4FE}"/>
              </a:ext>
            </a:extLst>
          </p:cNvPr>
          <p:cNvGraphicFramePr>
            <a:graphicFrameLocks noGrp="1"/>
          </p:cNvGraphicFramePr>
          <p:nvPr>
            <p:extLst>
              <p:ext uri="{D42A27DB-BD31-4B8C-83A1-F6EECF244321}">
                <p14:modId xmlns:p14="http://schemas.microsoft.com/office/powerpoint/2010/main" xmlns="" val="3382266172"/>
              </p:ext>
            </p:extLst>
          </p:nvPr>
        </p:nvGraphicFramePr>
        <p:xfrm>
          <a:off x="0" y="1205800"/>
          <a:ext cx="9144000" cy="5681605"/>
        </p:xfrm>
        <a:graphic>
          <a:graphicData uri="http://schemas.openxmlformats.org/drawingml/2006/table">
            <a:tbl>
              <a:tblPr firstRow="1" firstCol="1" bandRow="1">
                <a:tableStyleId>{5940675A-B579-460E-94D1-54222C63F5DA}</a:tableStyleId>
              </a:tblPr>
              <a:tblGrid>
                <a:gridCol w="273269">
                  <a:extLst>
                    <a:ext uri="{9D8B030D-6E8A-4147-A177-3AD203B41FA5}">
                      <a16:colId xmlns:a16="http://schemas.microsoft.com/office/drawing/2014/main" xmlns="" val="1614707460"/>
                    </a:ext>
                  </a:extLst>
                </a:gridCol>
                <a:gridCol w="1072055">
                  <a:extLst>
                    <a:ext uri="{9D8B030D-6E8A-4147-A177-3AD203B41FA5}">
                      <a16:colId xmlns:a16="http://schemas.microsoft.com/office/drawing/2014/main" xmlns="" val="2165456206"/>
                    </a:ext>
                  </a:extLst>
                </a:gridCol>
                <a:gridCol w="1229710">
                  <a:extLst>
                    <a:ext uri="{9D8B030D-6E8A-4147-A177-3AD203B41FA5}">
                      <a16:colId xmlns:a16="http://schemas.microsoft.com/office/drawing/2014/main" xmlns="" val="1041112873"/>
                    </a:ext>
                  </a:extLst>
                </a:gridCol>
                <a:gridCol w="1103587">
                  <a:extLst>
                    <a:ext uri="{9D8B030D-6E8A-4147-A177-3AD203B41FA5}">
                      <a16:colId xmlns:a16="http://schemas.microsoft.com/office/drawing/2014/main" xmlns="" val="2575611900"/>
                    </a:ext>
                  </a:extLst>
                </a:gridCol>
                <a:gridCol w="3342289">
                  <a:extLst>
                    <a:ext uri="{9D8B030D-6E8A-4147-A177-3AD203B41FA5}">
                      <a16:colId xmlns:a16="http://schemas.microsoft.com/office/drawing/2014/main" xmlns="" val="913212589"/>
                    </a:ext>
                  </a:extLst>
                </a:gridCol>
                <a:gridCol w="1103587">
                  <a:extLst>
                    <a:ext uri="{9D8B030D-6E8A-4147-A177-3AD203B41FA5}">
                      <a16:colId xmlns:a16="http://schemas.microsoft.com/office/drawing/2014/main" xmlns="" val="676367219"/>
                    </a:ext>
                  </a:extLst>
                </a:gridCol>
                <a:gridCol w="1019503">
                  <a:extLst>
                    <a:ext uri="{9D8B030D-6E8A-4147-A177-3AD203B41FA5}">
                      <a16:colId xmlns:a16="http://schemas.microsoft.com/office/drawing/2014/main" xmlns="" val="1189648805"/>
                    </a:ext>
                  </a:extLst>
                </a:gridCol>
              </a:tblGrid>
              <a:tr h="312704">
                <a:tc>
                  <a:txBody>
                    <a:bodyPr/>
                    <a:lstStyle/>
                    <a:p>
                      <a:pPr marL="234950" marR="76200" indent="-14605" algn="ctr">
                        <a:lnSpc>
                          <a:spcPct val="115000"/>
                        </a:lnSpc>
                        <a:spcAft>
                          <a:spcPts val="15"/>
                        </a:spcAft>
                      </a:pPr>
                      <a:r>
                        <a:rPr lang="en-ZA" sz="850" b="1" dirty="0">
                          <a:solidFill>
                            <a:schemeClr val="bg1"/>
                          </a:solidFill>
                          <a:effectLst/>
                          <a:latin typeface="Century Gothic" panose="020B0502020202020204" pitchFamily="34" charset="0"/>
                        </a:rPr>
                        <a:t>#</a:t>
                      </a:r>
                      <a:endParaRPr lang="en-ZA" sz="8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solidFill>
                      <a:srgbClr val="002060"/>
                    </a:solidFill>
                  </a:tcPr>
                </a:tc>
                <a:tc>
                  <a:txBody>
                    <a:bodyPr/>
                    <a:lstStyle/>
                    <a:p>
                      <a:pPr marL="234950" marR="76200" indent="-6350" algn="just">
                        <a:lnSpc>
                          <a:spcPct val="115000"/>
                        </a:lnSpc>
                        <a:spcAft>
                          <a:spcPts val="15"/>
                        </a:spcAft>
                      </a:pPr>
                      <a:r>
                        <a:rPr lang="en-ZA" sz="850" b="1" dirty="0">
                          <a:solidFill>
                            <a:schemeClr val="bg1"/>
                          </a:solidFill>
                          <a:effectLst/>
                          <a:latin typeface="Century Gothic" panose="020B0502020202020204" pitchFamily="34" charset="0"/>
                        </a:rPr>
                        <a:t>Output Indicators</a:t>
                      </a:r>
                      <a:endParaRPr lang="en-ZA" sz="8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solidFill>
                      <a:srgbClr val="002060"/>
                    </a:solidFill>
                  </a:tcPr>
                </a:tc>
                <a:tc>
                  <a:txBody>
                    <a:bodyPr/>
                    <a:lstStyle/>
                    <a:p>
                      <a:pPr marL="234950" marR="76200" indent="-6350" algn="just">
                        <a:lnSpc>
                          <a:spcPct val="115000"/>
                        </a:lnSpc>
                        <a:spcAft>
                          <a:spcPts val="15"/>
                        </a:spcAft>
                      </a:pPr>
                      <a:r>
                        <a:rPr lang="en-ZA" sz="850" b="1" dirty="0">
                          <a:solidFill>
                            <a:schemeClr val="bg1"/>
                          </a:solidFill>
                          <a:effectLst/>
                          <a:latin typeface="Century Gothic" panose="020B0502020202020204" pitchFamily="34" charset="0"/>
                        </a:rPr>
                        <a:t>Annual Targets</a:t>
                      </a:r>
                      <a:endParaRPr lang="en-ZA" sz="8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solidFill>
                      <a:srgbClr val="002060"/>
                    </a:solidFill>
                  </a:tcPr>
                </a:tc>
                <a:tc>
                  <a:txBody>
                    <a:bodyPr/>
                    <a:lstStyle/>
                    <a:p>
                      <a:pPr marL="234950" marR="76200" indent="-6350" algn="just">
                        <a:lnSpc>
                          <a:spcPct val="115000"/>
                        </a:lnSpc>
                        <a:spcAft>
                          <a:spcPts val="15"/>
                        </a:spcAft>
                      </a:pPr>
                      <a:r>
                        <a:rPr lang="en-ZA" sz="850" b="1" dirty="0">
                          <a:solidFill>
                            <a:schemeClr val="bg1"/>
                          </a:solidFill>
                          <a:effectLst/>
                          <a:latin typeface="Century Gothic" panose="020B0502020202020204" pitchFamily="34" charset="0"/>
                        </a:rPr>
                        <a:t>Q 2 Targets</a:t>
                      </a:r>
                      <a:endParaRPr lang="en-ZA" sz="8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solidFill>
                      <a:srgbClr val="002060"/>
                    </a:solidFill>
                  </a:tcPr>
                </a:tc>
                <a:tc>
                  <a:txBody>
                    <a:bodyPr/>
                    <a:lstStyle/>
                    <a:p>
                      <a:pPr marL="234950" marR="76200" indent="-6350" algn="just">
                        <a:lnSpc>
                          <a:spcPct val="115000"/>
                        </a:lnSpc>
                        <a:spcAft>
                          <a:spcPts val="15"/>
                        </a:spcAft>
                      </a:pPr>
                      <a:r>
                        <a:rPr lang="en-ZA" sz="850" b="1" dirty="0">
                          <a:solidFill>
                            <a:schemeClr val="bg1"/>
                          </a:solidFill>
                          <a:effectLst/>
                          <a:latin typeface="Century Gothic" panose="020B0502020202020204" pitchFamily="34" charset="0"/>
                        </a:rPr>
                        <a:t>Actual Performance</a:t>
                      </a:r>
                      <a:endParaRPr lang="en-ZA" sz="8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solidFill>
                      <a:srgbClr val="002060"/>
                    </a:solidFill>
                  </a:tcPr>
                </a:tc>
                <a:tc>
                  <a:txBody>
                    <a:bodyPr/>
                    <a:lstStyle/>
                    <a:p>
                      <a:pPr marL="84138" marR="76200" indent="0" algn="just">
                        <a:lnSpc>
                          <a:spcPct val="115000"/>
                        </a:lnSpc>
                        <a:spcAft>
                          <a:spcPts val="15"/>
                        </a:spcAft>
                      </a:pPr>
                      <a:r>
                        <a:rPr lang="en-ZA" sz="850" b="1" dirty="0">
                          <a:solidFill>
                            <a:schemeClr val="bg1"/>
                          </a:solidFill>
                          <a:effectLst/>
                          <a:latin typeface="Century Gothic" panose="020B0502020202020204" pitchFamily="34" charset="0"/>
                        </a:rPr>
                        <a:t>Variance</a:t>
                      </a:r>
                      <a:endParaRPr lang="en-ZA" sz="8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solidFill>
                      <a:srgbClr val="002060"/>
                    </a:solidFill>
                  </a:tcPr>
                </a:tc>
                <a:tc>
                  <a:txBody>
                    <a:bodyPr/>
                    <a:lstStyle/>
                    <a:p>
                      <a:pPr marL="234950" marR="76200" indent="-6350" algn="just">
                        <a:lnSpc>
                          <a:spcPct val="115000"/>
                        </a:lnSpc>
                        <a:spcAft>
                          <a:spcPts val="15"/>
                        </a:spcAft>
                      </a:pPr>
                      <a:r>
                        <a:rPr lang="en-ZA" sz="850" b="1" dirty="0">
                          <a:solidFill>
                            <a:schemeClr val="bg1"/>
                          </a:solidFill>
                          <a:effectLst/>
                          <a:latin typeface="Century Gothic" panose="020B0502020202020204" pitchFamily="34" charset="0"/>
                        </a:rPr>
                        <a:t>Corrective Action</a:t>
                      </a:r>
                      <a:endParaRPr lang="en-ZA" sz="8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solidFill>
                      <a:srgbClr val="002060"/>
                    </a:solidFill>
                  </a:tcPr>
                </a:tc>
                <a:extLst>
                  <a:ext uri="{0D108BD9-81ED-4DB2-BD59-A6C34878D82A}">
                    <a16:rowId xmlns:a16="http://schemas.microsoft.com/office/drawing/2014/main" xmlns="" val="2875057134"/>
                  </a:ext>
                </a:extLst>
              </a:tr>
              <a:tr h="477150">
                <a:tc>
                  <a:txBody>
                    <a:bodyPr/>
                    <a:lstStyle/>
                    <a:p>
                      <a:pPr marL="0" marR="76200" lvl="0" indent="0" algn="ctr">
                        <a:lnSpc>
                          <a:spcPct val="115000"/>
                        </a:lnSpc>
                        <a:spcAft>
                          <a:spcPts val="15"/>
                        </a:spcAft>
                        <a:buFont typeface="+mj-lt"/>
                        <a:buNone/>
                      </a:pPr>
                      <a:r>
                        <a:rPr lang="en-US" sz="8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1</a:t>
                      </a:r>
                      <a:r>
                        <a:rPr lang="en-ZA" sz="8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p>
                  </a:txBody>
                  <a:tcPr marL="9646" marR="9646" marT="0" marB="0" anchor="ctr"/>
                </a:tc>
                <a:tc>
                  <a:txBody>
                    <a:bodyPr/>
                    <a:lstStyle/>
                    <a:p>
                      <a:pPr marL="19050" marR="42545" indent="-6350" algn="just">
                        <a:lnSpc>
                          <a:spcPct val="115000"/>
                        </a:lnSpc>
                        <a:spcAft>
                          <a:spcPts val="15"/>
                        </a:spcAft>
                      </a:pPr>
                      <a:r>
                        <a:rPr lang="en-ZA" sz="850" dirty="0">
                          <a:effectLst/>
                          <a:latin typeface="Century Gothic" panose="020B0502020202020204" pitchFamily="34" charset="0"/>
                        </a:rPr>
                        <a:t>Number of </a:t>
                      </a:r>
                    </a:p>
                    <a:p>
                      <a:pPr marL="50800" marR="42545" indent="-6350" algn="just">
                        <a:lnSpc>
                          <a:spcPct val="115000"/>
                        </a:lnSpc>
                        <a:spcAft>
                          <a:spcPts val="15"/>
                        </a:spcAft>
                      </a:pPr>
                      <a:r>
                        <a:rPr lang="en-ZA" sz="850" dirty="0">
                          <a:effectLst/>
                          <a:latin typeface="Century Gothic" panose="020B0502020202020204" pitchFamily="34" charset="0"/>
                        </a:rPr>
                        <a:t>Consolidated reports on complaints handled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just">
                        <a:lnSpc>
                          <a:spcPct val="115000"/>
                        </a:lnSpc>
                        <a:spcAft>
                          <a:spcPts val="15"/>
                        </a:spcAft>
                      </a:pPr>
                      <a:r>
                        <a:rPr lang="en-ZA" sz="850" dirty="0">
                          <a:effectLst/>
                          <a:latin typeface="Century Gothic" panose="020B0502020202020204" pitchFamily="34" charset="0"/>
                        </a:rPr>
                        <a:t>Consolidated report on complaints handled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just">
                        <a:lnSpc>
                          <a:spcPct val="115000"/>
                        </a:lnSpc>
                        <a:spcAft>
                          <a:spcPts val="15"/>
                        </a:spcAft>
                      </a:pPr>
                      <a:r>
                        <a:rPr lang="en-ZA" sz="850" dirty="0">
                          <a:effectLst/>
                          <a:latin typeface="Century Gothic" panose="020B0502020202020204" pitchFamily="34" charset="0"/>
                        </a:rPr>
                        <a:t>A quarterly report drafted on complaints handling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0" marR="76200" indent="0" algn="just">
                        <a:lnSpc>
                          <a:spcPct val="115000"/>
                        </a:lnSpc>
                        <a:spcAft>
                          <a:spcPts val="15"/>
                        </a:spcAft>
                      </a:pPr>
                      <a:r>
                        <a:rPr lang="en-ZA" sz="850" dirty="0">
                          <a:effectLst/>
                          <a:latin typeface="Century Gothic" panose="020B0502020202020204" pitchFamily="34" charset="0"/>
                        </a:rPr>
                        <a:t>A quarterly report has been developed and outlined in the narrative section below.</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l">
                        <a:lnSpc>
                          <a:spcPct val="115000"/>
                        </a:lnSpc>
                        <a:spcAft>
                          <a:spcPts val="15"/>
                        </a:spcAft>
                      </a:pPr>
                      <a:r>
                        <a:rPr lang="en-ZA" sz="850" dirty="0">
                          <a:effectLst/>
                          <a:latin typeface="Century Gothic" panose="020B0502020202020204" pitchFamily="34" charset="0"/>
                        </a:rPr>
                        <a:t>No variance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0" marR="76200" indent="0" algn="just">
                        <a:lnSpc>
                          <a:spcPct val="115000"/>
                        </a:lnSpc>
                        <a:spcAft>
                          <a:spcPts val="15"/>
                        </a:spcAft>
                      </a:pPr>
                      <a:r>
                        <a:rPr lang="en-ZA" sz="850" dirty="0">
                          <a:effectLst/>
                          <a:latin typeface="Century Gothic" panose="020B0502020202020204" pitchFamily="34" charset="0"/>
                        </a:rPr>
                        <a:t>No corrective action.</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extLst>
                  <a:ext uri="{0D108BD9-81ED-4DB2-BD59-A6C34878D82A}">
                    <a16:rowId xmlns:a16="http://schemas.microsoft.com/office/drawing/2014/main" xmlns="" val="1049004224"/>
                  </a:ext>
                </a:extLst>
              </a:tr>
              <a:tr h="758056">
                <a:tc>
                  <a:txBody>
                    <a:bodyPr/>
                    <a:lstStyle/>
                    <a:p>
                      <a:pPr marL="0" marR="76200" lvl="0" indent="0" algn="ctr">
                        <a:lnSpc>
                          <a:spcPct val="115000"/>
                        </a:lnSpc>
                        <a:spcAft>
                          <a:spcPts val="15"/>
                        </a:spcAft>
                        <a:buFont typeface="+mj-lt"/>
                        <a:buNone/>
                      </a:pPr>
                      <a:r>
                        <a:rPr lang="en-ZA" sz="850" b="1" dirty="0">
                          <a:effectLst/>
                          <a:latin typeface="Century Gothic" panose="020B0502020202020204" pitchFamily="34" charset="0"/>
                        </a:rPr>
                        <a:t> 2.</a:t>
                      </a:r>
                    </a:p>
                    <a:p>
                      <a:pPr marL="234950" marR="76200" indent="-14605" algn="ctr">
                        <a:lnSpc>
                          <a:spcPct val="115000"/>
                        </a:lnSpc>
                        <a:spcAft>
                          <a:spcPts val="15"/>
                        </a:spcAft>
                      </a:pPr>
                      <a:r>
                        <a:rPr lang="en-ZA" sz="850" b="1" dirty="0">
                          <a:effectLst/>
                          <a:latin typeface="Century Gothic" panose="020B0502020202020204" pitchFamily="34" charset="0"/>
                        </a:rPr>
                        <a:t> </a:t>
                      </a:r>
                      <a:endParaRPr lang="en-ZA" sz="8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40005" marR="42545" indent="-6350" algn="just">
                        <a:lnSpc>
                          <a:spcPct val="115000"/>
                        </a:lnSpc>
                        <a:spcAft>
                          <a:spcPts val="15"/>
                        </a:spcAft>
                      </a:pPr>
                      <a:r>
                        <a:rPr lang="en-ZA" sz="850">
                          <a:effectLst/>
                          <a:latin typeface="Century Gothic" panose="020B0502020202020204" pitchFamily="34" charset="0"/>
                        </a:rPr>
                        <a:t>Number of courts monitored and a report of the outcomes. </a:t>
                      </a:r>
                      <a:endParaRPr lang="en-ZA" sz="8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42545" indent="0" algn="just">
                        <a:lnSpc>
                          <a:spcPct val="115000"/>
                        </a:lnSpc>
                        <a:spcAft>
                          <a:spcPts val="15"/>
                        </a:spcAft>
                      </a:pPr>
                      <a:r>
                        <a:rPr lang="en-ZA" sz="850" dirty="0">
                          <a:effectLst/>
                          <a:latin typeface="Century Gothic" panose="020B0502020202020204" pitchFamily="34" charset="0"/>
                        </a:rPr>
                        <a:t>40 courts monitored and a report of the outcomes.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just">
                        <a:lnSpc>
                          <a:spcPct val="115000"/>
                        </a:lnSpc>
                        <a:spcAft>
                          <a:spcPts val="15"/>
                        </a:spcAft>
                      </a:pPr>
                      <a:r>
                        <a:rPr lang="en-ZA" sz="850" dirty="0">
                          <a:effectLst/>
                          <a:latin typeface="Century Gothic" panose="020B0502020202020204" pitchFamily="34" charset="0"/>
                        </a:rPr>
                        <a:t>10 courts monitored and a report of the outcomes.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234950" marR="76200" indent="-6350" algn="just">
                        <a:lnSpc>
                          <a:spcPct val="115000"/>
                        </a:lnSpc>
                        <a:spcAft>
                          <a:spcPts val="15"/>
                        </a:spcAft>
                      </a:pPr>
                      <a:r>
                        <a:rPr lang="en-ZA" sz="850" dirty="0">
                          <a:effectLst/>
                          <a:latin typeface="Century Gothic" panose="020B0502020202020204" pitchFamily="34" charset="0"/>
                        </a:rPr>
                        <a:t>Not achieved.</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l">
                        <a:lnSpc>
                          <a:spcPct val="115000"/>
                        </a:lnSpc>
                        <a:spcAft>
                          <a:spcPts val="15"/>
                        </a:spcAft>
                      </a:pPr>
                      <a:r>
                        <a:rPr lang="en-ZA" sz="850" dirty="0">
                          <a:effectLst/>
                          <a:latin typeface="Century Gothic" panose="020B0502020202020204" pitchFamily="34" charset="0"/>
                        </a:rPr>
                        <a:t>10 courts not monitored.</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0" marR="76200" indent="0" algn="just">
                        <a:lnSpc>
                          <a:spcPct val="115000"/>
                        </a:lnSpc>
                        <a:spcAft>
                          <a:spcPts val="15"/>
                        </a:spcAft>
                      </a:pPr>
                      <a:r>
                        <a:rPr lang="en-ZA" sz="850" dirty="0">
                          <a:effectLst/>
                          <a:latin typeface="Century Gothic" panose="020B0502020202020204" pitchFamily="34" charset="0"/>
                        </a:rPr>
                        <a:t>A court monitoring tool to be sent to sexual offences courts in Q3, to cover the deviation.</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extLst>
                  <a:ext uri="{0D108BD9-81ED-4DB2-BD59-A6C34878D82A}">
                    <a16:rowId xmlns:a16="http://schemas.microsoft.com/office/drawing/2014/main" xmlns="" val="3074592310"/>
                  </a:ext>
                </a:extLst>
              </a:tr>
              <a:tr h="1296774">
                <a:tc>
                  <a:txBody>
                    <a:bodyPr/>
                    <a:lstStyle/>
                    <a:p>
                      <a:pPr marL="0" marR="76200" lvl="0" indent="0" algn="ctr">
                        <a:lnSpc>
                          <a:spcPct val="115000"/>
                        </a:lnSpc>
                        <a:spcAft>
                          <a:spcPts val="15"/>
                        </a:spcAft>
                        <a:buFont typeface="+mj-lt"/>
                        <a:buNone/>
                      </a:pPr>
                      <a:r>
                        <a:rPr lang="en-ZA" sz="850" b="1" dirty="0">
                          <a:effectLst/>
                          <a:latin typeface="Century Gothic" panose="020B0502020202020204" pitchFamily="34" charset="0"/>
                        </a:rPr>
                        <a:t>3. </a:t>
                      </a:r>
                      <a:endParaRPr lang="en-ZA" sz="8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50800" marR="42545" indent="-6350" algn="just">
                        <a:lnSpc>
                          <a:spcPct val="115000"/>
                        </a:lnSpc>
                        <a:spcAft>
                          <a:spcPts val="15"/>
                        </a:spcAft>
                      </a:pPr>
                      <a:r>
                        <a:rPr lang="en-ZA" sz="850">
                          <a:effectLst/>
                          <a:latin typeface="Century Gothic" panose="020B0502020202020204" pitchFamily="34" charset="0"/>
                        </a:rPr>
                        <a:t>Number of Monitoring reports on progress on compliance with the findings and recommendations of systemic investigations conducted. </a:t>
                      </a:r>
                      <a:endParaRPr lang="en-ZA" sz="8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just">
                        <a:lnSpc>
                          <a:spcPct val="115000"/>
                        </a:lnSpc>
                        <a:spcAft>
                          <a:spcPts val="15"/>
                        </a:spcAft>
                      </a:pPr>
                      <a:r>
                        <a:rPr lang="en-ZA" sz="850" dirty="0">
                          <a:effectLst/>
                          <a:latin typeface="Century Gothic" panose="020B0502020202020204" pitchFamily="34" charset="0"/>
                        </a:rPr>
                        <a:t>Monitoring report on progress on compliance with the findings and recommendations of systemic investigations conducted.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63500" marR="42545" indent="-6350" algn="just">
                        <a:lnSpc>
                          <a:spcPct val="115000"/>
                        </a:lnSpc>
                        <a:spcAft>
                          <a:spcPts val="15"/>
                        </a:spcAft>
                      </a:pPr>
                      <a:r>
                        <a:rPr lang="en-ZA" sz="850" dirty="0">
                          <a:effectLst/>
                          <a:latin typeface="Century Gothic" panose="020B0502020202020204" pitchFamily="34" charset="0"/>
                        </a:rPr>
                        <a:t>Implement the project plan on monitoring of the implementation of the findings and recommendations of systemic investigations conducted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234950" marR="76200" indent="-6350" algn="just">
                        <a:lnSpc>
                          <a:spcPct val="110000"/>
                        </a:lnSpc>
                        <a:spcAft>
                          <a:spcPts val="15"/>
                        </a:spcAft>
                      </a:pPr>
                      <a:r>
                        <a:rPr lang="en-ZA" sz="850">
                          <a:effectLst/>
                          <a:latin typeface="Century Gothic" panose="020B0502020202020204" pitchFamily="34" charset="0"/>
                        </a:rPr>
                        <a:t>The Shelter Project entities and the NDoH continue to be monitored and have provided feedback on the implementation of recommendations, including the implementation of the forced terilisation project. </a:t>
                      </a:r>
                      <a:endParaRPr lang="en-ZA" sz="8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234950" marR="76200" indent="-6350" algn="l">
                        <a:lnSpc>
                          <a:spcPct val="115000"/>
                        </a:lnSpc>
                        <a:spcAft>
                          <a:spcPts val="15"/>
                        </a:spcAft>
                      </a:pPr>
                      <a:r>
                        <a:rPr lang="en-ZA" sz="850" dirty="0">
                          <a:effectLst/>
                          <a:latin typeface="Century Gothic" panose="020B0502020202020204" pitchFamily="34" charset="0"/>
                        </a:rPr>
                        <a:t>No variance.</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234950" marR="76200" indent="-6350" algn="just">
                        <a:lnSpc>
                          <a:spcPct val="115000"/>
                        </a:lnSpc>
                        <a:spcAft>
                          <a:spcPts val="15"/>
                        </a:spcAft>
                      </a:pPr>
                      <a:r>
                        <a:rPr lang="en-ZA" sz="850" dirty="0">
                          <a:effectLst/>
                          <a:latin typeface="Century Gothic" panose="020B0502020202020204" pitchFamily="34" charset="0"/>
                        </a:rPr>
                        <a:t>No corrective action.</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extLst>
                  <a:ext uri="{0D108BD9-81ED-4DB2-BD59-A6C34878D82A}">
                    <a16:rowId xmlns:a16="http://schemas.microsoft.com/office/drawing/2014/main" xmlns="" val="1151928270"/>
                  </a:ext>
                </a:extLst>
              </a:tr>
              <a:tr h="2280323">
                <a:tc>
                  <a:txBody>
                    <a:bodyPr/>
                    <a:lstStyle/>
                    <a:p>
                      <a:pPr marL="0" marR="76200" lvl="0" indent="0" algn="ctr">
                        <a:lnSpc>
                          <a:spcPct val="115000"/>
                        </a:lnSpc>
                        <a:spcAft>
                          <a:spcPts val="15"/>
                        </a:spcAft>
                        <a:buFont typeface="+mj-lt"/>
                        <a:buNone/>
                      </a:pPr>
                      <a:r>
                        <a:rPr lang="en-ZA" sz="850" b="1" dirty="0">
                          <a:effectLst/>
                          <a:latin typeface="Century Gothic" panose="020B0502020202020204" pitchFamily="34" charset="0"/>
                        </a:rPr>
                        <a:t>4. </a:t>
                      </a:r>
                      <a:endParaRPr lang="en-ZA" sz="8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19050" marR="42545" indent="-6350" algn="just">
                        <a:lnSpc>
                          <a:spcPct val="115000"/>
                        </a:lnSpc>
                        <a:spcAft>
                          <a:spcPts val="15"/>
                        </a:spcAft>
                      </a:pPr>
                      <a:r>
                        <a:rPr lang="en-ZA" sz="850">
                          <a:effectLst/>
                          <a:latin typeface="Century Gothic" panose="020B0502020202020204" pitchFamily="34" charset="0"/>
                        </a:rPr>
                        <a:t>Number of monitoring </a:t>
                      </a:r>
                    </a:p>
                    <a:p>
                      <a:pPr marL="19050" marR="42545" indent="-6350" algn="just">
                        <a:lnSpc>
                          <a:spcPct val="115000"/>
                        </a:lnSpc>
                        <a:spcAft>
                          <a:spcPts val="10"/>
                        </a:spcAft>
                      </a:pPr>
                      <a:r>
                        <a:rPr lang="en-ZA" sz="850">
                          <a:effectLst/>
                          <a:latin typeface="Century Gothic" panose="020B0502020202020204" pitchFamily="34" charset="0"/>
                        </a:rPr>
                        <a:t>reports on government’s </a:t>
                      </a:r>
                    </a:p>
                    <a:p>
                      <a:pPr marL="19050" marR="42545" indent="-6350" algn="just">
                        <a:lnSpc>
                          <a:spcPct val="115000"/>
                        </a:lnSpc>
                        <a:spcAft>
                          <a:spcPts val="15"/>
                        </a:spcAft>
                      </a:pPr>
                      <a:r>
                        <a:rPr lang="en-ZA" sz="850">
                          <a:effectLst/>
                          <a:latin typeface="Century Gothic" panose="020B0502020202020204" pitchFamily="34" charset="0"/>
                        </a:rPr>
                        <a:t>implementation of GBV Programmes (NSP, </a:t>
                      </a:r>
                    </a:p>
                    <a:p>
                      <a:pPr marL="19050" marR="42545" indent="-6350" algn="just">
                        <a:lnSpc>
                          <a:spcPct val="115000"/>
                        </a:lnSpc>
                        <a:spcAft>
                          <a:spcPts val="15"/>
                        </a:spcAft>
                      </a:pPr>
                      <a:r>
                        <a:rPr lang="en-ZA" sz="850">
                          <a:effectLst/>
                          <a:latin typeface="Century Gothic" panose="020B0502020202020204" pitchFamily="34" charset="0"/>
                        </a:rPr>
                        <a:t>Multi-sectoral structure on GBV, concept note on GBV Index, develop GBV Index).   </a:t>
                      </a:r>
                      <a:endParaRPr lang="en-ZA" sz="8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just">
                        <a:lnSpc>
                          <a:spcPct val="115000"/>
                        </a:lnSpc>
                        <a:spcAft>
                          <a:spcPts val="15"/>
                        </a:spcAft>
                      </a:pPr>
                      <a:r>
                        <a:rPr lang="en-ZA" sz="850" dirty="0">
                          <a:effectLst/>
                          <a:latin typeface="Century Gothic" panose="020B0502020202020204" pitchFamily="34" charset="0"/>
                        </a:rPr>
                        <a:t>One monitoring report on government’s implementation of GBV Programmes (e.g., NSP, Multi-sectoral structure on GBV, concept note on GBV Index, develop GBV Index).  </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63500" marR="42545" indent="-6350" algn="just">
                        <a:lnSpc>
                          <a:spcPct val="115000"/>
                        </a:lnSpc>
                        <a:spcAft>
                          <a:spcPts val="15"/>
                        </a:spcAft>
                      </a:pPr>
                      <a:r>
                        <a:rPr lang="en-ZA" sz="850">
                          <a:effectLst/>
                          <a:latin typeface="Century Gothic" panose="020B0502020202020204" pitchFamily="34" charset="0"/>
                        </a:rPr>
                        <a:t>Implementation of the project plan and tools for data collection </a:t>
                      </a:r>
                      <a:endParaRPr lang="en-ZA" sz="8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234950" marR="42545" indent="-6350" algn="just">
                        <a:lnSpc>
                          <a:spcPct val="115000"/>
                        </a:lnSpc>
                        <a:spcAft>
                          <a:spcPts val="15"/>
                        </a:spcAft>
                      </a:pPr>
                      <a:r>
                        <a:rPr lang="en-GB" sz="850" dirty="0">
                          <a:effectLst/>
                          <a:latin typeface="Century Gothic" panose="020B0502020202020204" pitchFamily="34" charset="0"/>
                        </a:rPr>
                        <a:t>Field work, including data collection commenced in this quarter to implement the project plan, which involved:</a:t>
                      </a:r>
                      <a:endParaRPr lang="en-ZA" sz="850" dirty="0">
                        <a:effectLst/>
                        <a:latin typeface="Century Gothic" panose="020B0502020202020204" pitchFamily="34" charset="0"/>
                      </a:endParaRPr>
                    </a:p>
                    <a:p>
                      <a:pPr marL="179388" marR="42545" lvl="0" indent="-179388" algn="just">
                        <a:lnSpc>
                          <a:spcPct val="115000"/>
                        </a:lnSpc>
                        <a:buFont typeface="Symbol" panose="05050102010706020507" pitchFamily="18" charset="2"/>
                        <a:buChar char=""/>
                        <a:tabLst>
                          <a:tab pos="110490" algn="l"/>
                        </a:tabLst>
                      </a:pPr>
                      <a:r>
                        <a:rPr lang="en-GB" sz="850" dirty="0">
                          <a:effectLst/>
                          <a:latin typeface="Century Gothic" panose="020B0502020202020204" pitchFamily="34" charset="0"/>
                        </a:rPr>
                        <a:t>Interviews with the Department of Justice amongst others.</a:t>
                      </a:r>
                      <a:endParaRPr lang="en-ZA" sz="850" dirty="0">
                        <a:effectLst/>
                        <a:latin typeface="Century Gothic" panose="020B0502020202020204" pitchFamily="34" charset="0"/>
                      </a:endParaRPr>
                    </a:p>
                    <a:p>
                      <a:pPr marL="179388" marR="42545" lvl="0" indent="-179388" algn="just" fontAlgn="base">
                        <a:lnSpc>
                          <a:spcPct val="115000"/>
                        </a:lnSpc>
                        <a:spcAft>
                          <a:spcPts val="15"/>
                        </a:spcAft>
                        <a:buFont typeface="Symbol" panose="05050102010706020507" pitchFamily="18" charset="2"/>
                        <a:buChar char=""/>
                      </a:pPr>
                      <a:r>
                        <a:rPr lang="en-GB" sz="850" dirty="0">
                          <a:effectLst/>
                          <a:latin typeface="Century Gothic" panose="020B0502020202020204" pitchFamily="34" charset="0"/>
                        </a:rPr>
                        <a:t>Tracked the implementation of the National Strategic Plan (NSP) through various government public platforms, including published events online activities (i.e., Departmental webinar events, and social media announcements).</a:t>
                      </a:r>
                      <a:endParaRPr lang="en-ZA" sz="850" dirty="0">
                        <a:effectLst/>
                        <a:latin typeface="Century Gothic" panose="020B0502020202020204" pitchFamily="34" charset="0"/>
                      </a:endParaRPr>
                    </a:p>
                    <a:p>
                      <a:pPr marL="179388" marR="42545" lvl="0" indent="-179388" algn="just">
                        <a:lnSpc>
                          <a:spcPct val="115000"/>
                        </a:lnSpc>
                        <a:spcAft>
                          <a:spcPts val="15"/>
                        </a:spcAft>
                        <a:buFont typeface="Symbol" panose="05050102010706020507" pitchFamily="18" charset="2"/>
                        <a:buChar char=""/>
                      </a:pPr>
                      <a:r>
                        <a:rPr lang="en-GB" sz="850" dirty="0">
                          <a:effectLst/>
                          <a:latin typeface="Century Gothic" panose="020B0502020202020204" pitchFamily="34" charset="0"/>
                        </a:rPr>
                        <a:t>Tracking developments related to the process of establishing the GBV Council.</a:t>
                      </a:r>
                      <a:endParaRPr lang="en-ZA" sz="850" dirty="0">
                        <a:effectLst/>
                        <a:latin typeface="Century Gothic" panose="020B0502020202020204" pitchFamily="34" charset="0"/>
                      </a:endParaRPr>
                    </a:p>
                    <a:p>
                      <a:pPr marL="179388" marR="42545" lvl="0" indent="-179388" algn="just">
                        <a:lnSpc>
                          <a:spcPct val="115000"/>
                        </a:lnSpc>
                        <a:spcAft>
                          <a:spcPts val="15"/>
                        </a:spcAft>
                        <a:buFont typeface="Symbol" panose="05050102010706020507" pitchFamily="18" charset="2"/>
                        <a:buChar char=""/>
                      </a:pPr>
                      <a:r>
                        <a:rPr lang="en-GB" sz="850" dirty="0">
                          <a:effectLst/>
                          <a:latin typeface="Century Gothic" panose="020B0502020202020204" pitchFamily="34" charset="0"/>
                        </a:rPr>
                        <a:t>One of the challenges experienced at this stage of the project is the continued reluctance of stakeholders in both the public sector and civil society, to talk freely about developments in the implementation of GBV programmes.</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l">
                        <a:lnSpc>
                          <a:spcPct val="115000"/>
                        </a:lnSpc>
                        <a:spcAft>
                          <a:spcPts val="15"/>
                        </a:spcAft>
                      </a:pPr>
                      <a:r>
                        <a:rPr lang="en-ZA" sz="850" dirty="0">
                          <a:effectLst/>
                          <a:latin typeface="Century Gothic" panose="020B0502020202020204" pitchFamily="34" charset="0"/>
                        </a:rPr>
                        <a:t>No variance</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tc>
                  <a:txBody>
                    <a:bodyPr/>
                    <a:lstStyle/>
                    <a:p>
                      <a:pPr marL="84138" marR="76200" indent="0" algn="just">
                        <a:lnSpc>
                          <a:spcPct val="115000"/>
                        </a:lnSpc>
                        <a:spcAft>
                          <a:spcPts val="15"/>
                        </a:spcAft>
                      </a:pPr>
                      <a:r>
                        <a:rPr lang="en-ZA" sz="850" dirty="0">
                          <a:effectLst/>
                          <a:latin typeface="Century Gothic" panose="020B0502020202020204" pitchFamily="34" charset="0"/>
                        </a:rPr>
                        <a:t>No corrective action.</a:t>
                      </a:r>
                      <a:endParaRPr lang="en-ZA" sz="8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9646" marR="9646" marT="0" marB="0"/>
                </a:tc>
                <a:extLst>
                  <a:ext uri="{0D108BD9-81ED-4DB2-BD59-A6C34878D82A}">
                    <a16:rowId xmlns:a16="http://schemas.microsoft.com/office/drawing/2014/main" xmlns="" val="712748449"/>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5" descr="CGE Banner1"/>
          <p:cNvPicPr>
            <a:picLocks noChangeAspect="1" noChangeArrowheads="1"/>
          </p:cNvPicPr>
          <p:nvPr/>
        </p:nvPicPr>
        <p:blipFill>
          <a:blip r:embed="rId3" cstate="print"/>
          <a:srcRect/>
          <a:stretch>
            <a:fillRect/>
          </a:stretch>
        </p:blipFill>
        <p:spPr bwMode="auto">
          <a:xfrm>
            <a:off x="2072151" y="0"/>
            <a:ext cx="4999695" cy="976337"/>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3019"/>
            <a:ext cx="9144000" cy="144981"/>
          </a:xfrm>
          <a:prstGeom prst="rect">
            <a:avLst/>
          </a:prstGeom>
          <a:noFill/>
          <a:ln w="9525">
            <a:noFill/>
            <a:miter lim="800000"/>
            <a:headEnd/>
            <a:tailEnd/>
          </a:ln>
        </p:spPr>
      </p:pic>
      <p:sp>
        <p:nvSpPr>
          <p:cNvPr id="9219" name="Slide Number Placeholder 5"/>
          <p:cNvSpPr>
            <a:spLocks noGrp="1"/>
          </p:cNvSpPr>
          <p:nvPr>
            <p:ph type="sldNum" sz="quarter" idx="12"/>
          </p:nvPr>
        </p:nvSpPr>
        <p:spPr>
          <a:noFill/>
        </p:spPr>
        <p:txBody>
          <a:bodyPr/>
          <a:lstStyle/>
          <a:p>
            <a:fld id="{27C16487-2F4E-48DC-8F8C-71D081E8D58A}" type="slidenum">
              <a:rPr lang="en-GB" smtClean="0"/>
              <a:pPr/>
              <a:t>16</a:t>
            </a:fld>
            <a:endParaRPr lang="en-GB"/>
          </a:p>
        </p:txBody>
      </p:sp>
      <p:sp>
        <p:nvSpPr>
          <p:cNvPr id="8" name="TextBox 7">
            <a:extLst>
              <a:ext uri="{FF2B5EF4-FFF2-40B4-BE49-F238E27FC236}">
                <a16:creationId xmlns:a16="http://schemas.microsoft.com/office/drawing/2014/main" xmlns="" id="{893FAA08-DD02-4973-B286-B98AB7192D00}"/>
              </a:ext>
            </a:extLst>
          </p:cNvPr>
          <p:cNvSpPr txBox="1"/>
          <p:nvPr/>
        </p:nvSpPr>
        <p:spPr>
          <a:xfrm>
            <a:off x="305986" y="976337"/>
            <a:ext cx="8742235"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12700" indent="-6350" algn="just">
              <a:lnSpc>
                <a:spcPct val="10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3: CONT…</a:t>
            </a:r>
            <a:endParaRPr lang="en-ZA" sz="1400" dirty="0"/>
          </a:p>
        </p:txBody>
      </p:sp>
      <p:graphicFrame>
        <p:nvGraphicFramePr>
          <p:cNvPr id="3" name="Table 2">
            <a:extLst>
              <a:ext uri="{FF2B5EF4-FFF2-40B4-BE49-F238E27FC236}">
                <a16:creationId xmlns:a16="http://schemas.microsoft.com/office/drawing/2014/main" xmlns="" id="{2D8AE5E4-1F7E-4912-B6D5-2190BBD7CA92}"/>
              </a:ext>
            </a:extLst>
          </p:cNvPr>
          <p:cNvGraphicFramePr>
            <a:graphicFrameLocks noGrp="1"/>
          </p:cNvGraphicFramePr>
          <p:nvPr>
            <p:extLst>
              <p:ext uri="{D42A27DB-BD31-4B8C-83A1-F6EECF244321}">
                <p14:modId xmlns:p14="http://schemas.microsoft.com/office/powerpoint/2010/main" xmlns="" val="532107258"/>
              </p:ext>
            </p:extLst>
          </p:nvPr>
        </p:nvGraphicFramePr>
        <p:xfrm>
          <a:off x="0" y="1242606"/>
          <a:ext cx="9244003" cy="353124"/>
        </p:xfrm>
        <a:graphic>
          <a:graphicData uri="http://schemas.openxmlformats.org/drawingml/2006/table">
            <a:tbl>
              <a:tblPr firstRow="1" firstCol="1" bandRow="1">
                <a:tableStyleId>{5940675A-B579-460E-94D1-54222C63F5DA}</a:tableStyleId>
              </a:tblPr>
              <a:tblGrid>
                <a:gridCol w="325821">
                  <a:extLst>
                    <a:ext uri="{9D8B030D-6E8A-4147-A177-3AD203B41FA5}">
                      <a16:colId xmlns:a16="http://schemas.microsoft.com/office/drawing/2014/main" xmlns="" val="889906444"/>
                    </a:ext>
                  </a:extLst>
                </a:gridCol>
                <a:gridCol w="1366345">
                  <a:extLst>
                    <a:ext uri="{9D8B030D-6E8A-4147-A177-3AD203B41FA5}">
                      <a16:colId xmlns:a16="http://schemas.microsoft.com/office/drawing/2014/main" xmlns="" val="2026206227"/>
                    </a:ext>
                  </a:extLst>
                </a:gridCol>
                <a:gridCol w="1261241">
                  <a:extLst>
                    <a:ext uri="{9D8B030D-6E8A-4147-A177-3AD203B41FA5}">
                      <a16:colId xmlns:a16="http://schemas.microsoft.com/office/drawing/2014/main" xmlns="" val="391804686"/>
                    </a:ext>
                  </a:extLst>
                </a:gridCol>
                <a:gridCol w="1240221">
                  <a:extLst>
                    <a:ext uri="{9D8B030D-6E8A-4147-A177-3AD203B41FA5}">
                      <a16:colId xmlns:a16="http://schemas.microsoft.com/office/drawing/2014/main" xmlns="" val="1433896299"/>
                    </a:ext>
                  </a:extLst>
                </a:gridCol>
                <a:gridCol w="3174124">
                  <a:extLst>
                    <a:ext uri="{9D8B030D-6E8A-4147-A177-3AD203B41FA5}">
                      <a16:colId xmlns:a16="http://schemas.microsoft.com/office/drawing/2014/main" xmlns="" val="3926436628"/>
                    </a:ext>
                  </a:extLst>
                </a:gridCol>
                <a:gridCol w="851338">
                  <a:extLst>
                    <a:ext uri="{9D8B030D-6E8A-4147-A177-3AD203B41FA5}">
                      <a16:colId xmlns:a16="http://schemas.microsoft.com/office/drawing/2014/main" xmlns="" val="3408864014"/>
                    </a:ext>
                  </a:extLst>
                </a:gridCol>
                <a:gridCol w="1024913">
                  <a:extLst>
                    <a:ext uri="{9D8B030D-6E8A-4147-A177-3AD203B41FA5}">
                      <a16:colId xmlns:a16="http://schemas.microsoft.com/office/drawing/2014/main" xmlns="" val="2667938383"/>
                    </a:ext>
                  </a:extLst>
                </a:gridCol>
              </a:tblGrid>
              <a:tr h="305182">
                <a:tc>
                  <a:txBody>
                    <a:bodyPr/>
                    <a:lstStyle/>
                    <a:p>
                      <a:pPr marL="234950" marR="76200" indent="-14605" algn="l">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Q2</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0" marR="76200" indent="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0" marR="76200" indent="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extLst>
                  <a:ext uri="{0D108BD9-81ED-4DB2-BD59-A6C34878D82A}">
                    <a16:rowId xmlns:a16="http://schemas.microsoft.com/office/drawing/2014/main" xmlns="" val="2844214055"/>
                  </a:ext>
                </a:extLst>
              </a:tr>
            </a:tbl>
          </a:graphicData>
        </a:graphic>
      </p:graphicFrame>
      <p:graphicFrame>
        <p:nvGraphicFramePr>
          <p:cNvPr id="4" name="Table 3">
            <a:extLst>
              <a:ext uri="{FF2B5EF4-FFF2-40B4-BE49-F238E27FC236}">
                <a16:creationId xmlns:a16="http://schemas.microsoft.com/office/drawing/2014/main" xmlns="" id="{692E727F-FBEA-489E-A358-1888873E02AE}"/>
              </a:ext>
            </a:extLst>
          </p:cNvPr>
          <p:cNvGraphicFramePr>
            <a:graphicFrameLocks noGrp="1"/>
          </p:cNvGraphicFramePr>
          <p:nvPr>
            <p:extLst>
              <p:ext uri="{D42A27DB-BD31-4B8C-83A1-F6EECF244321}">
                <p14:modId xmlns:p14="http://schemas.microsoft.com/office/powerpoint/2010/main" xmlns="" val="793197546"/>
              </p:ext>
            </p:extLst>
          </p:nvPr>
        </p:nvGraphicFramePr>
        <p:xfrm>
          <a:off x="-2" y="1595729"/>
          <a:ext cx="9144000" cy="5117289"/>
        </p:xfrm>
        <a:graphic>
          <a:graphicData uri="http://schemas.openxmlformats.org/drawingml/2006/table">
            <a:tbl>
              <a:tblPr firstRow="1" firstCol="1" bandRow="1">
                <a:tableStyleId>{5940675A-B579-460E-94D1-54222C63F5DA}</a:tableStyleId>
              </a:tblPr>
              <a:tblGrid>
                <a:gridCol w="329032">
                  <a:extLst>
                    <a:ext uri="{9D8B030D-6E8A-4147-A177-3AD203B41FA5}">
                      <a16:colId xmlns:a16="http://schemas.microsoft.com/office/drawing/2014/main" xmlns="" val="4090798512"/>
                    </a:ext>
                  </a:extLst>
                </a:gridCol>
                <a:gridCol w="1363134">
                  <a:extLst>
                    <a:ext uri="{9D8B030D-6E8A-4147-A177-3AD203B41FA5}">
                      <a16:colId xmlns:a16="http://schemas.microsoft.com/office/drawing/2014/main" xmlns="" val="1679661019"/>
                    </a:ext>
                  </a:extLst>
                </a:gridCol>
                <a:gridCol w="1282262">
                  <a:extLst>
                    <a:ext uri="{9D8B030D-6E8A-4147-A177-3AD203B41FA5}">
                      <a16:colId xmlns:a16="http://schemas.microsoft.com/office/drawing/2014/main" xmlns="" val="78515426"/>
                    </a:ext>
                  </a:extLst>
                </a:gridCol>
                <a:gridCol w="1008995">
                  <a:extLst>
                    <a:ext uri="{9D8B030D-6E8A-4147-A177-3AD203B41FA5}">
                      <a16:colId xmlns:a16="http://schemas.microsoft.com/office/drawing/2014/main" xmlns="" val="3713383667"/>
                    </a:ext>
                  </a:extLst>
                </a:gridCol>
                <a:gridCol w="3373820">
                  <a:extLst>
                    <a:ext uri="{9D8B030D-6E8A-4147-A177-3AD203B41FA5}">
                      <a16:colId xmlns:a16="http://schemas.microsoft.com/office/drawing/2014/main" xmlns="" val="253259278"/>
                    </a:ext>
                  </a:extLst>
                </a:gridCol>
                <a:gridCol w="914398">
                  <a:extLst>
                    <a:ext uri="{9D8B030D-6E8A-4147-A177-3AD203B41FA5}">
                      <a16:colId xmlns:a16="http://schemas.microsoft.com/office/drawing/2014/main" xmlns="" val="2708786592"/>
                    </a:ext>
                  </a:extLst>
                </a:gridCol>
                <a:gridCol w="872359">
                  <a:extLst>
                    <a:ext uri="{9D8B030D-6E8A-4147-A177-3AD203B41FA5}">
                      <a16:colId xmlns:a16="http://schemas.microsoft.com/office/drawing/2014/main" xmlns="" val="2467312399"/>
                    </a:ext>
                  </a:extLst>
                </a:gridCol>
              </a:tblGrid>
              <a:tr h="1837071">
                <a:tc>
                  <a:txBody>
                    <a:bodyPr/>
                    <a:lstStyle/>
                    <a:p>
                      <a:pPr marL="0" marR="76200" lvl="0" indent="0" algn="ctr">
                        <a:lnSpc>
                          <a:spcPct val="115000"/>
                        </a:lnSpc>
                        <a:spcAft>
                          <a:spcPts val="15"/>
                        </a:spcAft>
                        <a:buFont typeface="+mj-lt"/>
                        <a:buNone/>
                      </a:pPr>
                      <a:r>
                        <a:rPr lang="en-ZA" sz="1100" b="1" dirty="0">
                          <a:effectLst/>
                          <a:latin typeface="Century Gothic" panose="020B0502020202020204" pitchFamily="34" charset="0"/>
                        </a:rPr>
                        <a:t>5. 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19050" marR="18415" indent="-6350" algn="just">
                        <a:lnSpc>
                          <a:spcPct val="115000"/>
                        </a:lnSpc>
                        <a:spcAft>
                          <a:spcPts val="15"/>
                        </a:spcAft>
                      </a:pPr>
                      <a:r>
                        <a:rPr lang="en-ZA" sz="1100" dirty="0">
                          <a:effectLst/>
                          <a:latin typeface="Century Gothic" panose="020B0502020202020204" pitchFamily="34" charset="0"/>
                        </a:rPr>
                        <a:t>Number of status reports on the </a:t>
                      </a:r>
                    </a:p>
                    <a:p>
                      <a:pPr marL="19050" marR="42545" indent="-6350" algn="just">
                        <a:lnSpc>
                          <a:spcPct val="115000"/>
                        </a:lnSpc>
                        <a:spcAft>
                          <a:spcPts val="15"/>
                        </a:spcAft>
                      </a:pPr>
                      <a:r>
                        <a:rPr lang="en-ZA" sz="1100" dirty="0">
                          <a:effectLst/>
                          <a:latin typeface="Century Gothic" panose="020B0502020202020204" pitchFamily="34" charset="0"/>
                        </a:rPr>
                        <a:t>implementation of the CGE findings &amp; recommendations of the ERAP Report.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234950" marR="76200" indent="-6350" algn="just">
                        <a:lnSpc>
                          <a:spcPct val="115000"/>
                        </a:lnSpc>
                        <a:spcAft>
                          <a:spcPts val="15"/>
                        </a:spcAft>
                      </a:pPr>
                      <a:r>
                        <a:rPr lang="en-ZA" sz="1100">
                          <a:effectLst/>
                          <a:latin typeface="Century Gothic" panose="020B0502020202020204" pitchFamily="34" charset="0"/>
                        </a:rPr>
                        <a:t>1 Status report on the implementation of the CGE findings &amp; recommendations of the ERAP Report.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63500" marR="42545" indent="-6350" algn="just">
                        <a:lnSpc>
                          <a:spcPct val="115000"/>
                        </a:lnSpc>
                        <a:spcAft>
                          <a:spcPts val="15"/>
                        </a:spcAft>
                      </a:pPr>
                      <a:r>
                        <a:rPr lang="en-ZA" sz="1100" dirty="0">
                          <a:effectLst/>
                          <a:latin typeface="Century Gothic" panose="020B0502020202020204" pitchFamily="34" charset="0"/>
                        </a:rPr>
                        <a:t>Implementation of the project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234950" marR="42545" indent="-6350" algn="just">
                        <a:lnSpc>
                          <a:spcPct val="115000"/>
                        </a:lnSpc>
                        <a:spcAft>
                          <a:spcPts val="15"/>
                        </a:spcAft>
                      </a:pPr>
                      <a:r>
                        <a:rPr lang="en-GB" sz="1100" dirty="0">
                          <a:effectLst/>
                          <a:latin typeface="Century Gothic" panose="020B0502020202020204" pitchFamily="34" charset="0"/>
                        </a:rPr>
                        <a:t>Data collection has commenced with: </a:t>
                      </a:r>
                      <a:endParaRPr lang="en-ZA" sz="1100" dirty="0">
                        <a:effectLst/>
                        <a:latin typeface="Century Gothic" panose="020B0502020202020204" pitchFamily="34" charset="0"/>
                      </a:endParaRPr>
                    </a:p>
                    <a:p>
                      <a:pPr marL="179388" marR="42545" lvl="0" indent="-179388" algn="just">
                        <a:lnSpc>
                          <a:spcPct val="115000"/>
                        </a:lnSpc>
                        <a:spcAft>
                          <a:spcPts val="15"/>
                        </a:spcAft>
                        <a:buFont typeface="Symbol" panose="05050102010706020507" pitchFamily="18" charset="2"/>
                        <a:buChar char=""/>
                      </a:pPr>
                      <a:r>
                        <a:rPr lang="en-GB" sz="1100" dirty="0">
                          <a:effectLst/>
                          <a:latin typeface="Century Gothic" panose="020B0502020202020204" pitchFamily="34" charset="0"/>
                        </a:rPr>
                        <a:t>Follow up with ERAP implementation departments and other entities. A report was produced in this regard.</a:t>
                      </a:r>
                      <a:endParaRPr lang="en-ZA" sz="1100" dirty="0">
                        <a:effectLst/>
                        <a:latin typeface="Century Gothic" panose="020B0502020202020204" pitchFamily="34" charset="0"/>
                      </a:endParaRPr>
                    </a:p>
                    <a:p>
                      <a:pPr marL="179388" marR="42545" lvl="0" indent="-179388" algn="just" fontAlgn="base">
                        <a:lnSpc>
                          <a:spcPct val="115000"/>
                        </a:lnSpc>
                        <a:spcAft>
                          <a:spcPts val="15"/>
                        </a:spcAft>
                        <a:buFont typeface="Symbol" panose="05050102010706020507" pitchFamily="18" charset="2"/>
                        <a:buChar char=""/>
                      </a:pPr>
                      <a:r>
                        <a:rPr lang="en-GB" sz="1100" dirty="0">
                          <a:effectLst/>
                          <a:latin typeface="Century Gothic" panose="020B0502020202020204" pitchFamily="34" charset="0"/>
                        </a:rPr>
                        <a:t>Scheduled interviews with selected entities, such as Treasury to gather more insights into responses to the findings contained in the CGE ERAP report.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0" marR="76200" indent="0" algn="just">
                        <a:lnSpc>
                          <a:spcPct val="115000"/>
                        </a:lnSpc>
                        <a:spcAft>
                          <a:spcPts val="15"/>
                        </a:spcAft>
                      </a:pPr>
                      <a:r>
                        <a:rPr lang="en-ZA" sz="1100" dirty="0">
                          <a:effectLst/>
                          <a:latin typeface="Century Gothic" panose="020B0502020202020204" pitchFamily="34" charset="0"/>
                        </a:rPr>
                        <a:t>No Variance</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0" marR="76200" indent="0" algn="just">
                        <a:lnSpc>
                          <a:spcPct val="115000"/>
                        </a:lnSpc>
                        <a:spcAft>
                          <a:spcPts val="15"/>
                        </a:spcAft>
                      </a:pPr>
                      <a:r>
                        <a:rPr lang="en-ZA" sz="1100" dirty="0">
                          <a:effectLst/>
                          <a:latin typeface="Century Gothic" panose="020B0502020202020204" pitchFamily="34" charset="0"/>
                        </a:rPr>
                        <a:t>No corrective action.</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extLst>
                  <a:ext uri="{0D108BD9-81ED-4DB2-BD59-A6C34878D82A}">
                    <a16:rowId xmlns:a16="http://schemas.microsoft.com/office/drawing/2014/main" xmlns="" val="2796750560"/>
                  </a:ext>
                </a:extLst>
              </a:tr>
              <a:tr h="3280218">
                <a:tc>
                  <a:txBody>
                    <a:bodyPr/>
                    <a:lstStyle/>
                    <a:p>
                      <a:pPr marL="0" marR="76200" lvl="0" indent="0" algn="ctr">
                        <a:lnSpc>
                          <a:spcPct val="115000"/>
                        </a:lnSpc>
                        <a:spcAft>
                          <a:spcPts val="15"/>
                        </a:spcAft>
                        <a:buFont typeface="+mj-lt"/>
                        <a:buNone/>
                      </a:pPr>
                      <a:r>
                        <a:rPr lang="en-ZA" sz="1100" b="1" dirty="0">
                          <a:effectLst/>
                          <a:latin typeface="Century Gothic" panose="020B0502020202020204" pitchFamily="34" charset="0"/>
                        </a:rPr>
                        <a:t>6. 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19050" marR="42545" indent="-6350" algn="just">
                        <a:lnSpc>
                          <a:spcPct val="115000"/>
                        </a:lnSpc>
                        <a:spcAft>
                          <a:spcPts val="15"/>
                        </a:spcAft>
                      </a:pPr>
                      <a:r>
                        <a:rPr lang="en-ZA" sz="1100">
                          <a:effectLst/>
                          <a:latin typeface="Century Gothic" panose="020B0502020202020204" pitchFamily="34" charset="0"/>
                        </a:rPr>
                        <a:t>Number of monitoring reports on gender representation in the </a:t>
                      </a:r>
                    </a:p>
                    <a:p>
                      <a:pPr marL="19050" marR="42545" indent="-6350" algn="just">
                        <a:lnSpc>
                          <a:spcPct val="115000"/>
                        </a:lnSpc>
                        <a:spcAft>
                          <a:spcPts val="15"/>
                        </a:spcAft>
                      </a:pPr>
                      <a:r>
                        <a:rPr lang="en-ZA" sz="1100">
                          <a:effectLst/>
                          <a:latin typeface="Century Gothic" panose="020B0502020202020204" pitchFamily="34" charset="0"/>
                        </a:rPr>
                        <a:t>2021 Municipal </a:t>
                      </a:r>
                    </a:p>
                    <a:p>
                      <a:pPr marL="19050" marR="42545" indent="-6350" algn="just">
                        <a:lnSpc>
                          <a:spcPct val="115000"/>
                        </a:lnSpc>
                        <a:spcAft>
                          <a:spcPts val="15"/>
                        </a:spcAft>
                      </a:pPr>
                      <a:r>
                        <a:rPr lang="en-ZA" sz="1100">
                          <a:effectLst/>
                          <a:latin typeface="Century Gothic" panose="020B0502020202020204" pitchFamily="34" charset="0"/>
                        </a:rPr>
                        <a:t>Elections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1270" marR="42545" indent="-6350" algn="just">
                        <a:lnSpc>
                          <a:spcPct val="115000"/>
                        </a:lnSpc>
                        <a:spcAft>
                          <a:spcPts val="15"/>
                        </a:spcAft>
                      </a:pPr>
                      <a:r>
                        <a:rPr lang="en-ZA" sz="1100">
                          <a:effectLst/>
                          <a:latin typeface="Century Gothic" panose="020B0502020202020204" pitchFamily="34" charset="0"/>
                        </a:rPr>
                        <a:t>A monitoring report on gender representation in the 2021 Municipal </a:t>
                      </a:r>
                    </a:p>
                    <a:p>
                      <a:pPr marL="234950" marR="76200" indent="-6350" algn="just">
                        <a:lnSpc>
                          <a:spcPct val="115000"/>
                        </a:lnSpc>
                        <a:spcAft>
                          <a:spcPts val="15"/>
                        </a:spcAft>
                      </a:pPr>
                      <a:r>
                        <a:rPr lang="en-ZA" sz="1100">
                          <a:effectLst/>
                          <a:latin typeface="Century Gothic" panose="020B0502020202020204" pitchFamily="34" charset="0"/>
                        </a:rPr>
                        <a:t>Elections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63500" marR="42545" indent="-6350" algn="just">
                        <a:lnSpc>
                          <a:spcPct val="115000"/>
                        </a:lnSpc>
                        <a:spcAft>
                          <a:spcPts val="15"/>
                        </a:spcAft>
                      </a:pPr>
                      <a:r>
                        <a:rPr lang="en-ZA" sz="1100">
                          <a:effectLst/>
                          <a:latin typeface="Century Gothic" panose="020B0502020202020204" pitchFamily="34" charset="0"/>
                        </a:rPr>
                        <a:t>Implementation of the project plan and tools for data collection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234950" marR="42545" indent="-6350" algn="just">
                        <a:lnSpc>
                          <a:spcPct val="115000"/>
                        </a:lnSpc>
                        <a:spcAft>
                          <a:spcPts val="15"/>
                        </a:spcAft>
                      </a:pPr>
                      <a:r>
                        <a:rPr lang="en-ZA" sz="1100" dirty="0">
                          <a:effectLst/>
                          <a:latin typeface="Century Gothic" panose="020B0502020202020204" pitchFamily="34" charset="0"/>
                        </a:rPr>
                        <a:t>The Project work commenced with:</a:t>
                      </a:r>
                    </a:p>
                    <a:p>
                      <a:pPr marL="179388" marR="42545" lvl="0" indent="-179388" algn="just">
                        <a:lnSpc>
                          <a:spcPct val="115000"/>
                        </a:lnSpc>
                        <a:buFont typeface="Symbol" panose="05050102010706020507" pitchFamily="18" charset="2"/>
                        <a:buChar char=""/>
                      </a:pPr>
                      <a:r>
                        <a:rPr lang="en-ZA" sz="1100" dirty="0">
                          <a:effectLst/>
                          <a:latin typeface="Century Gothic" panose="020B0502020202020204" pitchFamily="34" charset="0"/>
                        </a:rPr>
                        <a:t>A review of and selection of the six major political parties represented in the National Assembly.</a:t>
                      </a:r>
                    </a:p>
                    <a:p>
                      <a:pPr marL="179388" marR="42545" lvl="0" indent="-179388" algn="just">
                        <a:lnSpc>
                          <a:spcPct val="115000"/>
                        </a:lnSpc>
                        <a:buFont typeface="Symbol" panose="05050102010706020507" pitchFamily="18" charset="2"/>
                        <a:buChar char=""/>
                      </a:pPr>
                      <a:r>
                        <a:rPr lang="en-ZA" sz="1100" dirty="0">
                          <a:effectLst/>
                          <a:latin typeface="Century Gothic" panose="020B0502020202020204" pitchFamily="34" charset="0"/>
                        </a:rPr>
                        <a:t>The following political parties have been identified and will be monitored for gender mainstreaming through their party candidates lists, manifestos and post-election results: ANC, DA, EFF, IFP, ACDP &amp; FF+</a:t>
                      </a:r>
                    </a:p>
                    <a:p>
                      <a:pPr marL="179388" marR="42545" lvl="0" indent="-179388" algn="just">
                        <a:lnSpc>
                          <a:spcPct val="115000"/>
                        </a:lnSpc>
                        <a:buFont typeface="Symbol" panose="05050102010706020507" pitchFamily="18" charset="2"/>
                        <a:buChar char=""/>
                      </a:pPr>
                      <a:r>
                        <a:rPr lang="en-ZA" sz="1100" dirty="0">
                          <a:effectLst/>
                          <a:latin typeface="Century Gothic" panose="020B0502020202020204" pitchFamily="34" charset="0"/>
                        </a:rPr>
                        <a:t>Accreditation from the IEC.</a:t>
                      </a:r>
                    </a:p>
                    <a:p>
                      <a:pPr marL="179388" marR="42545" lvl="0" indent="-179388" algn="just">
                        <a:lnSpc>
                          <a:spcPct val="115000"/>
                        </a:lnSpc>
                        <a:spcAft>
                          <a:spcPts val="15"/>
                        </a:spcAft>
                        <a:buFont typeface="Symbol" panose="05050102010706020507" pitchFamily="18" charset="2"/>
                        <a:buChar char=""/>
                      </a:pPr>
                      <a:r>
                        <a:rPr lang="en-ZA" sz="1100" dirty="0">
                          <a:effectLst/>
                          <a:latin typeface="Century Gothic" panose="020B0502020202020204" pitchFamily="34" charset="0"/>
                        </a:rPr>
                        <a:t>Preparations have been made to conduct an internal organisational orientation/briefing session for staff and Commissioners on the use of the CGE Election Observation Tools and on the conduct of election observation on the day of Election (i.e., 1</a:t>
                      </a:r>
                      <a:r>
                        <a:rPr lang="en-ZA" sz="1100" baseline="30000" dirty="0">
                          <a:effectLst/>
                          <a:latin typeface="Century Gothic" panose="020B0502020202020204" pitchFamily="34" charset="0"/>
                        </a:rPr>
                        <a:t>st</a:t>
                      </a:r>
                      <a:r>
                        <a:rPr lang="en-ZA" sz="1100" dirty="0">
                          <a:effectLst/>
                          <a:latin typeface="Century Gothic" panose="020B0502020202020204" pitchFamily="34" charset="0"/>
                        </a:rPr>
                        <a:t> November).</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0" marR="76200" indent="0" algn="just">
                        <a:lnSpc>
                          <a:spcPct val="115000"/>
                        </a:lnSpc>
                        <a:spcAft>
                          <a:spcPts val="15"/>
                        </a:spcAft>
                      </a:pPr>
                      <a:r>
                        <a:rPr lang="en-ZA" sz="1100" dirty="0">
                          <a:effectLst/>
                          <a:latin typeface="Century Gothic" panose="020B0502020202020204" pitchFamily="34" charset="0"/>
                        </a:rPr>
                        <a:t>No Variance</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tc>
                  <a:txBody>
                    <a:bodyPr/>
                    <a:lstStyle/>
                    <a:p>
                      <a:pPr marL="0" marR="76200" indent="0" algn="just">
                        <a:lnSpc>
                          <a:spcPct val="115000"/>
                        </a:lnSpc>
                        <a:spcAft>
                          <a:spcPts val="15"/>
                        </a:spcAft>
                      </a:pPr>
                      <a:r>
                        <a:rPr lang="en-ZA" sz="1100" dirty="0">
                          <a:effectLst/>
                          <a:latin typeface="Century Gothic" panose="020B0502020202020204" pitchFamily="34" charset="0"/>
                        </a:rPr>
                        <a:t>No corrective action.</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8310" marR="38310" marT="0" marB="0"/>
                </a:tc>
                <a:extLst>
                  <a:ext uri="{0D108BD9-81ED-4DB2-BD59-A6C34878D82A}">
                    <a16:rowId xmlns:a16="http://schemas.microsoft.com/office/drawing/2014/main" xmlns="" val="3213918129"/>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119275" y="0"/>
            <a:ext cx="4656083" cy="982138"/>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17</a:t>
            </a:fld>
            <a:endParaRPr dirty="0"/>
          </a:p>
        </p:txBody>
      </p:sp>
      <p:sp>
        <p:nvSpPr>
          <p:cNvPr id="8" name="TextBox 7">
            <a:extLst>
              <a:ext uri="{FF2B5EF4-FFF2-40B4-BE49-F238E27FC236}">
                <a16:creationId xmlns:a16="http://schemas.microsoft.com/office/drawing/2014/main" xmlns="" id="{AE6A4F75-63D5-416F-9E1B-2E540C0E01D1}"/>
              </a:ext>
            </a:extLst>
          </p:cNvPr>
          <p:cNvSpPr txBox="1"/>
          <p:nvPr/>
        </p:nvSpPr>
        <p:spPr>
          <a:xfrm>
            <a:off x="200882" y="951679"/>
            <a:ext cx="8742235"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12700" indent="-6350" algn="just">
              <a:lnSpc>
                <a:spcPct val="10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3: CONT…</a:t>
            </a:r>
            <a:endParaRPr lang="en-ZA" sz="1400" dirty="0"/>
          </a:p>
        </p:txBody>
      </p:sp>
      <p:graphicFrame>
        <p:nvGraphicFramePr>
          <p:cNvPr id="10" name="Table 9">
            <a:extLst>
              <a:ext uri="{FF2B5EF4-FFF2-40B4-BE49-F238E27FC236}">
                <a16:creationId xmlns:a16="http://schemas.microsoft.com/office/drawing/2014/main" xmlns="" id="{F0FDDEEC-AFF8-4011-BFEF-0C8092FB383A}"/>
              </a:ext>
            </a:extLst>
          </p:cNvPr>
          <p:cNvGraphicFramePr>
            <a:graphicFrameLocks noGrp="1"/>
          </p:cNvGraphicFramePr>
          <p:nvPr>
            <p:extLst>
              <p:ext uri="{D42A27DB-BD31-4B8C-83A1-F6EECF244321}">
                <p14:modId xmlns:p14="http://schemas.microsoft.com/office/powerpoint/2010/main" xmlns="" val="2563349962"/>
              </p:ext>
            </p:extLst>
          </p:nvPr>
        </p:nvGraphicFramePr>
        <p:xfrm>
          <a:off x="-1" y="1259456"/>
          <a:ext cx="9144000" cy="353124"/>
        </p:xfrm>
        <a:graphic>
          <a:graphicData uri="http://schemas.openxmlformats.org/drawingml/2006/table">
            <a:tbl>
              <a:tblPr firstRow="1" firstCol="1" bandRow="1">
                <a:tableStyleId>{5940675A-B579-460E-94D1-54222C63F5DA}</a:tableStyleId>
              </a:tblPr>
              <a:tblGrid>
                <a:gridCol w="332741">
                  <a:extLst>
                    <a:ext uri="{9D8B030D-6E8A-4147-A177-3AD203B41FA5}">
                      <a16:colId xmlns:a16="http://schemas.microsoft.com/office/drawing/2014/main" xmlns="" val="889906444"/>
                    </a:ext>
                  </a:extLst>
                </a:gridCol>
                <a:gridCol w="1290320">
                  <a:extLst>
                    <a:ext uri="{9D8B030D-6E8A-4147-A177-3AD203B41FA5}">
                      <a16:colId xmlns:a16="http://schemas.microsoft.com/office/drawing/2014/main" xmlns="" val="2026206227"/>
                    </a:ext>
                  </a:extLst>
                </a:gridCol>
                <a:gridCol w="1595120">
                  <a:extLst>
                    <a:ext uri="{9D8B030D-6E8A-4147-A177-3AD203B41FA5}">
                      <a16:colId xmlns:a16="http://schemas.microsoft.com/office/drawing/2014/main" xmlns="" val="391804686"/>
                    </a:ext>
                  </a:extLst>
                </a:gridCol>
                <a:gridCol w="1422400">
                  <a:extLst>
                    <a:ext uri="{9D8B030D-6E8A-4147-A177-3AD203B41FA5}">
                      <a16:colId xmlns:a16="http://schemas.microsoft.com/office/drawing/2014/main" xmlns="" val="1433896299"/>
                    </a:ext>
                  </a:extLst>
                </a:gridCol>
                <a:gridCol w="1665627">
                  <a:extLst>
                    <a:ext uri="{9D8B030D-6E8A-4147-A177-3AD203B41FA5}">
                      <a16:colId xmlns:a16="http://schemas.microsoft.com/office/drawing/2014/main" xmlns="" val="3926436628"/>
                    </a:ext>
                  </a:extLst>
                </a:gridCol>
                <a:gridCol w="1677013">
                  <a:extLst>
                    <a:ext uri="{9D8B030D-6E8A-4147-A177-3AD203B41FA5}">
                      <a16:colId xmlns:a16="http://schemas.microsoft.com/office/drawing/2014/main" xmlns="" val="3408864014"/>
                    </a:ext>
                  </a:extLst>
                </a:gridCol>
                <a:gridCol w="1160779">
                  <a:extLst>
                    <a:ext uri="{9D8B030D-6E8A-4147-A177-3AD203B41FA5}">
                      <a16:colId xmlns:a16="http://schemas.microsoft.com/office/drawing/2014/main" xmlns="" val="2667938383"/>
                    </a:ext>
                  </a:extLst>
                </a:gridCol>
              </a:tblGrid>
              <a:tr h="305182">
                <a:tc>
                  <a:txBody>
                    <a:bodyPr/>
                    <a:lstStyle/>
                    <a:p>
                      <a:pPr marL="234950" marR="76200" indent="-14605" algn="l">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Q2</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extLst>
                  <a:ext uri="{0D108BD9-81ED-4DB2-BD59-A6C34878D82A}">
                    <a16:rowId xmlns:a16="http://schemas.microsoft.com/office/drawing/2014/main" xmlns="" val="2844214055"/>
                  </a:ext>
                </a:extLst>
              </a:tr>
            </a:tbl>
          </a:graphicData>
        </a:graphic>
      </p:graphicFrame>
      <p:graphicFrame>
        <p:nvGraphicFramePr>
          <p:cNvPr id="2" name="Table 1">
            <a:extLst>
              <a:ext uri="{FF2B5EF4-FFF2-40B4-BE49-F238E27FC236}">
                <a16:creationId xmlns:a16="http://schemas.microsoft.com/office/drawing/2014/main" xmlns="" id="{C1089C50-BFCB-4CB2-BBB8-0D18C2939AB7}"/>
              </a:ext>
            </a:extLst>
          </p:cNvPr>
          <p:cNvGraphicFramePr>
            <a:graphicFrameLocks noGrp="1"/>
          </p:cNvGraphicFramePr>
          <p:nvPr>
            <p:extLst>
              <p:ext uri="{D42A27DB-BD31-4B8C-83A1-F6EECF244321}">
                <p14:modId xmlns:p14="http://schemas.microsoft.com/office/powerpoint/2010/main" xmlns="" val="3201209786"/>
              </p:ext>
            </p:extLst>
          </p:nvPr>
        </p:nvGraphicFramePr>
        <p:xfrm>
          <a:off x="-1" y="1612579"/>
          <a:ext cx="9144000" cy="5088815"/>
        </p:xfrm>
        <a:graphic>
          <a:graphicData uri="http://schemas.openxmlformats.org/drawingml/2006/table">
            <a:tbl>
              <a:tblPr firstRow="1" firstCol="1" bandRow="1">
                <a:tableStyleId>{5940675A-B579-460E-94D1-54222C63F5DA}</a:tableStyleId>
              </a:tblPr>
              <a:tblGrid>
                <a:gridCol w="336332">
                  <a:extLst>
                    <a:ext uri="{9D8B030D-6E8A-4147-A177-3AD203B41FA5}">
                      <a16:colId xmlns:a16="http://schemas.microsoft.com/office/drawing/2014/main" xmlns="" val="1920611200"/>
                    </a:ext>
                  </a:extLst>
                </a:gridCol>
                <a:gridCol w="1282262">
                  <a:extLst>
                    <a:ext uri="{9D8B030D-6E8A-4147-A177-3AD203B41FA5}">
                      <a16:colId xmlns:a16="http://schemas.microsoft.com/office/drawing/2014/main" xmlns="" val="1415337576"/>
                    </a:ext>
                  </a:extLst>
                </a:gridCol>
                <a:gridCol w="1597573">
                  <a:extLst>
                    <a:ext uri="{9D8B030D-6E8A-4147-A177-3AD203B41FA5}">
                      <a16:colId xmlns:a16="http://schemas.microsoft.com/office/drawing/2014/main" xmlns="" val="552077600"/>
                    </a:ext>
                  </a:extLst>
                </a:gridCol>
                <a:gridCol w="1408386">
                  <a:extLst>
                    <a:ext uri="{9D8B030D-6E8A-4147-A177-3AD203B41FA5}">
                      <a16:colId xmlns:a16="http://schemas.microsoft.com/office/drawing/2014/main" xmlns="" val="546745004"/>
                    </a:ext>
                  </a:extLst>
                </a:gridCol>
                <a:gridCol w="1692165">
                  <a:extLst>
                    <a:ext uri="{9D8B030D-6E8A-4147-A177-3AD203B41FA5}">
                      <a16:colId xmlns:a16="http://schemas.microsoft.com/office/drawing/2014/main" xmlns="" val="3598788748"/>
                    </a:ext>
                  </a:extLst>
                </a:gridCol>
                <a:gridCol w="1660012">
                  <a:extLst>
                    <a:ext uri="{9D8B030D-6E8A-4147-A177-3AD203B41FA5}">
                      <a16:colId xmlns:a16="http://schemas.microsoft.com/office/drawing/2014/main" xmlns="" val="2567042569"/>
                    </a:ext>
                  </a:extLst>
                </a:gridCol>
                <a:gridCol w="1167270">
                  <a:extLst>
                    <a:ext uri="{9D8B030D-6E8A-4147-A177-3AD203B41FA5}">
                      <a16:colId xmlns:a16="http://schemas.microsoft.com/office/drawing/2014/main" xmlns="" val="2428693437"/>
                    </a:ext>
                  </a:extLst>
                </a:gridCol>
              </a:tblGrid>
              <a:tr h="2209932">
                <a:tc>
                  <a:txBody>
                    <a:bodyPr/>
                    <a:lstStyle/>
                    <a:p>
                      <a:pPr marL="0" marR="76200" lvl="0" indent="0" algn="ctr">
                        <a:lnSpc>
                          <a:spcPct val="115000"/>
                        </a:lnSpc>
                        <a:spcAft>
                          <a:spcPts val="15"/>
                        </a:spcAft>
                        <a:buFont typeface="+mj-lt"/>
                        <a:buNone/>
                      </a:pPr>
                      <a:r>
                        <a:rPr lang="en-ZA" sz="900" dirty="0">
                          <a:effectLst/>
                        </a:rPr>
                        <a:t>7. 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50800" marR="42545" indent="-6350" algn="just">
                        <a:lnSpc>
                          <a:spcPct val="115000"/>
                        </a:lnSpc>
                        <a:spcAft>
                          <a:spcPts val="15"/>
                        </a:spcAft>
                      </a:pPr>
                      <a:r>
                        <a:rPr lang="en-ZA" sz="1100" dirty="0">
                          <a:solidFill>
                            <a:schemeClr val="tx1"/>
                          </a:solidFill>
                          <a:effectLst/>
                          <a:latin typeface="Century Gothic" panose="020B0502020202020204" pitchFamily="34" charset="0"/>
                        </a:rPr>
                        <a:t>Number of police stations &amp; Thuthuzela Care Centres in rendering GBV services. monitored.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5000"/>
                        </a:lnSpc>
                        <a:spcAft>
                          <a:spcPts val="15"/>
                        </a:spcAft>
                      </a:pPr>
                      <a:r>
                        <a:rPr lang="en-ZA" sz="1100" dirty="0">
                          <a:solidFill>
                            <a:schemeClr val="tx1"/>
                          </a:solidFill>
                          <a:effectLst/>
                          <a:latin typeface="Century Gothic" panose="020B0502020202020204" pitchFamily="34" charset="0"/>
                        </a:rPr>
                        <a:t>432 police stations &amp; </a:t>
                      </a:r>
                    </a:p>
                    <a:p>
                      <a:pPr marL="1270" marR="42545" indent="-6350" algn="just">
                        <a:lnSpc>
                          <a:spcPct val="115000"/>
                        </a:lnSpc>
                        <a:spcAft>
                          <a:spcPts val="15"/>
                        </a:spcAft>
                      </a:pPr>
                      <a:r>
                        <a:rPr lang="en-ZA" sz="1100" dirty="0">
                          <a:solidFill>
                            <a:schemeClr val="tx1"/>
                          </a:solidFill>
                          <a:effectLst/>
                          <a:latin typeface="Century Gothic" panose="020B0502020202020204" pitchFamily="34" charset="0"/>
                        </a:rPr>
                        <a:t>Thuthuzela Care </a:t>
                      </a:r>
                    </a:p>
                    <a:p>
                      <a:pPr marL="1270" marR="42545" indent="-6350" algn="just">
                        <a:lnSpc>
                          <a:spcPct val="115000"/>
                        </a:lnSpc>
                        <a:spcAft>
                          <a:spcPts val="15"/>
                        </a:spcAft>
                      </a:pPr>
                      <a:r>
                        <a:rPr lang="en-ZA" sz="1100" dirty="0">
                          <a:solidFill>
                            <a:schemeClr val="tx1"/>
                          </a:solidFill>
                          <a:effectLst/>
                          <a:latin typeface="Century Gothic" panose="020B0502020202020204" pitchFamily="34" charset="0"/>
                        </a:rPr>
                        <a:t>Centres in rendering </a:t>
                      </a:r>
                    </a:p>
                    <a:p>
                      <a:pPr marL="1270" marR="42545" indent="-6350" algn="just">
                        <a:lnSpc>
                          <a:spcPct val="115000"/>
                        </a:lnSpc>
                        <a:spcAft>
                          <a:spcPts val="15"/>
                        </a:spcAft>
                      </a:pPr>
                      <a:r>
                        <a:rPr lang="en-ZA" sz="1100" dirty="0">
                          <a:solidFill>
                            <a:schemeClr val="tx1"/>
                          </a:solidFill>
                          <a:effectLst/>
                          <a:latin typeface="Century Gothic" panose="020B0502020202020204" pitchFamily="34" charset="0"/>
                        </a:rPr>
                        <a:t>GBV services monitored </a:t>
                      </a:r>
                    </a:p>
                    <a:p>
                      <a:pPr marL="234950" marR="76200" indent="-6350" algn="just">
                        <a:lnSpc>
                          <a:spcPct val="115000"/>
                        </a:lnSpc>
                        <a:spcAft>
                          <a:spcPts val="15"/>
                        </a:spcAft>
                      </a:pPr>
                      <a:r>
                        <a:rPr lang="en-ZA" sz="1100" dirty="0">
                          <a:solidFill>
                            <a:schemeClr val="tx1"/>
                          </a:solidFill>
                          <a:effectLst/>
                          <a:latin typeface="Century Gothic" panose="020B0502020202020204" pitchFamily="34" charset="0"/>
                        </a:rPr>
                        <a:t>&amp; a report with outcomes of the monitoring.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5000"/>
                        </a:lnSpc>
                        <a:spcAft>
                          <a:spcPts val="15"/>
                        </a:spcAft>
                      </a:pPr>
                      <a:r>
                        <a:rPr lang="en-ZA" sz="1100" dirty="0">
                          <a:solidFill>
                            <a:schemeClr val="tx1"/>
                          </a:solidFill>
                          <a:effectLst/>
                          <a:latin typeface="Century Gothic" panose="020B0502020202020204" pitchFamily="34" charset="0"/>
                        </a:rPr>
                        <a:t>36 police stations &amp; </a:t>
                      </a:r>
                    </a:p>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Thuthuzela Care Centres in rendering GBV services monitored &amp; a report with outcomes of the monitoring.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234950" marR="76200" indent="-6350" algn="just">
                        <a:lnSpc>
                          <a:spcPct val="110000"/>
                        </a:lnSpc>
                        <a:spcAft>
                          <a:spcPts val="15"/>
                        </a:spcAft>
                      </a:pPr>
                      <a:r>
                        <a:rPr lang="en-ZA" sz="1100" dirty="0">
                          <a:solidFill>
                            <a:schemeClr val="tx1"/>
                          </a:solidFill>
                          <a:effectLst/>
                          <a:latin typeface="Century Gothic" panose="020B0502020202020204" pitchFamily="34" charset="0"/>
                        </a:rPr>
                        <a:t>16 SAPS stations monitored.</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1100" dirty="0">
                          <a:solidFill>
                            <a:schemeClr val="tx1"/>
                          </a:solidFill>
                          <a:effectLst/>
                          <a:latin typeface="Century Gothic" panose="020B0502020202020204" pitchFamily="34" charset="0"/>
                        </a:rPr>
                        <a:t>Various SAPS visits were counselled due to covid positive cases in the identified stations for monitoring.</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1100" dirty="0">
                          <a:solidFill>
                            <a:schemeClr val="tx1"/>
                          </a:solidFill>
                          <a:effectLst/>
                          <a:latin typeface="Century Gothic" panose="020B0502020202020204" pitchFamily="34" charset="0"/>
                        </a:rPr>
                        <a:t>More SAPS &amp; TCCs to be targeted in the 3</a:t>
                      </a:r>
                      <a:r>
                        <a:rPr lang="en-ZA" sz="1100" baseline="30000" dirty="0">
                          <a:solidFill>
                            <a:schemeClr val="tx1"/>
                          </a:solidFill>
                          <a:effectLst/>
                          <a:latin typeface="Century Gothic" panose="020B0502020202020204" pitchFamily="34" charset="0"/>
                        </a:rPr>
                        <a:t>rd</a:t>
                      </a:r>
                      <a:r>
                        <a:rPr lang="en-ZA" sz="1100" dirty="0">
                          <a:solidFill>
                            <a:schemeClr val="tx1"/>
                          </a:solidFill>
                          <a:effectLst/>
                          <a:latin typeface="Century Gothic" panose="020B0502020202020204" pitchFamily="34" charset="0"/>
                        </a:rPr>
                        <a:t> quarter to compensate for the non-achieved monitoring visits.</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1543630813"/>
                  </a:ext>
                </a:extLst>
              </a:tr>
              <a:tr h="2878883">
                <a:tc>
                  <a:txBody>
                    <a:bodyPr/>
                    <a:lstStyle/>
                    <a:p>
                      <a:pPr marL="0" marR="76200" lvl="0" indent="0" algn="ctr">
                        <a:lnSpc>
                          <a:spcPct val="115000"/>
                        </a:lnSpc>
                        <a:spcAft>
                          <a:spcPts val="15"/>
                        </a:spcAft>
                        <a:buFont typeface="+mj-lt"/>
                        <a:buNone/>
                      </a:pPr>
                      <a:r>
                        <a:rPr lang="en-ZA" sz="900" dirty="0">
                          <a:effectLst/>
                        </a:rPr>
                        <a:t>8. 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9050" marR="42545" indent="-6350" algn="just">
                        <a:lnSpc>
                          <a:spcPct val="115000"/>
                        </a:lnSpc>
                        <a:spcAft>
                          <a:spcPts val="15"/>
                        </a:spcAft>
                      </a:pPr>
                      <a:r>
                        <a:rPr lang="en-ZA" sz="1100">
                          <a:solidFill>
                            <a:schemeClr val="tx1"/>
                          </a:solidFill>
                          <a:effectLst/>
                          <a:latin typeface="Century Gothic" panose="020B0502020202020204" pitchFamily="34" charset="0"/>
                        </a:rPr>
                        <a:t>Number of monitoring reports on the government's Gender Responsive Planning, </a:t>
                      </a:r>
                    </a:p>
                    <a:p>
                      <a:pPr marL="19050" marR="42545" indent="-6350" algn="just">
                        <a:lnSpc>
                          <a:spcPct val="115000"/>
                        </a:lnSpc>
                        <a:spcAft>
                          <a:spcPts val="15"/>
                        </a:spcAft>
                      </a:pPr>
                      <a:r>
                        <a:rPr lang="en-ZA" sz="1100">
                          <a:solidFill>
                            <a:schemeClr val="tx1"/>
                          </a:solidFill>
                          <a:effectLst/>
                          <a:latin typeface="Century Gothic" panose="020B0502020202020204" pitchFamily="34" charset="0"/>
                        </a:rPr>
                        <a:t>Budgeting, Monitoring, </a:t>
                      </a:r>
                    </a:p>
                    <a:p>
                      <a:pPr marL="19050" marR="42545" indent="-6350" algn="just">
                        <a:lnSpc>
                          <a:spcPct val="115000"/>
                        </a:lnSpc>
                        <a:spcAft>
                          <a:spcPts val="15"/>
                        </a:spcAft>
                      </a:pPr>
                      <a:r>
                        <a:rPr lang="en-ZA" sz="1100">
                          <a:solidFill>
                            <a:schemeClr val="tx1"/>
                          </a:solidFill>
                          <a:effectLst/>
                          <a:latin typeface="Century Gothic" panose="020B0502020202020204" pitchFamily="34" charset="0"/>
                        </a:rPr>
                        <a:t>Evaluation, Auditing </a:t>
                      </a:r>
                    </a:p>
                    <a:p>
                      <a:pPr marL="19050" marR="42545" indent="-6350" algn="just">
                        <a:lnSpc>
                          <a:spcPct val="115000"/>
                        </a:lnSpc>
                        <a:spcAft>
                          <a:spcPts val="15"/>
                        </a:spcAft>
                      </a:pPr>
                      <a:r>
                        <a:rPr lang="en-ZA" sz="1100">
                          <a:solidFill>
                            <a:schemeClr val="tx1"/>
                          </a:solidFill>
                          <a:effectLst/>
                          <a:latin typeface="Century Gothic" panose="020B0502020202020204" pitchFamily="34" charset="0"/>
                        </a:rPr>
                        <a:t>Framework </a:t>
                      </a:r>
                    </a:p>
                    <a:p>
                      <a:pPr marL="19050" marR="42545" indent="-6350" algn="just">
                        <a:lnSpc>
                          <a:spcPct val="115000"/>
                        </a:lnSpc>
                        <a:spcAft>
                          <a:spcPts val="15"/>
                        </a:spcAft>
                      </a:pPr>
                      <a:r>
                        <a:rPr lang="en-ZA" sz="1100">
                          <a:solidFill>
                            <a:schemeClr val="tx1"/>
                          </a:solidFill>
                          <a:effectLst/>
                          <a:latin typeface="Century Gothic" panose="020B0502020202020204" pitchFamily="34" charset="0"/>
                        </a:rPr>
                        <a:t>(GRPBMEAF)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5000"/>
                        </a:lnSpc>
                        <a:spcAft>
                          <a:spcPts val="10"/>
                        </a:spcAft>
                      </a:pPr>
                      <a:r>
                        <a:rPr lang="en-ZA" sz="1100">
                          <a:solidFill>
                            <a:schemeClr val="tx1"/>
                          </a:solidFill>
                          <a:effectLst/>
                          <a:latin typeface="Century Gothic" panose="020B0502020202020204" pitchFamily="34" charset="0"/>
                        </a:rPr>
                        <a:t>A monitoring report on the government's Gender Responsive </a:t>
                      </a:r>
                    </a:p>
                    <a:p>
                      <a:pPr marL="1270" marR="42545" indent="-6350" algn="just">
                        <a:lnSpc>
                          <a:spcPct val="115000"/>
                        </a:lnSpc>
                        <a:spcAft>
                          <a:spcPts val="15"/>
                        </a:spcAft>
                      </a:pPr>
                      <a:r>
                        <a:rPr lang="en-ZA" sz="1100">
                          <a:solidFill>
                            <a:schemeClr val="tx1"/>
                          </a:solidFill>
                          <a:effectLst/>
                          <a:latin typeface="Century Gothic" panose="020B0502020202020204" pitchFamily="34" charset="0"/>
                        </a:rPr>
                        <a:t>Planning, Budgeting, </a:t>
                      </a:r>
                    </a:p>
                    <a:p>
                      <a:pPr marL="1270" marR="42545" indent="-6350" algn="just">
                        <a:lnSpc>
                          <a:spcPct val="115000"/>
                        </a:lnSpc>
                        <a:spcAft>
                          <a:spcPts val="15"/>
                        </a:spcAft>
                      </a:pPr>
                      <a:r>
                        <a:rPr lang="en-ZA" sz="1100">
                          <a:solidFill>
                            <a:schemeClr val="tx1"/>
                          </a:solidFill>
                          <a:effectLst/>
                          <a:latin typeface="Century Gothic" panose="020B0502020202020204" pitchFamily="34" charset="0"/>
                        </a:rPr>
                        <a:t>Monitoring, Evaluation, </a:t>
                      </a:r>
                    </a:p>
                    <a:p>
                      <a:pPr marL="1270" marR="42545" indent="-6350" algn="just">
                        <a:lnSpc>
                          <a:spcPct val="115000"/>
                        </a:lnSpc>
                        <a:spcAft>
                          <a:spcPts val="15"/>
                        </a:spcAft>
                      </a:pPr>
                      <a:r>
                        <a:rPr lang="en-ZA" sz="1100">
                          <a:solidFill>
                            <a:schemeClr val="tx1"/>
                          </a:solidFill>
                          <a:effectLst/>
                          <a:latin typeface="Century Gothic" panose="020B0502020202020204" pitchFamily="34" charset="0"/>
                        </a:rPr>
                        <a:t>Auditing Framework </a:t>
                      </a:r>
                    </a:p>
                    <a:p>
                      <a:pPr marL="234950" marR="76200" indent="-6350" algn="just">
                        <a:lnSpc>
                          <a:spcPct val="115000"/>
                        </a:lnSpc>
                        <a:spcAft>
                          <a:spcPts val="15"/>
                        </a:spcAft>
                      </a:pPr>
                      <a:r>
                        <a:rPr lang="en-ZA" sz="1100">
                          <a:solidFill>
                            <a:schemeClr val="tx1"/>
                          </a:solidFill>
                          <a:effectLst/>
                          <a:latin typeface="Century Gothic" panose="020B0502020202020204" pitchFamily="34" charset="0"/>
                        </a:rPr>
                        <a:t>(GRPBMEAF)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63500" marR="42545" indent="-6350" algn="just">
                        <a:lnSpc>
                          <a:spcPct val="115000"/>
                        </a:lnSpc>
                        <a:spcAft>
                          <a:spcPts val="15"/>
                        </a:spcAft>
                      </a:pPr>
                      <a:r>
                        <a:rPr lang="en-ZA" sz="1100">
                          <a:solidFill>
                            <a:schemeClr val="tx1"/>
                          </a:solidFill>
                          <a:effectLst/>
                          <a:latin typeface="Century Gothic" panose="020B0502020202020204" pitchFamily="34" charset="0"/>
                        </a:rPr>
                        <a:t>Implementation of the project plan and tools for data collection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42545" indent="0" algn="just">
                        <a:lnSpc>
                          <a:spcPct val="115000"/>
                        </a:lnSpc>
                        <a:spcAft>
                          <a:spcPts val="15"/>
                        </a:spcAft>
                      </a:pPr>
                      <a:r>
                        <a:rPr lang="en-ZA" sz="1100" dirty="0">
                          <a:solidFill>
                            <a:schemeClr val="tx1"/>
                          </a:solidFill>
                          <a:effectLst/>
                          <a:latin typeface="Century Gothic" panose="020B0502020202020204" pitchFamily="34" charset="0"/>
                        </a:rPr>
                        <a:t>Fieldwork has commenced involving interviews with the National Treasury, DPSA, DWYPD, COGTA, the City of Johannesburg, the City of Cape Town, Western Cape Province and Gauteng province.</a:t>
                      </a:r>
                    </a:p>
                    <a:p>
                      <a:pPr marL="234950" marR="42545" indent="-6350" algn="just">
                        <a:lnSpc>
                          <a:spcPct val="115000"/>
                        </a:lnSpc>
                        <a:spcAft>
                          <a:spcPts val="15"/>
                        </a:spcAft>
                      </a:pPr>
                      <a:r>
                        <a:rPr lang="en-ZA" sz="1100" dirty="0">
                          <a:solidFill>
                            <a:schemeClr val="tx1"/>
                          </a:solidFill>
                          <a:effectLst/>
                          <a:latin typeface="Century Gothic" panose="020B0502020202020204" pitchFamily="34" charset="0"/>
                        </a:rPr>
                        <a:t>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3335" marR="76200" indent="-6350" algn="just">
                        <a:lnSpc>
                          <a:spcPct val="115000"/>
                        </a:lnSpc>
                        <a:spcAft>
                          <a:spcPts val="15"/>
                        </a:spcAft>
                      </a:pPr>
                      <a:r>
                        <a:rPr lang="en-ZA" sz="1100" dirty="0">
                          <a:solidFill>
                            <a:schemeClr val="tx1"/>
                          </a:solidFill>
                          <a:effectLst/>
                          <a:latin typeface="Century Gothic" panose="020B0502020202020204" pitchFamily="34" charset="0"/>
                        </a:rPr>
                        <a:t>No Variance</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3335" marR="76200" indent="-6350" algn="just">
                        <a:lnSpc>
                          <a:spcPct val="115000"/>
                        </a:lnSpc>
                        <a:spcAft>
                          <a:spcPts val="15"/>
                        </a:spcAft>
                      </a:pPr>
                      <a:r>
                        <a:rPr lang="en-ZA" sz="1100" dirty="0">
                          <a:solidFill>
                            <a:schemeClr val="tx1"/>
                          </a:solidFill>
                          <a:effectLst/>
                          <a:latin typeface="Century Gothic" panose="020B0502020202020204" pitchFamily="34" charset="0"/>
                        </a:rPr>
                        <a:t>No corrective action.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4112751280"/>
                  </a:ext>
                </a:extLst>
              </a:tr>
            </a:tbl>
          </a:graphicData>
        </a:graphic>
      </p:graphicFrame>
    </p:spTree>
    <p:extLst>
      <p:ext uri="{BB962C8B-B14F-4D97-AF65-F5344CB8AC3E}">
        <p14:creationId xmlns:p14="http://schemas.microsoft.com/office/powerpoint/2010/main" xmlns="" val="228618027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192277" y="0"/>
            <a:ext cx="4510079" cy="951340"/>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18</a:t>
            </a:fld>
            <a:endParaRPr dirty="0"/>
          </a:p>
        </p:txBody>
      </p:sp>
      <p:sp>
        <p:nvSpPr>
          <p:cNvPr id="8" name="TextBox 7">
            <a:extLst>
              <a:ext uri="{FF2B5EF4-FFF2-40B4-BE49-F238E27FC236}">
                <a16:creationId xmlns:a16="http://schemas.microsoft.com/office/drawing/2014/main" xmlns="" id="{273738BD-C3FD-4E45-BF02-B0556C3AF082}"/>
              </a:ext>
            </a:extLst>
          </p:cNvPr>
          <p:cNvSpPr txBox="1"/>
          <p:nvPr/>
        </p:nvSpPr>
        <p:spPr>
          <a:xfrm>
            <a:off x="200881" y="823230"/>
            <a:ext cx="8742235"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12700" indent="-6350" algn="just">
              <a:lnSpc>
                <a:spcPct val="10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3: CONT…</a:t>
            </a:r>
            <a:endParaRPr lang="en-ZA" sz="1400" dirty="0"/>
          </a:p>
        </p:txBody>
      </p:sp>
      <p:graphicFrame>
        <p:nvGraphicFramePr>
          <p:cNvPr id="10" name="Table 9">
            <a:extLst>
              <a:ext uri="{FF2B5EF4-FFF2-40B4-BE49-F238E27FC236}">
                <a16:creationId xmlns:a16="http://schemas.microsoft.com/office/drawing/2014/main" xmlns="" id="{11DC100C-A374-4EBE-9BCD-FC79C1513BA7}"/>
              </a:ext>
            </a:extLst>
          </p:cNvPr>
          <p:cNvGraphicFramePr>
            <a:graphicFrameLocks noGrp="1"/>
          </p:cNvGraphicFramePr>
          <p:nvPr>
            <p:extLst>
              <p:ext uri="{D42A27DB-BD31-4B8C-83A1-F6EECF244321}">
                <p14:modId xmlns:p14="http://schemas.microsoft.com/office/powerpoint/2010/main" xmlns="" val="974012733"/>
              </p:ext>
            </p:extLst>
          </p:nvPr>
        </p:nvGraphicFramePr>
        <p:xfrm>
          <a:off x="-2" y="1077875"/>
          <a:ext cx="9144000" cy="353124"/>
        </p:xfrm>
        <a:graphic>
          <a:graphicData uri="http://schemas.openxmlformats.org/drawingml/2006/table">
            <a:tbl>
              <a:tblPr firstRow="1" firstCol="1" bandRow="1">
                <a:tableStyleId>{5940675A-B579-460E-94D1-54222C63F5DA}</a:tableStyleId>
              </a:tblPr>
              <a:tblGrid>
                <a:gridCol w="396240">
                  <a:extLst>
                    <a:ext uri="{9D8B030D-6E8A-4147-A177-3AD203B41FA5}">
                      <a16:colId xmlns:a16="http://schemas.microsoft.com/office/drawing/2014/main" xmlns="" val="889906444"/>
                    </a:ext>
                  </a:extLst>
                </a:gridCol>
                <a:gridCol w="1274906">
                  <a:extLst>
                    <a:ext uri="{9D8B030D-6E8A-4147-A177-3AD203B41FA5}">
                      <a16:colId xmlns:a16="http://schemas.microsoft.com/office/drawing/2014/main" xmlns="" val="2026206227"/>
                    </a:ext>
                  </a:extLst>
                </a:gridCol>
                <a:gridCol w="1345324">
                  <a:extLst>
                    <a:ext uri="{9D8B030D-6E8A-4147-A177-3AD203B41FA5}">
                      <a16:colId xmlns:a16="http://schemas.microsoft.com/office/drawing/2014/main" xmlns="" val="391804686"/>
                    </a:ext>
                  </a:extLst>
                </a:gridCol>
                <a:gridCol w="1114097">
                  <a:extLst>
                    <a:ext uri="{9D8B030D-6E8A-4147-A177-3AD203B41FA5}">
                      <a16:colId xmlns:a16="http://schemas.microsoft.com/office/drawing/2014/main" xmlns="" val="1433896299"/>
                    </a:ext>
                  </a:extLst>
                </a:gridCol>
                <a:gridCol w="3069019">
                  <a:extLst>
                    <a:ext uri="{9D8B030D-6E8A-4147-A177-3AD203B41FA5}">
                      <a16:colId xmlns:a16="http://schemas.microsoft.com/office/drawing/2014/main" xmlns="" val="3926436628"/>
                    </a:ext>
                  </a:extLst>
                </a:gridCol>
                <a:gridCol w="945931">
                  <a:extLst>
                    <a:ext uri="{9D8B030D-6E8A-4147-A177-3AD203B41FA5}">
                      <a16:colId xmlns:a16="http://schemas.microsoft.com/office/drawing/2014/main" xmlns="" val="3408864014"/>
                    </a:ext>
                  </a:extLst>
                </a:gridCol>
                <a:gridCol w="998483">
                  <a:extLst>
                    <a:ext uri="{9D8B030D-6E8A-4147-A177-3AD203B41FA5}">
                      <a16:colId xmlns:a16="http://schemas.microsoft.com/office/drawing/2014/main" xmlns="" val="2667938383"/>
                    </a:ext>
                  </a:extLst>
                </a:gridCol>
              </a:tblGrid>
              <a:tr h="305182">
                <a:tc>
                  <a:txBody>
                    <a:bodyPr/>
                    <a:lstStyle/>
                    <a:p>
                      <a:pPr marL="234950" marR="76200" indent="-14605"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Q2</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0" marR="76200" indent="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0" marR="76200" indent="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extLst>
                  <a:ext uri="{0D108BD9-81ED-4DB2-BD59-A6C34878D82A}">
                    <a16:rowId xmlns:a16="http://schemas.microsoft.com/office/drawing/2014/main" xmlns="" val="2844214055"/>
                  </a:ext>
                </a:extLst>
              </a:tr>
            </a:tbl>
          </a:graphicData>
        </a:graphic>
      </p:graphicFrame>
      <p:graphicFrame>
        <p:nvGraphicFramePr>
          <p:cNvPr id="5" name="Table 4">
            <a:extLst>
              <a:ext uri="{FF2B5EF4-FFF2-40B4-BE49-F238E27FC236}">
                <a16:creationId xmlns:a16="http://schemas.microsoft.com/office/drawing/2014/main" xmlns="" id="{C057CAFF-D919-4AD9-9D90-9E8ACB668BEA}"/>
              </a:ext>
            </a:extLst>
          </p:cNvPr>
          <p:cNvGraphicFramePr>
            <a:graphicFrameLocks noGrp="1"/>
          </p:cNvGraphicFramePr>
          <p:nvPr>
            <p:extLst>
              <p:ext uri="{D42A27DB-BD31-4B8C-83A1-F6EECF244321}">
                <p14:modId xmlns:p14="http://schemas.microsoft.com/office/powerpoint/2010/main" xmlns="" val="670092980"/>
              </p:ext>
            </p:extLst>
          </p:nvPr>
        </p:nvGraphicFramePr>
        <p:xfrm>
          <a:off x="-2" y="1454060"/>
          <a:ext cx="9143999" cy="5247335"/>
        </p:xfrm>
        <a:graphic>
          <a:graphicData uri="http://schemas.openxmlformats.org/drawingml/2006/table">
            <a:tbl>
              <a:tblPr firstRow="1" firstCol="1" bandRow="1">
                <a:tableStyleId>{5940675A-B579-460E-94D1-54222C63F5DA}</a:tableStyleId>
              </a:tblPr>
              <a:tblGrid>
                <a:gridCol w="399392">
                  <a:extLst>
                    <a:ext uri="{9D8B030D-6E8A-4147-A177-3AD203B41FA5}">
                      <a16:colId xmlns:a16="http://schemas.microsoft.com/office/drawing/2014/main" xmlns="" val="1793660057"/>
                    </a:ext>
                  </a:extLst>
                </a:gridCol>
                <a:gridCol w="1282263">
                  <a:extLst>
                    <a:ext uri="{9D8B030D-6E8A-4147-A177-3AD203B41FA5}">
                      <a16:colId xmlns:a16="http://schemas.microsoft.com/office/drawing/2014/main" xmlns="" val="3139618968"/>
                    </a:ext>
                  </a:extLst>
                </a:gridCol>
                <a:gridCol w="1355835">
                  <a:extLst>
                    <a:ext uri="{9D8B030D-6E8A-4147-A177-3AD203B41FA5}">
                      <a16:colId xmlns:a16="http://schemas.microsoft.com/office/drawing/2014/main" xmlns="" val="4117204374"/>
                    </a:ext>
                  </a:extLst>
                </a:gridCol>
                <a:gridCol w="1103586">
                  <a:extLst>
                    <a:ext uri="{9D8B030D-6E8A-4147-A177-3AD203B41FA5}">
                      <a16:colId xmlns:a16="http://schemas.microsoft.com/office/drawing/2014/main" xmlns="" val="1361433875"/>
                    </a:ext>
                  </a:extLst>
                </a:gridCol>
                <a:gridCol w="3079531">
                  <a:extLst>
                    <a:ext uri="{9D8B030D-6E8A-4147-A177-3AD203B41FA5}">
                      <a16:colId xmlns:a16="http://schemas.microsoft.com/office/drawing/2014/main" xmlns="" val="2413522243"/>
                    </a:ext>
                  </a:extLst>
                </a:gridCol>
                <a:gridCol w="1008993">
                  <a:extLst>
                    <a:ext uri="{9D8B030D-6E8A-4147-A177-3AD203B41FA5}">
                      <a16:colId xmlns:a16="http://schemas.microsoft.com/office/drawing/2014/main" xmlns="" val="199468143"/>
                    </a:ext>
                  </a:extLst>
                </a:gridCol>
                <a:gridCol w="914399">
                  <a:extLst>
                    <a:ext uri="{9D8B030D-6E8A-4147-A177-3AD203B41FA5}">
                      <a16:colId xmlns:a16="http://schemas.microsoft.com/office/drawing/2014/main" xmlns="" val="3069762794"/>
                    </a:ext>
                  </a:extLst>
                </a:gridCol>
              </a:tblGrid>
              <a:tr h="2209477">
                <a:tc>
                  <a:txBody>
                    <a:bodyPr/>
                    <a:lstStyle/>
                    <a:p>
                      <a:pPr marL="0" marR="76200" lvl="0" indent="0" algn="just">
                        <a:lnSpc>
                          <a:spcPct val="115000"/>
                        </a:lnSpc>
                        <a:spcAft>
                          <a:spcPts val="15"/>
                        </a:spcAft>
                        <a:buFont typeface="+mj-lt"/>
                        <a:buNone/>
                      </a:pPr>
                      <a:r>
                        <a:rPr lang="en-ZA" sz="1000" b="1" dirty="0">
                          <a:effectLst/>
                          <a:latin typeface="Century Gothic" panose="020B0502020202020204" pitchFamily="34" charset="0"/>
                        </a:rPr>
                        <a:t>9. 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19050" marR="42545" indent="-6350" algn="just">
                        <a:lnSpc>
                          <a:spcPct val="115000"/>
                        </a:lnSpc>
                        <a:spcAft>
                          <a:spcPts val="15"/>
                        </a:spcAft>
                      </a:pPr>
                      <a:r>
                        <a:rPr lang="en-ZA" sz="1000" dirty="0">
                          <a:effectLst/>
                          <a:latin typeface="Century Gothic" panose="020B0502020202020204" pitchFamily="34" charset="0"/>
                        </a:rPr>
                        <a:t>Number of high- level meetings and a report </a:t>
                      </a:r>
                    </a:p>
                    <a:p>
                      <a:pPr marL="19050" marR="42545" indent="-6350" algn="just">
                        <a:lnSpc>
                          <a:spcPct val="115000"/>
                        </a:lnSpc>
                        <a:spcAft>
                          <a:spcPts val="15"/>
                        </a:spcAft>
                      </a:pPr>
                      <a:r>
                        <a:rPr lang="en-ZA" sz="1000" dirty="0">
                          <a:effectLst/>
                          <a:latin typeface="Century Gothic" panose="020B0502020202020204" pitchFamily="34" charset="0"/>
                        </a:rPr>
                        <a:t>on the outcomes, with </a:t>
                      </a:r>
                    </a:p>
                    <a:p>
                      <a:pPr marL="19050" marR="42545" indent="-6350" algn="just">
                        <a:lnSpc>
                          <a:spcPct val="115000"/>
                        </a:lnSpc>
                        <a:spcAft>
                          <a:spcPts val="15"/>
                        </a:spcAft>
                      </a:pPr>
                      <a:r>
                        <a:rPr lang="en-ZA" sz="1000" dirty="0">
                          <a:effectLst/>
                          <a:latin typeface="Century Gothic" panose="020B0502020202020204" pitchFamily="34" charset="0"/>
                        </a:rPr>
                        <a:t>institutions,  </a:t>
                      </a:r>
                    </a:p>
                    <a:p>
                      <a:pPr marL="19050" marR="42545" indent="-6350" algn="just">
                        <a:lnSpc>
                          <a:spcPct val="115000"/>
                        </a:lnSpc>
                        <a:spcAft>
                          <a:spcPts val="15"/>
                        </a:spcAft>
                      </a:pPr>
                      <a:r>
                        <a:rPr lang="en-ZA" sz="1000" dirty="0">
                          <a:effectLst/>
                          <a:latin typeface="Century Gothic" panose="020B0502020202020204" pitchFamily="34" charset="0"/>
                        </a:rPr>
                        <a:t>stakeholders and policy makers on the findings and recommendations contained in the CGE monitoring and research reports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1270" marR="42545" indent="-6350" algn="just">
                        <a:lnSpc>
                          <a:spcPct val="115000"/>
                        </a:lnSpc>
                        <a:spcAft>
                          <a:spcPts val="15"/>
                        </a:spcAft>
                      </a:pPr>
                      <a:r>
                        <a:rPr lang="en-ZA" sz="1000" dirty="0">
                          <a:effectLst/>
                          <a:latin typeface="Century Gothic" panose="020B0502020202020204" pitchFamily="34" charset="0"/>
                        </a:rPr>
                        <a:t>4 high level meetings and a report on the outcomes of meetings with institutions, stakeholders and policy makers on the findings and recommendations contained in the CGE monitoring and research reports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1270" marR="42545" indent="-6350" algn="just">
                        <a:lnSpc>
                          <a:spcPct val="115000"/>
                        </a:lnSpc>
                        <a:spcAft>
                          <a:spcPts val="15"/>
                        </a:spcAft>
                      </a:pPr>
                      <a:r>
                        <a:rPr lang="en-ZA" sz="1000">
                          <a:effectLst/>
                          <a:latin typeface="Century Gothic" panose="020B0502020202020204" pitchFamily="34" charset="0"/>
                        </a:rPr>
                        <a:t>1 High level meetings with </a:t>
                      </a:r>
                    </a:p>
                    <a:p>
                      <a:pPr marL="1270" marR="42545" indent="-6350" algn="just">
                        <a:lnSpc>
                          <a:spcPct val="115000"/>
                        </a:lnSpc>
                        <a:spcAft>
                          <a:spcPts val="15"/>
                        </a:spcAft>
                      </a:pPr>
                      <a:r>
                        <a:rPr lang="en-ZA" sz="1000">
                          <a:effectLst/>
                          <a:latin typeface="Century Gothic" panose="020B0502020202020204" pitchFamily="34" charset="0"/>
                        </a:rPr>
                        <a:t>institutions,  </a:t>
                      </a:r>
                    </a:p>
                    <a:p>
                      <a:pPr marL="1270" marR="42545" indent="-6350" algn="just">
                        <a:lnSpc>
                          <a:spcPct val="115000"/>
                        </a:lnSpc>
                        <a:spcAft>
                          <a:spcPts val="15"/>
                        </a:spcAft>
                      </a:pPr>
                      <a:r>
                        <a:rPr lang="en-ZA" sz="1000">
                          <a:effectLst/>
                          <a:latin typeface="Century Gothic" panose="020B0502020202020204" pitchFamily="34" charset="0"/>
                        </a:rPr>
                        <a:t>stakeholders and policy makers on the findings and recommendations contained in the CGE monitoring </a:t>
                      </a:r>
                    </a:p>
                    <a:p>
                      <a:pPr marL="1905" marR="42545" indent="-6350" algn="just">
                        <a:lnSpc>
                          <a:spcPct val="115000"/>
                        </a:lnSpc>
                        <a:spcAft>
                          <a:spcPts val="15"/>
                        </a:spcAft>
                      </a:pPr>
                      <a:r>
                        <a:rPr lang="en-ZA" sz="1000">
                          <a:effectLst/>
                          <a:latin typeface="Century Gothic" panose="020B0502020202020204" pitchFamily="34" charset="0"/>
                        </a:rPr>
                        <a:t>and research reports.</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0" marR="76200" indent="0" algn="just">
                        <a:lnSpc>
                          <a:spcPct val="115000"/>
                        </a:lnSpc>
                        <a:spcAft>
                          <a:spcPts val="15"/>
                        </a:spcAft>
                      </a:pPr>
                      <a:r>
                        <a:rPr lang="en-ZA" sz="1000" dirty="0">
                          <a:effectLst/>
                          <a:latin typeface="Century Gothic" panose="020B0502020202020204" pitchFamily="34" charset="0"/>
                        </a:rPr>
                        <a:t>The CGE was represented in the high-Level Steering Committee on the implementation of the Gender-Responsive Planning, Budgeting, Monitoring &amp; Evaluation and Auditing Framework chaired by the DWYPWD, as part of monitoring the implementation of research recommendations.</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0" marR="76200" indent="0" algn="just">
                        <a:lnSpc>
                          <a:spcPct val="115000"/>
                        </a:lnSpc>
                        <a:spcAft>
                          <a:spcPts val="15"/>
                        </a:spcAft>
                      </a:pPr>
                      <a:r>
                        <a:rPr lang="en-ZA" sz="1000" dirty="0">
                          <a:effectLst/>
                          <a:latin typeface="Century Gothic" panose="020B0502020202020204" pitchFamily="34" charset="0"/>
                        </a:rPr>
                        <a:t>No variation.</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0" marR="76200" indent="0" algn="just">
                        <a:lnSpc>
                          <a:spcPct val="115000"/>
                        </a:lnSpc>
                        <a:spcAft>
                          <a:spcPts val="15"/>
                        </a:spcAft>
                      </a:pPr>
                      <a:r>
                        <a:rPr lang="en-ZA" sz="1000" dirty="0">
                          <a:effectLst/>
                          <a:latin typeface="Century Gothic" panose="020B0502020202020204" pitchFamily="34" charset="0"/>
                        </a:rPr>
                        <a:t>No corrective action.</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extLst>
                  <a:ext uri="{0D108BD9-81ED-4DB2-BD59-A6C34878D82A}">
                    <a16:rowId xmlns:a16="http://schemas.microsoft.com/office/drawing/2014/main" xmlns="" val="2787917257"/>
                  </a:ext>
                </a:extLst>
              </a:tr>
              <a:tr h="2809379">
                <a:tc>
                  <a:txBody>
                    <a:bodyPr/>
                    <a:lstStyle/>
                    <a:p>
                      <a:pPr marL="0" marR="76200" lvl="0" indent="0" algn="just">
                        <a:lnSpc>
                          <a:spcPct val="115000"/>
                        </a:lnSpc>
                        <a:spcAft>
                          <a:spcPts val="15"/>
                        </a:spcAft>
                        <a:buFont typeface="+mj-lt"/>
                        <a:buNone/>
                      </a:pPr>
                      <a:r>
                        <a:rPr lang="en-ZA" sz="1000" b="1" dirty="0">
                          <a:effectLst/>
                          <a:latin typeface="Century Gothic" panose="020B0502020202020204" pitchFamily="34" charset="0"/>
                        </a:rPr>
                        <a:t>10. 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19050" marR="42545" indent="-6350" algn="just">
                        <a:lnSpc>
                          <a:spcPct val="115000"/>
                        </a:lnSpc>
                        <a:spcAft>
                          <a:spcPts val="15"/>
                        </a:spcAft>
                      </a:pPr>
                      <a:r>
                        <a:rPr lang="en-ZA" sz="1000" dirty="0">
                          <a:effectLst/>
                          <a:latin typeface="Century Gothic" panose="020B0502020202020204" pitchFamily="34" charset="0"/>
                        </a:rPr>
                        <a:t>Monitor procurement </a:t>
                      </a:r>
                    </a:p>
                    <a:p>
                      <a:pPr marL="19050" marR="42545" indent="-6350" algn="just">
                        <a:lnSpc>
                          <a:spcPct val="115000"/>
                        </a:lnSpc>
                        <a:spcAft>
                          <a:spcPts val="15"/>
                        </a:spcAft>
                      </a:pPr>
                      <a:r>
                        <a:rPr lang="en-ZA" sz="1000" dirty="0">
                          <a:effectLst/>
                          <a:latin typeface="Century Gothic" panose="020B0502020202020204" pitchFamily="34" charset="0"/>
                        </a:rPr>
                        <a:t>allocation for women’s empowerment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0" marR="76200" indent="0" algn="just">
                        <a:lnSpc>
                          <a:spcPct val="115000"/>
                        </a:lnSpc>
                        <a:spcAft>
                          <a:spcPts val="15"/>
                        </a:spcAft>
                      </a:pPr>
                      <a:r>
                        <a:rPr lang="en-ZA" sz="1000" dirty="0">
                          <a:effectLst/>
                          <a:latin typeface="Century Gothic" panose="020B0502020202020204" pitchFamily="34" charset="0"/>
                        </a:rPr>
                        <a:t>A report on procurement allocations for women’s empowerment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635" marR="42545" indent="-6350" algn="just">
                        <a:lnSpc>
                          <a:spcPct val="115000"/>
                        </a:lnSpc>
                        <a:spcAft>
                          <a:spcPts val="10"/>
                        </a:spcAft>
                      </a:pPr>
                      <a:r>
                        <a:rPr lang="en-ZA" sz="1000">
                          <a:effectLst/>
                          <a:latin typeface="Century Gothic" panose="020B0502020202020204" pitchFamily="34" charset="0"/>
                        </a:rPr>
                        <a:t>Quarterly report on procurement </a:t>
                      </a:r>
                    </a:p>
                    <a:p>
                      <a:pPr marL="1905" marR="42545" indent="-6350" algn="just">
                        <a:lnSpc>
                          <a:spcPct val="115000"/>
                        </a:lnSpc>
                        <a:spcAft>
                          <a:spcPts val="10"/>
                        </a:spcAft>
                      </a:pPr>
                      <a:r>
                        <a:rPr lang="en-ZA" sz="1000">
                          <a:effectLst/>
                          <a:latin typeface="Century Gothic" panose="020B0502020202020204" pitchFamily="34" charset="0"/>
                        </a:rPr>
                        <a:t>allocations for women’s empowerment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0" marR="42545" indent="0" algn="just">
                        <a:lnSpc>
                          <a:spcPct val="115000"/>
                        </a:lnSpc>
                        <a:spcAft>
                          <a:spcPts val="15"/>
                        </a:spcAft>
                      </a:pPr>
                      <a:r>
                        <a:rPr lang="en-ZA" sz="1000" dirty="0">
                          <a:effectLst/>
                          <a:latin typeface="Century Gothic" panose="020B0502020202020204" pitchFamily="34" charset="0"/>
                        </a:rPr>
                        <a:t>Fieldwork began with: </a:t>
                      </a:r>
                    </a:p>
                    <a:p>
                      <a:pPr marL="179388" marR="42545" lvl="0" indent="-179388" algn="just">
                        <a:lnSpc>
                          <a:spcPct val="115000"/>
                        </a:lnSpc>
                        <a:buFont typeface="Symbol" panose="05050102010706020507" pitchFamily="18" charset="2"/>
                        <a:buChar char=""/>
                      </a:pPr>
                      <a:r>
                        <a:rPr lang="en-ZA" sz="1000" dirty="0">
                          <a:effectLst/>
                          <a:latin typeface="Century Gothic" panose="020B0502020202020204" pitchFamily="34" charset="0"/>
                        </a:rPr>
                        <a:t>Data collection as part of monitoring 16 relevant national departments on procurement spending on women-owned business enterprises in their sectors.</a:t>
                      </a:r>
                    </a:p>
                    <a:p>
                      <a:pPr marL="179388" marR="42545" lvl="0" indent="-179388" algn="just">
                        <a:lnSpc>
                          <a:spcPct val="115000"/>
                        </a:lnSpc>
                        <a:buFont typeface="Symbol" panose="05050102010706020507" pitchFamily="18" charset="2"/>
                        <a:buChar char=""/>
                      </a:pPr>
                      <a:r>
                        <a:rPr lang="en-ZA" sz="1000" dirty="0">
                          <a:effectLst/>
                          <a:latin typeface="Century Gothic" panose="020B0502020202020204" pitchFamily="34" charset="0"/>
                        </a:rPr>
                        <a:t>Approached all the eight (8) Metros for data on procurement spending on women owned business enterprises. </a:t>
                      </a:r>
                    </a:p>
                    <a:p>
                      <a:pPr marL="179388" marR="42545" lvl="0" indent="-179388" algn="just">
                        <a:lnSpc>
                          <a:spcPct val="115000"/>
                        </a:lnSpc>
                        <a:buFont typeface="Symbol" panose="05050102010706020507" pitchFamily="18" charset="2"/>
                        <a:buChar char=""/>
                      </a:pPr>
                      <a:r>
                        <a:rPr lang="en-ZA" sz="1000" dirty="0">
                          <a:effectLst/>
                          <a:latin typeface="Century Gothic" panose="020B0502020202020204" pitchFamily="34" charset="0"/>
                        </a:rPr>
                        <a:t>The National Treasury has been very helpful in providing information and guidance about available data in their possession and sharing that data with the Team.</a:t>
                      </a:r>
                    </a:p>
                    <a:p>
                      <a:pPr marL="179388" marR="42545" lvl="0" indent="-179388" algn="just">
                        <a:lnSpc>
                          <a:spcPct val="115000"/>
                        </a:lnSpc>
                        <a:spcAft>
                          <a:spcPts val="15"/>
                        </a:spcAft>
                        <a:buFont typeface="Symbol" panose="05050102010706020507" pitchFamily="18" charset="2"/>
                        <a:buChar char=""/>
                      </a:pPr>
                      <a:r>
                        <a:rPr lang="en-ZA" sz="1000" dirty="0">
                          <a:effectLst/>
                          <a:latin typeface="Century Gothic" panose="020B0502020202020204" pitchFamily="34" charset="0"/>
                        </a:rPr>
                        <a:t>Some challenges experiences include difficulties in obtaining data for the 8 Metros through SALGA as the umbrella body for the sector.</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0" marR="76200" indent="0" algn="just">
                        <a:lnSpc>
                          <a:spcPct val="115000"/>
                        </a:lnSpc>
                        <a:spcAft>
                          <a:spcPts val="15"/>
                        </a:spcAft>
                      </a:pPr>
                      <a:r>
                        <a:rPr lang="en-ZA" sz="1000" dirty="0">
                          <a:effectLst/>
                          <a:latin typeface="Century Gothic" panose="020B0502020202020204" pitchFamily="34" charset="0"/>
                        </a:rPr>
                        <a:t>No Variance</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tc>
                  <a:txBody>
                    <a:bodyPr/>
                    <a:lstStyle/>
                    <a:p>
                      <a:pPr marL="0" marR="76200" indent="0" algn="just">
                        <a:lnSpc>
                          <a:spcPct val="115000"/>
                        </a:lnSpc>
                        <a:spcAft>
                          <a:spcPts val="15"/>
                        </a:spcAft>
                      </a:pPr>
                      <a:r>
                        <a:rPr lang="en-ZA" sz="1000" dirty="0">
                          <a:effectLst/>
                          <a:latin typeface="Century Gothic" panose="020B0502020202020204" pitchFamily="34" charset="0"/>
                        </a:rPr>
                        <a:t>No corrective action.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36803" marR="36803" marT="0" marB="0"/>
                </a:tc>
                <a:extLst>
                  <a:ext uri="{0D108BD9-81ED-4DB2-BD59-A6C34878D82A}">
                    <a16:rowId xmlns:a16="http://schemas.microsoft.com/office/drawing/2014/main" xmlns="" val="4192248837"/>
                  </a:ext>
                </a:extLst>
              </a:tr>
            </a:tbl>
          </a:graphicData>
        </a:graphic>
      </p:graphicFrame>
    </p:spTree>
    <p:extLst>
      <p:ext uri="{BB962C8B-B14F-4D97-AF65-F5344CB8AC3E}">
        <p14:creationId xmlns:p14="http://schemas.microsoft.com/office/powerpoint/2010/main" xmlns="" val="171386031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167479" y="15704"/>
            <a:ext cx="4809041" cy="1014402"/>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64457"/>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19</a:t>
            </a:fld>
            <a:endParaRPr dirty="0"/>
          </a:p>
        </p:txBody>
      </p:sp>
      <p:sp>
        <p:nvSpPr>
          <p:cNvPr id="11" name="TextBox 10">
            <a:extLst>
              <a:ext uri="{FF2B5EF4-FFF2-40B4-BE49-F238E27FC236}">
                <a16:creationId xmlns:a16="http://schemas.microsoft.com/office/drawing/2014/main" xmlns="" id="{7C050B13-B004-462B-A483-60FDED971B2C}"/>
              </a:ext>
            </a:extLst>
          </p:cNvPr>
          <p:cNvSpPr txBox="1"/>
          <p:nvPr/>
        </p:nvSpPr>
        <p:spPr>
          <a:xfrm>
            <a:off x="0" y="1030106"/>
            <a:ext cx="8961120" cy="4818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AN EFFICIENT, EFFECTIVE AND SUSTAINABLE ORGANISATION THAT PROMOTES GOOD</a:t>
            </a:r>
          </a:p>
          <a:p>
            <a:pPr marL="68580" marR="42545" indent="-6350" algn="just">
              <a:lnSpc>
                <a:spcPct val="110000"/>
              </a:lnSpc>
              <a:spcAft>
                <a:spcPts val="15"/>
              </a:spcAft>
            </a:pPr>
            <a:r>
              <a:rPr lang="en-ZA" sz="1200" b="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CORPORATE GOVERNANCE</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C6FFAFC2-E872-4A81-820D-882BFE3F566A}"/>
              </a:ext>
            </a:extLst>
          </p:cNvPr>
          <p:cNvGraphicFramePr>
            <a:graphicFrameLocks noGrp="1"/>
          </p:cNvGraphicFramePr>
          <p:nvPr>
            <p:extLst>
              <p:ext uri="{D42A27DB-BD31-4B8C-83A1-F6EECF244321}">
                <p14:modId xmlns:p14="http://schemas.microsoft.com/office/powerpoint/2010/main" xmlns="" val="310425145"/>
              </p:ext>
            </p:extLst>
          </p:nvPr>
        </p:nvGraphicFramePr>
        <p:xfrm>
          <a:off x="0" y="1511969"/>
          <a:ext cx="9144000" cy="5439133"/>
        </p:xfrm>
        <a:graphic>
          <a:graphicData uri="http://schemas.openxmlformats.org/drawingml/2006/table">
            <a:tbl>
              <a:tblPr>
                <a:tableStyleId>{5940675A-B579-460E-94D1-54222C63F5DA}</a:tableStyleId>
              </a:tblPr>
              <a:tblGrid>
                <a:gridCol w="336332">
                  <a:extLst>
                    <a:ext uri="{9D8B030D-6E8A-4147-A177-3AD203B41FA5}">
                      <a16:colId xmlns:a16="http://schemas.microsoft.com/office/drawing/2014/main" xmlns="" val="3939035279"/>
                    </a:ext>
                  </a:extLst>
                </a:gridCol>
                <a:gridCol w="1450427">
                  <a:extLst>
                    <a:ext uri="{9D8B030D-6E8A-4147-A177-3AD203B41FA5}">
                      <a16:colId xmlns:a16="http://schemas.microsoft.com/office/drawing/2014/main" xmlns="" val="2114928622"/>
                    </a:ext>
                  </a:extLst>
                </a:gridCol>
                <a:gridCol w="1408386">
                  <a:extLst>
                    <a:ext uri="{9D8B030D-6E8A-4147-A177-3AD203B41FA5}">
                      <a16:colId xmlns:a16="http://schemas.microsoft.com/office/drawing/2014/main" xmlns="" val="2342953335"/>
                    </a:ext>
                  </a:extLst>
                </a:gridCol>
                <a:gridCol w="1938298">
                  <a:extLst>
                    <a:ext uri="{9D8B030D-6E8A-4147-A177-3AD203B41FA5}">
                      <a16:colId xmlns:a16="http://schemas.microsoft.com/office/drawing/2014/main" xmlns="" val="3807090272"/>
                    </a:ext>
                  </a:extLst>
                </a:gridCol>
                <a:gridCol w="2213289">
                  <a:extLst>
                    <a:ext uri="{9D8B030D-6E8A-4147-A177-3AD203B41FA5}">
                      <a16:colId xmlns:a16="http://schemas.microsoft.com/office/drawing/2014/main" xmlns="" val="1471797463"/>
                    </a:ext>
                  </a:extLst>
                </a:gridCol>
                <a:gridCol w="893379">
                  <a:extLst>
                    <a:ext uri="{9D8B030D-6E8A-4147-A177-3AD203B41FA5}">
                      <a16:colId xmlns:a16="http://schemas.microsoft.com/office/drawing/2014/main" xmlns="" val="2147214795"/>
                    </a:ext>
                  </a:extLst>
                </a:gridCol>
                <a:gridCol w="903889">
                  <a:extLst>
                    <a:ext uri="{9D8B030D-6E8A-4147-A177-3AD203B41FA5}">
                      <a16:colId xmlns:a16="http://schemas.microsoft.com/office/drawing/2014/main" xmlns="" val="3421765982"/>
                    </a:ext>
                  </a:extLst>
                </a:gridCol>
              </a:tblGrid>
              <a:tr h="298823">
                <a:tc gridSpan="2">
                  <a:txBody>
                    <a:bodyPr/>
                    <a:lstStyle/>
                    <a:p>
                      <a:pPr marL="0" marR="42545" indent="0" algn="ctr">
                        <a:lnSpc>
                          <a:spcPct val="115000"/>
                        </a:lnSpc>
                        <a:spcAft>
                          <a:spcPts val="15"/>
                        </a:spcAft>
                      </a:pPr>
                      <a:r>
                        <a:rPr lang="en-ZA" sz="900" dirty="0">
                          <a:solidFill>
                            <a:schemeClr val="bg1"/>
                          </a:solidFill>
                          <a:effectLst/>
                        </a:rPr>
                        <a:t>#         Output Indicators</a:t>
                      </a:r>
                      <a:endParaRPr lang="en-ZA" sz="9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hMerge="1">
                  <a:txBody>
                    <a:bodyPr/>
                    <a:lstStyle/>
                    <a:p>
                      <a:endParaRPr lang="en-ZA"/>
                    </a:p>
                  </a:txBody>
                  <a:tcPr/>
                </a:tc>
                <a:tc>
                  <a:txBody>
                    <a:bodyPr/>
                    <a:lstStyle/>
                    <a:p>
                      <a:pPr marL="234950" marR="42545" indent="-6350" algn="ctr">
                        <a:lnSpc>
                          <a:spcPct val="115000"/>
                        </a:lnSpc>
                        <a:spcAft>
                          <a:spcPts val="15"/>
                        </a:spcAft>
                      </a:pPr>
                      <a:r>
                        <a:rPr lang="en-ZA" sz="900" dirty="0">
                          <a:solidFill>
                            <a:schemeClr val="bg1"/>
                          </a:solidFill>
                          <a:effectLst/>
                        </a:rPr>
                        <a:t>Annual Targets</a:t>
                      </a:r>
                      <a:endParaRPr lang="en-ZA" sz="9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5000"/>
                        </a:lnSpc>
                        <a:spcAft>
                          <a:spcPts val="15"/>
                        </a:spcAft>
                      </a:pPr>
                      <a:r>
                        <a:rPr lang="en-ZA" sz="900" dirty="0">
                          <a:solidFill>
                            <a:schemeClr val="bg1"/>
                          </a:solidFill>
                          <a:effectLst/>
                        </a:rPr>
                        <a:t>Q2 Targets</a:t>
                      </a:r>
                      <a:endParaRPr lang="en-ZA" sz="9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5000"/>
                        </a:lnSpc>
                        <a:spcAft>
                          <a:spcPts val="15"/>
                        </a:spcAft>
                      </a:pPr>
                      <a:r>
                        <a:rPr lang="en-ZA" sz="900" dirty="0">
                          <a:solidFill>
                            <a:schemeClr val="bg1"/>
                          </a:solidFill>
                          <a:effectLst/>
                        </a:rPr>
                        <a:t>Actual Performance</a:t>
                      </a:r>
                      <a:endParaRPr lang="en-ZA" sz="9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5000"/>
                        </a:lnSpc>
                        <a:spcAft>
                          <a:spcPts val="15"/>
                        </a:spcAft>
                      </a:pPr>
                      <a:r>
                        <a:rPr lang="en-ZA" sz="900" dirty="0">
                          <a:solidFill>
                            <a:schemeClr val="bg1"/>
                          </a:solidFill>
                          <a:effectLst/>
                        </a:rPr>
                        <a:t>Variance</a:t>
                      </a:r>
                      <a:endParaRPr lang="en-ZA" sz="9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152400" marR="42545" indent="-6350" algn="ctr">
                        <a:lnSpc>
                          <a:spcPct val="115000"/>
                        </a:lnSpc>
                        <a:spcAft>
                          <a:spcPts val="15"/>
                        </a:spcAft>
                      </a:pPr>
                      <a:r>
                        <a:rPr lang="en-ZA" sz="900" dirty="0">
                          <a:solidFill>
                            <a:schemeClr val="bg1"/>
                          </a:solidFill>
                          <a:effectLst/>
                        </a:rPr>
                        <a:t>Corrective Action</a:t>
                      </a:r>
                      <a:endParaRPr lang="en-ZA" sz="9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extLst>
                  <a:ext uri="{0D108BD9-81ED-4DB2-BD59-A6C34878D82A}">
                    <a16:rowId xmlns:a16="http://schemas.microsoft.com/office/drawing/2014/main" xmlns="" val="2220961054"/>
                  </a:ext>
                </a:extLst>
              </a:tr>
              <a:tr h="731830">
                <a:tc>
                  <a:txBody>
                    <a:bodyPr/>
                    <a:lstStyle/>
                    <a:p>
                      <a:pPr marL="0" marR="42545" lvl="0" indent="0" algn="ctr">
                        <a:lnSpc>
                          <a:spcPct val="115000"/>
                        </a:lnSpc>
                        <a:spcAft>
                          <a:spcPts val="15"/>
                        </a:spcAft>
                        <a:buFont typeface="+mj-lt"/>
                        <a:buNone/>
                      </a:pPr>
                      <a:r>
                        <a:rPr lang="en-ZA" sz="900" dirty="0">
                          <a:effectLst/>
                        </a:rPr>
                        <a:t>1. 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000" dirty="0">
                          <a:solidFill>
                            <a:schemeClr val="tx1"/>
                          </a:solidFill>
                          <a:effectLst/>
                          <a:latin typeface="Century Gothic" panose="020B0502020202020204" pitchFamily="34" charset="0"/>
                        </a:rPr>
                        <a:t>Number of reports on the assessment of plenary effectiveness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000" dirty="0">
                          <a:solidFill>
                            <a:schemeClr val="tx1"/>
                          </a:solidFill>
                          <a:effectLst/>
                          <a:latin typeface="Century Gothic" panose="020B0502020202020204" pitchFamily="34" charset="0"/>
                        </a:rPr>
                        <a:t>A report on the assessment of plenary effectiveness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a:solidFill>
                            <a:schemeClr val="tx1"/>
                          </a:solidFill>
                          <a:effectLst/>
                          <a:latin typeface="Century Gothic" panose="020B0502020202020204" pitchFamily="34" charset="0"/>
                        </a:rPr>
                        <a:t>No activity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1430" marR="42545" indent="-11430" algn="ctr">
                        <a:lnSpc>
                          <a:spcPct val="115000"/>
                        </a:lnSpc>
                        <a:spcAft>
                          <a:spcPts val="15"/>
                        </a:spcAft>
                      </a:pPr>
                      <a:r>
                        <a:rPr lang="en-ZA" sz="1000" dirty="0">
                          <a:solidFill>
                            <a:schemeClr val="tx1"/>
                          </a:solidFill>
                          <a:effectLst/>
                          <a:latin typeface="Century Gothic" panose="020B0502020202020204" pitchFamily="34" charset="0"/>
                        </a:rPr>
                        <a:t>-</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234950" marR="42545" indent="-6350" algn="ctr">
                        <a:lnSpc>
                          <a:spcPct val="115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ctr">
                        <a:lnSpc>
                          <a:spcPct val="115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extLst>
                  <a:ext uri="{0D108BD9-81ED-4DB2-BD59-A6C34878D82A}">
                    <a16:rowId xmlns:a16="http://schemas.microsoft.com/office/drawing/2014/main" xmlns="" val="1196058502"/>
                  </a:ext>
                </a:extLst>
              </a:tr>
              <a:tr h="731830">
                <a:tc>
                  <a:txBody>
                    <a:bodyPr/>
                    <a:lstStyle/>
                    <a:p>
                      <a:pPr marL="0" marR="42545" lvl="0" indent="0" algn="ctr">
                        <a:lnSpc>
                          <a:spcPct val="115000"/>
                        </a:lnSpc>
                        <a:buFont typeface="+mj-lt"/>
                        <a:buNone/>
                      </a:pPr>
                      <a:r>
                        <a:rPr lang="en-ZA" sz="900" dirty="0">
                          <a:effectLst/>
                        </a:rPr>
                        <a:t>2. 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000">
                          <a:solidFill>
                            <a:schemeClr val="tx1"/>
                          </a:solidFill>
                          <a:effectLst/>
                          <a:latin typeface="Century Gothic" panose="020B0502020202020204" pitchFamily="34" charset="0"/>
                        </a:rPr>
                        <a:t>Number of reports on the assessment of Subcommittees’ effectiveness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000" dirty="0">
                          <a:solidFill>
                            <a:schemeClr val="tx1"/>
                          </a:solidFill>
                          <a:effectLst/>
                          <a:latin typeface="Century Gothic" panose="020B0502020202020204" pitchFamily="34" charset="0"/>
                        </a:rPr>
                        <a:t>A report on the assessment of Subcommittees’ effectiveness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7620" marR="42545" indent="-7620" algn="just">
                        <a:lnSpc>
                          <a:spcPct val="115000"/>
                        </a:lnSpc>
                        <a:spcAft>
                          <a:spcPts val="15"/>
                        </a:spcAft>
                      </a:pPr>
                      <a:r>
                        <a:rPr lang="en-ZA" sz="1000" dirty="0">
                          <a:solidFill>
                            <a:schemeClr val="tx1"/>
                          </a:solidFill>
                          <a:effectLst/>
                          <a:latin typeface="Century Gothic" panose="020B0502020202020204" pitchFamily="34" charset="0"/>
                        </a:rPr>
                        <a:t>No activity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ctr">
                        <a:lnSpc>
                          <a:spcPct val="115000"/>
                        </a:lnSpc>
                        <a:spcAft>
                          <a:spcPts val="15"/>
                        </a:spcAft>
                      </a:pPr>
                      <a:r>
                        <a:rPr lang="en-ZA" sz="1000" dirty="0">
                          <a:solidFill>
                            <a:schemeClr val="tx1"/>
                          </a:solidFill>
                          <a:effectLst/>
                          <a:latin typeface="Century Gothic" panose="020B0502020202020204" pitchFamily="34" charset="0"/>
                        </a:rPr>
                        <a:t>-</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234950" marR="42545" indent="-6350" algn="ctr">
                        <a:lnSpc>
                          <a:spcPct val="115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ctr">
                        <a:lnSpc>
                          <a:spcPct val="115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extLst>
                  <a:ext uri="{0D108BD9-81ED-4DB2-BD59-A6C34878D82A}">
                    <a16:rowId xmlns:a16="http://schemas.microsoft.com/office/drawing/2014/main" xmlns="" val="2230922246"/>
                  </a:ext>
                </a:extLst>
              </a:tr>
              <a:tr h="2044366">
                <a:tc>
                  <a:txBody>
                    <a:bodyPr/>
                    <a:lstStyle/>
                    <a:p>
                      <a:pPr marL="0" marR="42545" lvl="0" indent="0" algn="ctr">
                        <a:lnSpc>
                          <a:spcPct val="115000"/>
                        </a:lnSpc>
                        <a:spcAft>
                          <a:spcPts val="15"/>
                        </a:spcAft>
                        <a:buFont typeface="+mj-lt"/>
                        <a:buNone/>
                      </a:pPr>
                      <a:r>
                        <a:rPr lang="en-ZA" sz="900" dirty="0">
                          <a:effectLst/>
                        </a:rPr>
                        <a:t>3. 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000">
                          <a:solidFill>
                            <a:schemeClr val="tx1"/>
                          </a:solidFill>
                          <a:effectLst/>
                          <a:latin typeface="Century Gothic" panose="020B0502020202020204" pitchFamily="34" charset="0"/>
                        </a:rPr>
                        <a:t>Status of audit outcome.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000">
                          <a:solidFill>
                            <a:schemeClr val="tx1"/>
                          </a:solidFill>
                          <a:effectLst/>
                          <a:latin typeface="Century Gothic" panose="020B0502020202020204" pitchFamily="34" charset="0"/>
                        </a:rPr>
                        <a:t>Unqualified Audit opinion on Financial and Non-financial report by AGSA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 marR="42545" indent="-6350" algn="just">
                        <a:lnSpc>
                          <a:spcPct val="115000"/>
                        </a:lnSpc>
                        <a:spcAft>
                          <a:spcPts val="15"/>
                        </a:spcAft>
                      </a:pPr>
                      <a:r>
                        <a:rPr lang="en-ZA" sz="1000" dirty="0">
                          <a:solidFill>
                            <a:schemeClr val="tx1"/>
                          </a:solidFill>
                          <a:effectLst/>
                          <a:latin typeface="Century Gothic" panose="020B0502020202020204" pitchFamily="34" charset="0"/>
                        </a:rPr>
                        <a:t> Implement Financial </a:t>
                      </a:r>
                    </a:p>
                    <a:p>
                      <a:pPr marL="635" marR="14605" indent="-6350" algn="just">
                        <a:lnSpc>
                          <a:spcPct val="115000"/>
                        </a:lnSpc>
                        <a:spcAft>
                          <a:spcPts val="10"/>
                        </a:spcAft>
                      </a:pPr>
                      <a:r>
                        <a:rPr lang="en-ZA" sz="1000" dirty="0">
                          <a:solidFill>
                            <a:schemeClr val="tx1"/>
                          </a:solidFill>
                          <a:effectLst/>
                          <a:latin typeface="Century Gothic" panose="020B0502020202020204" pitchFamily="34" charset="0"/>
                        </a:rPr>
                        <a:t>Management plan, supported by sound systems of </a:t>
                      </a:r>
                    </a:p>
                    <a:p>
                      <a:pPr marL="635" marR="42545" indent="-6350" algn="just">
                        <a:lnSpc>
                          <a:spcPct val="115000"/>
                        </a:lnSpc>
                        <a:spcAft>
                          <a:spcPts val="10"/>
                        </a:spcAft>
                      </a:pPr>
                      <a:r>
                        <a:rPr lang="en-ZA" sz="1000" dirty="0">
                          <a:solidFill>
                            <a:schemeClr val="tx1"/>
                          </a:solidFill>
                          <a:effectLst/>
                          <a:latin typeface="Century Gothic" panose="020B0502020202020204" pitchFamily="34" charset="0"/>
                        </a:rPr>
                        <a:t>internal controls, Risk Management and Management of Revenue, Expenses, Assets and Liabilities and </a:t>
                      </a:r>
                    </a:p>
                    <a:p>
                      <a:pPr marL="1905" marR="42545" indent="-6350" algn="just">
                        <a:lnSpc>
                          <a:spcPct val="115000"/>
                        </a:lnSpc>
                        <a:spcAft>
                          <a:spcPts val="15"/>
                        </a:spcAft>
                      </a:pPr>
                      <a:r>
                        <a:rPr lang="en-ZA" sz="1000" dirty="0">
                          <a:solidFill>
                            <a:schemeClr val="tx1"/>
                          </a:solidFill>
                          <a:effectLst/>
                          <a:latin typeface="Century Gothic" panose="020B0502020202020204" pitchFamily="34" charset="0"/>
                        </a:rPr>
                        <a:t>report thereon in accordance with relevant prescripts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 marR="42545" indent="-6350" algn="just">
                        <a:lnSpc>
                          <a:spcPct val="115000"/>
                        </a:lnSpc>
                        <a:spcAft>
                          <a:spcPts val="15"/>
                        </a:spcAft>
                      </a:pPr>
                      <a:r>
                        <a:rPr lang="en-ZA" sz="1000" dirty="0">
                          <a:solidFill>
                            <a:schemeClr val="tx1"/>
                          </a:solidFill>
                          <a:effectLst/>
                          <a:latin typeface="Century Gothic" panose="020B0502020202020204" pitchFamily="34" charset="0"/>
                        </a:rPr>
                        <a:t>Unqualified audit opinion has been achieved, as the financial management plan continues to be implemented, supported by sound systems of </a:t>
                      </a:r>
                    </a:p>
                    <a:p>
                      <a:pPr marL="635" marR="42545" indent="-6350" algn="just">
                        <a:lnSpc>
                          <a:spcPct val="115000"/>
                        </a:lnSpc>
                        <a:spcAft>
                          <a:spcPts val="10"/>
                        </a:spcAft>
                      </a:pPr>
                      <a:r>
                        <a:rPr lang="en-ZA" sz="1000" dirty="0">
                          <a:solidFill>
                            <a:schemeClr val="tx1"/>
                          </a:solidFill>
                          <a:effectLst/>
                          <a:latin typeface="Century Gothic" panose="020B0502020202020204" pitchFamily="34" charset="0"/>
                        </a:rPr>
                        <a:t>internal controls.  </a:t>
                      </a:r>
                    </a:p>
                    <a:p>
                      <a:pPr marL="91440" marR="42545" indent="-6350" algn="just">
                        <a:lnSpc>
                          <a:spcPct val="115000"/>
                        </a:lnSpc>
                        <a:spcAft>
                          <a:spcPts val="15"/>
                        </a:spcAft>
                      </a:pPr>
                      <a:r>
                        <a:rPr lang="en-ZA" sz="1000" dirty="0">
                          <a:solidFill>
                            <a:schemeClr val="tx1"/>
                          </a:solidFill>
                          <a:effectLst/>
                          <a:latin typeface="Century Gothic" panose="020B0502020202020204" pitchFamily="34" charset="0"/>
                        </a:rPr>
                        <a:t>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variance</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a:solidFill>
                            <a:schemeClr val="tx1"/>
                          </a:solidFill>
                          <a:effectLst/>
                          <a:latin typeface="Century Gothic" panose="020B0502020202020204" pitchFamily="34" charset="0"/>
                        </a:rPr>
                        <a:t>No corrective action.</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935761447"/>
                  </a:ext>
                </a:extLst>
              </a:tr>
              <a:tr h="1625989">
                <a:tc>
                  <a:txBody>
                    <a:bodyPr/>
                    <a:lstStyle/>
                    <a:p>
                      <a:pPr marL="0" marR="42545" lvl="0" indent="0" algn="ctr">
                        <a:lnSpc>
                          <a:spcPct val="115000"/>
                        </a:lnSpc>
                        <a:spcAft>
                          <a:spcPts val="15"/>
                        </a:spcAft>
                        <a:buFont typeface="+mj-lt"/>
                        <a:buNone/>
                      </a:pPr>
                      <a:r>
                        <a:rPr lang="en-ZA" sz="900" dirty="0">
                          <a:effectLst/>
                        </a:rPr>
                        <a:t>4. 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000">
                          <a:solidFill>
                            <a:schemeClr val="tx1"/>
                          </a:solidFill>
                          <a:effectLst/>
                          <a:latin typeface="Century Gothic" panose="020B0502020202020204" pitchFamily="34" charset="0"/>
                        </a:rPr>
                        <a:t>Number of business implementation plans and quarterly reports on HR Staffing adaptation in line with the business model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000">
                          <a:solidFill>
                            <a:schemeClr val="tx1"/>
                          </a:solidFill>
                          <a:effectLst/>
                          <a:latin typeface="Century Gothic" panose="020B0502020202020204" pitchFamily="34" charset="0"/>
                        </a:rPr>
                        <a:t>Report on the implementation of the business model &amp; HR staffing adaptation in </a:t>
                      </a:r>
                    </a:p>
                    <a:p>
                      <a:pPr marL="52070" marR="42545" indent="-6350" algn="just">
                        <a:lnSpc>
                          <a:spcPct val="115000"/>
                        </a:lnSpc>
                        <a:spcAft>
                          <a:spcPts val="15"/>
                        </a:spcAft>
                      </a:pPr>
                      <a:r>
                        <a:rPr lang="en-ZA" sz="1000">
                          <a:solidFill>
                            <a:schemeClr val="tx1"/>
                          </a:solidFill>
                          <a:effectLst/>
                          <a:latin typeface="Century Gothic" panose="020B0502020202020204" pitchFamily="34" charset="0"/>
                        </a:rPr>
                        <a:t>line with the business model.</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a:solidFill>
                            <a:schemeClr val="tx1"/>
                          </a:solidFill>
                          <a:effectLst/>
                          <a:latin typeface="Century Gothic" panose="020B0502020202020204" pitchFamily="34" charset="0"/>
                        </a:rPr>
                        <a:t>Implement business model plan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Following the development of the business model implementation plan in Q1, implementation has commenced with the appointment of a service provider to facilitate the process of unfolding the CGE business model in Q3.</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variance</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00" dirty="0">
                          <a:solidFill>
                            <a:schemeClr val="tx1"/>
                          </a:solidFill>
                          <a:effectLst/>
                          <a:latin typeface="Century Gothic" panose="020B0502020202020204" pitchFamily="34" charset="0"/>
                        </a:rPr>
                        <a:t>No corrective action.</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47257881"/>
                  </a:ext>
                </a:extLst>
              </a:tr>
            </a:tbl>
          </a:graphicData>
        </a:graphic>
      </p:graphicFrame>
    </p:spTree>
    <p:extLst>
      <p:ext uri="{BB962C8B-B14F-4D97-AF65-F5344CB8AC3E}">
        <p14:creationId xmlns:p14="http://schemas.microsoft.com/office/powerpoint/2010/main" xmlns="" val="37052849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p:cNvGrpSpPr/>
          <p:nvPr/>
        </p:nvGrpSpPr>
        <p:grpSpPr>
          <a:xfrm>
            <a:off x="0" y="0"/>
            <a:ext cx="9144000" cy="6858001"/>
            <a:chOff x="0" y="0"/>
            <a:chExt cx="9144000" cy="6858000"/>
          </a:xfrm>
        </p:grpSpPr>
        <p:pic>
          <p:nvPicPr>
            <p:cNvPr id="28"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29"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1"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a:t>
            </a:fld>
            <a:endParaRPr dirty="0"/>
          </a:p>
        </p:txBody>
      </p:sp>
      <p:sp>
        <p:nvSpPr>
          <p:cNvPr id="32" name="TABLE OF CONTENTS"/>
          <p:cNvSpPr txBox="1">
            <a:spLocks noGrp="1"/>
          </p:cNvSpPr>
          <p:nvPr>
            <p:ph type="title" idx="4294967295"/>
          </p:nvPr>
        </p:nvSpPr>
        <p:spPr>
          <a:xfrm>
            <a:off x="685800" y="1901889"/>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algn="l"/>
            <a:r>
              <a:rPr lang="en-US" sz="1800" u="none" dirty="0">
                <a:solidFill>
                  <a:schemeClr val="accent2">
                    <a:lumMod val="75000"/>
                  </a:schemeClr>
                </a:solidFill>
              </a:rPr>
              <a:t>PRESENTATION STRUCTURE</a:t>
            </a:r>
            <a:endParaRPr sz="1800" u="none" dirty="0">
              <a:solidFill>
                <a:schemeClr val="accent2">
                  <a:lumMod val="75000"/>
                </a:schemeClr>
              </a:solidFill>
            </a:endParaRPr>
          </a:p>
        </p:txBody>
      </p:sp>
      <p:sp>
        <p:nvSpPr>
          <p:cNvPr id="3" name="TextBox 2">
            <a:extLst>
              <a:ext uri="{FF2B5EF4-FFF2-40B4-BE49-F238E27FC236}">
                <a16:creationId xmlns:a16="http://schemas.microsoft.com/office/drawing/2014/main" xmlns="" id="{3A464AAD-F820-439A-9FF8-DBFC8E8A25FE}"/>
              </a:ext>
            </a:extLst>
          </p:cNvPr>
          <p:cNvSpPr txBox="1"/>
          <p:nvPr/>
        </p:nvSpPr>
        <p:spPr>
          <a:xfrm>
            <a:off x="228600" y="2330650"/>
            <a:ext cx="8686800" cy="424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INTRODUCTION</a:t>
            </a: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STRATEGIC FOCUS					</a:t>
            </a:r>
            <a:endParaRPr lang="en-ZA" dirty="0">
              <a:solidFill>
                <a:srgbClr val="002060"/>
              </a:solidFill>
              <a:latin typeface="Century Gothic" panose="020B0502020202020204" pitchFamily="34" charset="0"/>
              <a:ea typeface="Century Gothic" panose="020B0502020202020204" pitchFamily="34" charset="0"/>
              <a:cs typeface="Century Gothic" panose="020B0502020202020204" pitchFamily="34" charset="0"/>
            </a:endParaRP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OUTCOMES	</a:t>
            </a:r>
          </a:p>
          <a:p>
            <a:pPr marL="342900" marR="42545" lvl="0" indent="-342900" algn="just">
              <a:buFont typeface="+mj-lt"/>
              <a:buAutoNum type="arabicPeriod"/>
            </a:pPr>
            <a:endParaRPr lang="en-ZA" dirty="0">
              <a:solidFill>
                <a:srgbClr val="002060"/>
              </a:solidFill>
              <a:latin typeface="Century Gothic" panose="020B0502020202020204" pitchFamily="34" charset="0"/>
              <a:ea typeface="Century Gothic" panose="020B0502020202020204" pitchFamily="34" charset="0"/>
              <a:cs typeface="Century Gothic" panose="020B0502020202020204" pitchFamily="34" charset="0"/>
            </a:endParaRPr>
          </a:p>
          <a:p>
            <a:pPr marL="342900" marR="42545" lvl="0" indent="-342900" algn="just">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APP PROGRAMME SUPPORTING SONA, NDP, MTSF &amp; INTERNATIONAL INSTRUMENTS				</a:t>
            </a: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SUMMARY OF ACHIEVEMENTS	</a:t>
            </a: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QUARTERLY COMPARISON				</a:t>
            </a: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APP TARGETS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062110" y="0"/>
            <a:ext cx="5019777" cy="1058854"/>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20</a:t>
            </a:fld>
            <a:endParaRPr dirty="0"/>
          </a:p>
        </p:txBody>
      </p:sp>
      <p:sp>
        <p:nvSpPr>
          <p:cNvPr id="9" name="TextBox 8">
            <a:extLst>
              <a:ext uri="{FF2B5EF4-FFF2-40B4-BE49-F238E27FC236}">
                <a16:creationId xmlns:a16="http://schemas.microsoft.com/office/drawing/2014/main" xmlns="" id="{48BD31F2-AA7A-40FC-BBC3-7F9B32CFFB9A}"/>
              </a:ext>
            </a:extLst>
          </p:cNvPr>
          <p:cNvSpPr txBox="1"/>
          <p:nvPr/>
        </p:nvSpPr>
        <p:spPr>
          <a:xfrm>
            <a:off x="91438" y="965687"/>
            <a:ext cx="896112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723D4D10-2553-45A5-B9D6-FF8D258032CD}"/>
              </a:ext>
            </a:extLst>
          </p:cNvPr>
          <p:cNvGraphicFramePr>
            <a:graphicFrameLocks noGrp="1"/>
          </p:cNvGraphicFramePr>
          <p:nvPr>
            <p:extLst>
              <p:ext uri="{D42A27DB-BD31-4B8C-83A1-F6EECF244321}">
                <p14:modId xmlns:p14="http://schemas.microsoft.com/office/powerpoint/2010/main" xmlns="" val="592518537"/>
              </p:ext>
            </p:extLst>
          </p:nvPr>
        </p:nvGraphicFramePr>
        <p:xfrm>
          <a:off x="-2" y="1237271"/>
          <a:ext cx="9143999" cy="385318"/>
        </p:xfrm>
        <a:graphic>
          <a:graphicData uri="http://schemas.openxmlformats.org/drawingml/2006/table">
            <a:tbl>
              <a:tblPr>
                <a:tableStyleId>{5940675A-B579-460E-94D1-54222C63F5DA}</a:tableStyleId>
              </a:tblPr>
              <a:tblGrid>
                <a:gridCol w="325120">
                  <a:extLst>
                    <a:ext uri="{9D8B030D-6E8A-4147-A177-3AD203B41FA5}">
                      <a16:colId xmlns:a16="http://schemas.microsoft.com/office/drawing/2014/main" xmlns="" val="350417855"/>
                    </a:ext>
                  </a:extLst>
                </a:gridCol>
                <a:gridCol w="1682358">
                  <a:extLst>
                    <a:ext uri="{9D8B030D-6E8A-4147-A177-3AD203B41FA5}">
                      <a16:colId xmlns:a16="http://schemas.microsoft.com/office/drawing/2014/main" xmlns="" val="4180461511"/>
                    </a:ext>
                  </a:extLst>
                </a:gridCol>
                <a:gridCol w="1303283">
                  <a:extLst>
                    <a:ext uri="{9D8B030D-6E8A-4147-A177-3AD203B41FA5}">
                      <a16:colId xmlns:a16="http://schemas.microsoft.com/office/drawing/2014/main" xmlns="" val="3342170485"/>
                    </a:ext>
                  </a:extLst>
                </a:gridCol>
                <a:gridCol w="1744717">
                  <a:extLst>
                    <a:ext uri="{9D8B030D-6E8A-4147-A177-3AD203B41FA5}">
                      <a16:colId xmlns:a16="http://schemas.microsoft.com/office/drawing/2014/main" xmlns="" val="4258596954"/>
                    </a:ext>
                  </a:extLst>
                </a:gridCol>
                <a:gridCol w="1807779">
                  <a:extLst>
                    <a:ext uri="{9D8B030D-6E8A-4147-A177-3AD203B41FA5}">
                      <a16:colId xmlns:a16="http://schemas.microsoft.com/office/drawing/2014/main" xmlns="" val="1372670853"/>
                    </a:ext>
                  </a:extLst>
                </a:gridCol>
                <a:gridCol w="1093076">
                  <a:extLst>
                    <a:ext uri="{9D8B030D-6E8A-4147-A177-3AD203B41FA5}">
                      <a16:colId xmlns:a16="http://schemas.microsoft.com/office/drawing/2014/main" xmlns="" val="2202377098"/>
                    </a:ext>
                  </a:extLst>
                </a:gridCol>
                <a:gridCol w="1187666">
                  <a:extLst>
                    <a:ext uri="{9D8B030D-6E8A-4147-A177-3AD203B41FA5}">
                      <a16:colId xmlns:a16="http://schemas.microsoft.com/office/drawing/2014/main" xmlns="" val="1747221377"/>
                    </a:ext>
                  </a:extLst>
                </a:gridCol>
              </a:tblGrid>
              <a:tr h="367936">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Output Indicators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Annual Targets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Q2</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Actual Performance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200" b="1" dirty="0">
                          <a:solidFill>
                            <a:schemeClr val="bg1"/>
                          </a:solidFill>
                          <a:effectLst/>
                          <a:latin typeface="Century Gothic" panose="020B0502020202020204" pitchFamily="34" charset="0"/>
                        </a:rPr>
                        <a:t>Variance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52400" marR="42545" indent="-6350" algn="ctr">
                        <a:lnSpc>
                          <a:spcPct val="110000"/>
                        </a:lnSpc>
                        <a:spcAft>
                          <a:spcPts val="15"/>
                        </a:spcAft>
                      </a:pPr>
                      <a:r>
                        <a:rPr lang="en-ZA" sz="1200" b="1" dirty="0">
                          <a:solidFill>
                            <a:schemeClr val="bg1"/>
                          </a:solidFill>
                          <a:effectLst/>
                          <a:latin typeface="Century Gothic" panose="020B0502020202020204" pitchFamily="34" charset="0"/>
                        </a:rPr>
                        <a:t>Corrective Action</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355198186"/>
                  </a:ext>
                </a:extLst>
              </a:tr>
            </a:tbl>
          </a:graphicData>
        </a:graphic>
      </p:graphicFrame>
      <p:graphicFrame>
        <p:nvGraphicFramePr>
          <p:cNvPr id="3" name="Table 2">
            <a:extLst>
              <a:ext uri="{FF2B5EF4-FFF2-40B4-BE49-F238E27FC236}">
                <a16:creationId xmlns:a16="http://schemas.microsoft.com/office/drawing/2014/main" xmlns="" id="{0B28BB07-317D-4074-8E7A-0858854164D5}"/>
              </a:ext>
            </a:extLst>
          </p:cNvPr>
          <p:cNvGraphicFramePr>
            <a:graphicFrameLocks noGrp="1"/>
          </p:cNvGraphicFramePr>
          <p:nvPr>
            <p:extLst>
              <p:ext uri="{D42A27DB-BD31-4B8C-83A1-F6EECF244321}">
                <p14:modId xmlns:p14="http://schemas.microsoft.com/office/powerpoint/2010/main" xmlns="" val="1531947727"/>
              </p:ext>
            </p:extLst>
          </p:nvPr>
        </p:nvGraphicFramePr>
        <p:xfrm>
          <a:off x="-3" y="1607792"/>
          <a:ext cx="9143999" cy="5093603"/>
        </p:xfrm>
        <a:graphic>
          <a:graphicData uri="http://schemas.openxmlformats.org/drawingml/2006/table">
            <a:tbl>
              <a:tblPr>
                <a:tableStyleId>{5940675A-B579-460E-94D1-54222C63F5DA}</a:tableStyleId>
              </a:tblPr>
              <a:tblGrid>
                <a:gridCol w="315313">
                  <a:extLst>
                    <a:ext uri="{9D8B030D-6E8A-4147-A177-3AD203B41FA5}">
                      <a16:colId xmlns:a16="http://schemas.microsoft.com/office/drawing/2014/main" xmlns="" val="2610315848"/>
                    </a:ext>
                  </a:extLst>
                </a:gridCol>
                <a:gridCol w="1693333">
                  <a:extLst>
                    <a:ext uri="{9D8B030D-6E8A-4147-A177-3AD203B41FA5}">
                      <a16:colId xmlns:a16="http://schemas.microsoft.com/office/drawing/2014/main" xmlns="" val="1798676696"/>
                    </a:ext>
                  </a:extLst>
                </a:gridCol>
                <a:gridCol w="1307954">
                  <a:extLst>
                    <a:ext uri="{9D8B030D-6E8A-4147-A177-3AD203B41FA5}">
                      <a16:colId xmlns:a16="http://schemas.microsoft.com/office/drawing/2014/main" xmlns="" val="250156435"/>
                    </a:ext>
                  </a:extLst>
                </a:gridCol>
                <a:gridCol w="1751724">
                  <a:extLst>
                    <a:ext uri="{9D8B030D-6E8A-4147-A177-3AD203B41FA5}">
                      <a16:colId xmlns:a16="http://schemas.microsoft.com/office/drawing/2014/main" xmlns="" val="2248584538"/>
                    </a:ext>
                  </a:extLst>
                </a:gridCol>
                <a:gridCol w="1810114">
                  <a:extLst>
                    <a:ext uri="{9D8B030D-6E8A-4147-A177-3AD203B41FA5}">
                      <a16:colId xmlns:a16="http://schemas.microsoft.com/office/drawing/2014/main" xmlns="" val="3521550303"/>
                    </a:ext>
                  </a:extLst>
                </a:gridCol>
                <a:gridCol w="1109760">
                  <a:extLst>
                    <a:ext uri="{9D8B030D-6E8A-4147-A177-3AD203B41FA5}">
                      <a16:colId xmlns:a16="http://schemas.microsoft.com/office/drawing/2014/main" xmlns="" val="3943064228"/>
                    </a:ext>
                  </a:extLst>
                </a:gridCol>
                <a:gridCol w="1155801">
                  <a:extLst>
                    <a:ext uri="{9D8B030D-6E8A-4147-A177-3AD203B41FA5}">
                      <a16:colId xmlns:a16="http://schemas.microsoft.com/office/drawing/2014/main" xmlns="" val="3028146959"/>
                    </a:ext>
                  </a:extLst>
                </a:gridCol>
              </a:tblGrid>
              <a:tr h="1679140">
                <a:tc>
                  <a:txBody>
                    <a:bodyPr/>
                    <a:lstStyle/>
                    <a:p>
                      <a:pPr marL="0" marR="42545" lvl="0" indent="0" algn="ctr">
                        <a:lnSpc>
                          <a:spcPct val="115000"/>
                        </a:lnSpc>
                        <a:spcAft>
                          <a:spcPts val="15"/>
                        </a:spcAft>
                        <a:buFont typeface="+mj-lt"/>
                        <a:buNone/>
                      </a:pPr>
                      <a:r>
                        <a:rPr lang="en-ZA" sz="1000" dirty="0">
                          <a:effectLst/>
                        </a:rPr>
                        <a:t> 5.</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100" dirty="0">
                          <a:solidFill>
                            <a:schemeClr val="tx1"/>
                          </a:solidFill>
                          <a:effectLst/>
                          <a:latin typeface="Century Gothic" panose="020B0502020202020204" pitchFamily="34" charset="0"/>
                        </a:rPr>
                        <a:t>Number of reports on the implementation of the IKM plan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100" dirty="0">
                          <a:solidFill>
                            <a:schemeClr val="tx1"/>
                          </a:solidFill>
                          <a:effectLst/>
                          <a:latin typeface="Century Gothic" panose="020B0502020202020204" pitchFamily="34" charset="0"/>
                        </a:rPr>
                        <a:t>Report on the implementation of IKM plan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0"/>
                        </a:spcAft>
                      </a:pPr>
                      <a:r>
                        <a:rPr lang="en-ZA" sz="1100" dirty="0">
                          <a:solidFill>
                            <a:schemeClr val="tx1"/>
                          </a:solidFill>
                          <a:effectLst/>
                          <a:latin typeface="Century Gothic" panose="020B0502020202020204" pitchFamily="34" charset="0"/>
                        </a:rPr>
                        <a:t>Quarterly report on the </a:t>
                      </a:r>
                    </a:p>
                    <a:p>
                      <a:pPr marL="1270" marR="42545" indent="-6350" algn="just">
                        <a:lnSpc>
                          <a:spcPct val="115000"/>
                        </a:lnSpc>
                        <a:spcAft>
                          <a:spcPts val="15"/>
                        </a:spcAft>
                      </a:pPr>
                      <a:r>
                        <a:rPr lang="en-ZA" sz="1100" dirty="0">
                          <a:solidFill>
                            <a:schemeClr val="tx1"/>
                          </a:solidFill>
                          <a:effectLst/>
                          <a:latin typeface="Century Gothic" panose="020B0502020202020204" pitchFamily="34" charset="0"/>
                        </a:rPr>
                        <a:t>implementation of  </a:t>
                      </a:r>
                    </a:p>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IKM plan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Not achieved.</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a:solidFill>
                            <a:schemeClr val="tx1"/>
                          </a:solidFill>
                          <a:effectLst/>
                          <a:latin typeface="Century Gothic" panose="020B0502020202020204" pitchFamily="34" charset="0"/>
                        </a:rPr>
                        <a:t>Delayed SCM processes.</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Fast track the approval and appointment of the service provider to implement the IKM Strategy.</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799362737"/>
                  </a:ext>
                </a:extLst>
              </a:tr>
              <a:tr h="1345983">
                <a:tc>
                  <a:txBody>
                    <a:bodyPr/>
                    <a:lstStyle/>
                    <a:p>
                      <a:pPr marL="0" marR="42545" lvl="0" indent="0" algn="ctr">
                        <a:lnSpc>
                          <a:spcPct val="115000"/>
                        </a:lnSpc>
                        <a:spcAft>
                          <a:spcPts val="15"/>
                        </a:spcAft>
                        <a:buFont typeface="+mj-lt"/>
                        <a:buNone/>
                      </a:pPr>
                      <a:r>
                        <a:rPr lang="en-ZA" sz="1000" dirty="0">
                          <a:effectLst/>
                        </a:rPr>
                        <a:t>6. 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100">
                          <a:solidFill>
                            <a:schemeClr val="tx1"/>
                          </a:solidFill>
                          <a:effectLst/>
                          <a:latin typeface="Century Gothic" panose="020B0502020202020204" pitchFamily="34" charset="0"/>
                        </a:rPr>
                        <a:t>Number of reports on the implementation of the ICT Strategy and Plan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100">
                          <a:solidFill>
                            <a:schemeClr val="tx1"/>
                          </a:solidFill>
                          <a:effectLst/>
                          <a:latin typeface="Century Gothic" panose="020B0502020202020204" pitchFamily="34" charset="0"/>
                        </a:rPr>
                        <a:t>Quarterly reports on the implementation of ICT plan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Quarterly report on the implementation of ICT plan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Quarterly Reports submitted.</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a:solidFill>
                            <a:schemeClr val="tx1"/>
                          </a:solidFill>
                          <a:effectLst/>
                          <a:latin typeface="Century Gothic" panose="020B0502020202020204" pitchFamily="34" charset="0"/>
                        </a:rPr>
                        <a:t>No Variance</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a:solidFill>
                            <a:schemeClr val="tx1"/>
                          </a:solidFill>
                          <a:effectLst/>
                          <a:latin typeface="Century Gothic" panose="020B0502020202020204" pitchFamily="34" charset="0"/>
                        </a:rPr>
                        <a:t>No Corrective Action</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704178287"/>
                  </a:ext>
                </a:extLst>
              </a:tr>
              <a:tr h="950214">
                <a:tc>
                  <a:txBody>
                    <a:bodyPr/>
                    <a:lstStyle/>
                    <a:p>
                      <a:pPr marL="0" marR="42545" lvl="0" indent="0" algn="ctr">
                        <a:lnSpc>
                          <a:spcPct val="115000"/>
                        </a:lnSpc>
                        <a:spcAft>
                          <a:spcPts val="15"/>
                        </a:spcAft>
                        <a:buFont typeface="+mj-lt"/>
                        <a:buNone/>
                      </a:pPr>
                      <a:r>
                        <a:rPr lang="en-ZA" sz="1000" dirty="0">
                          <a:effectLst/>
                        </a:rPr>
                        <a:t>7. 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100">
                          <a:solidFill>
                            <a:schemeClr val="tx1"/>
                          </a:solidFill>
                          <a:effectLst/>
                          <a:latin typeface="Century Gothic" panose="020B0502020202020204" pitchFamily="34" charset="0"/>
                        </a:rPr>
                        <a:t>Number of reports on the implementation of the M&amp;E Plan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100">
                          <a:solidFill>
                            <a:schemeClr val="tx1"/>
                          </a:solidFill>
                          <a:effectLst/>
                          <a:latin typeface="Century Gothic" panose="020B0502020202020204" pitchFamily="34" charset="0"/>
                        </a:rPr>
                        <a:t>Report on the </a:t>
                      </a:r>
                    </a:p>
                    <a:p>
                      <a:pPr marL="1270" marR="42545" indent="-6350" algn="just">
                        <a:lnSpc>
                          <a:spcPct val="115000"/>
                        </a:lnSpc>
                        <a:spcAft>
                          <a:spcPts val="15"/>
                        </a:spcAft>
                      </a:pPr>
                      <a:r>
                        <a:rPr lang="en-ZA" sz="1100">
                          <a:solidFill>
                            <a:schemeClr val="tx1"/>
                          </a:solidFill>
                          <a:effectLst/>
                          <a:latin typeface="Century Gothic" panose="020B0502020202020204" pitchFamily="34" charset="0"/>
                        </a:rPr>
                        <a:t>implementation of M&amp;E </a:t>
                      </a:r>
                    </a:p>
                    <a:p>
                      <a:pPr marL="52070" marR="42545" indent="-6350" algn="just">
                        <a:lnSpc>
                          <a:spcPct val="115000"/>
                        </a:lnSpc>
                        <a:spcAft>
                          <a:spcPts val="15"/>
                        </a:spcAft>
                      </a:pPr>
                      <a:r>
                        <a:rPr lang="en-ZA" sz="1100">
                          <a:solidFill>
                            <a:schemeClr val="tx1"/>
                          </a:solidFill>
                          <a:effectLst/>
                          <a:latin typeface="Century Gothic" panose="020B0502020202020204" pitchFamily="34" charset="0"/>
                        </a:rPr>
                        <a:t>Plan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100">
                          <a:solidFill>
                            <a:schemeClr val="tx1"/>
                          </a:solidFill>
                          <a:effectLst/>
                          <a:latin typeface="Century Gothic" panose="020B0502020202020204" pitchFamily="34" charset="0"/>
                        </a:rPr>
                        <a:t>Implement M&amp;E </a:t>
                      </a:r>
                    </a:p>
                    <a:p>
                      <a:pPr marL="1270" marR="42545" indent="-6350" algn="just">
                        <a:lnSpc>
                          <a:spcPct val="115000"/>
                        </a:lnSpc>
                        <a:spcAft>
                          <a:spcPts val="15"/>
                        </a:spcAft>
                      </a:pPr>
                      <a:r>
                        <a:rPr lang="en-ZA" sz="1100">
                          <a:solidFill>
                            <a:schemeClr val="tx1"/>
                          </a:solidFill>
                          <a:effectLst/>
                          <a:latin typeface="Century Gothic" panose="020B0502020202020204" pitchFamily="34" charset="0"/>
                        </a:rPr>
                        <a:t>Plan </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a:solidFill>
                            <a:schemeClr val="tx1"/>
                          </a:solidFill>
                          <a:effectLst/>
                          <a:latin typeface="Century Gothic" panose="020B0502020202020204" pitchFamily="34" charset="0"/>
                        </a:rPr>
                        <a:t>A quarterly report on the implementation of M&amp;E Plan has been developed.</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No variance</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a:solidFill>
                            <a:schemeClr val="tx1"/>
                          </a:solidFill>
                          <a:effectLst/>
                          <a:latin typeface="Century Gothic" panose="020B0502020202020204" pitchFamily="34" charset="0"/>
                        </a:rPr>
                        <a:t>No corrective action.</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4020157479"/>
                  </a:ext>
                </a:extLst>
              </a:tr>
              <a:tr h="1118266">
                <a:tc>
                  <a:txBody>
                    <a:bodyPr/>
                    <a:lstStyle/>
                    <a:p>
                      <a:pPr marL="0" marR="42545" lvl="0" indent="0" algn="ctr">
                        <a:lnSpc>
                          <a:spcPct val="115000"/>
                        </a:lnSpc>
                        <a:spcAft>
                          <a:spcPts val="15"/>
                        </a:spcAft>
                        <a:buFont typeface="+mj-lt"/>
                        <a:buNone/>
                      </a:pPr>
                      <a:r>
                        <a:rPr lang="en-ZA" sz="1000" dirty="0">
                          <a:effectLst/>
                        </a:rPr>
                        <a:t>8. 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100" dirty="0">
                          <a:solidFill>
                            <a:schemeClr val="tx1"/>
                          </a:solidFill>
                          <a:effectLst/>
                          <a:latin typeface="Century Gothic" panose="020B0502020202020204" pitchFamily="34" charset="0"/>
                        </a:rPr>
                        <a:t>Number of reports on the implementation of the tracking tool.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100" dirty="0">
                          <a:solidFill>
                            <a:schemeClr val="tx1"/>
                          </a:solidFill>
                          <a:effectLst/>
                          <a:latin typeface="Century Gothic" panose="020B0502020202020204" pitchFamily="34" charset="0"/>
                        </a:rPr>
                        <a:t>Report on the implementation tracking tool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5000"/>
                        </a:lnSpc>
                        <a:spcAft>
                          <a:spcPts val="15"/>
                        </a:spcAft>
                      </a:pPr>
                      <a:r>
                        <a:rPr lang="en-ZA" sz="1100" dirty="0">
                          <a:solidFill>
                            <a:schemeClr val="tx1"/>
                          </a:solidFill>
                          <a:effectLst/>
                          <a:latin typeface="Century Gothic" panose="020B0502020202020204" pitchFamily="34" charset="0"/>
                        </a:rPr>
                        <a:t>Implement tracking tool </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a:solidFill>
                            <a:schemeClr val="tx1"/>
                          </a:solidFill>
                          <a:effectLst/>
                          <a:latin typeface="Century Gothic" panose="020B0502020202020204" pitchFamily="34" charset="0"/>
                        </a:rPr>
                        <a:t>The tracking tool is updated quarterly for reporting to the relevant sub-committee.</a:t>
                      </a:r>
                      <a:endParaRPr lang="en-ZA" sz="11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No variance</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100" dirty="0">
                          <a:solidFill>
                            <a:schemeClr val="tx1"/>
                          </a:solidFill>
                          <a:effectLst/>
                          <a:latin typeface="Century Gothic" panose="020B0502020202020204" pitchFamily="34" charset="0"/>
                        </a:rPr>
                        <a:t>No corrective action.</a:t>
                      </a:r>
                      <a:endParaRPr lang="en-ZA" sz="11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865933671"/>
                  </a:ext>
                </a:extLst>
              </a:tr>
            </a:tbl>
          </a:graphicData>
        </a:graphic>
      </p:graphicFrame>
    </p:spTree>
    <p:extLst>
      <p:ext uri="{BB962C8B-B14F-4D97-AF65-F5344CB8AC3E}">
        <p14:creationId xmlns:p14="http://schemas.microsoft.com/office/powerpoint/2010/main" xmlns="" val="266661627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585545" y="34190"/>
            <a:ext cx="3972910" cy="838032"/>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21</a:t>
            </a:fld>
            <a:endParaRPr dirty="0"/>
          </a:p>
        </p:txBody>
      </p:sp>
      <p:sp>
        <p:nvSpPr>
          <p:cNvPr id="9" name="TextBox 8">
            <a:extLst>
              <a:ext uri="{FF2B5EF4-FFF2-40B4-BE49-F238E27FC236}">
                <a16:creationId xmlns:a16="http://schemas.microsoft.com/office/drawing/2014/main" xmlns="" id="{E268C574-978D-46F4-9586-73E28217AD9C}"/>
              </a:ext>
            </a:extLst>
          </p:cNvPr>
          <p:cNvSpPr txBox="1"/>
          <p:nvPr/>
        </p:nvSpPr>
        <p:spPr>
          <a:xfrm>
            <a:off x="312157" y="717339"/>
            <a:ext cx="896112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1" name="Table 10">
            <a:extLst>
              <a:ext uri="{FF2B5EF4-FFF2-40B4-BE49-F238E27FC236}">
                <a16:creationId xmlns:a16="http://schemas.microsoft.com/office/drawing/2014/main" xmlns="" id="{912551BA-73F8-40EE-87B0-ADFDF6E6A758}"/>
              </a:ext>
            </a:extLst>
          </p:cNvPr>
          <p:cNvGraphicFramePr>
            <a:graphicFrameLocks noGrp="1"/>
          </p:cNvGraphicFramePr>
          <p:nvPr>
            <p:extLst>
              <p:ext uri="{D42A27DB-BD31-4B8C-83A1-F6EECF244321}">
                <p14:modId xmlns:p14="http://schemas.microsoft.com/office/powerpoint/2010/main" xmlns="" val="4008243703"/>
              </p:ext>
            </p:extLst>
          </p:nvPr>
        </p:nvGraphicFramePr>
        <p:xfrm>
          <a:off x="0" y="995652"/>
          <a:ext cx="9143999" cy="385318"/>
        </p:xfrm>
        <a:graphic>
          <a:graphicData uri="http://schemas.openxmlformats.org/drawingml/2006/table">
            <a:tbl>
              <a:tblPr>
                <a:tableStyleId>{5940675A-B579-460E-94D1-54222C63F5DA}</a:tableStyleId>
              </a:tblPr>
              <a:tblGrid>
                <a:gridCol w="325120">
                  <a:extLst>
                    <a:ext uri="{9D8B030D-6E8A-4147-A177-3AD203B41FA5}">
                      <a16:colId xmlns:a16="http://schemas.microsoft.com/office/drawing/2014/main" xmlns="" val="350417855"/>
                    </a:ext>
                  </a:extLst>
                </a:gridCol>
                <a:gridCol w="1463039">
                  <a:extLst>
                    <a:ext uri="{9D8B030D-6E8A-4147-A177-3AD203B41FA5}">
                      <a16:colId xmlns:a16="http://schemas.microsoft.com/office/drawing/2014/main" xmlns="" val="4180461511"/>
                    </a:ext>
                  </a:extLst>
                </a:gridCol>
                <a:gridCol w="1522600">
                  <a:extLst>
                    <a:ext uri="{9D8B030D-6E8A-4147-A177-3AD203B41FA5}">
                      <a16:colId xmlns:a16="http://schemas.microsoft.com/office/drawing/2014/main" xmlns="" val="3342170485"/>
                    </a:ext>
                  </a:extLst>
                </a:gridCol>
                <a:gridCol w="914400">
                  <a:extLst>
                    <a:ext uri="{9D8B030D-6E8A-4147-A177-3AD203B41FA5}">
                      <a16:colId xmlns:a16="http://schemas.microsoft.com/office/drawing/2014/main" xmlns="" val="4258596954"/>
                    </a:ext>
                  </a:extLst>
                </a:gridCol>
                <a:gridCol w="2921875">
                  <a:extLst>
                    <a:ext uri="{9D8B030D-6E8A-4147-A177-3AD203B41FA5}">
                      <a16:colId xmlns:a16="http://schemas.microsoft.com/office/drawing/2014/main" xmlns="" val="1372670853"/>
                    </a:ext>
                  </a:extLst>
                </a:gridCol>
                <a:gridCol w="903890">
                  <a:extLst>
                    <a:ext uri="{9D8B030D-6E8A-4147-A177-3AD203B41FA5}">
                      <a16:colId xmlns:a16="http://schemas.microsoft.com/office/drawing/2014/main" xmlns="" val="2202377098"/>
                    </a:ext>
                  </a:extLst>
                </a:gridCol>
                <a:gridCol w="1093075">
                  <a:extLst>
                    <a:ext uri="{9D8B030D-6E8A-4147-A177-3AD203B41FA5}">
                      <a16:colId xmlns:a16="http://schemas.microsoft.com/office/drawing/2014/main" xmlns="" val="1747221377"/>
                    </a:ext>
                  </a:extLst>
                </a:gridCol>
              </a:tblGrid>
              <a:tr h="367936">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Output Indicators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Annual Targets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Q2</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Actual Performance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200" b="1" dirty="0">
                          <a:solidFill>
                            <a:schemeClr val="bg1"/>
                          </a:solidFill>
                          <a:effectLst/>
                          <a:latin typeface="Century Gothic" panose="020B0502020202020204" pitchFamily="34" charset="0"/>
                        </a:rPr>
                        <a:t>Variance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52400" marR="42545" indent="-6350" algn="ctr">
                        <a:lnSpc>
                          <a:spcPct val="110000"/>
                        </a:lnSpc>
                        <a:spcAft>
                          <a:spcPts val="15"/>
                        </a:spcAft>
                      </a:pPr>
                      <a:r>
                        <a:rPr lang="en-ZA" sz="1200" b="1" dirty="0">
                          <a:solidFill>
                            <a:schemeClr val="bg1"/>
                          </a:solidFill>
                          <a:effectLst/>
                          <a:latin typeface="Century Gothic" panose="020B0502020202020204" pitchFamily="34" charset="0"/>
                        </a:rPr>
                        <a:t>Corrective Action</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355198186"/>
                  </a:ext>
                </a:extLst>
              </a:tr>
            </a:tbl>
          </a:graphicData>
        </a:graphic>
      </p:graphicFrame>
      <p:graphicFrame>
        <p:nvGraphicFramePr>
          <p:cNvPr id="3" name="Table 2">
            <a:extLst>
              <a:ext uri="{FF2B5EF4-FFF2-40B4-BE49-F238E27FC236}">
                <a16:creationId xmlns:a16="http://schemas.microsoft.com/office/drawing/2014/main" xmlns="" id="{FEF9EC21-939F-4377-BA10-6DD941B2F3AF}"/>
              </a:ext>
            </a:extLst>
          </p:cNvPr>
          <p:cNvGraphicFramePr>
            <a:graphicFrameLocks noGrp="1"/>
          </p:cNvGraphicFramePr>
          <p:nvPr>
            <p:extLst>
              <p:ext uri="{D42A27DB-BD31-4B8C-83A1-F6EECF244321}">
                <p14:modId xmlns:p14="http://schemas.microsoft.com/office/powerpoint/2010/main" xmlns="" val="2982175774"/>
              </p:ext>
            </p:extLst>
          </p:nvPr>
        </p:nvGraphicFramePr>
        <p:xfrm>
          <a:off x="-1" y="1380970"/>
          <a:ext cx="9143999" cy="5262841"/>
        </p:xfrm>
        <a:graphic>
          <a:graphicData uri="http://schemas.openxmlformats.org/drawingml/2006/table">
            <a:tbl>
              <a:tblPr>
                <a:tableStyleId>{5940675A-B579-460E-94D1-54222C63F5DA}</a:tableStyleId>
              </a:tblPr>
              <a:tblGrid>
                <a:gridCol w="336331">
                  <a:extLst>
                    <a:ext uri="{9D8B030D-6E8A-4147-A177-3AD203B41FA5}">
                      <a16:colId xmlns:a16="http://schemas.microsoft.com/office/drawing/2014/main" xmlns="" val="4004980926"/>
                    </a:ext>
                  </a:extLst>
                </a:gridCol>
                <a:gridCol w="1450428">
                  <a:extLst>
                    <a:ext uri="{9D8B030D-6E8A-4147-A177-3AD203B41FA5}">
                      <a16:colId xmlns:a16="http://schemas.microsoft.com/office/drawing/2014/main" xmlns="" val="3834042191"/>
                    </a:ext>
                  </a:extLst>
                </a:gridCol>
                <a:gridCol w="1552631">
                  <a:extLst>
                    <a:ext uri="{9D8B030D-6E8A-4147-A177-3AD203B41FA5}">
                      <a16:colId xmlns:a16="http://schemas.microsoft.com/office/drawing/2014/main" xmlns="" val="3955896533"/>
                    </a:ext>
                  </a:extLst>
                </a:gridCol>
                <a:gridCol w="938321">
                  <a:extLst>
                    <a:ext uri="{9D8B030D-6E8A-4147-A177-3AD203B41FA5}">
                      <a16:colId xmlns:a16="http://schemas.microsoft.com/office/drawing/2014/main" xmlns="" val="2210077202"/>
                    </a:ext>
                  </a:extLst>
                </a:gridCol>
                <a:gridCol w="2900856">
                  <a:extLst>
                    <a:ext uri="{9D8B030D-6E8A-4147-A177-3AD203B41FA5}">
                      <a16:colId xmlns:a16="http://schemas.microsoft.com/office/drawing/2014/main" xmlns="" val="3624734907"/>
                    </a:ext>
                  </a:extLst>
                </a:gridCol>
                <a:gridCol w="882868">
                  <a:extLst>
                    <a:ext uri="{9D8B030D-6E8A-4147-A177-3AD203B41FA5}">
                      <a16:colId xmlns:a16="http://schemas.microsoft.com/office/drawing/2014/main" xmlns="" val="2411180917"/>
                    </a:ext>
                  </a:extLst>
                </a:gridCol>
                <a:gridCol w="1082564">
                  <a:extLst>
                    <a:ext uri="{9D8B030D-6E8A-4147-A177-3AD203B41FA5}">
                      <a16:colId xmlns:a16="http://schemas.microsoft.com/office/drawing/2014/main" xmlns="" val="2305218681"/>
                    </a:ext>
                  </a:extLst>
                </a:gridCol>
              </a:tblGrid>
              <a:tr h="1192087">
                <a:tc>
                  <a:txBody>
                    <a:bodyPr/>
                    <a:lstStyle/>
                    <a:p>
                      <a:pPr marL="0" marR="42545" lvl="0" indent="0" algn="ctr">
                        <a:lnSpc>
                          <a:spcPct val="115000"/>
                        </a:lnSpc>
                        <a:spcAft>
                          <a:spcPts val="15"/>
                        </a:spcAft>
                        <a:buFont typeface="+mj-lt"/>
                        <a:buNone/>
                      </a:pPr>
                      <a:r>
                        <a:rPr lang="en-ZA" sz="1000" b="1" dirty="0">
                          <a:effectLst/>
                          <a:latin typeface="Century Gothic" panose="020B0502020202020204" pitchFamily="34" charset="0"/>
                        </a:rPr>
                        <a:t>9. 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900" dirty="0">
                          <a:effectLst/>
                          <a:latin typeface="Century Gothic" panose="020B0502020202020204" pitchFamily="34" charset="0"/>
                        </a:rPr>
                        <a:t>Number of reports on the implementation of the performance </a:t>
                      </a:r>
                    </a:p>
                    <a:p>
                      <a:pPr marL="86360" marR="42545" indent="-6350" algn="just">
                        <a:lnSpc>
                          <a:spcPct val="115000"/>
                        </a:lnSpc>
                        <a:spcAft>
                          <a:spcPts val="15"/>
                        </a:spcAft>
                      </a:pPr>
                      <a:r>
                        <a:rPr lang="en-ZA" sz="900" dirty="0">
                          <a:effectLst/>
                          <a:latin typeface="Century Gothic" panose="020B0502020202020204" pitchFamily="34" charset="0"/>
                        </a:rPr>
                        <a:t>information management policy informed by the business model and the </a:t>
                      </a:r>
                    </a:p>
                    <a:p>
                      <a:pPr marL="86360" marR="42545" indent="-6350" algn="just">
                        <a:lnSpc>
                          <a:spcPct val="115000"/>
                        </a:lnSpc>
                        <a:spcAft>
                          <a:spcPts val="15"/>
                        </a:spcAft>
                      </a:pPr>
                      <a:r>
                        <a:rPr lang="en-ZA" sz="900" dirty="0">
                          <a:effectLst/>
                          <a:latin typeface="Century Gothic" panose="020B0502020202020204" pitchFamily="34" charset="0"/>
                        </a:rPr>
                        <a:t>M&amp;E Plan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900">
                          <a:effectLst/>
                          <a:latin typeface="Century Gothic" panose="020B0502020202020204" pitchFamily="34" charset="0"/>
                        </a:rPr>
                        <a:t>Report on the implementation of the performance </a:t>
                      </a:r>
                    </a:p>
                    <a:p>
                      <a:pPr marL="1270" marR="42545" indent="-6350" algn="just">
                        <a:lnSpc>
                          <a:spcPct val="115000"/>
                        </a:lnSpc>
                        <a:spcAft>
                          <a:spcPts val="15"/>
                        </a:spcAft>
                      </a:pPr>
                      <a:r>
                        <a:rPr lang="en-ZA" sz="900">
                          <a:effectLst/>
                          <a:latin typeface="Century Gothic" panose="020B0502020202020204" pitchFamily="34" charset="0"/>
                        </a:rPr>
                        <a:t>information management policy informed by the business model and the </a:t>
                      </a:r>
                    </a:p>
                    <a:p>
                      <a:pPr marL="52070" marR="42545" indent="-6350" algn="just">
                        <a:lnSpc>
                          <a:spcPct val="115000"/>
                        </a:lnSpc>
                        <a:spcAft>
                          <a:spcPts val="15"/>
                        </a:spcAft>
                      </a:pPr>
                      <a:r>
                        <a:rPr lang="en-ZA" sz="900">
                          <a:effectLst/>
                          <a:latin typeface="Century Gothic" panose="020B0502020202020204" pitchFamily="34" charset="0"/>
                        </a:rPr>
                        <a:t>M&amp;E Plan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Implement performance information policy informed by business model and the M&amp;E Plan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Implementation of the performance information policy continues as part of the review of the policy for alignment to the M&amp;E Framework, a session will be held in Q3 to finalise this assignment.</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No variance</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No corrective action.</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973362632"/>
                  </a:ext>
                </a:extLst>
              </a:tr>
              <a:tr h="890698">
                <a:tc>
                  <a:txBody>
                    <a:bodyPr/>
                    <a:lstStyle/>
                    <a:p>
                      <a:pPr marL="0" marR="42545" lvl="0" indent="0" algn="ctr">
                        <a:lnSpc>
                          <a:spcPct val="115000"/>
                        </a:lnSpc>
                        <a:spcAft>
                          <a:spcPts val="15"/>
                        </a:spcAft>
                        <a:buFont typeface="+mj-lt"/>
                        <a:buNone/>
                      </a:pPr>
                      <a:r>
                        <a:rPr lang="en-ZA" sz="1000" b="1" dirty="0">
                          <a:effectLst/>
                          <a:latin typeface="Century Gothic" panose="020B0502020202020204" pitchFamily="34" charset="0"/>
                        </a:rPr>
                        <a:t>10. 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900" dirty="0">
                          <a:effectLst/>
                          <a:latin typeface="Century Gothic" panose="020B0502020202020204" pitchFamily="34" charset="0"/>
                        </a:rPr>
                        <a:t>Number of strategic partnership agreements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900" dirty="0">
                          <a:effectLst/>
                          <a:latin typeface="Century Gothic" panose="020B0502020202020204" pitchFamily="34" charset="0"/>
                        </a:rPr>
                        <a:t>4 Strategic partnership agreements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1 strategic partnership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dirty="0">
                          <a:effectLst/>
                          <a:latin typeface="Century Gothic" panose="020B0502020202020204" pitchFamily="34" charset="0"/>
                        </a:rPr>
                        <a:t>Proposals for partnerships with the ETDP SETA &amp; Ipas are underway.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0" marR="42545" indent="0" algn="just">
                        <a:lnSpc>
                          <a:spcPct val="115000"/>
                        </a:lnSpc>
                        <a:spcAft>
                          <a:spcPts val="15"/>
                        </a:spcAft>
                      </a:pPr>
                      <a:r>
                        <a:rPr lang="en-ZA" sz="900" dirty="0">
                          <a:effectLst/>
                          <a:latin typeface="Century Gothic" panose="020B0502020202020204" pitchFamily="34" charset="0"/>
                        </a:rPr>
                        <a:t>1 partnership will compensate for the non-achievement in Q1.</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dirty="0">
                          <a:effectLst/>
                          <a:latin typeface="Century Gothic" panose="020B0502020202020204" pitchFamily="34" charset="0"/>
                        </a:rPr>
                        <a:t>The partnerships will be finalised in Q3, due to MoU negotiations.</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81458678"/>
                  </a:ext>
                </a:extLst>
              </a:tr>
              <a:tr h="3082759">
                <a:tc>
                  <a:txBody>
                    <a:bodyPr/>
                    <a:lstStyle/>
                    <a:p>
                      <a:pPr marL="0" marR="42545" lvl="0" indent="0" algn="ctr">
                        <a:lnSpc>
                          <a:spcPct val="115000"/>
                        </a:lnSpc>
                        <a:spcAft>
                          <a:spcPts val="15"/>
                        </a:spcAft>
                        <a:buFont typeface="+mj-lt"/>
                        <a:buNone/>
                      </a:pPr>
                      <a:r>
                        <a:rPr lang="en-ZA" sz="1000" b="1" dirty="0">
                          <a:effectLst/>
                          <a:latin typeface="Century Gothic" panose="020B0502020202020204" pitchFamily="34" charset="0"/>
                        </a:rPr>
                        <a:t>11. 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900" dirty="0">
                          <a:effectLst/>
                          <a:latin typeface="Century Gothic" panose="020B0502020202020204" pitchFamily="34" charset="0"/>
                        </a:rPr>
                        <a:t>Number of reports on the implementation of the Communications strategy and Plan Implemented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900">
                          <a:effectLst/>
                          <a:latin typeface="Century Gothic" panose="020B0502020202020204" pitchFamily="34" charset="0"/>
                        </a:rPr>
                        <a:t>Report on the </a:t>
                      </a:r>
                    </a:p>
                    <a:p>
                      <a:pPr marL="52070" marR="42545" indent="-6350" algn="just">
                        <a:lnSpc>
                          <a:spcPct val="115000"/>
                        </a:lnSpc>
                        <a:spcAft>
                          <a:spcPts val="15"/>
                        </a:spcAft>
                      </a:pPr>
                      <a:r>
                        <a:rPr lang="en-ZA" sz="900">
                          <a:effectLst/>
                          <a:latin typeface="Century Gothic" panose="020B0502020202020204" pitchFamily="34" charset="0"/>
                        </a:rPr>
                        <a:t>implementation of the Communications strategy and Plan implemented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Implement communications strategy and plan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The communications strategy and plan were implemented through:</a:t>
                      </a:r>
                    </a:p>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 Developed and implemented a Crisis Communication Plan for Public Relations.</a:t>
                      </a:r>
                    </a:p>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 Developed and Implemented Internal CGE Crisis Management Messages.</a:t>
                      </a:r>
                    </a:p>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 Developed a standard operating procedure for management of and responses to parliamentary questions.</a:t>
                      </a:r>
                    </a:p>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 Developed and Implemented Content Plan for Social Media Information Publishing.</a:t>
                      </a:r>
                    </a:p>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 Developed Community Radio Interview Scripts for Provincial Managers for the GCIS Radio Programme.</a:t>
                      </a:r>
                    </a:p>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 Developed draft Social Media Policy for approval by management.</a:t>
                      </a:r>
                    </a:p>
                    <a:p>
                      <a:pPr marL="179388" marR="42545" indent="-122238" algn="just">
                        <a:lnSpc>
                          <a:spcPct val="115000"/>
                        </a:lnSpc>
                        <a:spcAft>
                          <a:spcPts val="15"/>
                        </a:spcAft>
                        <a:buFont typeface="Arial" panose="020B0604020202020204" pitchFamily="34" charset="0"/>
                        <a:buChar char="•"/>
                      </a:pPr>
                      <a:r>
                        <a:rPr lang="en-ZA" sz="900" dirty="0">
                          <a:effectLst/>
                          <a:latin typeface="Century Gothic" panose="020B0502020202020204" pitchFamily="34" charset="0"/>
                        </a:rPr>
                        <a:t> Developed Plan for new CGE Information Brochures/Pamphlets.</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a:effectLst/>
                          <a:latin typeface="Century Gothic" panose="020B0502020202020204" pitchFamily="34" charset="0"/>
                        </a:rPr>
                        <a:t>No Variance.</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900" dirty="0">
                          <a:effectLst/>
                          <a:latin typeface="Century Gothic" panose="020B0502020202020204" pitchFamily="34" charset="0"/>
                        </a:rPr>
                        <a:t>No Corrective Action Required.</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797745147"/>
                  </a:ext>
                </a:extLst>
              </a:tr>
            </a:tbl>
          </a:graphicData>
        </a:graphic>
      </p:graphicFrame>
    </p:spTree>
    <p:extLst>
      <p:ext uri="{BB962C8B-B14F-4D97-AF65-F5344CB8AC3E}">
        <p14:creationId xmlns:p14="http://schemas.microsoft.com/office/powerpoint/2010/main" xmlns="" val="356429056"/>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715578" y="73573"/>
            <a:ext cx="3712843" cy="783174"/>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22</a:t>
            </a:fld>
            <a:endParaRPr dirty="0"/>
          </a:p>
        </p:txBody>
      </p:sp>
      <p:sp>
        <p:nvSpPr>
          <p:cNvPr id="9" name="TextBox 8">
            <a:extLst>
              <a:ext uri="{FF2B5EF4-FFF2-40B4-BE49-F238E27FC236}">
                <a16:creationId xmlns:a16="http://schemas.microsoft.com/office/drawing/2014/main" xmlns="" id="{D0989234-7683-4172-8756-50A8A5C9B2C3}"/>
              </a:ext>
            </a:extLst>
          </p:cNvPr>
          <p:cNvSpPr txBox="1"/>
          <p:nvPr/>
        </p:nvSpPr>
        <p:spPr>
          <a:xfrm>
            <a:off x="322668" y="856747"/>
            <a:ext cx="896112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1" name="Table 10">
            <a:extLst>
              <a:ext uri="{FF2B5EF4-FFF2-40B4-BE49-F238E27FC236}">
                <a16:creationId xmlns:a16="http://schemas.microsoft.com/office/drawing/2014/main" xmlns="" id="{136931DF-ABCD-4CB8-B8F7-E72194959F75}"/>
              </a:ext>
            </a:extLst>
          </p:cNvPr>
          <p:cNvGraphicFramePr>
            <a:graphicFrameLocks noGrp="1"/>
          </p:cNvGraphicFramePr>
          <p:nvPr>
            <p:extLst>
              <p:ext uri="{D42A27DB-BD31-4B8C-83A1-F6EECF244321}">
                <p14:modId xmlns:p14="http://schemas.microsoft.com/office/powerpoint/2010/main" xmlns="" val="1156348682"/>
              </p:ext>
            </p:extLst>
          </p:nvPr>
        </p:nvGraphicFramePr>
        <p:xfrm>
          <a:off x="1" y="1097283"/>
          <a:ext cx="9143999" cy="385318"/>
        </p:xfrm>
        <a:graphic>
          <a:graphicData uri="http://schemas.openxmlformats.org/drawingml/2006/table">
            <a:tbl>
              <a:tblPr>
                <a:tableStyleId>{5940675A-B579-460E-94D1-54222C63F5DA}</a:tableStyleId>
              </a:tblPr>
              <a:tblGrid>
                <a:gridCol w="325120">
                  <a:extLst>
                    <a:ext uri="{9D8B030D-6E8A-4147-A177-3AD203B41FA5}">
                      <a16:colId xmlns:a16="http://schemas.microsoft.com/office/drawing/2014/main" xmlns="" val="350417855"/>
                    </a:ext>
                  </a:extLst>
                </a:gridCol>
                <a:gridCol w="1072755">
                  <a:extLst>
                    <a:ext uri="{9D8B030D-6E8A-4147-A177-3AD203B41FA5}">
                      <a16:colId xmlns:a16="http://schemas.microsoft.com/office/drawing/2014/main" xmlns="" val="4180461511"/>
                    </a:ext>
                  </a:extLst>
                </a:gridCol>
                <a:gridCol w="1219200">
                  <a:extLst>
                    <a:ext uri="{9D8B030D-6E8A-4147-A177-3AD203B41FA5}">
                      <a16:colId xmlns:a16="http://schemas.microsoft.com/office/drawing/2014/main" xmlns="" val="3342170485"/>
                    </a:ext>
                  </a:extLst>
                </a:gridCol>
                <a:gridCol w="1282262">
                  <a:extLst>
                    <a:ext uri="{9D8B030D-6E8A-4147-A177-3AD203B41FA5}">
                      <a16:colId xmlns:a16="http://schemas.microsoft.com/office/drawing/2014/main" xmlns="" val="4258596954"/>
                    </a:ext>
                  </a:extLst>
                </a:gridCol>
                <a:gridCol w="3090041">
                  <a:extLst>
                    <a:ext uri="{9D8B030D-6E8A-4147-A177-3AD203B41FA5}">
                      <a16:colId xmlns:a16="http://schemas.microsoft.com/office/drawing/2014/main" xmlns="" val="1372670853"/>
                    </a:ext>
                  </a:extLst>
                </a:gridCol>
                <a:gridCol w="1037021">
                  <a:extLst>
                    <a:ext uri="{9D8B030D-6E8A-4147-A177-3AD203B41FA5}">
                      <a16:colId xmlns:a16="http://schemas.microsoft.com/office/drawing/2014/main" xmlns="" val="2202377098"/>
                    </a:ext>
                  </a:extLst>
                </a:gridCol>
                <a:gridCol w="1117600">
                  <a:extLst>
                    <a:ext uri="{9D8B030D-6E8A-4147-A177-3AD203B41FA5}">
                      <a16:colId xmlns:a16="http://schemas.microsoft.com/office/drawing/2014/main" xmlns="" val="1747221377"/>
                    </a:ext>
                  </a:extLst>
                </a:gridCol>
              </a:tblGrid>
              <a:tr h="367936">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Output Indicators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Annual Targets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Q2</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Actual Performance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200" b="1" dirty="0">
                          <a:solidFill>
                            <a:schemeClr val="bg1"/>
                          </a:solidFill>
                          <a:effectLst/>
                          <a:latin typeface="Century Gothic" panose="020B0502020202020204" pitchFamily="34" charset="0"/>
                        </a:rPr>
                        <a:t>Variance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52400" marR="42545" indent="-6350" algn="ctr">
                        <a:lnSpc>
                          <a:spcPct val="110000"/>
                        </a:lnSpc>
                        <a:spcAft>
                          <a:spcPts val="15"/>
                        </a:spcAft>
                      </a:pPr>
                      <a:r>
                        <a:rPr lang="en-ZA" sz="1200" b="1" dirty="0">
                          <a:solidFill>
                            <a:schemeClr val="bg1"/>
                          </a:solidFill>
                          <a:effectLst/>
                          <a:latin typeface="Century Gothic" panose="020B0502020202020204" pitchFamily="34" charset="0"/>
                        </a:rPr>
                        <a:t>Corrective Action</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355198186"/>
                  </a:ext>
                </a:extLst>
              </a:tr>
            </a:tbl>
          </a:graphicData>
        </a:graphic>
      </p:graphicFrame>
      <p:graphicFrame>
        <p:nvGraphicFramePr>
          <p:cNvPr id="3" name="Table 2">
            <a:extLst>
              <a:ext uri="{FF2B5EF4-FFF2-40B4-BE49-F238E27FC236}">
                <a16:creationId xmlns:a16="http://schemas.microsoft.com/office/drawing/2014/main" xmlns="" id="{BF336FD2-4699-4D78-B7C8-64FB2E36D33B}"/>
              </a:ext>
            </a:extLst>
          </p:cNvPr>
          <p:cNvGraphicFramePr>
            <a:graphicFrameLocks noGrp="1"/>
          </p:cNvGraphicFramePr>
          <p:nvPr>
            <p:extLst>
              <p:ext uri="{D42A27DB-BD31-4B8C-83A1-F6EECF244321}">
                <p14:modId xmlns:p14="http://schemas.microsoft.com/office/powerpoint/2010/main" xmlns="" val="1003510624"/>
              </p:ext>
            </p:extLst>
          </p:nvPr>
        </p:nvGraphicFramePr>
        <p:xfrm>
          <a:off x="0" y="1496469"/>
          <a:ext cx="9143997" cy="5264343"/>
        </p:xfrm>
        <a:graphic>
          <a:graphicData uri="http://schemas.openxmlformats.org/drawingml/2006/table">
            <a:tbl>
              <a:tblPr>
                <a:tableStyleId>{5940675A-B579-460E-94D1-54222C63F5DA}</a:tableStyleId>
              </a:tblPr>
              <a:tblGrid>
                <a:gridCol w="336331">
                  <a:extLst>
                    <a:ext uri="{9D8B030D-6E8A-4147-A177-3AD203B41FA5}">
                      <a16:colId xmlns:a16="http://schemas.microsoft.com/office/drawing/2014/main" xmlns="" val="1467749315"/>
                    </a:ext>
                  </a:extLst>
                </a:gridCol>
                <a:gridCol w="1061545">
                  <a:extLst>
                    <a:ext uri="{9D8B030D-6E8A-4147-A177-3AD203B41FA5}">
                      <a16:colId xmlns:a16="http://schemas.microsoft.com/office/drawing/2014/main" xmlns="" val="1619328928"/>
                    </a:ext>
                  </a:extLst>
                </a:gridCol>
                <a:gridCol w="1219200">
                  <a:extLst>
                    <a:ext uri="{9D8B030D-6E8A-4147-A177-3AD203B41FA5}">
                      <a16:colId xmlns:a16="http://schemas.microsoft.com/office/drawing/2014/main" xmlns="" val="178711085"/>
                    </a:ext>
                  </a:extLst>
                </a:gridCol>
                <a:gridCol w="1282262">
                  <a:extLst>
                    <a:ext uri="{9D8B030D-6E8A-4147-A177-3AD203B41FA5}">
                      <a16:colId xmlns:a16="http://schemas.microsoft.com/office/drawing/2014/main" xmlns="" val="1157663583"/>
                    </a:ext>
                  </a:extLst>
                </a:gridCol>
                <a:gridCol w="3100552">
                  <a:extLst>
                    <a:ext uri="{9D8B030D-6E8A-4147-A177-3AD203B41FA5}">
                      <a16:colId xmlns:a16="http://schemas.microsoft.com/office/drawing/2014/main" xmlns="" val="289072361"/>
                    </a:ext>
                  </a:extLst>
                </a:gridCol>
                <a:gridCol w="1051034">
                  <a:extLst>
                    <a:ext uri="{9D8B030D-6E8A-4147-A177-3AD203B41FA5}">
                      <a16:colId xmlns:a16="http://schemas.microsoft.com/office/drawing/2014/main" xmlns="" val="1234584907"/>
                    </a:ext>
                  </a:extLst>
                </a:gridCol>
                <a:gridCol w="1093073">
                  <a:extLst>
                    <a:ext uri="{9D8B030D-6E8A-4147-A177-3AD203B41FA5}">
                      <a16:colId xmlns:a16="http://schemas.microsoft.com/office/drawing/2014/main" xmlns="" val="2890400557"/>
                    </a:ext>
                  </a:extLst>
                </a:gridCol>
              </a:tblGrid>
              <a:tr h="1796205">
                <a:tc>
                  <a:txBody>
                    <a:bodyPr/>
                    <a:lstStyle/>
                    <a:p>
                      <a:pPr marL="0" marR="42545" lvl="0" indent="0" algn="ctr">
                        <a:lnSpc>
                          <a:spcPct val="115000"/>
                        </a:lnSpc>
                        <a:spcAft>
                          <a:spcPts val="15"/>
                        </a:spcAft>
                        <a:buFont typeface="+mj-lt"/>
                        <a:buNone/>
                      </a:pPr>
                      <a:r>
                        <a:rPr lang="en-ZA" sz="1050" b="1" dirty="0">
                          <a:effectLst/>
                          <a:latin typeface="Century Gothic" panose="020B0502020202020204" pitchFamily="34" charset="0"/>
                        </a:rPr>
                        <a:t>12. </a:t>
                      </a:r>
                      <a:endParaRPr lang="en-ZA" sz="10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050">
                          <a:effectLst/>
                          <a:latin typeface="Century Gothic" panose="020B0502020202020204" pitchFamily="34" charset="0"/>
                        </a:rPr>
                        <a:t>Number of </a:t>
                      </a:r>
                    </a:p>
                    <a:p>
                      <a:pPr marL="86360" marR="42545" indent="-6350" algn="just">
                        <a:lnSpc>
                          <a:spcPct val="115000"/>
                        </a:lnSpc>
                        <a:spcAft>
                          <a:spcPts val="15"/>
                        </a:spcAft>
                      </a:pPr>
                      <a:r>
                        <a:rPr lang="en-ZA" sz="1050">
                          <a:effectLst/>
                          <a:latin typeface="Century Gothic" panose="020B0502020202020204" pitchFamily="34" charset="0"/>
                        </a:rPr>
                        <a:t>Consolidated Media monitoring reports on coverage of gender issues through traditional and digital media   </a:t>
                      </a:r>
                      <a:endParaRPr lang="en-ZA"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050" dirty="0">
                          <a:effectLst/>
                          <a:latin typeface="Century Gothic" panose="020B0502020202020204" pitchFamily="34" charset="0"/>
                        </a:rPr>
                        <a:t>Consolidated Media monitoring reports on coverage of gender issues through traditional and digital media   </a:t>
                      </a:r>
                      <a:endParaRPr lang="en-ZA"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905" marR="42545" indent="-1905" algn="just">
                        <a:lnSpc>
                          <a:spcPct val="115000"/>
                        </a:lnSpc>
                        <a:spcAft>
                          <a:spcPts val="15"/>
                        </a:spcAft>
                      </a:pPr>
                      <a:r>
                        <a:rPr lang="en-ZA" sz="1050" dirty="0">
                          <a:effectLst/>
                          <a:latin typeface="Century Gothic" panose="020B0502020202020204" pitchFamily="34" charset="0"/>
                        </a:rPr>
                        <a:t>Media monitoring report on coverage of gender issues through traditional and digital media  </a:t>
                      </a:r>
                      <a:endParaRPr lang="en-ZA"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50" dirty="0">
                          <a:effectLst/>
                          <a:latin typeface="Century Gothic" panose="020B0502020202020204" pitchFamily="34" charset="0"/>
                        </a:rPr>
                        <a:t>The detailed report is in the narrative section below: </a:t>
                      </a:r>
                    </a:p>
                    <a:p>
                      <a:pPr marL="63500" marR="42545" indent="-6350" algn="just">
                        <a:lnSpc>
                          <a:spcPct val="115000"/>
                        </a:lnSpc>
                        <a:spcAft>
                          <a:spcPts val="15"/>
                        </a:spcAft>
                      </a:pPr>
                      <a:r>
                        <a:rPr lang="en-ZA" sz="1050" dirty="0">
                          <a:effectLst/>
                          <a:latin typeface="Century Gothic" panose="020B0502020202020204" pitchFamily="34" charset="0"/>
                        </a:rPr>
                        <a:t> </a:t>
                      </a:r>
                    </a:p>
                    <a:p>
                      <a:pPr marL="63500" marR="42545" indent="-6350" algn="just">
                        <a:lnSpc>
                          <a:spcPct val="115000"/>
                        </a:lnSpc>
                        <a:spcAft>
                          <a:spcPts val="15"/>
                        </a:spcAft>
                      </a:pPr>
                      <a:r>
                        <a:rPr lang="en-ZA" sz="1050" dirty="0">
                          <a:effectLst/>
                          <a:latin typeface="Century Gothic" panose="020B0502020202020204" pitchFamily="34" charset="0"/>
                        </a:rPr>
                        <a:t>71 Television Interviews:</a:t>
                      </a:r>
                    </a:p>
                    <a:p>
                      <a:pPr marL="63500" marR="42545" indent="-6350" algn="just">
                        <a:lnSpc>
                          <a:spcPct val="115000"/>
                        </a:lnSpc>
                        <a:spcAft>
                          <a:spcPts val="15"/>
                        </a:spcAft>
                      </a:pPr>
                      <a:r>
                        <a:rPr lang="en-ZA" sz="1050" dirty="0">
                          <a:effectLst/>
                          <a:latin typeface="Century Gothic" panose="020B0502020202020204" pitchFamily="34" charset="0"/>
                        </a:rPr>
                        <a:t>(Viewership across all channels, </a:t>
                      </a:r>
                    </a:p>
                    <a:p>
                      <a:pPr marL="63500" marR="42545" indent="-6350" algn="just">
                        <a:lnSpc>
                          <a:spcPct val="115000"/>
                        </a:lnSpc>
                        <a:spcAft>
                          <a:spcPts val="15"/>
                        </a:spcAft>
                      </a:pPr>
                      <a:r>
                        <a:rPr lang="en-ZA" sz="1050" dirty="0">
                          <a:effectLst/>
                          <a:latin typeface="Century Gothic" panose="020B0502020202020204" pitchFamily="34" charset="0"/>
                        </a:rPr>
                        <a:t>118 690 078)</a:t>
                      </a:r>
                    </a:p>
                    <a:p>
                      <a:pPr marL="63500" marR="42545" indent="-6350" algn="just">
                        <a:lnSpc>
                          <a:spcPct val="115000"/>
                        </a:lnSpc>
                        <a:spcAft>
                          <a:spcPts val="15"/>
                        </a:spcAft>
                      </a:pPr>
                      <a:r>
                        <a:rPr lang="en-ZA" sz="1050" dirty="0">
                          <a:effectLst/>
                          <a:latin typeface="Century Gothic" panose="020B0502020202020204" pitchFamily="34" charset="0"/>
                        </a:rPr>
                        <a:t> </a:t>
                      </a:r>
                    </a:p>
                    <a:p>
                      <a:pPr marL="63500" marR="42545" indent="-6350" algn="just">
                        <a:lnSpc>
                          <a:spcPct val="115000"/>
                        </a:lnSpc>
                        <a:spcAft>
                          <a:spcPts val="15"/>
                        </a:spcAft>
                      </a:pPr>
                      <a:r>
                        <a:rPr lang="en-ZA" sz="1050" dirty="0">
                          <a:effectLst/>
                          <a:latin typeface="Century Gothic" panose="020B0502020202020204" pitchFamily="34" charset="0"/>
                        </a:rPr>
                        <a:t>157 Radio Interviews: </a:t>
                      </a:r>
                    </a:p>
                    <a:p>
                      <a:pPr marL="63500" marR="42545" indent="-6350" algn="just">
                        <a:lnSpc>
                          <a:spcPct val="115000"/>
                        </a:lnSpc>
                        <a:spcAft>
                          <a:spcPts val="15"/>
                        </a:spcAft>
                      </a:pPr>
                      <a:r>
                        <a:rPr lang="en-ZA" sz="1050" dirty="0">
                          <a:effectLst/>
                          <a:latin typeface="Century Gothic" panose="020B0502020202020204" pitchFamily="34" charset="0"/>
                        </a:rPr>
                        <a:t>(Total reach of radio interviews across all stations, 137 518 600)</a:t>
                      </a:r>
                    </a:p>
                    <a:p>
                      <a:pPr marL="63500" marR="42545" indent="-6350" algn="just">
                        <a:lnSpc>
                          <a:spcPct val="115000"/>
                        </a:lnSpc>
                        <a:spcAft>
                          <a:spcPts val="15"/>
                        </a:spcAft>
                      </a:pPr>
                      <a:r>
                        <a:rPr lang="en-ZA" sz="1050" dirty="0">
                          <a:effectLst/>
                          <a:latin typeface="Century Gothic" panose="020B0502020202020204" pitchFamily="34" charset="0"/>
                        </a:rPr>
                        <a:t> </a:t>
                      </a:r>
                    </a:p>
                    <a:p>
                      <a:pPr marL="63500" marR="42545" indent="-6350" algn="just">
                        <a:lnSpc>
                          <a:spcPct val="115000"/>
                        </a:lnSpc>
                        <a:spcAft>
                          <a:spcPts val="15"/>
                        </a:spcAft>
                      </a:pPr>
                      <a:r>
                        <a:rPr lang="en-ZA" sz="1050" dirty="0">
                          <a:effectLst/>
                          <a:latin typeface="Century Gothic" panose="020B0502020202020204" pitchFamily="34" charset="0"/>
                        </a:rPr>
                        <a:t>Print Articles: 168</a:t>
                      </a:r>
                    </a:p>
                    <a:p>
                      <a:pPr marL="63500" marR="42545" indent="-6350" algn="just">
                        <a:lnSpc>
                          <a:spcPct val="115000"/>
                        </a:lnSpc>
                        <a:spcAft>
                          <a:spcPts val="15"/>
                        </a:spcAft>
                      </a:pPr>
                      <a:r>
                        <a:rPr lang="en-ZA" sz="1050" dirty="0">
                          <a:effectLst/>
                          <a:latin typeface="Century Gothic" panose="020B0502020202020204" pitchFamily="34" charset="0"/>
                        </a:rPr>
                        <a:t>(Reach across all publications, 5 687 260)</a:t>
                      </a:r>
                      <a:endParaRPr lang="en-ZA"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50">
                          <a:effectLst/>
                          <a:latin typeface="Century Gothic" panose="020B0502020202020204" pitchFamily="34" charset="0"/>
                        </a:rPr>
                        <a:t>No Variance.</a:t>
                      </a:r>
                      <a:endParaRPr lang="en-ZA"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50">
                          <a:effectLst/>
                          <a:latin typeface="Century Gothic" panose="020B0502020202020204" pitchFamily="34" charset="0"/>
                        </a:rPr>
                        <a:t>No Corrective Action Required.</a:t>
                      </a:r>
                      <a:endParaRPr lang="en-ZA"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791059385"/>
                  </a:ext>
                </a:extLst>
              </a:tr>
              <a:tr h="2888490">
                <a:tc>
                  <a:txBody>
                    <a:bodyPr/>
                    <a:lstStyle/>
                    <a:p>
                      <a:pPr marL="0" marR="42545" lvl="0" indent="0" algn="ctr">
                        <a:lnSpc>
                          <a:spcPct val="115000"/>
                        </a:lnSpc>
                        <a:spcAft>
                          <a:spcPts val="15"/>
                        </a:spcAft>
                        <a:buFont typeface="+mj-lt"/>
                        <a:buNone/>
                      </a:pPr>
                      <a:r>
                        <a:rPr lang="en-ZA" sz="1050" b="1" dirty="0">
                          <a:effectLst/>
                          <a:latin typeface="Century Gothic" panose="020B0502020202020204" pitchFamily="34" charset="0"/>
                        </a:rPr>
                        <a:t>13. </a:t>
                      </a:r>
                      <a:endParaRPr lang="en-ZA" sz="105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5000"/>
                        </a:lnSpc>
                        <a:spcAft>
                          <a:spcPts val="15"/>
                        </a:spcAft>
                      </a:pPr>
                      <a:r>
                        <a:rPr lang="en-ZA" sz="1050">
                          <a:effectLst/>
                          <a:latin typeface="Century Gothic" panose="020B0502020202020204" pitchFamily="34" charset="0"/>
                        </a:rPr>
                        <a:t>Number of reports on the implementation of the HR Plan </a:t>
                      </a:r>
                      <a:endParaRPr lang="en-ZA"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5000"/>
                        </a:lnSpc>
                        <a:spcAft>
                          <a:spcPts val="15"/>
                        </a:spcAft>
                      </a:pPr>
                      <a:r>
                        <a:rPr lang="en-ZA" sz="1050" dirty="0">
                          <a:effectLst/>
                          <a:latin typeface="Century Gothic" panose="020B0502020202020204" pitchFamily="34" charset="0"/>
                        </a:rPr>
                        <a:t>A report on the implementation of the HR Plan </a:t>
                      </a:r>
                      <a:endParaRPr lang="en-ZA"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50">
                          <a:effectLst/>
                          <a:latin typeface="Century Gothic" panose="020B0502020202020204" pitchFamily="34" charset="0"/>
                        </a:rPr>
                        <a:t>Implement HR Plan </a:t>
                      </a:r>
                      <a:endParaRPr lang="en-ZA"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0" marR="42545" indent="0" algn="just">
                        <a:lnSpc>
                          <a:spcPct val="115000"/>
                        </a:lnSpc>
                        <a:spcAft>
                          <a:spcPts val="15"/>
                        </a:spcAft>
                      </a:pPr>
                      <a:r>
                        <a:rPr lang="en-ZA" sz="1050" dirty="0">
                          <a:effectLst/>
                          <a:latin typeface="Century Gothic" panose="020B0502020202020204" pitchFamily="34" charset="0"/>
                        </a:rPr>
                        <a:t>The HR Plan was implemented including:  </a:t>
                      </a:r>
                    </a:p>
                    <a:p>
                      <a:pPr marL="357188" marR="42545" lvl="0" indent="-273050" algn="just">
                        <a:lnSpc>
                          <a:spcPct val="115000"/>
                        </a:lnSpc>
                        <a:buFont typeface="Symbol" panose="05050102010706020507" pitchFamily="18" charset="2"/>
                        <a:buChar char=""/>
                        <a:tabLst>
                          <a:tab pos="357188" algn="l"/>
                        </a:tabLst>
                      </a:pPr>
                      <a:r>
                        <a:rPr lang="en-ZA" sz="1050" dirty="0">
                          <a:effectLst/>
                          <a:latin typeface="Century Gothic" panose="020B0502020202020204" pitchFamily="34" charset="0"/>
                        </a:rPr>
                        <a:t>Q1 reporting to the HR Committee.</a:t>
                      </a:r>
                    </a:p>
                    <a:p>
                      <a:pPr marL="357188" marR="42545" lvl="0" indent="-273050" algn="just">
                        <a:lnSpc>
                          <a:spcPct val="115000"/>
                        </a:lnSpc>
                        <a:buFont typeface="Symbol" panose="05050102010706020507" pitchFamily="18" charset="2"/>
                        <a:buChar char=""/>
                        <a:tabLst>
                          <a:tab pos="357188" algn="l"/>
                        </a:tabLst>
                      </a:pPr>
                      <a:r>
                        <a:rPr lang="en-ZA" sz="1050" dirty="0">
                          <a:effectLst/>
                          <a:latin typeface="Century Gothic" panose="020B0502020202020204" pitchFamily="34" charset="0"/>
                        </a:rPr>
                        <a:t>Issuing a tender to appoint a recruitment agency to expedite the recruitment process.</a:t>
                      </a:r>
                    </a:p>
                    <a:p>
                      <a:pPr marL="357188" marR="42545" lvl="0" indent="-273050" algn="just">
                        <a:lnSpc>
                          <a:spcPct val="115000"/>
                        </a:lnSpc>
                        <a:buFont typeface="Symbol" panose="05050102010706020507" pitchFamily="18" charset="2"/>
                        <a:buChar char=""/>
                        <a:tabLst>
                          <a:tab pos="357188" algn="l"/>
                        </a:tabLst>
                      </a:pPr>
                      <a:r>
                        <a:rPr lang="en-ZA" sz="1050" dirty="0">
                          <a:effectLst/>
                          <a:latin typeface="Century Gothic" panose="020B0502020202020204" pitchFamily="34" charset="0"/>
                        </a:rPr>
                        <a:t>Development of 2021/2022 WSP&amp;R 2021/22.</a:t>
                      </a:r>
                    </a:p>
                    <a:p>
                      <a:pPr marL="357188" marR="42545" lvl="0" indent="-273050" algn="just">
                        <a:lnSpc>
                          <a:spcPct val="115000"/>
                        </a:lnSpc>
                        <a:buFont typeface="Symbol" panose="05050102010706020507" pitchFamily="18" charset="2"/>
                        <a:buChar char=""/>
                        <a:tabLst>
                          <a:tab pos="357188" algn="l"/>
                        </a:tabLst>
                      </a:pPr>
                      <a:r>
                        <a:rPr lang="en-ZA" sz="1050" dirty="0">
                          <a:effectLst/>
                          <a:latin typeface="Century Gothic" panose="020B0502020202020204" pitchFamily="34" charset="0"/>
                        </a:rPr>
                        <a:t>8 HR policies were adopted in May 2021.</a:t>
                      </a:r>
                    </a:p>
                    <a:p>
                      <a:pPr marL="357188" marR="42545" lvl="0" indent="-273050" algn="just">
                        <a:lnSpc>
                          <a:spcPct val="115000"/>
                        </a:lnSpc>
                        <a:buFont typeface="Symbol" panose="05050102010706020507" pitchFamily="18" charset="2"/>
                        <a:buChar char=""/>
                        <a:tabLst>
                          <a:tab pos="357188" algn="l"/>
                        </a:tabLst>
                      </a:pPr>
                      <a:r>
                        <a:rPr lang="en-ZA" sz="1050" dirty="0">
                          <a:effectLst/>
                          <a:latin typeface="Century Gothic" panose="020B0502020202020204" pitchFamily="34" charset="0"/>
                        </a:rPr>
                        <a:t>2021/2022 management performance agreements were finalised. </a:t>
                      </a:r>
                    </a:p>
                    <a:p>
                      <a:pPr marL="357188" marR="42545" lvl="0" indent="-273050" algn="just">
                        <a:lnSpc>
                          <a:spcPct val="115000"/>
                        </a:lnSpc>
                        <a:buFont typeface="Symbol" panose="05050102010706020507" pitchFamily="18" charset="2"/>
                        <a:buChar char=""/>
                        <a:tabLst>
                          <a:tab pos="357188" algn="l"/>
                        </a:tabLst>
                      </a:pPr>
                      <a:r>
                        <a:rPr lang="en-ZA" sz="1050" dirty="0">
                          <a:effectLst/>
                          <a:latin typeface="Century Gothic" panose="020B0502020202020204" pitchFamily="34" charset="0"/>
                        </a:rPr>
                        <a:t>Staff annual salary increases effected.</a:t>
                      </a:r>
                    </a:p>
                    <a:p>
                      <a:pPr marL="357188" marR="42545" lvl="0" indent="-273050" algn="just">
                        <a:lnSpc>
                          <a:spcPct val="115000"/>
                        </a:lnSpc>
                        <a:buFont typeface="Symbol" panose="05050102010706020507" pitchFamily="18" charset="2"/>
                        <a:buChar char=""/>
                        <a:tabLst>
                          <a:tab pos="357188" algn="l"/>
                        </a:tabLst>
                      </a:pPr>
                      <a:r>
                        <a:rPr lang="en-ZA" sz="1050" dirty="0">
                          <a:effectLst/>
                          <a:latin typeface="Century Gothic" panose="020B0502020202020204" pitchFamily="34" charset="0"/>
                        </a:rPr>
                        <a:t>2020/2021 performance rewards effected.</a:t>
                      </a:r>
                    </a:p>
                    <a:p>
                      <a:pPr marL="357188" marR="42545" lvl="0" indent="-273050" algn="just">
                        <a:lnSpc>
                          <a:spcPct val="115000"/>
                        </a:lnSpc>
                        <a:spcAft>
                          <a:spcPts val="15"/>
                        </a:spcAft>
                        <a:buFont typeface="Symbol" panose="05050102010706020507" pitchFamily="18" charset="2"/>
                        <a:buChar char=""/>
                        <a:tabLst>
                          <a:tab pos="357188" algn="l"/>
                        </a:tabLst>
                      </a:pPr>
                      <a:r>
                        <a:rPr lang="en-ZA" sz="1050" dirty="0">
                          <a:effectLst/>
                          <a:latin typeface="Century Gothic" panose="020B0502020202020204" pitchFamily="34" charset="0"/>
                        </a:rPr>
                        <a:t>Communications staff trained in social media.</a:t>
                      </a:r>
                      <a:endParaRPr lang="en-ZA"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50">
                          <a:effectLst/>
                          <a:latin typeface="Century Gothic" panose="020B0502020202020204" pitchFamily="34" charset="0"/>
                        </a:rPr>
                        <a:t>No Variance.</a:t>
                      </a:r>
                      <a:endParaRPr lang="en-ZA" sz="105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5000"/>
                        </a:lnSpc>
                        <a:spcAft>
                          <a:spcPts val="15"/>
                        </a:spcAft>
                      </a:pPr>
                      <a:r>
                        <a:rPr lang="en-ZA" sz="1050" dirty="0">
                          <a:effectLst/>
                          <a:latin typeface="Century Gothic" panose="020B0502020202020204" pitchFamily="34" charset="0"/>
                        </a:rPr>
                        <a:t>No Corrective Action Required.</a:t>
                      </a:r>
                      <a:endParaRPr lang="en-ZA" sz="105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086454726"/>
                  </a:ext>
                </a:extLst>
              </a:tr>
            </a:tbl>
          </a:graphicData>
        </a:graphic>
      </p:graphicFrame>
    </p:spTree>
    <p:extLst>
      <p:ext uri="{BB962C8B-B14F-4D97-AF65-F5344CB8AC3E}">
        <p14:creationId xmlns:p14="http://schemas.microsoft.com/office/powerpoint/2010/main" xmlns="" val="261434280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HAVE A GENDER RELATED COMPLAINT ????…"/>
          <p:cNvSpPr txBox="1">
            <a:spLocks noGrp="1"/>
          </p:cNvSpPr>
          <p:nvPr>
            <p:ph type="body" idx="4294967295"/>
          </p:nvPr>
        </p:nvSpPr>
        <p:spPr>
          <a:xfrm>
            <a:off x="0" y="2656367"/>
            <a:ext cx="9144002" cy="1700213"/>
          </a:xfrm>
          <a:prstGeom prst="rect">
            <a:avLst/>
          </a:prstGeom>
        </p:spPr>
        <p:txBody>
          <a:bodyPr>
            <a:normAutofit/>
          </a:bodyPr>
          <a:lstStyle/>
          <a:p>
            <a:pPr marL="0" indent="0" algn="ctr" defTabSz="768095">
              <a:lnSpc>
                <a:spcPct val="90000"/>
              </a:lnSpc>
              <a:spcBef>
                <a:spcPts val="0"/>
              </a:spcBef>
              <a:buSzTx/>
              <a:buNone/>
              <a:defRPr sz="2016">
                <a:solidFill>
                  <a:srgbClr val="041C31"/>
                </a:solidFill>
                <a:effectLst>
                  <a:outerShdw blurRad="10668" dist="21336" dir="2700000" rotWithShape="0">
                    <a:srgbClr val="DDDDDD"/>
                  </a:outerShdw>
                </a:effectLst>
              </a:defRPr>
            </a:pPr>
            <a:r>
              <a:rPr dirty="0"/>
              <a:t>HAVE A GENDER RELATED COMPLAINT ????</a:t>
            </a:r>
          </a:p>
          <a:p>
            <a:pPr marL="0" indent="0" algn="ctr" defTabSz="768095">
              <a:lnSpc>
                <a:spcPct val="90000"/>
              </a:lnSpc>
              <a:spcBef>
                <a:spcPts val="0"/>
              </a:spcBef>
              <a:buSzTx/>
              <a:buNone/>
              <a:defRPr sz="2016">
                <a:solidFill>
                  <a:srgbClr val="041C31"/>
                </a:solidFill>
                <a:effectLst>
                  <a:outerShdw blurRad="10668" dist="21336" dir="2700000" rotWithShape="0">
                    <a:srgbClr val="DDDDDD"/>
                  </a:outerShdw>
                </a:effectLst>
              </a:defRPr>
            </a:pPr>
            <a:r>
              <a:rPr dirty="0"/>
              <a:t>REPORT IT TO </a:t>
            </a:r>
          </a:p>
          <a:p>
            <a:pPr marL="0" indent="0" algn="ctr" defTabSz="768095">
              <a:lnSpc>
                <a:spcPct val="90000"/>
              </a:lnSpc>
              <a:spcBef>
                <a:spcPts val="600"/>
              </a:spcBef>
              <a:buSzTx/>
              <a:buNone/>
              <a:defRPr sz="2184">
                <a:solidFill>
                  <a:srgbClr val="0000FF"/>
                </a:solidFill>
                <a:effectLst>
                  <a:outerShdw blurRad="10668" dist="21336" dir="2700000" rotWithShape="0">
                    <a:srgbClr val="DDDDDD"/>
                  </a:outerShdw>
                </a:effectLst>
              </a:defRPr>
            </a:pPr>
            <a:endParaRPr dirty="0"/>
          </a:p>
          <a:p>
            <a:pPr marL="0" indent="0" algn="ctr" defTabSz="768095">
              <a:lnSpc>
                <a:spcPct val="90000"/>
              </a:lnSpc>
              <a:spcBef>
                <a:spcPts val="0"/>
              </a:spcBef>
              <a:buSzTx/>
              <a:buNone/>
              <a:defRPr sz="4619">
                <a:solidFill>
                  <a:srgbClr val="FF0000"/>
                </a:solidFill>
              </a:defRPr>
            </a:pPr>
            <a:r>
              <a:rPr dirty="0"/>
              <a:t>0800 007 709 </a:t>
            </a:r>
          </a:p>
          <a:p>
            <a:pPr marL="0" indent="0" algn="ctr" defTabSz="768095">
              <a:lnSpc>
                <a:spcPct val="90000"/>
              </a:lnSpc>
              <a:spcBef>
                <a:spcPts val="0"/>
              </a:spcBef>
              <a:buSzTx/>
              <a:buNone/>
              <a:defRPr sz="2772">
                <a:solidFill>
                  <a:srgbClr val="FF0000"/>
                </a:solidFill>
              </a:defRPr>
            </a:pPr>
            <a:endParaRPr dirty="0">
              <a:solidFill>
                <a:srgbClr val="002060"/>
              </a:solidFill>
            </a:endParaRPr>
          </a:p>
        </p:txBody>
      </p:sp>
      <p:pic>
        <p:nvPicPr>
          <p:cNvPr id="222" name="Banner6" descr="Banner6"/>
          <p:cNvPicPr>
            <a:picLocks noChangeAspect="1"/>
          </p:cNvPicPr>
          <p:nvPr/>
        </p:nvPicPr>
        <p:blipFill>
          <a:blip r:embed="rId2" cstate="print"/>
          <a:srcRect t="9167" b="8320"/>
          <a:stretch>
            <a:fillRect/>
          </a:stretch>
        </p:blipFill>
        <p:spPr>
          <a:xfrm>
            <a:off x="0" y="0"/>
            <a:ext cx="9144000" cy="1700213"/>
          </a:xfrm>
          <a:prstGeom prst="rect">
            <a:avLst/>
          </a:prstGeom>
          <a:ln w="12700">
            <a:miter lim="400000"/>
          </a:ln>
        </p:spPr>
      </p:pic>
      <p:grpSp>
        <p:nvGrpSpPr>
          <p:cNvPr id="225" name="Group"/>
          <p:cNvGrpSpPr/>
          <p:nvPr/>
        </p:nvGrpSpPr>
        <p:grpSpPr>
          <a:xfrm>
            <a:off x="0" y="-1"/>
            <a:ext cx="9144000" cy="6856415"/>
            <a:chOff x="0" y="0"/>
            <a:chExt cx="9144000" cy="6856413"/>
          </a:xfrm>
        </p:grpSpPr>
        <p:pic>
          <p:nvPicPr>
            <p:cNvPr id="223" name="CGE Banner1" descr="CGE Banner1"/>
            <p:cNvPicPr>
              <a:picLocks noChangeAspect="1"/>
            </p:cNvPicPr>
            <p:nvPr/>
          </p:nvPicPr>
          <p:blipFill>
            <a:blip r:embed="rId3" cstate="print"/>
            <a:stretch>
              <a:fillRect/>
            </a:stretch>
          </p:blipFill>
          <p:spPr>
            <a:xfrm>
              <a:off x="0" y="-1"/>
              <a:ext cx="9144000" cy="1928862"/>
            </a:xfrm>
            <a:prstGeom prst="rect">
              <a:avLst/>
            </a:prstGeom>
            <a:ln w="12700" cap="flat">
              <a:noFill/>
              <a:miter lim="400000"/>
            </a:ln>
            <a:effectLst/>
          </p:spPr>
        </p:pic>
        <p:pic>
          <p:nvPicPr>
            <p:cNvPr id="224" name="image.pdf" descr="image.pdf"/>
            <p:cNvPicPr>
              <a:picLocks noChangeAspect="1"/>
            </p:cNvPicPr>
            <p:nvPr/>
          </p:nvPicPr>
          <p:blipFill>
            <a:blip r:embed="rId4" cstate="print"/>
            <a:stretch>
              <a:fillRect/>
            </a:stretch>
          </p:blipFill>
          <p:spPr>
            <a:xfrm rot="10800000" flipH="1">
              <a:off x="0" y="6702628"/>
              <a:ext cx="9144000" cy="153785"/>
            </a:xfrm>
            <a:prstGeom prst="rect">
              <a:avLst/>
            </a:prstGeom>
            <a:ln w="12700" cap="flat">
              <a:noFill/>
              <a:miter lim="400000"/>
            </a:ln>
            <a:effectLst/>
          </p:spPr>
        </p:pic>
      </p:grpSp>
      <p:pic>
        <p:nvPicPr>
          <p:cNvPr id="2" name="Picture 1">
            <a:extLst>
              <a:ext uri="{FF2B5EF4-FFF2-40B4-BE49-F238E27FC236}">
                <a16:creationId xmlns:a16="http://schemas.microsoft.com/office/drawing/2014/main" xmlns="" id="{39C257D0-30EB-4D0A-BE98-15864B7DA373}"/>
              </a:ext>
            </a:extLst>
          </p:cNvPr>
          <p:cNvPicPr>
            <a:picLocks noChangeAspect="1"/>
          </p:cNvPicPr>
          <p:nvPr/>
        </p:nvPicPr>
        <p:blipFill rotWithShape="1">
          <a:blip r:embed="rId5" cstate="print"/>
          <a:srcRect r="10638"/>
          <a:stretch/>
        </p:blipFill>
        <p:spPr>
          <a:xfrm>
            <a:off x="774394" y="4453276"/>
            <a:ext cx="7571084" cy="1486988"/>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a:t>
            </a:fld>
            <a:endParaRPr dirty="0"/>
          </a:p>
        </p:txBody>
      </p:sp>
      <p:sp>
        <p:nvSpPr>
          <p:cNvPr id="39" name="INTRODUCTION/BACKGROUND"/>
          <p:cNvSpPr txBox="1">
            <a:spLocks noGrp="1"/>
          </p:cNvSpPr>
          <p:nvPr>
            <p:ph type="title" idx="4294967295"/>
          </p:nvPr>
        </p:nvSpPr>
        <p:spPr>
          <a:xfrm>
            <a:off x="755650" y="2060575"/>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marL="342900" marR="42545" lvl="0" indent="-342900" algn="l">
              <a:lnSpc>
                <a:spcPct val="107000"/>
              </a:lnSpc>
              <a:spcBef>
                <a:spcPts val="1200"/>
              </a:spcBef>
              <a:spcAft>
                <a:spcPts val="615"/>
              </a:spcAft>
              <a:buFont typeface="+mj-lt"/>
              <a:buAutoNum type="arabicPeriod"/>
            </a:pPr>
            <a:r>
              <a:rPr lang="en-ZA" sz="1800" b="1" u="none" kern="0" dirty="0">
                <a:solidFill>
                  <a:srgbClr val="1F3864"/>
                </a:solidFill>
                <a:effectLst/>
                <a:latin typeface="Century Gothic" panose="020B0502020202020204" pitchFamily="34" charset="0"/>
                <a:ea typeface="Times New Roman" panose="02020603050405020304" pitchFamily="18" charset="0"/>
                <a:cs typeface="Times New Roman" panose="02020603050405020304" pitchFamily="18" charset="0"/>
              </a:rPr>
              <a:t>INTRODUCTION</a:t>
            </a:r>
            <a:endParaRPr lang="en-ZA" sz="1800" b="1" u="none"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0" name="Presidential Announcement of ERAP initiative on 18th September 2019…"/>
          <p:cNvSpPr txBox="1">
            <a:spLocks noGrp="1"/>
          </p:cNvSpPr>
          <p:nvPr>
            <p:ph type="body" idx="4294967295"/>
          </p:nvPr>
        </p:nvSpPr>
        <p:spPr>
          <a:xfrm>
            <a:off x="323850" y="2492375"/>
            <a:ext cx="8515350" cy="4209020"/>
          </a:xfrm>
          <a:prstGeom prst="rect">
            <a:avLst/>
          </a:prstGeom>
        </p:spPr>
        <p:txBody>
          <a:bodyPr>
            <a:noAutofit/>
          </a:bodyPr>
          <a:lstStyle/>
          <a:p>
            <a:pPr marL="0" indent="0" algn="just">
              <a:lnSpc>
                <a:spcPct val="114000"/>
              </a:lnSpc>
              <a:spcBef>
                <a:spcPts val="0"/>
              </a:spcBef>
              <a:buNone/>
            </a:pP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rPr>
              <a:t>The Commission for Gender Equality (CGE) is one of the institutions established in terms of Chapter 9 of the Constitution of the Republic of South Africa, 108 of 1996. In terms of section 187 of the Constitution, the mandate of the CGE is to contribute to strengthening and deepening constitutional democracy in South Africa through the promotion, protection, development and attainment of gender equality. </a:t>
            </a:r>
          </a:p>
          <a:p>
            <a:pPr marL="0" indent="0" algn="just">
              <a:lnSpc>
                <a:spcPct val="114000"/>
              </a:lnSpc>
              <a:spcBef>
                <a:spcPts val="0"/>
              </a:spcBef>
              <a:buNone/>
            </a:pPr>
            <a:endParaRPr lang="en-US" sz="700" dirty="0">
              <a:solidFill>
                <a:srgbClr val="000000"/>
              </a:solidFill>
              <a:effectLst/>
              <a:uFill>
                <a:solidFill>
                  <a:srgbClr val="000000"/>
                </a:solidFill>
              </a:uFill>
              <a:latin typeface="Century Gothic" panose="020B0502020202020204" pitchFamily="34" charset="0"/>
              <a:ea typeface="Times New Roman" panose="02020603050405020304" pitchFamily="18" charset="0"/>
            </a:endParaRPr>
          </a:p>
          <a:p>
            <a:pPr marL="0" indent="0" algn="just">
              <a:lnSpc>
                <a:spcPct val="114000"/>
              </a:lnSpc>
              <a:spcBef>
                <a:spcPts val="0"/>
              </a:spcBef>
              <a:buNone/>
            </a:pP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rPr>
              <a:t>The powers and functions of the CGE are further outlined in the CGE Act 39 of 1996 as amended (“CGE Act”), which include monitoring and evaluating the policies and practices of government, the private sector and other organisations to ensure that they promote and protect gender equality; public education and information; reviewing existing and upcoming legislation from a gender perspective; investigating inequality; commissioning research and making recommendations to Parliament or other authorities; investigating complaints on any gender-related issue and monitoring and reporting on South Africa’s compliance with international conventions. </a:t>
            </a:r>
          </a:p>
          <a:p>
            <a:pPr marL="0" indent="0" algn="just">
              <a:lnSpc>
                <a:spcPct val="114000"/>
              </a:lnSpc>
              <a:spcBef>
                <a:spcPts val="0"/>
              </a:spcBef>
              <a:buNone/>
            </a:pPr>
            <a:endParaRPr lang="en-US" sz="700" dirty="0">
              <a:uFill>
                <a:solidFill>
                  <a:srgbClr val="000000"/>
                </a:solidFill>
              </a:uFill>
              <a:latin typeface="Century Gothic" panose="020B0502020202020204" pitchFamily="34" charset="0"/>
              <a:ea typeface="Times New Roman" panose="02020603050405020304" pitchFamily="18" charset="0"/>
            </a:endParaRPr>
          </a:p>
          <a:p>
            <a:pPr marL="0" indent="0" algn="just">
              <a:lnSpc>
                <a:spcPct val="114000"/>
              </a:lnSpc>
              <a:spcBef>
                <a:spcPts val="0"/>
              </a:spcBef>
              <a:buNone/>
            </a:pP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rPr>
              <a:t>The CGE is therefore </a:t>
            </a: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cs typeface="Arial" panose="020B0604020202020204" pitchFamily="34" charset="0"/>
              </a:rPr>
              <a:t>an independent institution that is subject to the Constitution and the law and must be impartial in the exercise of its powers and perform its functions without fear, favour or prejudice</a:t>
            </a:r>
            <a:r>
              <a:rPr lang="en-US" sz="14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Arial" panose="020B0604020202020204" pitchFamily="34" charset="0"/>
              </a:rPr>
              <a:t>.</a:t>
            </a:r>
            <a:endParaRPr lang="en-ZA" sz="14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0" indent="0" algn="just" defTabSz="795527">
              <a:lnSpc>
                <a:spcPct val="114000"/>
              </a:lnSpc>
              <a:spcBef>
                <a:spcPts val="0"/>
              </a:spcBef>
              <a:buSzTx/>
              <a:buNone/>
              <a:defRPr sz="696" b="1">
                <a:latin typeface="Century Gothic"/>
                <a:ea typeface="Century Gothic"/>
                <a:cs typeface="Century Gothic"/>
                <a:sym typeface="Century Gothic"/>
              </a:defRPr>
            </a:pPr>
            <a:endParaRPr sz="1400" dirty="0"/>
          </a:p>
        </p:txBody>
      </p:sp>
    </p:spTree>
    <p:extLst>
      <p:ext uri="{BB962C8B-B14F-4D97-AF65-F5344CB8AC3E}">
        <p14:creationId xmlns:p14="http://schemas.microsoft.com/office/powerpoint/2010/main" xmlns="" val="11624710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a:t>
            </a:fld>
            <a:endParaRPr dirty="0"/>
          </a:p>
        </p:txBody>
      </p:sp>
      <p:sp>
        <p:nvSpPr>
          <p:cNvPr id="39" name="INTRODUCTION/BACKGROUND"/>
          <p:cNvSpPr txBox="1">
            <a:spLocks noGrp="1"/>
          </p:cNvSpPr>
          <p:nvPr>
            <p:ph type="title" idx="4294967295"/>
          </p:nvPr>
        </p:nvSpPr>
        <p:spPr>
          <a:xfrm>
            <a:off x="691668" y="1980128"/>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marL="342900" marR="42545" lvl="0" indent="-342900" algn="just">
              <a:lnSpc>
                <a:spcPct val="120000"/>
              </a:lnSpc>
              <a:spcAft>
                <a:spcPts val="15"/>
              </a:spcAft>
              <a:buFont typeface="+mj-lt"/>
              <a:buAutoNum type="arabicPeriod" startAt="2"/>
            </a:pPr>
            <a:r>
              <a:rPr lang="en-ZA" sz="1800" b="1" u="none" dirty="0">
                <a:solidFill>
                  <a:srgbClr val="1F3864"/>
                </a:solidFill>
                <a:effectLst/>
                <a:latin typeface="Century Gothic" panose="020B0502020202020204" pitchFamily="34" charset="0"/>
                <a:ea typeface="Calibri Light" panose="020F0302020204030204" pitchFamily="34" charset="0"/>
                <a:cs typeface="Century Gothic" panose="020B0502020202020204" pitchFamily="34" charset="0"/>
              </a:rPr>
              <a:t>STRATEGIC FOCUS</a:t>
            </a:r>
            <a:endParaRPr lang="en-ZA" sz="1800" u="none"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40" name="Presidential Announcement of ERAP initiative on 18th September 2019…"/>
          <p:cNvSpPr txBox="1">
            <a:spLocks noGrp="1"/>
          </p:cNvSpPr>
          <p:nvPr>
            <p:ph type="body" idx="4294967295"/>
          </p:nvPr>
        </p:nvSpPr>
        <p:spPr>
          <a:xfrm>
            <a:off x="276224" y="2408269"/>
            <a:ext cx="8601075" cy="4169696"/>
          </a:xfrm>
          <a:prstGeom prst="rect">
            <a:avLst/>
          </a:prstGeom>
        </p:spPr>
        <p:txBody>
          <a:bodyPr>
            <a:noAutofit/>
          </a:bodyPr>
          <a:lstStyle/>
          <a:p>
            <a:pPr marL="92075" marR="42545" indent="-92075" algn="just">
              <a:lnSpc>
                <a:spcPct val="114000"/>
              </a:lnSpc>
              <a:spcBef>
                <a:spcPts val="0"/>
              </a:spcBef>
              <a:buNone/>
            </a:pPr>
            <a:r>
              <a:rPr lang="en-ZA" sz="1300" b="1" i="1" dirty="0">
                <a:solidFill>
                  <a:schemeClr val="tx1"/>
                </a:solidFill>
                <a:effectLst/>
                <a:latin typeface="Century Gothic" panose="020B0502020202020204" pitchFamily="34" charset="0"/>
                <a:ea typeface="Calibri Light" panose="020F0302020204030204" pitchFamily="34" charset="0"/>
                <a:cs typeface="Century Gothic" panose="020B0502020202020204" pitchFamily="34" charset="0"/>
              </a:rPr>
              <a:t>Vision</a:t>
            </a:r>
            <a:endParaRPr lang="en-ZA" sz="1300" b="1" i="1" dirty="0">
              <a:solidFill>
                <a:schemeClr val="tx1"/>
              </a:solidFill>
              <a:latin typeface="Century Gothic" panose="020B0502020202020204" pitchFamily="34" charset="0"/>
              <a:ea typeface="Calibri Light" panose="020F0302020204030204" pitchFamily="34" charset="0"/>
              <a:cs typeface="Century Gothic" panose="020B0502020202020204" pitchFamily="34" charset="0"/>
            </a:endParaRPr>
          </a:p>
          <a:p>
            <a:pPr marL="92075" marR="42545" indent="-92075" algn="just">
              <a:lnSpc>
                <a:spcPct val="114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 society free from all forms of gender oppression and inequality</a:t>
            </a:r>
          </a:p>
          <a:p>
            <a:pPr marL="92075" marR="42545" indent="-92075" algn="just">
              <a:lnSpc>
                <a:spcPct val="114000"/>
              </a:lnSpc>
              <a:spcBef>
                <a:spcPts val="0"/>
              </a:spcBef>
              <a:buNone/>
            </a:pPr>
            <a:r>
              <a:rPr lang="en-ZA" sz="1300" b="1" i="1" dirty="0">
                <a:solidFill>
                  <a:schemeClr val="tx1"/>
                </a:solidFill>
                <a:effectLst/>
                <a:latin typeface="Century Gothic" panose="020B0502020202020204" pitchFamily="34" charset="0"/>
                <a:ea typeface="Calibri Light" panose="020F0302020204030204" pitchFamily="34" charset="0"/>
                <a:cs typeface="Century Gothic" panose="020B0502020202020204" pitchFamily="34" charset="0"/>
              </a:rPr>
              <a:t>Mission</a:t>
            </a:r>
            <a:endParaRPr lang="en-ZA" sz="1300" b="1" i="1" dirty="0">
              <a:solidFill>
                <a:schemeClr val="tx1"/>
              </a:solidFill>
              <a:latin typeface="Century Gothic" panose="020B0502020202020204" pitchFamily="34" charset="0"/>
              <a:ea typeface="Calibri Light" panose="020F0302020204030204" pitchFamily="34" charset="0"/>
              <a:cs typeface="Century Gothic" panose="020B0502020202020204" pitchFamily="34" charset="0"/>
            </a:endParaRPr>
          </a:p>
          <a:p>
            <a:pPr marL="92075" marR="42545" indent="-92075" algn="just">
              <a:lnSpc>
                <a:spcPct val="114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To promote, protect, monitor and evaluate gender equality through research, public education, policy development, legislative initiatives, effective monitoring and litigation</a:t>
            </a:r>
          </a:p>
          <a:p>
            <a:pPr marL="92075" marR="42545" indent="-92075" algn="just">
              <a:lnSpc>
                <a:spcPct val="114000"/>
              </a:lnSpc>
              <a:spcBef>
                <a:spcPts val="0"/>
              </a:spcBef>
              <a:buNone/>
            </a:pPr>
            <a:r>
              <a:rPr lang="en-ZA" sz="1300" b="1" i="1" dirty="0">
                <a:solidFill>
                  <a:schemeClr val="tx1"/>
                </a:solidFill>
                <a:effectLst/>
                <a:latin typeface="Century Gothic" panose="020B0502020202020204" pitchFamily="34" charset="0"/>
                <a:ea typeface="Calibri Light" panose="020F0302020204030204" pitchFamily="34" charset="0"/>
                <a:cs typeface="Century Gothic" panose="020B0502020202020204" pitchFamily="34" charset="0"/>
              </a:rPr>
              <a:t>Values</a:t>
            </a:r>
            <a:endParaRPr lang="en-ZA" sz="1300" b="1" i="1" dirty="0">
              <a:solidFill>
                <a:schemeClr val="tx1"/>
              </a:solidFill>
              <a:latin typeface="Century Gothic" panose="020B0502020202020204" pitchFamily="34" charset="0"/>
              <a:ea typeface="Calibri Light" panose="020F0302020204030204" pitchFamily="34" charset="0"/>
              <a:cs typeface="Century Gothic" panose="020B0502020202020204" pitchFamily="34" charset="0"/>
            </a:endParaRPr>
          </a:p>
          <a:p>
            <a:pPr marL="92075" marR="42545" indent="-92075" algn="just">
              <a:lnSpc>
                <a:spcPct val="114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Are anchored in the supremacy of the Constitution and the rule of law, and we perform all our functions with an ethos grounded in the following values:</a:t>
            </a:r>
          </a:p>
          <a:p>
            <a:pPr marL="538163" marR="12700"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Independence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impartially perform our duties without fear or favour, mindful of the</a:t>
            </a: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independence of our office.</a:t>
            </a:r>
          </a:p>
          <a:p>
            <a:pPr marL="538163" marR="12700"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Professionalism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timeously execute our responsibilities with the utmost care and</a:t>
            </a: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diligent</a:t>
            </a:r>
          </a:p>
          <a:p>
            <a:pPr marL="538163" marR="42545"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Accountability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always give an account of our actions and decisions</a:t>
            </a:r>
          </a:p>
          <a:p>
            <a:pPr marL="538163" marR="42545"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Ethical behaviour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strive to maintain high standards of:</a:t>
            </a:r>
          </a:p>
          <a:p>
            <a:pPr marL="1076325" marR="3200400" indent="-273050">
              <a:lnSpc>
                <a:spcPct val="114000"/>
              </a:lnSpc>
              <a:spcBef>
                <a:spcPts val="0"/>
              </a:spcBef>
              <a:buFont typeface="Courier New" panose="02070309020205020404" pitchFamily="49" charset="0"/>
              <a:buChar char="o"/>
              <a:tabLst>
                <a:tab pos="2610485" algn="l"/>
              </a:tabLst>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Trustworthiness and honesty </a:t>
            </a:r>
          </a:p>
          <a:p>
            <a:pPr marL="1076325" marR="3200400" indent="-273050">
              <a:lnSpc>
                <a:spcPct val="114000"/>
              </a:lnSpc>
              <a:spcBef>
                <a:spcPts val="0"/>
              </a:spcBef>
              <a:buFont typeface="Courier New" panose="02070309020205020404" pitchFamily="49" charset="0"/>
              <a:buChar char="o"/>
              <a:tabLst>
                <a:tab pos="2610485" algn="l"/>
              </a:tabLst>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Respect and empathy</a:t>
            </a:r>
          </a:p>
          <a:p>
            <a:pPr marL="1076325" marR="42545" lvl="1" indent="-273050">
              <a:lnSpc>
                <a:spcPct val="114000"/>
              </a:lnSpc>
              <a:spcBef>
                <a:spcPts val="0"/>
              </a:spcBef>
              <a:buFont typeface="Courier New" panose="02070309020205020404" pitchFamily="49" charset="0"/>
              <a:buChar char="o"/>
              <a:tabLst>
                <a:tab pos="2610485" algn="l"/>
              </a:tabLst>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Integrity</a:t>
            </a:r>
          </a:p>
          <a:p>
            <a:pPr marL="538163" marR="42545" lvl="0" indent="-274638" algn="l">
              <a:lnSpc>
                <a:spcPct val="114000"/>
              </a:lnSpc>
              <a:spcBef>
                <a:spcPts val="0"/>
              </a:spcBef>
              <a:buFont typeface="Arial" panose="020B0604020202020204" pitchFamily="34" charset="0"/>
              <a:buChar char="•"/>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Teamwork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support and work in collaboration with our colleagues, state organs and</a:t>
            </a: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civil society to maximise the attainment of our objectives.</a:t>
            </a:r>
          </a:p>
          <a:p>
            <a:pPr marL="0" indent="0" algn="just" defTabSz="795527">
              <a:lnSpc>
                <a:spcPct val="114000"/>
              </a:lnSpc>
              <a:spcBef>
                <a:spcPts val="0"/>
              </a:spcBef>
              <a:buSzTx/>
              <a:buNone/>
              <a:defRPr sz="696" b="1">
                <a:latin typeface="Century Gothic"/>
                <a:ea typeface="Century Gothic"/>
                <a:cs typeface="Century Gothic"/>
                <a:sym typeface="Century Gothic"/>
              </a:defRPr>
            </a:pPr>
            <a:endParaRPr sz="1300" dirty="0">
              <a:solidFill>
                <a:schemeClr val="tx1"/>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5</a:t>
            </a:fld>
            <a:endParaRPr dirty="0"/>
          </a:p>
        </p:txBody>
      </p:sp>
      <p:sp>
        <p:nvSpPr>
          <p:cNvPr id="39" name="INTRODUCTION/BACKGROUND"/>
          <p:cNvSpPr txBox="1">
            <a:spLocks noGrp="1"/>
          </p:cNvSpPr>
          <p:nvPr>
            <p:ph type="title" idx="4294967295"/>
          </p:nvPr>
        </p:nvSpPr>
        <p:spPr>
          <a:xfrm>
            <a:off x="685800" y="1928802"/>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marL="342900" marR="42545" lvl="0" indent="-342900" algn="just">
              <a:lnSpc>
                <a:spcPct val="120000"/>
              </a:lnSpc>
              <a:buFont typeface="+mj-lt"/>
              <a:buAutoNum type="arabicPeriod" startAt="3"/>
            </a:pPr>
            <a:r>
              <a:rPr lang="en-ZA" sz="1800" b="1" u="none" dirty="0">
                <a:solidFill>
                  <a:srgbClr val="1F3864"/>
                </a:solidFill>
                <a:effectLst/>
                <a:latin typeface="Century Gothic" panose="020B0502020202020204" pitchFamily="34" charset="0"/>
                <a:ea typeface="Calibri Light" panose="020F0302020204030204" pitchFamily="34" charset="0"/>
                <a:cs typeface="Century Gothic" panose="020B0502020202020204" pitchFamily="34" charset="0"/>
              </a:rPr>
              <a:t>OUTCOMES</a:t>
            </a:r>
            <a:endParaRPr lang="en-ZA" sz="1800" u="none"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40" name="Presidential Announcement of ERAP initiative on 18th September 2019…"/>
          <p:cNvSpPr txBox="1">
            <a:spLocks noGrp="1"/>
          </p:cNvSpPr>
          <p:nvPr>
            <p:ph type="body" idx="4294967295"/>
          </p:nvPr>
        </p:nvSpPr>
        <p:spPr>
          <a:xfrm>
            <a:off x="243840" y="2360602"/>
            <a:ext cx="8656320" cy="4340793"/>
          </a:xfrm>
          <a:prstGeom prst="rect">
            <a:avLst/>
          </a:prstGeom>
        </p:spPr>
        <p:txBody>
          <a:bodyPr>
            <a:noAutofit/>
          </a:bodyPr>
          <a:lstStyle/>
          <a:p>
            <a:pPr marL="0" marR="42545" lvl="1" indent="0" algn="just">
              <a:lnSpc>
                <a:spcPct val="120000"/>
              </a:lnSpc>
              <a:spcBef>
                <a:spcPts val="0"/>
              </a:spcBef>
              <a:buClr>
                <a:srgbClr val="1F3864"/>
              </a:buClr>
              <a:buNone/>
            </a:pP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3.1. An enabling legislative environment for gender equality</a:t>
            </a:r>
          </a:p>
          <a:p>
            <a:pPr marL="0" marR="42545" lvl="1" indent="0" algn="just">
              <a:lnSpc>
                <a:spcPct val="120000"/>
              </a:lnSpc>
              <a:spcBef>
                <a:spcPts val="0"/>
              </a:spcBef>
              <a:buClr>
                <a:srgbClr val="1F3864"/>
              </a:buClr>
              <a:buNone/>
            </a:pPr>
            <a:r>
              <a:rPr lang="en-ZA" sz="1300" b="1" i="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Purpose:</a:t>
            </a:r>
            <a:r>
              <a:rPr lang="en-ZA" sz="1300"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To evaluate legislation, policies, practices and mechanisms within public and private institutions</a:t>
            </a:r>
          </a:p>
          <a:p>
            <a:pPr marL="0" marR="42545" lvl="1" indent="0" algn="just">
              <a:lnSpc>
                <a:spcPct val="120000"/>
              </a:lnSpc>
              <a:spcBef>
                <a:spcPts val="0"/>
              </a:spcBef>
              <a:buClr>
                <a:srgbClr val="1F3864"/>
              </a:buClr>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and make recommendations to bring about continuous improvements to advance gender</a:t>
            </a:r>
          </a:p>
          <a:p>
            <a:pPr marL="0" marR="42545" lvl="1" indent="0" algn="just">
              <a:lnSpc>
                <a:spcPct val="120000"/>
              </a:lnSpc>
              <a:spcBef>
                <a:spcPts val="0"/>
              </a:spcBef>
              <a:buClr>
                <a:srgbClr val="1F3864"/>
              </a:buClr>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equality.</a:t>
            </a:r>
          </a:p>
          <a:p>
            <a:pPr marL="0" marR="42545" lvl="1" indent="0" algn="just">
              <a:lnSpc>
                <a:spcPct val="120000"/>
              </a:lnSpc>
              <a:spcBef>
                <a:spcPts val="0"/>
              </a:spcBef>
              <a:buClr>
                <a:srgbClr val="1F3864"/>
              </a:buClr>
              <a:buNone/>
            </a:pPr>
            <a:endParaRPr lang="en-ZA" sz="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42545" indent="0" algn="just">
              <a:lnSpc>
                <a:spcPct val="120000"/>
              </a:lnSpc>
              <a:spcBef>
                <a:spcPts val="0"/>
              </a:spcBef>
              <a:buNone/>
            </a:pP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3.2. Gender equality promoted and protected through information, education, investigations and </a:t>
            </a:r>
          </a:p>
          <a:p>
            <a:pPr marL="0" marR="42545" indent="0" algn="just">
              <a:lnSpc>
                <a:spcPct val="120000"/>
              </a:lnSpc>
              <a:spcBef>
                <a:spcPts val="0"/>
              </a:spcBef>
              <a:buNone/>
            </a:pPr>
            <a:r>
              <a:rPr lang="en-ZA" sz="1300" b="1" i="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litigations. </a:t>
            </a:r>
            <a:r>
              <a:rPr lang="en-ZA" sz="1300"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0" marR="42545" indent="0" algn="just">
              <a:lnSpc>
                <a:spcPct val="120000"/>
              </a:lnSpc>
              <a:spcBef>
                <a:spcPts val="0"/>
              </a:spcBef>
              <a:buNone/>
            </a:pPr>
            <a:r>
              <a:rPr lang="en-ZA" sz="1300" b="1" i="1" dirty="0">
                <a:solidFill>
                  <a:schemeClr val="accent2">
                    <a:lumMod val="75000"/>
                  </a:schemeClr>
                </a:solidFill>
                <a:effectLst/>
                <a:latin typeface="Century Gothic" panose="020B0502020202020204" pitchFamily="34" charset="0"/>
                <a:ea typeface="Calibri Light" panose="020F0302020204030204" pitchFamily="34" charset="0"/>
                <a:cs typeface="Century Gothic" panose="020B0502020202020204" pitchFamily="34" charset="0"/>
              </a:rPr>
              <a:t>Purpose:</a:t>
            </a:r>
            <a:r>
              <a:rPr lang="en-ZA" sz="1300" b="1" i="1"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To conduct advocacy initiatives, public education, investigations and litigations in promotion of</a:t>
            </a:r>
          </a:p>
          <a:p>
            <a:pPr marL="0" marR="42545" indent="0" algn="just">
              <a:lnSpc>
                <a:spcPct val="120000"/>
              </a:lnSpc>
              <a:spcBef>
                <a:spcPts val="0"/>
              </a:spcBef>
              <a:buNone/>
            </a:pPr>
            <a:r>
              <a:rPr lang="en-ZA" sz="1300" dirty="0">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gender equality and a society free from gender discrimination.</a:t>
            </a:r>
          </a:p>
          <a:p>
            <a:pPr marL="0" marR="42545" indent="0" algn="just">
              <a:lnSpc>
                <a:spcPct val="120000"/>
              </a:lnSpc>
              <a:spcBef>
                <a:spcPts val="0"/>
              </a:spcBef>
              <a:buNone/>
            </a:pPr>
            <a:endParaRPr lang="en-ZA" sz="400" dirty="0">
              <a:latin typeface="Century Gothic" panose="020B0502020202020204" pitchFamily="34" charset="0"/>
              <a:ea typeface="Calibri Light" panose="020F0302020204030204" pitchFamily="34" charset="0"/>
              <a:cs typeface="Century Gothic" panose="020B0502020202020204" pitchFamily="34" charset="0"/>
            </a:endParaRPr>
          </a:p>
          <a:p>
            <a:pPr marL="0" marR="42545" indent="0" algn="just">
              <a:lnSpc>
                <a:spcPct val="120000"/>
              </a:lnSpc>
              <a:spcBef>
                <a:spcPts val="0"/>
              </a:spcBef>
              <a:buNone/>
            </a:pP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3.3. Monitoring and research investigations on issues that undermine the attainment of gender equality</a:t>
            </a:r>
          </a:p>
          <a:p>
            <a:pPr marL="0" marR="42545" indent="0" algn="just">
              <a:lnSpc>
                <a:spcPct val="120000"/>
              </a:lnSpc>
              <a:spcBef>
                <a:spcPts val="0"/>
              </a:spcBef>
              <a:buNone/>
            </a:pPr>
            <a:r>
              <a:rPr lang="en-ZA" sz="1300" b="1" i="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and women’s empowerment. </a:t>
            </a:r>
          </a:p>
          <a:p>
            <a:pPr marL="0" marR="12700" indent="0" algn="just">
              <a:lnSpc>
                <a:spcPct val="120000"/>
              </a:lnSpc>
              <a:spcBef>
                <a:spcPts val="0"/>
              </a:spcBef>
              <a:buNone/>
            </a:pPr>
            <a:r>
              <a:rPr lang="en-ZA" sz="1300" b="1" i="1" dirty="0">
                <a:solidFill>
                  <a:schemeClr val="accent2">
                    <a:lumMod val="75000"/>
                  </a:schemeClr>
                </a:solidFill>
                <a:effectLst/>
                <a:latin typeface="Century Gothic" panose="020B0502020202020204" pitchFamily="34" charset="0"/>
                <a:ea typeface="Calibri Light" panose="020F0302020204030204" pitchFamily="34" charset="0"/>
                <a:cs typeface="Century Gothic" panose="020B0502020202020204" pitchFamily="34" charset="0"/>
              </a:rPr>
              <a:t>Purpose:</a:t>
            </a:r>
            <a:r>
              <a:rPr lang="en-ZA" sz="1300" b="1"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To identify and monitor key issues that impact on gender equality, to evaluate the contribution</a:t>
            </a:r>
          </a:p>
          <a:p>
            <a:pPr marL="0" marR="12700" indent="0" algn="just">
              <a:lnSpc>
                <a:spcPct val="120000"/>
              </a:lnSpc>
              <a:spcBef>
                <a:spcPts val="0"/>
              </a:spcBef>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being made by role-players, to make recommendations and undertake interventions to promote</a:t>
            </a:r>
          </a:p>
          <a:p>
            <a:pPr marL="0" marR="12700" indent="0" algn="just">
              <a:lnSpc>
                <a:spcPct val="120000"/>
              </a:lnSpc>
              <a:spcBef>
                <a:spcPts val="0"/>
              </a:spcBef>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and attain gender equality.</a:t>
            </a:r>
          </a:p>
          <a:p>
            <a:pPr marL="0" marR="12700" indent="0" algn="just">
              <a:lnSpc>
                <a:spcPct val="120000"/>
              </a:lnSpc>
              <a:spcBef>
                <a:spcPts val="0"/>
              </a:spcBef>
              <a:buNone/>
            </a:pPr>
            <a:endParaRPr lang="en-ZA" sz="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12700" indent="0" algn="just">
              <a:lnSpc>
                <a:spcPct val="120000"/>
              </a:lnSpc>
              <a:spcBef>
                <a:spcPts val="0"/>
              </a:spcBef>
              <a:buNone/>
            </a:pPr>
            <a:r>
              <a:rPr lang="en-ZA" sz="1300" b="1" i="1" dirty="0">
                <a:latin typeface="Century Gothic" panose="020B0502020202020204" pitchFamily="34" charset="0"/>
                <a:ea typeface="Century Gothic" panose="020B0502020202020204" pitchFamily="34" charset="0"/>
                <a:cs typeface="Century Gothic" panose="020B0502020202020204" pitchFamily="34" charset="0"/>
              </a:rPr>
              <a:t>3.4. </a:t>
            </a: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An efficient, effective and sustainable organisation that promotes good corporate governance.</a:t>
            </a:r>
          </a:p>
          <a:p>
            <a:pPr marL="0" marR="50165" indent="0" algn="just">
              <a:lnSpc>
                <a:spcPct val="120000"/>
              </a:lnSpc>
              <a:spcBef>
                <a:spcPts val="0"/>
              </a:spcBef>
              <a:buNone/>
            </a:pPr>
            <a:r>
              <a:rPr lang="en-ZA" sz="1300" b="1" i="1" dirty="0">
                <a:solidFill>
                  <a:schemeClr val="accent2">
                    <a:lumMod val="75000"/>
                  </a:schemeClr>
                </a:solidFill>
                <a:effectLst/>
                <a:latin typeface="Century Gothic" panose="020B0502020202020204" pitchFamily="34" charset="0"/>
                <a:ea typeface="Calibri Light" panose="020F0302020204030204" pitchFamily="34" charset="0"/>
                <a:cs typeface="Century Gothic" panose="020B0502020202020204" pitchFamily="34" charset="0"/>
              </a:rPr>
              <a:t>Purpose:</a:t>
            </a:r>
            <a:r>
              <a:rPr lang="en-ZA" sz="1300" b="1" i="1"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To build and maintain efficient and effective organisational systems, processes and</a:t>
            </a:r>
          </a:p>
          <a:p>
            <a:pPr marL="0" marR="50165" indent="0" algn="just">
              <a:lnSpc>
                <a:spcPct val="120000"/>
              </a:lnSpc>
              <a:spcBef>
                <a:spcPts val="0"/>
              </a:spcBef>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mechanisms to promote and protect gender equality.</a:t>
            </a:r>
          </a:p>
          <a:p>
            <a:pPr marL="0" marR="42545" indent="0" algn="just">
              <a:lnSpc>
                <a:spcPct val="120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0" indent="0" algn="just" defTabSz="795527">
              <a:lnSpc>
                <a:spcPct val="120000"/>
              </a:lnSpc>
              <a:spcBef>
                <a:spcPts val="0"/>
              </a:spcBef>
              <a:buSzTx/>
              <a:buNone/>
              <a:defRPr sz="696" b="1">
                <a:latin typeface="Century Gothic"/>
                <a:ea typeface="Century Gothic"/>
                <a:cs typeface="Century Gothic"/>
                <a:sym typeface="Century Gothic"/>
              </a:defRPr>
            </a:pPr>
            <a:endParaRPr sz="1300" dirty="0">
              <a:solidFill>
                <a:schemeClr val="tx1"/>
              </a:solidFill>
            </a:endParaRPr>
          </a:p>
        </p:txBody>
      </p:sp>
    </p:spTree>
    <p:extLst>
      <p:ext uri="{BB962C8B-B14F-4D97-AF65-F5344CB8AC3E}">
        <p14:creationId xmlns:p14="http://schemas.microsoft.com/office/powerpoint/2010/main" xmlns="" val="168088864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6</a:t>
            </a:fld>
            <a:endParaRPr dirty="0"/>
          </a:p>
        </p:txBody>
      </p:sp>
      <p:sp>
        <p:nvSpPr>
          <p:cNvPr id="39" name="INTRODUCTION/BACKGROUND"/>
          <p:cNvSpPr txBox="1">
            <a:spLocks noGrp="1"/>
          </p:cNvSpPr>
          <p:nvPr>
            <p:ph type="title" idx="4294967295"/>
          </p:nvPr>
        </p:nvSpPr>
        <p:spPr>
          <a:xfrm>
            <a:off x="187960" y="1895519"/>
            <a:ext cx="8554720" cy="431800"/>
          </a:xfrm>
          <a:prstGeom prst="rect">
            <a:avLst/>
          </a:prstGeom>
        </p:spPr>
        <p:txBody>
          <a:bodyPr>
            <a:noAutofit/>
          </a:bodyPr>
          <a:lstStyle>
            <a:lvl1pPr defTabSz="850391">
              <a:defRPr sz="2232" b="1" u="sng">
                <a:latin typeface="Century Gothic"/>
                <a:ea typeface="Century Gothic"/>
                <a:cs typeface="Century Gothic"/>
                <a:sym typeface="Century Gothic"/>
              </a:defRPr>
            </a:lvl1pPr>
          </a:lstStyle>
          <a:p>
            <a:pPr marL="342900" marR="42545" lvl="0" indent="-342900" algn="l">
              <a:lnSpc>
                <a:spcPct val="107000"/>
              </a:lnSpc>
              <a:spcBef>
                <a:spcPts val="200"/>
              </a:spcBef>
              <a:spcAft>
                <a:spcPts val="805"/>
              </a:spcAft>
              <a:buFont typeface="+mj-lt"/>
              <a:buAutoNum type="arabicPeriod" startAt="4"/>
            </a:pPr>
            <a:r>
              <a:rPr lang="en-ZA" sz="1500" b="1" u="none" dirty="0">
                <a:solidFill>
                  <a:srgbClr val="1F3864"/>
                </a:solidFill>
                <a:effectLst/>
                <a:latin typeface="Century Gothic" panose="020B0502020202020204" pitchFamily="34" charset="0"/>
                <a:ea typeface="Times New Roman" panose="02020603050405020304" pitchFamily="18" charset="0"/>
                <a:cs typeface="Times New Roman" panose="02020603050405020304" pitchFamily="18" charset="0"/>
              </a:rPr>
              <a:t>APP PROGRAMMES SUPPORTING THE SONA, NDP, MTSF &amp; INTERNATIONAL INSTRUMENTS</a:t>
            </a:r>
            <a:endParaRPr lang="en-ZA" sz="1500" b="1" u="none"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xmlns="" id="{507481E3-88BD-4669-BC56-34AA486FC1F6}"/>
              </a:ext>
            </a:extLst>
          </p:cNvPr>
          <p:cNvGraphicFramePr>
            <a:graphicFrameLocks noGrp="1"/>
          </p:cNvGraphicFramePr>
          <p:nvPr>
            <p:extLst>
              <p:ext uri="{D42A27DB-BD31-4B8C-83A1-F6EECF244321}">
                <p14:modId xmlns:p14="http://schemas.microsoft.com/office/powerpoint/2010/main" xmlns="" val="988302803"/>
              </p:ext>
            </p:extLst>
          </p:nvPr>
        </p:nvGraphicFramePr>
        <p:xfrm>
          <a:off x="0" y="2234812"/>
          <a:ext cx="9144000" cy="5077425"/>
        </p:xfrm>
        <a:graphic>
          <a:graphicData uri="http://schemas.openxmlformats.org/drawingml/2006/table">
            <a:tbl>
              <a:tblPr firstRow="1" bandRow="1">
                <a:tableStyleId>{FABFCF23-3B69-468F-B69F-88F6DE6A72F2}</a:tableStyleId>
              </a:tblPr>
              <a:tblGrid>
                <a:gridCol w="365470">
                  <a:extLst>
                    <a:ext uri="{9D8B030D-6E8A-4147-A177-3AD203B41FA5}">
                      <a16:colId xmlns:a16="http://schemas.microsoft.com/office/drawing/2014/main" xmlns="" val="2288332030"/>
                    </a:ext>
                  </a:extLst>
                </a:gridCol>
                <a:gridCol w="1341410">
                  <a:extLst>
                    <a:ext uri="{9D8B030D-6E8A-4147-A177-3AD203B41FA5}">
                      <a16:colId xmlns:a16="http://schemas.microsoft.com/office/drawing/2014/main" xmlns="" val="2959425236"/>
                    </a:ext>
                  </a:extLst>
                </a:gridCol>
                <a:gridCol w="1911516">
                  <a:extLst>
                    <a:ext uri="{9D8B030D-6E8A-4147-A177-3AD203B41FA5}">
                      <a16:colId xmlns:a16="http://schemas.microsoft.com/office/drawing/2014/main" xmlns="" val="3475894311"/>
                    </a:ext>
                  </a:extLst>
                </a:gridCol>
                <a:gridCol w="2044950">
                  <a:extLst>
                    <a:ext uri="{9D8B030D-6E8A-4147-A177-3AD203B41FA5}">
                      <a16:colId xmlns:a16="http://schemas.microsoft.com/office/drawing/2014/main" xmlns="" val="2026450402"/>
                    </a:ext>
                  </a:extLst>
                </a:gridCol>
                <a:gridCol w="3480654">
                  <a:extLst>
                    <a:ext uri="{9D8B030D-6E8A-4147-A177-3AD203B41FA5}">
                      <a16:colId xmlns:a16="http://schemas.microsoft.com/office/drawing/2014/main" xmlns="" val="1469963581"/>
                    </a:ext>
                  </a:extLst>
                </a:gridCol>
              </a:tblGrid>
              <a:tr h="283177">
                <a:tc>
                  <a:txBody>
                    <a:bodyPr/>
                    <a:lstStyle/>
                    <a:p>
                      <a:pPr marL="234950" marR="42545" indent="-6350" algn="l">
                        <a:lnSpc>
                          <a:spcPct val="115000"/>
                        </a:lnSpc>
                        <a:spcAft>
                          <a:spcPts val="15"/>
                        </a:spcAft>
                      </a:pPr>
                      <a:r>
                        <a:rPr lang="en-ZA" sz="1050" b="0" dirty="0">
                          <a:solidFill>
                            <a:schemeClr val="bg1"/>
                          </a:solidFill>
                          <a:effectLst/>
                        </a:rPr>
                        <a:t>#</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SONA</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NDP</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MTSF</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CGE Programmes</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extLst>
                  <a:ext uri="{0D108BD9-81ED-4DB2-BD59-A6C34878D82A}">
                    <a16:rowId xmlns:a16="http://schemas.microsoft.com/office/drawing/2014/main" xmlns="" val="2766580612"/>
                  </a:ext>
                </a:extLst>
              </a:tr>
              <a:tr h="715482">
                <a:tc>
                  <a:txBody>
                    <a:bodyPr/>
                    <a:lstStyle/>
                    <a:p>
                      <a:pPr marL="0" marR="42545" lvl="0" indent="0" algn="l">
                        <a:lnSpc>
                          <a:spcPct val="115000"/>
                        </a:lnSpc>
                        <a:spcAft>
                          <a:spcPts val="15"/>
                        </a:spcAft>
                        <a:buFont typeface="+mj-lt"/>
                        <a:buNone/>
                      </a:pPr>
                      <a:r>
                        <a:rPr lang="en-ZA" sz="1050" b="0" dirty="0">
                          <a:effectLst/>
                        </a:rPr>
                        <a:t>4.1 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dirty="0">
                          <a:effectLst/>
                        </a:rPr>
                        <a:t>A capable, ethical and developmental state</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Ch12: Building a capable and developmental state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Priority 1: Building a capable, ethical and developmental state</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Compliance with international and regional agreements relating to gender equality (e.g., CEDAW, Maputo Protocol, SDGs)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2168607191"/>
                  </a:ext>
                </a:extLst>
              </a:tr>
              <a:tr h="1001787">
                <a:tc>
                  <a:txBody>
                    <a:bodyPr/>
                    <a:lstStyle/>
                    <a:p>
                      <a:pPr marL="0" marR="42545" lvl="0" indent="0" algn="l">
                        <a:lnSpc>
                          <a:spcPct val="115000"/>
                        </a:lnSpc>
                        <a:spcAft>
                          <a:spcPts val="15"/>
                        </a:spcAft>
                        <a:buFont typeface="+mj-lt"/>
                        <a:buNone/>
                      </a:pPr>
                      <a:r>
                        <a:rPr lang="en-ZA" sz="1050" b="0" dirty="0">
                          <a:effectLst/>
                        </a:rPr>
                        <a:t>4.2 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dirty="0">
                          <a:effectLst/>
                        </a:rPr>
                        <a:t>Economic transformation and job creation</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Ch 3:  Economy and Employment</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Priority 2: Economic Transformation &amp; Job Creation</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Gender Transformation hearings on TVET institutions, private and public institutions; Status report: enabling &amp; sustaining women empowerment (GRBF and WEP);  Gender Mainstreaming programme</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2583794604"/>
                  </a:ext>
                </a:extLst>
              </a:tr>
              <a:tr h="873174">
                <a:tc>
                  <a:txBody>
                    <a:bodyPr/>
                    <a:lstStyle/>
                    <a:p>
                      <a:pPr marL="0" marR="42545" lvl="0" indent="0" algn="l">
                        <a:lnSpc>
                          <a:spcPct val="115000"/>
                        </a:lnSpc>
                        <a:spcAft>
                          <a:spcPts val="15"/>
                        </a:spcAft>
                        <a:buFont typeface="+mj-lt"/>
                        <a:buNone/>
                      </a:pPr>
                      <a:r>
                        <a:rPr lang="en-ZA" sz="1050" b="0" kern="1200" dirty="0">
                          <a:effectLst/>
                        </a:rPr>
                        <a:t>4.3 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kern="1200" dirty="0">
                          <a:effectLst/>
                        </a:rPr>
                        <a:t>Education, skills and health</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indent="0" algn="l">
                        <a:lnSpc>
                          <a:spcPct val="115000"/>
                        </a:lnSpc>
                        <a:tabLst/>
                      </a:pPr>
                      <a:r>
                        <a:rPr lang="en-ZA" sz="1050" b="0" kern="1200" dirty="0">
                          <a:effectLst/>
                        </a:rPr>
                        <a:t>Ch 9: Improving Education, Innovation &amp; Training</a:t>
                      </a:r>
                      <a:endParaRPr lang="en-ZA" sz="1050" b="0" dirty="0">
                        <a:effectLst/>
                      </a:endParaRPr>
                    </a:p>
                    <a:p>
                      <a:pPr marL="0" marR="42545" indent="0" algn="l">
                        <a:lnSpc>
                          <a:spcPct val="115000"/>
                        </a:lnSpc>
                        <a:spcAft>
                          <a:spcPts val="15"/>
                        </a:spcAft>
                      </a:pPr>
                      <a:r>
                        <a:rPr lang="en-ZA" sz="1050" b="0" kern="1200" dirty="0">
                          <a:effectLst/>
                        </a:rPr>
                        <a:t>Ch 10: Promoting Health</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Priority 3: Education, Skills &amp; Health</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algn="l">
                        <a:lnSpc>
                          <a:spcPct val="115000"/>
                        </a:lnSpc>
                      </a:pPr>
                      <a:r>
                        <a:rPr lang="en-ZA" sz="1050" b="0" kern="1200" dirty="0">
                          <a:effectLst/>
                        </a:rPr>
                        <a:t>Outreach, advocacy and legal clinics; Systemic investigation, Community Radio programme Social media campaigns</a:t>
                      </a:r>
                      <a:endParaRPr lang="en-ZA" sz="1050" b="0" dirty="0">
                        <a:effectLst/>
                        <a:latin typeface="Arial" panose="020B0604020202020204" pitchFamily="34" charset="0"/>
                        <a:ea typeface="Times New Roman" panose="02020603050405020304" pitchFamily="18" charset="0"/>
                        <a:cs typeface="Arial" panose="020B0604020202020204" pitchFamily="34" charset="0"/>
                      </a:endParaRPr>
                    </a:p>
                  </a:txBody>
                  <a:tcPr marL="74006" marR="74006" marT="37003" marB="37003"/>
                </a:tc>
                <a:extLst>
                  <a:ext uri="{0D108BD9-81ED-4DB2-BD59-A6C34878D82A}">
                    <a16:rowId xmlns:a16="http://schemas.microsoft.com/office/drawing/2014/main" xmlns="" val="825614568"/>
                  </a:ext>
                </a:extLst>
              </a:tr>
              <a:tr h="664191">
                <a:tc>
                  <a:txBody>
                    <a:bodyPr/>
                    <a:lstStyle/>
                    <a:p>
                      <a:pPr marL="0" marR="42545" lvl="0" indent="0" algn="l">
                        <a:lnSpc>
                          <a:spcPct val="115000"/>
                        </a:lnSpc>
                        <a:spcAft>
                          <a:spcPts val="15"/>
                        </a:spcAft>
                        <a:buFont typeface="+mj-lt"/>
                        <a:buNone/>
                      </a:pPr>
                      <a:r>
                        <a:rPr lang="en-ZA" sz="1050" b="0" kern="1200" dirty="0">
                          <a:effectLst/>
                        </a:rPr>
                        <a:t>4.4 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kern="1200" dirty="0">
                          <a:effectLst/>
                        </a:rPr>
                        <a:t>Consolidating social wage through reliable &amp; quality basic services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234950" marR="42545" indent="-234950" algn="l">
                        <a:lnSpc>
                          <a:spcPct val="115000"/>
                        </a:lnSpc>
                        <a:spcAft>
                          <a:spcPts val="15"/>
                        </a:spcAft>
                      </a:pPr>
                      <a:r>
                        <a:rPr lang="en-ZA" sz="1050" b="0" kern="1200" dirty="0">
                          <a:effectLst/>
                        </a:rPr>
                        <a:t>Ch 11:  Social Protection</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Priority 4: Consolidating social wage through reliable &amp; quality basic services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Tracking and follow up on the implementation of findings and recommendations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1596135249"/>
                  </a:ext>
                </a:extLst>
              </a:tr>
              <a:tr h="672488">
                <a:tc>
                  <a:txBody>
                    <a:bodyPr/>
                    <a:lstStyle/>
                    <a:p>
                      <a:pPr marL="0" marR="42545" lvl="0" indent="0" algn="l">
                        <a:lnSpc>
                          <a:spcPct val="115000"/>
                        </a:lnSpc>
                        <a:spcAft>
                          <a:spcPts val="15"/>
                        </a:spcAft>
                        <a:buFont typeface="+mj-lt"/>
                        <a:buNone/>
                      </a:pPr>
                      <a:r>
                        <a:rPr lang="en-ZA" sz="1050" b="0" kern="1200" dirty="0">
                          <a:effectLst/>
                        </a:rPr>
                        <a:t>4.5 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kern="1200" dirty="0">
                          <a:effectLst/>
                        </a:rPr>
                        <a:t>Social Cohesion &amp; Safe Communities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Ch 12: Building Safer Communities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Priority 6: Social Cohesion &amp; Safe Communities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Legislative submissions; Complaints handling; Investigations, Status of</a:t>
                      </a:r>
                    </a:p>
                    <a:p>
                      <a:pPr marL="0" marR="42545" indent="0" algn="l">
                        <a:lnSpc>
                          <a:spcPct val="115000"/>
                        </a:lnSpc>
                        <a:spcAft>
                          <a:spcPts val="15"/>
                        </a:spcAft>
                      </a:pPr>
                      <a:r>
                        <a:rPr lang="en-ZA" sz="1050" b="0" kern="1200" dirty="0">
                          <a:effectLst/>
                        </a:rPr>
                        <a:t>the country’s response to GBV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1600355184"/>
                  </a:ext>
                </a:extLst>
              </a:tr>
            </a:tbl>
          </a:graphicData>
        </a:graphic>
      </p:graphicFrame>
    </p:spTree>
    <p:extLst>
      <p:ext uri="{BB962C8B-B14F-4D97-AF65-F5344CB8AC3E}">
        <p14:creationId xmlns:p14="http://schemas.microsoft.com/office/powerpoint/2010/main" xmlns="" val="33664086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7</a:t>
            </a:fld>
            <a:endParaRPr dirty="0"/>
          </a:p>
        </p:txBody>
      </p:sp>
      <p:sp>
        <p:nvSpPr>
          <p:cNvPr id="39" name="INTRODUCTION/BACKGROUND"/>
          <p:cNvSpPr txBox="1">
            <a:spLocks noGrp="1"/>
          </p:cNvSpPr>
          <p:nvPr>
            <p:ph type="title" idx="4294967295"/>
          </p:nvPr>
        </p:nvSpPr>
        <p:spPr>
          <a:xfrm>
            <a:off x="323850" y="1928562"/>
            <a:ext cx="7772400" cy="431800"/>
          </a:xfrm>
          <a:prstGeom prst="rect">
            <a:avLst/>
          </a:prstGeom>
        </p:spPr>
        <p:txBody>
          <a:bodyPr>
            <a:noAutofit/>
          </a:bodyPr>
          <a:lstStyle>
            <a:lvl1pPr defTabSz="850391">
              <a:defRPr sz="2232" b="1" u="sng">
                <a:latin typeface="Century Gothic"/>
                <a:ea typeface="Century Gothic"/>
                <a:cs typeface="Century Gothic"/>
                <a:sym typeface="Century Gothic"/>
              </a:defRPr>
            </a:lvl1pPr>
          </a:lstStyle>
          <a:p>
            <a:pPr marL="342900" marR="42545" lvl="0" indent="-342900" algn="l">
              <a:lnSpc>
                <a:spcPct val="110000"/>
              </a:lnSpc>
              <a:spcAft>
                <a:spcPts val="15"/>
              </a:spcAft>
              <a:buFont typeface="+mj-lt"/>
              <a:buAutoNum type="arabicPeriod" startAt="5"/>
            </a:pPr>
            <a:r>
              <a:rPr lang="en-ZA" sz="1800" b="1" u="none" dirty="0">
                <a:solidFill>
                  <a:srgbClr val="1F3864"/>
                </a:solidFill>
                <a:effectLst/>
                <a:latin typeface="Century Gothic" panose="020B0502020202020204" pitchFamily="34" charset="0"/>
                <a:ea typeface="Times New Roman" panose="02020603050405020304" pitchFamily="18" charset="0"/>
                <a:cs typeface="Times New Roman" panose="02020603050405020304" pitchFamily="18" charset="0"/>
              </a:rPr>
              <a:t>SUMMARY OF ACHIEVEMENTS</a:t>
            </a:r>
            <a:r>
              <a:rPr lang="en-ZA" sz="1800" b="1" i="1" u="none"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800" u="none"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DB5D3DDE-4AE2-457F-A4FD-CB7365AA110E}"/>
              </a:ext>
            </a:extLst>
          </p:cNvPr>
          <p:cNvGraphicFramePr>
            <a:graphicFrameLocks noGrp="1"/>
          </p:cNvGraphicFramePr>
          <p:nvPr>
            <p:extLst>
              <p:ext uri="{D42A27DB-BD31-4B8C-83A1-F6EECF244321}">
                <p14:modId xmlns:p14="http://schemas.microsoft.com/office/powerpoint/2010/main" xmlns="" val="2989439500"/>
              </p:ext>
            </p:extLst>
          </p:nvPr>
        </p:nvGraphicFramePr>
        <p:xfrm>
          <a:off x="228600" y="2360362"/>
          <a:ext cx="8686799" cy="4119954"/>
        </p:xfrm>
        <a:graphic>
          <a:graphicData uri="http://schemas.openxmlformats.org/drawingml/2006/table">
            <a:tbl>
              <a:tblPr firstRow="1" firstCol="1" bandRow="1">
                <a:tableStyleId>{BDBED569-4797-4DF1-A0F4-6AAB3CD982D8}</a:tableStyleId>
              </a:tblPr>
              <a:tblGrid>
                <a:gridCol w="2573020">
                  <a:extLst>
                    <a:ext uri="{9D8B030D-6E8A-4147-A177-3AD203B41FA5}">
                      <a16:colId xmlns:a16="http://schemas.microsoft.com/office/drawing/2014/main" xmlns="" val="3396031876"/>
                    </a:ext>
                  </a:extLst>
                </a:gridCol>
                <a:gridCol w="1801911">
                  <a:extLst>
                    <a:ext uri="{9D8B030D-6E8A-4147-A177-3AD203B41FA5}">
                      <a16:colId xmlns:a16="http://schemas.microsoft.com/office/drawing/2014/main" xmlns="" val="2273284152"/>
                    </a:ext>
                  </a:extLst>
                </a:gridCol>
                <a:gridCol w="1219200">
                  <a:extLst>
                    <a:ext uri="{9D8B030D-6E8A-4147-A177-3AD203B41FA5}">
                      <a16:colId xmlns:a16="http://schemas.microsoft.com/office/drawing/2014/main" xmlns="" val="4203498233"/>
                    </a:ext>
                  </a:extLst>
                </a:gridCol>
                <a:gridCol w="1345324">
                  <a:extLst>
                    <a:ext uri="{9D8B030D-6E8A-4147-A177-3AD203B41FA5}">
                      <a16:colId xmlns:a16="http://schemas.microsoft.com/office/drawing/2014/main" xmlns="" val="1637285602"/>
                    </a:ext>
                  </a:extLst>
                </a:gridCol>
                <a:gridCol w="1747344">
                  <a:extLst>
                    <a:ext uri="{9D8B030D-6E8A-4147-A177-3AD203B41FA5}">
                      <a16:colId xmlns:a16="http://schemas.microsoft.com/office/drawing/2014/main" xmlns="" val="2676598870"/>
                    </a:ext>
                  </a:extLst>
                </a:gridCol>
              </a:tblGrid>
              <a:tr h="393348">
                <a:tc>
                  <a:txBody>
                    <a:bodyPr/>
                    <a:lstStyle/>
                    <a:p>
                      <a:pPr marL="228600" marR="42545" indent="-6350" algn="ctr">
                        <a:lnSpc>
                          <a:spcPct val="115000"/>
                        </a:lnSpc>
                        <a:spcAft>
                          <a:spcPts val="560"/>
                        </a:spcAft>
                      </a:pPr>
                      <a:r>
                        <a:rPr lang="en-GB" sz="1200" dirty="0">
                          <a:solidFill>
                            <a:schemeClr val="bg1"/>
                          </a:solidFill>
                          <a:effectLst/>
                          <a:latin typeface="Century Gothic" panose="020B0502020202020204" pitchFamily="34" charset="0"/>
                        </a:rPr>
                        <a:t>OUTCOME</a:t>
                      </a:r>
                      <a:endParaRPr lang="en-ZA" sz="12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200" dirty="0">
                          <a:solidFill>
                            <a:schemeClr val="bg1"/>
                          </a:solidFill>
                          <a:effectLst/>
                          <a:latin typeface="Century Gothic" panose="020B0502020202020204" pitchFamily="34" charset="0"/>
                        </a:rPr>
                        <a:t>Planned Quarterly Targets</a:t>
                      </a:r>
                      <a:endParaRPr lang="en-ZA" sz="12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200" dirty="0">
                          <a:solidFill>
                            <a:schemeClr val="bg1"/>
                          </a:solidFill>
                          <a:effectLst/>
                          <a:latin typeface="Century Gothic" panose="020B0502020202020204" pitchFamily="34" charset="0"/>
                        </a:rPr>
                        <a:t>Achieved Targets</a:t>
                      </a:r>
                      <a:endParaRPr lang="en-ZA" sz="12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200" dirty="0">
                          <a:solidFill>
                            <a:schemeClr val="bg1"/>
                          </a:solidFill>
                          <a:effectLst/>
                          <a:latin typeface="Century Gothic" panose="020B0502020202020204" pitchFamily="34" charset="0"/>
                        </a:rPr>
                        <a:t>Unachieved Targets</a:t>
                      </a:r>
                      <a:endParaRPr lang="en-ZA" sz="12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200" dirty="0">
                          <a:solidFill>
                            <a:schemeClr val="bg1"/>
                          </a:solidFill>
                          <a:effectLst/>
                          <a:latin typeface="Century Gothic" panose="020B0502020202020204" pitchFamily="34" charset="0"/>
                        </a:rPr>
                        <a:t>Percentage Achieved Targets</a:t>
                      </a:r>
                      <a:endParaRPr lang="en-ZA" sz="120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extLst>
                  <a:ext uri="{0D108BD9-81ED-4DB2-BD59-A6C34878D82A}">
                    <a16:rowId xmlns:a16="http://schemas.microsoft.com/office/drawing/2014/main" xmlns="" val="1941242290"/>
                  </a:ext>
                </a:extLst>
              </a:tr>
              <a:tr h="690816">
                <a:tc>
                  <a:txBody>
                    <a:bodyPr/>
                    <a:lstStyle/>
                    <a:p>
                      <a:pPr marL="13970" marR="42545" indent="-6350" algn="just">
                        <a:lnSpc>
                          <a:spcPct val="115000"/>
                        </a:lnSpc>
                        <a:spcAft>
                          <a:spcPts val="15"/>
                        </a:spcAft>
                      </a:pPr>
                      <a:r>
                        <a:rPr lang="en-ZA" sz="1200" dirty="0">
                          <a:effectLst/>
                          <a:latin typeface="Century Gothic" panose="020B0502020202020204" pitchFamily="34" charset="0"/>
                        </a:rPr>
                        <a:t>An enabling legislative environment t for gender equality.</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7</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5</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1 unachieved &amp; 1 partially achieved.</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75%</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1080166727"/>
                  </a:ext>
                </a:extLst>
              </a:tr>
              <a:tr h="690816">
                <a:tc>
                  <a:txBody>
                    <a:bodyPr/>
                    <a:lstStyle/>
                    <a:p>
                      <a:pPr marL="0" marR="42545" lvl="0" indent="0" algn="just">
                        <a:lnSpc>
                          <a:spcPct val="115000"/>
                        </a:lnSpc>
                        <a:spcAft>
                          <a:spcPts val="15"/>
                        </a:spcAft>
                        <a:tabLst>
                          <a:tab pos="457200" algn="l"/>
                        </a:tabLst>
                      </a:pPr>
                      <a:r>
                        <a:rPr lang="en-ZA" sz="1200" dirty="0">
                          <a:effectLst/>
                          <a:latin typeface="Century Gothic" panose="020B0502020202020204" pitchFamily="34" charset="0"/>
                        </a:rPr>
                        <a:t>Gender equality promoted and protected through information, education, investigations and litigations.</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8</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8</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0</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100%</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722119764"/>
                  </a:ext>
                </a:extLst>
              </a:tr>
              <a:tr h="926237">
                <a:tc>
                  <a:txBody>
                    <a:bodyPr/>
                    <a:lstStyle/>
                    <a:p>
                      <a:pPr marL="0" marR="12700" lvl="1" indent="0" algn="just">
                        <a:lnSpc>
                          <a:spcPct val="115000"/>
                        </a:lnSpc>
                        <a:spcAft>
                          <a:spcPts val="15"/>
                        </a:spcAft>
                        <a:tabLst>
                          <a:tab pos="457200" algn="l"/>
                        </a:tabLst>
                      </a:pPr>
                      <a:r>
                        <a:rPr lang="en-ZA" sz="1200" dirty="0">
                          <a:effectLst/>
                          <a:latin typeface="Century Gothic" panose="020B0502020202020204" pitchFamily="34" charset="0"/>
                        </a:rPr>
                        <a:t>Monitoring and research investigations on issues that undermine the attainment of gender equality and women’s empowerment.</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10</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8</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2</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80%</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364491841"/>
                  </a:ext>
                </a:extLst>
              </a:tr>
              <a:tr h="690816">
                <a:tc>
                  <a:txBody>
                    <a:bodyPr/>
                    <a:lstStyle/>
                    <a:p>
                      <a:pPr marL="0" marR="12700" lvl="1" indent="0" algn="just">
                        <a:lnSpc>
                          <a:spcPct val="115000"/>
                        </a:lnSpc>
                        <a:spcAft>
                          <a:spcPts val="15"/>
                        </a:spcAft>
                        <a:tabLst>
                          <a:tab pos="457200" algn="l"/>
                        </a:tabLst>
                      </a:pPr>
                      <a:r>
                        <a:rPr lang="en-ZA" sz="1200" dirty="0">
                          <a:effectLst/>
                          <a:latin typeface="Century Gothic" panose="020B0502020202020204" pitchFamily="34" charset="0"/>
                        </a:rPr>
                        <a:t>An efficient, effective and sustainable organisation that promotes good corporate governance.</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13</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11</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2</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85%</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3492298111"/>
                  </a:ext>
                </a:extLst>
              </a:tr>
              <a:tr h="219974">
                <a:tc>
                  <a:txBody>
                    <a:bodyPr/>
                    <a:lstStyle/>
                    <a:p>
                      <a:pPr marL="228600" marR="42545" lvl="1" indent="-6350" algn="just">
                        <a:lnSpc>
                          <a:spcPct val="115000"/>
                        </a:lnSpc>
                        <a:spcAft>
                          <a:spcPts val="560"/>
                        </a:spcAft>
                      </a:pPr>
                      <a:r>
                        <a:rPr lang="en-GB" sz="1200" dirty="0">
                          <a:effectLst/>
                          <a:latin typeface="Century Gothic" panose="020B0502020202020204" pitchFamily="34" charset="0"/>
                        </a:rPr>
                        <a:t>Total Targets Achieved: Q1</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38</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32</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a:effectLst/>
                          <a:latin typeface="Century Gothic" panose="020B0502020202020204" pitchFamily="34" charset="0"/>
                        </a:rPr>
                        <a:t>6</a:t>
                      </a:r>
                      <a:endParaRPr lang="en-ZA" sz="12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ctr">
                        <a:lnSpc>
                          <a:spcPct val="115000"/>
                        </a:lnSpc>
                        <a:spcAft>
                          <a:spcPts val="560"/>
                        </a:spcAft>
                      </a:pPr>
                      <a:r>
                        <a:rPr lang="en-ZA" sz="1200" dirty="0">
                          <a:effectLst/>
                          <a:latin typeface="Century Gothic" panose="020B0502020202020204" pitchFamily="34" charset="0"/>
                        </a:rPr>
                        <a:t>84%</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3093128417"/>
                  </a:ext>
                </a:extLst>
              </a:tr>
            </a:tbl>
          </a:graphicData>
        </a:graphic>
      </p:graphicFrame>
    </p:spTree>
    <p:extLst>
      <p:ext uri="{BB962C8B-B14F-4D97-AF65-F5344CB8AC3E}">
        <p14:creationId xmlns:p14="http://schemas.microsoft.com/office/powerpoint/2010/main" xmlns="" val="37387187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a:extLst>
              <a:ext uri="{FF2B5EF4-FFF2-40B4-BE49-F238E27FC236}">
                <a16:creationId xmlns:a16="http://schemas.microsoft.com/office/drawing/2014/main" xmlns="" id="{04B69D4C-11B7-428B-8D5D-28261F31BE81}"/>
              </a:ext>
            </a:extLst>
          </p:cNvPr>
          <p:cNvGrpSpPr>
            <a:grpSpLocks/>
          </p:cNvGrpSpPr>
          <p:nvPr/>
        </p:nvGrpSpPr>
        <p:grpSpPr bwMode="auto">
          <a:xfrm>
            <a:off x="0" y="0"/>
            <a:ext cx="9144000" cy="6858000"/>
            <a:chOff x="0" y="1029"/>
            <a:chExt cx="9144000" cy="6858000"/>
          </a:xfrm>
        </p:grpSpPr>
        <p:pic>
          <p:nvPicPr>
            <p:cNvPr id="7174" name="Picture 7" descr="CGE Banner1">
              <a:extLst>
                <a:ext uri="{FF2B5EF4-FFF2-40B4-BE49-F238E27FC236}">
                  <a16:creationId xmlns:a16="http://schemas.microsoft.com/office/drawing/2014/main" xmlns="" id="{AB14F6E2-8B92-4334-A621-BEE47B27D1E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5074DE85-1E7D-48C5-87E6-543E5BEFD17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a:extLst>
              <a:ext uri="{FF2B5EF4-FFF2-40B4-BE49-F238E27FC236}">
                <a16:creationId xmlns:a16="http://schemas.microsoft.com/office/drawing/2014/main" xmlns="" id="{475014AB-0D74-4E51-A848-C10226157F4C}"/>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02DCCF-2B67-4ADD-A4B7-82644B2C61A6}" type="slidenum">
              <a:rPr kumimoji="0" lang="en-GB"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2" name="Rectangle 2">
            <a:extLst>
              <a:ext uri="{FF2B5EF4-FFF2-40B4-BE49-F238E27FC236}">
                <a16:creationId xmlns:a16="http://schemas.microsoft.com/office/drawing/2014/main" xmlns="" id="{04439AEB-0A17-4748-866D-53425E1BA5CA}"/>
              </a:ext>
            </a:extLst>
          </p:cNvPr>
          <p:cNvSpPr>
            <a:spLocks noGrp="1" noChangeArrowheads="1"/>
          </p:cNvSpPr>
          <p:nvPr>
            <p:ph type="ctrTitle"/>
          </p:nvPr>
        </p:nvSpPr>
        <p:spPr>
          <a:xfrm>
            <a:off x="189071" y="1832987"/>
            <a:ext cx="8701405" cy="595313"/>
          </a:xfrm>
        </p:spPr>
        <p:txBody>
          <a:bodyPr/>
          <a:lstStyle/>
          <a:p>
            <a:pPr marR="42545" lvl="0" algn="just">
              <a:lnSpc>
                <a:spcPct val="115000"/>
              </a:lnSpc>
              <a:spcAft>
                <a:spcPts val="15"/>
              </a:spcAft>
            </a:pPr>
            <a:r>
              <a:rPr lang="en-ZA" sz="1800" b="1" dirty="0">
                <a:solidFill>
                  <a:srgbClr val="1F3864"/>
                </a:solidFill>
                <a:effectLst/>
                <a:latin typeface="Century Gothic" panose="020B0502020202020204" pitchFamily="34" charset="0"/>
                <a:ea typeface="Century Gothic" panose="020B0502020202020204" pitchFamily="34" charset="0"/>
                <a:cs typeface="Arial" panose="020B0604020202020204" pitchFamily="34" charset="0"/>
              </a:rPr>
              <a:t/>
            </a:r>
            <a:br>
              <a:rPr lang="en-ZA" sz="1800" b="1" dirty="0">
                <a:solidFill>
                  <a:srgbClr val="1F3864"/>
                </a:solidFill>
                <a:effectLst/>
                <a:latin typeface="Century Gothic" panose="020B0502020202020204" pitchFamily="34" charset="0"/>
                <a:ea typeface="Century Gothic" panose="020B0502020202020204" pitchFamily="34" charset="0"/>
                <a:cs typeface="Arial" panose="020B0604020202020204" pitchFamily="34" charset="0"/>
              </a:rPr>
            </a:br>
            <a:r>
              <a:rPr lang="en-ZA" sz="1800" b="1" dirty="0">
                <a:solidFill>
                  <a:srgbClr val="1F3864"/>
                </a:solidFill>
                <a:effectLst/>
                <a:latin typeface="Century Gothic" panose="020B0502020202020204" pitchFamily="34" charset="0"/>
                <a:ea typeface="Century Gothic" panose="020B0502020202020204" pitchFamily="34" charset="0"/>
                <a:cs typeface="Arial" panose="020B0604020202020204" pitchFamily="34" charset="0"/>
              </a:rPr>
              <a:t>6. QUARTERLY COMPARISON</a:t>
            </a:r>
            <a:endParaRPr lang="en-ZA" sz="1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21C3F127-03BD-42E9-96FE-4754470FABA8}"/>
              </a:ext>
            </a:extLst>
          </p:cNvPr>
          <p:cNvGraphicFramePr>
            <a:graphicFrameLocks noGrp="1"/>
          </p:cNvGraphicFramePr>
          <p:nvPr>
            <p:extLst>
              <p:ext uri="{D42A27DB-BD31-4B8C-83A1-F6EECF244321}">
                <p14:modId xmlns:p14="http://schemas.microsoft.com/office/powerpoint/2010/main" xmlns="" val="1384036476"/>
              </p:ext>
            </p:extLst>
          </p:nvPr>
        </p:nvGraphicFramePr>
        <p:xfrm>
          <a:off x="457200" y="2778358"/>
          <a:ext cx="8229600" cy="1786489"/>
        </p:xfrm>
        <a:graphic>
          <a:graphicData uri="http://schemas.openxmlformats.org/drawingml/2006/table">
            <a:tbl>
              <a:tblPr firstRow="1" firstCol="1" bandRow="1">
                <a:tableStyleId>{5FD0F851-EC5A-4D38-B0AD-8093EC10F338}</a:tableStyleId>
              </a:tblPr>
              <a:tblGrid>
                <a:gridCol w="2073880">
                  <a:extLst>
                    <a:ext uri="{9D8B030D-6E8A-4147-A177-3AD203B41FA5}">
                      <a16:colId xmlns:a16="http://schemas.microsoft.com/office/drawing/2014/main" xmlns="" val="4053017449"/>
                    </a:ext>
                  </a:extLst>
                </a:gridCol>
                <a:gridCol w="2002728">
                  <a:extLst>
                    <a:ext uri="{9D8B030D-6E8A-4147-A177-3AD203B41FA5}">
                      <a16:colId xmlns:a16="http://schemas.microsoft.com/office/drawing/2014/main" xmlns="" val="3573596772"/>
                    </a:ext>
                  </a:extLst>
                </a:gridCol>
                <a:gridCol w="2224556">
                  <a:extLst>
                    <a:ext uri="{9D8B030D-6E8A-4147-A177-3AD203B41FA5}">
                      <a16:colId xmlns:a16="http://schemas.microsoft.com/office/drawing/2014/main" xmlns="" val="3771003515"/>
                    </a:ext>
                  </a:extLst>
                </a:gridCol>
                <a:gridCol w="1928436">
                  <a:extLst>
                    <a:ext uri="{9D8B030D-6E8A-4147-A177-3AD203B41FA5}">
                      <a16:colId xmlns:a16="http://schemas.microsoft.com/office/drawing/2014/main" xmlns="" val="3671872435"/>
                    </a:ext>
                  </a:extLst>
                </a:gridCol>
              </a:tblGrid>
              <a:tr h="297585">
                <a:tc gridSpan="4">
                  <a:txBody>
                    <a:bodyPr/>
                    <a:lstStyle/>
                    <a:p>
                      <a:pPr marL="226695" marR="42545" indent="-6350" algn="ctr">
                        <a:lnSpc>
                          <a:spcPct val="110000"/>
                        </a:lnSpc>
                        <a:spcAft>
                          <a:spcPts val="15"/>
                        </a:spcAft>
                      </a:pPr>
                      <a:r>
                        <a:rPr lang="en-GB" sz="1200" dirty="0">
                          <a:solidFill>
                            <a:schemeClr val="tx1"/>
                          </a:solidFill>
                          <a:effectLst/>
                          <a:latin typeface="Century Gothic" panose="020B0502020202020204" pitchFamily="34" charset="0"/>
                        </a:rPr>
                        <a:t>QUARTER ONE</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chemeClr val="accent5">
                        <a:lumMod val="40000"/>
                        <a:lumOff val="6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615483980"/>
                  </a:ext>
                </a:extLst>
              </a:tr>
              <a:tr h="283780">
                <a:tc>
                  <a:txBody>
                    <a:bodyPr/>
                    <a:lstStyle/>
                    <a:p>
                      <a:pPr marL="226695" marR="42545" indent="-6350" algn="ctr">
                        <a:lnSpc>
                          <a:spcPct val="110000"/>
                        </a:lnSpc>
                        <a:spcAft>
                          <a:spcPts val="15"/>
                        </a:spcAft>
                      </a:pPr>
                      <a:r>
                        <a:rPr lang="en-GB" sz="1200" b="1" dirty="0">
                          <a:solidFill>
                            <a:schemeClr val="tx1"/>
                          </a:solidFill>
                          <a:effectLst/>
                          <a:latin typeface="Century Gothic" panose="020B0502020202020204" pitchFamily="34" charset="0"/>
                        </a:rPr>
                        <a:t>Planned Quarterly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GB" sz="1200" b="1" dirty="0">
                          <a:solidFill>
                            <a:schemeClr val="tx1"/>
                          </a:solidFill>
                          <a:effectLst/>
                          <a:latin typeface="Century Gothic" panose="020B0502020202020204" pitchFamily="34" charset="0"/>
                        </a:rPr>
                        <a:t>Achieved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GB" sz="1200" b="1" dirty="0">
                          <a:solidFill>
                            <a:schemeClr val="tx1"/>
                          </a:solidFill>
                          <a:effectLst/>
                          <a:latin typeface="Century Gothic" panose="020B0502020202020204" pitchFamily="34" charset="0"/>
                        </a:rPr>
                        <a:t>Unachieved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GB" sz="1200" b="1" dirty="0">
                          <a:solidFill>
                            <a:schemeClr val="tx1"/>
                          </a:solidFill>
                          <a:effectLst/>
                          <a:latin typeface="Century Gothic" panose="020B0502020202020204" pitchFamily="34" charset="0"/>
                        </a:rPr>
                        <a:t>Percentage Achieved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1891871332"/>
                  </a:ext>
                </a:extLst>
              </a:tr>
              <a:tr h="410754">
                <a:tc>
                  <a:txBody>
                    <a:bodyPr/>
                    <a:lstStyle/>
                    <a:p>
                      <a:pPr marL="226695" marR="42545" indent="-6350" algn="ctr">
                        <a:lnSpc>
                          <a:spcPct val="110000"/>
                        </a:lnSpc>
                        <a:spcAft>
                          <a:spcPts val="15"/>
                        </a:spcAft>
                      </a:pPr>
                      <a:r>
                        <a:rPr lang="en-ZA" sz="1200">
                          <a:solidFill>
                            <a:schemeClr val="tx1"/>
                          </a:solidFill>
                          <a:effectLst/>
                          <a:latin typeface="Century Gothic" panose="020B0502020202020204" pitchFamily="34" charset="0"/>
                        </a:rPr>
                        <a:t>38</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ZA" sz="1200">
                          <a:solidFill>
                            <a:schemeClr val="tx1"/>
                          </a:solidFill>
                          <a:effectLst/>
                          <a:latin typeface="Century Gothic" panose="020B0502020202020204" pitchFamily="34" charset="0"/>
                        </a:rPr>
                        <a:t>30</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ZA" sz="1200" dirty="0">
                          <a:solidFill>
                            <a:schemeClr val="tx1"/>
                          </a:solidFill>
                          <a:effectLst/>
                          <a:latin typeface="Century Gothic" panose="020B0502020202020204" pitchFamily="34" charset="0"/>
                        </a:rPr>
                        <a:t>8</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ZA" sz="1200">
                          <a:solidFill>
                            <a:schemeClr val="tx1"/>
                          </a:solidFill>
                          <a:effectLst/>
                          <a:latin typeface="Century Gothic" panose="020B0502020202020204" pitchFamily="34" charset="0"/>
                        </a:rPr>
                        <a:t>79%</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1841815834"/>
                  </a:ext>
                </a:extLst>
              </a:tr>
              <a:tr h="251397">
                <a:tc gridSpan="4">
                  <a:txBody>
                    <a:bodyPr/>
                    <a:lstStyle/>
                    <a:p>
                      <a:pPr marL="226695" marR="42545" lvl="0" indent="-6350" algn="ctr" defTabSz="914400" rtl="0" eaLnBrk="1" fontAlgn="auto" latinLnBrk="0" hangingPunct="1">
                        <a:lnSpc>
                          <a:spcPct val="110000"/>
                        </a:lnSpc>
                        <a:spcBef>
                          <a:spcPts val="0"/>
                        </a:spcBef>
                        <a:spcAft>
                          <a:spcPts val="15"/>
                        </a:spcAft>
                        <a:buClrTx/>
                        <a:buSzTx/>
                        <a:buFontTx/>
                        <a:buNone/>
                        <a:tabLst/>
                        <a:defRPr/>
                      </a:pPr>
                      <a:r>
                        <a:rPr lang="en-ZA" sz="1200" dirty="0">
                          <a:solidFill>
                            <a:schemeClr val="tx1"/>
                          </a:solidFill>
                          <a:effectLst/>
                          <a:latin typeface="Century Gothic" panose="020B0502020202020204" pitchFamily="34" charset="0"/>
                        </a:rPr>
                        <a:t>QUARTER TWO</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chemeClr val="accent5">
                        <a:lumMod val="75000"/>
                        <a:alpha val="20000"/>
                      </a:schemeClr>
                    </a:solidFill>
                  </a:tcPr>
                </a:tc>
                <a:tc hMerge="1">
                  <a:txBody>
                    <a:bodyPr/>
                    <a:lstStyle/>
                    <a:p>
                      <a:pPr marL="226695" marR="42545" indent="-6350" algn="ctr">
                        <a:lnSpc>
                          <a:spcPct val="110000"/>
                        </a:lnSpc>
                        <a:spcAft>
                          <a:spcPts val="15"/>
                        </a:spcAft>
                      </a:pP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hMerge="1">
                  <a:txBody>
                    <a:bodyPr/>
                    <a:lstStyle/>
                    <a:p>
                      <a:pPr marL="226695" marR="42545" indent="-6350" algn="ctr">
                        <a:lnSpc>
                          <a:spcPct val="110000"/>
                        </a:lnSpc>
                        <a:spcAft>
                          <a:spcPts val="15"/>
                        </a:spcAft>
                      </a:pP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hMerge="1">
                  <a:txBody>
                    <a:bodyPr/>
                    <a:lstStyle/>
                    <a:p>
                      <a:pPr marL="226695" marR="42545" indent="-6350" algn="ctr">
                        <a:lnSpc>
                          <a:spcPct val="110000"/>
                        </a:lnSpc>
                        <a:spcAft>
                          <a:spcPts val="15"/>
                        </a:spcAft>
                      </a:pP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2244327552"/>
                  </a:ext>
                </a:extLst>
              </a:tr>
              <a:tr h="441435">
                <a:tc>
                  <a:txBody>
                    <a:bodyPr/>
                    <a:lstStyle/>
                    <a:p>
                      <a:pPr marL="226695" marR="42545" indent="-6350" algn="ctr">
                        <a:lnSpc>
                          <a:spcPct val="110000"/>
                        </a:lnSpc>
                        <a:spcAft>
                          <a:spcPts val="15"/>
                        </a:spcAft>
                      </a:pPr>
                      <a:r>
                        <a:rPr lang="en-ZA" sz="1200" dirty="0">
                          <a:solidFill>
                            <a:schemeClr val="tx1"/>
                          </a:solidFill>
                          <a:effectLst/>
                          <a:latin typeface="Century Gothic" panose="020B0502020202020204" pitchFamily="34" charset="0"/>
                        </a:rPr>
                        <a:t>38</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ZA" sz="1200">
                          <a:solidFill>
                            <a:schemeClr val="tx1"/>
                          </a:solidFill>
                          <a:effectLst/>
                          <a:latin typeface="Century Gothic" panose="020B0502020202020204" pitchFamily="34" charset="0"/>
                        </a:rPr>
                        <a:t>32</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ZA" sz="1200" dirty="0">
                          <a:solidFill>
                            <a:schemeClr val="tx1"/>
                          </a:solidFill>
                          <a:effectLst/>
                          <a:latin typeface="Century Gothic" panose="020B0502020202020204" pitchFamily="34" charset="0"/>
                        </a:rPr>
                        <a:t>6</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6695" marR="42545" indent="-6350" algn="ctr">
                        <a:lnSpc>
                          <a:spcPct val="110000"/>
                        </a:lnSpc>
                        <a:spcAft>
                          <a:spcPts val="15"/>
                        </a:spcAft>
                      </a:pPr>
                      <a:r>
                        <a:rPr lang="en-ZA" sz="1200" dirty="0">
                          <a:solidFill>
                            <a:schemeClr val="tx1"/>
                          </a:solidFill>
                          <a:effectLst/>
                          <a:latin typeface="Century Gothic" panose="020B0502020202020204" pitchFamily="34" charset="0"/>
                        </a:rPr>
                        <a:t>84%</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2975720665"/>
                  </a:ext>
                </a:extLst>
              </a:tr>
            </a:tbl>
          </a:graphicData>
        </a:graphic>
      </p:graphicFrame>
    </p:spTree>
    <p:extLst>
      <p:ext uri="{BB962C8B-B14F-4D97-AF65-F5344CB8AC3E}">
        <p14:creationId xmlns:p14="http://schemas.microsoft.com/office/powerpoint/2010/main" xmlns="" val="244770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7" descr="CGE Banner1">
            <a:extLst>
              <a:ext uri="{FF2B5EF4-FFF2-40B4-BE49-F238E27FC236}">
                <a16:creationId xmlns:a16="http://schemas.microsoft.com/office/drawing/2014/main" xmlns="" id="{AB14F6E2-8B92-4334-A621-BEE47B27D1E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12176" y="130041"/>
            <a:ext cx="6119647" cy="12908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5074DE85-1E7D-48C5-87E6-543E5BEFD17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1395"/>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1" name="Slide Number Placeholder 5">
            <a:extLst>
              <a:ext uri="{FF2B5EF4-FFF2-40B4-BE49-F238E27FC236}">
                <a16:creationId xmlns:a16="http://schemas.microsoft.com/office/drawing/2014/main" xmlns="" id="{475014AB-0D74-4E51-A848-C10226157F4C}"/>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02DCCF-2B67-4ADD-A4B7-82644B2C61A6}" type="slidenum">
              <a:rPr kumimoji="0" lang="en-GB"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2" name="Rectangle 2">
            <a:extLst>
              <a:ext uri="{FF2B5EF4-FFF2-40B4-BE49-F238E27FC236}">
                <a16:creationId xmlns:a16="http://schemas.microsoft.com/office/drawing/2014/main" xmlns="" id="{04439AEB-0A17-4748-866D-53425E1BA5CA}"/>
              </a:ext>
            </a:extLst>
          </p:cNvPr>
          <p:cNvSpPr>
            <a:spLocks noGrp="1" noChangeArrowheads="1"/>
          </p:cNvSpPr>
          <p:nvPr>
            <p:ph type="ctrTitle"/>
          </p:nvPr>
        </p:nvSpPr>
        <p:spPr>
          <a:xfrm>
            <a:off x="442595" y="1472476"/>
            <a:ext cx="8701405" cy="456170"/>
          </a:xfrm>
        </p:spPr>
        <p:txBody>
          <a:bodyPr/>
          <a:lstStyle/>
          <a:p>
            <a:pPr marR="42545" lvl="0" algn="l">
              <a:lnSpc>
                <a:spcPct val="110000"/>
              </a:lnSpc>
              <a:spcAft>
                <a:spcPts val="500"/>
              </a:spcAft>
              <a:tabLst>
                <a:tab pos="9925050" algn="r"/>
              </a:tabLst>
            </a:pPr>
            <a:r>
              <a:rPr lang="en-ZA" sz="1100" b="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7.  APP TARGETS</a:t>
            </a:r>
            <a:br>
              <a:rPr lang="en-ZA" sz="1100" b="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br>
            <a:r>
              <a:rPr lang="en-GB" sz="1100" b="1" dirty="0">
                <a:solidFill>
                  <a:schemeClr val="accent2">
                    <a:lumMod val="75000"/>
                  </a:schemeClr>
                </a:solidFill>
                <a:effectLst/>
                <a:latin typeface="Century Gothic" panose="020B0502020202020204" pitchFamily="34" charset="0"/>
                <a:ea typeface="Century Gothic" panose="020B0502020202020204" pitchFamily="34" charset="0"/>
                <a:cs typeface="Arial" panose="020B0604020202020204" pitchFamily="34" charset="0"/>
              </a:rPr>
              <a:t>OUTCOME 1: </a:t>
            </a:r>
            <a:r>
              <a:rPr lang="en-ZA" sz="1100" b="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AN ENABLING LEGISLATIVE ENVIRONMENT T FOR GENDER EQUALITY</a:t>
            </a:r>
            <a:endParaRPr lang="en-ZA" sz="1100"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3" name="Table 2">
            <a:extLst>
              <a:ext uri="{FF2B5EF4-FFF2-40B4-BE49-F238E27FC236}">
                <a16:creationId xmlns:a16="http://schemas.microsoft.com/office/drawing/2014/main" xmlns="" id="{C93D60B6-0F82-408B-9880-75D7F586E0EE}"/>
              </a:ext>
            </a:extLst>
          </p:cNvPr>
          <p:cNvGraphicFramePr>
            <a:graphicFrameLocks noGrp="1"/>
          </p:cNvGraphicFramePr>
          <p:nvPr>
            <p:extLst>
              <p:ext uri="{D42A27DB-BD31-4B8C-83A1-F6EECF244321}">
                <p14:modId xmlns:p14="http://schemas.microsoft.com/office/powerpoint/2010/main" xmlns="" val="1739446352"/>
              </p:ext>
            </p:extLst>
          </p:nvPr>
        </p:nvGraphicFramePr>
        <p:xfrm>
          <a:off x="115614" y="1885129"/>
          <a:ext cx="8904888" cy="4684523"/>
        </p:xfrm>
        <a:graphic>
          <a:graphicData uri="http://schemas.openxmlformats.org/drawingml/2006/table">
            <a:tbl>
              <a:tblPr>
                <a:tableStyleId>{5940675A-B579-460E-94D1-54222C63F5DA}</a:tableStyleId>
              </a:tblPr>
              <a:tblGrid>
                <a:gridCol w="367862">
                  <a:extLst>
                    <a:ext uri="{9D8B030D-6E8A-4147-A177-3AD203B41FA5}">
                      <a16:colId xmlns:a16="http://schemas.microsoft.com/office/drawing/2014/main" xmlns="" val="3765197322"/>
                    </a:ext>
                  </a:extLst>
                </a:gridCol>
                <a:gridCol w="1807778">
                  <a:extLst>
                    <a:ext uri="{9D8B030D-6E8A-4147-A177-3AD203B41FA5}">
                      <a16:colId xmlns:a16="http://schemas.microsoft.com/office/drawing/2014/main" xmlns="" val="2075695498"/>
                    </a:ext>
                  </a:extLst>
                </a:gridCol>
                <a:gridCol w="1376855">
                  <a:extLst>
                    <a:ext uri="{9D8B030D-6E8A-4147-A177-3AD203B41FA5}">
                      <a16:colId xmlns:a16="http://schemas.microsoft.com/office/drawing/2014/main" xmlns="" val="97337258"/>
                    </a:ext>
                  </a:extLst>
                </a:gridCol>
                <a:gridCol w="1240221">
                  <a:extLst>
                    <a:ext uri="{9D8B030D-6E8A-4147-A177-3AD203B41FA5}">
                      <a16:colId xmlns:a16="http://schemas.microsoft.com/office/drawing/2014/main" xmlns="" val="2851508432"/>
                    </a:ext>
                  </a:extLst>
                </a:gridCol>
                <a:gridCol w="1513489">
                  <a:extLst>
                    <a:ext uri="{9D8B030D-6E8A-4147-A177-3AD203B41FA5}">
                      <a16:colId xmlns:a16="http://schemas.microsoft.com/office/drawing/2014/main" xmlns="" val="4026752504"/>
                    </a:ext>
                  </a:extLst>
                </a:gridCol>
                <a:gridCol w="1240221">
                  <a:extLst>
                    <a:ext uri="{9D8B030D-6E8A-4147-A177-3AD203B41FA5}">
                      <a16:colId xmlns:a16="http://schemas.microsoft.com/office/drawing/2014/main" xmlns="" val="719017526"/>
                    </a:ext>
                  </a:extLst>
                </a:gridCol>
                <a:gridCol w="1358462">
                  <a:extLst>
                    <a:ext uri="{9D8B030D-6E8A-4147-A177-3AD203B41FA5}">
                      <a16:colId xmlns:a16="http://schemas.microsoft.com/office/drawing/2014/main" xmlns="" val="746830984"/>
                    </a:ext>
                  </a:extLst>
                </a:gridCol>
              </a:tblGrid>
              <a:tr h="281306">
                <a:tc>
                  <a:txBody>
                    <a:bodyPr/>
                    <a:lstStyle/>
                    <a:p>
                      <a:pPr marL="234950" marR="42545" indent="-6350" algn="just">
                        <a:lnSpc>
                          <a:spcPct val="115000"/>
                        </a:lnSpc>
                        <a:spcAft>
                          <a:spcPts val="15"/>
                        </a:spcAft>
                      </a:pPr>
                      <a:r>
                        <a:rPr lang="en-ZA" sz="1000" b="1" dirty="0">
                          <a:solidFill>
                            <a:schemeClr val="bg1"/>
                          </a:solidFill>
                          <a:effectLst/>
                          <a:latin typeface="Century Gothic" panose="020B0502020202020204" pitchFamily="34" charset="0"/>
                        </a:rPr>
                        <a:t>#</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b">
                    <a:solidFill>
                      <a:srgbClr val="002060"/>
                    </a:solidFill>
                  </a:tcPr>
                </a:tc>
                <a:tc>
                  <a:txBody>
                    <a:bodyPr/>
                    <a:lstStyle/>
                    <a:p>
                      <a:pPr marL="63500" marR="42545" indent="-6350" algn="just">
                        <a:lnSpc>
                          <a:spcPct val="115000"/>
                        </a:lnSpc>
                        <a:spcAft>
                          <a:spcPts val="15"/>
                        </a:spcAft>
                      </a:pPr>
                      <a:r>
                        <a:rPr lang="en-ZA" sz="1000" b="1" dirty="0">
                          <a:solidFill>
                            <a:schemeClr val="bg1"/>
                          </a:solidFill>
                          <a:effectLst/>
                          <a:latin typeface="Century Gothic" panose="020B0502020202020204" pitchFamily="34" charset="0"/>
                        </a:rPr>
                        <a:t>Output Indicators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b">
                    <a:solidFill>
                      <a:srgbClr val="002060"/>
                    </a:solidFill>
                  </a:tcPr>
                </a:tc>
                <a:tc>
                  <a:txBody>
                    <a:bodyPr/>
                    <a:lstStyle/>
                    <a:p>
                      <a:pPr marL="368300" marR="42545" indent="-6350" algn="just">
                        <a:lnSpc>
                          <a:spcPct val="115000"/>
                        </a:lnSpc>
                        <a:spcAft>
                          <a:spcPts val="15"/>
                        </a:spcAft>
                      </a:pPr>
                      <a:r>
                        <a:rPr lang="en-ZA" sz="1000" b="1" dirty="0">
                          <a:solidFill>
                            <a:schemeClr val="bg1"/>
                          </a:solidFill>
                          <a:effectLst/>
                          <a:latin typeface="Century Gothic" panose="020B0502020202020204" pitchFamily="34" charset="0"/>
                        </a:rPr>
                        <a:t>Annual Targets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b">
                    <a:solidFill>
                      <a:srgbClr val="002060"/>
                    </a:solidFill>
                  </a:tcPr>
                </a:tc>
                <a:tc>
                  <a:txBody>
                    <a:bodyPr/>
                    <a:lstStyle/>
                    <a:p>
                      <a:pPr marL="698500" marR="42545" indent="-6350" algn="just">
                        <a:lnSpc>
                          <a:spcPct val="115000"/>
                        </a:lnSpc>
                        <a:spcAft>
                          <a:spcPts val="15"/>
                        </a:spcAft>
                      </a:pPr>
                      <a:r>
                        <a:rPr lang="en-ZA" sz="1000" b="1" dirty="0">
                          <a:solidFill>
                            <a:schemeClr val="bg1"/>
                          </a:solidFill>
                          <a:effectLst/>
                          <a:latin typeface="Century Gothic" panose="020B0502020202020204" pitchFamily="34" charset="0"/>
                        </a:rPr>
                        <a:t>Q2 Targets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b">
                    <a:solidFill>
                      <a:srgbClr val="002060"/>
                    </a:solidFill>
                  </a:tcPr>
                </a:tc>
                <a:tc>
                  <a:txBody>
                    <a:bodyPr/>
                    <a:lstStyle/>
                    <a:p>
                      <a:pPr marL="234950" marR="42545" indent="-6350" algn="just">
                        <a:lnSpc>
                          <a:spcPct val="115000"/>
                        </a:lnSpc>
                        <a:spcAft>
                          <a:spcPts val="15"/>
                        </a:spcAft>
                      </a:pPr>
                      <a:r>
                        <a:rPr lang="en-ZA" sz="1000" b="1" dirty="0">
                          <a:solidFill>
                            <a:schemeClr val="bg1"/>
                          </a:solidFill>
                          <a:effectLst/>
                          <a:latin typeface="Century Gothic" panose="020B0502020202020204" pitchFamily="34" charset="0"/>
                        </a:rPr>
                        <a:t>Actual Performance</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b">
                    <a:solidFill>
                      <a:srgbClr val="002060"/>
                    </a:solidFill>
                  </a:tcPr>
                </a:tc>
                <a:tc>
                  <a:txBody>
                    <a:bodyPr/>
                    <a:lstStyle/>
                    <a:p>
                      <a:pPr marL="234950" marR="42545" indent="-6350" algn="just">
                        <a:lnSpc>
                          <a:spcPct val="115000"/>
                        </a:lnSpc>
                        <a:spcAft>
                          <a:spcPts val="15"/>
                        </a:spcAft>
                      </a:pPr>
                      <a:r>
                        <a:rPr lang="en-ZA" sz="1000" b="1" dirty="0">
                          <a:solidFill>
                            <a:schemeClr val="bg1"/>
                          </a:solidFill>
                          <a:effectLst/>
                          <a:latin typeface="Century Gothic" panose="020B0502020202020204" pitchFamily="34" charset="0"/>
                        </a:rPr>
                        <a:t>Variance</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b">
                    <a:solidFill>
                      <a:srgbClr val="002060"/>
                    </a:solidFill>
                  </a:tcPr>
                </a:tc>
                <a:tc>
                  <a:txBody>
                    <a:bodyPr/>
                    <a:lstStyle/>
                    <a:p>
                      <a:pPr marL="234950" marR="42545" indent="-6350" algn="just">
                        <a:lnSpc>
                          <a:spcPct val="115000"/>
                        </a:lnSpc>
                        <a:spcAft>
                          <a:spcPts val="15"/>
                        </a:spcAft>
                      </a:pPr>
                      <a:r>
                        <a:rPr lang="en-ZA" sz="1000" b="1" dirty="0">
                          <a:solidFill>
                            <a:schemeClr val="bg1"/>
                          </a:solidFill>
                          <a:effectLst/>
                          <a:latin typeface="Century Gothic" panose="020B0502020202020204" pitchFamily="34" charset="0"/>
                        </a:rPr>
                        <a:t>Corrective Action</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b">
                    <a:solidFill>
                      <a:srgbClr val="002060"/>
                    </a:solidFill>
                  </a:tcPr>
                </a:tc>
                <a:extLst>
                  <a:ext uri="{0D108BD9-81ED-4DB2-BD59-A6C34878D82A}">
                    <a16:rowId xmlns:a16="http://schemas.microsoft.com/office/drawing/2014/main" xmlns="" val="1858437884"/>
                  </a:ext>
                </a:extLst>
              </a:tr>
              <a:tr h="1960354">
                <a:tc>
                  <a:txBody>
                    <a:bodyPr/>
                    <a:lstStyle/>
                    <a:p>
                      <a:pPr marL="234950" marR="42545" indent="-6350" algn="just">
                        <a:lnSpc>
                          <a:spcPct val="115000"/>
                        </a:lnSpc>
                        <a:spcAft>
                          <a:spcPts val="15"/>
                        </a:spcAft>
                      </a:pPr>
                      <a:r>
                        <a:rPr lang="en-ZA" sz="1000" dirty="0">
                          <a:effectLst/>
                          <a:latin typeface="Century Gothic" panose="020B0502020202020204" pitchFamily="34" charset="0"/>
                        </a:rPr>
                        <a:t>1</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5000"/>
                        </a:lnSpc>
                        <a:spcAft>
                          <a:spcPts val="10"/>
                        </a:spcAft>
                      </a:pPr>
                      <a:r>
                        <a:rPr lang="en-ZA" sz="1000" dirty="0">
                          <a:effectLst/>
                          <a:latin typeface="Century Gothic" panose="020B0502020202020204" pitchFamily="34" charset="0"/>
                        </a:rPr>
                        <a:t>Number of submissions on new and proposed legislation that substantively promotes and protects gender equality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9215" marR="42545" indent="-6350" algn="just">
                        <a:lnSpc>
                          <a:spcPct val="115000"/>
                        </a:lnSpc>
                        <a:spcAft>
                          <a:spcPts val="15"/>
                        </a:spcAft>
                      </a:pPr>
                      <a:r>
                        <a:rPr lang="en-ZA" sz="1000" dirty="0">
                          <a:effectLst/>
                          <a:latin typeface="Century Gothic" panose="020B0502020202020204" pitchFamily="34" charset="0"/>
                        </a:rPr>
                        <a:t>16 submissions on new </a:t>
                      </a:r>
                    </a:p>
                    <a:p>
                      <a:pPr marL="69215" marR="42545" indent="-6350" algn="just">
                        <a:lnSpc>
                          <a:spcPct val="115000"/>
                        </a:lnSpc>
                        <a:spcAft>
                          <a:spcPts val="15"/>
                        </a:spcAft>
                      </a:pPr>
                      <a:r>
                        <a:rPr lang="en-ZA" sz="1000" dirty="0">
                          <a:effectLst/>
                          <a:latin typeface="Century Gothic" panose="020B0502020202020204" pitchFamily="34" charset="0"/>
                        </a:rPr>
                        <a:t>and proposed legislation that substantively promotes and protects gender equality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0"/>
                        </a:spcAft>
                      </a:pPr>
                      <a:r>
                        <a:rPr lang="en-ZA" sz="1000" dirty="0">
                          <a:effectLst/>
                          <a:latin typeface="Century Gothic" panose="020B0502020202020204" pitchFamily="34" charset="0"/>
                        </a:rPr>
                        <a:t>4 submissions on new and proposed </a:t>
                      </a:r>
                    </a:p>
                    <a:p>
                      <a:pPr marL="1270" marR="42545" indent="-6350" algn="just">
                        <a:lnSpc>
                          <a:spcPct val="115000"/>
                        </a:lnSpc>
                        <a:spcAft>
                          <a:spcPts val="15"/>
                        </a:spcAft>
                      </a:pPr>
                      <a:r>
                        <a:rPr lang="en-ZA" sz="1000" dirty="0">
                          <a:effectLst/>
                          <a:latin typeface="Century Gothic" panose="020B0502020202020204" pitchFamily="34" charset="0"/>
                        </a:rPr>
                        <a:t>legislation that substantively </a:t>
                      </a:r>
                    </a:p>
                    <a:p>
                      <a:pPr marL="234950" marR="42545" indent="-6350" algn="just">
                        <a:lnSpc>
                          <a:spcPct val="115000"/>
                        </a:lnSpc>
                        <a:spcAft>
                          <a:spcPts val="15"/>
                        </a:spcAft>
                      </a:pPr>
                      <a:r>
                        <a:rPr lang="en-ZA" sz="1000" dirty="0">
                          <a:effectLst/>
                          <a:latin typeface="Century Gothic" panose="020B0502020202020204" pitchFamily="34" charset="0"/>
                        </a:rPr>
                        <a:t>promotes and protects gender equality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39370" marR="42545" indent="-6350" algn="just">
                        <a:lnSpc>
                          <a:spcPct val="115000"/>
                        </a:lnSpc>
                        <a:spcAft>
                          <a:spcPts val="15"/>
                        </a:spcAft>
                      </a:pPr>
                      <a:r>
                        <a:rPr lang="en-ZA" sz="1000" dirty="0">
                          <a:effectLst/>
                          <a:latin typeface="Century Gothic" panose="020B0502020202020204" pitchFamily="34" charset="0"/>
                        </a:rPr>
                        <a:t>Two submissions were made during this quarter. </a:t>
                      </a:r>
                    </a:p>
                    <a:p>
                      <a:pPr marL="179388" marR="42545" lvl="0" indent="-179388" algn="just">
                        <a:lnSpc>
                          <a:spcPct val="115000"/>
                        </a:lnSpc>
                        <a:spcAft>
                          <a:spcPts val="15"/>
                        </a:spcAft>
                        <a:buFont typeface="Symbol" panose="05050102010706020507" pitchFamily="18" charset="2"/>
                        <a:buChar char=""/>
                      </a:pPr>
                      <a:r>
                        <a:rPr lang="en-ZA" sz="1000" dirty="0">
                          <a:effectLst/>
                          <a:latin typeface="Century Gothic" panose="020B0502020202020204" pitchFamily="34" charset="0"/>
                        </a:rPr>
                        <a:t>Notice of Introduction of the Children's Amendment Draft Bill 2021 (PMB) on the prohibition of Conversion Therapy. 11 August 2021</a:t>
                      </a:r>
                    </a:p>
                    <a:p>
                      <a:pPr marL="179388" marR="42545" lvl="0" indent="-179388" algn="just">
                        <a:lnSpc>
                          <a:spcPct val="115000"/>
                        </a:lnSpc>
                        <a:spcAft>
                          <a:spcPts val="15"/>
                        </a:spcAft>
                        <a:buFont typeface="Symbol" panose="05050102010706020507" pitchFamily="18" charset="2"/>
                        <a:buChar char=""/>
                      </a:pPr>
                      <a:r>
                        <a:rPr lang="en-ZA" sz="1000" dirty="0">
                          <a:effectLst/>
                          <a:latin typeface="Century Gothic" panose="020B0502020202020204" pitchFamily="34" charset="0"/>
                        </a:rPr>
                        <a:t>Firearms Control Amendment Bill, 2 August 2021.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8900" marR="42545" indent="-6350" algn="just">
                        <a:lnSpc>
                          <a:spcPct val="115000"/>
                        </a:lnSpc>
                        <a:spcAft>
                          <a:spcPts val="15"/>
                        </a:spcAft>
                      </a:pPr>
                      <a:r>
                        <a:rPr lang="en-ZA" sz="1000">
                          <a:effectLst/>
                          <a:latin typeface="Century Gothic" panose="020B0502020202020204" pitchFamily="34" charset="0"/>
                        </a:rPr>
                        <a:t>2 submissions were not achieved. 1 due to delays in internal input to the drafting of the submissions. While only 3 Bills were received for public comments.</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4138" marR="42545" indent="0" algn="just">
                        <a:lnSpc>
                          <a:spcPct val="115000"/>
                        </a:lnSpc>
                        <a:spcAft>
                          <a:spcPts val="15"/>
                        </a:spcAft>
                      </a:pPr>
                      <a:r>
                        <a:rPr lang="en-ZA" sz="1000" dirty="0">
                          <a:effectLst/>
                          <a:latin typeface="Century Gothic" panose="020B0502020202020204" pitchFamily="34" charset="0"/>
                        </a:rPr>
                        <a:t>Achievement of this target is behind by 3 submissions, including 1 submission from Q1. 2 additional submissions have been identified for Q3 and 1 more will be sought to catch up with the non-achievements in Q1 and Q2.</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080296371"/>
                  </a:ext>
                </a:extLst>
              </a:tr>
              <a:tr h="1159505">
                <a:tc>
                  <a:txBody>
                    <a:bodyPr/>
                    <a:lstStyle/>
                    <a:p>
                      <a:pPr marL="234950" marR="42545" indent="-6350" algn="just">
                        <a:lnSpc>
                          <a:spcPct val="115000"/>
                        </a:lnSpc>
                        <a:spcAft>
                          <a:spcPts val="15"/>
                        </a:spcAft>
                      </a:pPr>
                      <a:r>
                        <a:rPr lang="en-ZA" sz="1000" dirty="0">
                          <a:effectLst/>
                          <a:latin typeface="Century Gothic" panose="020B0502020202020204" pitchFamily="34" charset="0"/>
                        </a:rPr>
                        <a:t>2</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5000"/>
                        </a:lnSpc>
                        <a:spcAft>
                          <a:spcPts val="15"/>
                        </a:spcAft>
                      </a:pPr>
                      <a:r>
                        <a:rPr lang="en-ZA" sz="1000" dirty="0">
                          <a:effectLst/>
                          <a:latin typeface="Century Gothic" panose="020B0502020202020204" pitchFamily="34" charset="0"/>
                        </a:rPr>
                        <a:t>Number of </a:t>
                      </a:r>
                    </a:p>
                    <a:p>
                      <a:pPr marL="69215" marR="42545" indent="-6350" algn="just">
                        <a:lnSpc>
                          <a:spcPct val="115000"/>
                        </a:lnSpc>
                        <a:spcAft>
                          <a:spcPts val="15"/>
                        </a:spcAft>
                      </a:pPr>
                      <a:r>
                        <a:rPr lang="en-ZA" sz="1000" dirty="0">
                          <a:effectLst/>
                          <a:latin typeface="Century Gothic" panose="020B0502020202020204" pitchFamily="34" charset="0"/>
                        </a:rPr>
                        <a:t>consolidated reports to the president and the Speaker’s office on the submissions made and an analysis of the outcomes of the engagements with parliament and other key stakeholders on </a:t>
                      </a:r>
                    </a:p>
                    <a:p>
                      <a:pPr marL="69215" marR="42545" indent="-6350" algn="just">
                        <a:lnSpc>
                          <a:spcPct val="115000"/>
                        </a:lnSpc>
                        <a:spcAft>
                          <a:spcPts val="15"/>
                        </a:spcAft>
                      </a:pPr>
                      <a:r>
                        <a:rPr lang="en-ZA" sz="1000" dirty="0">
                          <a:effectLst/>
                          <a:latin typeface="Century Gothic" panose="020B0502020202020204" pitchFamily="34" charset="0"/>
                        </a:rPr>
                        <a:t>new and proposed legislation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9215" marR="42545" indent="-6350" algn="just">
                        <a:lnSpc>
                          <a:spcPct val="115000"/>
                        </a:lnSpc>
                        <a:spcAft>
                          <a:spcPts val="15"/>
                        </a:spcAft>
                      </a:pPr>
                      <a:r>
                        <a:rPr lang="en-ZA" sz="1000">
                          <a:effectLst/>
                          <a:latin typeface="Century Gothic" panose="020B0502020202020204" pitchFamily="34" charset="0"/>
                        </a:rPr>
                        <a:t>A consolidated report on submissions and outcomes of engagements with parliament and other key stakeholders on </a:t>
                      </a:r>
                    </a:p>
                    <a:p>
                      <a:pPr marL="69215" marR="42545" indent="-6350" algn="just">
                        <a:lnSpc>
                          <a:spcPct val="115000"/>
                        </a:lnSpc>
                        <a:spcAft>
                          <a:spcPts val="15"/>
                        </a:spcAft>
                      </a:pPr>
                      <a:r>
                        <a:rPr lang="en-ZA" sz="1000">
                          <a:effectLst/>
                          <a:latin typeface="Century Gothic" panose="020B0502020202020204" pitchFamily="34" charset="0"/>
                        </a:rPr>
                        <a:t>new and proposed legislation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5000"/>
                        </a:lnSpc>
                        <a:spcAft>
                          <a:spcPts val="15"/>
                        </a:spcAft>
                      </a:pPr>
                      <a:r>
                        <a:rPr lang="en-ZA" sz="1000" dirty="0">
                          <a:effectLst/>
                          <a:latin typeface="Century Gothic" panose="020B0502020202020204" pitchFamily="34" charset="0"/>
                        </a:rPr>
                        <a:t>A report on submissions and outcomes of engagements with parliament and other key stakeholders on new and proposed </a:t>
                      </a:r>
                    </a:p>
                    <a:p>
                      <a:pPr marL="63500" marR="42545" indent="-6350" algn="just">
                        <a:lnSpc>
                          <a:spcPct val="115000"/>
                        </a:lnSpc>
                        <a:spcAft>
                          <a:spcPts val="15"/>
                        </a:spcAft>
                      </a:pPr>
                      <a:r>
                        <a:rPr lang="en-ZA" sz="1000" dirty="0">
                          <a:effectLst/>
                          <a:latin typeface="Century Gothic" panose="020B0502020202020204" pitchFamily="34" charset="0"/>
                        </a:rPr>
                        <a:t>legislation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5000"/>
                        </a:lnSpc>
                        <a:spcAft>
                          <a:spcPts val="15"/>
                        </a:spcAft>
                      </a:pPr>
                      <a:r>
                        <a:rPr lang="en-ZA" sz="1000" dirty="0">
                          <a:effectLst/>
                          <a:latin typeface="Century Gothic" panose="020B0502020202020204" pitchFamily="34" charset="0"/>
                        </a:rPr>
                        <a:t>No engagements took place with parliament during this quarter.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44450" marR="42545" indent="-6350" algn="just">
                        <a:lnSpc>
                          <a:spcPct val="115000"/>
                        </a:lnSpc>
                        <a:spcAft>
                          <a:spcPts val="15"/>
                        </a:spcAft>
                      </a:pPr>
                      <a:r>
                        <a:rPr lang="en-ZA" sz="1000" dirty="0">
                          <a:effectLst/>
                          <a:latin typeface="Century Gothic" panose="020B0502020202020204" pitchFamily="34" charset="0"/>
                        </a:rPr>
                        <a:t>A meeting with the Portfolio Committee on Higher Education, Science and Technology was rescheduled to 3 November 2021.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7150" marR="42545" indent="-6350" algn="just">
                        <a:lnSpc>
                          <a:spcPct val="115000"/>
                        </a:lnSpc>
                        <a:spcAft>
                          <a:spcPts val="15"/>
                        </a:spcAft>
                      </a:pPr>
                      <a:r>
                        <a:rPr lang="en-ZA" sz="1000" dirty="0">
                          <a:effectLst/>
                          <a:latin typeface="Century Gothic" panose="020B0502020202020204" pitchFamily="34" charset="0"/>
                        </a:rPr>
                        <a:t>These engagements are subject to invitation by Parliament. 1 engagement has already been scheduled for Q3.</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303270652"/>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Black"/>
        <a:ea typeface="Arial Black"/>
        <a:cs typeface="Arial Black"/>
      </a:majorFont>
      <a:minorFont>
        <a:latin typeface="Arial Black"/>
        <a:ea typeface="Arial Black"/>
        <a:cs typeface="Arial Black"/>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Black"/>
        <a:ea typeface="Arial Black"/>
        <a:cs typeface="Arial Black"/>
      </a:majorFont>
      <a:minorFont>
        <a:latin typeface="Arial Black"/>
        <a:ea typeface="Arial Black"/>
        <a:cs typeface="Arial Black"/>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1045</TotalTime>
  <Words>4804</Words>
  <Application>Microsoft Office PowerPoint</Application>
  <PresentationFormat>On-screen Show (4:3)</PresentationFormat>
  <Paragraphs>684</Paragraphs>
  <Slides>23</Slides>
  <Notes>11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Default Design</vt:lpstr>
      <vt:lpstr>1_Default Design</vt:lpstr>
      <vt:lpstr>Slide 1</vt:lpstr>
      <vt:lpstr>PRESENTATION STRUCTURE</vt:lpstr>
      <vt:lpstr>INTRODUCTION</vt:lpstr>
      <vt:lpstr>STRATEGIC FOCUS</vt:lpstr>
      <vt:lpstr>OUTCOMES</vt:lpstr>
      <vt:lpstr>APP PROGRAMMES SUPPORTING THE SONA, NDP, MTSF &amp; INTERNATIONAL INSTRUMENTS</vt:lpstr>
      <vt:lpstr>SUMMARY OF ACHIEVEMENTS  </vt:lpstr>
      <vt:lpstr> 6. QUARTERLY COMPARISON</vt:lpstr>
      <vt:lpstr>7.  APP TARGETS OUTCOME 1: AN ENABLING LEGISLATIVE ENVIRONMENT T FOR GENDER EQUALITY</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EMERGENCY RESPONSE ACTION PLAN ON GENDER BASED VIOLENCE &amp; FEMICIDE</dc:title>
  <dc:creator>Lindelwe Motha</dc:creator>
  <cp:lastModifiedBy>USER</cp:lastModifiedBy>
  <cp:revision>9</cp:revision>
  <cp:lastPrinted>2021-07-26T11:44:33Z</cp:lastPrinted>
  <dcterms:modified xsi:type="dcterms:W3CDTF">2022-03-03T03:31:58Z</dcterms:modified>
</cp:coreProperties>
</file>