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568" r:id="rId3"/>
    <p:sldId id="665" r:id="rId4"/>
    <p:sldId id="650" r:id="rId5"/>
    <p:sldId id="651" r:id="rId6"/>
    <p:sldId id="652" r:id="rId7"/>
    <p:sldId id="654" r:id="rId8"/>
    <p:sldId id="257" r:id="rId9"/>
    <p:sldId id="666" r:id="rId10"/>
    <p:sldId id="528" r:id="rId11"/>
    <p:sldId id="548" r:id="rId12"/>
    <p:sldId id="550" r:id="rId13"/>
    <p:sldId id="619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rendani.matakanye\Documents\Copy%20of%20Entity%20AG%20action%20plan%201102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'Sheet1 (2)'!$C$15</c:f>
              <c:strCache>
                <c:ptCount val="1"/>
                <c:pt idx="0">
                  <c:v> Not yet Due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'Sheet1 (2)'!$C$16:$C$27</c:f>
              <c:numCache>
                <c:formatCode>0%</c:formatCode>
                <c:ptCount val="1"/>
                <c:pt idx="0">
                  <c:v>1.5564202334630352E-2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D4-40D2-9CD9-DB51311CED11}"/>
            </c:ext>
          </c:extLst>
        </c:ser>
        <c:ser>
          <c:idx val="1"/>
          <c:order val="1"/>
          <c:tx>
            <c:strRef>
              <c:f>'Sheet1 (2)'!$D$15</c:f>
              <c:strCache>
                <c:ptCount val="1"/>
                <c:pt idx="0">
                  <c:v> Resolved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'Sheet1 (2)'!$D$16:$D$27</c:f>
              <c:numCache>
                <c:formatCode>0%</c:formatCode>
                <c:ptCount val="1"/>
                <c:pt idx="0">
                  <c:v>0.64980544747081737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D4-40D2-9CD9-DB51311CED11}"/>
            </c:ext>
          </c:extLst>
        </c:ser>
        <c:ser>
          <c:idx val="2"/>
          <c:order val="2"/>
          <c:tx>
            <c:strRef>
              <c:f>'Sheet1 (2)'!$E$15</c:f>
              <c:strCache>
                <c:ptCount val="1"/>
                <c:pt idx="0">
                  <c:v> Partially resolved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'Sheet1 (2)'!$E$16:$E$27</c:f>
              <c:numCache>
                <c:formatCode>0%</c:formatCode>
                <c:ptCount val="1"/>
                <c:pt idx="0">
                  <c:v>0.28404669260700388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9D4-40D2-9CD9-DB51311CED11}"/>
            </c:ext>
          </c:extLst>
        </c:ser>
        <c:ser>
          <c:idx val="3"/>
          <c:order val="3"/>
          <c:tx>
            <c:strRef>
              <c:f>'Sheet1 (2)'!$F$15</c:f>
              <c:strCache>
                <c:ptCount val="1"/>
                <c:pt idx="0">
                  <c:v> Unresolved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'Sheet1 (2)'!$F$16:$F$27</c:f>
              <c:numCache>
                <c:formatCode>0%</c:formatCode>
                <c:ptCount val="1"/>
                <c:pt idx="0">
                  <c:v>5.0583657587548653E-2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9D4-40D2-9CD9-DB51311CED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4756224"/>
        <c:axId val="95097984"/>
      </c:barChart>
      <c:catAx>
        <c:axId val="94756224"/>
        <c:scaling>
          <c:orientation val="minMax"/>
        </c:scaling>
        <c:delete val="1"/>
        <c:axPos val="b"/>
        <c:majorTickMark val="none"/>
        <c:minorTickMark val="none"/>
        <c:tickLblPos val="none"/>
        <c:crossAx val="95097984"/>
        <c:crosses val="autoZero"/>
        <c:auto val="1"/>
        <c:lblAlgn val="ctr"/>
        <c:lblOffset val="100"/>
        <c:noMultiLvlLbl val="0"/>
      </c:catAx>
      <c:valAx>
        <c:axId val="950979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9475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svg"/><Relationship Id="rId1" Type="http://schemas.openxmlformats.org/officeDocument/2006/relationships/image" Target="../media/image10.png"/><Relationship Id="rId6" Type="http://schemas.openxmlformats.org/officeDocument/2006/relationships/image" Target="../media/image16.svg"/><Relationship Id="rId5" Type="http://schemas.openxmlformats.org/officeDocument/2006/relationships/image" Target="../media/image12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19F7F6-6160-44FA-B602-FB6F48C969F1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ZA"/>
        </a:p>
      </dgm:t>
    </dgm:pt>
    <dgm:pt modelId="{AFB22217-5FA1-4630-9861-F9E5228532A4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ZA" dirty="0"/>
            <a:t>DMRE SOES</a:t>
          </a:r>
        </a:p>
      </dgm:t>
    </dgm:pt>
    <dgm:pt modelId="{E73E6315-DDB0-4B78-9721-4937F5D59C33}" type="parTrans" cxnId="{224E016B-E66E-40F5-9796-23374CA3E04E}">
      <dgm:prSet/>
      <dgm:spPr/>
      <dgm:t>
        <a:bodyPr/>
        <a:lstStyle/>
        <a:p>
          <a:endParaRPr lang="en-ZA"/>
        </a:p>
      </dgm:t>
    </dgm:pt>
    <dgm:pt modelId="{941949BF-604E-4EC5-8813-515580BFDD67}" type="sibTrans" cxnId="{224E016B-E66E-40F5-9796-23374CA3E04E}">
      <dgm:prSet/>
      <dgm:spPr/>
      <dgm:t>
        <a:bodyPr/>
        <a:lstStyle/>
        <a:p>
          <a:endParaRPr lang="en-ZA"/>
        </a:p>
      </dgm:t>
    </dgm:pt>
    <dgm:pt modelId="{523CC129-A35C-47E9-A3DF-DBDA5B3DD7C5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ZA" dirty="0"/>
            <a:t>NECSA Group</a:t>
          </a:r>
        </a:p>
      </dgm:t>
    </dgm:pt>
    <dgm:pt modelId="{619DBF9F-65AA-48EC-ADE6-1EF478A44E96}" type="parTrans" cxnId="{24A12ADA-DCAC-4679-9D92-701922CD89D9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ZA" dirty="0"/>
        </a:p>
      </dgm:t>
    </dgm:pt>
    <dgm:pt modelId="{0F9B1449-AF1A-4FF8-8983-EF2269E00A76}" type="sibTrans" cxnId="{24A12ADA-DCAC-4679-9D92-701922CD89D9}">
      <dgm:prSet/>
      <dgm:spPr/>
      <dgm:t>
        <a:bodyPr/>
        <a:lstStyle/>
        <a:p>
          <a:endParaRPr lang="en-ZA"/>
        </a:p>
      </dgm:t>
    </dgm:pt>
    <dgm:pt modelId="{E95912CC-5338-42FD-B81C-FF912081EBAB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ZA" dirty="0"/>
            <a:t>CEF Group</a:t>
          </a:r>
        </a:p>
      </dgm:t>
    </dgm:pt>
    <dgm:pt modelId="{6D0AF087-8B98-413E-91C5-8ABC7EDF54E0}" type="parTrans" cxnId="{1937E4F9-2F78-4B8E-BF03-38BC8EDE5AB9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ZA" dirty="0"/>
        </a:p>
      </dgm:t>
    </dgm:pt>
    <dgm:pt modelId="{C7C575B7-7E77-4899-8630-72087588D1B0}" type="sibTrans" cxnId="{1937E4F9-2F78-4B8E-BF03-38BC8EDE5AB9}">
      <dgm:prSet/>
      <dgm:spPr/>
      <dgm:t>
        <a:bodyPr/>
        <a:lstStyle/>
        <a:p>
          <a:endParaRPr lang="en-ZA"/>
        </a:p>
      </dgm:t>
    </dgm:pt>
    <dgm:pt modelId="{1242E86F-C3FC-45E9-B749-B047CDBB3092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ZA" dirty="0"/>
            <a:t>NERSA</a:t>
          </a:r>
        </a:p>
      </dgm:t>
    </dgm:pt>
    <dgm:pt modelId="{9DFC2F54-4477-41D2-9AE3-6041E0D8548D}" type="parTrans" cxnId="{74ABE1F5-D9AC-46EC-A068-725C0A575F6F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ZA" dirty="0"/>
        </a:p>
      </dgm:t>
    </dgm:pt>
    <dgm:pt modelId="{71EBD795-5795-46CA-BD91-B1E4AEA88D08}" type="sibTrans" cxnId="{74ABE1F5-D9AC-46EC-A068-725C0A575F6F}">
      <dgm:prSet/>
      <dgm:spPr/>
      <dgm:t>
        <a:bodyPr/>
        <a:lstStyle/>
        <a:p>
          <a:endParaRPr lang="en-ZA"/>
        </a:p>
      </dgm:t>
    </dgm:pt>
    <dgm:pt modelId="{869AE013-731A-48F8-9F42-93308E84A392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ZA" dirty="0"/>
            <a:t>NRWDI</a:t>
          </a:r>
        </a:p>
      </dgm:t>
    </dgm:pt>
    <dgm:pt modelId="{1DAF7EBE-CD33-463F-A10C-C29E196E80E0}" type="parTrans" cxnId="{2AE9FC5E-0B2B-464A-9117-0FDA18489137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ZA" dirty="0"/>
        </a:p>
      </dgm:t>
    </dgm:pt>
    <dgm:pt modelId="{EB26F869-2F49-47C4-AF8B-52BCA2DA15DC}" type="sibTrans" cxnId="{2AE9FC5E-0B2B-464A-9117-0FDA18489137}">
      <dgm:prSet/>
      <dgm:spPr/>
      <dgm:t>
        <a:bodyPr/>
        <a:lstStyle/>
        <a:p>
          <a:endParaRPr lang="en-ZA"/>
        </a:p>
      </dgm:t>
    </dgm:pt>
    <dgm:pt modelId="{1CC98FB0-B98E-4D55-B7F9-2C6612C07730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ZA" dirty="0"/>
            <a:t>SANEDI</a:t>
          </a:r>
        </a:p>
      </dgm:t>
    </dgm:pt>
    <dgm:pt modelId="{215CF433-8303-4B26-828B-F9CDF16F7EE9}" type="parTrans" cxnId="{58BF93A6-0E00-4F36-A299-550FA0559EAD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ZA" dirty="0"/>
        </a:p>
      </dgm:t>
    </dgm:pt>
    <dgm:pt modelId="{3781EC68-4BD3-4EF7-AF01-1D159ED285E2}" type="sibTrans" cxnId="{58BF93A6-0E00-4F36-A299-550FA0559EAD}">
      <dgm:prSet/>
      <dgm:spPr/>
      <dgm:t>
        <a:bodyPr/>
        <a:lstStyle/>
        <a:p>
          <a:endParaRPr lang="en-ZA"/>
        </a:p>
      </dgm:t>
    </dgm:pt>
    <dgm:pt modelId="{C0C91E31-99C5-4CAA-BECF-194435A17886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ZA" dirty="0"/>
            <a:t>MINTEK</a:t>
          </a:r>
        </a:p>
      </dgm:t>
    </dgm:pt>
    <dgm:pt modelId="{4A36C2EA-EB86-4156-B70A-B010A1BC721D}" type="parTrans" cxnId="{B3A2D22D-2620-477E-91DB-6EE8F4C978EA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ZA" dirty="0"/>
        </a:p>
      </dgm:t>
    </dgm:pt>
    <dgm:pt modelId="{32C98D64-8AF5-46E7-9A62-B291A880F408}" type="sibTrans" cxnId="{B3A2D22D-2620-477E-91DB-6EE8F4C978EA}">
      <dgm:prSet/>
      <dgm:spPr/>
      <dgm:t>
        <a:bodyPr/>
        <a:lstStyle/>
        <a:p>
          <a:endParaRPr lang="en-ZA"/>
        </a:p>
      </dgm:t>
    </dgm:pt>
    <dgm:pt modelId="{9B5A099A-D599-4AA9-8604-E2F4D3FD6167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ZA" dirty="0"/>
            <a:t>CGS</a:t>
          </a:r>
        </a:p>
      </dgm:t>
    </dgm:pt>
    <dgm:pt modelId="{B2ED0929-5387-45D8-BD89-97C68B85FF4E}" type="parTrans" cxnId="{DDD92517-2121-40BC-BAAA-8857A855BC4B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ZA" dirty="0"/>
        </a:p>
      </dgm:t>
    </dgm:pt>
    <dgm:pt modelId="{A5B1014B-C57A-43F5-9B4E-ACF1E2EC3133}" type="sibTrans" cxnId="{DDD92517-2121-40BC-BAAA-8857A855BC4B}">
      <dgm:prSet/>
      <dgm:spPr/>
      <dgm:t>
        <a:bodyPr/>
        <a:lstStyle/>
        <a:p>
          <a:endParaRPr lang="en-ZA"/>
        </a:p>
      </dgm:t>
    </dgm:pt>
    <dgm:pt modelId="{8964D0CB-C67E-449A-8C5C-E898B2CE2404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ZA" dirty="0"/>
            <a:t>MHSC</a:t>
          </a:r>
        </a:p>
      </dgm:t>
    </dgm:pt>
    <dgm:pt modelId="{B2B5AD5C-9049-4F00-875A-E8BC4A752F40}" type="parTrans" cxnId="{CD444BB8-57FE-4DE1-86F6-F89F5C442117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ZA" dirty="0"/>
        </a:p>
      </dgm:t>
    </dgm:pt>
    <dgm:pt modelId="{D3E9769A-4041-47B8-A3EF-893BD08F7152}" type="sibTrans" cxnId="{CD444BB8-57FE-4DE1-86F6-F89F5C442117}">
      <dgm:prSet/>
      <dgm:spPr/>
      <dgm:t>
        <a:bodyPr/>
        <a:lstStyle/>
        <a:p>
          <a:endParaRPr lang="en-ZA"/>
        </a:p>
      </dgm:t>
    </dgm:pt>
    <dgm:pt modelId="{3A64915C-C7EB-4BB5-A731-1B07C9194F76}">
      <dgm:prSet phldrT="[Text]"/>
      <dgm:spPr/>
      <dgm:t>
        <a:bodyPr/>
        <a:lstStyle/>
        <a:p>
          <a:endParaRPr lang="en-ZA" dirty="0"/>
        </a:p>
      </dgm:t>
    </dgm:pt>
    <dgm:pt modelId="{7581E718-329A-409A-8E2F-F5A5C3A2D85A}" type="parTrans" cxnId="{84767A33-5FED-49BB-8F94-5F51E5BBC9A5}">
      <dgm:prSet/>
      <dgm:spPr/>
      <dgm:t>
        <a:bodyPr/>
        <a:lstStyle/>
        <a:p>
          <a:endParaRPr lang="en-ZA"/>
        </a:p>
      </dgm:t>
    </dgm:pt>
    <dgm:pt modelId="{C089D308-F52B-4620-9D11-40FC8FE3DB13}" type="sibTrans" cxnId="{84767A33-5FED-49BB-8F94-5F51E5BBC9A5}">
      <dgm:prSet/>
      <dgm:spPr/>
      <dgm:t>
        <a:bodyPr/>
        <a:lstStyle/>
        <a:p>
          <a:endParaRPr lang="en-ZA"/>
        </a:p>
      </dgm:t>
    </dgm:pt>
    <dgm:pt modelId="{29B160CE-F13A-41BB-B856-7E05715C67B4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ZA" dirty="0"/>
            <a:t>NNR</a:t>
          </a:r>
        </a:p>
      </dgm:t>
    </dgm:pt>
    <dgm:pt modelId="{D3C31872-A2AB-4B7D-A661-AA3F38145193}" type="parTrans" cxnId="{10B56211-9CDA-4AAD-A340-461309737676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ZA" dirty="0"/>
        </a:p>
      </dgm:t>
    </dgm:pt>
    <dgm:pt modelId="{65778524-52FE-42B4-AFC5-8E5ADCF593D8}" type="sibTrans" cxnId="{10B56211-9CDA-4AAD-A340-461309737676}">
      <dgm:prSet/>
      <dgm:spPr/>
      <dgm:t>
        <a:bodyPr/>
        <a:lstStyle/>
        <a:p>
          <a:endParaRPr lang="en-ZA"/>
        </a:p>
      </dgm:t>
    </dgm:pt>
    <dgm:pt modelId="{BFFAC732-F688-44AA-9794-349DE90CC826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ZA" dirty="0"/>
            <a:t>SADPMR</a:t>
          </a:r>
        </a:p>
      </dgm:t>
    </dgm:pt>
    <dgm:pt modelId="{18ADB393-8BFB-4FAC-970B-BA243922B074}" type="parTrans" cxnId="{1A59D92A-F3C8-457F-9A10-4959CD4507B5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ZA" dirty="0"/>
        </a:p>
      </dgm:t>
    </dgm:pt>
    <dgm:pt modelId="{78ABBFBB-7210-4975-876D-E94143951E32}" type="sibTrans" cxnId="{1A59D92A-F3C8-457F-9A10-4959CD4507B5}">
      <dgm:prSet/>
      <dgm:spPr/>
      <dgm:t>
        <a:bodyPr/>
        <a:lstStyle/>
        <a:p>
          <a:endParaRPr lang="en-ZA"/>
        </a:p>
      </dgm:t>
    </dgm:pt>
    <dgm:pt modelId="{707920CE-03BE-442A-8B75-1F6F9986D98E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ZA" dirty="0"/>
            <a:t>SDT</a:t>
          </a:r>
        </a:p>
      </dgm:t>
    </dgm:pt>
    <dgm:pt modelId="{7BAFDF4A-7E25-45A5-894A-0EC478A7AC3D}" type="parTrans" cxnId="{4EFFCCF9-684A-414D-9D23-6C418694A3AA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ZA" dirty="0"/>
        </a:p>
      </dgm:t>
    </dgm:pt>
    <dgm:pt modelId="{42B264BA-41C3-4DBA-8B89-22DFB978A0C5}" type="sibTrans" cxnId="{4EFFCCF9-684A-414D-9D23-6C418694A3AA}">
      <dgm:prSet/>
      <dgm:spPr/>
      <dgm:t>
        <a:bodyPr/>
        <a:lstStyle/>
        <a:p>
          <a:endParaRPr lang="en-ZA"/>
        </a:p>
      </dgm:t>
    </dgm:pt>
    <dgm:pt modelId="{89FC7745-C024-45B2-9355-0B6D153818C6}" type="pres">
      <dgm:prSet presAssocID="{2719F7F6-6160-44FA-B602-FB6F48C969F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6538AB-EA30-4A3C-9CE1-6A808D62B423}" type="pres">
      <dgm:prSet presAssocID="{AFB22217-5FA1-4630-9861-F9E5228532A4}" presName="centerShape" presStyleLbl="node0" presStyleIdx="0" presStyleCnt="1"/>
      <dgm:spPr/>
      <dgm:t>
        <a:bodyPr/>
        <a:lstStyle/>
        <a:p>
          <a:endParaRPr lang="en-US"/>
        </a:p>
      </dgm:t>
    </dgm:pt>
    <dgm:pt modelId="{9CE2ECB1-88D4-4F69-B8DD-9B6B9D1360DE}" type="pres">
      <dgm:prSet presAssocID="{619DBF9F-65AA-48EC-ADE6-1EF478A44E96}" presName="Name9" presStyleLbl="parChTrans1D2" presStyleIdx="0" presStyleCnt="11"/>
      <dgm:spPr/>
      <dgm:t>
        <a:bodyPr/>
        <a:lstStyle/>
        <a:p>
          <a:endParaRPr lang="en-US"/>
        </a:p>
      </dgm:t>
    </dgm:pt>
    <dgm:pt modelId="{FC994DD9-1EA7-4D36-87F2-8D8A98CB70C2}" type="pres">
      <dgm:prSet presAssocID="{619DBF9F-65AA-48EC-ADE6-1EF478A44E96}" presName="connTx" presStyleLbl="parChTrans1D2" presStyleIdx="0" presStyleCnt="11"/>
      <dgm:spPr/>
      <dgm:t>
        <a:bodyPr/>
        <a:lstStyle/>
        <a:p>
          <a:endParaRPr lang="en-US"/>
        </a:p>
      </dgm:t>
    </dgm:pt>
    <dgm:pt modelId="{B21DEE12-A6F9-4784-9ABF-5E5DCE2B5D72}" type="pres">
      <dgm:prSet presAssocID="{523CC129-A35C-47E9-A3DF-DBDA5B3DD7C5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B84B5-412A-4E9B-9B62-FF667D5B82C4}" type="pres">
      <dgm:prSet presAssocID="{6D0AF087-8B98-413E-91C5-8ABC7EDF54E0}" presName="Name9" presStyleLbl="parChTrans1D2" presStyleIdx="1" presStyleCnt="11"/>
      <dgm:spPr/>
      <dgm:t>
        <a:bodyPr/>
        <a:lstStyle/>
        <a:p>
          <a:endParaRPr lang="en-US"/>
        </a:p>
      </dgm:t>
    </dgm:pt>
    <dgm:pt modelId="{EBD334F3-4D97-42B3-A537-AEF29F2B7A6F}" type="pres">
      <dgm:prSet presAssocID="{6D0AF087-8B98-413E-91C5-8ABC7EDF54E0}" presName="connTx" presStyleLbl="parChTrans1D2" presStyleIdx="1" presStyleCnt="11"/>
      <dgm:spPr/>
      <dgm:t>
        <a:bodyPr/>
        <a:lstStyle/>
        <a:p>
          <a:endParaRPr lang="en-US"/>
        </a:p>
      </dgm:t>
    </dgm:pt>
    <dgm:pt modelId="{88D7D66E-9FFA-49D5-8170-BBA81D42EEF6}" type="pres">
      <dgm:prSet presAssocID="{E95912CC-5338-42FD-B81C-FF912081EBAB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642046-8556-4273-B095-4C8747E74D97}" type="pres">
      <dgm:prSet presAssocID="{9DFC2F54-4477-41D2-9AE3-6041E0D8548D}" presName="Name9" presStyleLbl="parChTrans1D2" presStyleIdx="2" presStyleCnt="11"/>
      <dgm:spPr/>
      <dgm:t>
        <a:bodyPr/>
        <a:lstStyle/>
        <a:p>
          <a:endParaRPr lang="en-US"/>
        </a:p>
      </dgm:t>
    </dgm:pt>
    <dgm:pt modelId="{E2350B27-FAFB-4672-B821-844354E82922}" type="pres">
      <dgm:prSet presAssocID="{9DFC2F54-4477-41D2-9AE3-6041E0D8548D}" presName="connTx" presStyleLbl="parChTrans1D2" presStyleIdx="2" presStyleCnt="11"/>
      <dgm:spPr/>
      <dgm:t>
        <a:bodyPr/>
        <a:lstStyle/>
        <a:p>
          <a:endParaRPr lang="en-US"/>
        </a:p>
      </dgm:t>
    </dgm:pt>
    <dgm:pt modelId="{CCABFD46-05AE-462E-BA1C-586344F20A5E}" type="pres">
      <dgm:prSet presAssocID="{1242E86F-C3FC-45E9-B749-B047CDBB3092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B7B11-0EB4-4DAA-A0E5-526051D8F4E1}" type="pres">
      <dgm:prSet presAssocID="{1DAF7EBE-CD33-463F-A10C-C29E196E80E0}" presName="Name9" presStyleLbl="parChTrans1D2" presStyleIdx="3" presStyleCnt="11"/>
      <dgm:spPr/>
      <dgm:t>
        <a:bodyPr/>
        <a:lstStyle/>
        <a:p>
          <a:endParaRPr lang="en-US"/>
        </a:p>
      </dgm:t>
    </dgm:pt>
    <dgm:pt modelId="{0DCBD353-FCDC-485B-BDDB-873A847BFEF8}" type="pres">
      <dgm:prSet presAssocID="{1DAF7EBE-CD33-463F-A10C-C29E196E80E0}" presName="connTx" presStyleLbl="parChTrans1D2" presStyleIdx="3" presStyleCnt="11"/>
      <dgm:spPr/>
      <dgm:t>
        <a:bodyPr/>
        <a:lstStyle/>
        <a:p>
          <a:endParaRPr lang="en-US"/>
        </a:p>
      </dgm:t>
    </dgm:pt>
    <dgm:pt modelId="{1FCDD815-0795-4B0B-BF56-C29552FCD04F}" type="pres">
      <dgm:prSet presAssocID="{869AE013-731A-48F8-9F42-93308E84A392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AC56A-B8E8-4EF6-9EB8-C94773EB0549}" type="pres">
      <dgm:prSet presAssocID="{215CF433-8303-4B26-828B-F9CDF16F7EE9}" presName="Name9" presStyleLbl="parChTrans1D2" presStyleIdx="4" presStyleCnt="11"/>
      <dgm:spPr/>
      <dgm:t>
        <a:bodyPr/>
        <a:lstStyle/>
        <a:p>
          <a:endParaRPr lang="en-US"/>
        </a:p>
      </dgm:t>
    </dgm:pt>
    <dgm:pt modelId="{A457CCA8-AF7A-457A-8D3D-D711A5E8DA83}" type="pres">
      <dgm:prSet presAssocID="{215CF433-8303-4B26-828B-F9CDF16F7EE9}" presName="connTx" presStyleLbl="parChTrans1D2" presStyleIdx="4" presStyleCnt="11"/>
      <dgm:spPr/>
      <dgm:t>
        <a:bodyPr/>
        <a:lstStyle/>
        <a:p>
          <a:endParaRPr lang="en-US"/>
        </a:p>
      </dgm:t>
    </dgm:pt>
    <dgm:pt modelId="{E1A407AB-81E9-45CE-9ED7-2493676F8BDA}" type="pres">
      <dgm:prSet presAssocID="{1CC98FB0-B98E-4D55-B7F9-2C6612C07730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D4ACC-2169-4C12-8C5E-C31CB44F8CD9}" type="pres">
      <dgm:prSet presAssocID="{D3C31872-A2AB-4B7D-A661-AA3F38145193}" presName="Name9" presStyleLbl="parChTrans1D2" presStyleIdx="5" presStyleCnt="11"/>
      <dgm:spPr/>
      <dgm:t>
        <a:bodyPr/>
        <a:lstStyle/>
        <a:p>
          <a:endParaRPr lang="en-US"/>
        </a:p>
      </dgm:t>
    </dgm:pt>
    <dgm:pt modelId="{F9A590E6-F4FD-4590-98FF-609C91CE05FB}" type="pres">
      <dgm:prSet presAssocID="{D3C31872-A2AB-4B7D-A661-AA3F38145193}" presName="connTx" presStyleLbl="parChTrans1D2" presStyleIdx="5" presStyleCnt="11"/>
      <dgm:spPr/>
      <dgm:t>
        <a:bodyPr/>
        <a:lstStyle/>
        <a:p>
          <a:endParaRPr lang="en-US"/>
        </a:p>
      </dgm:t>
    </dgm:pt>
    <dgm:pt modelId="{1FFA87DA-EF6D-431B-9369-196EB8EEBAFC}" type="pres">
      <dgm:prSet presAssocID="{29B160CE-F13A-41BB-B856-7E05715C67B4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10DF5-C7E3-468C-BC5F-80824F25AE6B}" type="pres">
      <dgm:prSet presAssocID="{4A36C2EA-EB86-4156-B70A-B010A1BC721D}" presName="Name9" presStyleLbl="parChTrans1D2" presStyleIdx="6" presStyleCnt="11"/>
      <dgm:spPr/>
      <dgm:t>
        <a:bodyPr/>
        <a:lstStyle/>
        <a:p>
          <a:endParaRPr lang="en-US"/>
        </a:p>
      </dgm:t>
    </dgm:pt>
    <dgm:pt modelId="{10447E15-A31D-42F6-BA7D-BD893EEA24AA}" type="pres">
      <dgm:prSet presAssocID="{4A36C2EA-EB86-4156-B70A-B010A1BC721D}" presName="connTx" presStyleLbl="parChTrans1D2" presStyleIdx="6" presStyleCnt="11"/>
      <dgm:spPr/>
      <dgm:t>
        <a:bodyPr/>
        <a:lstStyle/>
        <a:p>
          <a:endParaRPr lang="en-US"/>
        </a:p>
      </dgm:t>
    </dgm:pt>
    <dgm:pt modelId="{AE45A940-8A42-4439-BA58-DD874703FC97}" type="pres">
      <dgm:prSet presAssocID="{C0C91E31-99C5-4CAA-BECF-194435A17886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828BB-B714-4F3D-ACB5-5A2E6DB991EF}" type="pres">
      <dgm:prSet presAssocID="{B2ED0929-5387-45D8-BD89-97C68B85FF4E}" presName="Name9" presStyleLbl="parChTrans1D2" presStyleIdx="7" presStyleCnt="11"/>
      <dgm:spPr/>
      <dgm:t>
        <a:bodyPr/>
        <a:lstStyle/>
        <a:p>
          <a:endParaRPr lang="en-US"/>
        </a:p>
      </dgm:t>
    </dgm:pt>
    <dgm:pt modelId="{62E6BE6C-0F1F-48E5-B48C-FE591531CE9F}" type="pres">
      <dgm:prSet presAssocID="{B2ED0929-5387-45D8-BD89-97C68B85FF4E}" presName="connTx" presStyleLbl="parChTrans1D2" presStyleIdx="7" presStyleCnt="11"/>
      <dgm:spPr/>
      <dgm:t>
        <a:bodyPr/>
        <a:lstStyle/>
        <a:p>
          <a:endParaRPr lang="en-US"/>
        </a:p>
      </dgm:t>
    </dgm:pt>
    <dgm:pt modelId="{2B99A24A-5CCA-4CB7-9C22-9BEE419EF514}" type="pres">
      <dgm:prSet presAssocID="{9B5A099A-D599-4AA9-8604-E2F4D3FD6167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65923-90A6-4586-954F-47A3A4710E19}" type="pres">
      <dgm:prSet presAssocID="{B2B5AD5C-9049-4F00-875A-E8BC4A752F40}" presName="Name9" presStyleLbl="parChTrans1D2" presStyleIdx="8" presStyleCnt="11"/>
      <dgm:spPr/>
      <dgm:t>
        <a:bodyPr/>
        <a:lstStyle/>
        <a:p>
          <a:endParaRPr lang="en-US"/>
        </a:p>
      </dgm:t>
    </dgm:pt>
    <dgm:pt modelId="{9AFB5888-5FBB-4395-AFC1-F95458BA5E06}" type="pres">
      <dgm:prSet presAssocID="{B2B5AD5C-9049-4F00-875A-E8BC4A752F40}" presName="connTx" presStyleLbl="parChTrans1D2" presStyleIdx="8" presStyleCnt="11"/>
      <dgm:spPr/>
      <dgm:t>
        <a:bodyPr/>
        <a:lstStyle/>
        <a:p>
          <a:endParaRPr lang="en-US"/>
        </a:p>
      </dgm:t>
    </dgm:pt>
    <dgm:pt modelId="{3AE77C97-9CE5-46B8-8954-DCA94B71A481}" type="pres">
      <dgm:prSet presAssocID="{8964D0CB-C67E-449A-8C5C-E898B2CE2404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205CE1-EEF5-4B6B-8F63-EEAFA4B9ABB7}" type="pres">
      <dgm:prSet presAssocID="{18ADB393-8BFB-4FAC-970B-BA243922B074}" presName="Name9" presStyleLbl="parChTrans1D2" presStyleIdx="9" presStyleCnt="11"/>
      <dgm:spPr/>
      <dgm:t>
        <a:bodyPr/>
        <a:lstStyle/>
        <a:p>
          <a:endParaRPr lang="en-US"/>
        </a:p>
      </dgm:t>
    </dgm:pt>
    <dgm:pt modelId="{A86A88AC-A387-4D47-A4C1-3C67DE69F073}" type="pres">
      <dgm:prSet presAssocID="{18ADB393-8BFB-4FAC-970B-BA243922B074}" presName="connTx" presStyleLbl="parChTrans1D2" presStyleIdx="9" presStyleCnt="11"/>
      <dgm:spPr/>
      <dgm:t>
        <a:bodyPr/>
        <a:lstStyle/>
        <a:p>
          <a:endParaRPr lang="en-US"/>
        </a:p>
      </dgm:t>
    </dgm:pt>
    <dgm:pt modelId="{AB413D27-D4F6-4EAC-87DB-7FF2031EF9DA}" type="pres">
      <dgm:prSet presAssocID="{BFFAC732-F688-44AA-9794-349DE90CC826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6C85B-0872-451A-A0AA-11FCBF056028}" type="pres">
      <dgm:prSet presAssocID="{7BAFDF4A-7E25-45A5-894A-0EC478A7AC3D}" presName="Name9" presStyleLbl="parChTrans1D2" presStyleIdx="10" presStyleCnt="11"/>
      <dgm:spPr/>
      <dgm:t>
        <a:bodyPr/>
        <a:lstStyle/>
        <a:p>
          <a:endParaRPr lang="en-US"/>
        </a:p>
      </dgm:t>
    </dgm:pt>
    <dgm:pt modelId="{545BE425-1896-42EC-90E9-9E9FF7B6880E}" type="pres">
      <dgm:prSet presAssocID="{7BAFDF4A-7E25-45A5-894A-0EC478A7AC3D}" presName="connTx" presStyleLbl="parChTrans1D2" presStyleIdx="10" presStyleCnt="11"/>
      <dgm:spPr/>
      <dgm:t>
        <a:bodyPr/>
        <a:lstStyle/>
        <a:p>
          <a:endParaRPr lang="en-US"/>
        </a:p>
      </dgm:t>
    </dgm:pt>
    <dgm:pt modelId="{8D5D62AF-63A3-4E26-AD7A-BD440F26D3E5}" type="pres">
      <dgm:prSet presAssocID="{707920CE-03BE-442A-8B75-1F6F9986D98E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80797C-25BC-4492-A741-1518A6DAD180}" type="presOf" srcId="{1DAF7EBE-CD33-463F-A10C-C29E196E80E0}" destId="{A78B7B11-0EB4-4DAA-A0E5-526051D8F4E1}" srcOrd="0" destOrd="0" presId="urn:microsoft.com/office/officeart/2005/8/layout/radial1"/>
    <dgm:cxn modelId="{6405C079-8B92-4BA0-A1BF-67E9FD0C5F5C}" type="presOf" srcId="{18ADB393-8BFB-4FAC-970B-BA243922B074}" destId="{E3205CE1-EEF5-4B6B-8F63-EEAFA4B9ABB7}" srcOrd="0" destOrd="0" presId="urn:microsoft.com/office/officeart/2005/8/layout/radial1"/>
    <dgm:cxn modelId="{5680A2CC-7210-46AB-A934-9A26CA6C05AB}" type="presOf" srcId="{B2ED0929-5387-45D8-BD89-97C68B85FF4E}" destId="{622828BB-B714-4F3D-ACB5-5A2E6DB991EF}" srcOrd="0" destOrd="0" presId="urn:microsoft.com/office/officeart/2005/8/layout/radial1"/>
    <dgm:cxn modelId="{DDD92517-2121-40BC-BAAA-8857A855BC4B}" srcId="{AFB22217-5FA1-4630-9861-F9E5228532A4}" destId="{9B5A099A-D599-4AA9-8604-E2F4D3FD6167}" srcOrd="7" destOrd="0" parTransId="{B2ED0929-5387-45D8-BD89-97C68B85FF4E}" sibTransId="{A5B1014B-C57A-43F5-9B4E-ACF1E2EC3133}"/>
    <dgm:cxn modelId="{0F417CB0-A719-4D57-8328-4435985F0E09}" type="presOf" srcId="{1CC98FB0-B98E-4D55-B7F9-2C6612C07730}" destId="{E1A407AB-81E9-45CE-9ED7-2493676F8BDA}" srcOrd="0" destOrd="0" presId="urn:microsoft.com/office/officeart/2005/8/layout/radial1"/>
    <dgm:cxn modelId="{8A9A9784-C255-4ED4-89D1-7837C40D1F1C}" type="presOf" srcId="{707920CE-03BE-442A-8B75-1F6F9986D98E}" destId="{8D5D62AF-63A3-4E26-AD7A-BD440F26D3E5}" srcOrd="0" destOrd="0" presId="urn:microsoft.com/office/officeart/2005/8/layout/radial1"/>
    <dgm:cxn modelId="{31B34E27-4B23-4EE5-8172-94D0A30EB948}" type="presOf" srcId="{2719F7F6-6160-44FA-B602-FB6F48C969F1}" destId="{89FC7745-C024-45B2-9355-0B6D153818C6}" srcOrd="0" destOrd="0" presId="urn:microsoft.com/office/officeart/2005/8/layout/radial1"/>
    <dgm:cxn modelId="{A512F9BF-808B-4F27-8498-BB2F2243F9F5}" type="presOf" srcId="{B2B5AD5C-9049-4F00-875A-E8BC4A752F40}" destId="{25E65923-90A6-4586-954F-47A3A4710E19}" srcOrd="0" destOrd="0" presId="urn:microsoft.com/office/officeart/2005/8/layout/radial1"/>
    <dgm:cxn modelId="{10B56211-9CDA-4AAD-A340-461309737676}" srcId="{AFB22217-5FA1-4630-9861-F9E5228532A4}" destId="{29B160CE-F13A-41BB-B856-7E05715C67B4}" srcOrd="5" destOrd="0" parTransId="{D3C31872-A2AB-4B7D-A661-AA3F38145193}" sibTransId="{65778524-52FE-42B4-AFC5-8E5ADCF593D8}"/>
    <dgm:cxn modelId="{B3A2D22D-2620-477E-91DB-6EE8F4C978EA}" srcId="{AFB22217-5FA1-4630-9861-F9E5228532A4}" destId="{C0C91E31-99C5-4CAA-BECF-194435A17886}" srcOrd="6" destOrd="0" parTransId="{4A36C2EA-EB86-4156-B70A-B010A1BC721D}" sibTransId="{32C98D64-8AF5-46E7-9A62-B291A880F408}"/>
    <dgm:cxn modelId="{58BF93A6-0E00-4F36-A299-550FA0559EAD}" srcId="{AFB22217-5FA1-4630-9861-F9E5228532A4}" destId="{1CC98FB0-B98E-4D55-B7F9-2C6612C07730}" srcOrd="4" destOrd="0" parTransId="{215CF433-8303-4B26-828B-F9CDF16F7EE9}" sibTransId="{3781EC68-4BD3-4EF7-AF01-1D159ED285E2}"/>
    <dgm:cxn modelId="{224E016B-E66E-40F5-9796-23374CA3E04E}" srcId="{2719F7F6-6160-44FA-B602-FB6F48C969F1}" destId="{AFB22217-5FA1-4630-9861-F9E5228532A4}" srcOrd="0" destOrd="0" parTransId="{E73E6315-DDB0-4B78-9721-4937F5D59C33}" sibTransId="{941949BF-604E-4EC5-8813-515580BFDD67}"/>
    <dgm:cxn modelId="{2AE9FC5E-0B2B-464A-9117-0FDA18489137}" srcId="{AFB22217-5FA1-4630-9861-F9E5228532A4}" destId="{869AE013-731A-48F8-9F42-93308E84A392}" srcOrd="3" destOrd="0" parTransId="{1DAF7EBE-CD33-463F-A10C-C29E196E80E0}" sibTransId="{EB26F869-2F49-47C4-AF8B-52BCA2DA15DC}"/>
    <dgm:cxn modelId="{3CA6322D-17A7-4503-9AD4-1D781E303C6B}" type="presOf" srcId="{D3C31872-A2AB-4B7D-A661-AA3F38145193}" destId="{10ED4ACC-2169-4C12-8C5E-C31CB44F8CD9}" srcOrd="0" destOrd="0" presId="urn:microsoft.com/office/officeart/2005/8/layout/radial1"/>
    <dgm:cxn modelId="{4EFFCCF9-684A-414D-9D23-6C418694A3AA}" srcId="{AFB22217-5FA1-4630-9861-F9E5228532A4}" destId="{707920CE-03BE-442A-8B75-1F6F9986D98E}" srcOrd="10" destOrd="0" parTransId="{7BAFDF4A-7E25-45A5-894A-0EC478A7AC3D}" sibTransId="{42B264BA-41C3-4DBA-8B89-22DFB978A0C5}"/>
    <dgm:cxn modelId="{74ABE1F5-D9AC-46EC-A068-725C0A575F6F}" srcId="{AFB22217-5FA1-4630-9861-F9E5228532A4}" destId="{1242E86F-C3FC-45E9-B749-B047CDBB3092}" srcOrd="2" destOrd="0" parTransId="{9DFC2F54-4477-41D2-9AE3-6041E0D8548D}" sibTransId="{71EBD795-5795-46CA-BD91-B1E4AEA88D08}"/>
    <dgm:cxn modelId="{56D6659E-2BB2-46B9-936D-2E0EE9373A19}" type="presOf" srcId="{D3C31872-A2AB-4B7D-A661-AA3F38145193}" destId="{F9A590E6-F4FD-4590-98FF-609C91CE05FB}" srcOrd="1" destOrd="0" presId="urn:microsoft.com/office/officeart/2005/8/layout/radial1"/>
    <dgm:cxn modelId="{CD444BB8-57FE-4DE1-86F6-F89F5C442117}" srcId="{AFB22217-5FA1-4630-9861-F9E5228532A4}" destId="{8964D0CB-C67E-449A-8C5C-E898B2CE2404}" srcOrd="8" destOrd="0" parTransId="{B2B5AD5C-9049-4F00-875A-E8BC4A752F40}" sibTransId="{D3E9769A-4041-47B8-A3EF-893BD08F7152}"/>
    <dgm:cxn modelId="{F9B06992-5F4E-4500-93AF-7BCF5A6C4F04}" type="presOf" srcId="{B2ED0929-5387-45D8-BD89-97C68B85FF4E}" destId="{62E6BE6C-0F1F-48E5-B48C-FE591531CE9F}" srcOrd="1" destOrd="0" presId="urn:microsoft.com/office/officeart/2005/8/layout/radial1"/>
    <dgm:cxn modelId="{1A59D92A-F3C8-457F-9A10-4959CD4507B5}" srcId="{AFB22217-5FA1-4630-9861-F9E5228532A4}" destId="{BFFAC732-F688-44AA-9794-349DE90CC826}" srcOrd="9" destOrd="0" parTransId="{18ADB393-8BFB-4FAC-970B-BA243922B074}" sibTransId="{78ABBFBB-7210-4975-876D-E94143951E32}"/>
    <dgm:cxn modelId="{2C3692CA-44BC-4FA0-8812-8EC06CFEE74F}" type="presOf" srcId="{6D0AF087-8B98-413E-91C5-8ABC7EDF54E0}" destId="{01AB84B5-412A-4E9B-9B62-FF667D5B82C4}" srcOrd="0" destOrd="0" presId="urn:microsoft.com/office/officeart/2005/8/layout/radial1"/>
    <dgm:cxn modelId="{95E9C11D-F120-4162-9A10-7A643C1DBDD3}" type="presOf" srcId="{215CF433-8303-4B26-828B-F9CDF16F7EE9}" destId="{2BAAC56A-B8E8-4EF6-9EB8-C94773EB0549}" srcOrd="0" destOrd="0" presId="urn:microsoft.com/office/officeart/2005/8/layout/radial1"/>
    <dgm:cxn modelId="{F831D7FC-0704-4ED8-829D-B584FA811469}" type="presOf" srcId="{7BAFDF4A-7E25-45A5-894A-0EC478A7AC3D}" destId="{5586C85B-0872-451A-A0AA-11FCBF056028}" srcOrd="0" destOrd="0" presId="urn:microsoft.com/office/officeart/2005/8/layout/radial1"/>
    <dgm:cxn modelId="{A7513623-41D1-4B9D-9959-742B843DB16F}" type="presOf" srcId="{8964D0CB-C67E-449A-8C5C-E898B2CE2404}" destId="{3AE77C97-9CE5-46B8-8954-DCA94B71A481}" srcOrd="0" destOrd="0" presId="urn:microsoft.com/office/officeart/2005/8/layout/radial1"/>
    <dgm:cxn modelId="{24A12ADA-DCAC-4679-9D92-701922CD89D9}" srcId="{AFB22217-5FA1-4630-9861-F9E5228532A4}" destId="{523CC129-A35C-47E9-A3DF-DBDA5B3DD7C5}" srcOrd="0" destOrd="0" parTransId="{619DBF9F-65AA-48EC-ADE6-1EF478A44E96}" sibTransId="{0F9B1449-AF1A-4FF8-8983-EF2269E00A76}"/>
    <dgm:cxn modelId="{5C9CA5E8-7815-4B2B-832E-10EFF0D4C18F}" type="presOf" srcId="{4A36C2EA-EB86-4156-B70A-B010A1BC721D}" destId="{10447E15-A31D-42F6-BA7D-BD893EEA24AA}" srcOrd="1" destOrd="0" presId="urn:microsoft.com/office/officeart/2005/8/layout/radial1"/>
    <dgm:cxn modelId="{2B15EFCA-A204-4750-BCA2-CB9D0A64EFC5}" type="presOf" srcId="{9DFC2F54-4477-41D2-9AE3-6041E0D8548D}" destId="{E2350B27-FAFB-4672-B821-844354E82922}" srcOrd="1" destOrd="0" presId="urn:microsoft.com/office/officeart/2005/8/layout/radial1"/>
    <dgm:cxn modelId="{0014720E-FE54-491A-95F2-11AA95112EBC}" type="presOf" srcId="{619DBF9F-65AA-48EC-ADE6-1EF478A44E96}" destId="{9CE2ECB1-88D4-4F69-B8DD-9B6B9D1360DE}" srcOrd="0" destOrd="0" presId="urn:microsoft.com/office/officeart/2005/8/layout/radial1"/>
    <dgm:cxn modelId="{4AFFA45E-19E6-4331-93EF-446BD3A76FF1}" type="presOf" srcId="{BFFAC732-F688-44AA-9794-349DE90CC826}" destId="{AB413D27-D4F6-4EAC-87DB-7FF2031EF9DA}" srcOrd="0" destOrd="0" presId="urn:microsoft.com/office/officeart/2005/8/layout/radial1"/>
    <dgm:cxn modelId="{B1D0E8B6-84E9-4005-9041-6EA3B258EB71}" type="presOf" srcId="{1DAF7EBE-CD33-463F-A10C-C29E196E80E0}" destId="{0DCBD353-FCDC-485B-BDDB-873A847BFEF8}" srcOrd="1" destOrd="0" presId="urn:microsoft.com/office/officeart/2005/8/layout/radial1"/>
    <dgm:cxn modelId="{7E52CD3C-688E-4C64-9C5A-A415D307B42B}" type="presOf" srcId="{18ADB393-8BFB-4FAC-970B-BA243922B074}" destId="{A86A88AC-A387-4D47-A4C1-3C67DE69F073}" srcOrd="1" destOrd="0" presId="urn:microsoft.com/office/officeart/2005/8/layout/radial1"/>
    <dgm:cxn modelId="{C352DA78-1506-4FBD-9E06-2607FD48CE2C}" type="presOf" srcId="{4A36C2EA-EB86-4156-B70A-B010A1BC721D}" destId="{DFF10DF5-C7E3-468C-BC5F-80824F25AE6B}" srcOrd="0" destOrd="0" presId="urn:microsoft.com/office/officeart/2005/8/layout/radial1"/>
    <dgm:cxn modelId="{CF6AC190-DF9C-4A17-9BC3-8742BD0611AF}" type="presOf" srcId="{6D0AF087-8B98-413E-91C5-8ABC7EDF54E0}" destId="{EBD334F3-4D97-42B3-A537-AEF29F2B7A6F}" srcOrd="1" destOrd="0" presId="urn:microsoft.com/office/officeart/2005/8/layout/radial1"/>
    <dgm:cxn modelId="{7D53183F-0915-45F9-AFAA-92832FEEE35F}" type="presOf" srcId="{29B160CE-F13A-41BB-B856-7E05715C67B4}" destId="{1FFA87DA-EF6D-431B-9369-196EB8EEBAFC}" srcOrd="0" destOrd="0" presId="urn:microsoft.com/office/officeart/2005/8/layout/radial1"/>
    <dgm:cxn modelId="{451246E6-C73C-4C24-B7B8-694DF2938DBF}" type="presOf" srcId="{7BAFDF4A-7E25-45A5-894A-0EC478A7AC3D}" destId="{545BE425-1896-42EC-90E9-9E9FF7B6880E}" srcOrd="1" destOrd="0" presId="urn:microsoft.com/office/officeart/2005/8/layout/radial1"/>
    <dgm:cxn modelId="{AF2DA077-2C77-4A0C-BA9A-E26B1800813B}" type="presOf" srcId="{9DFC2F54-4477-41D2-9AE3-6041E0D8548D}" destId="{61642046-8556-4273-B095-4C8747E74D97}" srcOrd="0" destOrd="0" presId="urn:microsoft.com/office/officeart/2005/8/layout/radial1"/>
    <dgm:cxn modelId="{C7EAB869-0707-4598-A5A8-A05D54C53D54}" type="presOf" srcId="{C0C91E31-99C5-4CAA-BECF-194435A17886}" destId="{AE45A940-8A42-4439-BA58-DD874703FC97}" srcOrd="0" destOrd="0" presId="urn:microsoft.com/office/officeart/2005/8/layout/radial1"/>
    <dgm:cxn modelId="{B4FFA283-B096-47AA-8873-F9D34638395E}" type="presOf" srcId="{AFB22217-5FA1-4630-9861-F9E5228532A4}" destId="{2F6538AB-EA30-4A3C-9CE1-6A808D62B423}" srcOrd="0" destOrd="0" presId="urn:microsoft.com/office/officeart/2005/8/layout/radial1"/>
    <dgm:cxn modelId="{FF9212CB-7EDA-4588-98CE-D821535CA6A9}" type="presOf" srcId="{1242E86F-C3FC-45E9-B749-B047CDBB3092}" destId="{CCABFD46-05AE-462E-BA1C-586344F20A5E}" srcOrd="0" destOrd="0" presId="urn:microsoft.com/office/officeart/2005/8/layout/radial1"/>
    <dgm:cxn modelId="{1937E4F9-2F78-4B8E-BF03-38BC8EDE5AB9}" srcId="{AFB22217-5FA1-4630-9861-F9E5228532A4}" destId="{E95912CC-5338-42FD-B81C-FF912081EBAB}" srcOrd="1" destOrd="0" parTransId="{6D0AF087-8B98-413E-91C5-8ABC7EDF54E0}" sibTransId="{C7C575B7-7E77-4899-8630-72087588D1B0}"/>
    <dgm:cxn modelId="{D5D3CE5A-8B93-4063-B14E-FDE4CBB8BAFD}" type="presOf" srcId="{869AE013-731A-48F8-9F42-93308E84A392}" destId="{1FCDD815-0795-4B0B-BF56-C29552FCD04F}" srcOrd="0" destOrd="0" presId="urn:microsoft.com/office/officeart/2005/8/layout/radial1"/>
    <dgm:cxn modelId="{5502D087-5E78-48B2-89B5-4BFFE2F3A266}" type="presOf" srcId="{E95912CC-5338-42FD-B81C-FF912081EBAB}" destId="{88D7D66E-9FFA-49D5-8170-BBA81D42EEF6}" srcOrd="0" destOrd="0" presId="urn:microsoft.com/office/officeart/2005/8/layout/radial1"/>
    <dgm:cxn modelId="{39E75267-459B-413C-9393-8736894C0DB6}" type="presOf" srcId="{9B5A099A-D599-4AA9-8604-E2F4D3FD6167}" destId="{2B99A24A-5CCA-4CB7-9C22-9BEE419EF514}" srcOrd="0" destOrd="0" presId="urn:microsoft.com/office/officeart/2005/8/layout/radial1"/>
    <dgm:cxn modelId="{C1382053-0B7D-4E54-B3DC-483BBA70CC3B}" type="presOf" srcId="{619DBF9F-65AA-48EC-ADE6-1EF478A44E96}" destId="{FC994DD9-1EA7-4D36-87F2-8D8A98CB70C2}" srcOrd="1" destOrd="0" presId="urn:microsoft.com/office/officeart/2005/8/layout/radial1"/>
    <dgm:cxn modelId="{E2AD57BE-78EF-437E-A587-8AEDF6B490E0}" type="presOf" srcId="{523CC129-A35C-47E9-A3DF-DBDA5B3DD7C5}" destId="{B21DEE12-A6F9-4784-9ABF-5E5DCE2B5D72}" srcOrd="0" destOrd="0" presId="urn:microsoft.com/office/officeart/2005/8/layout/radial1"/>
    <dgm:cxn modelId="{F5F45AF9-598C-49B0-8471-996198FCC8B8}" type="presOf" srcId="{215CF433-8303-4B26-828B-F9CDF16F7EE9}" destId="{A457CCA8-AF7A-457A-8D3D-D711A5E8DA83}" srcOrd="1" destOrd="0" presId="urn:microsoft.com/office/officeart/2005/8/layout/radial1"/>
    <dgm:cxn modelId="{69E63014-B3C9-4D31-B123-E69941A3973D}" type="presOf" srcId="{B2B5AD5C-9049-4F00-875A-E8BC4A752F40}" destId="{9AFB5888-5FBB-4395-AFC1-F95458BA5E06}" srcOrd="1" destOrd="0" presId="urn:microsoft.com/office/officeart/2005/8/layout/radial1"/>
    <dgm:cxn modelId="{84767A33-5FED-49BB-8F94-5F51E5BBC9A5}" srcId="{2719F7F6-6160-44FA-B602-FB6F48C969F1}" destId="{3A64915C-C7EB-4BB5-A731-1B07C9194F76}" srcOrd="1" destOrd="0" parTransId="{7581E718-329A-409A-8E2F-F5A5C3A2D85A}" sibTransId="{C089D308-F52B-4620-9D11-40FC8FE3DB13}"/>
    <dgm:cxn modelId="{F010C58E-BDB4-4241-ACC5-86F5D4A2F5D5}" type="presParOf" srcId="{89FC7745-C024-45B2-9355-0B6D153818C6}" destId="{2F6538AB-EA30-4A3C-9CE1-6A808D62B423}" srcOrd="0" destOrd="0" presId="urn:microsoft.com/office/officeart/2005/8/layout/radial1"/>
    <dgm:cxn modelId="{B1BBAC28-9BC7-48E8-A3C5-FB3D32CAE652}" type="presParOf" srcId="{89FC7745-C024-45B2-9355-0B6D153818C6}" destId="{9CE2ECB1-88D4-4F69-B8DD-9B6B9D1360DE}" srcOrd="1" destOrd="0" presId="urn:microsoft.com/office/officeart/2005/8/layout/radial1"/>
    <dgm:cxn modelId="{04843B86-92B9-42EB-8D88-88AC7238736B}" type="presParOf" srcId="{9CE2ECB1-88D4-4F69-B8DD-9B6B9D1360DE}" destId="{FC994DD9-1EA7-4D36-87F2-8D8A98CB70C2}" srcOrd="0" destOrd="0" presId="urn:microsoft.com/office/officeart/2005/8/layout/radial1"/>
    <dgm:cxn modelId="{BFB79CA0-AD4B-4181-A916-57D273C4C2D1}" type="presParOf" srcId="{89FC7745-C024-45B2-9355-0B6D153818C6}" destId="{B21DEE12-A6F9-4784-9ABF-5E5DCE2B5D72}" srcOrd="2" destOrd="0" presId="urn:microsoft.com/office/officeart/2005/8/layout/radial1"/>
    <dgm:cxn modelId="{117F41BD-9589-40FE-A508-AACE4BE66A93}" type="presParOf" srcId="{89FC7745-C024-45B2-9355-0B6D153818C6}" destId="{01AB84B5-412A-4E9B-9B62-FF667D5B82C4}" srcOrd="3" destOrd="0" presId="urn:microsoft.com/office/officeart/2005/8/layout/radial1"/>
    <dgm:cxn modelId="{67D2808A-2CBD-4DC0-A1C5-04CE489C2C0C}" type="presParOf" srcId="{01AB84B5-412A-4E9B-9B62-FF667D5B82C4}" destId="{EBD334F3-4D97-42B3-A537-AEF29F2B7A6F}" srcOrd="0" destOrd="0" presId="urn:microsoft.com/office/officeart/2005/8/layout/radial1"/>
    <dgm:cxn modelId="{86E63FB5-4560-4B4E-92A8-12263478B4CB}" type="presParOf" srcId="{89FC7745-C024-45B2-9355-0B6D153818C6}" destId="{88D7D66E-9FFA-49D5-8170-BBA81D42EEF6}" srcOrd="4" destOrd="0" presId="urn:microsoft.com/office/officeart/2005/8/layout/radial1"/>
    <dgm:cxn modelId="{3C4AF81A-838F-44E2-AC98-FC807139D781}" type="presParOf" srcId="{89FC7745-C024-45B2-9355-0B6D153818C6}" destId="{61642046-8556-4273-B095-4C8747E74D97}" srcOrd="5" destOrd="0" presId="urn:microsoft.com/office/officeart/2005/8/layout/radial1"/>
    <dgm:cxn modelId="{A3EB9DAB-E764-41FF-BDA2-328DB4527E52}" type="presParOf" srcId="{61642046-8556-4273-B095-4C8747E74D97}" destId="{E2350B27-FAFB-4672-B821-844354E82922}" srcOrd="0" destOrd="0" presId="urn:microsoft.com/office/officeart/2005/8/layout/radial1"/>
    <dgm:cxn modelId="{1B41CCFE-9A44-4B37-AD9B-96DDD3E68D84}" type="presParOf" srcId="{89FC7745-C024-45B2-9355-0B6D153818C6}" destId="{CCABFD46-05AE-462E-BA1C-586344F20A5E}" srcOrd="6" destOrd="0" presId="urn:microsoft.com/office/officeart/2005/8/layout/radial1"/>
    <dgm:cxn modelId="{054526EC-6D15-4B47-A881-3EF77B567278}" type="presParOf" srcId="{89FC7745-C024-45B2-9355-0B6D153818C6}" destId="{A78B7B11-0EB4-4DAA-A0E5-526051D8F4E1}" srcOrd="7" destOrd="0" presId="urn:microsoft.com/office/officeart/2005/8/layout/radial1"/>
    <dgm:cxn modelId="{7146CDC6-9FC7-43EB-AD19-3B740D2169AB}" type="presParOf" srcId="{A78B7B11-0EB4-4DAA-A0E5-526051D8F4E1}" destId="{0DCBD353-FCDC-485B-BDDB-873A847BFEF8}" srcOrd="0" destOrd="0" presId="urn:microsoft.com/office/officeart/2005/8/layout/radial1"/>
    <dgm:cxn modelId="{CA41C471-A45A-4334-8BE7-6757E4DC2D78}" type="presParOf" srcId="{89FC7745-C024-45B2-9355-0B6D153818C6}" destId="{1FCDD815-0795-4B0B-BF56-C29552FCD04F}" srcOrd="8" destOrd="0" presId="urn:microsoft.com/office/officeart/2005/8/layout/radial1"/>
    <dgm:cxn modelId="{8E481C8A-4732-4723-8020-F8D58A2DE5F3}" type="presParOf" srcId="{89FC7745-C024-45B2-9355-0B6D153818C6}" destId="{2BAAC56A-B8E8-4EF6-9EB8-C94773EB0549}" srcOrd="9" destOrd="0" presId="urn:microsoft.com/office/officeart/2005/8/layout/radial1"/>
    <dgm:cxn modelId="{DADC7987-7B97-4F77-B752-F53EFE93387C}" type="presParOf" srcId="{2BAAC56A-B8E8-4EF6-9EB8-C94773EB0549}" destId="{A457CCA8-AF7A-457A-8D3D-D711A5E8DA83}" srcOrd="0" destOrd="0" presId="urn:microsoft.com/office/officeart/2005/8/layout/radial1"/>
    <dgm:cxn modelId="{57765995-E14D-435C-B0A9-7E2A0F578476}" type="presParOf" srcId="{89FC7745-C024-45B2-9355-0B6D153818C6}" destId="{E1A407AB-81E9-45CE-9ED7-2493676F8BDA}" srcOrd="10" destOrd="0" presId="urn:microsoft.com/office/officeart/2005/8/layout/radial1"/>
    <dgm:cxn modelId="{83B32C00-382E-4312-9368-E3A4BF9B06F2}" type="presParOf" srcId="{89FC7745-C024-45B2-9355-0B6D153818C6}" destId="{10ED4ACC-2169-4C12-8C5E-C31CB44F8CD9}" srcOrd="11" destOrd="0" presId="urn:microsoft.com/office/officeart/2005/8/layout/radial1"/>
    <dgm:cxn modelId="{A6662383-6A54-4B03-A664-ADC2C4CB7E56}" type="presParOf" srcId="{10ED4ACC-2169-4C12-8C5E-C31CB44F8CD9}" destId="{F9A590E6-F4FD-4590-98FF-609C91CE05FB}" srcOrd="0" destOrd="0" presId="urn:microsoft.com/office/officeart/2005/8/layout/radial1"/>
    <dgm:cxn modelId="{685CA0D4-FF38-46FC-8C17-FF65ED78E68F}" type="presParOf" srcId="{89FC7745-C024-45B2-9355-0B6D153818C6}" destId="{1FFA87DA-EF6D-431B-9369-196EB8EEBAFC}" srcOrd="12" destOrd="0" presId="urn:microsoft.com/office/officeart/2005/8/layout/radial1"/>
    <dgm:cxn modelId="{EFDE09E1-335D-465F-B42A-0313EA2BF5F0}" type="presParOf" srcId="{89FC7745-C024-45B2-9355-0B6D153818C6}" destId="{DFF10DF5-C7E3-468C-BC5F-80824F25AE6B}" srcOrd="13" destOrd="0" presId="urn:microsoft.com/office/officeart/2005/8/layout/radial1"/>
    <dgm:cxn modelId="{1B95F739-75B1-454D-ACCB-D1C6485BF423}" type="presParOf" srcId="{DFF10DF5-C7E3-468C-BC5F-80824F25AE6B}" destId="{10447E15-A31D-42F6-BA7D-BD893EEA24AA}" srcOrd="0" destOrd="0" presId="urn:microsoft.com/office/officeart/2005/8/layout/radial1"/>
    <dgm:cxn modelId="{8D2A32AA-396E-4104-94AE-D3CE887CA7E8}" type="presParOf" srcId="{89FC7745-C024-45B2-9355-0B6D153818C6}" destId="{AE45A940-8A42-4439-BA58-DD874703FC97}" srcOrd="14" destOrd="0" presId="urn:microsoft.com/office/officeart/2005/8/layout/radial1"/>
    <dgm:cxn modelId="{E963B858-21E6-4488-A125-6F6BC2256520}" type="presParOf" srcId="{89FC7745-C024-45B2-9355-0B6D153818C6}" destId="{622828BB-B714-4F3D-ACB5-5A2E6DB991EF}" srcOrd="15" destOrd="0" presId="urn:microsoft.com/office/officeart/2005/8/layout/radial1"/>
    <dgm:cxn modelId="{A2DE9609-8816-4827-96DE-58BEEDC53E2B}" type="presParOf" srcId="{622828BB-B714-4F3D-ACB5-5A2E6DB991EF}" destId="{62E6BE6C-0F1F-48E5-B48C-FE591531CE9F}" srcOrd="0" destOrd="0" presId="urn:microsoft.com/office/officeart/2005/8/layout/radial1"/>
    <dgm:cxn modelId="{A1D3EE5E-CB87-47B3-8CDA-54CAB4E43800}" type="presParOf" srcId="{89FC7745-C024-45B2-9355-0B6D153818C6}" destId="{2B99A24A-5CCA-4CB7-9C22-9BEE419EF514}" srcOrd="16" destOrd="0" presId="urn:microsoft.com/office/officeart/2005/8/layout/radial1"/>
    <dgm:cxn modelId="{AE12B9EB-D2F4-4678-8187-0893DD1F5C48}" type="presParOf" srcId="{89FC7745-C024-45B2-9355-0B6D153818C6}" destId="{25E65923-90A6-4586-954F-47A3A4710E19}" srcOrd="17" destOrd="0" presId="urn:microsoft.com/office/officeart/2005/8/layout/radial1"/>
    <dgm:cxn modelId="{FAF392DA-F521-4900-9AB0-3BB0E475F2D4}" type="presParOf" srcId="{25E65923-90A6-4586-954F-47A3A4710E19}" destId="{9AFB5888-5FBB-4395-AFC1-F95458BA5E06}" srcOrd="0" destOrd="0" presId="urn:microsoft.com/office/officeart/2005/8/layout/radial1"/>
    <dgm:cxn modelId="{60096855-9658-4FC0-A08B-45998731202C}" type="presParOf" srcId="{89FC7745-C024-45B2-9355-0B6D153818C6}" destId="{3AE77C97-9CE5-46B8-8954-DCA94B71A481}" srcOrd="18" destOrd="0" presId="urn:microsoft.com/office/officeart/2005/8/layout/radial1"/>
    <dgm:cxn modelId="{C2E270D1-AADD-4A09-A940-259E623A6DE5}" type="presParOf" srcId="{89FC7745-C024-45B2-9355-0B6D153818C6}" destId="{E3205CE1-EEF5-4B6B-8F63-EEAFA4B9ABB7}" srcOrd="19" destOrd="0" presId="urn:microsoft.com/office/officeart/2005/8/layout/radial1"/>
    <dgm:cxn modelId="{1BD61B87-7055-457A-B704-0CC3360346A8}" type="presParOf" srcId="{E3205CE1-EEF5-4B6B-8F63-EEAFA4B9ABB7}" destId="{A86A88AC-A387-4D47-A4C1-3C67DE69F073}" srcOrd="0" destOrd="0" presId="urn:microsoft.com/office/officeart/2005/8/layout/radial1"/>
    <dgm:cxn modelId="{69A50DA9-CA6E-4A88-9EFA-E2119C0D3BA0}" type="presParOf" srcId="{89FC7745-C024-45B2-9355-0B6D153818C6}" destId="{AB413D27-D4F6-4EAC-87DB-7FF2031EF9DA}" srcOrd="20" destOrd="0" presId="urn:microsoft.com/office/officeart/2005/8/layout/radial1"/>
    <dgm:cxn modelId="{7FF0948E-CA18-45A3-B647-AAC777DFBF06}" type="presParOf" srcId="{89FC7745-C024-45B2-9355-0B6D153818C6}" destId="{5586C85B-0872-451A-A0AA-11FCBF056028}" srcOrd="21" destOrd="0" presId="urn:microsoft.com/office/officeart/2005/8/layout/radial1"/>
    <dgm:cxn modelId="{4A2E7F8A-B978-4BDE-92C9-22D8E80FE2D6}" type="presParOf" srcId="{5586C85B-0872-451A-A0AA-11FCBF056028}" destId="{545BE425-1896-42EC-90E9-9E9FF7B6880E}" srcOrd="0" destOrd="0" presId="urn:microsoft.com/office/officeart/2005/8/layout/radial1"/>
    <dgm:cxn modelId="{EBDB1A56-DFEA-4D44-A73C-4A50DF9D6E57}" type="presParOf" srcId="{89FC7745-C024-45B2-9355-0B6D153818C6}" destId="{8D5D62AF-63A3-4E26-AD7A-BD440F26D3E5}" srcOrd="22" destOrd="0" presId="urn:microsoft.com/office/officeart/2005/8/layout/radial1"/>
  </dgm:cxnLst>
  <dgm:bg>
    <a:effectLst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D1B257-1513-4CAA-A4CF-6BEF2470D6B3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ZA"/>
        </a:p>
      </dgm:t>
    </dgm:pt>
    <dgm:pt modelId="{C8DBBBC9-0A1D-4A63-83AF-04ED4F9CAFAA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ZA" dirty="0"/>
            <a:t>Research</a:t>
          </a:r>
        </a:p>
      </dgm:t>
    </dgm:pt>
    <dgm:pt modelId="{4BEC6A86-0B65-471D-8A09-5CF1FFE8E455}" type="parTrans" cxnId="{1C3E566E-9EBF-4DF1-9B5F-1F18018E2765}">
      <dgm:prSet/>
      <dgm:spPr/>
      <dgm:t>
        <a:bodyPr/>
        <a:lstStyle/>
        <a:p>
          <a:endParaRPr lang="en-ZA"/>
        </a:p>
      </dgm:t>
    </dgm:pt>
    <dgm:pt modelId="{89183436-4B99-4953-B5F8-6CFD08D59436}" type="sibTrans" cxnId="{1C3E566E-9EBF-4DF1-9B5F-1F18018E2765}">
      <dgm:prSet/>
      <dgm:spPr/>
      <dgm:t>
        <a:bodyPr/>
        <a:lstStyle/>
        <a:p>
          <a:endParaRPr lang="en-ZA"/>
        </a:p>
      </dgm:t>
    </dgm:pt>
    <dgm:pt modelId="{02DDB9ED-E2AF-4902-9AB3-A19BAE08219F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ZA" dirty="0"/>
            <a:t>MINTEK</a:t>
          </a:r>
        </a:p>
      </dgm:t>
    </dgm:pt>
    <dgm:pt modelId="{D29B84D6-86EF-4373-B59B-64FD65FBF792}" type="parTrans" cxnId="{C5C8B47F-D695-43D2-AB50-46C0D998CF81}">
      <dgm:prSet/>
      <dgm:spPr/>
      <dgm:t>
        <a:bodyPr/>
        <a:lstStyle/>
        <a:p>
          <a:endParaRPr lang="en-ZA"/>
        </a:p>
      </dgm:t>
    </dgm:pt>
    <dgm:pt modelId="{BCE581C1-2F0D-4408-9CC2-A20DFF8C9457}" type="sibTrans" cxnId="{C5C8B47F-D695-43D2-AB50-46C0D998CF81}">
      <dgm:prSet/>
      <dgm:spPr/>
      <dgm:t>
        <a:bodyPr/>
        <a:lstStyle/>
        <a:p>
          <a:endParaRPr lang="en-ZA"/>
        </a:p>
      </dgm:t>
    </dgm:pt>
    <dgm:pt modelId="{39F4A080-1D14-42C9-8B63-BEE8AA2C1166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ZA" dirty="0"/>
            <a:t>CGS</a:t>
          </a:r>
        </a:p>
      </dgm:t>
    </dgm:pt>
    <dgm:pt modelId="{154A7403-21EC-4E6B-88C4-33501379C82A}" type="parTrans" cxnId="{DDA9A6AB-8026-4E0A-A714-7B941216CAC4}">
      <dgm:prSet/>
      <dgm:spPr/>
      <dgm:t>
        <a:bodyPr/>
        <a:lstStyle/>
        <a:p>
          <a:endParaRPr lang="en-ZA"/>
        </a:p>
      </dgm:t>
    </dgm:pt>
    <dgm:pt modelId="{57348DFF-CD93-4407-B972-38D1ABC58793}" type="sibTrans" cxnId="{DDA9A6AB-8026-4E0A-A714-7B941216CAC4}">
      <dgm:prSet/>
      <dgm:spPr/>
      <dgm:t>
        <a:bodyPr/>
        <a:lstStyle/>
        <a:p>
          <a:endParaRPr lang="en-ZA"/>
        </a:p>
      </dgm:t>
    </dgm:pt>
    <dgm:pt modelId="{A675C961-7533-4606-B0D6-C0C2DD5740C8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ZA" dirty="0"/>
            <a:t>Mining</a:t>
          </a:r>
        </a:p>
      </dgm:t>
    </dgm:pt>
    <dgm:pt modelId="{50723FEE-D190-4939-9336-CD1391A2E8E1}" type="parTrans" cxnId="{F26B082B-EEFE-4D56-A251-978FC4C3FCBE}">
      <dgm:prSet/>
      <dgm:spPr/>
      <dgm:t>
        <a:bodyPr/>
        <a:lstStyle/>
        <a:p>
          <a:endParaRPr lang="en-ZA"/>
        </a:p>
      </dgm:t>
    </dgm:pt>
    <dgm:pt modelId="{AF5ADAB8-A7F1-4A13-AEEA-981D0528C851}" type="sibTrans" cxnId="{F26B082B-EEFE-4D56-A251-978FC4C3FCBE}">
      <dgm:prSet/>
      <dgm:spPr/>
      <dgm:t>
        <a:bodyPr/>
        <a:lstStyle/>
        <a:p>
          <a:endParaRPr lang="en-ZA"/>
        </a:p>
      </dgm:t>
    </dgm:pt>
    <dgm:pt modelId="{DBB3916F-16D1-4D32-8034-CFA514B4B6D4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ZA" dirty="0"/>
            <a:t>MHSC</a:t>
          </a:r>
        </a:p>
      </dgm:t>
    </dgm:pt>
    <dgm:pt modelId="{43C4BB7E-8884-4BD1-BB9B-2B58733FB4FA}" type="parTrans" cxnId="{D832E617-247F-426A-8D61-77A2184F36DC}">
      <dgm:prSet/>
      <dgm:spPr/>
      <dgm:t>
        <a:bodyPr/>
        <a:lstStyle/>
        <a:p>
          <a:endParaRPr lang="en-ZA"/>
        </a:p>
      </dgm:t>
    </dgm:pt>
    <dgm:pt modelId="{ADEC205F-D9DC-461D-943A-7A111DED931C}" type="sibTrans" cxnId="{D832E617-247F-426A-8D61-77A2184F36DC}">
      <dgm:prSet/>
      <dgm:spPr/>
      <dgm:t>
        <a:bodyPr/>
        <a:lstStyle/>
        <a:p>
          <a:endParaRPr lang="en-ZA"/>
        </a:p>
      </dgm:t>
    </dgm:pt>
    <dgm:pt modelId="{34207A99-FE5D-4BC2-83DA-2B399346760F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ZA" dirty="0"/>
            <a:t>Regulator</a:t>
          </a:r>
        </a:p>
      </dgm:t>
    </dgm:pt>
    <dgm:pt modelId="{84FFF144-D8BF-4D30-8324-F05B4C35E9AF}" type="parTrans" cxnId="{AE89085F-561D-4E6B-B364-24F36A46CC56}">
      <dgm:prSet/>
      <dgm:spPr/>
      <dgm:t>
        <a:bodyPr/>
        <a:lstStyle/>
        <a:p>
          <a:endParaRPr lang="en-ZA"/>
        </a:p>
      </dgm:t>
    </dgm:pt>
    <dgm:pt modelId="{6C043530-7754-4904-A09A-129A13E64820}" type="sibTrans" cxnId="{AE89085F-561D-4E6B-B364-24F36A46CC56}">
      <dgm:prSet/>
      <dgm:spPr/>
      <dgm:t>
        <a:bodyPr/>
        <a:lstStyle/>
        <a:p>
          <a:endParaRPr lang="en-ZA"/>
        </a:p>
      </dgm:t>
    </dgm:pt>
    <dgm:pt modelId="{7AD84652-76EA-4870-A4D4-420EB1027809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ZA" dirty="0"/>
            <a:t>NERSA</a:t>
          </a:r>
        </a:p>
      </dgm:t>
    </dgm:pt>
    <dgm:pt modelId="{0D95FFD9-1678-4659-AF9C-B7EFC6A873E2}" type="parTrans" cxnId="{64B7F88A-DA23-4BEF-8911-0F39BC1BEBA1}">
      <dgm:prSet/>
      <dgm:spPr/>
      <dgm:t>
        <a:bodyPr/>
        <a:lstStyle/>
        <a:p>
          <a:endParaRPr lang="en-ZA"/>
        </a:p>
      </dgm:t>
    </dgm:pt>
    <dgm:pt modelId="{528B854D-FA0D-49C6-BFEE-C1738E6963DB}" type="sibTrans" cxnId="{64B7F88A-DA23-4BEF-8911-0F39BC1BEBA1}">
      <dgm:prSet/>
      <dgm:spPr/>
      <dgm:t>
        <a:bodyPr/>
        <a:lstStyle/>
        <a:p>
          <a:endParaRPr lang="en-ZA"/>
        </a:p>
      </dgm:t>
    </dgm:pt>
    <dgm:pt modelId="{1F6EE613-3800-4635-A23F-9369F3CA1F54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ZA" dirty="0"/>
            <a:t>NNR</a:t>
          </a:r>
        </a:p>
      </dgm:t>
    </dgm:pt>
    <dgm:pt modelId="{1AA1DA60-D0DE-41F4-8CFC-818CC49373F0}" type="parTrans" cxnId="{9B8CCEFE-A9AE-4885-8CF5-EB6593B7BF12}">
      <dgm:prSet/>
      <dgm:spPr/>
      <dgm:t>
        <a:bodyPr/>
        <a:lstStyle/>
        <a:p>
          <a:endParaRPr lang="en-ZA"/>
        </a:p>
      </dgm:t>
    </dgm:pt>
    <dgm:pt modelId="{971B43C2-5076-49BF-8D86-82EF7F5F6EE4}" type="sibTrans" cxnId="{9B8CCEFE-A9AE-4885-8CF5-EB6593B7BF12}">
      <dgm:prSet/>
      <dgm:spPr/>
      <dgm:t>
        <a:bodyPr/>
        <a:lstStyle/>
        <a:p>
          <a:endParaRPr lang="en-ZA"/>
        </a:p>
      </dgm:t>
    </dgm:pt>
    <dgm:pt modelId="{97AFA6BC-DE8A-4935-AD51-A3F34F3DE7B2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ZA" dirty="0"/>
            <a:t>SADPMR</a:t>
          </a:r>
        </a:p>
      </dgm:t>
    </dgm:pt>
    <dgm:pt modelId="{5177C3DB-1DE6-41DA-996C-D7DE41B65F9C}" type="parTrans" cxnId="{34A82850-EEBC-490C-9F70-D61A4F345469}">
      <dgm:prSet/>
      <dgm:spPr/>
      <dgm:t>
        <a:bodyPr/>
        <a:lstStyle/>
        <a:p>
          <a:endParaRPr lang="en-ZA"/>
        </a:p>
      </dgm:t>
    </dgm:pt>
    <dgm:pt modelId="{1D58E7C2-FAEA-42F8-B35F-27A5C2770F74}" type="sibTrans" cxnId="{34A82850-EEBC-490C-9F70-D61A4F345469}">
      <dgm:prSet/>
      <dgm:spPr/>
      <dgm:t>
        <a:bodyPr/>
        <a:lstStyle/>
        <a:p>
          <a:endParaRPr lang="en-ZA"/>
        </a:p>
      </dgm:t>
    </dgm:pt>
    <dgm:pt modelId="{F010AD75-A225-4020-A651-6550A3819518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ZA" dirty="0"/>
            <a:t>Energy</a:t>
          </a:r>
        </a:p>
      </dgm:t>
    </dgm:pt>
    <dgm:pt modelId="{AFBBCD13-705D-4A77-89F9-FAF70CBF713D}" type="parTrans" cxnId="{5E987603-B131-4E4F-95DF-E561A3039FEE}">
      <dgm:prSet/>
      <dgm:spPr/>
      <dgm:t>
        <a:bodyPr/>
        <a:lstStyle/>
        <a:p>
          <a:endParaRPr lang="en-ZA"/>
        </a:p>
      </dgm:t>
    </dgm:pt>
    <dgm:pt modelId="{98323138-9090-4FE2-AFA1-94A4DF0174A0}" type="sibTrans" cxnId="{5E987603-B131-4E4F-95DF-E561A3039FEE}">
      <dgm:prSet/>
      <dgm:spPr/>
      <dgm:t>
        <a:bodyPr/>
        <a:lstStyle/>
        <a:p>
          <a:endParaRPr lang="en-ZA"/>
        </a:p>
      </dgm:t>
    </dgm:pt>
    <dgm:pt modelId="{31BF00A9-D6C8-405E-A4A0-E85E173DD073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ZA" dirty="0"/>
            <a:t>NECSA Group</a:t>
          </a:r>
        </a:p>
      </dgm:t>
    </dgm:pt>
    <dgm:pt modelId="{BC60847A-63F6-4AA5-AA37-0F1F01ABA652}" type="parTrans" cxnId="{73E489A5-9A5B-451A-88DD-F59AE2B252D1}">
      <dgm:prSet/>
      <dgm:spPr/>
      <dgm:t>
        <a:bodyPr/>
        <a:lstStyle/>
        <a:p>
          <a:endParaRPr lang="en-ZA"/>
        </a:p>
      </dgm:t>
    </dgm:pt>
    <dgm:pt modelId="{27203333-CD51-4C8B-98D1-B300449716CC}" type="sibTrans" cxnId="{73E489A5-9A5B-451A-88DD-F59AE2B252D1}">
      <dgm:prSet/>
      <dgm:spPr/>
      <dgm:t>
        <a:bodyPr/>
        <a:lstStyle/>
        <a:p>
          <a:endParaRPr lang="en-ZA"/>
        </a:p>
      </dgm:t>
    </dgm:pt>
    <dgm:pt modelId="{933B79B1-AF2D-4837-B73D-6163981A5CA7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ZA" dirty="0"/>
            <a:t>CEF Group</a:t>
          </a:r>
        </a:p>
      </dgm:t>
    </dgm:pt>
    <dgm:pt modelId="{579BD6AF-D785-4B48-B9F2-2463CA6E0313}" type="parTrans" cxnId="{81D33827-7F38-4807-B697-EAAEB8AEEB90}">
      <dgm:prSet/>
      <dgm:spPr/>
      <dgm:t>
        <a:bodyPr/>
        <a:lstStyle/>
        <a:p>
          <a:endParaRPr lang="en-ZA"/>
        </a:p>
      </dgm:t>
    </dgm:pt>
    <dgm:pt modelId="{6CB5E94E-F72C-481C-9D45-6350296E1603}" type="sibTrans" cxnId="{81D33827-7F38-4807-B697-EAAEB8AEEB90}">
      <dgm:prSet/>
      <dgm:spPr/>
      <dgm:t>
        <a:bodyPr/>
        <a:lstStyle/>
        <a:p>
          <a:endParaRPr lang="en-ZA"/>
        </a:p>
      </dgm:t>
    </dgm:pt>
    <dgm:pt modelId="{03467A26-DF4F-4617-A3FD-C3A2C389BA5C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ZA" dirty="0"/>
            <a:t>NRWDI</a:t>
          </a:r>
        </a:p>
      </dgm:t>
    </dgm:pt>
    <dgm:pt modelId="{28C766F0-42F7-4892-842D-0E26A1F2DD53}" type="parTrans" cxnId="{AF8CE73A-5C39-43CA-B59A-6684AF3A6837}">
      <dgm:prSet/>
      <dgm:spPr/>
      <dgm:t>
        <a:bodyPr/>
        <a:lstStyle/>
        <a:p>
          <a:endParaRPr lang="en-ZA"/>
        </a:p>
      </dgm:t>
    </dgm:pt>
    <dgm:pt modelId="{83E4E842-0AF5-45E1-BBD0-4EE9812B1025}" type="sibTrans" cxnId="{AF8CE73A-5C39-43CA-B59A-6684AF3A6837}">
      <dgm:prSet/>
      <dgm:spPr/>
      <dgm:t>
        <a:bodyPr/>
        <a:lstStyle/>
        <a:p>
          <a:endParaRPr lang="en-ZA"/>
        </a:p>
      </dgm:t>
    </dgm:pt>
    <dgm:pt modelId="{9729BF24-9DC9-48B3-8F73-B1FCC399DDEB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ZA" dirty="0"/>
            <a:t>SANEDI</a:t>
          </a:r>
        </a:p>
      </dgm:t>
    </dgm:pt>
    <dgm:pt modelId="{B82D9A85-D6D5-4EBE-BCE1-345DC011B192}" type="parTrans" cxnId="{C1C4ABDA-83F0-4D30-9745-31D4BCC629E8}">
      <dgm:prSet/>
      <dgm:spPr/>
      <dgm:t>
        <a:bodyPr/>
        <a:lstStyle/>
        <a:p>
          <a:endParaRPr lang="en-ZA"/>
        </a:p>
      </dgm:t>
    </dgm:pt>
    <dgm:pt modelId="{14ACA4F2-EE86-4EE9-9BE2-733A303E21C9}" type="sibTrans" cxnId="{C1C4ABDA-83F0-4D30-9745-31D4BCC629E8}">
      <dgm:prSet/>
      <dgm:spPr/>
      <dgm:t>
        <a:bodyPr/>
        <a:lstStyle/>
        <a:p>
          <a:endParaRPr lang="en-ZA"/>
        </a:p>
      </dgm:t>
    </dgm:pt>
    <dgm:pt modelId="{9DF4698D-F086-438B-82B7-203B44C936C5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ZA" dirty="0"/>
            <a:t>SDT</a:t>
          </a:r>
        </a:p>
      </dgm:t>
    </dgm:pt>
    <dgm:pt modelId="{D8EDB015-E867-47A3-AECD-CA0CB7003AC9}" type="parTrans" cxnId="{2011A150-5437-4AEF-B4F3-3EDEDC8E08AB}">
      <dgm:prSet/>
      <dgm:spPr/>
      <dgm:t>
        <a:bodyPr/>
        <a:lstStyle/>
        <a:p>
          <a:endParaRPr lang="en-ZA"/>
        </a:p>
      </dgm:t>
    </dgm:pt>
    <dgm:pt modelId="{4FE0508C-1B23-4997-AA5C-F392E55FF934}" type="sibTrans" cxnId="{2011A150-5437-4AEF-B4F3-3EDEDC8E08AB}">
      <dgm:prSet/>
      <dgm:spPr/>
      <dgm:t>
        <a:bodyPr/>
        <a:lstStyle/>
        <a:p>
          <a:endParaRPr lang="en-ZA"/>
        </a:p>
      </dgm:t>
    </dgm:pt>
    <dgm:pt modelId="{BD1050C7-9E66-466C-A93C-6BBF91C4EF8A}" type="pres">
      <dgm:prSet presAssocID="{00D1B257-1513-4CAA-A4CF-6BEF2470D6B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A31BFB-3D3C-4F0B-A674-FF7ECD68F45F}" type="pres">
      <dgm:prSet presAssocID="{C8DBBBC9-0A1D-4A63-83AF-04ED4F9CAFAA}" presName="compNod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E910A7A-E79E-448E-A25A-C83792E407D9}" type="pres">
      <dgm:prSet presAssocID="{C8DBBBC9-0A1D-4A63-83AF-04ED4F9CAFAA}" presName="aNode" presStyleLbl="bgShp" presStyleIdx="0" presStyleCnt="4"/>
      <dgm:spPr/>
      <dgm:t>
        <a:bodyPr/>
        <a:lstStyle/>
        <a:p>
          <a:endParaRPr lang="en-US"/>
        </a:p>
      </dgm:t>
    </dgm:pt>
    <dgm:pt modelId="{FDBADA24-1F1D-4852-860D-42B17C5CB9A2}" type="pres">
      <dgm:prSet presAssocID="{C8DBBBC9-0A1D-4A63-83AF-04ED4F9CAFAA}" presName="textNode" presStyleLbl="bgShp" presStyleIdx="0" presStyleCnt="4"/>
      <dgm:spPr/>
      <dgm:t>
        <a:bodyPr/>
        <a:lstStyle/>
        <a:p>
          <a:endParaRPr lang="en-US"/>
        </a:p>
      </dgm:t>
    </dgm:pt>
    <dgm:pt modelId="{FA6F6287-F0C3-41AB-9C49-DBC39E4D7338}" type="pres">
      <dgm:prSet presAssocID="{C8DBBBC9-0A1D-4A63-83AF-04ED4F9CAFAA}" presName="compChildNod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3E87E31-07CC-4EC2-A733-A445289A52EA}" type="pres">
      <dgm:prSet presAssocID="{C8DBBBC9-0A1D-4A63-83AF-04ED4F9CAFAA}" presName="theInnerList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64AE74D2-CC98-412B-BD7F-F9DFA22C9C99}" type="pres">
      <dgm:prSet presAssocID="{02DDB9ED-E2AF-4902-9AB3-A19BAE08219F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E310C-F482-4345-A87F-DE35FA7250CB}" type="pres">
      <dgm:prSet presAssocID="{02DDB9ED-E2AF-4902-9AB3-A19BAE08219F}" presName="aSpace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90E30AD-C37F-4F11-AC0E-7D88D2A2BA3B}" type="pres">
      <dgm:prSet presAssocID="{39F4A080-1D14-42C9-8B63-BEE8AA2C1166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3163D-B80E-4219-A046-AF210601D68B}" type="pres">
      <dgm:prSet presAssocID="{39F4A080-1D14-42C9-8B63-BEE8AA2C1166}" presName="aSpace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527A9B37-62F0-4231-A158-86175005803B}" type="pres">
      <dgm:prSet presAssocID="{9729BF24-9DC9-48B3-8F73-B1FCC399DDEB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EA6E4-021E-4B23-BA86-5E4520067DF1}" type="pres">
      <dgm:prSet presAssocID="{C8DBBBC9-0A1D-4A63-83AF-04ED4F9CAFAA}" presName="aSpac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F4B95B8-0E5C-4752-B57F-5B38D6EE6622}" type="pres">
      <dgm:prSet presAssocID="{A675C961-7533-4606-B0D6-C0C2DD5740C8}" presName="compNod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E408A153-6BFA-4894-A831-7E3EE236C1E6}" type="pres">
      <dgm:prSet presAssocID="{A675C961-7533-4606-B0D6-C0C2DD5740C8}" presName="aNode" presStyleLbl="bgShp" presStyleIdx="1" presStyleCnt="4"/>
      <dgm:spPr/>
      <dgm:t>
        <a:bodyPr/>
        <a:lstStyle/>
        <a:p>
          <a:endParaRPr lang="en-US"/>
        </a:p>
      </dgm:t>
    </dgm:pt>
    <dgm:pt modelId="{EDC01FB0-EA5C-41ED-BBED-0A8ABD1766AD}" type="pres">
      <dgm:prSet presAssocID="{A675C961-7533-4606-B0D6-C0C2DD5740C8}" presName="textNode" presStyleLbl="bgShp" presStyleIdx="1" presStyleCnt="4"/>
      <dgm:spPr/>
      <dgm:t>
        <a:bodyPr/>
        <a:lstStyle/>
        <a:p>
          <a:endParaRPr lang="en-US"/>
        </a:p>
      </dgm:t>
    </dgm:pt>
    <dgm:pt modelId="{0EB2F0CD-8EC5-428F-A07D-B15F9702438A}" type="pres">
      <dgm:prSet presAssocID="{A675C961-7533-4606-B0D6-C0C2DD5740C8}" presName="compChildNod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ED89C35-63B2-4D64-9714-631151873E9A}" type="pres">
      <dgm:prSet presAssocID="{A675C961-7533-4606-B0D6-C0C2DD5740C8}" presName="theInnerList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E4178213-FA1F-4149-980B-622807FC0A81}" type="pres">
      <dgm:prSet presAssocID="{DBB3916F-16D1-4D32-8034-CFA514B4B6D4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0FF7F-F92E-4FB3-BF70-E22A5EDDFC07}" type="pres">
      <dgm:prSet presAssocID="{DBB3916F-16D1-4D32-8034-CFA514B4B6D4}" presName="aSpace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B8142E4-1338-4127-9346-A68305B4AE45}" type="pres">
      <dgm:prSet presAssocID="{9DF4698D-F086-438B-82B7-203B44C936C5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0A077-7F47-433D-AC87-9D588D5A29B6}" type="pres">
      <dgm:prSet presAssocID="{A675C961-7533-4606-B0D6-C0C2DD5740C8}" presName="aSpac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B8F2C7D-393F-4BC1-B925-503226CC3644}" type="pres">
      <dgm:prSet presAssocID="{F010AD75-A225-4020-A651-6550A3819518}" presName="compNod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E028421-CB04-43D9-A111-C5D1F837F8F2}" type="pres">
      <dgm:prSet presAssocID="{F010AD75-A225-4020-A651-6550A3819518}" presName="aNode" presStyleLbl="bgShp" presStyleIdx="2" presStyleCnt="4"/>
      <dgm:spPr/>
      <dgm:t>
        <a:bodyPr/>
        <a:lstStyle/>
        <a:p>
          <a:endParaRPr lang="en-US"/>
        </a:p>
      </dgm:t>
    </dgm:pt>
    <dgm:pt modelId="{83724028-033D-458B-A9D3-BF75B7B539C5}" type="pres">
      <dgm:prSet presAssocID="{F010AD75-A225-4020-A651-6550A3819518}" presName="textNode" presStyleLbl="bgShp" presStyleIdx="2" presStyleCnt="4"/>
      <dgm:spPr/>
      <dgm:t>
        <a:bodyPr/>
        <a:lstStyle/>
        <a:p>
          <a:endParaRPr lang="en-US"/>
        </a:p>
      </dgm:t>
    </dgm:pt>
    <dgm:pt modelId="{2113BC98-B524-4D97-9990-EC43D1D9909D}" type="pres">
      <dgm:prSet presAssocID="{F010AD75-A225-4020-A651-6550A3819518}" presName="compChildNod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5A4EBE1E-7219-49DC-BC43-001D7D15DD19}" type="pres">
      <dgm:prSet presAssocID="{F010AD75-A225-4020-A651-6550A3819518}" presName="theInnerList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5CC4450B-1D5F-45C7-BE22-5441558BC7B8}" type="pres">
      <dgm:prSet presAssocID="{31BF00A9-D6C8-405E-A4A0-E85E173DD073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0FC93-D8DD-48A8-9E60-30B622DCDD7D}" type="pres">
      <dgm:prSet presAssocID="{31BF00A9-D6C8-405E-A4A0-E85E173DD073}" presName="aSpace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9E58FA95-9189-40AC-8870-91CA61AC2B92}" type="pres">
      <dgm:prSet presAssocID="{933B79B1-AF2D-4837-B73D-6163981A5CA7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21CF6-92C0-43B5-B0B2-2A091732ECAF}" type="pres">
      <dgm:prSet presAssocID="{933B79B1-AF2D-4837-B73D-6163981A5CA7}" presName="aSpace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D7EFD5F-A20B-438A-88FC-E1D1D6783D80}" type="pres">
      <dgm:prSet presAssocID="{03467A26-DF4F-4617-A3FD-C3A2C389BA5C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3D3D86-0DED-474C-972D-EA1D195082F0}" type="pres">
      <dgm:prSet presAssocID="{F010AD75-A225-4020-A651-6550A3819518}" presName="aSpac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14D1302-D492-48B5-B7DD-CCE2F06AEB2C}" type="pres">
      <dgm:prSet presAssocID="{34207A99-FE5D-4BC2-83DA-2B399346760F}" presName="compNod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CB5C314-0656-4877-A7CE-5CA3F319FEAD}" type="pres">
      <dgm:prSet presAssocID="{34207A99-FE5D-4BC2-83DA-2B399346760F}" presName="aNode" presStyleLbl="bgShp" presStyleIdx="3" presStyleCnt="4"/>
      <dgm:spPr/>
      <dgm:t>
        <a:bodyPr/>
        <a:lstStyle/>
        <a:p>
          <a:endParaRPr lang="en-US"/>
        </a:p>
      </dgm:t>
    </dgm:pt>
    <dgm:pt modelId="{42F5CF84-EF9D-41EC-AA57-395505B7AEC7}" type="pres">
      <dgm:prSet presAssocID="{34207A99-FE5D-4BC2-83DA-2B399346760F}" presName="textNode" presStyleLbl="bgShp" presStyleIdx="3" presStyleCnt="4"/>
      <dgm:spPr/>
      <dgm:t>
        <a:bodyPr/>
        <a:lstStyle/>
        <a:p>
          <a:endParaRPr lang="en-US"/>
        </a:p>
      </dgm:t>
    </dgm:pt>
    <dgm:pt modelId="{B7A65245-FAD9-497C-858D-315E26BB8842}" type="pres">
      <dgm:prSet presAssocID="{34207A99-FE5D-4BC2-83DA-2B399346760F}" presName="compChildNod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456967D-8F55-4A68-8E0A-7845DE914E9F}" type="pres">
      <dgm:prSet presAssocID="{34207A99-FE5D-4BC2-83DA-2B399346760F}" presName="theInnerList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1AFA477-2C30-4D42-8122-128637C7B65B}" type="pres">
      <dgm:prSet presAssocID="{7AD84652-76EA-4870-A4D4-420EB1027809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6C162-DB68-4ECD-9550-E768AA643F9C}" type="pres">
      <dgm:prSet presAssocID="{7AD84652-76EA-4870-A4D4-420EB1027809}" presName="aSpace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17DA83A4-BFF0-4967-9F06-AAA517A1DDDB}" type="pres">
      <dgm:prSet presAssocID="{1F6EE613-3800-4635-A23F-9369F3CA1F54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C4240-7F4B-4FCB-9247-83435BB07B97}" type="pres">
      <dgm:prSet presAssocID="{1F6EE613-3800-4635-A23F-9369F3CA1F54}" presName="aSpace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E400C4BB-7D75-43D8-AFDA-197E943B7BBB}" type="pres">
      <dgm:prSet presAssocID="{97AFA6BC-DE8A-4935-AD51-A3F34F3DE7B2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8CE73A-5C39-43CA-B59A-6684AF3A6837}" srcId="{F010AD75-A225-4020-A651-6550A3819518}" destId="{03467A26-DF4F-4617-A3FD-C3A2C389BA5C}" srcOrd="2" destOrd="0" parTransId="{28C766F0-42F7-4892-842D-0E26A1F2DD53}" sibTransId="{83E4E842-0AF5-45E1-BBD0-4EE9812B1025}"/>
    <dgm:cxn modelId="{70A26880-7096-46C8-B406-207ED3127613}" type="presOf" srcId="{7AD84652-76EA-4870-A4D4-420EB1027809}" destId="{F1AFA477-2C30-4D42-8122-128637C7B65B}" srcOrd="0" destOrd="0" presId="urn:microsoft.com/office/officeart/2005/8/layout/lProcess2"/>
    <dgm:cxn modelId="{FA31DF7C-C7A3-4511-9AA2-114EE22B874A}" type="presOf" srcId="{03467A26-DF4F-4617-A3FD-C3A2C389BA5C}" destId="{4D7EFD5F-A20B-438A-88FC-E1D1D6783D80}" srcOrd="0" destOrd="0" presId="urn:microsoft.com/office/officeart/2005/8/layout/lProcess2"/>
    <dgm:cxn modelId="{D832E617-247F-426A-8D61-77A2184F36DC}" srcId="{A675C961-7533-4606-B0D6-C0C2DD5740C8}" destId="{DBB3916F-16D1-4D32-8034-CFA514B4B6D4}" srcOrd="0" destOrd="0" parTransId="{43C4BB7E-8884-4BD1-BB9B-2B58733FB4FA}" sibTransId="{ADEC205F-D9DC-461D-943A-7A111DED931C}"/>
    <dgm:cxn modelId="{98FEA15B-1AC0-479F-A6E3-90E210A1512D}" type="presOf" srcId="{31BF00A9-D6C8-405E-A4A0-E85E173DD073}" destId="{5CC4450B-1D5F-45C7-BE22-5441558BC7B8}" srcOrd="0" destOrd="0" presId="urn:microsoft.com/office/officeart/2005/8/layout/lProcess2"/>
    <dgm:cxn modelId="{5E987603-B131-4E4F-95DF-E561A3039FEE}" srcId="{00D1B257-1513-4CAA-A4CF-6BEF2470D6B3}" destId="{F010AD75-A225-4020-A651-6550A3819518}" srcOrd="2" destOrd="0" parTransId="{AFBBCD13-705D-4A77-89F9-FAF70CBF713D}" sibTransId="{98323138-9090-4FE2-AFA1-94A4DF0174A0}"/>
    <dgm:cxn modelId="{34A82850-EEBC-490C-9F70-D61A4F345469}" srcId="{34207A99-FE5D-4BC2-83DA-2B399346760F}" destId="{97AFA6BC-DE8A-4935-AD51-A3F34F3DE7B2}" srcOrd="2" destOrd="0" parTransId="{5177C3DB-1DE6-41DA-996C-D7DE41B65F9C}" sibTransId="{1D58E7C2-FAEA-42F8-B35F-27A5C2770F74}"/>
    <dgm:cxn modelId="{7A6F126E-BD71-4BF8-8690-0D3E597DD938}" type="presOf" srcId="{9729BF24-9DC9-48B3-8F73-B1FCC399DDEB}" destId="{527A9B37-62F0-4231-A158-86175005803B}" srcOrd="0" destOrd="0" presId="urn:microsoft.com/office/officeart/2005/8/layout/lProcess2"/>
    <dgm:cxn modelId="{B8CA1C2B-E4CF-4590-98A3-F784A3C34DEB}" type="presOf" srcId="{F010AD75-A225-4020-A651-6550A3819518}" destId="{83724028-033D-458B-A9D3-BF75B7B539C5}" srcOrd="1" destOrd="0" presId="urn:microsoft.com/office/officeart/2005/8/layout/lProcess2"/>
    <dgm:cxn modelId="{7E6B5282-3C68-443C-A261-DCC518A41B72}" type="presOf" srcId="{02DDB9ED-E2AF-4902-9AB3-A19BAE08219F}" destId="{64AE74D2-CC98-412B-BD7F-F9DFA22C9C99}" srcOrd="0" destOrd="0" presId="urn:microsoft.com/office/officeart/2005/8/layout/lProcess2"/>
    <dgm:cxn modelId="{AE89085F-561D-4E6B-B364-24F36A46CC56}" srcId="{00D1B257-1513-4CAA-A4CF-6BEF2470D6B3}" destId="{34207A99-FE5D-4BC2-83DA-2B399346760F}" srcOrd="3" destOrd="0" parTransId="{84FFF144-D8BF-4D30-8324-F05B4C35E9AF}" sibTransId="{6C043530-7754-4904-A09A-129A13E64820}"/>
    <dgm:cxn modelId="{29C03E89-CF4A-4667-89AB-7FEEFCD3999D}" type="presOf" srcId="{9DF4698D-F086-438B-82B7-203B44C936C5}" destId="{CB8142E4-1338-4127-9346-A68305B4AE45}" srcOrd="0" destOrd="0" presId="urn:microsoft.com/office/officeart/2005/8/layout/lProcess2"/>
    <dgm:cxn modelId="{76183CB2-9C04-4B28-92CD-BF91FF814273}" type="presOf" srcId="{F010AD75-A225-4020-A651-6550A3819518}" destId="{CE028421-CB04-43D9-A111-C5D1F837F8F2}" srcOrd="0" destOrd="0" presId="urn:microsoft.com/office/officeart/2005/8/layout/lProcess2"/>
    <dgm:cxn modelId="{9B8CCEFE-A9AE-4885-8CF5-EB6593B7BF12}" srcId="{34207A99-FE5D-4BC2-83DA-2B399346760F}" destId="{1F6EE613-3800-4635-A23F-9369F3CA1F54}" srcOrd="1" destOrd="0" parTransId="{1AA1DA60-D0DE-41F4-8CFC-818CC49373F0}" sibTransId="{971B43C2-5076-49BF-8D86-82EF7F5F6EE4}"/>
    <dgm:cxn modelId="{64B7F88A-DA23-4BEF-8911-0F39BC1BEBA1}" srcId="{34207A99-FE5D-4BC2-83DA-2B399346760F}" destId="{7AD84652-76EA-4870-A4D4-420EB1027809}" srcOrd="0" destOrd="0" parTransId="{0D95FFD9-1678-4659-AF9C-B7EFC6A873E2}" sibTransId="{528B854D-FA0D-49C6-BFEE-C1738E6963DB}"/>
    <dgm:cxn modelId="{C1C4ABDA-83F0-4D30-9745-31D4BCC629E8}" srcId="{C8DBBBC9-0A1D-4A63-83AF-04ED4F9CAFAA}" destId="{9729BF24-9DC9-48B3-8F73-B1FCC399DDEB}" srcOrd="2" destOrd="0" parTransId="{B82D9A85-D6D5-4EBE-BCE1-345DC011B192}" sibTransId="{14ACA4F2-EE86-4EE9-9BE2-733A303E21C9}"/>
    <dgm:cxn modelId="{8FEB4F49-A82B-4926-A73F-9CEF1EF34ACB}" type="presOf" srcId="{C8DBBBC9-0A1D-4A63-83AF-04ED4F9CAFAA}" destId="{AE910A7A-E79E-448E-A25A-C83792E407D9}" srcOrd="0" destOrd="0" presId="urn:microsoft.com/office/officeart/2005/8/layout/lProcess2"/>
    <dgm:cxn modelId="{77A1D5E8-9988-4D76-A1DC-4CEDE02F7FD7}" type="presOf" srcId="{A675C961-7533-4606-B0D6-C0C2DD5740C8}" destId="{EDC01FB0-EA5C-41ED-BBED-0A8ABD1766AD}" srcOrd="1" destOrd="0" presId="urn:microsoft.com/office/officeart/2005/8/layout/lProcess2"/>
    <dgm:cxn modelId="{4F352E7C-CC54-4B9F-8DF2-B82B41F754D5}" type="presOf" srcId="{34207A99-FE5D-4BC2-83DA-2B399346760F}" destId="{42F5CF84-EF9D-41EC-AA57-395505B7AEC7}" srcOrd="1" destOrd="0" presId="urn:microsoft.com/office/officeart/2005/8/layout/lProcess2"/>
    <dgm:cxn modelId="{D9B17E5B-530C-4835-A302-0FEED38CC4C9}" type="presOf" srcId="{C8DBBBC9-0A1D-4A63-83AF-04ED4F9CAFAA}" destId="{FDBADA24-1F1D-4852-860D-42B17C5CB9A2}" srcOrd="1" destOrd="0" presId="urn:microsoft.com/office/officeart/2005/8/layout/lProcess2"/>
    <dgm:cxn modelId="{7AF00CA6-398F-4719-8A27-7092137B12FD}" type="presOf" srcId="{DBB3916F-16D1-4D32-8034-CFA514B4B6D4}" destId="{E4178213-FA1F-4149-980B-622807FC0A81}" srcOrd="0" destOrd="0" presId="urn:microsoft.com/office/officeart/2005/8/layout/lProcess2"/>
    <dgm:cxn modelId="{F394E347-B56E-4A71-BF92-9E031DA57FCE}" type="presOf" srcId="{1F6EE613-3800-4635-A23F-9369F3CA1F54}" destId="{17DA83A4-BFF0-4967-9F06-AAA517A1DDDB}" srcOrd="0" destOrd="0" presId="urn:microsoft.com/office/officeart/2005/8/layout/lProcess2"/>
    <dgm:cxn modelId="{C5C8B47F-D695-43D2-AB50-46C0D998CF81}" srcId="{C8DBBBC9-0A1D-4A63-83AF-04ED4F9CAFAA}" destId="{02DDB9ED-E2AF-4902-9AB3-A19BAE08219F}" srcOrd="0" destOrd="0" parTransId="{D29B84D6-86EF-4373-B59B-64FD65FBF792}" sibTransId="{BCE581C1-2F0D-4408-9CC2-A20DFF8C9457}"/>
    <dgm:cxn modelId="{73E489A5-9A5B-451A-88DD-F59AE2B252D1}" srcId="{F010AD75-A225-4020-A651-6550A3819518}" destId="{31BF00A9-D6C8-405E-A4A0-E85E173DD073}" srcOrd="0" destOrd="0" parTransId="{BC60847A-63F6-4AA5-AA37-0F1F01ABA652}" sibTransId="{27203333-CD51-4C8B-98D1-B300449716CC}"/>
    <dgm:cxn modelId="{142DCAD7-8DBB-4AB6-B8A9-69DAE1042211}" type="presOf" srcId="{97AFA6BC-DE8A-4935-AD51-A3F34F3DE7B2}" destId="{E400C4BB-7D75-43D8-AFDA-197E943B7BBB}" srcOrd="0" destOrd="0" presId="urn:microsoft.com/office/officeart/2005/8/layout/lProcess2"/>
    <dgm:cxn modelId="{46A14846-4339-418A-95C4-17C913F057E5}" type="presOf" srcId="{34207A99-FE5D-4BC2-83DA-2B399346760F}" destId="{7CB5C314-0656-4877-A7CE-5CA3F319FEAD}" srcOrd="0" destOrd="0" presId="urn:microsoft.com/office/officeart/2005/8/layout/lProcess2"/>
    <dgm:cxn modelId="{F26B082B-EEFE-4D56-A251-978FC4C3FCBE}" srcId="{00D1B257-1513-4CAA-A4CF-6BEF2470D6B3}" destId="{A675C961-7533-4606-B0D6-C0C2DD5740C8}" srcOrd="1" destOrd="0" parTransId="{50723FEE-D190-4939-9336-CD1391A2E8E1}" sibTransId="{AF5ADAB8-A7F1-4A13-AEEA-981D0528C851}"/>
    <dgm:cxn modelId="{81D33827-7F38-4807-B697-EAAEB8AEEB90}" srcId="{F010AD75-A225-4020-A651-6550A3819518}" destId="{933B79B1-AF2D-4837-B73D-6163981A5CA7}" srcOrd="1" destOrd="0" parTransId="{579BD6AF-D785-4B48-B9F2-2463CA6E0313}" sibTransId="{6CB5E94E-F72C-481C-9D45-6350296E1603}"/>
    <dgm:cxn modelId="{0B31AC45-2A7A-4468-ACD0-0D62228DB16B}" type="presOf" srcId="{39F4A080-1D14-42C9-8B63-BEE8AA2C1166}" destId="{A90E30AD-C37F-4F11-AC0E-7D88D2A2BA3B}" srcOrd="0" destOrd="0" presId="urn:microsoft.com/office/officeart/2005/8/layout/lProcess2"/>
    <dgm:cxn modelId="{2011A150-5437-4AEF-B4F3-3EDEDC8E08AB}" srcId="{A675C961-7533-4606-B0D6-C0C2DD5740C8}" destId="{9DF4698D-F086-438B-82B7-203B44C936C5}" srcOrd="1" destOrd="0" parTransId="{D8EDB015-E867-47A3-AECD-CA0CB7003AC9}" sibTransId="{4FE0508C-1B23-4997-AA5C-F392E55FF934}"/>
    <dgm:cxn modelId="{1C3E566E-9EBF-4DF1-9B5F-1F18018E2765}" srcId="{00D1B257-1513-4CAA-A4CF-6BEF2470D6B3}" destId="{C8DBBBC9-0A1D-4A63-83AF-04ED4F9CAFAA}" srcOrd="0" destOrd="0" parTransId="{4BEC6A86-0B65-471D-8A09-5CF1FFE8E455}" sibTransId="{89183436-4B99-4953-B5F8-6CFD08D59436}"/>
    <dgm:cxn modelId="{A8329A13-572D-4116-8163-B2077171A7E4}" type="presOf" srcId="{933B79B1-AF2D-4837-B73D-6163981A5CA7}" destId="{9E58FA95-9189-40AC-8870-91CA61AC2B92}" srcOrd="0" destOrd="0" presId="urn:microsoft.com/office/officeart/2005/8/layout/lProcess2"/>
    <dgm:cxn modelId="{B7773AE8-9780-40AE-809A-0D4E68D17922}" type="presOf" srcId="{A675C961-7533-4606-B0D6-C0C2DD5740C8}" destId="{E408A153-6BFA-4894-A831-7E3EE236C1E6}" srcOrd="0" destOrd="0" presId="urn:microsoft.com/office/officeart/2005/8/layout/lProcess2"/>
    <dgm:cxn modelId="{DDA9A6AB-8026-4E0A-A714-7B941216CAC4}" srcId="{C8DBBBC9-0A1D-4A63-83AF-04ED4F9CAFAA}" destId="{39F4A080-1D14-42C9-8B63-BEE8AA2C1166}" srcOrd="1" destOrd="0" parTransId="{154A7403-21EC-4E6B-88C4-33501379C82A}" sibTransId="{57348DFF-CD93-4407-B972-38D1ABC58793}"/>
    <dgm:cxn modelId="{E9CE640D-761A-46A8-887F-582BA4826934}" type="presOf" srcId="{00D1B257-1513-4CAA-A4CF-6BEF2470D6B3}" destId="{BD1050C7-9E66-466C-A93C-6BBF91C4EF8A}" srcOrd="0" destOrd="0" presId="urn:microsoft.com/office/officeart/2005/8/layout/lProcess2"/>
    <dgm:cxn modelId="{3A8D0276-DF94-485F-8073-709759074630}" type="presParOf" srcId="{BD1050C7-9E66-466C-A93C-6BBF91C4EF8A}" destId="{ABA31BFB-3D3C-4F0B-A674-FF7ECD68F45F}" srcOrd="0" destOrd="0" presId="urn:microsoft.com/office/officeart/2005/8/layout/lProcess2"/>
    <dgm:cxn modelId="{1A07436D-F47C-42B2-A3EC-7E4206B2E16F}" type="presParOf" srcId="{ABA31BFB-3D3C-4F0B-A674-FF7ECD68F45F}" destId="{AE910A7A-E79E-448E-A25A-C83792E407D9}" srcOrd="0" destOrd="0" presId="urn:microsoft.com/office/officeart/2005/8/layout/lProcess2"/>
    <dgm:cxn modelId="{2A0AD8BA-9DA2-407B-84BE-C6512B415199}" type="presParOf" srcId="{ABA31BFB-3D3C-4F0B-A674-FF7ECD68F45F}" destId="{FDBADA24-1F1D-4852-860D-42B17C5CB9A2}" srcOrd="1" destOrd="0" presId="urn:microsoft.com/office/officeart/2005/8/layout/lProcess2"/>
    <dgm:cxn modelId="{AA5D5181-821C-4EB6-8BBA-416EEBB12E5A}" type="presParOf" srcId="{ABA31BFB-3D3C-4F0B-A674-FF7ECD68F45F}" destId="{FA6F6287-F0C3-41AB-9C49-DBC39E4D7338}" srcOrd="2" destOrd="0" presId="urn:microsoft.com/office/officeart/2005/8/layout/lProcess2"/>
    <dgm:cxn modelId="{14300B80-2566-4C82-B856-41C13FFFF3AC}" type="presParOf" srcId="{FA6F6287-F0C3-41AB-9C49-DBC39E4D7338}" destId="{33E87E31-07CC-4EC2-A733-A445289A52EA}" srcOrd="0" destOrd="0" presId="urn:microsoft.com/office/officeart/2005/8/layout/lProcess2"/>
    <dgm:cxn modelId="{D002233F-67CB-4E0E-B25D-16F8224D1278}" type="presParOf" srcId="{33E87E31-07CC-4EC2-A733-A445289A52EA}" destId="{64AE74D2-CC98-412B-BD7F-F9DFA22C9C99}" srcOrd="0" destOrd="0" presId="urn:microsoft.com/office/officeart/2005/8/layout/lProcess2"/>
    <dgm:cxn modelId="{2690425A-9A67-4FE6-ACFA-30631F7AD730}" type="presParOf" srcId="{33E87E31-07CC-4EC2-A733-A445289A52EA}" destId="{AD8E310C-F482-4345-A87F-DE35FA7250CB}" srcOrd="1" destOrd="0" presId="urn:microsoft.com/office/officeart/2005/8/layout/lProcess2"/>
    <dgm:cxn modelId="{BDF588D5-58E8-41F7-95AC-019DB0BD81C9}" type="presParOf" srcId="{33E87E31-07CC-4EC2-A733-A445289A52EA}" destId="{A90E30AD-C37F-4F11-AC0E-7D88D2A2BA3B}" srcOrd="2" destOrd="0" presId="urn:microsoft.com/office/officeart/2005/8/layout/lProcess2"/>
    <dgm:cxn modelId="{D8A87F4B-0DF0-48CC-9822-6921008BBD82}" type="presParOf" srcId="{33E87E31-07CC-4EC2-A733-A445289A52EA}" destId="{2693163D-B80E-4219-A046-AF210601D68B}" srcOrd="3" destOrd="0" presId="urn:microsoft.com/office/officeart/2005/8/layout/lProcess2"/>
    <dgm:cxn modelId="{6A6FF9C5-55AA-4FD1-918F-0F09EDB6B57C}" type="presParOf" srcId="{33E87E31-07CC-4EC2-A733-A445289A52EA}" destId="{527A9B37-62F0-4231-A158-86175005803B}" srcOrd="4" destOrd="0" presId="urn:microsoft.com/office/officeart/2005/8/layout/lProcess2"/>
    <dgm:cxn modelId="{DE4D3B85-E1A1-4FF8-A170-1F5A393D6B06}" type="presParOf" srcId="{BD1050C7-9E66-466C-A93C-6BBF91C4EF8A}" destId="{7D1EA6E4-021E-4B23-BA86-5E4520067DF1}" srcOrd="1" destOrd="0" presId="urn:microsoft.com/office/officeart/2005/8/layout/lProcess2"/>
    <dgm:cxn modelId="{CACC5B4D-93BD-4784-AAB5-E0D1C696EB5D}" type="presParOf" srcId="{BD1050C7-9E66-466C-A93C-6BBF91C4EF8A}" destId="{3F4B95B8-0E5C-4752-B57F-5B38D6EE6622}" srcOrd="2" destOrd="0" presId="urn:microsoft.com/office/officeart/2005/8/layout/lProcess2"/>
    <dgm:cxn modelId="{B5D810FA-FABB-4C1B-8107-D23DDCB39434}" type="presParOf" srcId="{3F4B95B8-0E5C-4752-B57F-5B38D6EE6622}" destId="{E408A153-6BFA-4894-A831-7E3EE236C1E6}" srcOrd="0" destOrd="0" presId="urn:microsoft.com/office/officeart/2005/8/layout/lProcess2"/>
    <dgm:cxn modelId="{94F5DF40-2923-4B3F-9FBE-763101494E57}" type="presParOf" srcId="{3F4B95B8-0E5C-4752-B57F-5B38D6EE6622}" destId="{EDC01FB0-EA5C-41ED-BBED-0A8ABD1766AD}" srcOrd="1" destOrd="0" presId="urn:microsoft.com/office/officeart/2005/8/layout/lProcess2"/>
    <dgm:cxn modelId="{CE7018E1-DC7C-429A-8AE4-9198920FD5AF}" type="presParOf" srcId="{3F4B95B8-0E5C-4752-B57F-5B38D6EE6622}" destId="{0EB2F0CD-8EC5-428F-A07D-B15F9702438A}" srcOrd="2" destOrd="0" presId="urn:microsoft.com/office/officeart/2005/8/layout/lProcess2"/>
    <dgm:cxn modelId="{6BAC327A-F149-4586-BF97-3B8B04A9019C}" type="presParOf" srcId="{0EB2F0CD-8EC5-428F-A07D-B15F9702438A}" destId="{3ED89C35-63B2-4D64-9714-631151873E9A}" srcOrd="0" destOrd="0" presId="urn:microsoft.com/office/officeart/2005/8/layout/lProcess2"/>
    <dgm:cxn modelId="{C2DD2044-597E-461B-888C-25B070C76440}" type="presParOf" srcId="{3ED89C35-63B2-4D64-9714-631151873E9A}" destId="{E4178213-FA1F-4149-980B-622807FC0A81}" srcOrd="0" destOrd="0" presId="urn:microsoft.com/office/officeart/2005/8/layout/lProcess2"/>
    <dgm:cxn modelId="{8A242C2F-4B03-41FD-BE6D-879D2D778FDB}" type="presParOf" srcId="{3ED89C35-63B2-4D64-9714-631151873E9A}" destId="{8320FF7F-F92E-4FB3-BF70-E22A5EDDFC07}" srcOrd="1" destOrd="0" presId="urn:microsoft.com/office/officeart/2005/8/layout/lProcess2"/>
    <dgm:cxn modelId="{41093E66-3158-43B3-996D-25A32C7645DA}" type="presParOf" srcId="{3ED89C35-63B2-4D64-9714-631151873E9A}" destId="{CB8142E4-1338-4127-9346-A68305B4AE45}" srcOrd="2" destOrd="0" presId="urn:microsoft.com/office/officeart/2005/8/layout/lProcess2"/>
    <dgm:cxn modelId="{5E0428DF-DC2E-4929-9DBE-5CF6F1C7A550}" type="presParOf" srcId="{BD1050C7-9E66-466C-A93C-6BBF91C4EF8A}" destId="{4220A077-7F47-433D-AC87-9D588D5A29B6}" srcOrd="3" destOrd="0" presId="urn:microsoft.com/office/officeart/2005/8/layout/lProcess2"/>
    <dgm:cxn modelId="{CD8053E5-66F2-4D01-9791-D2B93BD18256}" type="presParOf" srcId="{BD1050C7-9E66-466C-A93C-6BBF91C4EF8A}" destId="{BB8F2C7D-393F-4BC1-B925-503226CC3644}" srcOrd="4" destOrd="0" presId="urn:microsoft.com/office/officeart/2005/8/layout/lProcess2"/>
    <dgm:cxn modelId="{CE905B59-33B5-41FF-A7E4-6E956DAE04AF}" type="presParOf" srcId="{BB8F2C7D-393F-4BC1-B925-503226CC3644}" destId="{CE028421-CB04-43D9-A111-C5D1F837F8F2}" srcOrd="0" destOrd="0" presId="urn:microsoft.com/office/officeart/2005/8/layout/lProcess2"/>
    <dgm:cxn modelId="{BFD3F334-DD51-4D5B-A03B-8CF7079F3725}" type="presParOf" srcId="{BB8F2C7D-393F-4BC1-B925-503226CC3644}" destId="{83724028-033D-458B-A9D3-BF75B7B539C5}" srcOrd="1" destOrd="0" presId="urn:microsoft.com/office/officeart/2005/8/layout/lProcess2"/>
    <dgm:cxn modelId="{EA0083D3-35CC-418F-8F6D-9FDFC9D10BE1}" type="presParOf" srcId="{BB8F2C7D-393F-4BC1-B925-503226CC3644}" destId="{2113BC98-B524-4D97-9990-EC43D1D9909D}" srcOrd="2" destOrd="0" presId="urn:microsoft.com/office/officeart/2005/8/layout/lProcess2"/>
    <dgm:cxn modelId="{84BB2DB0-81E3-4FF9-832E-D740F02BCC98}" type="presParOf" srcId="{2113BC98-B524-4D97-9990-EC43D1D9909D}" destId="{5A4EBE1E-7219-49DC-BC43-001D7D15DD19}" srcOrd="0" destOrd="0" presId="urn:microsoft.com/office/officeart/2005/8/layout/lProcess2"/>
    <dgm:cxn modelId="{480F1884-42E8-48A8-A22E-4B3265AFE671}" type="presParOf" srcId="{5A4EBE1E-7219-49DC-BC43-001D7D15DD19}" destId="{5CC4450B-1D5F-45C7-BE22-5441558BC7B8}" srcOrd="0" destOrd="0" presId="urn:microsoft.com/office/officeart/2005/8/layout/lProcess2"/>
    <dgm:cxn modelId="{DEA29252-654C-4203-86EE-45EA40A7A61C}" type="presParOf" srcId="{5A4EBE1E-7219-49DC-BC43-001D7D15DD19}" destId="{F810FC93-D8DD-48A8-9E60-30B622DCDD7D}" srcOrd="1" destOrd="0" presId="urn:microsoft.com/office/officeart/2005/8/layout/lProcess2"/>
    <dgm:cxn modelId="{40BB6433-91A5-4FC5-8457-80AE5A9BDE55}" type="presParOf" srcId="{5A4EBE1E-7219-49DC-BC43-001D7D15DD19}" destId="{9E58FA95-9189-40AC-8870-91CA61AC2B92}" srcOrd="2" destOrd="0" presId="urn:microsoft.com/office/officeart/2005/8/layout/lProcess2"/>
    <dgm:cxn modelId="{EB23F3D5-FBE6-4AAB-894C-62A3F5C467D3}" type="presParOf" srcId="{5A4EBE1E-7219-49DC-BC43-001D7D15DD19}" destId="{47221CF6-92C0-43B5-B0B2-2A091732ECAF}" srcOrd="3" destOrd="0" presId="urn:microsoft.com/office/officeart/2005/8/layout/lProcess2"/>
    <dgm:cxn modelId="{B8112AE6-6F57-408A-AF91-5DF6E13DE7CA}" type="presParOf" srcId="{5A4EBE1E-7219-49DC-BC43-001D7D15DD19}" destId="{4D7EFD5F-A20B-438A-88FC-E1D1D6783D80}" srcOrd="4" destOrd="0" presId="urn:microsoft.com/office/officeart/2005/8/layout/lProcess2"/>
    <dgm:cxn modelId="{47905902-2953-450C-9411-E47C3EED5C12}" type="presParOf" srcId="{BD1050C7-9E66-466C-A93C-6BBF91C4EF8A}" destId="{B43D3D86-0DED-474C-972D-EA1D195082F0}" srcOrd="5" destOrd="0" presId="urn:microsoft.com/office/officeart/2005/8/layout/lProcess2"/>
    <dgm:cxn modelId="{BD7ABBC2-CB5D-422D-A5E9-D08D63829184}" type="presParOf" srcId="{BD1050C7-9E66-466C-A93C-6BBF91C4EF8A}" destId="{F14D1302-D492-48B5-B7DD-CCE2F06AEB2C}" srcOrd="6" destOrd="0" presId="urn:microsoft.com/office/officeart/2005/8/layout/lProcess2"/>
    <dgm:cxn modelId="{1F40102C-5FDC-48A1-9A75-D810C91E9B21}" type="presParOf" srcId="{F14D1302-D492-48B5-B7DD-CCE2F06AEB2C}" destId="{7CB5C314-0656-4877-A7CE-5CA3F319FEAD}" srcOrd="0" destOrd="0" presId="urn:microsoft.com/office/officeart/2005/8/layout/lProcess2"/>
    <dgm:cxn modelId="{288539F4-99EA-41B0-AF91-AB1B5AFAA5B7}" type="presParOf" srcId="{F14D1302-D492-48B5-B7DD-CCE2F06AEB2C}" destId="{42F5CF84-EF9D-41EC-AA57-395505B7AEC7}" srcOrd="1" destOrd="0" presId="urn:microsoft.com/office/officeart/2005/8/layout/lProcess2"/>
    <dgm:cxn modelId="{BE59AF62-7EEA-439C-8C15-27E35DEDCC0B}" type="presParOf" srcId="{F14D1302-D492-48B5-B7DD-CCE2F06AEB2C}" destId="{B7A65245-FAD9-497C-858D-315E26BB8842}" srcOrd="2" destOrd="0" presId="urn:microsoft.com/office/officeart/2005/8/layout/lProcess2"/>
    <dgm:cxn modelId="{AC085435-2815-4D02-8CC7-DEE5DAB86090}" type="presParOf" srcId="{B7A65245-FAD9-497C-858D-315E26BB8842}" destId="{C456967D-8F55-4A68-8E0A-7845DE914E9F}" srcOrd="0" destOrd="0" presId="urn:microsoft.com/office/officeart/2005/8/layout/lProcess2"/>
    <dgm:cxn modelId="{E719D490-7D31-46D2-88FE-CCC630EB8B91}" type="presParOf" srcId="{C456967D-8F55-4A68-8E0A-7845DE914E9F}" destId="{F1AFA477-2C30-4D42-8122-128637C7B65B}" srcOrd="0" destOrd="0" presId="urn:microsoft.com/office/officeart/2005/8/layout/lProcess2"/>
    <dgm:cxn modelId="{12C5FCA5-7C92-4EF6-87D0-50AE4C6A0A46}" type="presParOf" srcId="{C456967D-8F55-4A68-8E0A-7845DE914E9F}" destId="{7346C162-DB68-4ECD-9550-E768AA643F9C}" srcOrd="1" destOrd="0" presId="urn:microsoft.com/office/officeart/2005/8/layout/lProcess2"/>
    <dgm:cxn modelId="{A3AB1267-600A-4F05-9EEC-2DAC8B7E13DA}" type="presParOf" srcId="{C456967D-8F55-4A68-8E0A-7845DE914E9F}" destId="{17DA83A4-BFF0-4967-9F06-AAA517A1DDDB}" srcOrd="2" destOrd="0" presId="urn:microsoft.com/office/officeart/2005/8/layout/lProcess2"/>
    <dgm:cxn modelId="{9EBEA918-3704-4518-ADAE-872C9AD029D2}" type="presParOf" srcId="{C456967D-8F55-4A68-8E0A-7845DE914E9F}" destId="{081C4240-7F4B-4FCB-9247-83435BB07B97}" srcOrd="3" destOrd="0" presId="urn:microsoft.com/office/officeart/2005/8/layout/lProcess2"/>
    <dgm:cxn modelId="{C7831DA6-0208-4124-B61B-7621A0E697A8}" type="presParOf" srcId="{C456967D-8F55-4A68-8E0A-7845DE914E9F}" destId="{E400C4BB-7D75-43D8-AFDA-197E943B7BB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D1B257-1513-4CAA-A4CF-6BEF2470D6B3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ZA"/>
        </a:p>
      </dgm:t>
    </dgm:pt>
    <dgm:pt modelId="{C8DBBBC9-0A1D-4A63-83AF-04ED4F9CAFAA}">
      <dgm:prSet phldrT="[Text]" custT="1"/>
      <dgm:spPr>
        <a:solidFill>
          <a:srgbClr val="00B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ZA" sz="2400" dirty="0"/>
        </a:p>
        <a:p>
          <a:endParaRPr lang="en-ZA" sz="2400" dirty="0"/>
        </a:p>
        <a:p>
          <a:endParaRPr lang="en-ZA" sz="2400" dirty="0"/>
        </a:p>
        <a:p>
          <a:endParaRPr lang="en-ZA" sz="2400" dirty="0"/>
        </a:p>
        <a:p>
          <a:endParaRPr lang="en-ZA" sz="2400" dirty="0"/>
        </a:p>
        <a:p>
          <a:r>
            <a:rPr lang="en-ZA" sz="2000" dirty="0"/>
            <a:t>NRWDI</a:t>
          </a:r>
        </a:p>
      </dgm:t>
    </dgm:pt>
    <dgm:pt modelId="{4BEC6A86-0B65-471D-8A09-5CF1FFE8E455}" type="parTrans" cxnId="{1C3E566E-9EBF-4DF1-9B5F-1F18018E2765}">
      <dgm:prSet/>
      <dgm:spPr/>
      <dgm:t>
        <a:bodyPr/>
        <a:lstStyle/>
        <a:p>
          <a:endParaRPr lang="en-ZA"/>
        </a:p>
      </dgm:t>
    </dgm:pt>
    <dgm:pt modelId="{89183436-4B99-4953-B5F8-6CFD08D59436}" type="sibTrans" cxnId="{1C3E566E-9EBF-4DF1-9B5F-1F18018E2765}">
      <dgm:prSet/>
      <dgm:spPr/>
      <dgm:t>
        <a:bodyPr/>
        <a:lstStyle/>
        <a:p>
          <a:endParaRPr lang="en-ZA"/>
        </a:p>
      </dgm:t>
    </dgm:pt>
    <dgm:pt modelId="{DBB3916F-16D1-4D32-8034-CFA514B4B6D4}">
      <dgm:prSet phldrT="[Text]" custT="1"/>
      <dgm:spPr>
        <a:solidFill>
          <a:srgbClr val="FF000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ZA" sz="2400" dirty="0"/>
        </a:p>
        <a:p>
          <a:endParaRPr lang="en-ZA" sz="2400" dirty="0"/>
        </a:p>
        <a:p>
          <a:endParaRPr lang="en-ZA" sz="2400" dirty="0"/>
        </a:p>
        <a:p>
          <a:endParaRPr lang="en-ZA" sz="2400" dirty="0"/>
        </a:p>
        <a:p>
          <a:endParaRPr lang="en-ZA" sz="2400" dirty="0"/>
        </a:p>
        <a:p>
          <a:r>
            <a:rPr lang="en-ZA" sz="2000" dirty="0"/>
            <a:t>NECSA Group</a:t>
          </a:r>
        </a:p>
      </dgm:t>
    </dgm:pt>
    <dgm:pt modelId="{ADEC205F-D9DC-461D-943A-7A111DED931C}" type="sibTrans" cxnId="{D832E617-247F-426A-8D61-77A2184F36DC}">
      <dgm:prSet/>
      <dgm:spPr/>
      <dgm:t>
        <a:bodyPr/>
        <a:lstStyle/>
        <a:p>
          <a:endParaRPr lang="en-ZA"/>
        </a:p>
      </dgm:t>
    </dgm:pt>
    <dgm:pt modelId="{43C4BB7E-8884-4BD1-BB9B-2B58733FB4FA}" type="parTrans" cxnId="{D832E617-247F-426A-8D61-77A2184F36DC}">
      <dgm:prSet/>
      <dgm:spPr/>
      <dgm:t>
        <a:bodyPr/>
        <a:lstStyle/>
        <a:p>
          <a:endParaRPr lang="en-ZA"/>
        </a:p>
      </dgm:t>
    </dgm:pt>
    <dgm:pt modelId="{933B79B1-AF2D-4837-B73D-6163981A5CA7}">
      <dgm:prSet phldrT="[Text]" custT="1"/>
      <dgm:spPr>
        <a:solidFill>
          <a:schemeClr val="accent1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ZA" sz="2400" dirty="0"/>
        </a:p>
        <a:p>
          <a:endParaRPr lang="en-ZA" sz="2400" dirty="0"/>
        </a:p>
        <a:p>
          <a:endParaRPr lang="en-ZA" sz="2400" dirty="0"/>
        </a:p>
        <a:p>
          <a:endParaRPr lang="en-ZA" sz="2400" dirty="0"/>
        </a:p>
        <a:p>
          <a:endParaRPr lang="en-ZA" sz="2400" dirty="0"/>
        </a:p>
        <a:p>
          <a:r>
            <a:rPr lang="en-ZA" sz="2000" dirty="0"/>
            <a:t>CEF Group</a:t>
          </a:r>
        </a:p>
      </dgm:t>
    </dgm:pt>
    <dgm:pt modelId="{6CB5E94E-F72C-481C-9D45-6350296E1603}" type="sibTrans" cxnId="{81D33827-7F38-4807-B697-EAAEB8AEEB90}">
      <dgm:prSet/>
      <dgm:spPr/>
      <dgm:t>
        <a:bodyPr/>
        <a:lstStyle/>
        <a:p>
          <a:endParaRPr lang="en-ZA"/>
        </a:p>
      </dgm:t>
    </dgm:pt>
    <dgm:pt modelId="{579BD6AF-D785-4B48-B9F2-2463CA6E0313}" type="parTrans" cxnId="{81D33827-7F38-4807-B697-EAAEB8AEEB90}">
      <dgm:prSet/>
      <dgm:spPr/>
      <dgm:t>
        <a:bodyPr/>
        <a:lstStyle/>
        <a:p>
          <a:endParaRPr lang="en-ZA"/>
        </a:p>
      </dgm:t>
    </dgm:pt>
    <dgm:pt modelId="{02DDB9ED-E2AF-4902-9AB3-A19BAE08219F}">
      <dgm:prSet phldrT="[Text]" custT="1"/>
      <dgm:spPr>
        <a:solidFill>
          <a:schemeClr val="accent4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ZA" sz="2400" dirty="0"/>
        </a:p>
        <a:p>
          <a:endParaRPr lang="en-ZA" sz="2400" dirty="0"/>
        </a:p>
        <a:p>
          <a:endParaRPr lang="en-ZA" sz="2400" dirty="0"/>
        </a:p>
        <a:p>
          <a:endParaRPr lang="en-ZA" sz="2400" dirty="0"/>
        </a:p>
        <a:p>
          <a:endParaRPr lang="en-ZA" sz="2400" dirty="0"/>
        </a:p>
        <a:p>
          <a:endParaRPr lang="en-ZA" sz="2400" dirty="0"/>
        </a:p>
        <a:p>
          <a:endParaRPr lang="en-ZA" sz="2400" dirty="0"/>
        </a:p>
        <a:p>
          <a:r>
            <a:rPr lang="en-ZA" sz="2000" dirty="0"/>
            <a:t>CGS</a:t>
          </a:r>
        </a:p>
        <a:p>
          <a:r>
            <a:rPr lang="en-ZA" sz="2000" dirty="0"/>
            <a:t>MHSC</a:t>
          </a:r>
        </a:p>
        <a:p>
          <a:r>
            <a:rPr lang="en-ZA" sz="2000" dirty="0"/>
            <a:t>MINTEK</a:t>
          </a:r>
        </a:p>
        <a:p>
          <a:r>
            <a:rPr lang="en-ZA" sz="2000" dirty="0"/>
            <a:t>NERSA</a:t>
          </a:r>
        </a:p>
        <a:p>
          <a:r>
            <a:rPr lang="en-ZA" sz="2000" dirty="0"/>
            <a:t>NNR</a:t>
          </a:r>
        </a:p>
        <a:p>
          <a:r>
            <a:rPr lang="en-ZA" sz="2000" dirty="0"/>
            <a:t>SADPMR</a:t>
          </a:r>
        </a:p>
        <a:p>
          <a:r>
            <a:rPr lang="en-ZA" sz="2000" dirty="0"/>
            <a:t>SANEDI</a:t>
          </a:r>
        </a:p>
        <a:p>
          <a:r>
            <a:rPr lang="en-ZA" sz="2000" dirty="0"/>
            <a:t>SDT</a:t>
          </a:r>
        </a:p>
        <a:p>
          <a:endParaRPr lang="en-ZA" sz="2400" dirty="0"/>
        </a:p>
      </dgm:t>
    </dgm:pt>
    <dgm:pt modelId="{BCE581C1-2F0D-4408-9CC2-A20DFF8C9457}" type="sibTrans" cxnId="{C5C8B47F-D695-43D2-AB50-46C0D998CF81}">
      <dgm:prSet/>
      <dgm:spPr/>
      <dgm:t>
        <a:bodyPr/>
        <a:lstStyle/>
        <a:p>
          <a:endParaRPr lang="en-ZA"/>
        </a:p>
      </dgm:t>
    </dgm:pt>
    <dgm:pt modelId="{D29B84D6-86EF-4373-B59B-64FD65FBF792}" type="parTrans" cxnId="{C5C8B47F-D695-43D2-AB50-46C0D998CF81}">
      <dgm:prSet/>
      <dgm:spPr/>
      <dgm:t>
        <a:bodyPr/>
        <a:lstStyle/>
        <a:p>
          <a:endParaRPr lang="en-ZA"/>
        </a:p>
      </dgm:t>
    </dgm:pt>
    <dgm:pt modelId="{BD1050C7-9E66-466C-A93C-6BBF91C4EF8A}" type="pres">
      <dgm:prSet presAssocID="{00D1B257-1513-4CAA-A4CF-6BEF2470D6B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A31BFB-3D3C-4F0B-A674-FF7ECD68F45F}" type="pres">
      <dgm:prSet presAssocID="{C8DBBBC9-0A1D-4A63-83AF-04ED4F9CAFAA}" presName="compNod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E910A7A-E79E-448E-A25A-C83792E407D9}" type="pres">
      <dgm:prSet presAssocID="{C8DBBBC9-0A1D-4A63-83AF-04ED4F9CAFAA}" presName="aNode" presStyleLbl="bgShp" presStyleIdx="0" presStyleCnt="4"/>
      <dgm:spPr/>
      <dgm:t>
        <a:bodyPr/>
        <a:lstStyle/>
        <a:p>
          <a:endParaRPr lang="en-US"/>
        </a:p>
      </dgm:t>
    </dgm:pt>
    <dgm:pt modelId="{FDBADA24-1F1D-4852-860D-42B17C5CB9A2}" type="pres">
      <dgm:prSet presAssocID="{C8DBBBC9-0A1D-4A63-83AF-04ED4F9CAFAA}" presName="textNode" presStyleLbl="bgShp" presStyleIdx="0" presStyleCnt="4"/>
      <dgm:spPr/>
      <dgm:t>
        <a:bodyPr/>
        <a:lstStyle/>
        <a:p>
          <a:endParaRPr lang="en-US"/>
        </a:p>
      </dgm:t>
    </dgm:pt>
    <dgm:pt modelId="{FA6F6287-F0C3-41AB-9C49-DBC39E4D7338}" type="pres">
      <dgm:prSet presAssocID="{C8DBBBC9-0A1D-4A63-83AF-04ED4F9CAFAA}" presName="compChildNod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3E87E31-07CC-4EC2-A733-A445289A52EA}" type="pres">
      <dgm:prSet presAssocID="{C8DBBBC9-0A1D-4A63-83AF-04ED4F9CAFAA}" presName="theInnerList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D1EA6E4-021E-4B23-BA86-5E4520067DF1}" type="pres">
      <dgm:prSet presAssocID="{C8DBBBC9-0A1D-4A63-83AF-04ED4F9CAFAA}" presName="aSpac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FB4C984-54F7-40EC-BA85-7BB0836A25D6}" type="pres">
      <dgm:prSet presAssocID="{02DDB9ED-E2AF-4902-9AB3-A19BAE08219F}" presName="compNode" presStyleCnt="0"/>
      <dgm:spPr/>
    </dgm:pt>
    <dgm:pt modelId="{639AF2A2-4F07-4389-B641-E859C853ED55}" type="pres">
      <dgm:prSet presAssocID="{02DDB9ED-E2AF-4902-9AB3-A19BAE08219F}" presName="aNode" presStyleLbl="bgShp" presStyleIdx="1" presStyleCnt="4" custScaleX="100407" custScaleY="100000"/>
      <dgm:spPr/>
      <dgm:t>
        <a:bodyPr/>
        <a:lstStyle/>
        <a:p>
          <a:endParaRPr lang="en-US"/>
        </a:p>
      </dgm:t>
    </dgm:pt>
    <dgm:pt modelId="{443C35A1-4EB8-4747-9647-FD0CF2C8DB08}" type="pres">
      <dgm:prSet presAssocID="{02DDB9ED-E2AF-4902-9AB3-A19BAE08219F}" presName="textNode" presStyleLbl="bgShp" presStyleIdx="1" presStyleCnt="4"/>
      <dgm:spPr/>
      <dgm:t>
        <a:bodyPr/>
        <a:lstStyle/>
        <a:p>
          <a:endParaRPr lang="en-US"/>
        </a:p>
      </dgm:t>
    </dgm:pt>
    <dgm:pt modelId="{3C74A55C-E5A7-4218-B735-F0C4CD32902F}" type="pres">
      <dgm:prSet presAssocID="{02DDB9ED-E2AF-4902-9AB3-A19BAE08219F}" presName="compChildNode" presStyleCnt="0"/>
      <dgm:spPr/>
    </dgm:pt>
    <dgm:pt modelId="{D553C6AD-2A68-4700-B257-F86167A5B571}" type="pres">
      <dgm:prSet presAssocID="{02DDB9ED-E2AF-4902-9AB3-A19BAE08219F}" presName="theInnerList" presStyleCnt="0"/>
      <dgm:spPr/>
    </dgm:pt>
    <dgm:pt modelId="{39369DFA-AD46-4164-BAA6-CBB4BC00D3DC}" type="pres">
      <dgm:prSet presAssocID="{02DDB9ED-E2AF-4902-9AB3-A19BAE08219F}" presName="aSpace" presStyleCnt="0"/>
      <dgm:spPr/>
    </dgm:pt>
    <dgm:pt modelId="{CBE4A032-D9EC-4A09-9427-DF9403FFB786}" type="pres">
      <dgm:prSet presAssocID="{DBB3916F-16D1-4D32-8034-CFA514B4B6D4}" presName="compNode" presStyleCnt="0"/>
      <dgm:spPr/>
    </dgm:pt>
    <dgm:pt modelId="{F797CCD0-5A94-41F1-8899-8CCF0C6E5984}" type="pres">
      <dgm:prSet presAssocID="{DBB3916F-16D1-4D32-8034-CFA514B4B6D4}" presName="aNode" presStyleLbl="bgShp" presStyleIdx="2" presStyleCnt="4"/>
      <dgm:spPr/>
      <dgm:t>
        <a:bodyPr/>
        <a:lstStyle/>
        <a:p>
          <a:endParaRPr lang="en-US"/>
        </a:p>
      </dgm:t>
    </dgm:pt>
    <dgm:pt modelId="{81DCE766-BCBD-4F2E-BE9B-FB899CAEFF67}" type="pres">
      <dgm:prSet presAssocID="{DBB3916F-16D1-4D32-8034-CFA514B4B6D4}" presName="textNode" presStyleLbl="bgShp" presStyleIdx="2" presStyleCnt="4"/>
      <dgm:spPr/>
      <dgm:t>
        <a:bodyPr/>
        <a:lstStyle/>
        <a:p>
          <a:endParaRPr lang="en-US"/>
        </a:p>
      </dgm:t>
    </dgm:pt>
    <dgm:pt modelId="{6679A7C0-1DB5-4499-8B7D-F7BDB037C5AB}" type="pres">
      <dgm:prSet presAssocID="{DBB3916F-16D1-4D32-8034-CFA514B4B6D4}" presName="compChildNode" presStyleCnt="0"/>
      <dgm:spPr/>
    </dgm:pt>
    <dgm:pt modelId="{EA48E2FC-90AC-4970-9D14-8B769305B370}" type="pres">
      <dgm:prSet presAssocID="{DBB3916F-16D1-4D32-8034-CFA514B4B6D4}" presName="theInnerList" presStyleCnt="0"/>
      <dgm:spPr/>
    </dgm:pt>
    <dgm:pt modelId="{5ACC3108-B9DE-4B82-8D9B-35F95DF29EC1}" type="pres">
      <dgm:prSet presAssocID="{DBB3916F-16D1-4D32-8034-CFA514B4B6D4}" presName="aSpace" presStyleCnt="0"/>
      <dgm:spPr/>
    </dgm:pt>
    <dgm:pt modelId="{E436D37F-CF62-40FB-8B7B-E94AF7282E3B}" type="pres">
      <dgm:prSet presAssocID="{933B79B1-AF2D-4837-B73D-6163981A5CA7}" presName="compNode" presStyleCnt="0"/>
      <dgm:spPr/>
    </dgm:pt>
    <dgm:pt modelId="{756A7990-6624-42EF-9C79-7230C30683D4}" type="pres">
      <dgm:prSet presAssocID="{933B79B1-AF2D-4837-B73D-6163981A5CA7}" presName="aNode" presStyleLbl="bgShp" presStyleIdx="3" presStyleCnt="4" custLinFactNeighborX="606" custLinFactNeighborY="0"/>
      <dgm:spPr/>
      <dgm:t>
        <a:bodyPr/>
        <a:lstStyle/>
        <a:p>
          <a:endParaRPr lang="en-US"/>
        </a:p>
      </dgm:t>
    </dgm:pt>
    <dgm:pt modelId="{6D12CFC1-1071-44BA-95DD-EBB4E63EAF35}" type="pres">
      <dgm:prSet presAssocID="{933B79B1-AF2D-4837-B73D-6163981A5CA7}" presName="textNode" presStyleLbl="bgShp" presStyleIdx="3" presStyleCnt="4"/>
      <dgm:spPr/>
      <dgm:t>
        <a:bodyPr/>
        <a:lstStyle/>
        <a:p>
          <a:endParaRPr lang="en-US"/>
        </a:p>
      </dgm:t>
    </dgm:pt>
    <dgm:pt modelId="{CEE14E48-7B4E-4009-B279-D96F67AA6ACB}" type="pres">
      <dgm:prSet presAssocID="{933B79B1-AF2D-4837-B73D-6163981A5CA7}" presName="compChildNode" presStyleCnt="0"/>
      <dgm:spPr/>
    </dgm:pt>
    <dgm:pt modelId="{386D47D9-AF5F-4A4A-A3FF-4C9E01D964F4}" type="pres">
      <dgm:prSet presAssocID="{933B79B1-AF2D-4837-B73D-6163981A5CA7}" presName="theInnerList" presStyleCnt="0"/>
      <dgm:spPr/>
    </dgm:pt>
  </dgm:ptLst>
  <dgm:cxnLst>
    <dgm:cxn modelId="{A8EADFD5-2A2D-4D58-AC36-74E399E1D2DD}" type="presOf" srcId="{DBB3916F-16D1-4D32-8034-CFA514B4B6D4}" destId="{F797CCD0-5A94-41F1-8899-8CCF0C6E5984}" srcOrd="0" destOrd="0" presId="urn:microsoft.com/office/officeart/2005/8/layout/lProcess2"/>
    <dgm:cxn modelId="{1C3E566E-9EBF-4DF1-9B5F-1F18018E2765}" srcId="{00D1B257-1513-4CAA-A4CF-6BEF2470D6B3}" destId="{C8DBBBC9-0A1D-4A63-83AF-04ED4F9CAFAA}" srcOrd="0" destOrd="0" parTransId="{4BEC6A86-0B65-471D-8A09-5CF1FFE8E455}" sibTransId="{89183436-4B99-4953-B5F8-6CFD08D59436}"/>
    <dgm:cxn modelId="{8FEB4F49-A82B-4926-A73F-9CEF1EF34ACB}" type="presOf" srcId="{C8DBBBC9-0A1D-4A63-83AF-04ED4F9CAFAA}" destId="{AE910A7A-E79E-448E-A25A-C83792E407D9}" srcOrd="0" destOrd="0" presId="urn:microsoft.com/office/officeart/2005/8/layout/lProcess2"/>
    <dgm:cxn modelId="{D832E617-247F-426A-8D61-77A2184F36DC}" srcId="{00D1B257-1513-4CAA-A4CF-6BEF2470D6B3}" destId="{DBB3916F-16D1-4D32-8034-CFA514B4B6D4}" srcOrd="2" destOrd="0" parTransId="{43C4BB7E-8884-4BD1-BB9B-2B58733FB4FA}" sibTransId="{ADEC205F-D9DC-461D-943A-7A111DED931C}"/>
    <dgm:cxn modelId="{213DB967-0789-4C42-9E7C-9304460F9873}" type="presOf" srcId="{DBB3916F-16D1-4D32-8034-CFA514B4B6D4}" destId="{81DCE766-BCBD-4F2E-BE9B-FB899CAEFF67}" srcOrd="1" destOrd="0" presId="urn:microsoft.com/office/officeart/2005/8/layout/lProcess2"/>
    <dgm:cxn modelId="{D9B17E5B-530C-4835-A302-0FEED38CC4C9}" type="presOf" srcId="{C8DBBBC9-0A1D-4A63-83AF-04ED4F9CAFAA}" destId="{FDBADA24-1F1D-4852-860D-42B17C5CB9A2}" srcOrd="1" destOrd="0" presId="urn:microsoft.com/office/officeart/2005/8/layout/lProcess2"/>
    <dgm:cxn modelId="{707BC557-1F7E-4102-AA5E-FC09E60A63A8}" type="presOf" srcId="{02DDB9ED-E2AF-4902-9AB3-A19BAE08219F}" destId="{443C35A1-4EB8-4747-9647-FD0CF2C8DB08}" srcOrd="1" destOrd="0" presId="urn:microsoft.com/office/officeart/2005/8/layout/lProcess2"/>
    <dgm:cxn modelId="{E9CE640D-761A-46A8-887F-582BA4826934}" type="presOf" srcId="{00D1B257-1513-4CAA-A4CF-6BEF2470D6B3}" destId="{BD1050C7-9E66-466C-A93C-6BBF91C4EF8A}" srcOrd="0" destOrd="0" presId="urn:microsoft.com/office/officeart/2005/8/layout/lProcess2"/>
    <dgm:cxn modelId="{C5C8B47F-D695-43D2-AB50-46C0D998CF81}" srcId="{00D1B257-1513-4CAA-A4CF-6BEF2470D6B3}" destId="{02DDB9ED-E2AF-4902-9AB3-A19BAE08219F}" srcOrd="1" destOrd="0" parTransId="{D29B84D6-86EF-4373-B59B-64FD65FBF792}" sibTransId="{BCE581C1-2F0D-4408-9CC2-A20DFF8C9457}"/>
    <dgm:cxn modelId="{10C0C4A3-748B-41C4-82A4-6E02DF712D11}" type="presOf" srcId="{933B79B1-AF2D-4837-B73D-6163981A5CA7}" destId="{6D12CFC1-1071-44BA-95DD-EBB4E63EAF35}" srcOrd="1" destOrd="0" presId="urn:microsoft.com/office/officeart/2005/8/layout/lProcess2"/>
    <dgm:cxn modelId="{81D33827-7F38-4807-B697-EAAEB8AEEB90}" srcId="{00D1B257-1513-4CAA-A4CF-6BEF2470D6B3}" destId="{933B79B1-AF2D-4837-B73D-6163981A5CA7}" srcOrd="3" destOrd="0" parTransId="{579BD6AF-D785-4B48-B9F2-2463CA6E0313}" sibTransId="{6CB5E94E-F72C-481C-9D45-6350296E1603}"/>
    <dgm:cxn modelId="{55EC4C65-EBED-4C43-94EF-1F9C491C89B3}" type="presOf" srcId="{02DDB9ED-E2AF-4902-9AB3-A19BAE08219F}" destId="{639AF2A2-4F07-4389-B641-E859C853ED55}" srcOrd="0" destOrd="0" presId="urn:microsoft.com/office/officeart/2005/8/layout/lProcess2"/>
    <dgm:cxn modelId="{877AC175-461F-41E3-9756-40CBC6056C0A}" type="presOf" srcId="{933B79B1-AF2D-4837-B73D-6163981A5CA7}" destId="{756A7990-6624-42EF-9C79-7230C30683D4}" srcOrd="0" destOrd="0" presId="urn:microsoft.com/office/officeart/2005/8/layout/lProcess2"/>
    <dgm:cxn modelId="{3A8D0276-DF94-485F-8073-709759074630}" type="presParOf" srcId="{BD1050C7-9E66-466C-A93C-6BBF91C4EF8A}" destId="{ABA31BFB-3D3C-4F0B-A674-FF7ECD68F45F}" srcOrd="0" destOrd="0" presId="urn:microsoft.com/office/officeart/2005/8/layout/lProcess2"/>
    <dgm:cxn modelId="{1A07436D-F47C-42B2-A3EC-7E4206B2E16F}" type="presParOf" srcId="{ABA31BFB-3D3C-4F0B-A674-FF7ECD68F45F}" destId="{AE910A7A-E79E-448E-A25A-C83792E407D9}" srcOrd="0" destOrd="0" presId="urn:microsoft.com/office/officeart/2005/8/layout/lProcess2"/>
    <dgm:cxn modelId="{2A0AD8BA-9DA2-407B-84BE-C6512B415199}" type="presParOf" srcId="{ABA31BFB-3D3C-4F0B-A674-FF7ECD68F45F}" destId="{FDBADA24-1F1D-4852-860D-42B17C5CB9A2}" srcOrd="1" destOrd="0" presId="urn:microsoft.com/office/officeart/2005/8/layout/lProcess2"/>
    <dgm:cxn modelId="{AA5D5181-821C-4EB6-8BBA-416EEBB12E5A}" type="presParOf" srcId="{ABA31BFB-3D3C-4F0B-A674-FF7ECD68F45F}" destId="{FA6F6287-F0C3-41AB-9C49-DBC39E4D7338}" srcOrd="2" destOrd="0" presId="urn:microsoft.com/office/officeart/2005/8/layout/lProcess2"/>
    <dgm:cxn modelId="{14300B80-2566-4C82-B856-41C13FFFF3AC}" type="presParOf" srcId="{FA6F6287-F0C3-41AB-9C49-DBC39E4D7338}" destId="{33E87E31-07CC-4EC2-A733-A445289A52EA}" srcOrd="0" destOrd="0" presId="urn:microsoft.com/office/officeart/2005/8/layout/lProcess2"/>
    <dgm:cxn modelId="{DE4D3B85-E1A1-4FF8-A170-1F5A393D6B06}" type="presParOf" srcId="{BD1050C7-9E66-466C-A93C-6BBF91C4EF8A}" destId="{7D1EA6E4-021E-4B23-BA86-5E4520067DF1}" srcOrd="1" destOrd="0" presId="urn:microsoft.com/office/officeart/2005/8/layout/lProcess2"/>
    <dgm:cxn modelId="{D6B881D6-2D5B-467C-AAF0-D682D6F97D02}" type="presParOf" srcId="{BD1050C7-9E66-466C-A93C-6BBF91C4EF8A}" destId="{7FB4C984-54F7-40EC-BA85-7BB0836A25D6}" srcOrd="2" destOrd="0" presId="urn:microsoft.com/office/officeart/2005/8/layout/lProcess2"/>
    <dgm:cxn modelId="{FCEEB7D7-C045-44BB-AC24-B49B3ADBC164}" type="presParOf" srcId="{7FB4C984-54F7-40EC-BA85-7BB0836A25D6}" destId="{639AF2A2-4F07-4389-B641-E859C853ED55}" srcOrd="0" destOrd="0" presId="urn:microsoft.com/office/officeart/2005/8/layout/lProcess2"/>
    <dgm:cxn modelId="{5C4EEDA8-DCFB-4879-A6DC-46C8B81980CC}" type="presParOf" srcId="{7FB4C984-54F7-40EC-BA85-7BB0836A25D6}" destId="{443C35A1-4EB8-4747-9647-FD0CF2C8DB08}" srcOrd="1" destOrd="0" presId="urn:microsoft.com/office/officeart/2005/8/layout/lProcess2"/>
    <dgm:cxn modelId="{0E176741-03E6-46D7-9733-4CDB524D4E3D}" type="presParOf" srcId="{7FB4C984-54F7-40EC-BA85-7BB0836A25D6}" destId="{3C74A55C-E5A7-4218-B735-F0C4CD32902F}" srcOrd="2" destOrd="0" presId="urn:microsoft.com/office/officeart/2005/8/layout/lProcess2"/>
    <dgm:cxn modelId="{093A6CC4-D73F-499E-ACC5-99AFE0047903}" type="presParOf" srcId="{3C74A55C-E5A7-4218-B735-F0C4CD32902F}" destId="{D553C6AD-2A68-4700-B257-F86167A5B571}" srcOrd="0" destOrd="0" presId="urn:microsoft.com/office/officeart/2005/8/layout/lProcess2"/>
    <dgm:cxn modelId="{374619E1-46D1-40CA-BF4B-B3DBE0EE1D98}" type="presParOf" srcId="{BD1050C7-9E66-466C-A93C-6BBF91C4EF8A}" destId="{39369DFA-AD46-4164-BAA6-CBB4BC00D3DC}" srcOrd="3" destOrd="0" presId="urn:microsoft.com/office/officeart/2005/8/layout/lProcess2"/>
    <dgm:cxn modelId="{903EF9E4-E07C-4F53-A839-DD83581F2B24}" type="presParOf" srcId="{BD1050C7-9E66-466C-A93C-6BBF91C4EF8A}" destId="{CBE4A032-D9EC-4A09-9427-DF9403FFB786}" srcOrd="4" destOrd="0" presId="urn:microsoft.com/office/officeart/2005/8/layout/lProcess2"/>
    <dgm:cxn modelId="{49EDF193-3BD5-4BF5-B9D9-BBDBAB6C24A6}" type="presParOf" srcId="{CBE4A032-D9EC-4A09-9427-DF9403FFB786}" destId="{F797CCD0-5A94-41F1-8899-8CCF0C6E5984}" srcOrd="0" destOrd="0" presId="urn:microsoft.com/office/officeart/2005/8/layout/lProcess2"/>
    <dgm:cxn modelId="{D7DDB691-7C14-4B27-B09A-BF271429F1C8}" type="presParOf" srcId="{CBE4A032-D9EC-4A09-9427-DF9403FFB786}" destId="{81DCE766-BCBD-4F2E-BE9B-FB899CAEFF67}" srcOrd="1" destOrd="0" presId="urn:microsoft.com/office/officeart/2005/8/layout/lProcess2"/>
    <dgm:cxn modelId="{995E8A6D-A9A1-4FEB-8A12-B117E0A5A313}" type="presParOf" srcId="{CBE4A032-D9EC-4A09-9427-DF9403FFB786}" destId="{6679A7C0-1DB5-4499-8B7D-F7BDB037C5AB}" srcOrd="2" destOrd="0" presId="urn:microsoft.com/office/officeart/2005/8/layout/lProcess2"/>
    <dgm:cxn modelId="{F808C43B-6826-4F7B-A7A2-766B3C2AF6A5}" type="presParOf" srcId="{6679A7C0-1DB5-4499-8B7D-F7BDB037C5AB}" destId="{EA48E2FC-90AC-4970-9D14-8B769305B370}" srcOrd="0" destOrd="0" presId="urn:microsoft.com/office/officeart/2005/8/layout/lProcess2"/>
    <dgm:cxn modelId="{7B1346AF-0B62-4EE9-83AF-BD62D6FB52EB}" type="presParOf" srcId="{BD1050C7-9E66-466C-A93C-6BBF91C4EF8A}" destId="{5ACC3108-B9DE-4B82-8D9B-35F95DF29EC1}" srcOrd="5" destOrd="0" presId="urn:microsoft.com/office/officeart/2005/8/layout/lProcess2"/>
    <dgm:cxn modelId="{3968C203-D9C3-4688-8D98-B5CE6C3940AD}" type="presParOf" srcId="{BD1050C7-9E66-466C-A93C-6BBF91C4EF8A}" destId="{E436D37F-CF62-40FB-8B7B-E94AF7282E3B}" srcOrd="6" destOrd="0" presId="urn:microsoft.com/office/officeart/2005/8/layout/lProcess2"/>
    <dgm:cxn modelId="{CBDD42AF-1C6C-4376-9FCB-5C8DA4E3A0E7}" type="presParOf" srcId="{E436D37F-CF62-40FB-8B7B-E94AF7282E3B}" destId="{756A7990-6624-42EF-9C79-7230C30683D4}" srcOrd="0" destOrd="0" presId="urn:microsoft.com/office/officeart/2005/8/layout/lProcess2"/>
    <dgm:cxn modelId="{FF4CB7E1-341C-4512-8FAE-4A4F587DFC66}" type="presParOf" srcId="{E436D37F-CF62-40FB-8B7B-E94AF7282E3B}" destId="{6D12CFC1-1071-44BA-95DD-EBB4E63EAF35}" srcOrd="1" destOrd="0" presId="urn:microsoft.com/office/officeart/2005/8/layout/lProcess2"/>
    <dgm:cxn modelId="{060B1F2C-5E97-4D70-BA0B-AB6552A8E378}" type="presParOf" srcId="{E436D37F-CF62-40FB-8B7B-E94AF7282E3B}" destId="{CEE14E48-7B4E-4009-B279-D96F67AA6ACB}" srcOrd="2" destOrd="0" presId="urn:microsoft.com/office/officeart/2005/8/layout/lProcess2"/>
    <dgm:cxn modelId="{B7012252-8178-41BC-9A80-78608774E33E}" type="presParOf" srcId="{CEE14E48-7B4E-4009-B279-D96F67AA6ACB}" destId="{386D47D9-AF5F-4A4A-A3FF-4C9E01D964F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US"/>
        </a:p>
      </dgm:t>
    </dgm:pt>
    <dgm:pt modelId="{40FC4FFE-8987-4A26-B7F4-8A516F18ADAE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OF the 10 AG-audited Entities, 3 (NRWDI, SDT and SANEDI) HAD NO material errors 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6 had material misstatements, which were subsequently corrected, HOWEVER NECSA,SADPMR and SDT CORRECTED SOME material findings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1 entity (NECSA)’s AFS were disclaimed BY AG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9CE479-E4AE-4283-AEF1-10C1535B4324}" type="pres">
      <dgm:prSet presAssocID="{40FC4FFE-8987-4A26-B7F4-8A516F18ADAE}" presName="compNod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B59FCF02-CAD2-4D6F-9542-AD86711168CA}" type="pres">
      <dgm:prSet presAssocID="{40FC4FFE-8987-4A26-B7F4-8A516F18ADAE}" presName="iconBgRect" presStyleLbl="bgShp" presStyleIdx="0" presStyleCnt="3"/>
      <dgm:spPr>
        <a:solidFill>
          <a:srgbClr val="00B05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677A3090-5F01-43FD-9FA6-C0420AD80FD6}" type="pres">
      <dgm:prSet presAssocID="{40FC4FFE-8987-4A26-B7F4-8A516F18ADAE}" presName="spaceRect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D1EED9C-83D3-41AD-A09B-D3B36354168F}" type="pres">
      <dgm:prSet presAssocID="{5B62599A-5C9B-48E7-896E-EA782AC60C8B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C998AB0A-577D-44AA-A068-F634DDE7BD47}" type="pres">
      <dgm:prSet presAssocID="{49225C73-1633-42F1-AB3B-7CB183E5F8B8}" presName="compNod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BCD8CDD9-0C56-4401-ADB1-8B48DAB2C96F}" type="pres">
      <dgm:prSet presAssocID="{49225C73-1633-42F1-AB3B-7CB183E5F8B8}" presName="iconBgRect" presStyleLbl="bgShp" presStyleIdx="1" presStyleCnt="3"/>
      <dgm:spPr>
        <a:solidFill>
          <a:srgbClr val="FFC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resentation with bar chart"/>
        </a:ext>
      </dgm:extLst>
    </dgm:pt>
    <dgm:pt modelId="{9B0C8FBF-0BDD-48A5-967E-F3FE71659F6A}" type="pres">
      <dgm:prSet presAssocID="{49225C73-1633-42F1-AB3B-7CB183E5F8B8}" presName="spaceRect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A266296-0042-402F-92EF-D59AB148E92E}" type="pres">
      <dgm:prSet presAssocID="{9646853A-8964-4519-A5B1-0B7D18B2983D}" presName="sibTrans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ECFA770B-DE2C-4683-A038-58D0FE44BC27}" type="pres">
      <dgm:prSet presAssocID="{1C383F32-22E8-4F62-A3E0-BDC3D5F48992}" presName="compNod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FF93E135-77D6-48A0-8871-9BC93D705D06}" type="pres">
      <dgm:prSet presAssocID="{1C383F32-22E8-4F62-A3E0-BDC3D5F48992}" presName="iconBgRect" presStyleLbl="bgShp" presStyleIdx="2" presStyleCnt="3"/>
      <dgm:spPr>
        <a:solidFill>
          <a:srgbClr val="FF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93B43B2-705C-4AE5-8A77-D8DEEDA1B5CF}" type="pres">
      <dgm:prSet presAssocID="{1C383F32-22E8-4F62-A3E0-BDC3D5F48992}" presName="spaceRect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538AB-EA30-4A3C-9CE1-6A808D62B423}">
      <dsp:nvSpPr>
        <dsp:cNvPr id="0" name=""/>
        <dsp:cNvSpPr/>
      </dsp:nvSpPr>
      <dsp:spPr>
        <a:xfrm>
          <a:off x="2970237" y="1800741"/>
          <a:ext cx="772387" cy="7723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/>
            <a:t>DMRE SOES</a:t>
          </a:r>
        </a:p>
      </dsp:txBody>
      <dsp:txXfrm>
        <a:off x="3083350" y="1913854"/>
        <a:ext cx="546161" cy="546161"/>
      </dsp:txXfrm>
    </dsp:sp>
    <dsp:sp modelId="{9CE2ECB1-88D4-4F69-B8DD-9B6B9D1360DE}">
      <dsp:nvSpPr>
        <dsp:cNvPr id="0" name=""/>
        <dsp:cNvSpPr/>
      </dsp:nvSpPr>
      <dsp:spPr>
        <a:xfrm rot="16200000">
          <a:off x="2850587" y="1284542"/>
          <a:ext cx="1011686" cy="20710"/>
        </a:xfrm>
        <a:custGeom>
          <a:avLst/>
          <a:gdLst/>
          <a:ahLst/>
          <a:cxnLst/>
          <a:rect l="0" t="0" r="0" b="0"/>
          <a:pathLst>
            <a:path>
              <a:moveTo>
                <a:pt x="0" y="10355"/>
              </a:moveTo>
              <a:lnTo>
                <a:pt x="1011686" y="10355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 dirty="0"/>
        </a:p>
      </dsp:txBody>
      <dsp:txXfrm>
        <a:off x="3331138" y="1269605"/>
        <a:ext cx="50584" cy="50584"/>
      </dsp:txXfrm>
    </dsp:sp>
    <dsp:sp modelId="{B21DEE12-A6F9-4784-9ABF-5E5DCE2B5D72}">
      <dsp:nvSpPr>
        <dsp:cNvPr id="0" name=""/>
        <dsp:cNvSpPr/>
      </dsp:nvSpPr>
      <dsp:spPr>
        <a:xfrm>
          <a:off x="2970237" y="16667"/>
          <a:ext cx="772387" cy="77238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dirty="0"/>
            <a:t>NECSA Group</a:t>
          </a:r>
        </a:p>
      </dsp:txBody>
      <dsp:txXfrm>
        <a:off x="3083350" y="129780"/>
        <a:ext cx="546161" cy="546161"/>
      </dsp:txXfrm>
    </dsp:sp>
    <dsp:sp modelId="{01AB84B5-412A-4E9B-9B62-FF667D5B82C4}">
      <dsp:nvSpPr>
        <dsp:cNvPr id="0" name=""/>
        <dsp:cNvSpPr/>
      </dsp:nvSpPr>
      <dsp:spPr>
        <a:xfrm rot="18163636">
          <a:off x="3332859" y="1426150"/>
          <a:ext cx="1011686" cy="20710"/>
        </a:xfrm>
        <a:custGeom>
          <a:avLst/>
          <a:gdLst/>
          <a:ahLst/>
          <a:cxnLst/>
          <a:rect l="0" t="0" r="0" b="0"/>
          <a:pathLst>
            <a:path>
              <a:moveTo>
                <a:pt x="0" y="10355"/>
              </a:moveTo>
              <a:lnTo>
                <a:pt x="1011686" y="10355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 dirty="0"/>
        </a:p>
      </dsp:txBody>
      <dsp:txXfrm>
        <a:off x="3813410" y="1411213"/>
        <a:ext cx="50584" cy="50584"/>
      </dsp:txXfrm>
    </dsp:sp>
    <dsp:sp modelId="{88D7D66E-9FFA-49D5-8170-BBA81D42EEF6}">
      <dsp:nvSpPr>
        <dsp:cNvPr id="0" name=""/>
        <dsp:cNvSpPr/>
      </dsp:nvSpPr>
      <dsp:spPr>
        <a:xfrm>
          <a:off x="3934780" y="299882"/>
          <a:ext cx="772387" cy="772387"/>
        </a:xfrm>
        <a:prstGeom prst="ellipse">
          <a:avLst/>
        </a:prstGeom>
        <a:solidFill>
          <a:schemeClr val="accent5">
            <a:hueOff val="-675854"/>
            <a:satOff val="-1742"/>
            <a:lumOff val="-1177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dirty="0"/>
            <a:t>CEF Group</a:t>
          </a:r>
        </a:p>
      </dsp:txBody>
      <dsp:txXfrm>
        <a:off x="4047893" y="412995"/>
        <a:ext cx="546161" cy="546161"/>
      </dsp:txXfrm>
    </dsp:sp>
    <dsp:sp modelId="{61642046-8556-4273-B095-4C8747E74D97}">
      <dsp:nvSpPr>
        <dsp:cNvPr id="0" name=""/>
        <dsp:cNvSpPr/>
      </dsp:nvSpPr>
      <dsp:spPr>
        <a:xfrm rot="20127273">
          <a:off x="3662013" y="1806013"/>
          <a:ext cx="1011686" cy="20710"/>
        </a:xfrm>
        <a:custGeom>
          <a:avLst/>
          <a:gdLst/>
          <a:ahLst/>
          <a:cxnLst/>
          <a:rect l="0" t="0" r="0" b="0"/>
          <a:pathLst>
            <a:path>
              <a:moveTo>
                <a:pt x="0" y="10355"/>
              </a:moveTo>
              <a:lnTo>
                <a:pt x="1011686" y="10355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 dirty="0"/>
        </a:p>
      </dsp:txBody>
      <dsp:txXfrm>
        <a:off x="4142564" y="1791077"/>
        <a:ext cx="50584" cy="50584"/>
      </dsp:txXfrm>
    </dsp:sp>
    <dsp:sp modelId="{CCABFD46-05AE-462E-BA1C-586344F20A5E}">
      <dsp:nvSpPr>
        <dsp:cNvPr id="0" name=""/>
        <dsp:cNvSpPr/>
      </dsp:nvSpPr>
      <dsp:spPr>
        <a:xfrm>
          <a:off x="4593087" y="1059610"/>
          <a:ext cx="772387" cy="772387"/>
        </a:xfrm>
        <a:prstGeom prst="ellipse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dirty="0"/>
            <a:t>NERSA</a:t>
          </a:r>
        </a:p>
      </dsp:txBody>
      <dsp:txXfrm>
        <a:off x="4706200" y="1172723"/>
        <a:ext cx="546161" cy="546161"/>
      </dsp:txXfrm>
    </dsp:sp>
    <dsp:sp modelId="{A78B7B11-0EB4-4DAA-A0E5-526051D8F4E1}">
      <dsp:nvSpPr>
        <dsp:cNvPr id="0" name=""/>
        <dsp:cNvSpPr/>
      </dsp:nvSpPr>
      <dsp:spPr>
        <a:xfrm rot="490909">
          <a:off x="3733545" y="2303529"/>
          <a:ext cx="1011686" cy="20710"/>
        </a:xfrm>
        <a:custGeom>
          <a:avLst/>
          <a:gdLst/>
          <a:ahLst/>
          <a:cxnLst/>
          <a:rect l="0" t="0" r="0" b="0"/>
          <a:pathLst>
            <a:path>
              <a:moveTo>
                <a:pt x="0" y="10355"/>
              </a:moveTo>
              <a:lnTo>
                <a:pt x="1011686" y="10355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 dirty="0"/>
        </a:p>
      </dsp:txBody>
      <dsp:txXfrm>
        <a:off x="4214096" y="2288592"/>
        <a:ext cx="50584" cy="50584"/>
      </dsp:txXfrm>
    </dsp:sp>
    <dsp:sp modelId="{1FCDD815-0795-4B0B-BF56-C29552FCD04F}">
      <dsp:nvSpPr>
        <dsp:cNvPr id="0" name=""/>
        <dsp:cNvSpPr/>
      </dsp:nvSpPr>
      <dsp:spPr>
        <a:xfrm>
          <a:off x="4736151" y="2054641"/>
          <a:ext cx="772387" cy="772387"/>
        </a:xfrm>
        <a:prstGeom prst="ellipse">
          <a:avLst/>
        </a:prstGeom>
        <a:solidFill>
          <a:schemeClr val="accent5">
            <a:hueOff val="-2027563"/>
            <a:satOff val="-5226"/>
            <a:lumOff val="-353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dirty="0"/>
            <a:t>NRWDI</a:t>
          </a:r>
        </a:p>
      </dsp:txBody>
      <dsp:txXfrm>
        <a:off x="4849264" y="2167754"/>
        <a:ext cx="546161" cy="546161"/>
      </dsp:txXfrm>
    </dsp:sp>
    <dsp:sp modelId="{2BAAC56A-B8E8-4EF6-9EB8-C94773EB0549}">
      <dsp:nvSpPr>
        <dsp:cNvPr id="0" name=""/>
        <dsp:cNvSpPr/>
      </dsp:nvSpPr>
      <dsp:spPr>
        <a:xfrm rot="2454545">
          <a:off x="3524744" y="2760739"/>
          <a:ext cx="1011686" cy="20710"/>
        </a:xfrm>
        <a:custGeom>
          <a:avLst/>
          <a:gdLst/>
          <a:ahLst/>
          <a:cxnLst/>
          <a:rect l="0" t="0" r="0" b="0"/>
          <a:pathLst>
            <a:path>
              <a:moveTo>
                <a:pt x="0" y="10355"/>
              </a:moveTo>
              <a:lnTo>
                <a:pt x="1011686" y="10355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 dirty="0"/>
        </a:p>
      </dsp:txBody>
      <dsp:txXfrm>
        <a:off x="4005295" y="2745802"/>
        <a:ext cx="50584" cy="50584"/>
      </dsp:txXfrm>
    </dsp:sp>
    <dsp:sp modelId="{E1A407AB-81E9-45CE-9ED7-2493676F8BDA}">
      <dsp:nvSpPr>
        <dsp:cNvPr id="0" name=""/>
        <dsp:cNvSpPr/>
      </dsp:nvSpPr>
      <dsp:spPr>
        <a:xfrm>
          <a:off x="4318550" y="2969060"/>
          <a:ext cx="772387" cy="772387"/>
        </a:xfrm>
        <a:prstGeom prst="ellipse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dirty="0"/>
            <a:t>SANEDI</a:t>
          </a:r>
        </a:p>
      </dsp:txBody>
      <dsp:txXfrm>
        <a:off x="4431663" y="3082173"/>
        <a:ext cx="546161" cy="546161"/>
      </dsp:txXfrm>
    </dsp:sp>
    <dsp:sp modelId="{10ED4ACC-2169-4C12-8C5E-C31CB44F8CD9}">
      <dsp:nvSpPr>
        <dsp:cNvPr id="0" name=""/>
        <dsp:cNvSpPr/>
      </dsp:nvSpPr>
      <dsp:spPr>
        <a:xfrm rot="4418182">
          <a:off x="3101903" y="3032482"/>
          <a:ext cx="1011686" cy="20710"/>
        </a:xfrm>
        <a:custGeom>
          <a:avLst/>
          <a:gdLst/>
          <a:ahLst/>
          <a:cxnLst/>
          <a:rect l="0" t="0" r="0" b="0"/>
          <a:pathLst>
            <a:path>
              <a:moveTo>
                <a:pt x="0" y="10355"/>
              </a:moveTo>
              <a:lnTo>
                <a:pt x="1011686" y="10355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 dirty="0"/>
        </a:p>
      </dsp:txBody>
      <dsp:txXfrm>
        <a:off x="3582454" y="3017545"/>
        <a:ext cx="50584" cy="50584"/>
      </dsp:txXfrm>
    </dsp:sp>
    <dsp:sp modelId="{1FFA87DA-EF6D-431B-9369-196EB8EEBAFC}">
      <dsp:nvSpPr>
        <dsp:cNvPr id="0" name=""/>
        <dsp:cNvSpPr/>
      </dsp:nvSpPr>
      <dsp:spPr>
        <a:xfrm>
          <a:off x="3472868" y="3512547"/>
          <a:ext cx="772387" cy="772387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dirty="0"/>
            <a:t>NNR</a:t>
          </a:r>
        </a:p>
      </dsp:txBody>
      <dsp:txXfrm>
        <a:off x="3585981" y="3625660"/>
        <a:ext cx="546161" cy="546161"/>
      </dsp:txXfrm>
    </dsp:sp>
    <dsp:sp modelId="{DFF10DF5-C7E3-468C-BC5F-80824F25AE6B}">
      <dsp:nvSpPr>
        <dsp:cNvPr id="0" name=""/>
        <dsp:cNvSpPr/>
      </dsp:nvSpPr>
      <dsp:spPr>
        <a:xfrm rot="6381818">
          <a:off x="2599271" y="3032482"/>
          <a:ext cx="1011686" cy="20710"/>
        </a:xfrm>
        <a:custGeom>
          <a:avLst/>
          <a:gdLst/>
          <a:ahLst/>
          <a:cxnLst/>
          <a:rect l="0" t="0" r="0" b="0"/>
          <a:pathLst>
            <a:path>
              <a:moveTo>
                <a:pt x="0" y="10355"/>
              </a:moveTo>
              <a:lnTo>
                <a:pt x="1011686" y="10355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 dirty="0"/>
        </a:p>
      </dsp:txBody>
      <dsp:txXfrm rot="10800000">
        <a:off x="3079823" y="3017545"/>
        <a:ext cx="50584" cy="50584"/>
      </dsp:txXfrm>
    </dsp:sp>
    <dsp:sp modelId="{AE45A940-8A42-4439-BA58-DD874703FC97}">
      <dsp:nvSpPr>
        <dsp:cNvPr id="0" name=""/>
        <dsp:cNvSpPr/>
      </dsp:nvSpPr>
      <dsp:spPr>
        <a:xfrm>
          <a:off x="2467605" y="3512547"/>
          <a:ext cx="772387" cy="772387"/>
        </a:xfrm>
        <a:prstGeom prst="ellipse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dirty="0"/>
            <a:t>MINTEK</a:t>
          </a:r>
        </a:p>
      </dsp:txBody>
      <dsp:txXfrm>
        <a:off x="2580718" y="3625660"/>
        <a:ext cx="546161" cy="546161"/>
      </dsp:txXfrm>
    </dsp:sp>
    <dsp:sp modelId="{622828BB-B714-4F3D-ACB5-5A2E6DB991EF}">
      <dsp:nvSpPr>
        <dsp:cNvPr id="0" name=""/>
        <dsp:cNvSpPr/>
      </dsp:nvSpPr>
      <dsp:spPr>
        <a:xfrm rot="8345455">
          <a:off x="2176431" y="2760739"/>
          <a:ext cx="1011686" cy="20710"/>
        </a:xfrm>
        <a:custGeom>
          <a:avLst/>
          <a:gdLst/>
          <a:ahLst/>
          <a:cxnLst/>
          <a:rect l="0" t="0" r="0" b="0"/>
          <a:pathLst>
            <a:path>
              <a:moveTo>
                <a:pt x="0" y="10355"/>
              </a:moveTo>
              <a:lnTo>
                <a:pt x="1011686" y="10355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 dirty="0"/>
        </a:p>
      </dsp:txBody>
      <dsp:txXfrm rot="10800000">
        <a:off x="2656982" y="2745802"/>
        <a:ext cx="50584" cy="50584"/>
      </dsp:txXfrm>
    </dsp:sp>
    <dsp:sp modelId="{2B99A24A-5CCA-4CB7-9C22-9BEE419EF514}">
      <dsp:nvSpPr>
        <dsp:cNvPr id="0" name=""/>
        <dsp:cNvSpPr/>
      </dsp:nvSpPr>
      <dsp:spPr>
        <a:xfrm>
          <a:off x="1621924" y="2969060"/>
          <a:ext cx="772387" cy="772387"/>
        </a:xfrm>
        <a:prstGeom prst="ellipse">
          <a:avLst/>
        </a:prstGeom>
        <a:solidFill>
          <a:schemeClr val="accent5">
            <a:hueOff val="-4730980"/>
            <a:satOff val="-12193"/>
            <a:lumOff val="-8236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dirty="0"/>
            <a:t>CGS</a:t>
          </a:r>
        </a:p>
      </dsp:txBody>
      <dsp:txXfrm>
        <a:off x="1735037" y="3082173"/>
        <a:ext cx="546161" cy="546161"/>
      </dsp:txXfrm>
    </dsp:sp>
    <dsp:sp modelId="{25E65923-90A6-4586-954F-47A3A4710E19}">
      <dsp:nvSpPr>
        <dsp:cNvPr id="0" name=""/>
        <dsp:cNvSpPr/>
      </dsp:nvSpPr>
      <dsp:spPr>
        <a:xfrm rot="10309091">
          <a:off x="1967630" y="2303529"/>
          <a:ext cx="1011686" cy="20710"/>
        </a:xfrm>
        <a:custGeom>
          <a:avLst/>
          <a:gdLst/>
          <a:ahLst/>
          <a:cxnLst/>
          <a:rect l="0" t="0" r="0" b="0"/>
          <a:pathLst>
            <a:path>
              <a:moveTo>
                <a:pt x="0" y="10355"/>
              </a:moveTo>
              <a:lnTo>
                <a:pt x="1011686" y="10355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 dirty="0"/>
        </a:p>
      </dsp:txBody>
      <dsp:txXfrm rot="10800000">
        <a:off x="2448181" y="2288592"/>
        <a:ext cx="50584" cy="50584"/>
      </dsp:txXfrm>
    </dsp:sp>
    <dsp:sp modelId="{3AE77C97-9CE5-46B8-8954-DCA94B71A481}">
      <dsp:nvSpPr>
        <dsp:cNvPr id="0" name=""/>
        <dsp:cNvSpPr/>
      </dsp:nvSpPr>
      <dsp:spPr>
        <a:xfrm>
          <a:off x="1204322" y="2054641"/>
          <a:ext cx="772387" cy="772387"/>
        </a:xfrm>
        <a:prstGeom prst="ellipse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dirty="0"/>
            <a:t>MHSC</a:t>
          </a:r>
        </a:p>
      </dsp:txBody>
      <dsp:txXfrm>
        <a:off x="1317435" y="2167754"/>
        <a:ext cx="546161" cy="546161"/>
      </dsp:txXfrm>
    </dsp:sp>
    <dsp:sp modelId="{E3205CE1-EEF5-4B6B-8F63-EEAFA4B9ABB7}">
      <dsp:nvSpPr>
        <dsp:cNvPr id="0" name=""/>
        <dsp:cNvSpPr/>
      </dsp:nvSpPr>
      <dsp:spPr>
        <a:xfrm rot="12272727">
          <a:off x="2039162" y="1806013"/>
          <a:ext cx="1011686" cy="20710"/>
        </a:xfrm>
        <a:custGeom>
          <a:avLst/>
          <a:gdLst/>
          <a:ahLst/>
          <a:cxnLst/>
          <a:rect l="0" t="0" r="0" b="0"/>
          <a:pathLst>
            <a:path>
              <a:moveTo>
                <a:pt x="0" y="10355"/>
              </a:moveTo>
              <a:lnTo>
                <a:pt x="1011686" y="10355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 dirty="0"/>
        </a:p>
      </dsp:txBody>
      <dsp:txXfrm rot="10800000">
        <a:off x="2519713" y="1791077"/>
        <a:ext cx="50584" cy="50584"/>
      </dsp:txXfrm>
    </dsp:sp>
    <dsp:sp modelId="{AB413D27-D4F6-4EAC-87DB-7FF2031EF9DA}">
      <dsp:nvSpPr>
        <dsp:cNvPr id="0" name=""/>
        <dsp:cNvSpPr/>
      </dsp:nvSpPr>
      <dsp:spPr>
        <a:xfrm>
          <a:off x="1347386" y="1059610"/>
          <a:ext cx="772387" cy="772387"/>
        </a:xfrm>
        <a:prstGeom prst="ellipse">
          <a:avLst/>
        </a:prstGeom>
        <a:solidFill>
          <a:schemeClr val="accent5">
            <a:hueOff val="-6082688"/>
            <a:satOff val="-15677"/>
            <a:lumOff val="-10588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dirty="0"/>
            <a:t>SADPMR</a:t>
          </a:r>
        </a:p>
      </dsp:txBody>
      <dsp:txXfrm>
        <a:off x="1460499" y="1172723"/>
        <a:ext cx="546161" cy="546161"/>
      </dsp:txXfrm>
    </dsp:sp>
    <dsp:sp modelId="{5586C85B-0872-451A-A0AA-11FCBF056028}">
      <dsp:nvSpPr>
        <dsp:cNvPr id="0" name=""/>
        <dsp:cNvSpPr/>
      </dsp:nvSpPr>
      <dsp:spPr>
        <a:xfrm rot="14236364">
          <a:off x="2368316" y="1426150"/>
          <a:ext cx="1011686" cy="20710"/>
        </a:xfrm>
        <a:custGeom>
          <a:avLst/>
          <a:gdLst/>
          <a:ahLst/>
          <a:cxnLst/>
          <a:rect l="0" t="0" r="0" b="0"/>
          <a:pathLst>
            <a:path>
              <a:moveTo>
                <a:pt x="0" y="10355"/>
              </a:moveTo>
              <a:lnTo>
                <a:pt x="1011686" y="10355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 dirty="0"/>
        </a:p>
      </dsp:txBody>
      <dsp:txXfrm rot="10800000">
        <a:off x="2848867" y="1411213"/>
        <a:ext cx="50584" cy="50584"/>
      </dsp:txXfrm>
    </dsp:sp>
    <dsp:sp modelId="{8D5D62AF-63A3-4E26-AD7A-BD440F26D3E5}">
      <dsp:nvSpPr>
        <dsp:cNvPr id="0" name=""/>
        <dsp:cNvSpPr/>
      </dsp:nvSpPr>
      <dsp:spPr>
        <a:xfrm>
          <a:off x="2005694" y="299882"/>
          <a:ext cx="772387" cy="772387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dirty="0"/>
            <a:t>SDT</a:t>
          </a:r>
        </a:p>
      </dsp:txBody>
      <dsp:txXfrm>
        <a:off x="2118807" y="412995"/>
        <a:ext cx="546161" cy="5461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10A7A-E79E-448E-A25A-C83792E407D9}">
      <dsp:nvSpPr>
        <dsp:cNvPr id="0" name=""/>
        <dsp:cNvSpPr/>
      </dsp:nvSpPr>
      <dsp:spPr>
        <a:xfrm>
          <a:off x="2216" y="0"/>
          <a:ext cx="2175419" cy="326306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700" kern="1200" dirty="0"/>
            <a:t>Research</a:t>
          </a:r>
        </a:p>
      </dsp:txBody>
      <dsp:txXfrm>
        <a:off x="2216" y="0"/>
        <a:ext cx="2175419" cy="978918"/>
      </dsp:txXfrm>
    </dsp:sp>
    <dsp:sp modelId="{64AE74D2-CC98-412B-BD7F-F9DFA22C9C99}">
      <dsp:nvSpPr>
        <dsp:cNvPr id="0" name=""/>
        <dsp:cNvSpPr/>
      </dsp:nvSpPr>
      <dsp:spPr>
        <a:xfrm>
          <a:off x="219758" y="979197"/>
          <a:ext cx="1740335" cy="6410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200" kern="1200" dirty="0"/>
            <a:t>MINTEK</a:t>
          </a:r>
        </a:p>
      </dsp:txBody>
      <dsp:txXfrm>
        <a:off x="238534" y="997973"/>
        <a:ext cx="1702783" cy="603508"/>
      </dsp:txXfrm>
    </dsp:sp>
    <dsp:sp modelId="{A90E30AD-C37F-4F11-AC0E-7D88D2A2BA3B}">
      <dsp:nvSpPr>
        <dsp:cNvPr id="0" name=""/>
        <dsp:cNvSpPr/>
      </dsp:nvSpPr>
      <dsp:spPr>
        <a:xfrm>
          <a:off x="219758" y="1718882"/>
          <a:ext cx="1740335" cy="641060"/>
        </a:xfrm>
        <a:prstGeom prst="roundRect">
          <a:avLst>
            <a:gd name="adj" fmla="val 10000"/>
          </a:avLst>
        </a:prstGeom>
        <a:solidFill>
          <a:schemeClr val="accent5">
            <a:hueOff val="-675854"/>
            <a:satOff val="-1742"/>
            <a:lumOff val="-1177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200" kern="1200" dirty="0"/>
            <a:t>CGS</a:t>
          </a:r>
        </a:p>
      </dsp:txBody>
      <dsp:txXfrm>
        <a:off x="238534" y="1737658"/>
        <a:ext cx="1702783" cy="603508"/>
      </dsp:txXfrm>
    </dsp:sp>
    <dsp:sp modelId="{527A9B37-62F0-4231-A158-86175005803B}">
      <dsp:nvSpPr>
        <dsp:cNvPr id="0" name=""/>
        <dsp:cNvSpPr/>
      </dsp:nvSpPr>
      <dsp:spPr>
        <a:xfrm>
          <a:off x="219758" y="2458568"/>
          <a:ext cx="1740335" cy="641060"/>
        </a:xfrm>
        <a:prstGeom prst="roundRect">
          <a:avLst>
            <a:gd name="adj" fmla="val 1000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200" kern="1200" dirty="0"/>
            <a:t>SANEDI</a:t>
          </a:r>
        </a:p>
      </dsp:txBody>
      <dsp:txXfrm>
        <a:off x="238534" y="2477344"/>
        <a:ext cx="1702783" cy="603508"/>
      </dsp:txXfrm>
    </dsp:sp>
    <dsp:sp modelId="{E408A153-6BFA-4894-A831-7E3EE236C1E6}">
      <dsp:nvSpPr>
        <dsp:cNvPr id="0" name=""/>
        <dsp:cNvSpPr/>
      </dsp:nvSpPr>
      <dsp:spPr>
        <a:xfrm>
          <a:off x="2340792" y="0"/>
          <a:ext cx="2175419" cy="326306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700" kern="1200" dirty="0"/>
            <a:t>Mining</a:t>
          </a:r>
        </a:p>
      </dsp:txBody>
      <dsp:txXfrm>
        <a:off x="2340792" y="0"/>
        <a:ext cx="2175419" cy="978918"/>
      </dsp:txXfrm>
    </dsp:sp>
    <dsp:sp modelId="{E4178213-FA1F-4149-980B-622807FC0A81}">
      <dsp:nvSpPr>
        <dsp:cNvPr id="0" name=""/>
        <dsp:cNvSpPr/>
      </dsp:nvSpPr>
      <dsp:spPr>
        <a:xfrm>
          <a:off x="2558334" y="979874"/>
          <a:ext cx="1740335" cy="983857"/>
        </a:xfrm>
        <a:prstGeom prst="roundRect">
          <a:avLst>
            <a:gd name="adj" fmla="val 10000"/>
          </a:avLst>
        </a:prstGeom>
        <a:solidFill>
          <a:schemeClr val="accent5">
            <a:hueOff val="-2027563"/>
            <a:satOff val="-5226"/>
            <a:lumOff val="-353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200" kern="1200" dirty="0"/>
            <a:t>MHSC</a:t>
          </a:r>
        </a:p>
      </dsp:txBody>
      <dsp:txXfrm>
        <a:off x="2587150" y="1008690"/>
        <a:ext cx="1682703" cy="926225"/>
      </dsp:txXfrm>
    </dsp:sp>
    <dsp:sp modelId="{CB8142E4-1338-4127-9346-A68305B4AE45}">
      <dsp:nvSpPr>
        <dsp:cNvPr id="0" name=""/>
        <dsp:cNvSpPr/>
      </dsp:nvSpPr>
      <dsp:spPr>
        <a:xfrm>
          <a:off x="2558334" y="2115094"/>
          <a:ext cx="1740335" cy="983857"/>
        </a:xfrm>
        <a:prstGeom prst="roundRect">
          <a:avLst>
            <a:gd name="adj" fmla="val 1000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200" kern="1200" dirty="0"/>
            <a:t>SDT</a:t>
          </a:r>
        </a:p>
      </dsp:txBody>
      <dsp:txXfrm>
        <a:off x="2587150" y="2143910"/>
        <a:ext cx="1682703" cy="926225"/>
      </dsp:txXfrm>
    </dsp:sp>
    <dsp:sp modelId="{CE028421-CB04-43D9-A111-C5D1F837F8F2}">
      <dsp:nvSpPr>
        <dsp:cNvPr id="0" name=""/>
        <dsp:cNvSpPr/>
      </dsp:nvSpPr>
      <dsp:spPr>
        <a:xfrm>
          <a:off x="4679368" y="0"/>
          <a:ext cx="2175419" cy="326306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700" kern="1200" dirty="0"/>
            <a:t>Energy</a:t>
          </a:r>
        </a:p>
      </dsp:txBody>
      <dsp:txXfrm>
        <a:off x="4679368" y="0"/>
        <a:ext cx="2175419" cy="978918"/>
      </dsp:txXfrm>
    </dsp:sp>
    <dsp:sp modelId="{5CC4450B-1D5F-45C7-BE22-5441558BC7B8}">
      <dsp:nvSpPr>
        <dsp:cNvPr id="0" name=""/>
        <dsp:cNvSpPr/>
      </dsp:nvSpPr>
      <dsp:spPr>
        <a:xfrm>
          <a:off x="4896910" y="979197"/>
          <a:ext cx="1740335" cy="641060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200" kern="1200" dirty="0"/>
            <a:t>NECSA Group</a:t>
          </a:r>
        </a:p>
      </dsp:txBody>
      <dsp:txXfrm>
        <a:off x="4915686" y="997973"/>
        <a:ext cx="1702783" cy="603508"/>
      </dsp:txXfrm>
    </dsp:sp>
    <dsp:sp modelId="{9E58FA95-9189-40AC-8870-91CA61AC2B92}">
      <dsp:nvSpPr>
        <dsp:cNvPr id="0" name=""/>
        <dsp:cNvSpPr/>
      </dsp:nvSpPr>
      <dsp:spPr>
        <a:xfrm>
          <a:off x="4896910" y="1718882"/>
          <a:ext cx="1740335" cy="641060"/>
        </a:xfrm>
        <a:prstGeom prst="roundRect">
          <a:avLst>
            <a:gd name="adj" fmla="val 1000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200" kern="1200" dirty="0"/>
            <a:t>CEF Group</a:t>
          </a:r>
        </a:p>
      </dsp:txBody>
      <dsp:txXfrm>
        <a:off x="4915686" y="1737658"/>
        <a:ext cx="1702783" cy="603508"/>
      </dsp:txXfrm>
    </dsp:sp>
    <dsp:sp modelId="{4D7EFD5F-A20B-438A-88FC-E1D1D6783D80}">
      <dsp:nvSpPr>
        <dsp:cNvPr id="0" name=""/>
        <dsp:cNvSpPr/>
      </dsp:nvSpPr>
      <dsp:spPr>
        <a:xfrm>
          <a:off x="4896910" y="2458568"/>
          <a:ext cx="1740335" cy="641060"/>
        </a:xfrm>
        <a:prstGeom prst="roundRect">
          <a:avLst>
            <a:gd name="adj" fmla="val 10000"/>
          </a:avLst>
        </a:prstGeom>
        <a:solidFill>
          <a:schemeClr val="accent5">
            <a:hueOff val="-4730980"/>
            <a:satOff val="-12193"/>
            <a:lumOff val="-8236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200" kern="1200" dirty="0"/>
            <a:t>NRWDI</a:t>
          </a:r>
        </a:p>
      </dsp:txBody>
      <dsp:txXfrm>
        <a:off x="4915686" y="2477344"/>
        <a:ext cx="1702783" cy="603508"/>
      </dsp:txXfrm>
    </dsp:sp>
    <dsp:sp modelId="{7CB5C314-0656-4877-A7CE-5CA3F319FEAD}">
      <dsp:nvSpPr>
        <dsp:cNvPr id="0" name=""/>
        <dsp:cNvSpPr/>
      </dsp:nvSpPr>
      <dsp:spPr>
        <a:xfrm>
          <a:off x="7017944" y="0"/>
          <a:ext cx="2175419" cy="326306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700" kern="1200" dirty="0"/>
            <a:t>Regulator</a:t>
          </a:r>
        </a:p>
      </dsp:txBody>
      <dsp:txXfrm>
        <a:off x="7017944" y="0"/>
        <a:ext cx="2175419" cy="978918"/>
      </dsp:txXfrm>
    </dsp:sp>
    <dsp:sp modelId="{F1AFA477-2C30-4D42-8122-128637C7B65B}">
      <dsp:nvSpPr>
        <dsp:cNvPr id="0" name=""/>
        <dsp:cNvSpPr/>
      </dsp:nvSpPr>
      <dsp:spPr>
        <a:xfrm>
          <a:off x="7235486" y="979197"/>
          <a:ext cx="1740335" cy="641060"/>
        </a:xfrm>
        <a:prstGeom prst="roundRect">
          <a:avLst>
            <a:gd name="adj" fmla="val 1000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200" kern="1200" dirty="0"/>
            <a:t>NERSA</a:t>
          </a:r>
        </a:p>
      </dsp:txBody>
      <dsp:txXfrm>
        <a:off x="7254262" y="997973"/>
        <a:ext cx="1702783" cy="603508"/>
      </dsp:txXfrm>
    </dsp:sp>
    <dsp:sp modelId="{17DA83A4-BFF0-4967-9F06-AAA517A1DDDB}">
      <dsp:nvSpPr>
        <dsp:cNvPr id="0" name=""/>
        <dsp:cNvSpPr/>
      </dsp:nvSpPr>
      <dsp:spPr>
        <a:xfrm>
          <a:off x="7235486" y="1718882"/>
          <a:ext cx="1740335" cy="641060"/>
        </a:xfrm>
        <a:prstGeom prst="roundRect">
          <a:avLst>
            <a:gd name="adj" fmla="val 10000"/>
          </a:avLst>
        </a:prstGeom>
        <a:solidFill>
          <a:schemeClr val="accent5">
            <a:hueOff val="-6082688"/>
            <a:satOff val="-15677"/>
            <a:lumOff val="-10588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200" kern="1200" dirty="0"/>
            <a:t>NNR</a:t>
          </a:r>
        </a:p>
      </dsp:txBody>
      <dsp:txXfrm>
        <a:off x="7254262" y="1737658"/>
        <a:ext cx="1702783" cy="603508"/>
      </dsp:txXfrm>
    </dsp:sp>
    <dsp:sp modelId="{E400C4BB-7D75-43D8-AFDA-197E943B7BBB}">
      <dsp:nvSpPr>
        <dsp:cNvPr id="0" name=""/>
        <dsp:cNvSpPr/>
      </dsp:nvSpPr>
      <dsp:spPr>
        <a:xfrm>
          <a:off x="7235486" y="2458568"/>
          <a:ext cx="1740335" cy="641060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200" kern="1200" dirty="0"/>
            <a:t>SADPMR</a:t>
          </a:r>
        </a:p>
      </dsp:txBody>
      <dsp:txXfrm>
        <a:off x="7254262" y="2477344"/>
        <a:ext cx="1702783" cy="6035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995E1-FEAF-4666-B439-F4295C97CA03}" type="datetimeFigureOut">
              <a:rPr lang="en-ZA" smtClean="0"/>
              <a:pPr/>
              <a:t>2022/02/17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1E06-93F3-4C90-B593-84B96C6F1B0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10587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5447E6-0829-4A74-8C15-F3FD35809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A7BB429-2E8F-4E0C-A44C-0CF90AAFA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4560A4-07CC-4F19-9E48-8E235B97B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67DC-AEC8-4210-B320-7D8FEAA6CE95}" type="datetime1">
              <a:rPr lang="en-ZA" smtClean="0"/>
              <a:pPr/>
              <a:t>2022/02/17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EFE646A-B0E3-4449-97CD-9265C760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166C1D-DDD1-4409-BEED-441EC5DB6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07FA-F1FA-499D-926C-C65FBF15179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0637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5BB8C9-5F07-4713-88F5-ADF9F3C84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ECA7005-19DE-45DF-8819-1B924DF39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7F1A46-068A-4CB7-A2DA-09D248E1B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2378-7495-4167-9392-C3909DE5B49A}" type="datetime1">
              <a:rPr lang="en-ZA" smtClean="0"/>
              <a:pPr/>
              <a:t>2022/02/17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8A0739-1BAD-4DDE-B4B1-9FE5B7F75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13BCD1-2BF2-4CCF-9815-2F532AA67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07FA-F1FA-499D-926C-C65FBF15179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11641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D0FC3A4-C088-4482-9AB1-B9603D2E67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FF32A35-283C-42CC-852F-B5871D852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C7D4CC-7B07-4CDE-9841-3E5C57F2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A0ADE-5D23-4960-9822-6E7568CB4FF5}" type="datetime1">
              <a:rPr lang="en-ZA" smtClean="0"/>
              <a:pPr/>
              <a:t>2022/02/17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41B420-052B-46B9-8ED4-147B51C52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ED89C9-467D-442C-A00F-764D2F873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07FA-F1FA-499D-926C-C65FBF15179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0659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06952F-8BA6-481F-A191-F8B72B1D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234F74-C535-43BE-AD57-B1C3C1B1C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B2910F-23AC-49A0-879F-C853AFADB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34BA-779E-4F00-98B0-ADA01D4F87DE}" type="datetime1">
              <a:rPr lang="en-ZA" smtClean="0"/>
              <a:pPr/>
              <a:t>2022/02/17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ACB73B-378E-41FF-92F4-A7A1BBA52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17AF74-8177-4640-918E-E8662D4D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07FA-F1FA-499D-926C-C65FBF15179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39556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F5F4D8-B012-447B-B76F-4BF6DF7AD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4687EE2-3D28-47C7-A367-100130FF9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981D4F-5F6C-4597-BC48-B0414D4AE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9082-ED12-4EF8-8545-2244A7BDF477}" type="datetime1">
              <a:rPr lang="en-ZA" smtClean="0"/>
              <a:pPr/>
              <a:t>2022/02/17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E2FA77-2CB1-41A7-8C31-5218C9AE4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BE2501-86E8-4D78-9895-73530501F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07FA-F1FA-499D-926C-C65FBF15179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0230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E963D4-446F-4C41-9BD5-06CFD7AC5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7B63BB-2563-49C9-A2E0-58ED07A0E5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2023206-94F7-4D31-9AEE-0E61E10E7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C44C4E-2E69-4A69-9BE2-E1C14F0A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54100-D1FD-49C5-9805-B206024ED634}" type="datetime1">
              <a:rPr lang="en-ZA" smtClean="0"/>
              <a:pPr/>
              <a:t>2022/02/17</a:t>
            </a:fld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41441D-59E3-4B9A-ACD3-DD10E2999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87F38A5-0750-48F3-8331-AEDE2482F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07FA-F1FA-499D-926C-C65FBF15179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5943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9E3CD9-3115-4EF9-B1A3-4459C9A41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FCB3910-D2AA-4A2F-9FA3-C35C8AE1F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5410843-D255-4D1A-B974-0C81902DB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856D055-F9BB-4DDD-9BEE-54CF311109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7E29268-F576-47A3-8871-AB9DC0E82A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4F67342-2EC6-491F-BE0E-17F36A30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CF47-F308-47F3-9203-85FDB67DE106}" type="datetime1">
              <a:rPr lang="en-ZA" smtClean="0"/>
              <a:pPr/>
              <a:t>2022/02/17</a:t>
            </a:fld>
            <a:endParaRPr lang="en-Z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5493597-D2C1-41AD-A890-95BD50C4F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3E92FD5-5F4F-4C8F-A0AA-5FA8F122A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07FA-F1FA-499D-926C-C65FBF15179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0456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8DA9C6-E6E8-481E-8942-F8CA7B17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EE47EF2-2316-4F65-902B-F2B15238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72BEE-D709-4C17-B18C-0B477550BF71}" type="datetime1">
              <a:rPr lang="en-ZA" smtClean="0"/>
              <a:pPr/>
              <a:t>2022/02/17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63A4B20-144E-4046-9C91-30978745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D8A7A22-EDE9-46C1-9716-33A1142E6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07FA-F1FA-499D-926C-C65FBF15179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702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88E683D-493E-4934-8827-E5B2D2E60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4188-39E9-406C-87A2-26752F93D573}" type="datetime1">
              <a:rPr lang="en-ZA" smtClean="0"/>
              <a:pPr/>
              <a:t>2022/02/17</a:t>
            </a:fld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607A2B4-E164-4AD0-BF5F-8ACC9EC5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4253B74-EA1C-4DB1-8941-1B2714EA7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07FA-F1FA-499D-926C-C65FBF15179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03597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075375-FF3B-4ADA-A296-C2F9A5D0F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9406C2-AD54-493D-A3BE-5F2DC630F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6D9CA76-E679-4015-9066-855BA2397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3982DC9-E6EA-47DC-A287-3ECE7964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97EC-9CDE-49A5-BE8D-72FEC6ABAD39}" type="datetime1">
              <a:rPr lang="en-ZA" smtClean="0"/>
              <a:pPr/>
              <a:t>2022/02/17</a:t>
            </a:fld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4A2419-23AA-4884-BD73-5F0C8493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310B6A0-C3AA-4BD9-84A8-00B0D0DBD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07FA-F1FA-499D-926C-C65FBF15179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98161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D9594A-4A41-4219-BA65-E3D9A57A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AE5DA00-E11C-4DD8-A7CB-6692341D2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2D3AF13-86BE-4AEF-8FD1-5B374CC0D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4E0ADD3-50FA-4CF6-9605-C3CD19F55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2F31-D620-4DE8-B4C0-261BE571046F}" type="datetime1">
              <a:rPr lang="en-ZA" smtClean="0"/>
              <a:pPr/>
              <a:t>2022/02/17</a:t>
            </a:fld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26DFECA-EAD3-4F3D-93A3-4F0A4223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D500742-9E53-4771-A74D-9F48472F9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07FA-F1FA-499D-926C-C65FBF15179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5119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D6CFE0D-741B-4E2F-BBC7-079959E1D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97F814-540D-4CD6-8A53-70061FF94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066278-124A-411F-942F-B960223881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16AD5-F212-404E-ABAA-5D7EB1C4CD7A}" type="datetime1">
              <a:rPr lang="en-ZA" smtClean="0"/>
              <a:pPr/>
              <a:t>2022/02/17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224475-D3AC-4252-8EE7-8B6F71AB1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192DA0-9847-4610-B35F-786977101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D07FA-F1FA-499D-926C-C65FBF15179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9836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2.xml"/><Relationship Id="rId5" Type="http://schemas.openxmlformats.org/officeDocument/2006/relationships/image" Target="../media/image4.svg"/><Relationship Id="rId10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3.xml"/><Relationship Id="rId5" Type="http://schemas.openxmlformats.org/officeDocument/2006/relationships/image" Target="../media/image4.svg"/><Relationship Id="rId10" Type="http://schemas.microsoft.com/office/2007/relationships/diagramDrawing" Target="../diagrams/drawing3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4.xml"/><Relationship Id="rId5" Type="http://schemas.openxmlformats.org/officeDocument/2006/relationships/image" Target="../media/image4.svg"/><Relationship Id="rId10" Type="http://schemas.microsoft.com/office/2007/relationships/diagramDrawing" Target="../diagrams/drawing4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.xml"/><Relationship Id="rId5" Type="http://schemas.openxmlformats.org/officeDocument/2006/relationships/image" Target="../media/image4.sv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6D9DD8-45BA-4DBC-981C-BE4418616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0943" y="3540046"/>
            <a:ext cx="9144000" cy="1332205"/>
          </a:xfrm>
          <a:noFill/>
        </p:spPr>
        <p:txBody>
          <a:bodyPr>
            <a:normAutofit/>
          </a:bodyPr>
          <a:lstStyle/>
          <a:p>
            <a:endParaRPr lang="en-ZA" b="1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CE583C1-9938-44F7-9975-BCF10F2ABA0A}"/>
              </a:ext>
            </a:extLst>
          </p:cNvPr>
          <p:cNvSpPr/>
          <p:nvPr/>
        </p:nvSpPr>
        <p:spPr>
          <a:xfrm>
            <a:off x="0" y="5976730"/>
            <a:ext cx="12192000" cy="8812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="" xmlns:a16="http://schemas.microsoft.com/office/drawing/2014/main" id="{FB1323A7-E4DD-4394-A7F5-37144C64EE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2" y="6029738"/>
            <a:ext cx="1992398" cy="84832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2A778D4F-1A4E-4023-AC08-2FFC8D3D91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39061" y="5969956"/>
            <a:ext cx="1031245" cy="100669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C3F4C2E-B93A-425E-AC42-89A8176B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07FA-F1FA-499D-926C-C65FBF151797}" type="slidenum">
              <a:rPr lang="en-ZA" smtClean="0"/>
              <a:pPr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71208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BF82D0-0CFB-45A4-B5E5-436CEE4B8CF3}"/>
              </a:ext>
            </a:extLst>
          </p:cNvPr>
          <p:cNvSpPr/>
          <p:nvPr/>
        </p:nvSpPr>
        <p:spPr>
          <a:xfrm>
            <a:off x="0" y="5976730"/>
            <a:ext cx="12192000" cy="8812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94395A-0AFB-4002-9F36-5498B613B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80976"/>
            <a:ext cx="9753600" cy="800100"/>
          </a:xfrm>
        </p:spPr>
        <p:txBody>
          <a:bodyPr>
            <a:normAutofit fontScale="90000"/>
          </a:bodyPr>
          <a:lstStyle/>
          <a:p>
            <a:r>
              <a:rPr lang="en-ZA" b="1" dirty="0">
                <a:latin typeface="Algerian" panose="04020705040A02060702" pitchFamily="82" charset="0"/>
              </a:rPr>
              <a:t>SOE’S Executive summary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6481CD73-79C3-4928-B576-43059C21526D}"/>
              </a:ext>
            </a:extLst>
          </p:cNvPr>
          <p:cNvCxnSpPr/>
          <p:nvPr/>
        </p:nvCxnSpPr>
        <p:spPr>
          <a:xfrm>
            <a:off x="0" y="5976730"/>
            <a:ext cx="12192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xt&#10;&#10;Description automatically generated">
            <a:extLst>
              <a:ext uri="{FF2B5EF4-FFF2-40B4-BE49-F238E27FC236}">
                <a16:creationId xmlns="" xmlns:a16="http://schemas.microsoft.com/office/drawing/2014/main" id="{DF9096E0-E3D3-42EE-932B-7355552CFA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2" y="6029738"/>
            <a:ext cx="1992398" cy="84832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001A8AD0-93F8-4DC6-A0D3-E116760214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39061" y="5969956"/>
            <a:ext cx="1031245" cy="1006692"/>
          </a:xfrm>
          <a:prstGeom prst="rect">
            <a:avLst/>
          </a:prstGeom>
        </p:spPr>
      </p:pic>
      <p:graphicFrame>
        <p:nvGraphicFramePr>
          <p:cNvPr id="8" name="Content Placeholder 3">
            <a:extLst>
              <a:ext uri="{FF2B5EF4-FFF2-40B4-BE49-F238E27FC236}">
                <a16:creationId xmlns="" xmlns:a16="http://schemas.microsoft.com/office/drawing/2014/main" id="{1DAB39CC-4336-47FF-B9DB-FF4A47BEC8A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8400" y="1825626"/>
          <a:ext cx="9195581" cy="3263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8A50EC6-088C-4538-B039-BC87A6DB8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25618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D07FA-F1FA-499D-926C-C65FBF151797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280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BF82D0-0CFB-45A4-B5E5-436CEE4B8CF3}"/>
              </a:ext>
            </a:extLst>
          </p:cNvPr>
          <p:cNvSpPr/>
          <p:nvPr/>
        </p:nvSpPr>
        <p:spPr>
          <a:xfrm>
            <a:off x="0" y="5976730"/>
            <a:ext cx="12192000" cy="8812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94395A-0AFB-4002-9F36-5498B613B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162" y="262248"/>
            <a:ext cx="7131041" cy="800100"/>
          </a:xfrm>
        </p:spPr>
        <p:txBody>
          <a:bodyPr>
            <a:normAutofit fontScale="90000"/>
          </a:bodyPr>
          <a:lstStyle/>
          <a:p>
            <a:r>
              <a:rPr lang="en-ZA" sz="2700" b="1" dirty="0">
                <a:latin typeface="Algerian" panose="04020705040A02060702" pitchFamily="82" charset="0"/>
              </a:rPr>
              <a:t/>
            </a:r>
            <a:br>
              <a:rPr lang="en-ZA" sz="2700" b="1" dirty="0">
                <a:latin typeface="Algerian" panose="04020705040A02060702" pitchFamily="82" charset="0"/>
              </a:rPr>
            </a:br>
            <a:r>
              <a:rPr lang="en-ZA" sz="2700" b="1" dirty="0">
                <a:latin typeface="Algerian" panose="04020705040A02060702" pitchFamily="82" charset="0"/>
              </a:rPr>
              <a:t/>
            </a:r>
            <a:br>
              <a:rPr lang="en-ZA" sz="2700" b="1" dirty="0">
                <a:latin typeface="Algerian" panose="04020705040A02060702" pitchFamily="82" charset="0"/>
              </a:rPr>
            </a:br>
            <a:r>
              <a:rPr lang="en-ZA" sz="2700" b="1" dirty="0">
                <a:latin typeface="Algerian" panose="04020705040A02060702" pitchFamily="82" charset="0"/>
              </a:rPr>
              <a:t/>
            </a:r>
            <a:br>
              <a:rPr lang="en-ZA" sz="2700" b="1" dirty="0">
                <a:latin typeface="Algerian" panose="04020705040A02060702" pitchFamily="82" charset="0"/>
              </a:rPr>
            </a:br>
            <a:r>
              <a:rPr lang="en-ZA" sz="2700" b="1" dirty="0">
                <a:latin typeface="Algerian" panose="04020705040A02060702" pitchFamily="82" charset="0"/>
              </a:rPr>
              <a:t/>
            </a:r>
            <a:br>
              <a:rPr lang="en-ZA" sz="2700" b="1" dirty="0">
                <a:latin typeface="Algerian" panose="04020705040A02060702" pitchFamily="82" charset="0"/>
              </a:rPr>
            </a:br>
            <a:r>
              <a:rPr lang="en-ZA" sz="2700" b="1" dirty="0">
                <a:latin typeface="Algerian" panose="04020705040A02060702" pitchFamily="82" charset="0"/>
              </a:rPr>
              <a:t/>
            </a:r>
            <a:br>
              <a:rPr lang="en-ZA" sz="2700" b="1" dirty="0">
                <a:latin typeface="Algerian" panose="04020705040A02060702" pitchFamily="82" charset="0"/>
              </a:rPr>
            </a:br>
            <a:r>
              <a:rPr lang="en-ZA" sz="2700" b="1" dirty="0">
                <a:latin typeface="Algerian" panose="04020705040A02060702" pitchFamily="82" charset="0"/>
              </a:rPr>
              <a:t/>
            </a:r>
            <a:br>
              <a:rPr lang="en-ZA" sz="2700" b="1" dirty="0">
                <a:latin typeface="Algerian" panose="04020705040A02060702" pitchFamily="82" charset="0"/>
              </a:rPr>
            </a:br>
            <a:r>
              <a:rPr lang="en-ZA" sz="2700" b="1" dirty="0">
                <a:latin typeface="Algerian" panose="04020705040A02060702" pitchFamily="82" charset="0"/>
              </a:rPr>
              <a:t/>
            </a:r>
            <a:br>
              <a:rPr lang="en-ZA" sz="2700" b="1" dirty="0">
                <a:latin typeface="Algerian" panose="04020705040A02060702" pitchFamily="82" charset="0"/>
              </a:rPr>
            </a:br>
            <a:r>
              <a:rPr lang="en-ZA" sz="2700" b="1" dirty="0">
                <a:latin typeface="Algerian" panose="04020705040A02060702" pitchFamily="82" charset="0"/>
              </a:rPr>
              <a:t/>
            </a:r>
            <a:br>
              <a:rPr lang="en-ZA" sz="2700" b="1" dirty="0">
                <a:latin typeface="Algerian" panose="04020705040A02060702" pitchFamily="82" charset="0"/>
              </a:rPr>
            </a:br>
            <a:r>
              <a:rPr lang="en-ZA" sz="2700" b="1" dirty="0">
                <a:latin typeface="Algerian" panose="04020705040A02060702" pitchFamily="82" charset="0"/>
              </a:rPr>
              <a:t/>
            </a:r>
            <a:br>
              <a:rPr lang="en-ZA" sz="2700" b="1" dirty="0">
                <a:latin typeface="Algerian" panose="04020705040A02060702" pitchFamily="82" charset="0"/>
              </a:rPr>
            </a:br>
            <a:r>
              <a:rPr lang="en-ZA" sz="2700" b="1" dirty="0">
                <a:latin typeface="Algerian" panose="04020705040A02060702" pitchFamily="82" charset="0"/>
              </a:rPr>
              <a:t/>
            </a:r>
            <a:br>
              <a:rPr lang="en-ZA" sz="2700" b="1" dirty="0">
                <a:latin typeface="Algerian" panose="04020705040A02060702" pitchFamily="82" charset="0"/>
              </a:rPr>
            </a:br>
            <a:r>
              <a:rPr lang="en-ZA" sz="4400" b="1" dirty="0">
                <a:latin typeface="Algerian" panose="04020705040A02060702" pitchFamily="82" charset="0"/>
              </a:rPr>
              <a:t>2020/21 Audit Outcome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6481CD73-79C3-4928-B576-43059C21526D}"/>
              </a:ext>
            </a:extLst>
          </p:cNvPr>
          <p:cNvCxnSpPr/>
          <p:nvPr/>
        </p:nvCxnSpPr>
        <p:spPr>
          <a:xfrm>
            <a:off x="0" y="5976730"/>
            <a:ext cx="12192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xt&#10;&#10;Description automatically generated">
            <a:extLst>
              <a:ext uri="{FF2B5EF4-FFF2-40B4-BE49-F238E27FC236}">
                <a16:creationId xmlns="" xmlns:a16="http://schemas.microsoft.com/office/drawing/2014/main" id="{DF9096E0-E3D3-42EE-932B-7355552CFA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2" y="6029738"/>
            <a:ext cx="1992398" cy="84832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001A8AD0-93F8-4DC6-A0D3-E116760214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39061" y="5969956"/>
            <a:ext cx="1031245" cy="1006692"/>
          </a:xfrm>
          <a:prstGeom prst="rect">
            <a:avLst/>
          </a:prstGeom>
        </p:spPr>
      </p:pic>
      <p:graphicFrame>
        <p:nvGraphicFramePr>
          <p:cNvPr id="8" name="Content Placeholder 3">
            <a:extLst>
              <a:ext uri="{FF2B5EF4-FFF2-40B4-BE49-F238E27FC236}">
                <a16:creationId xmlns="" xmlns:a16="http://schemas.microsoft.com/office/drawing/2014/main" id="{1DAB39CC-4336-47FF-B9DB-FF4A47BEC8A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62471" y="1243428"/>
          <a:ext cx="6758608" cy="3593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6A157C1-D4F3-4C3E-B2CE-1DF8966B26E9}"/>
              </a:ext>
            </a:extLst>
          </p:cNvPr>
          <p:cNvSpPr txBox="1"/>
          <p:nvPr/>
        </p:nvSpPr>
        <p:spPr>
          <a:xfrm>
            <a:off x="9793357" y="1367461"/>
            <a:ext cx="20408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Clean Audit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Unqualified with findings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Disclaimed with findings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Outstanding Audit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lowchart: Connector 22">
            <a:extLst>
              <a:ext uri="{FF2B5EF4-FFF2-40B4-BE49-F238E27FC236}">
                <a16:creationId xmlns="" xmlns:a16="http://schemas.microsoft.com/office/drawing/2014/main" id="{B5EC06D8-2077-4D8C-995E-6A57DEFA91EE}"/>
              </a:ext>
            </a:extLst>
          </p:cNvPr>
          <p:cNvSpPr/>
          <p:nvPr/>
        </p:nvSpPr>
        <p:spPr>
          <a:xfrm>
            <a:off x="11052309" y="1367461"/>
            <a:ext cx="443952" cy="376426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="" xmlns:a16="http://schemas.microsoft.com/office/drawing/2014/main" id="{61179AA6-548F-43FF-9240-BAAA6AC2754C}"/>
              </a:ext>
            </a:extLst>
          </p:cNvPr>
          <p:cNvSpPr/>
          <p:nvPr/>
        </p:nvSpPr>
        <p:spPr>
          <a:xfrm>
            <a:off x="11039062" y="2283412"/>
            <a:ext cx="457200" cy="376426"/>
          </a:xfrm>
          <a:prstGeom prst="flowChartConnector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lowchart: Connector 24">
            <a:extLst>
              <a:ext uri="{FF2B5EF4-FFF2-40B4-BE49-F238E27FC236}">
                <a16:creationId xmlns="" xmlns:a16="http://schemas.microsoft.com/office/drawing/2014/main" id="{8053DB88-4A26-47F3-BF8B-E5153ECF0E2D}"/>
              </a:ext>
            </a:extLst>
          </p:cNvPr>
          <p:cNvSpPr/>
          <p:nvPr/>
        </p:nvSpPr>
        <p:spPr>
          <a:xfrm>
            <a:off x="11039061" y="3087757"/>
            <a:ext cx="457200" cy="432399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lowchart: Connector 25">
            <a:extLst>
              <a:ext uri="{FF2B5EF4-FFF2-40B4-BE49-F238E27FC236}">
                <a16:creationId xmlns="" xmlns:a16="http://schemas.microsoft.com/office/drawing/2014/main" id="{7A40F23B-FE55-4713-9169-B47956F6DD2C}"/>
              </a:ext>
            </a:extLst>
          </p:cNvPr>
          <p:cNvSpPr/>
          <p:nvPr/>
        </p:nvSpPr>
        <p:spPr>
          <a:xfrm>
            <a:off x="11039061" y="3948075"/>
            <a:ext cx="457200" cy="488031"/>
          </a:xfrm>
          <a:prstGeom prst="flowChartConnec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D7B123F-9171-4C7D-88FC-9819D3288BEC}"/>
              </a:ext>
            </a:extLst>
          </p:cNvPr>
          <p:cNvSpPr txBox="1"/>
          <p:nvPr/>
        </p:nvSpPr>
        <p:spPr>
          <a:xfrm>
            <a:off x="2862471" y="5018123"/>
            <a:ext cx="9329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NRWDI has received consecutive clean audits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SADPMR regressed from a clean audit in 2019/20 to an unqualified with findings in 2020/21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NECSA group received another disclaimer while the CEF group audit is outstanding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8C5951C-AAD2-4AAF-BD75-568C3568A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87187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D07FA-F1FA-499D-926C-C65FBF151797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="" xmlns:a16="http://schemas.microsoft.com/office/drawing/2014/main" id="{40F37A78-8D76-4253-90E8-4CDB27132EF3}"/>
              </a:ext>
            </a:extLst>
          </p:cNvPr>
          <p:cNvSpPr/>
          <p:nvPr/>
        </p:nvSpPr>
        <p:spPr>
          <a:xfrm>
            <a:off x="7246960" y="5095461"/>
            <a:ext cx="300251" cy="227166"/>
          </a:xfrm>
          <a:prstGeom prst="star6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tar: 6 Points 16">
            <a:extLst>
              <a:ext uri="{FF2B5EF4-FFF2-40B4-BE49-F238E27FC236}">
                <a16:creationId xmlns="" xmlns:a16="http://schemas.microsoft.com/office/drawing/2014/main" id="{AC577368-ACEF-4E76-8BB2-C29F51A0C20B}"/>
              </a:ext>
            </a:extLst>
          </p:cNvPr>
          <p:cNvSpPr/>
          <p:nvPr/>
        </p:nvSpPr>
        <p:spPr>
          <a:xfrm>
            <a:off x="7574506" y="5095461"/>
            <a:ext cx="300251" cy="227166"/>
          </a:xfrm>
          <a:prstGeom prst="star6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tar: 6 Points 17">
            <a:extLst>
              <a:ext uri="{FF2B5EF4-FFF2-40B4-BE49-F238E27FC236}">
                <a16:creationId xmlns="" xmlns:a16="http://schemas.microsoft.com/office/drawing/2014/main" id="{CABF4BA2-A5A3-4FB3-BB93-02EA66B51528}"/>
              </a:ext>
            </a:extLst>
          </p:cNvPr>
          <p:cNvSpPr/>
          <p:nvPr/>
        </p:nvSpPr>
        <p:spPr>
          <a:xfrm>
            <a:off x="7874756" y="5102235"/>
            <a:ext cx="341195" cy="220392"/>
          </a:xfrm>
          <a:prstGeom prst="star6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028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BF82D0-0CFB-45A4-B5E5-436CEE4B8CF3}"/>
              </a:ext>
            </a:extLst>
          </p:cNvPr>
          <p:cNvSpPr/>
          <p:nvPr/>
        </p:nvSpPr>
        <p:spPr>
          <a:xfrm>
            <a:off x="0" y="5976730"/>
            <a:ext cx="12192000" cy="8812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94395A-0AFB-4002-9F36-5498B613B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9" y="262248"/>
            <a:ext cx="7858539" cy="800100"/>
          </a:xfrm>
        </p:spPr>
        <p:txBody>
          <a:bodyPr>
            <a:normAutofit fontScale="90000"/>
          </a:bodyPr>
          <a:lstStyle/>
          <a:p>
            <a:r>
              <a:rPr lang="en-ZA" sz="2700" b="1" dirty="0">
                <a:latin typeface="Algerian" panose="04020705040A02060702" pitchFamily="82" charset="0"/>
              </a:rPr>
              <a:t/>
            </a:r>
            <a:br>
              <a:rPr lang="en-ZA" sz="2700" b="1" dirty="0">
                <a:latin typeface="Algerian" panose="04020705040A02060702" pitchFamily="82" charset="0"/>
              </a:rPr>
            </a:br>
            <a:r>
              <a:rPr lang="en-ZA" sz="2700" b="1" dirty="0">
                <a:latin typeface="Algerian" panose="04020705040A02060702" pitchFamily="82" charset="0"/>
              </a:rPr>
              <a:t/>
            </a:r>
            <a:br>
              <a:rPr lang="en-ZA" sz="2700" b="1" dirty="0">
                <a:latin typeface="Algerian" panose="04020705040A02060702" pitchFamily="82" charset="0"/>
              </a:rPr>
            </a:br>
            <a:r>
              <a:rPr lang="en-ZA" sz="2700" b="1" dirty="0">
                <a:latin typeface="Algerian" panose="04020705040A02060702" pitchFamily="82" charset="0"/>
              </a:rPr>
              <a:t/>
            </a:r>
            <a:br>
              <a:rPr lang="en-ZA" sz="2700" b="1" dirty="0">
                <a:latin typeface="Algerian" panose="04020705040A02060702" pitchFamily="82" charset="0"/>
              </a:rPr>
            </a:br>
            <a:r>
              <a:rPr lang="en-ZA" sz="2700" b="1" dirty="0">
                <a:latin typeface="Algerian" panose="04020705040A02060702" pitchFamily="82" charset="0"/>
              </a:rPr>
              <a:t/>
            </a:r>
            <a:br>
              <a:rPr lang="en-ZA" sz="2700" b="1" dirty="0">
                <a:latin typeface="Algerian" panose="04020705040A02060702" pitchFamily="82" charset="0"/>
              </a:rPr>
            </a:br>
            <a:r>
              <a:rPr lang="en-ZA" sz="2700" b="1" dirty="0">
                <a:latin typeface="Algerian" panose="04020705040A02060702" pitchFamily="82" charset="0"/>
              </a:rPr>
              <a:t/>
            </a:r>
            <a:br>
              <a:rPr lang="en-ZA" sz="2700" b="1" dirty="0">
                <a:latin typeface="Algerian" panose="04020705040A02060702" pitchFamily="82" charset="0"/>
              </a:rPr>
            </a:br>
            <a:r>
              <a:rPr lang="en-ZA" sz="2700" b="1" dirty="0">
                <a:latin typeface="Algerian" panose="04020705040A02060702" pitchFamily="82" charset="0"/>
              </a:rPr>
              <a:t/>
            </a:r>
            <a:br>
              <a:rPr lang="en-ZA" sz="2700" b="1" dirty="0">
                <a:latin typeface="Algerian" panose="04020705040A02060702" pitchFamily="82" charset="0"/>
              </a:rPr>
            </a:br>
            <a:r>
              <a:rPr lang="en-ZA" sz="2700" b="1" dirty="0">
                <a:latin typeface="Algerian" panose="04020705040A02060702" pitchFamily="82" charset="0"/>
              </a:rPr>
              <a:t/>
            </a:r>
            <a:br>
              <a:rPr lang="en-ZA" sz="2700" b="1" dirty="0">
                <a:latin typeface="Algerian" panose="04020705040A02060702" pitchFamily="82" charset="0"/>
              </a:rPr>
            </a:br>
            <a:r>
              <a:rPr lang="en-ZA" sz="2700" b="1" dirty="0">
                <a:latin typeface="Algerian" panose="04020705040A02060702" pitchFamily="82" charset="0"/>
              </a:rPr>
              <a:t/>
            </a:r>
            <a:br>
              <a:rPr lang="en-ZA" sz="2700" b="1" dirty="0">
                <a:latin typeface="Algerian" panose="04020705040A02060702" pitchFamily="82" charset="0"/>
              </a:rPr>
            </a:br>
            <a:r>
              <a:rPr lang="en-ZA" sz="2700" b="1" dirty="0">
                <a:latin typeface="Algerian" panose="04020705040A02060702" pitchFamily="82" charset="0"/>
              </a:rPr>
              <a:t/>
            </a:r>
            <a:br>
              <a:rPr lang="en-ZA" sz="2700" b="1" dirty="0">
                <a:latin typeface="Algerian" panose="04020705040A02060702" pitchFamily="82" charset="0"/>
              </a:rPr>
            </a:br>
            <a:r>
              <a:rPr lang="en-ZA" sz="2700" b="1" dirty="0">
                <a:latin typeface="Algerian" panose="04020705040A02060702" pitchFamily="82" charset="0"/>
              </a:rPr>
              <a:t/>
            </a:r>
            <a:br>
              <a:rPr lang="en-ZA" sz="2700" b="1" dirty="0">
                <a:latin typeface="Algerian" panose="04020705040A02060702" pitchFamily="82" charset="0"/>
              </a:rPr>
            </a:br>
            <a:r>
              <a:rPr lang="en-ZA" sz="4400" b="1" dirty="0">
                <a:latin typeface="Algerian" panose="04020705040A02060702" pitchFamily="82" charset="0"/>
              </a:rPr>
              <a:t>2020/21 AGSA Audit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6481CD73-79C3-4928-B576-43059C21526D}"/>
              </a:ext>
            </a:extLst>
          </p:cNvPr>
          <p:cNvCxnSpPr/>
          <p:nvPr/>
        </p:nvCxnSpPr>
        <p:spPr>
          <a:xfrm>
            <a:off x="0" y="5976730"/>
            <a:ext cx="12192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xt&#10;&#10;Description automatically generated">
            <a:extLst>
              <a:ext uri="{FF2B5EF4-FFF2-40B4-BE49-F238E27FC236}">
                <a16:creationId xmlns="" xmlns:a16="http://schemas.microsoft.com/office/drawing/2014/main" id="{DF9096E0-E3D3-42EE-932B-7355552CFA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2" y="6029738"/>
            <a:ext cx="1992398" cy="84832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001A8AD0-93F8-4DC6-A0D3-E116760214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39061" y="5969956"/>
            <a:ext cx="1031245" cy="1006692"/>
          </a:xfrm>
          <a:prstGeom prst="rect">
            <a:avLst/>
          </a:prstGeom>
        </p:spPr>
      </p:pic>
      <p:graphicFrame>
        <p:nvGraphicFramePr>
          <p:cNvPr id="16" name="Content Placeholder 2" descr="SmartArt graphic">
            <a:extLst>
              <a:ext uri="{FF2B5EF4-FFF2-40B4-BE49-F238E27FC236}">
                <a16:creationId xmlns="" xmlns:a16="http://schemas.microsoft.com/office/drawing/2014/main" id="{644E8CB3-7143-4567-9EE1-5FB7AC7A0475}"/>
              </a:ext>
            </a:extLst>
          </p:cNvPr>
          <p:cNvGraphicFramePr>
            <a:graphicFrameLocks/>
          </p:cNvGraphicFramePr>
          <p:nvPr/>
        </p:nvGraphicFramePr>
        <p:xfrm>
          <a:off x="2319130" y="1908313"/>
          <a:ext cx="8806070" cy="331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E2B4118-96D9-4733-96B8-232532E65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28268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D07FA-F1FA-499D-926C-C65FBF151797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207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BF82D0-0CFB-45A4-B5E5-436CEE4B8CF3}"/>
              </a:ext>
            </a:extLst>
          </p:cNvPr>
          <p:cNvSpPr/>
          <p:nvPr/>
        </p:nvSpPr>
        <p:spPr>
          <a:xfrm>
            <a:off x="0" y="6032667"/>
            <a:ext cx="12192000" cy="8812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94395A-0AFB-4002-9F36-5498B613B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9" y="262248"/>
            <a:ext cx="8734568" cy="800100"/>
          </a:xfrm>
        </p:spPr>
        <p:txBody>
          <a:bodyPr>
            <a:normAutofit fontScale="90000"/>
          </a:bodyPr>
          <a:lstStyle/>
          <a:p>
            <a:r>
              <a:rPr lang="en-ZA" sz="2700" b="1" dirty="0">
                <a:latin typeface="Algerian" panose="04020705040A02060702" pitchFamily="82" charset="0"/>
              </a:rPr>
              <a:t/>
            </a:r>
            <a:br>
              <a:rPr lang="en-ZA" sz="2700" b="1" dirty="0">
                <a:latin typeface="Algerian" panose="04020705040A02060702" pitchFamily="82" charset="0"/>
              </a:rPr>
            </a:br>
            <a:r>
              <a:rPr lang="en-ZA" sz="2700" b="1" dirty="0">
                <a:latin typeface="Algerian" panose="04020705040A02060702" pitchFamily="82" charset="0"/>
              </a:rPr>
              <a:t/>
            </a:r>
            <a:br>
              <a:rPr lang="en-ZA" sz="2700" b="1" dirty="0">
                <a:latin typeface="Algerian" panose="04020705040A02060702" pitchFamily="82" charset="0"/>
              </a:rPr>
            </a:br>
            <a:r>
              <a:rPr lang="en-ZA" sz="2700" b="1" dirty="0">
                <a:latin typeface="Algerian" panose="04020705040A02060702" pitchFamily="82" charset="0"/>
              </a:rPr>
              <a:t/>
            </a:r>
            <a:br>
              <a:rPr lang="en-ZA" sz="2700" b="1" dirty="0">
                <a:latin typeface="Algerian" panose="04020705040A02060702" pitchFamily="82" charset="0"/>
              </a:rPr>
            </a:br>
            <a:r>
              <a:rPr lang="en-ZA" sz="2700" b="1" dirty="0">
                <a:latin typeface="Algerian" panose="04020705040A02060702" pitchFamily="82" charset="0"/>
              </a:rPr>
              <a:t/>
            </a:r>
            <a:br>
              <a:rPr lang="en-ZA" sz="2700" b="1" dirty="0">
                <a:latin typeface="Algerian" panose="04020705040A02060702" pitchFamily="82" charset="0"/>
              </a:rPr>
            </a:br>
            <a:r>
              <a:rPr lang="en-ZA" sz="2700" b="1" dirty="0">
                <a:latin typeface="Algerian" panose="04020705040A02060702" pitchFamily="82" charset="0"/>
              </a:rPr>
              <a:t/>
            </a:r>
            <a:br>
              <a:rPr lang="en-ZA" sz="2700" b="1" dirty="0">
                <a:latin typeface="Algerian" panose="04020705040A02060702" pitchFamily="82" charset="0"/>
              </a:rPr>
            </a:br>
            <a:r>
              <a:rPr lang="en-ZA" sz="2700" b="1" dirty="0">
                <a:latin typeface="Algerian" panose="04020705040A02060702" pitchFamily="82" charset="0"/>
              </a:rPr>
              <a:t/>
            </a:r>
            <a:br>
              <a:rPr lang="en-ZA" sz="2700" b="1" dirty="0">
                <a:latin typeface="Algerian" panose="04020705040A02060702" pitchFamily="82" charset="0"/>
              </a:rPr>
            </a:br>
            <a:r>
              <a:rPr lang="en-ZA" sz="2700" b="1" dirty="0">
                <a:latin typeface="Algerian" panose="04020705040A02060702" pitchFamily="82" charset="0"/>
              </a:rPr>
              <a:t/>
            </a:r>
            <a:br>
              <a:rPr lang="en-ZA" sz="2700" b="1" dirty="0">
                <a:latin typeface="Algerian" panose="04020705040A02060702" pitchFamily="82" charset="0"/>
              </a:rPr>
            </a:br>
            <a:r>
              <a:rPr lang="en-ZA" sz="2700" b="1" dirty="0">
                <a:latin typeface="Algerian" panose="04020705040A02060702" pitchFamily="82" charset="0"/>
              </a:rPr>
              <a:t/>
            </a:r>
            <a:br>
              <a:rPr lang="en-ZA" sz="2700" b="1" dirty="0">
                <a:latin typeface="Algerian" panose="04020705040A02060702" pitchFamily="82" charset="0"/>
              </a:rPr>
            </a:br>
            <a:r>
              <a:rPr lang="en-ZA" sz="2700" b="1" dirty="0">
                <a:latin typeface="Algerian" panose="04020705040A02060702" pitchFamily="82" charset="0"/>
              </a:rPr>
              <a:t/>
            </a:r>
            <a:br>
              <a:rPr lang="en-ZA" sz="2700" b="1" dirty="0">
                <a:latin typeface="Algerian" panose="04020705040A02060702" pitchFamily="82" charset="0"/>
              </a:rPr>
            </a:br>
            <a:r>
              <a:rPr lang="en-ZA" sz="2700" b="1" dirty="0">
                <a:latin typeface="Algerian" panose="04020705040A02060702" pitchFamily="82" charset="0"/>
              </a:rPr>
              <a:t/>
            </a:r>
            <a:br>
              <a:rPr lang="en-ZA" sz="2700" b="1" dirty="0">
                <a:latin typeface="Algerian" panose="04020705040A02060702" pitchFamily="82" charset="0"/>
              </a:rPr>
            </a:br>
            <a:r>
              <a:rPr lang="en-ZA" sz="4400" b="1" dirty="0">
                <a:latin typeface="Algerian" panose="04020705040A02060702" pitchFamily="82" charset="0"/>
              </a:rPr>
              <a:t>status as at 31 DECEMBER 2021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6481CD73-79C3-4928-B576-43059C21526D}"/>
              </a:ext>
            </a:extLst>
          </p:cNvPr>
          <p:cNvCxnSpPr/>
          <p:nvPr/>
        </p:nvCxnSpPr>
        <p:spPr>
          <a:xfrm>
            <a:off x="0" y="5976730"/>
            <a:ext cx="12192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xt&#10;&#10;Description automatically generated">
            <a:extLst>
              <a:ext uri="{FF2B5EF4-FFF2-40B4-BE49-F238E27FC236}">
                <a16:creationId xmlns="" xmlns:a16="http://schemas.microsoft.com/office/drawing/2014/main" id="{DF9096E0-E3D3-42EE-932B-7355552CFA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2" y="6029738"/>
            <a:ext cx="1992398" cy="84832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001A8AD0-93F8-4DC6-A0D3-E116760214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39061" y="5969956"/>
            <a:ext cx="1031245" cy="10066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E2B4118-96D9-4733-96B8-232532E65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28268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D07FA-F1FA-499D-926C-C65FBF151797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00E6AC94-2171-4AEE-B300-DFF2F74DA12D}"/>
              </a:ext>
            </a:extLst>
          </p:cNvPr>
          <p:cNvGraphicFramePr>
            <a:graphicFrameLocks noGrp="1"/>
          </p:cNvGraphicFramePr>
          <p:nvPr/>
        </p:nvGraphicFramePr>
        <p:xfrm>
          <a:off x="2319128" y="1261991"/>
          <a:ext cx="6060597" cy="3783464"/>
        </p:xfrm>
        <a:graphic>
          <a:graphicData uri="http://schemas.openxmlformats.org/drawingml/2006/table">
            <a:tbl>
              <a:tblPr/>
              <a:tblGrid>
                <a:gridCol w="1035126">
                  <a:extLst>
                    <a:ext uri="{9D8B030D-6E8A-4147-A177-3AD203B41FA5}">
                      <a16:colId xmlns="" xmlns:a16="http://schemas.microsoft.com/office/drawing/2014/main" val="3821943674"/>
                    </a:ext>
                  </a:extLst>
                </a:gridCol>
                <a:gridCol w="903847">
                  <a:extLst>
                    <a:ext uri="{9D8B030D-6E8A-4147-A177-3AD203B41FA5}">
                      <a16:colId xmlns="" xmlns:a16="http://schemas.microsoft.com/office/drawing/2014/main" val="3378069732"/>
                    </a:ext>
                  </a:extLst>
                </a:gridCol>
                <a:gridCol w="1091821">
                  <a:extLst>
                    <a:ext uri="{9D8B030D-6E8A-4147-A177-3AD203B41FA5}">
                      <a16:colId xmlns="" xmlns:a16="http://schemas.microsoft.com/office/drawing/2014/main" val="943893384"/>
                    </a:ext>
                  </a:extLst>
                </a:gridCol>
                <a:gridCol w="1078174">
                  <a:extLst>
                    <a:ext uri="{9D8B030D-6E8A-4147-A177-3AD203B41FA5}">
                      <a16:colId xmlns="" xmlns:a16="http://schemas.microsoft.com/office/drawing/2014/main" val="296385167"/>
                    </a:ext>
                  </a:extLst>
                </a:gridCol>
                <a:gridCol w="1238617">
                  <a:extLst>
                    <a:ext uri="{9D8B030D-6E8A-4147-A177-3AD203B41FA5}">
                      <a16:colId xmlns="" xmlns:a16="http://schemas.microsoft.com/office/drawing/2014/main" val="2747947065"/>
                    </a:ext>
                  </a:extLst>
                </a:gridCol>
                <a:gridCol w="713012">
                  <a:extLst>
                    <a:ext uri="{9D8B030D-6E8A-4147-A177-3AD203B41FA5}">
                      <a16:colId xmlns="" xmlns:a16="http://schemas.microsoft.com/office/drawing/2014/main" val="2942227872"/>
                    </a:ext>
                  </a:extLst>
                </a:gridCol>
              </a:tblGrid>
              <a:tr h="84134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yet Due</a:t>
                      </a:r>
                    </a:p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Resolved</a:t>
                      </a:r>
                    </a:p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Partially resolved</a:t>
                      </a:r>
                    </a:p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Unresolved</a:t>
                      </a:r>
                    </a:p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(UR)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7349349"/>
                  </a:ext>
                </a:extLst>
              </a:tr>
              <a:tr h="267465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CGS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4606455"/>
                  </a:ext>
                </a:extLst>
              </a:tr>
              <a:tr h="267465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MHSC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35043060"/>
                  </a:ext>
                </a:extLst>
              </a:tr>
              <a:tr h="267465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MINTEK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1057871"/>
                  </a:ext>
                </a:extLst>
              </a:tr>
              <a:tr h="267465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NECSA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0728594"/>
                  </a:ext>
                </a:extLst>
              </a:tr>
              <a:tr h="267465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NERSA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4364538"/>
                  </a:ext>
                </a:extLst>
              </a:tr>
              <a:tr h="267465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NNR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51039152"/>
                  </a:ext>
                </a:extLst>
              </a:tr>
              <a:tr h="267465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NRWDI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1734742"/>
                  </a:ext>
                </a:extLst>
              </a:tr>
              <a:tr h="267465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SADPMR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53586047"/>
                  </a:ext>
                </a:extLst>
              </a:tr>
              <a:tr h="267465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SANEDI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5384401"/>
                  </a:ext>
                </a:extLst>
              </a:tr>
              <a:tr h="267465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SDT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7488702"/>
                  </a:ext>
                </a:extLst>
              </a:tr>
              <a:tr h="267465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599456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8C42E87-A82C-4DCA-913F-FC397D98F332}"/>
              </a:ext>
            </a:extLst>
          </p:cNvPr>
          <p:cNvSpPr txBox="1"/>
          <p:nvPr/>
        </p:nvSpPr>
        <p:spPr>
          <a:xfrm>
            <a:off x="2319128" y="5226679"/>
            <a:ext cx="8899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report below focuses mainly on Unresolved findings as at end of Quarter 3 of 2020/21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="" xmlns:a16="http://schemas.microsoft.com/office/drawing/2014/main" id="{378C3DB8-BA61-4B3D-B069-1AB2AC5BB33C}"/>
              </a:ext>
            </a:extLst>
          </p:cNvPr>
          <p:cNvGraphicFramePr>
            <a:graphicFrameLocks/>
          </p:cNvGraphicFramePr>
          <p:nvPr/>
        </p:nvGraphicFramePr>
        <p:xfrm>
          <a:off x="8379725" y="1243571"/>
          <a:ext cx="3398293" cy="3983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60582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02BC4A84-418C-4B08-B52B-B2FA87F50C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98686" y="1407289"/>
            <a:ext cx="2057143" cy="10285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F0E95BE-313B-4322-B527-F73139D9175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3359" y="1365267"/>
            <a:ext cx="2231467" cy="15586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AE66BE83-68DF-499F-B706-1A4795369C5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67112" y="1169820"/>
            <a:ext cx="1514286" cy="1285714"/>
          </a:xfrm>
          <a:prstGeom prst="rect">
            <a:avLst/>
          </a:prstGeom>
        </p:spPr>
      </p:pic>
      <p:pic>
        <p:nvPicPr>
          <p:cNvPr id="3100" name="Picture 3099">
            <a:extLst>
              <a:ext uri="{FF2B5EF4-FFF2-40B4-BE49-F238E27FC236}">
                <a16:creationId xmlns="" xmlns:a16="http://schemas.microsoft.com/office/drawing/2014/main" id="{AD02D385-B390-4386-98BC-57717E2E8D1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44728" y="3934096"/>
            <a:ext cx="2255014" cy="1411664"/>
          </a:xfrm>
          <a:prstGeom prst="rect">
            <a:avLst/>
          </a:prstGeom>
        </p:spPr>
      </p:pic>
      <p:pic>
        <p:nvPicPr>
          <p:cNvPr id="3101" name="Picture 3100">
            <a:extLst>
              <a:ext uri="{FF2B5EF4-FFF2-40B4-BE49-F238E27FC236}">
                <a16:creationId xmlns="" xmlns:a16="http://schemas.microsoft.com/office/drawing/2014/main" id="{312CD950-9D57-43D2-993D-087B3AC48CC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3812" y="3934097"/>
            <a:ext cx="2463701" cy="14116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6E0DCBE-7A6D-4C5C-B6FE-0D9311D06E6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83315" y="2382246"/>
            <a:ext cx="2046442" cy="10223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4DE31CF-FDCD-4EA5-B044-1B8E4A574FB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74764" y="3657622"/>
            <a:ext cx="2419048" cy="10223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E7CC583-F591-409B-9C9C-B60CCD2FDBF2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421207" y="2406625"/>
            <a:ext cx="3519748" cy="14116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D1C8035-6548-4D8F-8F10-762D00EBE3F7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74127" y="340862"/>
            <a:ext cx="2347841" cy="11080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25C554F-AE86-4765-BA16-80354149AC51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37591" y="3668393"/>
            <a:ext cx="3007137" cy="11203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4FDCC87-E467-4A4D-84BB-2681D4FD3B0E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42868" y="220876"/>
            <a:ext cx="3179298" cy="104478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2DC7A5B-8621-4B61-A9E9-0B7079154B92}"/>
              </a:ext>
            </a:extLst>
          </p:cNvPr>
          <p:cNvSpPr txBox="1"/>
          <p:nvPr/>
        </p:nvSpPr>
        <p:spPr>
          <a:xfrm>
            <a:off x="3993812" y="340862"/>
            <a:ext cx="387903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40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A" sz="40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A" sz="40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A" sz="40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ZA" sz="6600" b="1" dirty="0">
                <a:ea typeface="Tahoma" panose="020B0604030504040204" pitchFamily="34" charset="0"/>
                <a:cs typeface="Tahoma" panose="020B0604030504040204" pitchFamily="34" charset="0"/>
              </a:rPr>
              <a:t>Thank you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E4787E5B-1187-48B7-89F2-C0855BA89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07FA-F1FA-499D-926C-C65FBF151797}" type="slidenum">
              <a:rPr lang="en-ZA" smtClean="0"/>
              <a:pPr/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631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BF82D0-0CFB-45A4-B5E5-436CEE4B8CF3}"/>
              </a:ext>
            </a:extLst>
          </p:cNvPr>
          <p:cNvSpPr/>
          <p:nvPr/>
        </p:nvSpPr>
        <p:spPr>
          <a:xfrm>
            <a:off x="0" y="5976730"/>
            <a:ext cx="12192000" cy="8812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6481CD73-79C3-4928-B576-43059C21526D}"/>
              </a:ext>
            </a:extLst>
          </p:cNvPr>
          <p:cNvCxnSpPr/>
          <p:nvPr/>
        </p:nvCxnSpPr>
        <p:spPr>
          <a:xfrm>
            <a:off x="0" y="5976730"/>
            <a:ext cx="12192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xt&#10;&#10;Description automatically generated">
            <a:extLst>
              <a:ext uri="{FF2B5EF4-FFF2-40B4-BE49-F238E27FC236}">
                <a16:creationId xmlns="" xmlns:a16="http://schemas.microsoft.com/office/drawing/2014/main" id="{DF9096E0-E3D3-42EE-932B-7355552CFA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2" y="6029738"/>
            <a:ext cx="1992398" cy="84832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001A8AD0-93F8-4DC6-A0D3-E116760214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39061" y="5969956"/>
            <a:ext cx="1031245" cy="10066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7F3E5D0-DFD6-45B8-B178-D64058BF6ED7}"/>
              </a:ext>
            </a:extLst>
          </p:cNvPr>
          <p:cNvSpPr txBox="1"/>
          <p:nvPr/>
        </p:nvSpPr>
        <p:spPr>
          <a:xfrm>
            <a:off x="2389257" y="1166194"/>
            <a:ext cx="9476011" cy="5768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8620" marR="107950" lvl="0" indent="-34290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3600" b="1" dirty="0">
                <a:ea typeface="+mj-ea"/>
                <a:cs typeface="+mj-cs"/>
              </a:rPr>
              <a:t>DMRE &amp; its entities Implementation Action Plan to address AGSA’s audit findings and recommendations</a:t>
            </a:r>
          </a:p>
          <a:p>
            <a:pPr lvl="0" algn="just"/>
            <a:endParaRPr lang="en-GB" sz="3600" b="1" dirty="0">
              <a:ea typeface="+mj-ea"/>
              <a:cs typeface="+mj-cs"/>
            </a:endParaRPr>
          </a:p>
          <a:p>
            <a:pPr lvl="0" algn="just"/>
            <a:endParaRPr lang="en-GB" sz="3600" b="1" dirty="0">
              <a:ea typeface="+mj-ea"/>
              <a:cs typeface="+mj-cs"/>
            </a:endParaRPr>
          </a:p>
          <a:p>
            <a:pPr lvl="0" algn="r"/>
            <a:r>
              <a:rPr lang="en-GB" sz="2400" b="1" dirty="0">
                <a:ea typeface="+mj-ea"/>
                <a:cs typeface="+mj-cs"/>
              </a:rPr>
              <a:t>Mr Tseliso Maqubela</a:t>
            </a:r>
          </a:p>
          <a:p>
            <a:pPr lvl="0" algn="r"/>
            <a:r>
              <a:rPr lang="en-GB" sz="2400" b="1" dirty="0">
                <a:ea typeface="+mj-ea"/>
                <a:cs typeface="+mj-cs"/>
              </a:rPr>
              <a:t>Acting Director General</a:t>
            </a:r>
          </a:p>
          <a:p>
            <a:pPr lvl="0" algn="r"/>
            <a:r>
              <a:rPr lang="en-GB" sz="2400" b="1" dirty="0">
                <a:ea typeface="+mj-ea"/>
                <a:cs typeface="+mj-cs"/>
              </a:rPr>
              <a:t>Date: 15 February 2022</a:t>
            </a:r>
            <a:endParaRPr lang="en-ZA" sz="2400" b="1" dirty="0">
              <a:ea typeface="+mj-ea"/>
              <a:cs typeface="+mj-cs"/>
            </a:endParaRPr>
          </a:p>
          <a:p>
            <a:pPr marL="45720" marR="107950" lvl="0" algn="r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tabLst/>
              <a:defRPr/>
            </a:pPr>
            <a:endParaRPr lang="en-GB" sz="2400" b="1" dirty="0">
              <a:latin typeface="+mj-lt"/>
              <a:ea typeface="+mj-ea"/>
              <a:cs typeface="+mj-cs"/>
            </a:endParaRPr>
          </a:p>
          <a:p>
            <a:pPr marL="388620" marR="107950" lvl="0" indent="-34290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429C912-7E39-48A4-8473-FD7A5EFE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41774" y="6356354"/>
            <a:ext cx="4465983" cy="365121"/>
          </a:xfrm>
        </p:spPr>
        <p:txBody>
          <a:bodyPr/>
          <a:lstStyle/>
          <a:p>
            <a:fld id="{2C1D07FA-F1FA-499D-926C-C65FBF151797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8670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BF82D0-0CFB-45A4-B5E5-436CEE4B8CF3}"/>
              </a:ext>
            </a:extLst>
          </p:cNvPr>
          <p:cNvSpPr/>
          <p:nvPr/>
        </p:nvSpPr>
        <p:spPr>
          <a:xfrm>
            <a:off x="0" y="5976730"/>
            <a:ext cx="12192000" cy="8812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94395A-0AFB-4002-9F36-5498B613B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150" y="129673"/>
            <a:ext cx="7983607" cy="800100"/>
          </a:xfrm>
        </p:spPr>
        <p:txBody>
          <a:bodyPr>
            <a:normAutofit fontScale="90000"/>
          </a:bodyPr>
          <a:lstStyle/>
          <a:p>
            <a:r>
              <a:rPr lang="en-ZA" b="1" dirty="0">
                <a:latin typeface="Algerian" panose="04020705040A02060702" pitchFamily="82" charset="0"/>
              </a:rPr>
              <a:t>Presentation outline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6481CD73-79C3-4928-B576-43059C21526D}"/>
              </a:ext>
            </a:extLst>
          </p:cNvPr>
          <p:cNvCxnSpPr/>
          <p:nvPr/>
        </p:nvCxnSpPr>
        <p:spPr>
          <a:xfrm>
            <a:off x="0" y="5976730"/>
            <a:ext cx="12192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xt&#10;&#10;Description automatically generated">
            <a:extLst>
              <a:ext uri="{FF2B5EF4-FFF2-40B4-BE49-F238E27FC236}">
                <a16:creationId xmlns="" xmlns:a16="http://schemas.microsoft.com/office/drawing/2014/main" id="{DF9096E0-E3D3-42EE-932B-7355552CFA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2" y="6029738"/>
            <a:ext cx="1992398" cy="84832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001A8AD0-93F8-4DC6-A0D3-E116760214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39061" y="5969956"/>
            <a:ext cx="1031245" cy="10066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7F3E5D0-DFD6-45B8-B178-D64058BF6ED7}"/>
              </a:ext>
            </a:extLst>
          </p:cNvPr>
          <p:cNvSpPr txBox="1"/>
          <p:nvPr/>
        </p:nvSpPr>
        <p:spPr>
          <a:xfrm>
            <a:off x="2389257" y="1166194"/>
            <a:ext cx="9802743" cy="4570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8620" marR="107950" lvl="0" indent="-34290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8620" marR="107950" lvl="0" indent="-34290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8620" marR="107950" lvl="0" indent="-34290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Executive Summary</a:t>
            </a:r>
          </a:p>
          <a:p>
            <a:pPr marL="388620" marR="107950" lvl="0" indent="-34290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2020/21 Audit Outcome</a:t>
            </a:r>
          </a:p>
          <a:p>
            <a:pPr marL="388620" marR="107950" lvl="0" indent="-34290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Status on the implementation of Audit plan/resolution of AGSA Audit findings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" marR="107950" lvl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8620" marR="107950" lvl="0" indent="-34290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8620" marR="107950" lvl="0" indent="-34290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429C912-7E39-48A4-8473-FD7A5EFE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41774" y="6356354"/>
            <a:ext cx="4465983" cy="365121"/>
          </a:xfrm>
        </p:spPr>
        <p:txBody>
          <a:bodyPr/>
          <a:lstStyle/>
          <a:p>
            <a:fld id="{2C1D07FA-F1FA-499D-926C-C65FBF151797}" type="slidenum">
              <a:rPr lang="en-ZA" smtClean="0"/>
              <a:pPr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36093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BF82D0-0CFB-45A4-B5E5-436CEE4B8CF3}"/>
              </a:ext>
            </a:extLst>
          </p:cNvPr>
          <p:cNvSpPr/>
          <p:nvPr/>
        </p:nvSpPr>
        <p:spPr>
          <a:xfrm>
            <a:off x="0" y="5976730"/>
            <a:ext cx="12192000" cy="8812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94395A-0AFB-4002-9F36-5498B613B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150" y="129673"/>
            <a:ext cx="7983607" cy="8001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DMRE’s  EXECUTIVE SUMMARY</a:t>
            </a:r>
            <a:endParaRPr lang="en-ZA" sz="4000" b="1" dirty="0">
              <a:latin typeface="Algerian" panose="04020705040A02060702" pitchFamily="8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6481CD73-79C3-4928-B576-43059C21526D}"/>
              </a:ext>
            </a:extLst>
          </p:cNvPr>
          <p:cNvCxnSpPr/>
          <p:nvPr/>
        </p:nvCxnSpPr>
        <p:spPr>
          <a:xfrm>
            <a:off x="0" y="5976730"/>
            <a:ext cx="12192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xt&#10;&#10;Description automatically generated">
            <a:extLst>
              <a:ext uri="{FF2B5EF4-FFF2-40B4-BE49-F238E27FC236}">
                <a16:creationId xmlns="" xmlns:a16="http://schemas.microsoft.com/office/drawing/2014/main" id="{DF9096E0-E3D3-42EE-932B-7355552CFA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2" y="6029738"/>
            <a:ext cx="1992398" cy="84832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001A8AD0-93F8-4DC6-A0D3-E116760214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39061" y="5969956"/>
            <a:ext cx="1031245" cy="10066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429C912-7E39-48A4-8473-FD7A5EFE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41774" y="6356354"/>
            <a:ext cx="4465983" cy="365121"/>
          </a:xfrm>
        </p:spPr>
        <p:txBody>
          <a:bodyPr/>
          <a:lstStyle/>
          <a:p>
            <a:fld id="{2C1D07FA-F1FA-499D-926C-C65FBF151797}" type="slidenum">
              <a:rPr lang="en-ZA" smtClean="0"/>
              <a:pPr/>
              <a:t>4</a:t>
            </a:fld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53D1616-853F-4365-9816-88A23ACAF22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03835" y="993737"/>
            <a:ext cx="9788165" cy="50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4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BF82D0-0CFB-45A4-B5E5-436CEE4B8CF3}"/>
              </a:ext>
            </a:extLst>
          </p:cNvPr>
          <p:cNvSpPr/>
          <p:nvPr/>
        </p:nvSpPr>
        <p:spPr>
          <a:xfrm>
            <a:off x="0" y="5976730"/>
            <a:ext cx="12192000" cy="8812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94395A-0AFB-4002-9F36-5498B613B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150" y="129673"/>
            <a:ext cx="8616295" cy="8001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DMRE’s  EXECUTIVE SUMMARY</a:t>
            </a:r>
            <a:endParaRPr lang="en-ZA" sz="4000" b="1" dirty="0">
              <a:latin typeface="Algerian" panose="04020705040A02060702" pitchFamily="8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6481CD73-79C3-4928-B576-43059C21526D}"/>
              </a:ext>
            </a:extLst>
          </p:cNvPr>
          <p:cNvCxnSpPr/>
          <p:nvPr/>
        </p:nvCxnSpPr>
        <p:spPr>
          <a:xfrm>
            <a:off x="0" y="5976730"/>
            <a:ext cx="12192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xt&#10;&#10;Description automatically generated">
            <a:extLst>
              <a:ext uri="{FF2B5EF4-FFF2-40B4-BE49-F238E27FC236}">
                <a16:creationId xmlns="" xmlns:a16="http://schemas.microsoft.com/office/drawing/2014/main" id="{DF9096E0-E3D3-42EE-932B-7355552CFA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2" y="6029738"/>
            <a:ext cx="1992398" cy="84832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001A8AD0-93F8-4DC6-A0D3-E116760214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39061" y="5969956"/>
            <a:ext cx="1031245" cy="10066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429C912-7E39-48A4-8473-FD7A5EFE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41774" y="6356354"/>
            <a:ext cx="4465983" cy="365121"/>
          </a:xfrm>
        </p:spPr>
        <p:txBody>
          <a:bodyPr/>
          <a:lstStyle/>
          <a:p>
            <a:fld id="{2C1D07FA-F1FA-499D-926C-C65FBF151797}" type="slidenum">
              <a:rPr lang="en-ZA" smtClean="0"/>
              <a:pPr/>
              <a:t>5</a:t>
            </a:fld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C46D2BE-3B46-48A0-8747-58126B1314E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19130" y="936546"/>
            <a:ext cx="9872870" cy="507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83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BF82D0-0CFB-45A4-B5E5-436CEE4B8CF3}"/>
              </a:ext>
            </a:extLst>
          </p:cNvPr>
          <p:cNvSpPr/>
          <p:nvPr/>
        </p:nvSpPr>
        <p:spPr>
          <a:xfrm>
            <a:off x="0" y="5976730"/>
            <a:ext cx="12192000" cy="8812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94395A-0AFB-4002-9F36-5498B613B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150" y="129673"/>
            <a:ext cx="8616295" cy="8001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DMRE’s  EXECUTIVE SUMMARY</a:t>
            </a:r>
            <a:endParaRPr lang="en-ZA" sz="4000" b="1" dirty="0">
              <a:latin typeface="Algerian" panose="04020705040A02060702" pitchFamily="8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6481CD73-79C3-4928-B576-43059C21526D}"/>
              </a:ext>
            </a:extLst>
          </p:cNvPr>
          <p:cNvCxnSpPr/>
          <p:nvPr/>
        </p:nvCxnSpPr>
        <p:spPr>
          <a:xfrm>
            <a:off x="0" y="5976730"/>
            <a:ext cx="12192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xt&#10;&#10;Description automatically generated">
            <a:extLst>
              <a:ext uri="{FF2B5EF4-FFF2-40B4-BE49-F238E27FC236}">
                <a16:creationId xmlns="" xmlns:a16="http://schemas.microsoft.com/office/drawing/2014/main" id="{DF9096E0-E3D3-42EE-932B-7355552CFA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2" y="6029738"/>
            <a:ext cx="1992398" cy="84832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001A8AD0-93F8-4DC6-A0D3-E116760214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39061" y="5969956"/>
            <a:ext cx="1031245" cy="10066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429C912-7E39-48A4-8473-FD7A5EFE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41774" y="6356354"/>
            <a:ext cx="4465983" cy="365121"/>
          </a:xfrm>
        </p:spPr>
        <p:txBody>
          <a:bodyPr/>
          <a:lstStyle/>
          <a:p>
            <a:fld id="{2C1D07FA-F1FA-499D-926C-C65FBF151797}" type="slidenum">
              <a:rPr lang="en-ZA" smtClean="0"/>
              <a:pPr/>
              <a:t>6</a:t>
            </a:fld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C377DC4-3709-494E-BA5D-7DCB9F9ABAE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19130" y="1131217"/>
            <a:ext cx="9751176" cy="478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99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BF82D0-0CFB-45A4-B5E5-436CEE4B8CF3}"/>
              </a:ext>
            </a:extLst>
          </p:cNvPr>
          <p:cNvSpPr/>
          <p:nvPr/>
        </p:nvSpPr>
        <p:spPr>
          <a:xfrm>
            <a:off x="0" y="5976730"/>
            <a:ext cx="12192000" cy="8812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94395A-0AFB-4002-9F36-5498B613B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150" y="129673"/>
            <a:ext cx="8616295" cy="8001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DMRE’s  EXECUTIVE SUMMARY</a:t>
            </a:r>
            <a:endParaRPr lang="en-ZA" sz="4000" b="1" dirty="0">
              <a:latin typeface="Algerian" panose="04020705040A02060702" pitchFamily="8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6481CD73-79C3-4928-B576-43059C21526D}"/>
              </a:ext>
            </a:extLst>
          </p:cNvPr>
          <p:cNvCxnSpPr/>
          <p:nvPr/>
        </p:nvCxnSpPr>
        <p:spPr>
          <a:xfrm>
            <a:off x="0" y="5976730"/>
            <a:ext cx="12192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xt&#10;&#10;Description automatically generated">
            <a:extLst>
              <a:ext uri="{FF2B5EF4-FFF2-40B4-BE49-F238E27FC236}">
                <a16:creationId xmlns="" xmlns:a16="http://schemas.microsoft.com/office/drawing/2014/main" id="{DF9096E0-E3D3-42EE-932B-7355552CFA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2" y="6029738"/>
            <a:ext cx="1992398" cy="84832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001A8AD0-93F8-4DC6-A0D3-E116760214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39061" y="5969956"/>
            <a:ext cx="1031245" cy="10066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429C912-7E39-48A4-8473-FD7A5EFE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41774" y="6356354"/>
            <a:ext cx="4465983" cy="365121"/>
          </a:xfrm>
        </p:spPr>
        <p:txBody>
          <a:bodyPr/>
          <a:lstStyle/>
          <a:p>
            <a:fld id="{2C1D07FA-F1FA-499D-926C-C65FBF151797}" type="slidenum">
              <a:rPr lang="en-ZA" smtClean="0"/>
              <a:pPr/>
              <a:t>7</a:t>
            </a:fld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C244A7D-6B1F-42BC-9D06-C4842E44C1D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19130" y="881269"/>
            <a:ext cx="9872870" cy="503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8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BF82D0-0CFB-45A4-B5E5-436CEE4B8CF3}"/>
              </a:ext>
            </a:extLst>
          </p:cNvPr>
          <p:cNvSpPr/>
          <p:nvPr/>
        </p:nvSpPr>
        <p:spPr>
          <a:xfrm>
            <a:off x="0" y="5976730"/>
            <a:ext cx="12192000" cy="8812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94395A-0AFB-4002-9F36-5498B613B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130" y="0"/>
            <a:ext cx="9822070" cy="981076"/>
          </a:xfrm>
        </p:spPr>
        <p:txBody>
          <a:bodyPr>
            <a:noAutofit/>
          </a:bodyPr>
          <a:lstStyle/>
          <a:p>
            <a:pPr marL="171450" indent="-285750" algn="ctr">
              <a:lnSpc>
                <a:spcPct val="150000"/>
              </a:lnSpc>
              <a:spcAft>
                <a:spcPts val="1000"/>
              </a:spcAft>
            </a:pPr>
            <a:r>
              <a:rPr lang="en-US" sz="2500" b="1" dirty="0"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DMRE’s  EXECUTIVE SUMMARY  </a:t>
            </a:r>
            <a:endParaRPr lang="en-ZA" sz="2500" dirty="0">
              <a:effectLst/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6481CD73-79C3-4928-B576-43059C21526D}"/>
              </a:ext>
            </a:extLst>
          </p:cNvPr>
          <p:cNvCxnSpPr/>
          <p:nvPr/>
        </p:nvCxnSpPr>
        <p:spPr>
          <a:xfrm>
            <a:off x="0" y="5976730"/>
            <a:ext cx="12192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xt&#10;&#10;Description automatically generated">
            <a:extLst>
              <a:ext uri="{FF2B5EF4-FFF2-40B4-BE49-F238E27FC236}">
                <a16:creationId xmlns="" xmlns:a16="http://schemas.microsoft.com/office/drawing/2014/main" id="{DF9096E0-E3D3-42EE-932B-7355552CFA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2" y="6029738"/>
            <a:ext cx="1992398" cy="84832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001A8AD0-93F8-4DC6-A0D3-E116760214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39061" y="5969956"/>
            <a:ext cx="1031245" cy="10066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D9E7B31-2EC9-4446-A08C-09511EEB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150165" cy="365125"/>
          </a:xfrm>
        </p:spPr>
        <p:txBody>
          <a:bodyPr/>
          <a:lstStyle/>
          <a:p>
            <a:fld id="{2C1D07FA-F1FA-499D-926C-C65FBF151797}" type="slidenum">
              <a:rPr lang="en-ZA" smtClean="0"/>
              <a:pPr/>
              <a:t>8</a:t>
            </a:fld>
            <a:endParaRPr lang="en-ZA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48D2C84-BA93-429D-985E-E08589A35AF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19130" y="881269"/>
            <a:ext cx="9822070" cy="510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4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BF82D0-0CFB-45A4-B5E5-436CEE4B8CF3}"/>
              </a:ext>
            </a:extLst>
          </p:cNvPr>
          <p:cNvSpPr/>
          <p:nvPr/>
        </p:nvSpPr>
        <p:spPr>
          <a:xfrm>
            <a:off x="0" y="5976730"/>
            <a:ext cx="12192000" cy="8812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94395A-0AFB-4002-9F36-5498B613B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150" y="180976"/>
            <a:ext cx="9467850" cy="800100"/>
          </a:xfrm>
        </p:spPr>
        <p:txBody>
          <a:bodyPr>
            <a:normAutofit fontScale="90000"/>
          </a:bodyPr>
          <a:lstStyle/>
          <a:p>
            <a:r>
              <a:rPr lang="en-ZA" b="1" dirty="0">
                <a:latin typeface="Algerian" panose="04020705040A02060702" pitchFamily="82" charset="0"/>
              </a:rPr>
              <a:t>SOE’S Executive summary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6481CD73-79C3-4928-B576-43059C21526D}"/>
              </a:ext>
            </a:extLst>
          </p:cNvPr>
          <p:cNvCxnSpPr/>
          <p:nvPr/>
        </p:nvCxnSpPr>
        <p:spPr>
          <a:xfrm>
            <a:off x="0" y="5976730"/>
            <a:ext cx="12192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xt&#10;&#10;Description automatically generated">
            <a:extLst>
              <a:ext uri="{FF2B5EF4-FFF2-40B4-BE49-F238E27FC236}">
                <a16:creationId xmlns="" xmlns:a16="http://schemas.microsoft.com/office/drawing/2014/main" id="{DF9096E0-E3D3-42EE-932B-7355552CFA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2" y="6029738"/>
            <a:ext cx="1992398" cy="84832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001A8AD0-93F8-4DC6-A0D3-E116760214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39061" y="5969956"/>
            <a:ext cx="1031245" cy="1006692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="" xmlns:a16="http://schemas.microsoft.com/office/drawing/2014/main" id="{A6997E7F-93C0-406C-9113-AE0FF9DAD994}"/>
              </a:ext>
            </a:extLst>
          </p:cNvPr>
          <p:cNvGraphicFramePr/>
          <p:nvPr/>
        </p:nvGraphicFramePr>
        <p:xfrm>
          <a:off x="5331655" y="987850"/>
          <a:ext cx="6712862" cy="4301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Callout: Right Arrow 10">
            <a:extLst>
              <a:ext uri="{FF2B5EF4-FFF2-40B4-BE49-F238E27FC236}">
                <a16:creationId xmlns="" xmlns:a16="http://schemas.microsoft.com/office/drawing/2014/main" id="{6BD74556-3B35-459F-A8CD-25953A7280C5}"/>
              </a:ext>
            </a:extLst>
          </p:cNvPr>
          <p:cNvSpPr/>
          <p:nvPr/>
        </p:nvSpPr>
        <p:spPr>
          <a:xfrm>
            <a:off x="2724150" y="981076"/>
            <a:ext cx="3775124" cy="4717359"/>
          </a:xfrm>
          <a:prstGeom prst="rightArrowCallou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department of Mineral Resources and Energy (DMRE) has oversight responsibilities over Eleven (11) public entities.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(2) of these entities (CEF group and NECSA Group) are classified under Schedule 2 and Nine (9) under Schedule 3 of (PFMA), respectively.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CD9E7B31-2EC9-4446-A08C-09511EEB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15016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D07FA-F1FA-499D-926C-C65FBF151797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426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7758</TotalTime>
  <Words>384</Words>
  <Application>Microsoft Office PowerPoint</Application>
  <PresentationFormat>Custom</PresentationFormat>
  <Paragraphs>199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Presentation outline</vt:lpstr>
      <vt:lpstr>DMRE’s  EXECUTIVE SUMMARY</vt:lpstr>
      <vt:lpstr>DMRE’s  EXECUTIVE SUMMARY</vt:lpstr>
      <vt:lpstr>DMRE’s  EXECUTIVE SUMMARY</vt:lpstr>
      <vt:lpstr>DMRE’s  EXECUTIVE SUMMARY</vt:lpstr>
      <vt:lpstr>DMRE’s  EXECUTIVE SUMMARY  </vt:lpstr>
      <vt:lpstr>SOE’S Executive summary</vt:lpstr>
      <vt:lpstr>SOE’S Executive summary</vt:lpstr>
      <vt:lpstr>          2020/21 Audit Outcome</vt:lpstr>
      <vt:lpstr>          2020/21 AGSA Audit</vt:lpstr>
      <vt:lpstr>          status as at 31 DECEMBER 2021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Msizi Nyalungu</dc:creator>
  <cp:lastModifiedBy>Sandile</cp:lastModifiedBy>
  <cp:revision>281</cp:revision>
  <dcterms:created xsi:type="dcterms:W3CDTF">2020-05-28T19:48:51Z</dcterms:created>
  <dcterms:modified xsi:type="dcterms:W3CDTF">2022-02-17T13:19:51Z</dcterms:modified>
</cp:coreProperties>
</file>