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 id="2147483702" r:id="rId2"/>
    <p:sldMasterId id="2147485197" r:id="rId3"/>
    <p:sldMasterId id="2147485210" r:id="rId4"/>
  </p:sldMasterIdLst>
  <p:notesMasterIdLst>
    <p:notesMasterId r:id="rId17"/>
  </p:notesMasterIdLst>
  <p:handoutMasterIdLst>
    <p:handoutMasterId r:id="rId18"/>
  </p:handoutMasterIdLst>
  <p:sldIdLst>
    <p:sldId id="256" r:id="rId5"/>
    <p:sldId id="569" r:id="rId6"/>
    <p:sldId id="566" r:id="rId7"/>
    <p:sldId id="592" r:id="rId8"/>
    <p:sldId id="593" r:id="rId9"/>
    <p:sldId id="583" r:id="rId10"/>
    <p:sldId id="582" r:id="rId11"/>
    <p:sldId id="579" r:id="rId12"/>
    <p:sldId id="594" r:id="rId13"/>
    <p:sldId id="590" r:id="rId14"/>
    <p:sldId id="591" r:id="rId15"/>
    <p:sldId id="465" r:id="rId16"/>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476" autoAdjust="0"/>
  </p:normalViewPr>
  <p:slideViewPr>
    <p:cSldViewPr>
      <p:cViewPr varScale="1">
        <p:scale>
          <a:sx n="83" d="100"/>
          <a:sy n="83" d="100"/>
        </p:scale>
        <p:origin x="638" y="6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213BD6-7CEE-4739-834F-5EE1072491E2}"/>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EC5C4E54-C225-474E-A82C-DB34531F701E}"/>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5CE85C0-65D9-478B-8E29-A0AB51205403}" type="datetimeFigureOut">
              <a:rPr lang="en-US"/>
              <a:pPr>
                <a:defRPr/>
              </a:pPr>
              <a:t>2/8/2022</a:t>
            </a:fld>
            <a:endParaRPr lang="en-US" dirty="0"/>
          </a:p>
        </p:txBody>
      </p:sp>
      <p:sp>
        <p:nvSpPr>
          <p:cNvPr id="4" name="Footer Placeholder 3">
            <a:extLst>
              <a:ext uri="{FF2B5EF4-FFF2-40B4-BE49-F238E27FC236}">
                <a16:creationId xmlns:a16="http://schemas.microsoft.com/office/drawing/2014/main" id="{A2411A2F-5D5A-4588-9638-F21491A8B6AE}"/>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10AB93BF-0A4E-4AE4-BD9A-B7C504DCB9AE}"/>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E80DC7DF-1E9A-4B2F-93F7-6AB37F050B7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0B2245-22C8-4FE6-9B8D-392A5913138D}"/>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10F030A-9707-4CFD-931D-71D18A80CF2C}"/>
              </a:ext>
            </a:extLst>
          </p:cNvPr>
          <p:cNvSpPr>
            <a:spLocks noGrp="1"/>
          </p:cNvSpPr>
          <p:nvPr>
            <p:ph type="dt"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4FED618-191A-4A56-9C74-E16F3032A992}" type="datetimeFigureOut">
              <a:rPr lang="en-US"/>
              <a:pPr>
                <a:defRPr/>
              </a:pPr>
              <a:t>2/8/2022</a:t>
            </a:fld>
            <a:endParaRPr lang="en-US" dirty="0"/>
          </a:p>
        </p:txBody>
      </p:sp>
      <p:sp>
        <p:nvSpPr>
          <p:cNvPr id="4" name="Slide Image Placeholder 3">
            <a:extLst>
              <a:ext uri="{FF2B5EF4-FFF2-40B4-BE49-F238E27FC236}">
                <a16:creationId xmlns:a16="http://schemas.microsoft.com/office/drawing/2014/main" id="{6779D330-853B-4BC2-ACE5-7BD8E5C42759}"/>
              </a:ext>
            </a:extLst>
          </p:cNvPr>
          <p:cNvSpPr>
            <a:spLocks noGrp="1" noRot="1" noChangeAspect="1"/>
          </p:cNvSpPr>
          <p:nvPr>
            <p:ph type="sldImg" idx="2"/>
          </p:nvPr>
        </p:nvSpPr>
        <p:spPr>
          <a:xfrm>
            <a:off x="406400" y="696913"/>
            <a:ext cx="6197600" cy="348773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D27EBA2-C1A7-4D5E-B3BE-8183DB474086}"/>
              </a:ext>
            </a:extLst>
          </p:cNvPr>
          <p:cNvSpPr>
            <a:spLocks noGrp="1"/>
          </p:cNvSpPr>
          <p:nvPr>
            <p:ph type="body" sz="quarter" idx="3"/>
          </p:nvPr>
        </p:nvSpPr>
        <p:spPr>
          <a:xfrm>
            <a:off x="701675" y="4416425"/>
            <a:ext cx="5608638"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9571383-0FF5-4AD9-9016-BF3F5A06B07C}"/>
              </a:ext>
            </a:extLst>
          </p:cNvPr>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6F6B553-93CA-4C19-BA66-AE07201C1C4B}"/>
              </a:ext>
            </a:extLst>
          </p:cNvPr>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24F956A-3C65-43FC-BCAF-B6197DF23C72}" type="slidenum">
              <a:rPr lang="en-US" altLang="en-US"/>
              <a:pPr/>
              <a:t>‹#›</a:t>
            </a:fld>
            <a:endParaRPr lang="en-US" altLang="en-US"/>
          </a:p>
        </p:txBody>
      </p:sp>
    </p:spTree>
    <p:extLst>
      <p:ext uri="{BB962C8B-B14F-4D97-AF65-F5344CB8AC3E}">
        <p14:creationId xmlns:p14="http://schemas.microsoft.com/office/powerpoint/2010/main" val="2164089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96F2D3F9-987A-4C1E-B3B3-369D90C49D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3E9208E-7FDB-4530-9A6E-8B49125A61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18436" name="Slide Number Placeholder 3">
            <a:extLst>
              <a:ext uri="{FF2B5EF4-FFF2-40B4-BE49-F238E27FC236}">
                <a16:creationId xmlns:a16="http://schemas.microsoft.com/office/drawing/2014/main" id="{61781AAC-A3FA-4E54-B02A-F4C98A315B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30D1A3-91FA-4D6A-AD9B-119895217852}"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1584490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A5149F21-DD22-4535-BEC4-78F811EAA3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33F1629-89DF-4D2C-9EBD-0C12536177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24580" name="Slide Number Placeholder 3">
            <a:extLst>
              <a:ext uri="{FF2B5EF4-FFF2-40B4-BE49-F238E27FC236}">
                <a16:creationId xmlns:a16="http://schemas.microsoft.com/office/drawing/2014/main" id="{5455F4A0-4026-4D33-AD81-83F5056419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2DB7EA-31B7-4481-B36E-2FBC832571FA}" type="slidenum">
              <a:rPr lang="en-US" altLang="en-US"/>
              <a:pPr>
                <a:spcBef>
                  <a:spcPct val="0"/>
                </a:spcBef>
              </a:pPr>
              <a:t>12</a:t>
            </a:fld>
            <a:endParaRPr lang="en-US" altLang="en-US"/>
          </a:p>
        </p:txBody>
      </p:sp>
    </p:spTree>
    <p:extLst>
      <p:ext uri="{BB962C8B-B14F-4D97-AF65-F5344CB8AC3E}">
        <p14:creationId xmlns:p14="http://schemas.microsoft.com/office/powerpoint/2010/main" val="2615498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a:extLst>
              <a:ext uri="{FF2B5EF4-FFF2-40B4-BE49-F238E27FC236}">
                <a16:creationId xmlns:a16="http://schemas.microsoft.com/office/drawing/2014/main" id="{3A58D622-243A-42DE-97A9-9CF5D145E8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id="{6EDDD567-9B39-4B7A-B6EE-F735D7DAB85A}"/>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6" name="Picture 7" descr="dirclogo">
            <a:extLst>
              <a:ext uri="{FF2B5EF4-FFF2-40B4-BE49-F238E27FC236}">
                <a16:creationId xmlns:a16="http://schemas.microsoft.com/office/drawing/2014/main" id="{DD8506D4-FEE8-4657-8E92-C7EAFE1BCE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89409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9EF6EC54-EA34-4300-8887-DF7B2DB2B453}"/>
              </a:ext>
            </a:extLst>
          </p:cNvPr>
          <p:cNvSpPr>
            <a:spLocks noGrp="1" noChangeArrowheads="1"/>
          </p:cNvSpPr>
          <p:nvPr>
            <p:ph type="sldNum" sz="quarter" idx="10"/>
          </p:nvPr>
        </p:nvSpPr>
        <p:spPr>
          <a:ln/>
        </p:spPr>
        <p:txBody>
          <a:bodyPr/>
          <a:lstStyle>
            <a:lvl1pPr>
              <a:defRPr/>
            </a:lvl1pPr>
          </a:lstStyle>
          <a:p>
            <a:fld id="{C3A4EB49-FC52-48BB-BDE2-4041CBA7448C}" type="slidenum">
              <a:rPr lang="en-US" altLang="en-US"/>
              <a:pPr/>
              <a:t>‹#›</a:t>
            </a:fld>
            <a:endParaRPr lang="en-US" altLang="en-US"/>
          </a:p>
        </p:txBody>
      </p:sp>
    </p:spTree>
    <p:extLst>
      <p:ext uri="{BB962C8B-B14F-4D97-AF65-F5344CB8AC3E}">
        <p14:creationId xmlns:p14="http://schemas.microsoft.com/office/powerpoint/2010/main" val="389567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43CA852D-861C-4BB7-AB61-9878049DD7D9}"/>
              </a:ext>
            </a:extLst>
          </p:cNvPr>
          <p:cNvSpPr>
            <a:spLocks noGrp="1" noChangeArrowheads="1"/>
          </p:cNvSpPr>
          <p:nvPr>
            <p:ph type="sldNum" sz="quarter" idx="10"/>
          </p:nvPr>
        </p:nvSpPr>
        <p:spPr>
          <a:ln/>
        </p:spPr>
        <p:txBody>
          <a:bodyPr/>
          <a:lstStyle>
            <a:lvl1pPr>
              <a:defRPr/>
            </a:lvl1pPr>
          </a:lstStyle>
          <a:p>
            <a:fld id="{B35FBCCF-2F0A-459A-AFF1-9B2F01D11B17}" type="slidenum">
              <a:rPr lang="en-US" altLang="en-US"/>
              <a:pPr/>
              <a:t>‹#›</a:t>
            </a:fld>
            <a:endParaRPr lang="en-US" altLang="en-US"/>
          </a:p>
        </p:txBody>
      </p:sp>
    </p:spTree>
    <p:extLst>
      <p:ext uri="{BB962C8B-B14F-4D97-AF65-F5344CB8AC3E}">
        <p14:creationId xmlns:p14="http://schemas.microsoft.com/office/powerpoint/2010/main" val="1990440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a:extLst>
              <a:ext uri="{FF2B5EF4-FFF2-40B4-BE49-F238E27FC236}">
                <a16:creationId xmlns:a16="http://schemas.microsoft.com/office/drawing/2014/main" id="{B75D7637-5E8A-468C-9E81-5EF8C4A19FBE}"/>
              </a:ext>
            </a:extLst>
          </p:cNvPr>
          <p:cNvSpPr>
            <a:spLocks noGrp="1" noChangeArrowheads="1"/>
          </p:cNvSpPr>
          <p:nvPr>
            <p:ph type="sldNum" sz="quarter" idx="10"/>
          </p:nvPr>
        </p:nvSpPr>
        <p:spPr>
          <a:ln/>
        </p:spPr>
        <p:txBody>
          <a:bodyPr/>
          <a:lstStyle>
            <a:lvl1pPr>
              <a:defRPr/>
            </a:lvl1pPr>
          </a:lstStyle>
          <a:p>
            <a:fld id="{C692EB99-1AAC-4A97-949F-3654BDB022A2}" type="slidenum">
              <a:rPr lang="en-US" altLang="en-US"/>
              <a:pPr/>
              <a:t>‹#›</a:t>
            </a:fld>
            <a:endParaRPr lang="en-US" altLang="en-US"/>
          </a:p>
        </p:txBody>
      </p:sp>
    </p:spTree>
    <p:extLst>
      <p:ext uri="{BB962C8B-B14F-4D97-AF65-F5344CB8AC3E}">
        <p14:creationId xmlns:p14="http://schemas.microsoft.com/office/powerpoint/2010/main" val="4257520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a:extLst>
              <a:ext uri="{FF2B5EF4-FFF2-40B4-BE49-F238E27FC236}">
                <a16:creationId xmlns:a16="http://schemas.microsoft.com/office/drawing/2014/main" id="{BAE2B683-E2A2-431E-936B-6064876AA6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id="{B0C95B74-BC66-4B1F-A40A-AD21F9C55D54}"/>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6" name="Picture 7" descr="dirclogo">
            <a:extLst>
              <a:ext uri="{FF2B5EF4-FFF2-40B4-BE49-F238E27FC236}">
                <a16:creationId xmlns:a16="http://schemas.microsoft.com/office/drawing/2014/main" id="{220043F2-65C3-48CB-A1C1-5CE55D97EB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754843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830E5971-C83D-4FCD-B080-FF50D7734752}"/>
              </a:ext>
            </a:extLst>
          </p:cNvPr>
          <p:cNvSpPr>
            <a:spLocks noGrp="1" noChangeArrowheads="1"/>
          </p:cNvSpPr>
          <p:nvPr>
            <p:ph type="sldNum" sz="quarter" idx="10"/>
          </p:nvPr>
        </p:nvSpPr>
        <p:spPr>
          <a:ln/>
        </p:spPr>
        <p:txBody>
          <a:bodyPr/>
          <a:lstStyle>
            <a:lvl1pPr>
              <a:defRPr/>
            </a:lvl1pPr>
          </a:lstStyle>
          <a:p>
            <a:fld id="{93C59F1E-49D2-492E-BF34-54097CFBC00F}" type="slidenum">
              <a:rPr lang="en-US" altLang="en-US"/>
              <a:pPr/>
              <a:t>‹#›</a:t>
            </a:fld>
            <a:endParaRPr lang="en-US" altLang="en-US"/>
          </a:p>
        </p:txBody>
      </p:sp>
    </p:spTree>
    <p:extLst>
      <p:ext uri="{BB962C8B-B14F-4D97-AF65-F5344CB8AC3E}">
        <p14:creationId xmlns:p14="http://schemas.microsoft.com/office/powerpoint/2010/main" val="3829288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2000"/>
            </a:lvl1pPr>
            <a:lvl2pPr marL="457206" indent="0">
              <a:buNone/>
              <a:defRPr sz="1801"/>
            </a:lvl2pPr>
            <a:lvl3pPr marL="914411" indent="0">
              <a:buNone/>
              <a:defRPr sz="1600"/>
            </a:lvl3pPr>
            <a:lvl4pPr marL="1371617" indent="0">
              <a:buNone/>
              <a:defRPr sz="1401"/>
            </a:lvl4pPr>
            <a:lvl5pPr marL="1828823" indent="0">
              <a:buNone/>
              <a:defRPr sz="1401"/>
            </a:lvl5pPr>
            <a:lvl6pPr marL="2286029" indent="0">
              <a:buNone/>
              <a:defRPr sz="1401"/>
            </a:lvl6pPr>
            <a:lvl7pPr marL="2743234" indent="0">
              <a:buNone/>
              <a:defRPr sz="1401"/>
            </a:lvl7pPr>
            <a:lvl8pPr marL="3200440" indent="0">
              <a:buNone/>
              <a:defRPr sz="1401"/>
            </a:lvl8pPr>
            <a:lvl9pPr marL="3657646" indent="0">
              <a:buNone/>
              <a:defRPr sz="1401"/>
            </a:lvl9pPr>
          </a:lstStyle>
          <a:p>
            <a:pPr lvl="0"/>
            <a:r>
              <a:rPr lang="en-US"/>
              <a:t>Click to edit Master text styles</a:t>
            </a:r>
          </a:p>
        </p:txBody>
      </p:sp>
      <p:sp>
        <p:nvSpPr>
          <p:cNvPr id="4" name="Rectangle 28">
            <a:extLst>
              <a:ext uri="{FF2B5EF4-FFF2-40B4-BE49-F238E27FC236}">
                <a16:creationId xmlns:a16="http://schemas.microsoft.com/office/drawing/2014/main" id="{B3EEB6CF-4A42-4331-82AB-47560CDC77A3}"/>
              </a:ext>
            </a:extLst>
          </p:cNvPr>
          <p:cNvSpPr>
            <a:spLocks noGrp="1" noChangeArrowheads="1"/>
          </p:cNvSpPr>
          <p:nvPr>
            <p:ph type="sldNum" sz="quarter" idx="10"/>
          </p:nvPr>
        </p:nvSpPr>
        <p:spPr>
          <a:ln/>
        </p:spPr>
        <p:txBody>
          <a:bodyPr/>
          <a:lstStyle>
            <a:lvl1pPr>
              <a:defRPr/>
            </a:lvl1pPr>
          </a:lstStyle>
          <a:p>
            <a:fld id="{42452D2D-A8BC-47E8-A932-80DF00CA1684}" type="slidenum">
              <a:rPr lang="en-US" altLang="en-US"/>
              <a:pPr/>
              <a:t>‹#›</a:t>
            </a:fld>
            <a:endParaRPr lang="en-US" altLang="en-US"/>
          </a:p>
        </p:txBody>
      </p:sp>
    </p:spTree>
    <p:extLst>
      <p:ext uri="{BB962C8B-B14F-4D97-AF65-F5344CB8AC3E}">
        <p14:creationId xmlns:p14="http://schemas.microsoft.com/office/powerpoint/2010/main" val="3640333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a:extLst>
              <a:ext uri="{FF2B5EF4-FFF2-40B4-BE49-F238E27FC236}">
                <a16:creationId xmlns:a16="http://schemas.microsoft.com/office/drawing/2014/main" id="{34872E44-4AE1-4153-A264-86E8A53A78CC}"/>
              </a:ext>
            </a:extLst>
          </p:cNvPr>
          <p:cNvSpPr>
            <a:spLocks noGrp="1" noChangeArrowheads="1"/>
          </p:cNvSpPr>
          <p:nvPr>
            <p:ph type="sldNum" sz="quarter" idx="10"/>
          </p:nvPr>
        </p:nvSpPr>
        <p:spPr>
          <a:ln/>
        </p:spPr>
        <p:txBody>
          <a:bodyPr/>
          <a:lstStyle>
            <a:lvl1pPr>
              <a:defRPr/>
            </a:lvl1pPr>
          </a:lstStyle>
          <a:p>
            <a:fld id="{BD1B697E-7370-493E-9960-E82FE3E5C2AA}" type="slidenum">
              <a:rPr lang="en-US" altLang="en-US"/>
              <a:pPr/>
              <a:t>‹#›</a:t>
            </a:fld>
            <a:endParaRPr lang="en-US" altLang="en-US"/>
          </a:p>
        </p:txBody>
      </p:sp>
    </p:spTree>
    <p:extLst>
      <p:ext uri="{BB962C8B-B14F-4D97-AF65-F5344CB8AC3E}">
        <p14:creationId xmlns:p14="http://schemas.microsoft.com/office/powerpoint/2010/main" val="3966728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535113"/>
            <a:ext cx="5386917" cy="63976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1" y="2174875"/>
            <a:ext cx="5386917" cy="3951288"/>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a:extLst>
              <a:ext uri="{FF2B5EF4-FFF2-40B4-BE49-F238E27FC236}">
                <a16:creationId xmlns:a16="http://schemas.microsoft.com/office/drawing/2014/main" id="{30D75221-281E-4CB7-AC85-29F0A57FBF06}"/>
              </a:ext>
            </a:extLst>
          </p:cNvPr>
          <p:cNvSpPr>
            <a:spLocks noGrp="1" noChangeArrowheads="1"/>
          </p:cNvSpPr>
          <p:nvPr>
            <p:ph type="sldNum" sz="quarter" idx="10"/>
          </p:nvPr>
        </p:nvSpPr>
        <p:spPr>
          <a:ln/>
        </p:spPr>
        <p:txBody>
          <a:bodyPr/>
          <a:lstStyle>
            <a:lvl1pPr>
              <a:defRPr/>
            </a:lvl1pPr>
          </a:lstStyle>
          <a:p>
            <a:fld id="{A636612B-362B-47AD-92B1-5FEF8D3A8BFA}" type="slidenum">
              <a:rPr lang="en-US" altLang="en-US"/>
              <a:pPr/>
              <a:t>‹#›</a:t>
            </a:fld>
            <a:endParaRPr lang="en-US" altLang="en-US"/>
          </a:p>
        </p:txBody>
      </p:sp>
    </p:spTree>
    <p:extLst>
      <p:ext uri="{BB962C8B-B14F-4D97-AF65-F5344CB8AC3E}">
        <p14:creationId xmlns:p14="http://schemas.microsoft.com/office/powerpoint/2010/main" val="3924176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a:extLst>
              <a:ext uri="{FF2B5EF4-FFF2-40B4-BE49-F238E27FC236}">
                <a16:creationId xmlns:a16="http://schemas.microsoft.com/office/drawing/2014/main" id="{EF91EA01-E768-4F05-8D7F-977AD145150F}"/>
              </a:ext>
            </a:extLst>
          </p:cNvPr>
          <p:cNvSpPr>
            <a:spLocks noGrp="1" noChangeArrowheads="1"/>
          </p:cNvSpPr>
          <p:nvPr>
            <p:ph type="sldNum" sz="quarter" idx="10"/>
          </p:nvPr>
        </p:nvSpPr>
        <p:spPr>
          <a:ln/>
        </p:spPr>
        <p:txBody>
          <a:bodyPr/>
          <a:lstStyle>
            <a:lvl1pPr>
              <a:defRPr/>
            </a:lvl1pPr>
          </a:lstStyle>
          <a:p>
            <a:fld id="{69D3EF9C-6E34-4809-B9A1-DBD529AEB600}" type="slidenum">
              <a:rPr lang="en-US" altLang="en-US"/>
              <a:pPr/>
              <a:t>‹#›</a:t>
            </a:fld>
            <a:endParaRPr lang="en-US" altLang="en-US"/>
          </a:p>
        </p:txBody>
      </p:sp>
    </p:spTree>
    <p:extLst>
      <p:ext uri="{BB962C8B-B14F-4D97-AF65-F5344CB8AC3E}">
        <p14:creationId xmlns:p14="http://schemas.microsoft.com/office/powerpoint/2010/main" val="1970520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a:extLst>
              <a:ext uri="{FF2B5EF4-FFF2-40B4-BE49-F238E27FC236}">
                <a16:creationId xmlns:a16="http://schemas.microsoft.com/office/drawing/2014/main" id="{23CD21EA-9932-42AB-93E8-0F852A1DCA63}"/>
              </a:ext>
            </a:extLst>
          </p:cNvPr>
          <p:cNvSpPr>
            <a:spLocks noGrp="1" noChangeArrowheads="1"/>
          </p:cNvSpPr>
          <p:nvPr>
            <p:ph type="sldNum" sz="quarter" idx="10"/>
          </p:nvPr>
        </p:nvSpPr>
        <p:spPr>
          <a:ln/>
        </p:spPr>
        <p:txBody>
          <a:bodyPr/>
          <a:lstStyle>
            <a:lvl1pPr>
              <a:defRPr/>
            </a:lvl1pPr>
          </a:lstStyle>
          <a:p>
            <a:fld id="{810C7648-187B-45C8-B326-75CFDA5FA7E8}" type="slidenum">
              <a:rPr lang="en-US" altLang="en-US"/>
              <a:pPr/>
              <a:t>‹#›</a:t>
            </a:fld>
            <a:endParaRPr lang="en-US" altLang="en-US"/>
          </a:p>
        </p:txBody>
      </p:sp>
    </p:spTree>
    <p:extLst>
      <p:ext uri="{BB962C8B-B14F-4D97-AF65-F5344CB8AC3E}">
        <p14:creationId xmlns:p14="http://schemas.microsoft.com/office/powerpoint/2010/main" val="363086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7133982B-4200-483D-9EF7-3BFBF1A1B6A6}"/>
              </a:ext>
            </a:extLst>
          </p:cNvPr>
          <p:cNvSpPr>
            <a:spLocks noGrp="1" noChangeArrowheads="1"/>
          </p:cNvSpPr>
          <p:nvPr>
            <p:ph type="sldNum" sz="quarter" idx="10"/>
          </p:nvPr>
        </p:nvSpPr>
        <p:spPr>
          <a:ln/>
        </p:spPr>
        <p:txBody>
          <a:bodyPr/>
          <a:lstStyle>
            <a:lvl1pPr>
              <a:defRPr/>
            </a:lvl1pPr>
          </a:lstStyle>
          <a:p>
            <a:fld id="{1C719670-D208-4DA2-A4AA-D64A7E9083E0}" type="slidenum">
              <a:rPr lang="en-US" altLang="en-US"/>
              <a:pPr/>
              <a:t>‹#›</a:t>
            </a:fld>
            <a:endParaRPr lang="en-US" altLang="en-US"/>
          </a:p>
        </p:txBody>
      </p:sp>
    </p:spTree>
    <p:extLst>
      <p:ext uri="{BB962C8B-B14F-4D97-AF65-F5344CB8AC3E}">
        <p14:creationId xmlns:p14="http://schemas.microsoft.com/office/powerpoint/2010/main" val="13316180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3E54020A-D0E8-43E8-A3B8-ACF759BF67D1}"/>
              </a:ext>
            </a:extLst>
          </p:cNvPr>
          <p:cNvSpPr>
            <a:spLocks noGrp="1" noChangeArrowheads="1"/>
          </p:cNvSpPr>
          <p:nvPr>
            <p:ph type="sldNum" sz="quarter" idx="10"/>
          </p:nvPr>
        </p:nvSpPr>
        <p:spPr>
          <a:ln/>
        </p:spPr>
        <p:txBody>
          <a:bodyPr/>
          <a:lstStyle>
            <a:lvl1pPr>
              <a:defRPr/>
            </a:lvl1pPr>
          </a:lstStyle>
          <a:p>
            <a:fld id="{0DC96C38-A85D-48DF-B091-0B5ECD5ACA55}" type="slidenum">
              <a:rPr lang="en-US" altLang="en-US"/>
              <a:pPr/>
              <a:t>‹#›</a:t>
            </a:fld>
            <a:endParaRPr lang="en-US" altLang="en-US"/>
          </a:p>
        </p:txBody>
      </p:sp>
    </p:spTree>
    <p:extLst>
      <p:ext uri="{BB962C8B-B14F-4D97-AF65-F5344CB8AC3E}">
        <p14:creationId xmlns:p14="http://schemas.microsoft.com/office/powerpoint/2010/main" val="819278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914011C9-9F33-4022-86E2-39E12EADBF73}"/>
              </a:ext>
            </a:extLst>
          </p:cNvPr>
          <p:cNvSpPr>
            <a:spLocks noGrp="1" noChangeArrowheads="1"/>
          </p:cNvSpPr>
          <p:nvPr>
            <p:ph type="sldNum" sz="quarter" idx="10"/>
          </p:nvPr>
        </p:nvSpPr>
        <p:spPr>
          <a:ln/>
        </p:spPr>
        <p:txBody>
          <a:bodyPr/>
          <a:lstStyle>
            <a:lvl1pPr>
              <a:defRPr/>
            </a:lvl1pPr>
          </a:lstStyle>
          <a:p>
            <a:fld id="{FC804D9D-D1CF-4EA0-8305-EFDCE5BA1F8F}" type="slidenum">
              <a:rPr lang="en-US" altLang="en-US"/>
              <a:pPr/>
              <a:t>‹#›</a:t>
            </a:fld>
            <a:endParaRPr lang="en-US" altLang="en-US"/>
          </a:p>
        </p:txBody>
      </p:sp>
    </p:spTree>
    <p:extLst>
      <p:ext uri="{BB962C8B-B14F-4D97-AF65-F5344CB8AC3E}">
        <p14:creationId xmlns:p14="http://schemas.microsoft.com/office/powerpoint/2010/main" val="2605664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8D1EF5A8-8DB4-4976-91FC-272F3B20B71E}"/>
              </a:ext>
            </a:extLst>
          </p:cNvPr>
          <p:cNvSpPr>
            <a:spLocks noGrp="1" noChangeArrowheads="1"/>
          </p:cNvSpPr>
          <p:nvPr>
            <p:ph type="sldNum" sz="quarter" idx="10"/>
          </p:nvPr>
        </p:nvSpPr>
        <p:spPr>
          <a:ln/>
        </p:spPr>
        <p:txBody>
          <a:bodyPr/>
          <a:lstStyle>
            <a:lvl1pPr>
              <a:defRPr/>
            </a:lvl1pPr>
          </a:lstStyle>
          <a:p>
            <a:fld id="{8200105E-B877-4AAD-A721-38595AF17EA5}" type="slidenum">
              <a:rPr lang="en-US" altLang="en-US"/>
              <a:pPr/>
              <a:t>‹#›</a:t>
            </a:fld>
            <a:endParaRPr lang="en-US" altLang="en-US"/>
          </a:p>
        </p:txBody>
      </p:sp>
    </p:spTree>
    <p:extLst>
      <p:ext uri="{BB962C8B-B14F-4D97-AF65-F5344CB8AC3E}">
        <p14:creationId xmlns:p14="http://schemas.microsoft.com/office/powerpoint/2010/main" val="1957699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171F49F9-A1CB-487D-9527-2A8371A9B32D}"/>
              </a:ext>
            </a:extLst>
          </p:cNvPr>
          <p:cNvSpPr>
            <a:spLocks noGrp="1" noChangeArrowheads="1"/>
          </p:cNvSpPr>
          <p:nvPr>
            <p:ph type="sldNum" sz="quarter" idx="10"/>
          </p:nvPr>
        </p:nvSpPr>
        <p:spPr>
          <a:ln/>
        </p:spPr>
        <p:txBody>
          <a:bodyPr/>
          <a:lstStyle>
            <a:lvl1pPr>
              <a:defRPr/>
            </a:lvl1pPr>
          </a:lstStyle>
          <a:p>
            <a:fld id="{788727AC-5FA1-4BC5-A5BB-93748F03935B}" type="slidenum">
              <a:rPr lang="en-US" altLang="en-US"/>
              <a:pPr/>
              <a:t>‹#›</a:t>
            </a:fld>
            <a:endParaRPr lang="en-US" altLang="en-US"/>
          </a:p>
        </p:txBody>
      </p:sp>
    </p:spTree>
    <p:extLst>
      <p:ext uri="{BB962C8B-B14F-4D97-AF65-F5344CB8AC3E}">
        <p14:creationId xmlns:p14="http://schemas.microsoft.com/office/powerpoint/2010/main" val="2730476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a:extLst>
              <a:ext uri="{FF2B5EF4-FFF2-40B4-BE49-F238E27FC236}">
                <a16:creationId xmlns:a16="http://schemas.microsoft.com/office/drawing/2014/main" id="{231496FB-AA34-4BE2-870F-57AB6373EACF}"/>
              </a:ext>
            </a:extLst>
          </p:cNvPr>
          <p:cNvSpPr>
            <a:spLocks noGrp="1" noChangeArrowheads="1"/>
          </p:cNvSpPr>
          <p:nvPr>
            <p:ph type="sldNum" sz="quarter" idx="10"/>
          </p:nvPr>
        </p:nvSpPr>
        <p:spPr>
          <a:ln/>
        </p:spPr>
        <p:txBody>
          <a:bodyPr/>
          <a:lstStyle>
            <a:lvl1pPr>
              <a:defRPr/>
            </a:lvl1pPr>
          </a:lstStyle>
          <a:p>
            <a:fld id="{55CFF610-D281-46F0-ABB7-5E0F301CCE1D}" type="slidenum">
              <a:rPr lang="en-US" altLang="en-US"/>
              <a:pPr/>
              <a:t>‹#›</a:t>
            </a:fld>
            <a:endParaRPr lang="en-US" altLang="en-US"/>
          </a:p>
        </p:txBody>
      </p:sp>
    </p:spTree>
    <p:extLst>
      <p:ext uri="{BB962C8B-B14F-4D97-AF65-F5344CB8AC3E}">
        <p14:creationId xmlns:p14="http://schemas.microsoft.com/office/powerpoint/2010/main" val="3513655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a:extLst>
              <a:ext uri="{FF2B5EF4-FFF2-40B4-BE49-F238E27FC236}">
                <a16:creationId xmlns:a16="http://schemas.microsoft.com/office/drawing/2014/main" id="{8551D11D-F25A-4EB0-8431-81D7CEAEB9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id="{5E452A26-0E6B-4A91-8600-366A632DB49F}"/>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6" name="Picture 7" descr="dirclogo">
            <a:extLst>
              <a:ext uri="{FF2B5EF4-FFF2-40B4-BE49-F238E27FC236}">
                <a16:creationId xmlns:a16="http://schemas.microsoft.com/office/drawing/2014/main" id="{D2083683-DC7C-4E96-B341-7982558428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8426068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58238BC9-3E35-46EE-A86F-51EC9BAE8E19}"/>
              </a:ext>
            </a:extLst>
          </p:cNvPr>
          <p:cNvSpPr>
            <a:spLocks noGrp="1" noChangeArrowheads="1"/>
          </p:cNvSpPr>
          <p:nvPr>
            <p:ph type="sldNum" sz="quarter" idx="10"/>
          </p:nvPr>
        </p:nvSpPr>
        <p:spPr>
          <a:ln/>
        </p:spPr>
        <p:txBody>
          <a:bodyPr/>
          <a:lstStyle>
            <a:lvl1pPr>
              <a:defRPr/>
            </a:lvl1pPr>
          </a:lstStyle>
          <a:p>
            <a:fld id="{767E89CC-9893-4998-805C-F561C98CA2E5}" type="slidenum">
              <a:rPr lang="en-US" altLang="en-US"/>
              <a:pPr/>
              <a:t>‹#›</a:t>
            </a:fld>
            <a:endParaRPr lang="en-US" altLang="en-US"/>
          </a:p>
        </p:txBody>
      </p:sp>
    </p:spTree>
    <p:extLst>
      <p:ext uri="{BB962C8B-B14F-4D97-AF65-F5344CB8AC3E}">
        <p14:creationId xmlns:p14="http://schemas.microsoft.com/office/powerpoint/2010/main" val="11089781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a:extLst>
              <a:ext uri="{FF2B5EF4-FFF2-40B4-BE49-F238E27FC236}">
                <a16:creationId xmlns:a16="http://schemas.microsoft.com/office/drawing/2014/main" id="{3C8A19EC-BB39-40F2-85B1-891443A9EAB3}"/>
              </a:ext>
            </a:extLst>
          </p:cNvPr>
          <p:cNvSpPr>
            <a:spLocks noGrp="1" noChangeArrowheads="1"/>
          </p:cNvSpPr>
          <p:nvPr>
            <p:ph type="sldNum" sz="quarter" idx="10"/>
          </p:nvPr>
        </p:nvSpPr>
        <p:spPr>
          <a:ln/>
        </p:spPr>
        <p:txBody>
          <a:bodyPr/>
          <a:lstStyle>
            <a:lvl1pPr>
              <a:defRPr/>
            </a:lvl1pPr>
          </a:lstStyle>
          <a:p>
            <a:fld id="{6E97BB4B-2F3D-4720-ACF3-03FAA1767D17}" type="slidenum">
              <a:rPr lang="en-US" altLang="en-US"/>
              <a:pPr/>
              <a:t>‹#›</a:t>
            </a:fld>
            <a:endParaRPr lang="en-US" altLang="en-US"/>
          </a:p>
        </p:txBody>
      </p:sp>
    </p:spTree>
    <p:extLst>
      <p:ext uri="{BB962C8B-B14F-4D97-AF65-F5344CB8AC3E}">
        <p14:creationId xmlns:p14="http://schemas.microsoft.com/office/powerpoint/2010/main" val="2114020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a:extLst>
              <a:ext uri="{FF2B5EF4-FFF2-40B4-BE49-F238E27FC236}">
                <a16:creationId xmlns:a16="http://schemas.microsoft.com/office/drawing/2014/main" id="{B770B1F0-0DA6-46C1-AEBE-CD7810A0347B}"/>
              </a:ext>
            </a:extLst>
          </p:cNvPr>
          <p:cNvSpPr>
            <a:spLocks noGrp="1" noChangeArrowheads="1"/>
          </p:cNvSpPr>
          <p:nvPr>
            <p:ph type="sldNum" sz="quarter" idx="10"/>
          </p:nvPr>
        </p:nvSpPr>
        <p:spPr>
          <a:ln/>
        </p:spPr>
        <p:txBody>
          <a:bodyPr/>
          <a:lstStyle>
            <a:lvl1pPr>
              <a:defRPr/>
            </a:lvl1pPr>
          </a:lstStyle>
          <a:p>
            <a:fld id="{E1CE36ED-37A2-4498-9331-3F0B61A75556}" type="slidenum">
              <a:rPr lang="en-US" altLang="en-US"/>
              <a:pPr/>
              <a:t>‹#›</a:t>
            </a:fld>
            <a:endParaRPr lang="en-US" altLang="en-US"/>
          </a:p>
        </p:txBody>
      </p:sp>
    </p:spTree>
    <p:extLst>
      <p:ext uri="{BB962C8B-B14F-4D97-AF65-F5344CB8AC3E}">
        <p14:creationId xmlns:p14="http://schemas.microsoft.com/office/powerpoint/2010/main" val="4189486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a:extLst>
              <a:ext uri="{FF2B5EF4-FFF2-40B4-BE49-F238E27FC236}">
                <a16:creationId xmlns:a16="http://schemas.microsoft.com/office/drawing/2014/main" id="{6F27E94A-751A-4C84-A169-1EFD6081A09E}"/>
              </a:ext>
            </a:extLst>
          </p:cNvPr>
          <p:cNvSpPr>
            <a:spLocks noGrp="1" noChangeArrowheads="1"/>
          </p:cNvSpPr>
          <p:nvPr>
            <p:ph type="sldNum" sz="quarter" idx="10"/>
          </p:nvPr>
        </p:nvSpPr>
        <p:spPr>
          <a:ln/>
        </p:spPr>
        <p:txBody>
          <a:bodyPr/>
          <a:lstStyle>
            <a:lvl1pPr>
              <a:defRPr/>
            </a:lvl1pPr>
          </a:lstStyle>
          <a:p>
            <a:fld id="{03ED6049-D6DC-44C5-8684-D47D972E5FDE}" type="slidenum">
              <a:rPr lang="en-US" altLang="en-US"/>
              <a:pPr/>
              <a:t>‹#›</a:t>
            </a:fld>
            <a:endParaRPr lang="en-US" altLang="en-US"/>
          </a:p>
        </p:txBody>
      </p:sp>
    </p:spTree>
    <p:extLst>
      <p:ext uri="{BB962C8B-B14F-4D97-AF65-F5344CB8AC3E}">
        <p14:creationId xmlns:p14="http://schemas.microsoft.com/office/powerpoint/2010/main" val="2419711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2000"/>
            </a:lvl1pPr>
            <a:lvl2pPr marL="457206" indent="0">
              <a:buNone/>
              <a:defRPr sz="1801"/>
            </a:lvl2pPr>
            <a:lvl3pPr marL="914411" indent="0">
              <a:buNone/>
              <a:defRPr sz="1600"/>
            </a:lvl3pPr>
            <a:lvl4pPr marL="1371617" indent="0">
              <a:buNone/>
              <a:defRPr sz="1401"/>
            </a:lvl4pPr>
            <a:lvl5pPr marL="1828823" indent="0">
              <a:buNone/>
              <a:defRPr sz="1401"/>
            </a:lvl5pPr>
            <a:lvl6pPr marL="2286029" indent="0">
              <a:buNone/>
              <a:defRPr sz="1401"/>
            </a:lvl6pPr>
            <a:lvl7pPr marL="2743234" indent="0">
              <a:buNone/>
              <a:defRPr sz="1401"/>
            </a:lvl7pPr>
            <a:lvl8pPr marL="3200440" indent="0">
              <a:buNone/>
              <a:defRPr sz="1401"/>
            </a:lvl8pPr>
            <a:lvl9pPr marL="3657646" indent="0">
              <a:buNone/>
              <a:defRPr sz="1401"/>
            </a:lvl9pPr>
          </a:lstStyle>
          <a:p>
            <a:pPr lvl="0"/>
            <a:r>
              <a:rPr lang="en-US"/>
              <a:t>Click to edit Master text styles</a:t>
            </a:r>
          </a:p>
        </p:txBody>
      </p:sp>
      <p:sp>
        <p:nvSpPr>
          <p:cNvPr id="4" name="Rectangle 28">
            <a:extLst>
              <a:ext uri="{FF2B5EF4-FFF2-40B4-BE49-F238E27FC236}">
                <a16:creationId xmlns:a16="http://schemas.microsoft.com/office/drawing/2014/main" id="{360956D4-CDB2-46B2-9633-91A54EDD9D05}"/>
              </a:ext>
            </a:extLst>
          </p:cNvPr>
          <p:cNvSpPr>
            <a:spLocks noGrp="1" noChangeArrowheads="1"/>
          </p:cNvSpPr>
          <p:nvPr>
            <p:ph type="sldNum" sz="quarter" idx="10"/>
          </p:nvPr>
        </p:nvSpPr>
        <p:spPr>
          <a:ln/>
        </p:spPr>
        <p:txBody>
          <a:bodyPr/>
          <a:lstStyle>
            <a:lvl1pPr>
              <a:defRPr/>
            </a:lvl1pPr>
          </a:lstStyle>
          <a:p>
            <a:fld id="{573902A3-7D95-47E3-A0F9-11176FF036C0}" type="slidenum">
              <a:rPr lang="en-US" altLang="en-US"/>
              <a:pPr/>
              <a:t>‹#›</a:t>
            </a:fld>
            <a:endParaRPr lang="en-US" altLang="en-US"/>
          </a:p>
        </p:txBody>
      </p:sp>
    </p:spTree>
    <p:extLst>
      <p:ext uri="{BB962C8B-B14F-4D97-AF65-F5344CB8AC3E}">
        <p14:creationId xmlns:p14="http://schemas.microsoft.com/office/powerpoint/2010/main" val="42943304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a:extLst>
              <a:ext uri="{FF2B5EF4-FFF2-40B4-BE49-F238E27FC236}">
                <a16:creationId xmlns:a16="http://schemas.microsoft.com/office/drawing/2014/main" id="{3A700F30-07A7-40D3-9C48-F6D34EC1DA9A}"/>
              </a:ext>
            </a:extLst>
          </p:cNvPr>
          <p:cNvSpPr>
            <a:spLocks noGrp="1" noChangeArrowheads="1"/>
          </p:cNvSpPr>
          <p:nvPr>
            <p:ph type="sldNum" sz="quarter" idx="10"/>
          </p:nvPr>
        </p:nvSpPr>
        <p:spPr>
          <a:ln/>
        </p:spPr>
        <p:txBody>
          <a:bodyPr/>
          <a:lstStyle>
            <a:lvl1pPr>
              <a:defRPr/>
            </a:lvl1pPr>
          </a:lstStyle>
          <a:p>
            <a:fld id="{3205336B-F1DC-4CD0-B37A-2F9388D501CD}" type="slidenum">
              <a:rPr lang="en-US" altLang="en-US"/>
              <a:pPr/>
              <a:t>‹#›</a:t>
            </a:fld>
            <a:endParaRPr lang="en-US" altLang="en-US"/>
          </a:p>
        </p:txBody>
      </p:sp>
    </p:spTree>
    <p:extLst>
      <p:ext uri="{BB962C8B-B14F-4D97-AF65-F5344CB8AC3E}">
        <p14:creationId xmlns:p14="http://schemas.microsoft.com/office/powerpoint/2010/main" val="4761546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a:extLst>
              <a:ext uri="{FF2B5EF4-FFF2-40B4-BE49-F238E27FC236}">
                <a16:creationId xmlns:a16="http://schemas.microsoft.com/office/drawing/2014/main" id="{2736388A-C663-4631-95BE-667A38A96F95}"/>
              </a:ext>
            </a:extLst>
          </p:cNvPr>
          <p:cNvSpPr>
            <a:spLocks noGrp="1" noChangeArrowheads="1"/>
          </p:cNvSpPr>
          <p:nvPr>
            <p:ph type="sldNum" sz="quarter" idx="10"/>
          </p:nvPr>
        </p:nvSpPr>
        <p:spPr>
          <a:ln/>
        </p:spPr>
        <p:txBody>
          <a:bodyPr/>
          <a:lstStyle>
            <a:lvl1pPr>
              <a:defRPr/>
            </a:lvl1pPr>
          </a:lstStyle>
          <a:p>
            <a:fld id="{5AAF6C76-B5A5-466B-8DE5-68EECE6ED7D4}" type="slidenum">
              <a:rPr lang="en-US" altLang="en-US"/>
              <a:pPr/>
              <a:t>‹#›</a:t>
            </a:fld>
            <a:endParaRPr lang="en-US" altLang="en-US"/>
          </a:p>
        </p:txBody>
      </p:sp>
    </p:spTree>
    <p:extLst>
      <p:ext uri="{BB962C8B-B14F-4D97-AF65-F5344CB8AC3E}">
        <p14:creationId xmlns:p14="http://schemas.microsoft.com/office/powerpoint/2010/main" val="38665221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40944AFC-6E8E-43DA-9430-C0F83581F2FF}"/>
              </a:ext>
            </a:extLst>
          </p:cNvPr>
          <p:cNvSpPr>
            <a:spLocks noGrp="1" noChangeArrowheads="1"/>
          </p:cNvSpPr>
          <p:nvPr>
            <p:ph type="sldNum" sz="quarter" idx="10"/>
          </p:nvPr>
        </p:nvSpPr>
        <p:spPr>
          <a:ln/>
        </p:spPr>
        <p:txBody>
          <a:bodyPr/>
          <a:lstStyle>
            <a:lvl1pPr>
              <a:defRPr/>
            </a:lvl1pPr>
          </a:lstStyle>
          <a:p>
            <a:fld id="{A36740F5-BAD7-4D4E-8DEA-B60F26037D24}" type="slidenum">
              <a:rPr lang="en-US" altLang="en-US"/>
              <a:pPr/>
              <a:t>‹#›</a:t>
            </a:fld>
            <a:endParaRPr lang="en-US" altLang="en-US"/>
          </a:p>
        </p:txBody>
      </p:sp>
    </p:spTree>
    <p:extLst>
      <p:ext uri="{BB962C8B-B14F-4D97-AF65-F5344CB8AC3E}">
        <p14:creationId xmlns:p14="http://schemas.microsoft.com/office/powerpoint/2010/main" val="28572203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4C018DB9-AC84-4FF1-ACE9-D0B3CE03F625}"/>
              </a:ext>
            </a:extLst>
          </p:cNvPr>
          <p:cNvSpPr>
            <a:spLocks noGrp="1" noChangeArrowheads="1"/>
          </p:cNvSpPr>
          <p:nvPr>
            <p:ph type="sldNum" sz="quarter" idx="10"/>
          </p:nvPr>
        </p:nvSpPr>
        <p:spPr>
          <a:ln/>
        </p:spPr>
        <p:txBody>
          <a:bodyPr/>
          <a:lstStyle>
            <a:lvl1pPr>
              <a:defRPr/>
            </a:lvl1pPr>
          </a:lstStyle>
          <a:p>
            <a:fld id="{89BB7E16-EEDC-427A-A625-074A82A524F7}" type="slidenum">
              <a:rPr lang="en-US" altLang="en-US"/>
              <a:pPr/>
              <a:t>‹#›</a:t>
            </a:fld>
            <a:endParaRPr lang="en-US" altLang="en-US"/>
          </a:p>
        </p:txBody>
      </p:sp>
    </p:spTree>
    <p:extLst>
      <p:ext uri="{BB962C8B-B14F-4D97-AF65-F5344CB8AC3E}">
        <p14:creationId xmlns:p14="http://schemas.microsoft.com/office/powerpoint/2010/main" val="468269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962B02BD-5800-47E2-97EF-46FB3FDAA97E}"/>
              </a:ext>
            </a:extLst>
          </p:cNvPr>
          <p:cNvSpPr>
            <a:spLocks noGrp="1" noChangeArrowheads="1"/>
          </p:cNvSpPr>
          <p:nvPr>
            <p:ph type="sldNum" sz="quarter" idx="10"/>
          </p:nvPr>
        </p:nvSpPr>
        <p:spPr>
          <a:ln/>
        </p:spPr>
        <p:txBody>
          <a:bodyPr/>
          <a:lstStyle>
            <a:lvl1pPr>
              <a:defRPr/>
            </a:lvl1pPr>
          </a:lstStyle>
          <a:p>
            <a:fld id="{051C8509-ECC3-4A6D-BFEA-8EE20845FAC1}" type="slidenum">
              <a:rPr lang="en-US" altLang="en-US"/>
              <a:pPr/>
              <a:t>‹#›</a:t>
            </a:fld>
            <a:endParaRPr lang="en-US" altLang="en-US"/>
          </a:p>
        </p:txBody>
      </p:sp>
    </p:spTree>
    <p:extLst>
      <p:ext uri="{BB962C8B-B14F-4D97-AF65-F5344CB8AC3E}">
        <p14:creationId xmlns:p14="http://schemas.microsoft.com/office/powerpoint/2010/main" val="1252109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C61008DD-E2B2-4C33-8514-80BE71C5B618}"/>
              </a:ext>
            </a:extLst>
          </p:cNvPr>
          <p:cNvSpPr>
            <a:spLocks noGrp="1" noChangeArrowheads="1"/>
          </p:cNvSpPr>
          <p:nvPr>
            <p:ph type="sldNum" sz="quarter" idx="10"/>
          </p:nvPr>
        </p:nvSpPr>
        <p:spPr>
          <a:ln/>
        </p:spPr>
        <p:txBody>
          <a:bodyPr/>
          <a:lstStyle>
            <a:lvl1pPr>
              <a:defRPr/>
            </a:lvl1pPr>
          </a:lstStyle>
          <a:p>
            <a:fld id="{995B0D06-A870-4306-B5F7-1D550A8798A6}" type="slidenum">
              <a:rPr lang="en-US" altLang="en-US"/>
              <a:pPr/>
              <a:t>‹#›</a:t>
            </a:fld>
            <a:endParaRPr lang="en-US" altLang="en-US"/>
          </a:p>
        </p:txBody>
      </p:sp>
    </p:spTree>
    <p:extLst>
      <p:ext uri="{BB962C8B-B14F-4D97-AF65-F5344CB8AC3E}">
        <p14:creationId xmlns:p14="http://schemas.microsoft.com/office/powerpoint/2010/main" val="26496377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a:extLst>
              <a:ext uri="{FF2B5EF4-FFF2-40B4-BE49-F238E27FC236}">
                <a16:creationId xmlns:a16="http://schemas.microsoft.com/office/drawing/2014/main" id="{3E75C87F-000D-4EEE-A617-6D46D899F3A5}"/>
              </a:ext>
            </a:extLst>
          </p:cNvPr>
          <p:cNvSpPr>
            <a:spLocks noGrp="1" noChangeArrowheads="1"/>
          </p:cNvSpPr>
          <p:nvPr>
            <p:ph type="sldNum" sz="quarter" idx="10"/>
          </p:nvPr>
        </p:nvSpPr>
        <p:spPr>
          <a:ln/>
        </p:spPr>
        <p:txBody>
          <a:bodyPr/>
          <a:lstStyle>
            <a:lvl1pPr>
              <a:defRPr/>
            </a:lvl1pPr>
          </a:lstStyle>
          <a:p>
            <a:fld id="{DB7745CD-066A-4A28-8057-F09ACB68FB90}" type="slidenum">
              <a:rPr lang="en-US" altLang="en-US"/>
              <a:pPr/>
              <a:t>‹#›</a:t>
            </a:fld>
            <a:endParaRPr lang="en-US" altLang="en-US"/>
          </a:p>
        </p:txBody>
      </p:sp>
    </p:spTree>
    <p:extLst>
      <p:ext uri="{BB962C8B-B14F-4D97-AF65-F5344CB8AC3E}">
        <p14:creationId xmlns:p14="http://schemas.microsoft.com/office/powerpoint/2010/main" val="3471599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a:extLst>
              <a:ext uri="{FF2B5EF4-FFF2-40B4-BE49-F238E27FC236}">
                <a16:creationId xmlns:a16="http://schemas.microsoft.com/office/drawing/2014/main" id="{FA459EC7-E86A-4077-9D90-FE272E6074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id="{F49BF958-3396-4D38-9E2F-CB0998082993}"/>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6" name="Picture 7" descr="dirclogo">
            <a:extLst>
              <a:ext uri="{FF2B5EF4-FFF2-40B4-BE49-F238E27FC236}">
                <a16:creationId xmlns:a16="http://schemas.microsoft.com/office/drawing/2014/main" id="{A119C8FF-78A1-4DC7-94DA-36BF6CA383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160537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1FF928AE-6623-42D0-8A08-6F5887BBC920}"/>
              </a:ext>
            </a:extLst>
          </p:cNvPr>
          <p:cNvSpPr>
            <a:spLocks noGrp="1" noChangeArrowheads="1"/>
          </p:cNvSpPr>
          <p:nvPr>
            <p:ph type="sldNum" sz="quarter" idx="10"/>
          </p:nvPr>
        </p:nvSpPr>
        <p:spPr>
          <a:ln/>
        </p:spPr>
        <p:txBody>
          <a:bodyPr/>
          <a:lstStyle>
            <a:lvl1pPr>
              <a:defRPr/>
            </a:lvl1pPr>
          </a:lstStyle>
          <a:p>
            <a:fld id="{2674CCCC-605F-4FB1-A178-416C13320D2A}" type="slidenum">
              <a:rPr lang="en-US" altLang="en-US"/>
              <a:pPr/>
              <a:t>‹#›</a:t>
            </a:fld>
            <a:endParaRPr lang="en-US" altLang="en-US"/>
          </a:p>
        </p:txBody>
      </p:sp>
    </p:spTree>
    <p:extLst>
      <p:ext uri="{BB962C8B-B14F-4D97-AF65-F5344CB8AC3E}">
        <p14:creationId xmlns:p14="http://schemas.microsoft.com/office/powerpoint/2010/main" val="24306896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a:extLst>
              <a:ext uri="{FF2B5EF4-FFF2-40B4-BE49-F238E27FC236}">
                <a16:creationId xmlns:a16="http://schemas.microsoft.com/office/drawing/2014/main" id="{8E46A32C-DC94-4CB4-8334-43B5100D4FCE}"/>
              </a:ext>
            </a:extLst>
          </p:cNvPr>
          <p:cNvSpPr>
            <a:spLocks noGrp="1" noChangeArrowheads="1"/>
          </p:cNvSpPr>
          <p:nvPr>
            <p:ph type="sldNum" sz="quarter" idx="10"/>
          </p:nvPr>
        </p:nvSpPr>
        <p:spPr>
          <a:ln/>
        </p:spPr>
        <p:txBody>
          <a:bodyPr/>
          <a:lstStyle>
            <a:lvl1pPr>
              <a:defRPr/>
            </a:lvl1pPr>
          </a:lstStyle>
          <a:p>
            <a:fld id="{0A6B2920-2EBD-4B05-B56E-C8E68B18E176}" type="slidenum">
              <a:rPr lang="en-US" altLang="en-US"/>
              <a:pPr/>
              <a:t>‹#›</a:t>
            </a:fld>
            <a:endParaRPr lang="en-US" altLang="en-US"/>
          </a:p>
        </p:txBody>
      </p:sp>
    </p:spTree>
    <p:extLst>
      <p:ext uri="{BB962C8B-B14F-4D97-AF65-F5344CB8AC3E}">
        <p14:creationId xmlns:p14="http://schemas.microsoft.com/office/powerpoint/2010/main" val="42363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a:extLst>
              <a:ext uri="{FF2B5EF4-FFF2-40B4-BE49-F238E27FC236}">
                <a16:creationId xmlns:a16="http://schemas.microsoft.com/office/drawing/2014/main" id="{ED4DB85A-2782-47CF-8E5F-ABF180F15A67}"/>
              </a:ext>
            </a:extLst>
          </p:cNvPr>
          <p:cNvSpPr>
            <a:spLocks noGrp="1" noChangeArrowheads="1"/>
          </p:cNvSpPr>
          <p:nvPr>
            <p:ph type="sldNum" sz="quarter" idx="10"/>
          </p:nvPr>
        </p:nvSpPr>
        <p:spPr>
          <a:ln/>
        </p:spPr>
        <p:txBody>
          <a:bodyPr/>
          <a:lstStyle>
            <a:lvl1pPr>
              <a:defRPr/>
            </a:lvl1pPr>
          </a:lstStyle>
          <a:p>
            <a:fld id="{03927C77-EBDF-47FC-8ABC-B02113F49181}" type="slidenum">
              <a:rPr lang="en-US" altLang="en-US"/>
              <a:pPr/>
              <a:t>‹#›</a:t>
            </a:fld>
            <a:endParaRPr lang="en-US" altLang="en-US"/>
          </a:p>
        </p:txBody>
      </p:sp>
    </p:spTree>
    <p:extLst>
      <p:ext uri="{BB962C8B-B14F-4D97-AF65-F5344CB8AC3E}">
        <p14:creationId xmlns:p14="http://schemas.microsoft.com/office/powerpoint/2010/main" val="27484499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a:extLst>
              <a:ext uri="{FF2B5EF4-FFF2-40B4-BE49-F238E27FC236}">
                <a16:creationId xmlns:a16="http://schemas.microsoft.com/office/drawing/2014/main" id="{1D70DAFB-08BB-42FF-93AD-168526372932}"/>
              </a:ext>
            </a:extLst>
          </p:cNvPr>
          <p:cNvSpPr>
            <a:spLocks noGrp="1" noChangeArrowheads="1"/>
          </p:cNvSpPr>
          <p:nvPr>
            <p:ph type="sldNum" sz="quarter" idx="10"/>
          </p:nvPr>
        </p:nvSpPr>
        <p:spPr>
          <a:ln/>
        </p:spPr>
        <p:txBody>
          <a:bodyPr/>
          <a:lstStyle>
            <a:lvl1pPr>
              <a:defRPr/>
            </a:lvl1pPr>
          </a:lstStyle>
          <a:p>
            <a:fld id="{76DCA450-7C58-4402-A7A9-2D7CDD01F660}" type="slidenum">
              <a:rPr lang="en-US" altLang="en-US"/>
              <a:pPr/>
              <a:t>‹#›</a:t>
            </a:fld>
            <a:endParaRPr lang="en-US" altLang="en-US"/>
          </a:p>
        </p:txBody>
      </p:sp>
    </p:spTree>
    <p:extLst>
      <p:ext uri="{BB962C8B-B14F-4D97-AF65-F5344CB8AC3E}">
        <p14:creationId xmlns:p14="http://schemas.microsoft.com/office/powerpoint/2010/main" val="34258291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a:extLst>
              <a:ext uri="{FF2B5EF4-FFF2-40B4-BE49-F238E27FC236}">
                <a16:creationId xmlns:a16="http://schemas.microsoft.com/office/drawing/2014/main" id="{1A0C0383-71A1-47F9-B37E-05A9075D4986}"/>
              </a:ext>
            </a:extLst>
          </p:cNvPr>
          <p:cNvSpPr>
            <a:spLocks noGrp="1" noChangeArrowheads="1"/>
          </p:cNvSpPr>
          <p:nvPr>
            <p:ph type="sldNum" sz="quarter" idx="10"/>
          </p:nvPr>
        </p:nvSpPr>
        <p:spPr>
          <a:ln/>
        </p:spPr>
        <p:txBody>
          <a:bodyPr/>
          <a:lstStyle>
            <a:lvl1pPr>
              <a:defRPr/>
            </a:lvl1pPr>
          </a:lstStyle>
          <a:p>
            <a:fld id="{5921EECE-9DBA-46E0-B12C-56F4D2D96E05}" type="slidenum">
              <a:rPr lang="en-US" altLang="en-US"/>
              <a:pPr/>
              <a:t>‹#›</a:t>
            </a:fld>
            <a:endParaRPr lang="en-US" altLang="en-US"/>
          </a:p>
        </p:txBody>
      </p:sp>
    </p:spTree>
    <p:extLst>
      <p:ext uri="{BB962C8B-B14F-4D97-AF65-F5344CB8AC3E}">
        <p14:creationId xmlns:p14="http://schemas.microsoft.com/office/powerpoint/2010/main" val="41379361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a:extLst>
              <a:ext uri="{FF2B5EF4-FFF2-40B4-BE49-F238E27FC236}">
                <a16:creationId xmlns:a16="http://schemas.microsoft.com/office/drawing/2014/main" id="{9480CE15-4F12-470A-A44B-E788C77429E5}"/>
              </a:ext>
            </a:extLst>
          </p:cNvPr>
          <p:cNvSpPr>
            <a:spLocks noGrp="1" noChangeArrowheads="1"/>
          </p:cNvSpPr>
          <p:nvPr>
            <p:ph type="sldNum" sz="quarter" idx="10"/>
          </p:nvPr>
        </p:nvSpPr>
        <p:spPr>
          <a:ln/>
        </p:spPr>
        <p:txBody>
          <a:bodyPr/>
          <a:lstStyle>
            <a:lvl1pPr>
              <a:defRPr/>
            </a:lvl1pPr>
          </a:lstStyle>
          <a:p>
            <a:fld id="{B9FFA7EA-7511-4CB8-AC22-4D8CF2FBF61F}" type="slidenum">
              <a:rPr lang="en-US" altLang="en-US"/>
              <a:pPr/>
              <a:t>‹#›</a:t>
            </a:fld>
            <a:endParaRPr lang="en-US" altLang="en-US"/>
          </a:p>
        </p:txBody>
      </p:sp>
    </p:spTree>
    <p:extLst>
      <p:ext uri="{BB962C8B-B14F-4D97-AF65-F5344CB8AC3E}">
        <p14:creationId xmlns:p14="http://schemas.microsoft.com/office/powerpoint/2010/main" val="27283967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a:extLst>
              <a:ext uri="{FF2B5EF4-FFF2-40B4-BE49-F238E27FC236}">
                <a16:creationId xmlns:a16="http://schemas.microsoft.com/office/drawing/2014/main" id="{F763D8DE-5C18-445C-8D40-DDBB7A438277}"/>
              </a:ext>
            </a:extLst>
          </p:cNvPr>
          <p:cNvSpPr>
            <a:spLocks noGrp="1" noChangeArrowheads="1"/>
          </p:cNvSpPr>
          <p:nvPr>
            <p:ph type="sldNum" sz="quarter" idx="10"/>
          </p:nvPr>
        </p:nvSpPr>
        <p:spPr>
          <a:ln/>
        </p:spPr>
        <p:txBody>
          <a:bodyPr/>
          <a:lstStyle>
            <a:lvl1pPr>
              <a:defRPr/>
            </a:lvl1pPr>
          </a:lstStyle>
          <a:p>
            <a:fld id="{DD3A18D3-8EE0-4774-9721-088B13145C2B}" type="slidenum">
              <a:rPr lang="en-US" altLang="en-US"/>
              <a:pPr/>
              <a:t>‹#›</a:t>
            </a:fld>
            <a:endParaRPr lang="en-US" altLang="en-US"/>
          </a:p>
        </p:txBody>
      </p:sp>
    </p:spTree>
    <p:extLst>
      <p:ext uri="{BB962C8B-B14F-4D97-AF65-F5344CB8AC3E}">
        <p14:creationId xmlns:p14="http://schemas.microsoft.com/office/powerpoint/2010/main" val="31056986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FFC4F94D-3C98-4D1F-8291-BF5A28792CEB}"/>
              </a:ext>
            </a:extLst>
          </p:cNvPr>
          <p:cNvSpPr>
            <a:spLocks noGrp="1" noChangeArrowheads="1"/>
          </p:cNvSpPr>
          <p:nvPr>
            <p:ph type="sldNum" sz="quarter" idx="10"/>
          </p:nvPr>
        </p:nvSpPr>
        <p:spPr>
          <a:ln/>
        </p:spPr>
        <p:txBody>
          <a:bodyPr/>
          <a:lstStyle>
            <a:lvl1pPr>
              <a:defRPr/>
            </a:lvl1pPr>
          </a:lstStyle>
          <a:p>
            <a:fld id="{9B992881-1588-42BD-A274-4713A7134177}" type="slidenum">
              <a:rPr lang="en-US" altLang="en-US"/>
              <a:pPr/>
              <a:t>‹#›</a:t>
            </a:fld>
            <a:endParaRPr lang="en-US" altLang="en-US"/>
          </a:p>
        </p:txBody>
      </p:sp>
    </p:spTree>
    <p:extLst>
      <p:ext uri="{BB962C8B-B14F-4D97-AF65-F5344CB8AC3E}">
        <p14:creationId xmlns:p14="http://schemas.microsoft.com/office/powerpoint/2010/main" val="22968623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E63D3714-C37D-4F0F-8A45-C683C29D3795}"/>
              </a:ext>
            </a:extLst>
          </p:cNvPr>
          <p:cNvSpPr>
            <a:spLocks noGrp="1" noChangeArrowheads="1"/>
          </p:cNvSpPr>
          <p:nvPr>
            <p:ph type="sldNum" sz="quarter" idx="10"/>
          </p:nvPr>
        </p:nvSpPr>
        <p:spPr>
          <a:ln/>
        </p:spPr>
        <p:txBody>
          <a:bodyPr/>
          <a:lstStyle>
            <a:lvl1pPr>
              <a:defRPr/>
            </a:lvl1pPr>
          </a:lstStyle>
          <a:p>
            <a:fld id="{773C7945-A8E5-4FD7-AE0D-4C994222633C}" type="slidenum">
              <a:rPr lang="en-US" altLang="en-US"/>
              <a:pPr/>
              <a:t>‹#›</a:t>
            </a:fld>
            <a:endParaRPr lang="en-US" altLang="en-US"/>
          </a:p>
        </p:txBody>
      </p:sp>
    </p:spTree>
    <p:extLst>
      <p:ext uri="{BB962C8B-B14F-4D97-AF65-F5344CB8AC3E}">
        <p14:creationId xmlns:p14="http://schemas.microsoft.com/office/powerpoint/2010/main" val="16816586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7AD4807F-53F1-4DA2-81C4-7F0472FF1C9C}"/>
              </a:ext>
            </a:extLst>
          </p:cNvPr>
          <p:cNvSpPr>
            <a:spLocks noGrp="1" noChangeArrowheads="1"/>
          </p:cNvSpPr>
          <p:nvPr>
            <p:ph type="sldNum" sz="quarter" idx="10"/>
          </p:nvPr>
        </p:nvSpPr>
        <p:spPr>
          <a:ln/>
        </p:spPr>
        <p:txBody>
          <a:bodyPr/>
          <a:lstStyle>
            <a:lvl1pPr>
              <a:defRPr/>
            </a:lvl1pPr>
          </a:lstStyle>
          <a:p>
            <a:fld id="{C7CA1793-0253-443C-9870-E0CF3DC488B8}" type="slidenum">
              <a:rPr lang="en-US" altLang="en-US"/>
              <a:pPr/>
              <a:t>‹#›</a:t>
            </a:fld>
            <a:endParaRPr lang="en-US" altLang="en-US"/>
          </a:p>
        </p:txBody>
      </p:sp>
    </p:spTree>
    <p:extLst>
      <p:ext uri="{BB962C8B-B14F-4D97-AF65-F5344CB8AC3E}">
        <p14:creationId xmlns:p14="http://schemas.microsoft.com/office/powerpoint/2010/main" val="33192100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id="{5EE4200E-0183-41C2-9E53-FB72872DC657}"/>
              </a:ext>
            </a:extLst>
          </p:cNvPr>
          <p:cNvSpPr>
            <a:spLocks noGrp="1" noChangeArrowheads="1"/>
          </p:cNvSpPr>
          <p:nvPr>
            <p:ph type="sldNum" sz="quarter" idx="10"/>
          </p:nvPr>
        </p:nvSpPr>
        <p:spPr>
          <a:ln/>
        </p:spPr>
        <p:txBody>
          <a:bodyPr/>
          <a:lstStyle>
            <a:lvl1pPr>
              <a:defRPr/>
            </a:lvl1pPr>
          </a:lstStyle>
          <a:p>
            <a:fld id="{159BE771-ECF2-42B0-B9A3-087AFDC6AE33}" type="slidenum">
              <a:rPr lang="en-US" altLang="en-US"/>
              <a:pPr/>
              <a:t>‹#›</a:t>
            </a:fld>
            <a:endParaRPr lang="en-US" altLang="en-US"/>
          </a:p>
        </p:txBody>
      </p:sp>
    </p:spTree>
    <p:extLst>
      <p:ext uri="{BB962C8B-B14F-4D97-AF65-F5344CB8AC3E}">
        <p14:creationId xmlns:p14="http://schemas.microsoft.com/office/powerpoint/2010/main" val="39297561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a:extLst>
              <a:ext uri="{FF2B5EF4-FFF2-40B4-BE49-F238E27FC236}">
                <a16:creationId xmlns:a16="http://schemas.microsoft.com/office/drawing/2014/main" id="{AC24F5AB-3B31-4531-9B1C-160E84FDA5AD}"/>
              </a:ext>
            </a:extLst>
          </p:cNvPr>
          <p:cNvSpPr>
            <a:spLocks noGrp="1" noChangeArrowheads="1"/>
          </p:cNvSpPr>
          <p:nvPr>
            <p:ph type="sldNum" sz="quarter" idx="10"/>
          </p:nvPr>
        </p:nvSpPr>
        <p:spPr>
          <a:ln/>
        </p:spPr>
        <p:txBody>
          <a:bodyPr/>
          <a:lstStyle>
            <a:lvl1pPr>
              <a:defRPr/>
            </a:lvl1pPr>
          </a:lstStyle>
          <a:p>
            <a:fld id="{7A51CF8B-83AC-410F-B194-D386D502194B}" type="slidenum">
              <a:rPr lang="en-US" altLang="en-US"/>
              <a:pPr/>
              <a:t>‹#›</a:t>
            </a:fld>
            <a:endParaRPr lang="en-US" altLang="en-US"/>
          </a:p>
        </p:txBody>
      </p:sp>
    </p:spTree>
    <p:extLst>
      <p:ext uri="{BB962C8B-B14F-4D97-AF65-F5344CB8AC3E}">
        <p14:creationId xmlns:p14="http://schemas.microsoft.com/office/powerpoint/2010/main" val="4071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535113"/>
            <a:ext cx="5386917" cy="63976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1" y="2174875"/>
            <a:ext cx="5386917" cy="3951288"/>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a:extLst>
              <a:ext uri="{FF2B5EF4-FFF2-40B4-BE49-F238E27FC236}">
                <a16:creationId xmlns:a16="http://schemas.microsoft.com/office/drawing/2014/main" id="{AAFD62F9-3F59-4CFC-A427-BCAC26B6A083}"/>
              </a:ext>
            </a:extLst>
          </p:cNvPr>
          <p:cNvSpPr>
            <a:spLocks noGrp="1" noChangeArrowheads="1"/>
          </p:cNvSpPr>
          <p:nvPr>
            <p:ph type="sldNum" sz="quarter" idx="10"/>
          </p:nvPr>
        </p:nvSpPr>
        <p:spPr>
          <a:ln/>
        </p:spPr>
        <p:txBody>
          <a:bodyPr/>
          <a:lstStyle>
            <a:lvl1pPr>
              <a:defRPr/>
            </a:lvl1pPr>
          </a:lstStyle>
          <a:p>
            <a:fld id="{6E21D668-CD7F-4963-8E5D-6CB41170508A}" type="slidenum">
              <a:rPr lang="en-US" altLang="en-US"/>
              <a:pPr/>
              <a:t>‹#›</a:t>
            </a:fld>
            <a:endParaRPr lang="en-US" altLang="en-US"/>
          </a:p>
        </p:txBody>
      </p:sp>
    </p:spTree>
    <p:extLst>
      <p:ext uri="{BB962C8B-B14F-4D97-AF65-F5344CB8AC3E}">
        <p14:creationId xmlns:p14="http://schemas.microsoft.com/office/powerpoint/2010/main" val="41092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a:extLst>
              <a:ext uri="{FF2B5EF4-FFF2-40B4-BE49-F238E27FC236}">
                <a16:creationId xmlns:a16="http://schemas.microsoft.com/office/drawing/2014/main" id="{FA50BD85-0665-42AB-9CAB-B5FCED59D921}"/>
              </a:ext>
            </a:extLst>
          </p:cNvPr>
          <p:cNvSpPr>
            <a:spLocks noGrp="1" noChangeArrowheads="1"/>
          </p:cNvSpPr>
          <p:nvPr>
            <p:ph type="sldNum" sz="quarter" idx="10"/>
          </p:nvPr>
        </p:nvSpPr>
        <p:spPr>
          <a:ln/>
        </p:spPr>
        <p:txBody>
          <a:bodyPr/>
          <a:lstStyle>
            <a:lvl1pPr>
              <a:defRPr/>
            </a:lvl1pPr>
          </a:lstStyle>
          <a:p>
            <a:fld id="{500DB496-A3D5-4AAE-BBC1-3182509C36D4}" type="slidenum">
              <a:rPr lang="en-US" altLang="en-US"/>
              <a:pPr/>
              <a:t>‹#›</a:t>
            </a:fld>
            <a:endParaRPr lang="en-US" altLang="en-US"/>
          </a:p>
        </p:txBody>
      </p:sp>
    </p:spTree>
    <p:extLst>
      <p:ext uri="{BB962C8B-B14F-4D97-AF65-F5344CB8AC3E}">
        <p14:creationId xmlns:p14="http://schemas.microsoft.com/office/powerpoint/2010/main" val="179383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a:extLst>
              <a:ext uri="{FF2B5EF4-FFF2-40B4-BE49-F238E27FC236}">
                <a16:creationId xmlns:a16="http://schemas.microsoft.com/office/drawing/2014/main" id="{24995A02-5B16-438F-8578-06642B19CE06}"/>
              </a:ext>
            </a:extLst>
          </p:cNvPr>
          <p:cNvSpPr>
            <a:spLocks noGrp="1" noChangeArrowheads="1"/>
          </p:cNvSpPr>
          <p:nvPr>
            <p:ph type="sldNum" sz="quarter" idx="10"/>
          </p:nvPr>
        </p:nvSpPr>
        <p:spPr>
          <a:ln/>
        </p:spPr>
        <p:txBody>
          <a:bodyPr/>
          <a:lstStyle>
            <a:lvl1pPr>
              <a:defRPr/>
            </a:lvl1pPr>
          </a:lstStyle>
          <a:p>
            <a:fld id="{B357A97A-B592-4028-9F40-247B2CFD07F9}" type="slidenum">
              <a:rPr lang="en-US" altLang="en-US"/>
              <a:pPr/>
              <a:t>‹#›</a:t>
            </a:fld>
            <a:endParaRPr lang="en-US" altLang="en-US"/>
          </a:p>
        </p:txBody>
      </p:sp>
    </p:spTree>
    <p:extLst>
      <p:ext uri="{BB962C8B-B14F-4D97-AF65-F5344CB8AC3E}">
        <p14:creationId xmlns:p14="http://schemas.microsoft.com/office/powerpoint/2010/main" val="315595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4D91B749-C013-44E1-B1ED-267B2238529D}"/>
              </a:ext>
            </a:extLst>
          </p:cNvPr>
          <p:cNvSpPr>
            <a:spLocks noGrp="1" noChangeArrowheads="1"/>
          </p:cNvSpPr>
          <p:nvPr>
            <p:ph type="sldNum" sz="quarter" idx="10"/>
          </p:nvPr>
        </p:nvSpPr>
        <p:spPr>
          <a:ln/>
        </p:spPr>
        <p:txBody>
          <a:bodyPr/>
          <a:lstStyle>
            <a:lvl1pPr>
              <a:defRPr/>
            </a:lvl1pPr>
          </a:lstStyle>
          <a:p>
            <a:fld id="{FBB0B6CC-7DC8-4242-ACC5-A566F010322B}" type="slidenum">
              <a:rPr lang="en-US" altLang="en-US"/>
              <a:pPr/>
              <a:t>‹#›</a:t>
            </a:fld>
            <a:endParaRPr lang="en-US" altLang="en-US"/>
          </a:p>
        </p:txBody>
      </p:sp>
    </p:spTree>
    <p:extLst>
      <p:ext uri="{BB962C8B-B14F-4D97-AF65-F5344CB8AC3E}">
        <p14:creationId xmlns:p14="http://schemas.microsoft.com/office/powerpoint/2010/main" val="51828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id="{E5E6EDC0-542B-4F4A-91E6-0D0BC5EEB991}"/>
              </a:ext>
            </a:extLst>
          </p:cNvPr>
          <p:cNvSpPr>
            <a:spLocks noGrp="1" noChangeArrowheads="1"/>
          </p:cNvSpPr>
          <p:nvPr>
            <p:ph type="sldNum" sz="quarter" idx="10"/>
          </p:nvPr>
        </p:nvSpPr>
        <p:spPr>
          <a:ln/>
        </p:spPr>
        <p:txBody>
          <a:bodyPr/>
          <a:lstStyle>
            <a:lvl1pPr>
              <a:defRPr/>
            </a:lvl1pPr>
          </a:lstStyle>
          <a:p>
            <a:fld id="{A2B135BA-CD55-4A56-AC20-0D747F8CCCB6}" type="slidenum">
              <a:rPr lang="en-US" altLang="en-US"/>
              <a:pPr/>
              <a:t>‹#›</a:t>
            </a:fld>
            <a:endParaRPr lang="en-US" altLang="en-US"/>
          </a:p>
        </p:txBody>
      </p:sp>
    </p:spTree>
    <p:extLst>
      <p:ext uri="{BB962C8B-B14F-4D97-AF65-F5344CB8AC3E}">
        <p14:creationId xmlns:p14="http://schemas.microsoft.com/office/powerpoint/2010/main" val="289974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a:extLst>
              <a:ext uri="{FF2B5EF4-FFF2-40B4-BE49-F238E27FC236}">
                <a16:creationId xmlns:a16="http://schemas.microsoft.com/office/drawing/2014/main" id="{944B42E6-3EBC-4816-AF5B-3F1139A02F3C}"/>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1027" name="Picture 20" descr="dirclogo">
            <a:extLst>
              <a:ext uri="{FF2B5EF4-FFF2-40B4-BE49-F238E27FC236}">
                <a16:creationId xmlns:a16="http://schemas.microsoft.com/office/drawing/2014/main" id="{0C00A3A9-A05F-49F1-97E6-343AEB789D7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a:extLst>
              <a:ext uri="{FF2B5EF4-FFF2-40B4-BE49-F238E27FC236}">
                <a16:creationId xmlns:a16="http://schemas.microsoft.com/office/drawing/2014/main" id="{80F4FE5E-A284-4518-9395-C58DCC3F1EA2}"/>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a:extLst>
              <a:ext uri="{FF2B5EF4-FFF2-40B4-BE49-F238E27FC236}">
                <a16:creationId xmlns:a16="http://schemas.microsoft.com/office/drawing/2014/main" id="{B3DFEF5E-A7C8-4106-A3F0-F8F44B5325C3}"/>
              </a:ext>
            </a:extLst>
          </p:cNvPr>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a:extLst>
              <a:ext uri="{FF2B5EF4-FFF2-40B4-BE49-F238E27FC236}">
                <a16:creationId xmlns:a16="http://schemas.microsoft.com/office/drawing/2014/main" id="{4C775675-72B5-4A1D-92E6-38084673D8EF}"/>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A5411370-1523-40FC-9644-0DA172A1908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895" r:id="rId1"/>
    <p:sldLayoutId id="2147485851" r:id="rId2"/>
    <p:sldLayoutId id="2147485852" r:id="rId3"/>
    <p:sldLayoutId id="2147485853" r:id="rId4"/>
    <p:sldLayoutId id="2147485854" r:id="rId5"/>
    <p:sldLayoutId id="2147485855" r:id="rId6"/>
    <p:sldLayoutId id="2147485856" r:id="rId7"/>
    <p:sldLayoutId id="2147485857" r:id="rId8"/>
    <p:sldLayoutId id="2147485858" r:id="rId9"/>
    <p:sldLayoutId id="2147485859" r:id="rId10"/>
    <p:sldLayoutId id="2147485860" r:id="rId11"/>
    <p:sldLayoutId id="214748586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6" algn="ctr" rtl="0" eaLnBrk="1" fontAlgn="base" hangingPunct="1">
        <a:spcBef>
          <a:spcPct val="0"/>
        </a:spcBef>
        <a:spcAft>
          <a:spcPct val="0"/>
        </a:spcAft>
        <a:defRPr sz="3200" b="1">
          <a:solidFill>
            <a:schemeClr val="tx2"/>
          </a:solidFill>
          <a:latin typeface="Arial" charset="0"/>
        </a:defRPr>
      </a:lvl6pPr>
      <a:lvl7pPr marL="914411" algn="ctr" rtl="0" eaLnBrk="1" fontAlgn="base" hangingPunct="1">
        <a:spcBef>
          <a:spcPct val="0"/>
        </a:spcBef>
        <a:spcAft>
          <a:spcPct val="0"/>
        </a:spcAft>
        <a:defRPr sz="3200" b="1">
          <a:solidFill>
            <a:schemeClr val="tx2"/>
          </a:solidFill>
          <a:latin typeface="Arial" charset="0"/>
        </a:defRPr>
      </a:lvl7pPr>
      <a:lvl8pPr marL="1371617" algn="ctr" rtl="0" eaLnBrk="1" fontAlgn="base" hangingPunct="1">
        <a:spcBef>
          <a:spcPct val="0"/>
        </a:spcBef>
        <a:spcAft>
          <a:spcPct val="0"/>
        </a:spcAft>
        <a:defRPr sz="3200" b="1">
          <a:solidFill>
            <a:schemeClr val="tx2"/>
          </a:solidFill>
          <a:latin typeface="Arial" charset="0"/>
        </a:defRPr>
      </a:lvl8pPr>
      <a:lvl9pPr marL="1828823"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32" indent="-228604" algn="l" rtl="0" eaLnBrk="1" fontAlgn="base" hangingPunct="1">
        <a:spcBef>
          <a:spcPct val="20000"/>
        </a:spcBef>
        <a:spcAft>
          <a:spcPct val="0"/>
        </a:spcAft>
        <a:buChar char="»"/>
        <a:defRPr sz="1401">
          <a:solidFill>
            <a:schemeClr val="tx1"/>
          </a:solidFill>
          <a:latin typeface="+mn-lt"/>
        </a:defRPr>
      </a:lvl6pPr>
      <a:lvl7pPr marL="2971838" indent="-228604" algn="l" rtl="0" eaLnBrk="1" fontAlgn="base" hangingPunct="1">
        <a:spcBef>
          <a:spcPct val="20000"/>
        </a:spcBef>
        <a:spcAft>
          <a:spcPct val="0"/>
        </a:spcAft>
        <a:buChar char="»"/>
        <a:defRPr sz="1401">
          <a:solidFill>
            <a:schemeClr val="tx1"/>
          </a:solidFill>
          <a:latin typeface="+mn-lt"/>
        </a:defRPr>
      </a:lvl7pPr>
      <a:lvl8pPr marL="3429044" indent="-228604" algn="l" rtl="0" eaLnBrk="1" fontAlgn="base" hangingPunct="1">
        <a:spcBef>
          <a:spcPct val="20000"/>
        </a:spcBef>
        <a:spcAft>
          <a:spcPct val="0"/>
        </a:spcAft>
        <a:buChar char="»"/>
        <a:defRPr sz="1401">
          <a:solidFill>
            <a:schemeClr val="tx1"/>
          </a:solidFill>
          <a:latin typeface="+mn-lt"/>
        </a:defRPr>
      </a:lvl8pPr>
      <a:lvl9pPr marL="3886249" indent="-228604" algn="l" rtl="0" eaLnBrk="1" fontAlgn="base" hangingPunct="1">
        <a:spcBef>
          <a:spcPct val="20000"/>
        </a:spcBef>
        <a:spcAft>
          <a:spcPct val="0"/>
        </a:spcAft>
        <a:buChar char="»"/>
        <a:defRPr sz="1401">
          <a:solidFill>
            <a:schemeClr val="tx1"/>
          </a:solidFill>
          <a:latin typeface="+mn-lt"/>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a:extLst>
              <a:ext uri="{FF2B5EF4-FFF2-40B4-BE49-F238E27FC236}">
                <a16:creationId xmlns:a16="http://schemas.microsoft.com/office/drawing/2014/main" id="{8E804405-EE1C-4C29-97BD-1CE669675019}"/>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2051" name="Picture 20" descr="dirclogo">
            <a:extLst>
              <a:ext uri="{FF2B5EF4-FFF2-40B4-BE49-F238E27FC236}">
                <a16:creationId xmlns:a16="http://schemas.microsoft.com/office/drawing/2014/main" id="{CC8F0BFC-508B-4651-B06A-5DA254AB915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5">
            <a:extLst>
              <a:ext uri="{FF2B5EF4-FFF2-40B4-BE49-F238E27FC236}">
                <a16:creationId xmlns:a16="http://schemas.microsoft.com/office/drawing/2014/main" id="{6ED86A3A-87AE-47B6-A103-0E97C2BA3B85}"/>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a:extLst>
              <a:ext uri="{FF2B5EF4-FFF2-40B4-BE49-F238E27FC236}">
                <a16:creationId xmlns:a16="http://schemas.microsoft.com/office/drawing/2014/main" id="{3356E4AA-6FA5-486A-B2A0-26FEE4302F6D}"/>
              </a:ext>
            </a:extLst>
          </p:cNvPr>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a:extLst>
              <a:ext uri="{FF2B5EF4-FFF2-40B4-BE49-F238E27FC236}">
                <a16:creationId xmlns:a16="http://schemas.microsoft.com/office/drawing/2014/main" id="{37A4F319-1767-489D-A635-6F16CE938AA4}"/>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0370EAEE-FD8F-46FE-8E68-7A9592E7BDF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896" r:id="rId1"/>
    <p:sldLayoutId id="2147485862" r:id="rId2"/>
    <p:sldLayoutId id="2147485863" r:id="rId3"/>
    <p:sldLayoutId id="2147485864" r:id="rId4"/>
    <p:sldLayoutId id="2147485865" r:id="rId5"/>
    <p:sldLayoutId id="2147485866" r:id="rId6"/>
    <p:sldLayoutId id="2147485867" r:id="rId7"/>
    <p:sldLayoutId id="2147485868" r:id="rId8"/>
    <p:sldLayoutId id="2147485869" r:id="rId9"/>
    <p:sldLayoutId id="2147485870" r:id="rId10"/>
    <p:sldLayoutId id="2147485871" r:id="rId11"/>
    <p:sldLayoutId id="2147485872"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6" algn="ctr" rtl="0" eaLnBrk="1" fontAlgn="base" hangingPunct="1">
        <a:spcBef>
          <a:spcPct val="0"/>
        </a:spcBef>
        <a:spcAft>
          <a:spcPct val="0"/>
        </a:spcAft>
        <a:defRPr sz="3200" b="1">
          <a:solidFill>
            <a:schemeClr val="tx2"/>
          </a:solidFill>
          <a:latin typeface="Arial" charset="0"/>
        </a:defRPr>
      </a:lvl6pPr>
      <a:lvl7pPr marL="914411" algn="ctr" rtl="0" eaLnBrk="1" fontAlgn="base" hangingPunct="1">
        <a:spcBef>
          <a:spcPct val="0"/>
        </a:spcBef>
        <a:spcAft>
          <a:spcPct val="0"/>
        </a:spcAft>
        <a:defRPr sz="3200" b="1">
          <a:solidFill>
            <a:schemeClr val="tx2"/>
          </a:solidFill>
          <a:latin typeface="Arial" charset="0"/>
        </a:defRPr>
      </a:lvl7pPr>
      <a:lvl8pPr marL="1371617" algn="ctr" rtl="0" eaLnBrk="1" fontAlgn="base" hangingPunct="1">
        <a:spcBef>
          <a:spcPct val="0"/>
        </a:spcBef>
        <a:spcAft>
          <a:spcPct val="0"/>
        </a:spcAft>
        <a:defRPr sz="3200" b="1">
          <a:solidFill>
            <a:schemeClr val="tx2"/>
          </a:solidFill>
          <a:latin typeface="Arial" charset="0"/>
        </a:defRPr>
      </a:lvl8pPr>
      <a:lvl9pPr marL="1828823"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32" indent="-228604" algn="l" rtl="0" eaLnBrk="1" fontAlgn="base" hangingPunct="1">
        <a:spcBef>
          <a:spcPct val="20000"/>
        </a:spcBef>
        <a:spcAft>
          <a:spcPct val="0"/>
        </a:spcAft>
        <a:buChar char="»"/>
        <a:defRPr sz="1401">
          <a:solidFill>
            <a:schemeClr val="tx1"/>
          </a:solidFill>
          <a:latin typeface="+mn-lt"/>
        </a:defRPr>
      </a:lvl6pPr>
      <a:lvl7pPr marL="2971838" indent="-228604" algn="l" rtl="0" eaLnBrk="1" fontAlgn="base" hangingPunct="1">
        <a:spcBef>
          <a:spcPct val="20000"/>
        </a:spcBef>
        <a:spcAft>
          <a:spcPct val="0"/>
        </a:spcAft>
        <a:buChar char="»"/>
        <a:defRPr sz="1401">
          <a:solidFill>
            <a:schemeClr val="tx1"/>
          </a:solidFill>
          <a:latin typeface="+mn-lt"/>
        </a:defRPr>
      </a:lvl7pPr>
      <a:lvl8pPr marL="3429044" indent="-228604" algn="l" rtl="0" eaLnBrk="1" fontAlgn="base" hangingPunct="1">
        <a:spcBef>
          <a:spcPct val="20000"/>
        </a:spcBef>
        <a:spcAft>
          <a:spcPct val="0"/>
        </a:spcAft>
        <a:buChar char="»"/>
        <a:defRPr sz="1401">
          <a:solidFill>
            <a:schemeClr val="tx1"/>
          </a:solidFill>
          <a:latin typeface="+mn-lt"/>
        </a:defRPr>
      </a:lvl8pPr>
      <a:lvl9pPr marL="3886249" indent="-228604" algn="l" rtl="0" eaLnBrk="1" fontAlgn="base" hangingPunct="1">
        <a:spcBef>
          <a:spcPct val="20000"/>
        </a:spcBef>
        <a:spcAft>
          <a:spcPct val="0"/>
        </a:spcAft>
        <a:buChar char="»"/>
        <a:defRPr sz="1401">
          <a:solidFill>
            <a:schemeClr val="tx1"/>
          </a:solidFill>
          <a:latin typeface="+mn-lt"/>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a:extLst>
              <a:ext uri="{FF2B5EF4-FFF2-40B4-BE49-F238E27FC236}">
                <a16:creationId xmlns:a16="http://schemas.microsoft.com/office/drawing/2014/main" id="{EAD8D62D-DAC6-4A71-8792-96AEF8FEE9F9}"/>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3075" name="Picture 20" descr="dirclogo">
            <a:extLst>
              <a:ext uri="{FF2B5EF4-FFF2-40B4-BE49-F238E27FC236}">
                <a16:creationId xmlns:a16="http://schemas.microsoft.com/office/drawing/2014/main" id="{DAE0A29A-2A2E-4D5E-BFEA-97FBE6F2442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5">
            <a:extLst>
              <a:ext uri="{FF2B5EF4-FFF2-40B4-BE49-F238E27FC236}">
                <a16:creationId xmlns:a16="http://schemas.microsoft.com/office/drawing/2014/main" id="{8F5A3BA2-1BED-44C0-B3CA-54F2FD28C5B6}"/>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a:extLst>
              <a:ext uri="{FF2B5EF4-FFF2-40B4-BE49-F238E27FC236}">
                <a16:creationId xmlns:a16="http://schemas.microsoft.com/office/drawing/2014/main" id="{0B398571-2469-4417-BCCC-9CAAACC642E3}"/>
              </a:ext>
            </a:extLst>
          </p:cNvPr>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a:extLst>
              <a:ext uri="{FF2B5EF4-FFF2-40B4-BE49-F238E27FC236}">
                <a16:creationId xmlns:a16="http://schemas.microsoft.com/office/drawing/2014/main" id="{98D48853-9DAC-4B21-B537-45881BF32831}"/>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fld id="{85B4E093-35DC-4323-818E-AF94A177A7F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897" r:id="rId1"/>
    <p:sldLayoutId id="2147485873" r:id="rId2"/>
    <p:sldLayoutId id="2147485874" r:id="rId3"/>
    <p:sldLayoutId id="2147485875" r:id="rId4"/>
    <p:sldLayoutId id="2147485876" r:id="rId5"/>
    <p:sldLayoutId id="2147485877" r:id="rId6"/>
    <p:sldLayoutId id="2147485878" r:id="rId7"/>
    <p:sldLayoutId id="2147485879" r:id="rId8"/>
    <p:sldLayoutId id="2147485880" r:id="rId9"/>
    <p:sldLayoutId id="2147485881" r:id="rId10"/>
    <p:sldLayoutId id="2147485882" r:id="rId11"/>
    <p:sldLayoutId id="2147485883"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a:extLst>
              <a:ext uri="{FF2B5EF4-FFF2-40B4-BE49-F238E27FC236}">
                <a16:creationId xmlns:a16="http://schemas.microsoft.com/office/drawing/2014/main" id="{BC77C94E-4076-4FFF-870F-3FEB41195092}"/>
              </a:ext>
            </a:extLst>
          </p:cNvPr>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4099" name="Picture 20" descr="dirclogo">
            <a:extLst>
              <a:ext uri="{FF2B5EF4-FFF2-40B4-BE49-F238E27FC236}">
                <a16:creationId xmlns:a16="http://schemas.microsoft.com/office/drawing/2014/main" id="{C59AC966-8C13-4D6E-97D3-090526DD010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0"/>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5">
            <a:extLst>
              <a:ext uri="{FF2B5EF4-FFF2-40B4-BE49-F238E27FC236}">
                <a16:creationId xmlns:a16="http://schemas.microsoft.com/office/drawing/2014/main" id="{BA5C5594-4507-4C3D-8480-76ED0480F5C6}"/>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a:extLst>
              <a:ext uri="{FF2B5EF4-FFF2-40B4-BE49-F238E27FC236}">
                <a16:creationId xmlns:a16="http://schemas.microsoft.com/office/drawing/2014/main" id="{54CEEFF9-E204-4C2D-85DE-3A6A310F65AC}"/>
              </a:ext>
            </a:extLst>
          </p:cNvPr>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a:extLst>
              <a:ext uri="{FF2B5EF4-FFF2-40B4-BE49-F238E27FC236}">
                <a16:creationId xmlns:a16="http://schemas.microsoft.com/office/drawing/2014/main" id="{2AD55EE4-7847-4887-9A90-56E88FBC5BDD}"/>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fld id="{474B86BD-F81A-4D24-92E7-9FF6DFE8C56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898" r:id="rId1"/>
    <p:sldLayoutId id="2147485884" r:id="rId2"/>
    <p:sldLayoutId id="2147485885" r:id="rId3"/>
    <p:sldLayoutId id="2147485886" r:id="rId4"/>
    <p:sldLayoutId id="2147485887" r:id="rId5"/>
    <p:sldLayoutId id="2147485888" r:id="rId6"/>
    <p:sldLayoutId id="2147485889" r:id="rId7"/>
    <p:sldLayoutId id="2147485890" r:id="rId8"/>
    <p:sldLayoutId id="2147485891" r:id="rId9"/>
    <p:sldLayoutId id="2147485892" r:id="rId10"/>
    <p:sldLayoutId id="2147485893" r:id="rId11"/>
    <p:sldLayoutId id="2147485894"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300C01C-03C4-4FBB-B7F2-3B33B00750A1}"/>
              </a:ext>
            </a:extLst>
          </p:cNvPr>
          <p:cNvSpPr>
            <a:spLocks noGrp="1"/>
          </p:cNvSpPr>
          <p:nvPr>
            <p:ph type="ctrTitle" sz="quarter"/>
          </p:nvPr>
        </p:nvSpPr>
        <p:spPr>
          <a:xfrm>
            <a:off x="1416050" y="-7938"/>
            <a:ext cx="8770938" cy="5740401"/>
          </a:xfrm>
        </p:spPr>
        <p:txBody>
          <a:bodyPr/>
          <a:lstStyle/>
          <a:p>
            <a:r>
              <a:rPr lang="en-ZA" altLang="en-US" sz="2800">
                <a:cs typeface="Arial" panose="020B0604020202020204" pitchFamily="34" charset="0"/>
              </a:rPr>
              <a:t>AFRICAN RENAISSANCE AND INTERNATIONAL CO-OPERATION FUND (ARF)</a:t>
            </a:r>
            <a:br>
              <a:rPr lang="en-ZA" altLang="en-US" sz="2800">
                <a:cs typeface="Arial" panose="020B0604020202020204" pitchFamily="34" charset="0"/>
              </a:rPr>
            </a:br>
            <a:r>
              <a:rPr lang="en-ZA" altLang="en-US"/>
              <a:t/>
            </a:r>
            <a:br>
              <a:rPr lang="en-ZA" altLang="en-US"/>
            </a:br>
            <a:r>
              <a:rPr lang="en-ZA" altLang="en-US" sz="2800" b="0">
                <a:solidFill>
                  <a:srgbClr val="2ACF74"/>
                </a:solidFill>
                <a:latin typeface="GillSans"/>
              </a:rPr>
              <a:t/>
            </a:r>
            <a:br>
              <a:rPr lang="en-ZA" altLang="en-US" sz="2800" b="0">
                <a:solidFill>
                  <a:srgbClr val="2ACF74"/>
                </a:solidFill>
                <a:latin typeface="GillSans"/>
              </a:rPr>
            </a:br>
            <a:r>
              <a:rPr lang="en-US" altLang="en-US" sz="2800">
                <a:cs typeface="Arial" panose="020B0604020202020204" pitchFamily="34" charset="0"/>
              </a:rPr>
              <a:t>2021/22 Quarter 3 Report</a:t>
            </a:r>
            <a:r>
              <a:rPr lang="en-ZA" altLang="en-US" sz="2800">
                <a:cs typeface="Arial" panose="020B0604020202020204" pitchFamily="34" charset="0"/>
              </a:rPr>
              <a:t/>
            </a:r>
            <a:br>
              <a:rPr lang="en-ZA" altLang="en-US" sz="2800">
                <a:cs typeface="Arial" panose="020B0604020202020204" pitchFamily="34" charset="0"/>
              </a:rPr>
            </a:br>
            <a:r>
              <a:rPr lang="en-ZA" altLang="en-US" sz="2800">
                <a:cs typeface="Arial" panose="020B0604020202020204" pitchFamily="34" charset="0"/>
              </a:rPr>
              <a:t/>
            </a:r>
            <a:br>
              <a:rPr lang="en-ZA" altLang="en-US" sz="2800">
                <a:cs typeface="Arial" panose="020B0604020202020204" pitchFamily="34" charset="0"/>
              </a:rPr>
            </a:br>
            <a:r>
              <a:rPr lang="en-ZA" altLang="en-US" sz="2800">
                <a:cs typeface="Arial" panose="020B0604020202020204" pitchFamily="34" charset="0"/>
              </a:rPr>
              <a:t>Presentation to Portfolio Committee</a:t>
            </a:r>
            <a:br>
              <a:rPr lang="en-ZA" altLang="en-US" sz="2800">
                <a:cs typeface="Arial" panose="020B0604020202020204" pitchFamily="34" charset="0"/>
              </a:rPr>
            </a:br>
            <a:r>
              <a:rPr lang="en-ZA" altLang="en-US" sz="2800">
                <a:cs typeface="Arial" panose="020B0604020202020204" pitchFamily="34" charset="0"/>
              </a:rPr>
              <a:t/>
            </a:r>
            <a:br>
              <a:rPr lang="en-ZA" altLang="en-US" sz="2800">
                <a:cs typeface="Arial" panose="020B0604020202020204" pitchFamily="34" charset="0"/>
              </a:rPr>
            </a:br>
            <a:endParaRPr lang="en-US" altLang="en-US" sz="2800">
              <a:cs typeface="Arial" panose="020B0604020202020204" pitchFamily="34" charset="0"/>
            </a:endParaRPr>
          </a:p>
        </p:txBody>
      </p:sp>
      <p:sp>
        <p:nvSpPr>
          <p:cNvPr id="11267" name="Subtitle 2">
            <a:extLst>
              <a:ext uri="{FF2B5EF4-FFF2-40B4-BE49-F238E27FC236}">
                <a16:creationId xmlns:a16="http://schemas.microsoft.com/office/drawing/2014/main" id="{88B5662B-F72F-426C-8D7E-C50A9A5A46B9}"/>
              </a:ext>
            </a:extLst>
          </p:cNvPr>
          <p:cNvSpPr>
            <a:spLocks noGrp="1" noChangeArrowheads="1"/>
          </p:cNvSpPr>
          <p:nvPr>
            <p:ph type="subTitle" sz="quarter" idx="1"/>
          </p:nvPr>
        </p:nvSpPr>
        <p:spPr>
          <a:xfrm>
            <a:off x="2711450" y="4724400"/>
            <a:ext cx="6400800" cy="895350"/>
          </a:xfrm>
        </p:spPr>
        <p:txBody>
          <a:bodyPr/>
          <a:lstStyle/>
          <a:p>
            <a:pPr eaLnBrk="1" hangingPunct="1"/>
            <a:r>
              <a:rPr lang="en-ZA" altLang="en-US" sz="2000" b="1">
                <a:cs typeface="Arial" panose="020B0604020202020204" pitchFamily="34" charset="0"/>
              </a:rPr>
              <a:t> 0</a:t>
            </a:r>
            <a:r>
              <a:rPr lang="en-ZA" altLang="en-US" sz="2000" b="1">
                <a:solidFill>
                  <a:srgbClr val="000000"/>
                </a:solidFill>
                <a:cs typeface="Arial" panose="020B0604020202020204" pitchFamily="34" charset="0"/>
              </a:rPr>
              <a:t>9 February 2022</a:t>
            </a:r>
            <a:endParaRPr lang="en-ZA" altLang="en-US" sz="2000" b="1">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95107F8-6CF2-439E-A36B-8E77A6251285}"/>
              </a:ext>
            </a:extLst>
          </p:cNvPr>
          <p:cNvSpPr>
            <a:spLocks noGrp="1"/>
          </p:cNvSpPr>
          <p:nvPr>
            <p:ph type="title"/>
          </p:nvPr>
        </p:nvSpPr>
        <p:spPr>
          <a:xfrm>
            <a:off x="1992313" y="0"/>
            <a:ext cx="8218487" cy="549275"/>
          </a:xfrm>
        </p:spPr>
        <p:txBody>
          <a:bodyPr/>
          <a:lstStyle/>
          <a:p>
            <a:r>
              <a:rPr lang="en-ZA" altLang="en-US" sz="2800"/>
              <a:t>Financial Reporting</a:t>
            </a:r>
          </a:p>
        </p:txBody>
      </p:sp>
      <p:graphicFrame>
        <p:nvGraphicFramePr>
          <p:cNvPr id="5" name="Content Placeholder 4">
            <a:extLst>
              <a:ext uri="{FF2B5EF4-FFF2-40B4-BE49-F238E27FC236}">
                <a16:creationId xmlns:a16="http://schemas.microsoft.com/office/drawing/2014/main" id="{BF0D9965-AAEB-4E07-AB00-EDA11179FA38}"/>
              </a:ext>
            </a:extLst>
          </p:cNvPr>
          <p:cNvGraphicFramePr>
            <a:graphicFrameLocks noGrp="1"/>
          </p:cNvGraphicFramePr>
          <p:nvPr>
            <p:ph idx="1"/>
          </p:nvPr>
        </p:nvGraphicFramePr>
        <p:xfrm>
          <a:off x="119063" y="549275"/>
          <a:ext cx="11737975" cy="5184775"/>
        </p:xfrm>
        <a:graphic>
          <a:graphicData uri="http://schemas.openxmlformats.org/drawingml/2006/table">
            <a:tbl>
              <a:tblPr firstRow="1" bandRow="1">
                <a:tableStyleId>{5C22544A-7EE6-4342-B048-85BDC9FD1C3A}</a:tableStyleId>
              </a:tblPr>
              <a:tblGrid>
                <a:gridCol w="6562254">
                  <a:extLst>
                    <a:ext uri="{9D8B030D-6E8A-4147-A177-3AD203B41FA5}">
                      <a16:colId xmlns:a16="http://schemas.microsoft.com/office/drawing/2014/main" val="20000"/>
                    </a:ext>
                  </a:extLst>
                </a:gridCol>
                <a:gridCol w="5175721">
                  <a:extLst>
                    <a:ext uri="{9D8B030D-6E8A-4147-A177-3AD203B41FA5}">
                      <a16:colId xmlns:a16="http://schemas.microsoft.com/office/drawing/2014/main" val="20001"/>
                    </a:ext>
                  </a:extLst>
                </a:gridCol>
              </a:tblGrid>
              <a:tr h="775722">
                <a:tc>
                  <a:txBody>
                    <a:bodyPr/>
                    <a:lstStyle/>
                    <a:p>
                      <a:r>
                        <a:rPr lang="en-ZA" sz="1800" dirty="0">
                          <a:solidFill>
                            <a:schemeClr val="tx1"/>
                          </a:solidFill>
                        </a:rPr>
                        <a:t>Description</a:t>
                      </a:r>
                    </a:p>
                  </a:txBody>
                  <a:tcPr marL="91446" marR="91446" marT="45727" marB="45727"/>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dirty="0">
                          <a:solidFill>
                            <a:schemeClr val="tx1"/>
                          </a:solidFill>
                        </a:rPr>
                        <a:t>Balance as at 31/12/2021</a:t>
                      </a:r>
                    </a:p>
                    <a:p>
                      <a:pPr algn="r"/>
                      <a:r>
                        <a:rPr lang="en-ZA" sz="1800" dirty="0">
                          <a:solidFill>
                            <a:schemeClr val="tx1"/>
                          </a:solidFill>
                        </a:rPr>
                        <a:t>R’000</a:t>
                      </a:r>
                    </a:p>
                  </a:txBody>
                  <a:tcPr marL="91446" marR="91446" marT="45727" marB="45727"/>
                </a:tc>
                <a:extLst>
                  <a:ext uri="{0D108BD9-81ED-4DB2-BD59-A6C34878D82A}">
                    <a16:rowId xmlns:a16="http://schemas.microsoft.com/office/drawing/2014/main" val="10000"/>
                  </a:ext>
                </a:extLst>
              </a:tr>
              <a:tr h="450533">
                <a:tc>
                  <a:txBody>
                    <a:bodyPr/>
                    <a:lstStyle/>
                    <a:p>
                      <a:r>
                        <a:rPr lang="en-ZA" sz="1800" dirty="0">
                          <a:solidFill>
                            <a:schemeClr val="tx1"/>
                          </a:solidFill>
                        </a:rPr>
                        <a:t>Appropriated Funds</a:t>
                      </a:r>
                    </a:p>
                  </a:txBody>
                  <a:tcPr marL="91446" marR="91446" marT="45727" marB="45727"/>
                </a:tc>
                <a:tc>
                  <a:txBody>
                    <a:bodyPr/>
                    <a:lstStyle/>
                    <a:p>
                      <a:pPr algn="r"/>
                      <a:r>
                        <a:rPr lang="en-ZA" sz="1800" b="0" dirty="0">
                          <a:solidFill>
                            <a:schemeClr val="tx1"/>
                          </a:solidFill>
                        </a:rPr>
                        <a:t>48 546</a:t>
                      </a:r>
                    </a:p>
                  </a:txBody>
                  <a:tcPr marL="91446" marR="91446" marT="45727" marB="45727"/>
                </a:tc>
                <a:extLst>
                  <a:ext uri="{0D108BD9-81ED-4DB2-BD59-A6C34878D82A}">
                    <a16:rowId xmlns:a16="http://schemas.microsoft.com/office/drawing/2014/main" val="10001"/>
                  </a:ext>
                </a:extLst>
              </a:tr>
              <a:tr h="450533">
                <a:tc>
                  <a:txBody>
                    <a:bodyPr/>
                    <a:lstStyle/>
                    <a:p>
                      <a:r>
                        <a:rPr lang="en-ZA" sz="1800" dirty="0">
                          <a:solidFill>
                            <a:schemeClr val="tx1"/>
                          </a:solidFill>
                        </a:rPr>
                        <a:t>Investment Income</a:t>
                      </a:r>
                    </a:p>
                  </a:txBody>
                  <a:tcPr marL="91446" marR="91446" marT="45727" marB="45727"/>
                </a:tc>
                <a:tc>
                  <a:txBody>
                    <a:bodyPr/>
                    <a:lstStyle/>
                    <a:p>
                      <a:pPr algn="r"/>
                      <a:r>
                        <a:rPr lang="en-GB" sz="1800" b="0" dirty="0">
                          <a:solidFill>
                            <a:schemeClr val="tx1"/>
                          </a:solidFill>
                        </a:rPr>
                        <a:t>24 234</a:t>
                      </a:r>
                      <a:endParaRPr lang="en-ZA" sz="1800" b="0" dirty="0">
                        <a:solidFill>
                          <a:schemeClr val="tx1"/>
                        </a:solidFill>
                      </a:endParaRPr>
                    </a:p>
                  </a:txBody>
                  <a:tcPr marL="91446" marR="91446" marT="45727" marB="45727"/>
                </a:tc>
                <a:extLst>
                  <a:ext uri="{0D108BD9-81ED-4DB2-BD59-A6C34878D82A}">
                    <a16:rowId xmlns:a16="http://schemas.microsoft.com/office/drawing/2014/main" val="10002"/>
                  </a:ext>
                </a:extLst>
              </a:tr>
              <a:tr h="500912">
                <a:tc>
                  <a:txBody>
                    <a:bodyPr/>
                    <a:lstStyle/>
                    <a:p>
                      <a:r>
                        <a:rPr lang="en-ZA" sz="1800" dirty="0">
                          <a:solidFill>
                            <a:schemeClr val="tx1"/>
                          </a:solidFill>
                        </a:rPr>
                        <a:t>Local and foreign aid assistance</a:t>
                      </a:r>
                    </a:p>
                  </a:txBody>
                  <a:tcPr marL="91446" marR="91446" marT="45727" marB="45727"/>
                </a:tc>
                <a:tc>
                  <a:txBody>
                    <a:bodyPr/>
                    <a:lstStyle/>
                    <a:p>
                      <a:pPr algn="r"/>
                      <a:r>
                        <a:rPr lang="en-ZA" sz="1800" b="0" dirty="0">
                          <a:solidFill>
                            <a:schemeClr val="tx1"/>
                          </a:solidFill>
                        </a:rPr>
                        <a:t>( 294</a:t>
                      </a:r>
                      <a:r>
                        <a:rPr lang="en-ZA" sz="1800" b="0" baseline="0" dirty="0">
                          <a:solidFill>
                            <a:schemeClr val="tx1"/>
                          </a:solidFill>
                        </a:rPr>
                        <a:t> 824 </a:t>
                      </a:r>
                      <a:r>
                        <a:rPr lang="en-ZA" sz="1800" b="0" dirty="0">
                          <a:solidFill>
                            <a:schemeClr val="tx1"/>
                          </a:solidFill>
                        </a:rPr>
                        <a:t>)</a:t>
                      </a:r>
                    </a:p>
                  </a:txBody>
                  <a:tcPr marL="91446" marR="91446" marT="45727" marB="45727"/>
                </a:tc>
                <a:extLst>
                  <a:ext uri="{0D108BD9-81ED-4DB2-BD59-A6C34878D82A}">
                    <a16:rowId xmlns:a16="http://schemas.microsoft.com/office/drawing/2014/main" val="10003"/>
                  </a:ext>
                </a:extLst>
              </a:tr>
              <a:tr h="525801">
                <a:tc>
                  <a:txBody>
                    <a:bodyPr/>
                    <a:lstStyle/>
                    <a:p>
                      <a:r>
                        <a:rPr lang="en-ZA" sz="1800" dirty="0">
                          <a:solidFill>
                            <a:schemeClr val="tx1"/>
                          </a:solidFill>
                        </a:rPr>
                        <a:t>Surplus (loss for the period)</a:t>
                      </a:r>
                    </a:p>
                  </a:txBody>
                  <a:tcPr marL="91446" marR="91446" marT="45727" marB="45727"/>
                </a:tc>
                <a:tc>
                  <a:txBody>
                    <a:bodyPr/>
                    <a:lstStyle/>
                    <a:p>
                      <a:pPr algn="r"/>
                      <a:r>
                        <a:rPr lang="en-GB" sz="1800" b="0" dirty="0">
                          <a:solidFill>
                            <a:schemeClr val="tx1"/>
                          </a:solidFill>
                        </a:rPr>
                        <a:t>(</a:t>
                      </a:r>
                      <a:r>
                        <a:rPr lang="en-GB" sz="1800" b="0" baseline="0" dirty="0">
                          <a:solidFill>
                            <a:schemeClr val="tx1"/>
                          </a:solidFill>
                        </a:rPr>
                        <a:t> 222 044)</a:t>
                      </a:r>
                      <a:endParaRPr lang="en-ZA" sz="1800" b="0" dirty="0">
                        <a:solidFill>
                          <a:schemeClr val="tx1"/>
                        </a:solidFill>
                      </a:endParaRPr>
                    </a:p>
                  </a:txBody>
                  <a:tcPr marL="91446" marR="91446" marT="45727" marB="45727"/>
                </a:tc>
                <a:extLst>
                  <a:ext uri="{0D108BD9-81ED-4DB2-BD59-A6C34878D82A}">
                    <a16:rowId xmlns:a16="http://schemas.microsoft.com/office/drawing/2014/main" val="10004"/>
                  </a:ext>
                </a:extLst>
              </a:tr>
              <a:tr h="668053">
                <a:tc>
                  <a:txBody>
                    <a:bodyPr/>
                    <a:lstStyle/>
                    <a:p>
                      <a:r>
                        <a:rPr lang="en-ZA" sz="1800" dirty="0">
                          <a:solidFill>
                            <a:schemeClr val="tx1"/>
                          </a:solidFill>
                        </a:rPr>
                        <a:t>Cash and cash equivalents</a:t>
                      </a:r>
                    </a:p>
                  </a:txBody>
                  <a:tcPr marL="91446" marR="91446" marT="45727" marB="45727"/>
                </a:tc>
                <a:tc>
                  <a:txBody>
                    <a:bodyPr/>
                    <a:lstStyle/>
                    <a:p>
                      <a:pPr algn="r"/>
                      <a:r>
                        <a:rPr lang="en-GB" sz="1800" b="0" dirty="0">
                          <a:solidFill>
                            <a:schemeClr val="tx1"/>
                          </a:solidFill>
                        </a:rPr>
                        <a:t>733</a:t>
                      </a:r>
                      <a:r>
                        <a:rPr lang="en-GB" sz="1800" b="0" baseline="0" dirty="0">
                          <a:solidFill>
                            <a:schemeClr val="tx1"/>
                          </a:solidFill>
                        </a:rPr>
                        <a:t> 023</a:t>
                      </a:r>
                      <a:endParaRPr lang="en-ZA" sz="1800" b="0" dirty="0">
                        <a:solidFill>
                          <a:schemeClr val="tx1"/>
                        </a:solidFill>
                      </a:endParaRPr>
                    </a:p>
                  </a:txBody>
                  <a:tcPr marL="91446" marR="91446" marT="45727" marB="45727"/>
                </a:tc>
                <a:extLst>
                  <a:ext uri="{0D108BD9-81ED-4DB2-BD59-A6C34878D82A}">
                    <a16:rowId xmlns:a16="http://schemas.microsoft.com/office/drawing/2014/main" val="10005"/>
                  </a:ext>
                </a:extLst>
              </a:tr>
              <a:tr h="803921">
                <a:tc>
                  <a:txBody>
                    <a:bodyPr/>
                    <a:lstStyle/>
                    <a:p>
                      <a:r>
                        <a:rPr lang="en-ZA" sz="1800" dirty="0">
                          <a:solidFill>
                            <a:schemeClr val="tx1"/>
                          </a:solidFill>
                        </a:rPr>
                        <a:t>Receivables</a:t>
                      </a:r>
                    </a:p>
                  </a:txBody>
                  <a:tcPr marL="91446" marR="91446" marT="45727" marB="45727"/>
                </a:tc>
                <a:tc>
                  <a:txBody>
                    <a:bodyPr/>
                    <a:lstStyle/>
                    <a:p>
                      <a:pPr algn="r"/>
                      <a:r>
                        <a:rPr lang="en-GB" sz="1800" b="0" dirty="0">
                          <a:solidFill>
                            <a:schemeClr val="tx1"/>
                          </a:solidFill>
                        </a:rPr>
                        <a:t>84</a:t>
                      </a:r>
                      <a:r>
                        <a:rPr lang="en-GB" sz="1800" b="0" baseline="0" dirty="0">
                          <a:solidFill>
                            <a:schemeClr val="tx1"/>
                          </a:solidFill>
                        </a:rPr>
                        <a:t> 631</a:t>
                      </a:r>
                      <a:endParaRPr lang="en-ZA" sz="1800" b="0" dirty="0">
                        <a:solidFill>
                          <a:schemeClr val="tx1"/>
                        </a:solidFill>
                      </a:endParaRPr>
                    </a:p>
                  </a:txBody>
                  <a:tcPr marL="91446" marR="91446" marT="45727" marB="45727"/>
                </a:tc>
                <a:extLst>
                  <a:ext uri="{0D108BD9-81ED-4DB2-BD59-A6C34878D82A}">
                    <a16:rowId xmlns:a16="http://schemas.microsoft.com/office/drawing/2014/main" val="10006"/>
                  </a:ext>
                </a:extLst>
              </a:tr>
              <a:tr h="1009300">
                <a:tc>
                  <a:txBody>
                    <a:bodyPr/>
                    <a:lstStyle/>
                    <a:p>
                      <a:r>
                        <a:rPr lang="en-ZA" sz="1800" dirty="0">
                          <a:solidFill>
                            <a:schemeClr val="tx1"/>
                          </a:solidFill>
                        </a:rPr>
                        <a:t>Total Liabilities</a:t>
                      </a:r>
                    </a:p>
                  </a:txBody>
                  <a:tcPr marL="91446" marR="91446" marT="45727" marB="45727"/>
                </a:tc>
                <a:tc>
                  <a:txBody>
                    <a:bodyPr/>
                    <a:lstStyle/>
                    <a:p>
                      <a:pPr algn="r"/>
                      <a:r>
                        <a:rPr lang="en-GB" sz="1800" b="0" dirty="0">
                          <a:solidFill>
                            <a:schemeClr val="tx1"/>
                          </a:solidFill>
                        </a:rPr>
                        <a:t>481 666</a:t>
                      </a:r>
                      <a:endParaRPr lang="en-ZA" sz="1800" b="0" dirty="0">
                        <a:solidFill>
                          <a:schemeClr val="tx1"/>
                        </a:solidFill>
                      </a:endParaRPr>
                    </a:p>
                  </a:txBody>
                  <a:tcPr marL="91446" marR="91446" marT="45727" marB="45727"/>
                </a:tc>
                <a:extLst>
                  <a:ext uri="{0D108BD9-81ED-4DB2-BD59-A6C34878D82A}">
                    <a16:rowId xmlns:a16="http://schemas.microsoft.com/office/drawing/2014/main" val="10007"/>
                  </a:ext>
                </a:extLst>
              </a:tr>
            </a:tbl>
          </a:graphicData>
        </a:graphic>
      </p:graphicFrame>
      <p:sp>
        <p:nvSpPr>
          <p:cNvPr id="21536" name="Slide Number Placeholder 3">
            <a:extLst>
              <a:ext uri="{FF2B5EF4-FFF2-40B4-BE49-F238E27FC236}">
                <a16:creationId xmlns:a16="http://schemas.microsoft.com/office/drawing/2014/main" id="{200D6F96-5902-43DC-959A-5AFA96E41A6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55E3A66D-96EC-4C38-BFAB-F6E0A0C57575}" type="slidenum">
              <a:rPr lang="en-US" altLang="en-US" sz="1000">
                <a:solidFill>
                  <a:srgbClr val="000000"/>
                </a:solidFill>
                <a:latin typeface="Times" panose="02020603050405020304" pitchFamily="18" charset="0"/>
              </a:rPr>
              <a:pPr>
                <a:spcBef>
                  <a:spcPct val="0"/>
                </a:spcBef>
                <a:buFontTx/>
                <a:buNone/>
              </a:pPr>
              <a:t>10</a:t>
            </a:fld>
            <a:endParaRPr lang="en-US" altLang="en-US" sz="1000">
              <a:solidFill>
                <a:srgbClr val="000000"/>
              </a:solidFill>
              <a:latin typeface="Times"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3D99598-A358-4EBC-9AC3-037C23D6FB96}"/>
              </a:ext>
            </a:extLst>
          </p:cNvPr>
          <p:cNvSpPr>
            <a:spLocks noGrp="1"/>
          </p:cNvSpPr>
          <p:nvPr>
            <p:ph type="title"/>
          </p:nvPr>
        </p:nvSpPr>
        <p:spPr>
          <a:xfrm>
            <a:off x="1200150" y="-7938"/>
            <a:ext cx="8721725" cy="685801"/>
          </a:xfrm>
        </p:spPr>
        <p:txBody>
          <a:bodyPr/>
          <a:lstStyle/>
          <a:p>
            <a:r>
              <a:rPr lang="en-US" altLang="en-US" sz="2000"/>
              <a:t/>
            </a:r>
            <a:br>
              <a:rPr lang="en-US" altLang="en-US" sz="2000"/>
            </a:br>
            <a:r>
              <a:rPr lang="en-US" altLang="en-US" sz="2400">
                <a:solidFill>
                  <a:schemeClr val="tx1"/>
                </a:solidFill>
              </a:rPr>
              <a:t>Reconciliation of available funds 31/12/2021</a:t>
            </a:r>
            <a:r>
              <a:rPr lang="en-US" altLang="en-US" sz="2000"/>
              <a:t/>
            </a:r>
            <a:br>
              <a:rPr lang="en-US" altLang="en-US" sz="2000"/>
            </a:br>
            <a:endParaRPr lang="en-ZA" altLang="en-US" sz="2000"/>
          </a:p>
        </p:txBody>
      </p:sp>
      <p:sp>
        <p:nvSpPr>
          <p:cNvPr id="22531" name="Content Placeholder 2">
            <a:extLst>
              <a:ext uri="{FF2B5EF4-FFF2-40B4-BE49-F238E27FC236}">
                <a16:creationId xmlns:a16="http://schemas.microsoft.com/office/drawing/2014/main" id="{E845C68C-E665-487D-BF05-77F43CE7415A}"/>
              </a:ext>
            </a:extLst>
          </p:cNvPr>
          <p:cNvSpPr>
            <a:spLocks noGrp="1"/>
          </p:cNvSpPr>
          <p:nvPr>
            <p:ph idx="1"/>
          </p:nvPr>
        </p:nvSpPr>
        <p:spPr>
          <a:xfrm>
            <a:off x="0" y="685800"/>
            <a:ext cx="11928475" cy="4975225"/>
          </a:xfrm>
        </p:spPr>
        <p:txBody>
          <a:bodyPr/>
          <a:lstStyle/>
          <a:p>
            <a:endParaRPr lang="en-ZA" altLang="en-US"/>
          </a:p>
        </p:txBody>
      </p:sp>
      <p:sp>
        <p:nvSpPr>
          <p:cNvPr id="22532" name="Slide Number Placeholder 3">
            <a:extLst>
              <a:ext uri="{FF2B5EF4-FFF2-40B4-BE49-F238E27FC236}">
                <a16:creationId xmlns:a16="http://schemas.microsoft.com/office/drawing/2014/main" id="{7CB3046F-1336-437B-844E-5EAD9F905D5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1D3471E-F84E-4D9D-8248-FFE37A0B0C29}" type="slidenum">
              <a:rPr lang="en-US" altLang="en-US" sz="1000">
                <a:latin typeface="Times" panose="02020603050405020304" pitchFamily="18" charset="0"/>
              </a:rPr>
              <a:pPr>
                <a:spcBef>
                  <a:spcPct val="0"/>
                </a:spcBef>
                <a:buFontTx/>
                <a:buNone/>
              </a:pPr>
              <a:t>11</a:t>
            </a:fld>
            <a:endParaRPr lang="en-US" altLang="en-US" sz="1000">
              <a:latin typeface="Times" panose="02020603050405020304" pitchFamily="18" charset="0"/>
            </a:endParaRPr>
          </a:p>
        </p:txBody>
      </p:sp>
      <p:graphicFrame>
        <p:nvGraphicFramePr>
          <p:cNvPr id="5" name="Table 4">
            <a:extLst>
              <a:ext uri="{FF2B5EF4-FFF2-40B4-BE49-F238E27FC236}">
                <a16:creationId xmlns:a16="http://schemas.microsoft.com/office/drawing/2014/main" id="{BDEBD554-9F25-4B65-B09A-96D693FE5971}"/>
              </a:ext>
            </a:extLst>
          </p:cNvPr>
          <p:cNvGraphicFramePr>
            <a:graphicFrameLocks noGrp="1"/>
          </p:cNvGraphicFramePr>
          <p:nvPr/>
        </p:nvGraphicFramePr>
        <p:xfrm>
          <a:off x="47625" y="685800"/>
          <a:ext cx="11880850" cy="4975225"/>
        </p:xfrm>
        <a:graphic>
          <a:graphicData uri="http://schemas.openxmlformats.org/drawingml/2006/table">
            <a:tbl>
              <a:tblPr firstRow="1" bandRow="1">
                <a:tableStyleId>{5C22544A-7EE6-4342-B048-85BDC9FD1C3A}</a:tableStyleId>
              </a:tblPr>
              <a:tblGrid>
                <a:gridCol w="9107380">
                  <a:extLst>
                    <a:ext uri="{9D8B030D-6E8A-4147-A177-3AD203B41FA5}">
                      <a16:colId xmlns:a16="http://schemas.microsoft.com/office/drawing/2014/main" val="20000"/>
                    </a:ext>
                  </a:extLst>
                </a:gridCol>
                <a:gridCol w="2773470">
                  <a:extLst>
                    <a:ext uri="{9D8B030D-6E8A-4147-A177-3AD203B41FA5}">
                      <a16:colId xmlns:a16="http://schemas.microsoft.com/office/drawing/2014/main" val="20001"/>
                    </a:ext>
                  </a:extLst>
                </a:gridCol>
              </a:tblGrid>
              <a:tr h="870842">
                <a:tc>
                  <a:txBody>
                    <a:bodyPr/>
                    <a:lstStyle/>
                    <a:p>
                      <a:pPr>
                        <a:lnSpc>
                          <a:spcPct val="115000"/>
                        </a:lnSpc>
                        <a:spcAft>
                          <a:spcPts val="0"/>
                        </a:spcAft>
                      </a:pPr>
                      <a:r>
                        <a:rPr lang="en-US" sz="1800" b="1" dirty="0">
                          <a:solidFill>
                            <a:schemeClr val="tx1"/>
                          </a:solidFill>
                          <a:effectLst/>
                          <a:latin typeface="+mn-lt"/>
                          <a:ea typeface="Times New Roman" panose="02020603050405020304" pitchFamily="18" charset="0"/>
                          <a:cs typeface="Times New Roman" panose="02020603050405020304" pitchFamily="18" charset="0"/>
                        </a:rPr>
                        <a:t>Details</a:t>
                      </a: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txBody>
                  <a:tcPr marL="68577" marR="68577" marT="0" marB="0"/>
                </a:tc>
                <a:tc>
                  <a:txBody>
                    <a:bodyPr/>
                    <a:lstStyle/>
                    <a:p>
                      <a:pPr algn="r">
                        <a:lnSpc>
                          <a:spcPct val="115000"/>
                        </a:lnSpc>
                        <a:spcAft>
                          <a:spcPts val="0"/>
                        </a:spcAft>
                      </a:pP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a:t>
                      </a:r>
                    </a:p>
                    <a:p>
                      <a:pPr marL="0" marR="0" indent="0" algn="r" defTabSz="914400" rtl="0" eaLnBrk="1" fontAlgn="auto" latinLnBrk="0" hangingPunct="1">
                        <a:lnSpc>
                          <a:spcPct val="115000"/>
                        </a:lnSpc>
                        <a:spcBef>
                          <a:spcPts val="0"/>
                        </a:spcBef>
                        <a:spcAft>
                          <a:spcPts val="0"/>
                        </a:spcAft>
                        <a:buClrTx/>
                        <a:buSzTx/>
                        <a:buFontTx/>
                        <a:buNone/>
                        <a:tabLst/>
                        <a:defRPr/>
                      </a:pP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R’000</a:t>
                      </a: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tc>
                <a:extLst>
                  <a:ext uri="{0D108BD9-81ED-4DB2-BD59-A6C34878D82A}">
                    <a16:rowId xmlns:a16="http://schemas.microsoft.com/office/drawing/2014/main" val="10000"/>
                  </a:ext>
                </a:extLst>
              </a:tr>
              <a:tr h="87084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a:solidFill>
                            <a:schemeClr val="tx1"/>
                          </a:solidFill>
                          <a:effectLst/>
                          <a:latin typeface="+mn-lt"/>
                          <a:ea typeface="Times New Roman" panose="02020603050405020304" pitchFamily="18" charset="0"/>
                          <a:cs typeface="Times New Roman" panose="02020603050405020304" pitchFamily="18" charset="0"/>
                        </a:rPr>
                        <a:t>Cash in the bank</a:t>
                      </a: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p>
                      <a:pPr>
                        <a:lnSpc>
                          <a:spcPct val="115000"/>
                        </a:lnSpc>
                        <a:spcAft>
                          <a:spcPts val="0"/>
                        </a:spcAft>
                      </a:pP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txBody>
                  <a:tcPr marL="68577" marR="68577"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GB"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733</a:t>
                      </a:r>
                      <a:r>
                        <a:rPr lang="en-GB" sz="1800"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023</a:t>
                      </a: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r">
                        <a:lnSpc>
                          <a:spcPct val="115000"/>
                        </a:lnSpc>
                        <a:spcAft>
                          <a:spcPts val="0"/>
                        </a:spcAft>
                      </a:pP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tc>
                <a:extLst>
                  <a:ext uri="{0D108BD9-81ED-4DB2-BD59-A6C34878D82A}">
                    <a16:rowId xmlns:a16="http://schemas.microsoft.com/office/drawing/2014/main" val="10001"/>
                  </a:ext>
                </a:extLst>
              </a:tr>
              <a:tr h="87084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a:solidFill>
                            <a:schemeClr val="tx1"/>
                          </a:solidFill>
                          <a:effectLst/>
                          <a:latin typeface="+mn-lt"/>
                          <a:ea typeface="Times New Roman" panose="02020603050405020304" pitchFamily="18" charset="0"/>
                          <a:cs typeface="Times New Roman" panose="02020603050405020304" pitchFamily="18" charset="0"/>
                        </a:rPr>
                        <a:t>Less total Projects </a:t>
                      </a: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p>
                      <a:pPr>
                        <a:lnSpc>
                          <a:spcPct val="115000"/>
                        </a:lnSpc>
                        <a:spcAft>
                          <a:spcPts val="0"/>
                        </a:spcAft>
                      </a:pP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txBody>
                  <a:tcPr marL="68577" marR="68577" marT="0" marB="0"/>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( 481 666)</a:t>
                      </a: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r">
                        <a:lnSpc>
                          <a:spcPct val="115000"/>
                        </a:lnSpc>
                        <a:spcAft>
                          <a:spcPts val="0"/>
                        </a:spcAft>
                      </a:pP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tc>
                <a:extLst>
                  <a:ext uri="{0D108BD9-81ED-4DB2-BD59-A6C34878D82A}">
                    <a16:rowId xmlns:a16="http://schemas.microsoft.com/office/drawing/2014/main" val="10002"/>
                  </a:ext>
                </a:extLst>
              </a:tr>
              <a:tr h="91593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a:solidFill>
                            <a:schemeClr val="tx1"/>
                          </a:solidFill>
                          <a:effectLst/>
                          <a:latin typeface="+mn-lt"/>
                          <a:ea typeface="Times New Roman" panose="02020603050405020304" pitchFamily="18" charset="0"/>
                          <a:cs typeface="Times New Roman" panose="02020603050405020304" pitchFamily="18" charset="0"/>
                        </a:rPr>
                        <a:t>Less loan amount to be granted to CUBA</a:t>
                      </a: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p>
                      <a:pPr>
                        <a:lnSpc>
                          <a:spcPct val="115000"/>
                        </a:lnSpc>
                        <a:spcAft>
                          <a:spcPts val="0"/>
                        </a:spcAft>
                      </a:pP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txBody>
                  <a:tcPr marL="68577" marR="68577" marT="0" marB="0"/>
                </a:tc>
                <a:tc>
                  <a:txBody>
                    <a:bodyPr/>
                    <a:lstStyle/>
                    <a:p>
                      <a:pPr algn="r">
                        <a:lnSpc>
                          <a:spcPct val="115000"/>
                        </a:lnSpc>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( 55 369)                                                                            </a:t>
                      </a: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tc>
                <a:extLst>
                  <a:ext uri="{0D108BD9-81ED-4DB2-BD59-A6C34878D82A}">
                    <a16:rowId xmlns:a16="http://schemas.microsoft.com/office/drawing/2014/main" val="10003"/>
                  </a:ext>
                </a:extLst>
              </a:tr>
              <a:tr h="960067">
                <a:tc>
                  <a:txBody>
                    <a:bodyPr/>
                    <a:lstStyle/>
                    <a:p>
                      <a:pPr>
                        <a:lnSpc>
                          <a:spcPct val="115000"/>
                        </a:lnSpc>
                        <a:spcAft>
                          <a:spcPts val="0"/>
                        </a:spcAft>
                      </a:pPr>
                      <a:r>
                        <a:rPr lang="en-US" sz="1800" kern="1200" dirty="0">
                          <a:solidFill>
                            <a:schemeClr val="tx1"/>
                          </a:solidFill>
                          <a:effectLst/>
                          <a:latin typeface="+mn-lt"/>
                          <a:ea typeface="+mn-ea"/>
                          <a:cs typeface="+mn-cs"/>
                        </a:rPr>
                        <a:t>Less</a:t>
                      </a:r>
                      <a:r>
                        <a:rPr lang="en-US" sz="1800" kern="1200" baseline="0" dirty="0">
                          <a:solidFill>
                            <a:schemeClr val="tx1"/>
                          </a:solidFill>
                          <a:effectLst/>
                          <a:latin typeface="+mn-lt"/>
                          <a:ea typeface="+mn-ea"/>
                          <a:cs typeface="+mn-cs"/>
                        </a:rPr>
                        <a:t> amount to be paid to DIRCO</a:t>
                      </a:r>
                      <a:endParaRPr lang="en-ZA" sz="1800" kern="1200" baseline="0" dirty="0">
                        <a:solidFill>
                          <a:schemeClr val="tx1"/>
                        </a:solidFill>
                        <a:effectLst/>
                        <a:latin typeface="+mn-lt"/>
                        <a:ea typeface="+mn-ea"/>
                        <a:cs typeface="+mn-cs"/>
                      </a:endParaRPr>
                    </a:p>
                    <a:p>
                      <a:pPr>
                        <a:lnSpc>
                          <a:spcPct val="115000"/>
                        </a:lnSpc>
                        <a:spcAft>
                          <a:spcPts val="0"/>
                        </a:spcAft>
                      </a:pP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txBody>
                  <a:tcPr marL="68577" marR="68577" marT="0" marB="0"/>
                </a:tc>
                <a:tc>
                  <a:txBody>
                    <a:bodyPr/>
                    <a:lstStyle/>
                    <a:p>
                      <a:pPr algn="r">
                        <a:lnSpc>
                          <a:spcPct val="115000"/>
                        </a:lnSpc>
                        <a:spcAft>
                          <a:spcPts val="0"/>
                        </a:spcAft>
                      </a:pPr>
                      <a:r>
                        <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kern="1200" dirty="0">
                          <a:solidFill>
                            <a:schemeClr val="tx1"/>
                          </a:solidFill>
                          <a:effectLst/>
                          <a:latin typeface="+mn-lt"/>
                          <a:ea typeface="+mn-ea"/>
                          <a:cs typeface="+mn-cs"/>
                        </a:rPr>
                        <a:t>9 389 </a:t>
                      </a:r>
                      <a:r>
                        <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p>
                  </a:txBody>
                  <a:tcPr marL="68577" marR="68577" marT="0" marB="0"/>
                </a:tc>
                <a:extLst>
                  <a:ext uri="{0D108BD9-81ED-4DB2-BD59-A6C34878D82A}">
                    <a16:rowId xmlns:a16="http://schemas.microsoft.com/office/drawing/2014/main" val="10004"/>
                  </a:ext>
                </a:extLst>
              </a:tr>
              <a:tr h="486697">
                <a:tc>
                  <a:txBody>
                    <a:bodyPr/>
                    <a:lstStyle/>
                    <a:p>
                      <a:pPr>
                        <a:lnSpc>
                          <a:spcPct val="115000"/>
                        </a:lnSpc>
                        <a:spcAft>
                          <a:spcPts val="0"/>
                        </a:spcAft>
                      </a:pPr>
                      <a:r>
                        <a:rPr lang="en-US" sz="1800" b="1" dirty="0">
                          <a:solidFill>
                            <a:schemeClr val="tx1"/>
                          </a:solidFill>
                          <a:effectLst/>
                          <a:latin typeface="+mn-lt"/>
                          <a:ea typeface="Times New Roman" panose="02020603050405020304" pitchFamily="18" charset="0"/>
                          <a:cs typeface="Times New Roman" panose="02020603050405020304" pitchFamily="18" charset="0"/>
                        </a:rPr>
                        <a:t>Available Funds as</a:t>
                      </a:r>
                      <a:r>
                        <a:rPr lang="en-US" sz="1800" b="1" baseline="0" dirty="0">
                          <a:solidFill>
                            <a:schemeClr val="tx1"/>
                          </a:solidFill>
                          <a:effectLst/>
                          <a:latin typeface="+mn-lt"/>
                          <a:ea typeface="Times New Roman" panose="02020603050405020304" pitchFamily="18" charset="0"/>
                          <a:cs typeface="Times New Roman" panose="02020603050405020304" pitchFamily="18" charset="0"/>
                        </a:rPr>
                        <a:t> 31/12/2021</a:t>
                      </a:r>
                      <a:endParaRPr lang="en-ZA" sz="1800" dirty="0">
                        <a:solidFill>
                          <a:schemeClr val="tx1"/>
                        </a:solidFill>
                        <a:effectLst/>
                        <a:latin typeface="+mn-lt"/>
                        <a:ea typeface="Times New Roman" panose="02020603050405020304" pitchFamily="18" charset="0"/>
                        <a:cs typeface="Times New Roman" panose="02020603050405020304" pitchFamily="18" charset="0"/>
                      </a:endParaRPr>
                    </a:p>
                  </a:txBody>
                  <a:tcPr marL="68577" marR="68577" marT="0" marB="0"/>
                </a:tc>
                <a:tc>
                  <a:txBody>
                    <a:bodyPr/>
                    <a:lstStyle/>
                    <a:p>
                      <a:pPr algn="r">
                        <a:lnSpc>
                          <a:spcPct val="115000"/>
                        </a:lnSpc>
                        <a:spcAft>
                          <a:spcPts val="0"/>
                        </a:spcAft>
                      </a:pP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186</a:t>
                      </a:r>
                      <a:r>
                        <a:rPr lang="en-US" sz="1800" b="1"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599</a:t>
                      </a: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9B459E24-990D-4F3D-8A87-FB56AACB83DA}"/>
              </a:ext>
            </a:extLst>
          </p:cNvPr>
          <p:cNvSpPr>
            <a:spLocks noGrp="1" noChangeArrowheads="1"/>
          </p:cNvSpPr>
          <p:nvPr>
            <p:ph idx="1"/>
          </p:nvPr>
        </p:nvSpPr>
        <p:spPr>
          <a:xfrm>
            <a:off x="1905000" y="685800"/>
            <a:ext cx="8229600" cy="4038600"/>
          </a:xfrm>
        </p:spPr>
        <p:txBody>
          <a:bodyPr/>
          <a:lstStyle/>
          <a:p>
            <a:pPr marL="419100" indent="-419100" eaLnBrk="1" hangingPunct="1">
              <a:lnSpc>
                <a:spcPct val="110000"/>
              </a:lnSpc>
              <a:spcBef>
                <a:spcPct val="0"/>
              </a:spcBef>
              <a:spcAft>
                <a:spcPct val="50000"/>
              </a:spcAft>
              <a:buFontTx/>
              <a:buNone/>
            </a:pPr>
            <a:endParaRPr lang="en-ZA" altLang="en-US" sz="1600"/>
          </a:p>
          <a:p>
            <a:pPr marL="419100" indent="-419100" eaLnBrk="1" hangingPunct="1">
              <a:lnSpc>
                <a:spcPct val="80000"/>
              </a:lnSpc>
              <a:spcBef>
                <a:spcPct val="0"/>
              </a:spcBef>
              <a:spcAft>
                <a:spcPct val="50000"/>
              </a:spcAft>
              <a:buFontTx/>
              <a:buChar char="-"/>
            </a:pPr>
            <a:endParaRPr lang="en-US" altLang="en-US" sz="1600"/>
          </a:p>
        </p:txBody>
      </p:sp>
      <p:sp>
        <p:nvSpPr>
          <p:cNvPr id="23555" name="Slide Number Placeholder 3">
            <a:extLst>
              <a:ext uri="{FF2B5EF4-FFF2-40B4-BE49-F238E27FC236}">
                <a16:creationId xmlns:a16="http://schemas.microsoft.com/office/drawing/2014/main" id="{89698CD1-5BC4-46A2-9972-DB040C4FB5C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50513685-A544-4314-A259-2B5B90F903CC}" type="slidenum">
              <a:rPr lang="en-GB" altLang="en-US" sz="1000">
                <a:latin typeface="Times" panose="02020603050405020304" pitchFamily="18" charset="0"/>
              </a:rPr>
              <a:pPr>
                <a:spcBef>
                  <a:spcPct val="0"/>
                </a:spcBef>
                <a:buFontTx/>
                <a:buNone/>
              </a:pPr>
              <a:t>12</a:t>
            </a:fld>
            <a:endParaRPr lang="en-GB" altLang="en-US" sz="1000">
              <a:latin typeface="Times" panose="02020603050405020304" pitchFamily="18" charset="0"/>
            </a:endParaRPr>
          </a:p>
        </p:txBody>
      </p:sp>
      <p:sp>
        <p:nvSpPr>
          <p:cNvPr id="41988" name="Text Box 4">
            <a:extLst>
              <a:ext uri="{FF2B5EF4-FFF2-40B4-BE49-F238E27FC236}">
                <a16:creationId xmlns:a16="http://schemas.microsoft.com/office/drawing/2014/main" id="{044425B3-A597-4E2F-BDBC-7C8AE583B3A7}"/>
              </a:ext>
            </a:extLst>
          </p:cNvPr>
          <p:cNvSpPr txBox="1">
            <a:spLocks noChangeArrowheads="1"/>
          </p:cNvSpPr>
          <p:nvPr/>
        </p:nvSpPr>
        <p:spPr bwMode="auto">
          <a:xfrm>
            <a:off x="2133600" y="1058863"/>
            <a:ext cx="7924800" cy="4387850"/>
          </a:xfrm>
          <a:prstGeom prst="rect">
            <a:avLst/>
          </a:prstGeom>
          <a:noFill/>
          <a:ln>
            <a:noFill/>
          </a:ln>
        </p:spPr>
        <p:txBody>
          <a:bodyPr>
            <a:spAutoFit/>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50000"/>
              </a:spcBef>
              <a:buFontTx/>
              <a:buNone/>
              <a:defRPr/>
            </a:pPr>
            <a:r>
              <a:rPr lang="en-US" altLang="en-US" sz="1801"/>
              <a:t>			</a:t>
            </a:r>
          </a:p>
          <a:p>
            <a:pPr>
              <a:spcBef>
                <a:spcPct val="50000"/>
              </a:spcBef>
              <a:buFontTx/>
              <a:buNone/>
              <a:defRPr/>
            </a:pPr>
            <a:endParaRPr lang="en-US" altLang="en-US" sz="1801"/>
          </a:p>
          <a:p>
            <a:pPr algn="ctr">
              <a:spcBef>
                <a:spcPct val="50000"/>
              </a:spcBef>
              <a:buFontTx/>
              <a:buNone/>
              <a:defRPr/>
            </a:pPr>
            <a:r>
              <a:rPr lang="en-US" altLang="en-US" sz="6601" b="1">
                <a:latin typeface="Arial Body"/>
              </a:rPr>
              <a:t>THANK YOU</a:t>
            </a:r>
          </a:p>
          <a:p>
            <a:pPr>
              <a:spcBef>
                <a:spcPct val="50000"/>
              </a:spcBef>
              <a:buFontTx/>
              <a:buNone/>
              <a:defRPr/>
            </a:pPr>
            <a:endParaRPr lang="en-US" altLang="en-US" sz="1801"/>
          </a:p>
          <a:p>
            <a:pPr>
              <a:spcBef>
                <a:spcPct val="50000"/>
              </a:spcBef>
              <a:buFontTx/>
              <a:buNone/>
              <a:defRPr/>
            </a:pPr>
            <a:r>
              <a:rPr lang="en-US" altLang="en-US" sz="1801"/>
              <a:t>						</a:t>
            </a:r>
          </a:p>
          <a:p>
            <a:pPr>
              <a:spcBef>
                <a:spcPct val="50000"/>
              </a:spcBef>
              <a:defRPr/>
            </a:pPr>
            <a:endParaRPr lang="en-US" altLang="en-US" sz="1801"/>
          </a:p>
          <a:p>
            <a:pPr>
              <a:spcBef>
                <a:spcPct val="50000"/>
              </a:spcBef>
              <a:defRPr/>
            </a:pPr>
            <a:endParaRPr lang="en-US" altLang="en-US" sz="1801"/>
          </a:p>
          <a:p>
            <a:pPr>
              <a:spcBef>
                <a:spcPct val="50000"/>
              </a:spcBef>
              <a:defRPr/>
            </a:pPr>
            <a:endParaRPr lang="en-US" altLang="en-US" sz="180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60003BD-83D9-4175-9CB5-DDCF477AC100}"/>
              </a:ext>
            </a:extLst>
          </p:cNvPr>
          <p:cNvSpPr>
            <a:spLocks noGrp="1" noChangeArrowheads="1"/>
          </p:cNvSpPr>
          <p:nvPr>
            <p:ph type="title"/>
          </p:nvPr>
        </p:nvSpPr>
        <p:spPr>
          <a:xfrm>
            <a:off x="0" y="-20638"/>
            <a:ext cx="9947275" cy="993776"/>
          </a:xfrm>
        </p:spPr>
        <p:txBody>
          <a:bodyPr/>
          <a:lstStyle/>
          <a:p>
            <a:pPr>
              <a:defRPr/>
            </a:pPr>
            <a:r>
              <a:rPr lang="en-ZA" altLang="en-US" sz="3600" dirty="0"/>
              <a:t> </a:t>
            </a:r>
            <a:r>
              <a:rPr lang="en-ZA" altLang="en-US" sz="3600" dirty="0">
                <a:solidFill>
                  <a:schemeClr val="tx1"/>
                </a:solidFill>
                <a:latin typeface="+mn-lt"/>
                <a:ea typeface="+mn-ea"/>
                <a:cs typeface="+mn-cs"/>
              </a:rPr>
              <a:t>STRUCTURE OF THE PRESENTATION</a:t>
            </a:r>
          </a:p>
        </p:txBody>
      </p:sp>
      <p:sp>
        <p:nvSpPr>
          <p:cNvPr id="12291" name="Content Placeholder 2">
            <a:extLst>
              <a:ext uri="{FF2B5EF4-FFF2-40B4-BE49-F238E27FC236}">
                <a16:creationId xmlns:a16="http://schemas.microsoft.com/office/drawing/2014/main" id="{CA61010D-AA74-486F-A868-DB27FBBBF85D}"/>
              </a:ext>
            </a:extLst>
          </p:cNvPr>
          <p:cNvSpPr>
            <a:spLocks noGrp="1" noChangeArrowheads="1"/>
          </p:cNvSpPr>
          <p:nvPr>
            <p:ph idx="1"/>
          </p:nvPr>
        </p:nvSpPr>
        <p:spPr>
          <a:xfrm>
            <a:off x="0" y="981075"/>
            <a:ext cx="11612563" cy="4751388"/>
          </a:xfrm>
        </p:spPr>
        <p:txBody>
          <a:bodyPr/>
          <a:lstStyle/>
          <a:p>
            <a:pPr algn="just">
              <a:lnSpc>
                <a:spcPct val="150000"/>
              </a:lnSpc>
              <a:buFont typeface="Wingdings" panose="05000000000000000000" pitchFamily="2" charset="2"/>
              <a:buChar char="q"/>
              <a:tabLst>
                <a:tab pos="447680" algn="l"/>
              </a:tabLst>
              <a:defRPr/>
            </a:pPr>
            <a:r>
              <a:rPr lang="en-ZA" altLang="en-US" sz="2800" dirty="0"/>
              <a:t>Mandate and </a:t>
            </a:r>
            <a:r>
              <a:rPr lang="en-GB" altLang="en-US" sz="2800" dirty="0"/>
              <a:t>Objectives of ARF </a:t>
            </a:r>
            <a:endParaRPr lang="en-ZA" altLang="en-US" sz="2800" dirty="0"/>
          </a:p>
          <a:p>
            <a:pPr algn="just">
              <a:lnSpc>
                <a:spcPct val="150000"/>
              </a:lnSpc>
              <a:buFont typeface="Wingdings" panose="05000000000000000000" pitchFamily="2" charset="2"/>
              <a:buChar char="q"/>
              <a:tabLst>
                <a:tab pos="447680" algn="l"/>
              </a:tabLst>
              <a:defRPr/>
            </a:pPr>
            <a:r>
              <a:rPr lang="en-ZA" altLang="en-US" sz="2800" dirty="0"/>
              <a:t>Introduction</a:t>
            </a:r>
          </a:p>
          <a:p>
            <a:pPr algn="just">
              <a:lnSpc>
                <a:spcPct val="150000"/>
              </a:lnSpc>
              <a:buFont typeface="Wingdings" panose="05000000000000000000" pitchFamily="2" charset="2"/>
              <a:buChar char="q"/>
              <a:tabLst>
                <a:tab pos="447680" algn="l"/>
              </a:tabLst>
              <a:defRPr/>
            </a:pPr>
            <a:r>
              <a:rPr lang="en-ZA" altLang="en-US" sz="2800" dirty="0"/>
              <a:t>Performance Summary </a:t>
            </a:r>
          </a:p>
          <a:p>
            <a:pPr algn="just">
              <a:lnSpc>
                <a:spcPct val="150000"/>
              </a:lnSpc>
              <a:buFont typeface="Wingdings" panose="05000000000000000000" pitchFamily="2" charset="2"/>
              <a:buChar char="q"/>
              <a:tabLst>
                <a:tab pos="447680" algn="l"/>
              </a:tabLst>
              <a:defRPr/>
            </a:pPr>
            <a:r>
              <a:rPr lang="en-ZA" altLang="en-US" sz="2800" dirty="0"/>
              <a:t>Performance per Programme</a:t>
            </a:r>
            <a:endParaRPr lang="en-US" altLang="en-US" sz="2800" dirty="0"/>
          </a:p>
          <a:p>
            <a:pPr algn="just">
              <a:lnSpc>
                <a:spcPct val="150000"/>
              </a:lnSpc>
              <a:buFont typeface="Wingdings" panose="05000000000000000000" pitchFamily="2" charset="2"/>
              <a:buChar char="q"/>
              <a:tabLst>
                <a:tab pos="447680" algn="l"/>
              </a:tabLst>
              <a:defRPr/>
            </a:pPr>
            <a:r>
              <a:rPr lang="en-US" altLang="en-US" sz="2800" dirty="0"/>
              <a:t> </a:t>
            </a:r>
            <a:r>
              <a:rPr lang="en-ZA" altLang="en-US" sz="2800" dirty="0"/>
              <a:t>Financial Reporting</a:t>
            </a:r>
          </a:p>
          <a:p>
            <a:pPr marL="0" indent="0" eaLnBrk="1" fontAlgn="t" hangingPunct="1">
              <a:lnSpc>
                <a:spcPct val="150000"/>
              </a:lnSpc>
              <a:buFontTx/>
              <a:buNone/>
              <a:defRPr/>
            </a:pPr>
            <a:endParaRPr lang="en-ZA" altLang="en-US" sz="2800" dirty="0"/>
          </a:p>
        </p:txBody>
      </p:sp>
      <p:sp>
        <p:nvSpPr>
          <p:cNvPr id="12292" name="Slide Number Placeholder 3">
            <a:extLst>
              <a:ext uri="{FF2B5EF4-FFF2-40B4-BE49-F238E27FC236}">
                <a16:creationId xmlns:a16="http://schemas.microsoft.com/office/drawing/2014/main" id="{3F46EA82-212E-471B-83E3-A46C4676477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CE65ABB2-9C60-471E-854E-64E61B8202C0}" type="slidenum">
              <a:rPr lang="en-US" altLang="en-US" sz="1000">
                <a:latin typeface="Times" panose="02020603050405020304" pitchFamily="18" charset="0"/>
              </a:rPr>
              <a:pPr>
                <a:spcBef>
                  <a:spcPct val="0"/>
                </a:spcBef>
                <a:buFontTx/>
                <a:buNone/>
              </a:pPr>
              <a:t>2</a:t>
            </a:fld>
            <a:endParaRPr lang="en-US" altLang="en-US" sz="1000">
              <a:latin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3D5D8BE-CA4B-45F7-A277-74F10A466467}"/>
              </a:ext>
            </a:extLst>
          </p:cNvPr>
          <p:cNvSpPr>
            <a:spLocks noGrp="1" noChangeArrowheads="1"/>
          </p:cNvSpPr>
          <p:nvPr>
            <p:ph type="title"/>
          </p:nvPr>
        </p:nvSpPr>
        <p:spPr>
          <a:xfrm>
            <a:off x="1981200" y="-7938"/>
            <a:ext cx="8229600" cy="763588"/>
          </a:xfrm>
        </p:spPr>
        <p:txBody>
          <a:bodyPr/>
          <a:lstStyle/>
          <a:p>
            <a:r>
              <a:rPr lang="en-ZA" altLang="en-US" sz="2800"/>
              <a:t>   MANDATE AND OBJECTIVES OF ARF </a:t>
            </a:r>
          </a:p>
        </p:txBody>
      </p:sp>
      <p:sp>
        <p:nvSpPr>
          <p:cNvPr id="3" name="Content Placeholder 2">
            <a:extLst>
              <a:ext uri="{FF2B5EF4-FFF2-40B4-BE49-F238E27FC236}">
                <a16:creationId xmlns:a16="http://schemas.microsoft.com/office/drawing/2014/main" id="{C26CA6E1-7E3B-458E-8CE6-8985965D75A2}"/>
              </a:ext>
            </a:extLst>
          </p:cNvPr>
          <p:cNvSpPr>
            <a:spLocks noGrp="1"/>
          </p:cNvSpPr>
          <p:nvPr>
            <p:ph idx="1"/>
          </p:nvPr>
        </p:nvSpPr>
        <p:spPr>
          <a:xfrm>
            <a:off x="47625" y="731838"/>
            <a:ext cx="12144375" cy="5073650"/>
          </a:xfrm>
        </p:spPr>
        <p:txBody>
          <a:bodyPr/>
          <a:lstStyle/>
          <a:p>
            <a:pPr algn="just">
              <a:lnSpc>
                <a:spcPct val="150000"/>
              </a:lnSpc>
              <a:buFont typeface="Wingdings" panose="05000000000000000000" pitchFamily="2" charset="2"/>
              <a:buChar char="§"/>
              <a:tabLst>
                <a:tab pos="447680" algn="l"/>
              </a:tabLst>
              <a:defRPr/>
            </a:pPr>
            <a:r>
              <a:rPr lang="en-ZA" sz="2000" dirty="0"/>
              <a:t>The African Renaissance and International Co-operation Fund was established in terms of Section 2(1) of the African Renaissance and International Co-operation Fund Act, 2000 (Act No. 51 of 2000) and subject to direction of the Minister under the control of the Director-General (DG). </a:t>
            </a:r>
          </a:p>
          <a:p>
            <a:pPr marL="0" indent="0" algn="just">
              <a:buFontTx/>
              <a:buNone/>
              <a:tabLst>
                <a:tab pos="447680" algn="l"/>
              </a:tabLst>
              <a:defRPr/>
            </a:pPr>
            <a:endParaRPr lang="en-ZA" sz="2000" dirty="0"/>
          </a:p>
          <a:p>
            <a:pPr algn="just">
              <a:buFont typeface="Wingdings" panose="05000000000000000000" pitchFamily="2" charset="2"/>
              <a:buChar char="§"/>
              <a:tabLst>
                <a:tab pos="447680" algn="l"/>
              </a:tabLst>
              <a:defRPr/>
            </a:pPr>
            <a:r>
              <a:rPr lang="en-ZA" sz="2000" dirty="0"/>
              <a:t>The Funds  in the ARF must be utilised to enhance— </a:t>
            </a:r>
          </a:p>
          <a:p>
            <a:pPr marL="857260" lvl="1" indent="-457206" algn="just">
              <a:lnSpc>
                <a:spcPct val="150000"/>
              </a:lnSpc>
              <a:buFontTx/>
              <a:buAutoNum type="alphaLcParenBoth"/>
              <a:tabLst>
                <a:tab pos="447680" algn="l"/>
              </a:tabLst>
              <a:defRPr/>
            </a:pPr>
            <a:r>
              <a:rPr lang="en-ZA" dirty="0"/>
              <a:t>co-operation between the Republic and other countries in particular African countries: and </a:t>
            </a:r>
          </a:p>
          <a:p>
            <a:pPr marL="857260" lvl="1" indent="-457206" algn="just">
              <a:lnSpc>
                <a:spcPct val="150000"/>
              </a:lnSpc>
              <a:buFontTx/>
              <a:buAutoNum type="alphaLcParenBoth"/>
              <a:tabLst>
                <a:tab pos="447680" algn="l"/>
              </a:tabLst>
              <a:defRPr/>
            </a:pPr>
            <a:r>
              <a:rPr lang="en-ZA" dirty="0"/>
              <a:t>the promotion of democracy and good governance; </a:t>
            </a:r>
          </a:p>
          <a:p>
            <a:pPr marL="857260" lvl="1" indent="-457206" algn="just">
              <a:lnSpc>
                <a:spcPct val="150000"/>
              </a:lnSpc>
              <a:buFontTx/>
              <a:buAutoNum type="alphaLcParenBoth"/>
              <a:tabLst>
                <a:tab pos="447680" algn="l"/>
              </a:tabLst>
              <a:defRPr/>
            </a:pPr>
            <a:r>
              <a:rPr lang="en-ZA" dirty="0"/>
              <a:t>the prevention and resolution of conflict;</a:t>
            </a:r>
          </a:p>
          <a:p>
            <a:pPr marL="857260" lvl="1" indent="-457206" algn="just">
              <a:lnSpc>
                <a:spcPct val="150000"/>
              </a:lnSpc>
              <a:buFontTx/>
              <a:buAutoNum type="alphaLcParenBoth"/>
              <a:tabLst>
                <a:tab pos="447680" algn="l"/>
              </a:tabLst>
              <a:defRPr/>
            </a:pPr>
            <a:r>
              <a:rPr lang="en-ZA" dirty="0"/>
              <a:t>socio-economic development and integration; </a:t>
            </a:r>
          </a:p>
          <a:p>
            <a:pPr marL="857260" lvl="1" indent="-457206" algn="just">
              <a:lnSpc>
                <a:spcPct val="150000"/>
              </a:lnSpc>
              <a:buFontTx/>
              <a:buAutoNum type="alphaLcParenBoth"/>
              <a:tabLst>
                <a:tab pos="447680" algn="l"/>
              </a:tabLst>
              <a:defRPr/>
            </a:pPr>
            <a:r>
              <a:rPr lang="en-ZA" dirty="0"/>
              <a:t>humanitarian assistance and human resource development.</a:t>
            </a:r>
          </a:p>
          <a:p>
            <a:pPr marL="342904" indent="-342904">
              <a:defRPr/>
            </a:pPr>
            <a:endParaRPr lang="en-ZA" sz="2201" dirty="0"/>
          </a:p>
        </p:txBody>
      </p:sp>
      <p:sp>
        <p:nvSpPr>
          <p:cNvPr id="13316" name="Slide Number Placeholder 3">
            <a:extLst>
              <a:ext uri="{FF2B5EF4-FFF2-40B4-BE49-F238E27FC236}">
                <a16:creationId xmlns:a16="http://schemas.microsoft.com/office/drawing/2014/main" id="{16820655-C0AC-43CF-A8DA-876467E68AC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0B3FC2F-A389-4944-B659-45372414C72A}" type="slidenum">
              <a:rPr lang="en-US" altLang="en-US" sz="1000">
                <a:latin typeface="Times" panose="02020603050405020304" pitchFamily="18" charset="0"/>
              </a:rPr>
              <a:pPr>
                <a:spcBef>
                  <a:spcPct val="0"/>
                </a:spcBef>
                <a:buFontTx/>
                <a:buNone/>
              </a:pPr>
              <a:t>3</a:t>
            </a:fld>
            <a:endParaRPr lang="en-US" altLang="en-US" sz="1000">
              <a:latin typeface="Times"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715F61E-4CB8-4122-B37A-F1DC9C7A17CF}"/>
              </a:ext>
            </a:extLst>
          </p:cNvPr>
          <p:cNvSpPr>
            <a:spLocks noGrp="1" noChangeArrowheads="1"/>
          </p:cNvSpPr>
          <p:nvPr>
            <p:ph type="title"/>
          </p:nvPr>
        </p:nvSpPr>
        <p:spPr>
          <a:xfrm>
            <a:off x="479425" y="173038"/>
            <a:ext cx="10972800" cy="525462"/>
          </a:xfrm>
        </p:spPr>
        <p:txBody>
          <a:bodyPr/>
          <a:lstStyle/>
          <a:p>
            <a:r>
              <a:rPr lang="en-ZA" altLang="en-US"/>
              <a:t>INTRODUCTION</a:t>
            </a:r>
          </a:p>
        </p:txBody>
      </p:sp>
      <p:sp>
        <p:nvSpPr>
          <p:cNvPr id="14339" name="Content Placeholder 2">
            <a:extLst>
              <a:ext uri="{FF2B5EF4-FFF2-40B4-BE49-F238E27FC236}">
                <a16:creationId xmlns:a16="http://schemas.microsoft.com/office/drawing/2014/main" id="{52549010-7725-4E29-8690-F6C0C5C27A4F}"/>
              </a:ext>
            </a:extLst>
          </p:cNvPr>
          <p:cNvSpPr>
            <a:spLocks noGrp="1" noChangeArrowheads="1"/>
          </p:cNvSpPr>
          <p:nvPr>
            <p:ph idx="1"/>
          </p:nvPr>
        </p:nvSpPr>
        <p:spPr>
          <a:xfrm>
            <a:off x="0" y="765175"/>
            <a:ext cx="12192000" cy="5256213"/>
          </a:xfrm>
        </p:spPr>
        <p:txBody>
          <a:bodyPr/>
          <a:lstStyle/>
          <a:p>
            <a:pPr algn="just">
              <a:lnSpc>
                <a:spcPct val="150000"/>
              </a:lnSpc>
              <a:buFont typeface="Wingdings" panose="05000000000000000000" pitchFamily="2" charset="2"/>
              <a:buChar char="§"/>
            </a:pPr>
            <a:r>
              <a:rPr lang="en-US" altLang="en-US" sz="2000"/>
              <a:t>South Africa will continue to play an active role in supporting initiatives aimed at enhancing the African Agenda. </a:t>
            </a:r>
          </a:p>
          <a:p>
            <a:pPr algn="just">
              <a:lnSpc>
                <a:spcPct val="150000"/>
              </a:lnSpc>
              <a:buFont typeface="Wingdings" panose="05000000000000000000" pitchFamily="2" charset="2"/>
              <a:buChar char="§"/>
            </a:pPr>
            <a:r>
              <a:rPr lang="en-US" altLang="en-US" sz="2000"/>
              <a:t>One of the ARF Strategic objectives is the promotion of democracy and good governance which is inline with South African foreign policy, this is done through support and active participation in the implementation of the aspiration of the AU’s Agenda 2063.</a:t>
            </a:r>
          </a:p>
          <a:p>
            <a:pPr algn="just">
              <a:lnSpc>
                <a:spcPct val="150000"/>
              </a:lnSpc>
              <a:buFont typeface="Wingdings" panose="05000000000000000000" pitchFamily="2" charset="2"/>
              <a:buChar char="§"/>
            </a:pPr>
            <a:r>
              <a:rPr lang="en-US" altLang="en-US" sz="2000"/>
              <a:t>In pursuing this objective, South Africa had extended the Lesotho Peace process facilitation.</a:t>
            </a:r>
          </a:p>
          <a:p>
            <a:pPr algn="just">
              <a:lnSpc>
                <a:spcPct val="150000"/>
              </a:lnSpc>
              <a:buFont typeface="Wingdings" panose="05000000000000000000" pitchFamily="2" charset="2"/>
              <a:buChar char="§"/>
            </a:pPr>
            <a:r>
              <a:rPr lang="en-US" altLang="en-US" sz="2000"/>
              <a:t>This was as per the recommendations of the 41</a:t>
            </a:r>
            <a:r>
              <a:rPr lang="en-US" altLang="en-US" sz="2000" baseline="30000"/>
              <a:t>st</a:t>
            </a:r>
            <a:r>
              <a:rPr lang="en-US" altLang="en-US" sz="2000"/>
              <a:t> Ordinary Summit of Heads of State and Government held in the Republic of Malawi, which decided that the role of the SADC facilitator to the Kingdom of Lesotho continue till August 2022.</a:t>
            </a:r>
          </a:p>
          <a:p>
            <a:pPr algn="just">
              <a:lnSpc>
                <a:spcPct val="150000"/>
              </a:lnSpc>
              <a:buFont typeface="Wingdings" panose="05000000000000000000" pitchFamily="2" charset="2"/>
              <a:buChar char="§"/>
            </a:pPr>
            <a:r>
              <a:rPr lang="en-US" altLang="en-US" sz="2000"/>
              <a:t>This will continue to bring peace and stability in SADC, particular the in Kingdom of Lesotho.</a:t>
            </a:r>
          </a:p>
        </p:txBody>
      </p:sp>
      <p:sp>
        <p:nvSpPr>
          <p:cNvPr id="14340" name="Slide Number Placeholder 3">
            <a:extLst>
              <a:ext uri="{FF2B5EF4-FFF2-40B4-BE49-F238E27FC236}">
                <a16:creationId xmlns:a16="http://schemas.microsoft.com/office/drawing/2014/main" id="{08EA69BE-6D88-4CBE-9693-32AD168D2D7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19E7A01E-309D-4485-8FBA-C7A90F7F8CCC}" type="slidenum">
              <a:rPr lang="en-US" altLang="en-US" sz="1000">
                <a:latin typeface="Times" panose="02020603050405020304" pitchFamily="18" charset="0"/>
              </a:rPr>
              <a:pPr>
                <a:spcBef>
                  <a:spcPct val="0"/>
                </a:spcBef>
                <a:buFontTx/>
                <a:buNone/>
              </a:pPr>
              <a:t>4</a:t>
            </a:fld>
            <a:endParaRPr lang="en-US" altLang="en-US" sz="1000">
              <a:latin typeface="Times"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DCE7BB5-BD19-4DE6-9D73-155DD8BA61EF}"/>
              </a:ext>
            </a:extLst>
          </p:cNvPr>
          <p:cNvSpPr>
            <a:spLocks noGrp="1" noChangeArrowheads="1"/>
          </p:cNvSpPr>
          <p:nvPr>
            <p:ph type="title"/>
          </p:nvPr>
        </p:nvSpPr>
        <p:spPr>
          <a:xfrm>
            <a:off x="587375" y="206375"/>
            <a:ext cx="10972800" cy="525463"/>
          </a:xfrm>
        </p:spPr>
        <p:txBody>
          <a:bodyPr/>
          <a:lstStyle/>
          <a:p>
            <a:r>
              <a:rPr lang="en-ZA" altLang="en-US"/>
              <a:t>INTRODUCTION CONT…</a:t>
            </a:r>
          </a:p>
        </p:txBody>
      </p:sp>
      <p:sp>
        <p:nvSpPr>
          <p:cNvPr id="15363" name="Content Placeholder 2">
            <a:extLst>
              <a:ext uri="{FF2B5EF4-FFF2-40B4-BE49-F238E27FC236}">
                <a16:creationId xmlns:a16="http://schemas.microsoft.com/office/drawing/2014/main" id="{39E77E3D-4C47-45C2-9B4A-6E68EEA3BCF2}"/>
              </a:ext>
            </a:extLst>
          </p:cNvPr>
          <p:cNvSpPr>
            <a:spLocks noGrp="1" noChangeArrowheads="1"/>
          </p:cNvSpPr>
          <p:nvPr>
            <p:ph idx="1"/>
          </p:nvPr>
        </p:nvSpPr>
        <p:spPr>
          <a:xfrm>
            <a:off x="0" y="731838"/>
            <a:ext cx="12192000" cy="5256212"/>
          </a:xfrm>
        </p:spPr>
        <p:txBody>
          <a:bodyPr/>
          <a:lstStyle/>
          <a:p>
            <a:pPr algn="just">
              <a:lnSpc>
                <a:spcPct val="150000"/>
              </a:lnSpc>
              <a:buFont typeface="Wingdings" panose="05000000000000000000" pitchFamily="2" charset="2"/>
              <a:buChar char="§"/>
            </a:pPr>
            <a:r>
              <a:rPr lang="en-GB" altLang="en-US" sz="2000" dirty="0"/>
              <a:t>The impact of the COVID-19 pandemic has been global in both scale and reach, and this necessitates coordinated international action to capacitate all countries to respond effectively.</a:t>
            </a:r>
            <a:endParaRPr lang="en-ZA" altLang="en-US" sz="2000" dirty="0"/>
          </a:p>
          <a:p>
            <a:pPr algn="just">
              <a:lnSpc>
                <a:spcPct val="150000"/>
              </a:lnSpc>
              <a:buFont typeface="Wingdings" panose="05000000000000000000" pitchFamily="2" charset="2"/>
              <a:buChar char="§"/>
            </a:pPr>
            <a:r>
              <a:rPr lang="en-GB" altLang="en-US" sz="2000" dirty="0"/>
              <a:t>South Africa has pledged to support international efforts to combat covid-19 in Africa.</a:t>
            </a:r>
          </a:p>
          <a:p>
            <a:pPr algn="just">
              <a:lnSpc>
                <a:spcPct val="150000"/>
              </a:lnSpc>
              <a:buFont typeface="Wingdings" panose="05000000000000000000" pitchFamily="2" charset="2"/>
              <a:buChar char="§"/>
            </a:pPr>
            <a:r>
              <a:rPr lang="en-GB" altLang="en-US" sz="2000" dirty="0"/>
              <a:t>Additional funding was approved for </a:t>
            </a:r>
            <a:r>
              <a:rPr lang="en-US" altLang="en-US" sz="2000" dirty="0"/>
              <a:t>Humanitarian Assistance  for pledge</a:t>
            </a:r>
            <a:r>
              <a:rPr lang="en-GB" altLang="en-US" sz="2000" dirty="0"/>
              <a:t>s</a:t>
            </a:r>
            <a:r>
              <a:rPr lang="en-US" altLang="en-US" sz="2000" dirty="0"/>
              <a:t> by South Africa to combat COVID-19 in </a:t>
            </a:r>
            <a:r>
              <a:rPr lang="en-US" altLang="en-US" sz="2000" dirty="0" err="1"/>
              <a:t>Afric</a:t>
            </a:r>
            <a:r>
              <a:rPr lang="en-GB" altLang="en-US" sz="2000" dirty="0"/>
              <a:t>a.</a:t>
            </a:r>
            <a:endParaRPr lang="en-US" altLang="en-US" sz="2000" dirty="0"/>
          </a:p>
          <a:p>
            <a:pPr algn="just">
              <a:buFont typeface="Wingdings" panose="05000000000000000000" pitchFamily="2" charset="2"/>
              <a:buChar char="§"/>
            </a:pPr>
            <a:endParaRPr lang="en-US" altLang="en-US" sz="2000" dirty="0"/>
          </a:p>
        </p:txBody>
      </p:sp>
      <p:sp>
        <p:nvSpPr>
          <p:cNvPr id="15364" name="Slide Number Placeholder 3">
            <a:extLst>
              <a:ext uri="{FF2B5EF4-FFF2-40B4-BE49-F238E27FC236}">
                <a16:creationId xmlns:a16="http://schemas.microsoft.com/office/drawing/2014/main" id="{702A4D88-3921-44A8-819E-439DB454BDD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209F139-8610-4B6F-978B-19D4EBFBE55A}" type="slidenum">
              <a:rPr lang="en-US" altLang="en-US" sz="1000">
                <a:latin typeface="Times" panose="02020603050405020304" pitchFamily="18" charset="0"/>
              </a:rPr>
              <a:pPr>
                <a:spcBef>
                  <a:spcPct val="0"/>
                </a:spcBef>
                <a:buFontTx/>
                <a:buNone/>
              </a:pPr>
              <a:t>5</a:t>
            </a:fld>
            <a:endParaRPr lang="en-US" altLang="en-US" sz="1000">
              <a:latin typeface="Times"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9052699-0003-4E4E-B920-AA1342F3CAA1}"/>
              </a:ext>
            </a:extLst>
          </p:cNvPr>
          <p:cNvSpPr>
            <a:spLocks noGrp="1"/>
          </p:cNvSpPr>
          <p:nvPr>
            <p:ph type="title"/>
          </p:nvPr>
        </p:nvSpPr>
        <p:spPr>
          <a:xfrm>
            <a:off x="479425" y="0"/>
            <a:ext cx="10972800" cy="922338"/>
          </a:xfrm>
        </p:spPr>
        <p:txBody>
          <a:bodyPr/>
          <a:lstStyle/>
          <a:p>
            <a:r>
              <a:rPr lang="en-ZA" altLang="en-US"/>
              <a:t>Performance Summary   </a:t>
            </a:r>
          </a:p>
        </p:txBody>
      </p:sp>
      <p:sp>
        <p:nvSpPr>
          <p:cNvPr id="17411" name="Content Placeholder 2">
            <a:extLst>
              <a:ext uri="{FF2B5EF4-FFF2-40B4-BE49-F238E27FC236}">
                <a16:creationId xmlns:a16="http://schemas.microsoft.com/office/drawing/2014/main" id="{77FA6EDA-015F-4794-9B52-7A86087D3FF5}"/>
              </a:ext>
            </a:extLst>
          </p:cNvPr>
          <p:cNvSpPr>
            <a:spLocks noGrp="1"/>
          </p:cNvSpPr>
          <p:nvPr>
            <p:ph idx="1"/>
          </p:nvPr>
        </p:nvSpPr>
        <p:spPr>
          <a:xfrm>
            <a:off x="0" y="765175"/>
            <a:ext cx="12192000" cy="4895850"/>
          </a:xfrm>
        </p:spPr>
        <p:txBody>
          <a:bodyPr/>
          <a:lstStyle/>
          <a:p>
            <a:pPr algn="just">
              <a:lnSpc>
                <a:spcPct val="150000"/>
              </a:lnSpc>
              <a:buFont typeface="Wingdings" panose="05000000000000000000" pitchFamily="2" charset="2"/>
              <a:buChar char="§"/>
              <a:defRPr/>
            </a:pPr>
            <a:r>
              <a:rPr lang="en-US" sz="1800" dirty="0"/>
              <a:t>Four (4) of five (5) targets under </a:t>
            </a:r>
            <a:r>
              <a:rPr lang="en-US" sz="1800" dirty="0" err="1"/>
              <a:t>programme</a:t>
            </a:r>
            <a:r>
              <a:rPr lang="en-US" sz="1800" dirty="0"/>
              <a:t>: administration have been achieved as set in Q3, thus 80% achievement for the </a:t>
            </a:r>
            <a:r>
              <a:rPr lang="en-US" sz="1800" dirty="0" err="1"/>
              <a:t>prgramme</a:t>
            </a:r>
            <a:r>
              <a:rPr lang="en-US" sz="1800" dirty="0"/>
              <a:t>. </a:t>
            </a:r>
          </a:p>
          <a:p>
            <a:pPr algn="just">
              <a:lnSpc>
                <a:spcPct val="150000"/>
              </a:lnSpc>
              <a:buFont typeface="Wingdings" panose="05000000000000000000" pitchFamily="2" charset="2"/>
              <a:buChar char="§"/>
              <a:defRPr/>
            </a:pPr>
            <a:r>
              <a:rPr lang="en-US" sz="1800" dirty="0"/>
              <a:t>The Secretariat has continued to monitor the active projects in collaboration with missions abroad to ensure that funds are utilized for what they were intended for.</a:t>
            </a:r>
          </a:p>
          <a:p>
            <a:pPr algn="just">
              <a:lnSpc>
                <a:spcPct val="150000"/>
              </a:lnSpc>
              <a:buFont typeface="Wingdings" panose="05000000000000000000" pitchFamily="2" charset="2"/>
              <a:buChar char="§"/>
              <a:defRPr/>
            </a:pPr>
            <a:r>
              <a:rPr lang="en-US" sz="1800" dirty="0"/>
              <a:t>A total of six (6) targets were achieved in Q3, thus 66.66% overall achievement and three (3) were not achieved. </a:t>
            </a:r>
          </a:p>
          <a:p>
            <a:pPr marL="0" indent="0" algn="just">
              <a:lnSpc>
                <a:spcPct val="150000"/>
              </a:lnSpc>
              <a:buFontTx/>
              <a:buNone/>
              <a:defRPr/>
            </a:pPr>
            <a:r>
              <a:rPr lang="en-US" sz="2000" b="1" dirty="0"/>
              <a:t>Reasons for non achievement </a:t>
            </a:r>
          </a:p>
          <a:p>
            <a:pPr algn="just">
              <a:lnSpc>
                <a:spcPct val="150000"/>
              </a:lnSpc>
              <a:buFont typeface="Wingdings" panose="05000000000000000000" pitchFamily="2" charset="2"/>
              <a:buChar char="§"/>
              <a:defRPr/>
            </a:pPr>
            <a:r>
              <a:rPr lang="en-US" altLang="en-US" sz="2000" dirty="0"/>
              <a:t>No requests were received for consideration by ARF Advisory Committee </a:t>
            </a:r>
            <a:r>
              <a:rPr lang="en-US" altLang="en-US" sz="2000" dirty="0" smtClean="0"/>
              <a:t>for the following </a:t>
            </a:r>
            <a:r>
              <a:rPr lang="en-US" altLang="en-US" sz="2000" smtClean="0"/>
              <a:t>two targets:</a:t>
            </a:r>
            <a:endParaRPr lang="en-US" altLang="en-US" sz="2000" dirty="0"/>
          </a:p>
          <a:p>
            <a:pPr marL="400050" lvl="1" indent="0" algn="just">
              <a:lnSpc>
                <a:spcPct val="150000"/>
              </a:lnSpc>
              <a:buFontTx/>
              <a:buNone/>
              <a:defRPr/>
            </a:pPr>
            <a:r>
              <a:rPr lang="en-US" altLang="en-US" sz="1800" dirty="0"/>
              <a:t>- project funded to </a:t>
            </a:r>
            <a:r>
              <a:rPr lang="en-US" altLang="en-US" sz="1800" dirty="0" err="1"/>
              <a:t>operationalise</a:t>
            </a:r>
            <a:r>
              <a:rPr lang="en-US" altLang="en-US" sz="1800" dirty="0"/>
              <a:t> the </a:t>
            </a:r>
            <a:r>
              <a:rPr lang="en-US" altLang="en-US" sz="1800" dirty="0" err="1"/>
              <a:t>AfCFTA</a:t>
            </a:r>
            <a:r>
              <a:rPr lang="en-US" altLang="en-US" sz="1800" dirty="0"/>
              <a:t>;</a:t>
            </a:r>
          </a:p>
          <a:p>
            <a:pPr marL="400050" lvl="1" indent="0" algn="just">
              <a:lnSpc>
                <a:spcPct val="150000"/>
              </a:lnSpc>
              <a:buFontTx/>
              <a:buNone/>
              <a:defRPr/>
            </a:pPr>
            <a:r>
              <a:rPr lang="en-US" altLang="en-US" sz="1800" dirty="0"/>
              <a:t>- training development and capacity-building projects funded</a:t>
            </a:r>
          </a:p>
          <a:p>
            <a:pPr algn="just">
              <a:lnSpc>
                <a:spcPct val="150000"/>
              </a:lnSpc>
              <a:buFont typeface="Wingdings" panose="05000000000000000000" pitchFamily="2" charset="2"/>
              <a:buChar char="§"/>
              <a:defRPr/>
            </a:pPr>
            <a:r>
              <a:rPr lang="en-US" altLang="en-US" sz="2000" dirty="0"/>
              <a:t>The funding was prioritized for critical humanitarian projects</a:t>
            </a:r>
          </a:p>
          <a:p>
            <a:pPr algn="just">
              <a:lnSpc>
                <a:spcPct val="150000"/>
              </a:lnSpc>
              <a:buFont typeface="Wingdings" panose="05000000000000000000" pitchFamily="2" charset="2"/>
              <a:buChar char="§"/>
              <a:defRPr/>
            </a:pPr>
            <a:endParaRPr lang="en-GB" sz="2000" dirty="0"/>
          </a:p>
          <a:p>
            <a:pPr marL="0" indent="0" algn="just">
              <a:lnSpc>
                <a:spcPct val="150000"/>
              </a:lnSpc>
              <a:buFontTx/>
              <a:buNone/>
              <a:defRPr/>
            </a:pPr>
            <a:endParaRPr lang="en-ZA" sz="2800" dirty="0"/>
          </a:p>
        </p:txBody>
      </p:sp>
      <p:sp>
        <p:nvSpPr>
          <p:cNvPr id="16388" name="Slide Number Placeholder 3">
            <a:extLst>
              <a:ext uri="{FF2B5EF4-FFF2-40B4-BE49-F238E27FC236}">
                <a16:creationId xmlns:a16="http://schemas.microsoft.com/office/drawing/2014/main" id="{5C1CE810-90AF-4919-96A9-8543BCD733D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394229D-BE89-48FC-848D-1E740056D885}" type="slidenum">
              <a:rPr lang="en-US" altLang="en-US" sz="1000">
                <a:latin typeface="Times" panose="02020603050405020304" pitchFamily="18" charset="0"/>
              </a:rPr>
              <a:pPr>
                <a:spcBef>
                  <a:spcPct val="0"/>
                </a:spcBef>
                <a:buFontTx/>
                <a:buNone/>
              </a:pPr>
              <a:t>6</a:t>
            </a:fld>
            <a:endParaRPr lang="en-US" altLang="en-US" sz="1000">
              <a:latin typeface="Times"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AEAE5E4-8646-40AB-A87F-EC5528FFE102}"/>
              </a:ext>
            </a:extLst>
          </p:cNvPr>
          <p:cNvSpPr>
            <a:spLocks noGrp="1"/>
          </p:cNvSpPr>
          <p:nvPr>
            <p:ph type="title"/>
          </p:nvPr>
        </p:nvSpPr>
        <p:spPr>
          <a:xfrm>
            <a:off x="652463" y="-6350"/>
            <a:ext cx="10972800" cy="633413"/>
          </a:xfrm>
        </p:spPr>
        <p:txBody>
          <a:bodyPr/>
          <a:lstStyle/>
          <a:p>
            <a:r>
              <a:rPr lang="en-ZA" altLang="en-US"/>
              <a:t>Performance per Programme</a:t>
            </a:r>
          </a:p>
        </p:txBody>
      </p:sp>
      <p:graphicFrame>
        <p:nvGraphicFramePr>
          <p:cNvPr id="6" name="Content Placeholder 5">
            <a:extLst>
              <a:ext uri="{FF2B5EF4-FFF2-40B4-BE49-F238E27FC236}">
                <a16:creationId xmlns:a16="http://schemas.microsoft.com/office/drawing/2014/main" id="{60C576C5-77E8-49AF-B78D-F13369116443}"/>
              </a:ext>
            </a:extLst>
          </p:cNvPr>
          <p:cNvGraphicFramePr>
            <a:graphicFrameLocks noGrp="1"/>
          </p:cNvGraphicFramePr>
          <p:nvPr>
            <p:ph idx="1"/>
            <p:extLst>
              <p:ext uri="{D42A27DB-BD31-4B8C-83A1-F6EECF244321}">
                <p14:modId xmlns:p14="http://schemas.microsoft.com/office/powerpoint/2010/main" val="2160171093"/>
              </p:ext>
            </p:extLst>
          </p:nvPr>
        </p:nvGraphicFramePr>
        <p:xfrm>
          <a:off x="0" y="627063"/>
          <a:ext cx="12192000" cy="5030787"/>
        </p:xfrm>
        <a:graphic>
          <a:graphicData uri="http://schemas.openxmlformats.org/drawingml/2006/table">
            <a:tbl>
              <a:tblPr firstRow="1" bandRow="1">
                <a:tableStyleId>{5C22544A-7EE6-4342-B048-85BDC9FD1C3A}</a:tableStyleId>
              </a:tblPr>
              <a:tblGrid>
                <a:gridCol w="6280132">
                  <a:extLst>
                    <a:ext uri="{9D8B030D-6E8A-4147-A177-3AD203B41FA5}">
                      <a16:colId xmlns:a16="http://schemas.microsoft.com/office/drawing/2014/main" val="20000"/>
                    </a:ext>
                  </a:extLst>
                </a:gridCol>
                <a:gridCol w="4983821">
                  <a:extLst>
                    <a:ext uri="{9D8B030D-6E8A-4147-A177-3AD203B41FA5}">
                      <a16:colId xmlns:a16="http://schemas.microsoft.com/office/drawing/2014/main" val="20001"/>
                    </a:ext>
                  </a:extLst>
                </a:gridCol>
                <a:gridCol w="928047">
                  <a:extLst>
                    <a:ext uri="{9D8B030D-6E8A-4147-A177-3AD203B41FA5}">
                      <a16:colId xmlns:a16="http://schemas.microsoft.com/office/drawing/2014/main" val="20002"/>
                    </a:ext>
                  </a:extLst>
                </a:gridCol>
              </a:tblGrid>
              <a:tr h="413527">
                <a:tc gridSpan="2">
                  <a:txBody>
                    <a:bodyPr/>
                    <a:lstStyle/>
                    <a:p>
                      <a:r>
                        <a:rPr lang="en-ZA" sz="1800" b="1" kern="1200" dirty="0">
                          <a:solidFill>
                            <a:schemeClr val="tx1"/>
                          </a:solidFill>
                          <a:latin typeface="+mn-lt"/>
                          <a:ea typeface="+mn-ea"/>
                          <a:cs typeface="+mn-cs"/>
                        </a:rPr>
                        <a:t>Programme: Administration</a:t>
                      </a:r>
                    </a:p>
                  </a:txBody>
                  <a:tcPr marT="45727" marB="45727"/>
                </a:tc>
                <a:tc hMerge="1">
                  <a:txBody>
                    <a:bodyPr/>
                    <a:lstStyle/>
                    <a:p>
                      <a:endParaRPr lang="en-ZA" dirty="0"/>
                    </a:p>
                  </a:txBody>
                  <a:tcPr/>
                </a:tc>
                <a:tc>
                  <a:txBody>
                    <a:bodyPr/>
                    <a:lstStyle/>
                    <a:p>
                      <a:endParaRPr lang="en-ZA" sz="1800"/>
                    </a:p>
                  </a:txBody>
                  <a:tcPr marT="45727" marB="45727"/>
                </a:tc>
                <a:extLst>
                  <a:ext uri="{0D108BD9-81ED-4DB2-BD59-A6C34878D82A}">
                    <a16:rowId xmlns:a16="http://schemas.microsoft.com/office/drawing/2014/main" val="10000"/>
                  </a:ext>
                </a:extLst>
              </a:tr>
              <a:tr h="365795">
                <a:tc>
                  <a:txBody>
                    <a:bodyPr/>
                    <a:lstStyle/>
                    <a:p>
                      <a:r>
                        <a:rPr lang="en-ZA" sz="1600" b="1" dirty="0"/>
                        <a:t>Target</a:t>
                      </a:r>
                      <a:r>
                        <a:rPr lang="en-ZA" sz="1600" b="1" baseline="0" dirty="0"/>
                        <a:t> </a:t>
                      </a:r>
                    </a:p>
                  </a:txBody>
                  <a:tcPr marT="45727" marB="45727"/>
                </a:tc>
                <a:tc>
                  <a:txBody>
                    <a:bodyPr/>
                    <a:lstStyle/>
                    <a:p>
                      <a:r>
                        <a:rPr lang="en-ZA" sz="1800" b="1" dirty="0"/>
                        <a:t>Performanc</a:t>
                      </a:r>
                      <a:r>
                        <a:rPr lang="en-ZA" sz="1800" b="1" baseline="0" dirty="0"/>
                        <a:t>e</a:t>
                      </a:r>
                      <a:endParaRPr lang="en-ZA" sz="1800" b="1" dirty="0"/>
                    </a:p>
                  </a:txBody>
                  <a:tcPr marT="45727" marB="45727"/>
                </a:tc>
                <a:tc>
                  <a:txBody>
                    <a:bodyPr/>
                    <a:lstStyle/>
                    <a:p>
                      <a:endParaRPr lang="en-ZA" sz="1800"/>
                    </a:p>
                  </a:txBody>
                  <a:tcPr marT="45727" marB="45727"/>
                </a:tc>
                <a:extLst>
                  <a:ext uri="{0D108BD9-81ED-4DB2-BD59-A6C34878D82A}">
                    <a16:rowId xmlns:a16="http://schemas.microsoft.com/office/drawing/2014/main" val="10001"/>
                  </a:ext>
                </a:extLst>
              </a:tr>
              <a:tr h="914478">
                <a:tc>
                  <a:txBody>
                    <a:bodyPr/>
                    <a:lstStyle/>
                    <a:p>
                      <a:r>
                        <a:rPr lang="en-GB" sz="1800" dirty="0"/>
                        <a:t>100% of request evaluated by the ARF Advisory Committee </a:t>
                      </a:r>
                      <a:endParaRPr lang="en-ZA" sz="1800" dirty="0"/>
                    </a:p>
                  </a:txBody>
                  <a:tcPr marT="45727" marB="45727"/>
                </a:tc>
                <a:tc>
                  <a:txBody>
                    <a:bodyPr/>
                    <a:lstStyle/>
                    <a:p>
                      <a:r>
                        <a:rPr lang="en-GB" sz="1800" dirty="0"/>
                        <a:t>Target not</a:t>
                      </a:r>
                      <a:r>
                        <a:rPr lang="en-GB" sz="1800" baseline="0" dirty="0"/>
                        <a:t> </a:t>
                      </a:r>
                      <a:r>
                        <a:rPr lang="en-GB" sz="1800" dirty="0"/>
                        <a:t>achieved </a:t>
                      </a:r>
                    </a:p>
                    <a:p>
                      <a:r>
                        <a:rPr lang="en-US" sz="1800" dirty="0"/>
                        <a:t>60% (3 of 5) of requests evaluated by the ARF Advisory Committee</a:t>
                      </a:r>
                      <a:endParaRPr lang="en-ZA" sz="1800" dirty="0"/>
                    </a:p>
                  </a:txBody>
                  <a:tcPr marT="45727" marB="45727"/>
                </a:tc>
                <a:tc>
                  <a:txBody>
                    <a:bodyPr/>
                    <a:lstStyle/>
                    <a:p>
                      <a:endParaRPr lang="en-ZA" sz="1800" dirty="0"/>
                    </a:p>
                  </a:txBody>
                  <a:tcPr marT="45727" marB="45727">
                    <a:solidFill>
                      <a:srgbClr val="FFC000"/>
                    </a:solidFill>
                  </a:tcPr>
                </a:tc>
                <a:extLst>
                  <a:ext uri="{0D108BD9-81ED-4DB2-BD59-A6C34878D82A}">
                    <a16:rowId xmlns:a16="http://schemas.microsoft.com/office/drawing/2014/main" val="10002"/>
                  </a:ext>
                </a:extLst>
              </a:tr>
              <a:tr h="914478">
                <a:tc>
                  <a:txBody>
                    <a:bodyPr/>
                    <a:lstStyle/>
                    <a:p>
                      <a:r>
                        <a:rPr lang="en-GB" sz="1800" dirty="0"/>
                        <a:t>100% of  active projects monitored for compliance with concurrence received</a:t>
                      </a:r>
                      <a:endParaRPr lang="en-ZA" sz="1800" dirty="0"/>
                    </a:p>
                  </a:txBody>
                  <a:tcPr marT="45727" marB="45727"/>
                </a:tc>
                <a:tc>
                  <a:txBody>
                    <a:bodyPr/>
                    <a:lstStyle/>
                    <a:p>
                      <a:r>
                        <a:rPr lang="en-GB" sz="1800" dirty="0"/>
                        <a:t>Target Achieved </a:t>
                      </a:r>
                    </a:p>
                    <a:p>
                      <a:r>
                        <a:rPr lang="en-GB" sz="1800" dirty="0"/>
                        <a:t>100% (24 of 24) of active projects monitored for compliance with concurrence received</a:t>
                      </a:r>
                      <a:endParaRPr lang="en-ZA" sz="1800" dirty="0"/>
                    </a:p>
                  </a:txBody>
                  <a:tcPr marT="45727" marB="45727"/>
                </a:tc>
                <a:tc>
                  <a:txBody>
                    <a:bodyPr/>
                    <a:lstStyle/>
                    <a:p>
                      <a:endParaRPr lang="en-ZA" sz="1800" dirty="0"/>
                    </a:p>
                  </a:txBody>
                  <a:tcPr marT="45727" marB="45727">
                    <a:solidFill>
                      <a:srgbClr val="00B050"/>
                    </a:solidFill>
                  </a:tcPr>
                </a:tc>
                <a:extLst>
                  <a:ext uri="{0D108BD9-81ED-4DB2-BD59-A6C34878D82A}">
                    <a16:rowId xmlns:a16="http://schemas.microsoft.com/office/drawing/2014/main" val="10003"/>
                  </a:ext>
                </a:extLst>
              </a:tr>
              <a:tr h="914478">
                <a:tc>
                  <a:txBody>
                    <a:bodyPr/>
                    <a:lstStyle/>
                    <a:p>
                      <a:r>
                        <a:rPr lang="en-GB" sz="1800" dirty="0"/>
                        <a:t>100% of project oversight reports for active projects</a:t>
                      </a:r>
                      <a:endParaRPr lang="en-ZA" sz="1800" dirty="0"/>
                    </a:p>
                  </a:txBody>
                  <a:tcPr marT="45727" marB="45727"/>
                </a:tc>
                <a:tc>
                  <a:txBody>
                    <a:bodyPr/>
                    <a:lstStyle/>
                    <a:p>
                      <a:r>
                        <a:rPr lang="en-GB" sz="1800" dirty="0"/>
                        <a:t>Target Achieved </a:t>
                      </a:r>
                    </a:p>
                    <a:p>
                      <a:r>
                        <a:rPr lang="en-GB" sz="1800" dirty="0"/>
                        <a:t>100% (24 of 24) project oversight reports for active projects </a:t>
                      </a:r>
                      <a:endParaRPr lang="en-ZA" sz="1800" dirty="0"/>
                    </a:p>
                  </a:txBody>
                  <a:tcPr marT="45727" marB="45727"/>
                </a:tc>
                <a:tc>
                  <a:txBody>
                    <a:bodyPr/>
                    <a:lstStyle/>
                    <a:p>
                      <a:endParaRPr lang="en-ZA" sz="1800" dirty="0"/>
                    </a:p>
                  </a:txBody>
                  <a:tcPr marT="45727" marB="45727">
                    <a:solidFill>
                      <a:srgbClr val="00B050"/>
                    </a:solidFill>
                  </a:tcPr>
                </a:tc>
                <a:extLst>
                  <a:ext uri="{0D108BD9-81ED-4DB2-BD59-A6C34878D82A}">
                    <a16:rowId xmlns:a16="http://schemas.microsoft.com/office/drawing/2014/main" val="10004"/>
                  </a:ext>
                </a:extLst>
              </a:tr>
              <a:tr h="791689">
                <a:tc>
                  <a:txBody>
                    <a:bodyPr/>
                    <a:lstStyle/>
                    <a:p>
                      <a:r>
                        <a:rPr lang="en-US" sz="1800" dirty="0"/>
                        <a:t>100% of closed projects with close-out report</a:t>
                      </a:r>
                      <a:endParaRPr lang="en-ZA" sz="1800" dirty="0"/>
                    </a:p>
                  </a:txBody>
                  <a:tcPr marT="45727" marB="45727"/>
                </a:tc>
                <a:tc>
                  <a:txBody>
                    <a:bodyPr/>
                    <a:lstStyle/>
                    <a:p>
                      <a:r>
                        <a:rPr lang="en-US" sz="1800" dirty="0"/>
                        <a:t>100% (2 of 2) of closed projects with close-out report</a:t>
                      </a:r>
                    </a:p>
                    <a:p>
                      <a:endParaRPr lang="en-ZA" sz="500" dirty="0"/>
                    </a:p>
                  </a:txBody>
                  <a:tcPr marT="45727" marB="45727"/>
                </a:tc>
                <a:tc>
                  <a:txBody>
                    <a:bodyPr/>
                    <a:lstStyle/>
                    <a:p>
                      <a:endParaRPr lang="en-ZA" sz="1800" dirty="0"/>
                    </a:p>
                  </a:txBody>
                  <a:tcPr marT="45727" marB="45727">
                    <a:solidFill>
                      <a:srgbClr val="00B050"/>
                    </a:solidFill>
                  </a:tcPr>
                </a:tc>
                <a:extLst>
                  <a:ext uri="{0D108BD9-81ED-4DB2-BD59-A6C34878D82A}">
                    <a16:rowId xmlns:a16="http://schemas.microsoft.com/office/drawing/2014/main" val="10005"/>
                  </a:ext>
                </a:extLst>
              </a:tr>
              <a:tr h="716342">
                <a:tc>
                  <a:txBody>
                    <a:bodyPr/>
                    <a:lstStyle/>
                    <a:p>
                      <a:r>
                        <a:rPr lang="en-US" sz="1800" dirty="0"/>
                        <a:t>25% (one of four) of quarterly project progress reports</a:t>
                      </a:r>
                      <a:endParaRPr lang="en-ZA" sz="1800" dirty="0"/>
                    </a:p>
                  </a:txBody>
                  <a:tcPr marT="45727" marB="45727"/>
                </a:tc>
                <a:tc>
                  <a:txBody>
                    <a:bodyPr/>
                    <a:lstStyle/>
                    <a:p>
                      <a:r>
                        <a:rPr lang="en-US" sz="1800" dirty="0"/>
                        <a:t>25% (1 of 4) of quarterly project progress reports</a:t>
                      </a:r>
                    </a:p>
                    <a:p>
                      <a:endParaRPr lang="en-ZA" sz="500" dirty="0"/>
                    </a:p>
                  </a:txBody>
                  <a:tcPr marT="45727" marB="45727"/>
                </a:tc>
                <a:tc>
                  <a:txBody>
                    <a:bodyPr/>
                    <a:lstStyle/>
                    <a:p>
                      <a:endParaRPr lang="en-ZA" sz="1800" dirty="0"/>
                    </a:p>
                  </a:txBody>
                  <a:tcPr marT="45727" marB="45727">
                    <a:solidFill>
                      <a:srgbClr val="00B050"/>
                    </a:solidFill>
                  </a:tcPr>
                </a:tc>
                <a:extLst>
                  <a:ext uri="{0D108BD9-81ED-4DB2-BD59-A6C34878D82A}">
                    <a16:rowId xmlns:a16="http://schemas.microsoft.com/office/drawing/2014/main" val="10006"/>
                  </a:ext>
                </a:extLst>
              </a:tr>
            </a:tbl>
          </a:graphicData>
        </a:graphic>
      </p:graphicFrame>
      <p:sp>
        <p:nvSpPr>
          <p:cNvPr id="17444" name="Slide Number Placeholder 3">
            <a:extLst>
              <a:ext uri="{FF2B5EF4-FFF2-40B4-BE49-F238E27FC236}">
                <a16:creationId xmlns:a16="http://schemas.microsoft.com/office/drawing/2014/main" id="{B88BB7FD-D929-4EEB-A141-5CEDBC51822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D4C4C51-B71F-48C8-BC53-469041903874}" type="slidenum">
              <a:rPr lang="en-US" altLang="en-US" sz="1000">
                <a:latin typeface="Times" panose="02020603050405020304" pitchFamily="18" charset="0"/>
              </a:rPr>
              <a:pPr>
                <a:spcBef>
                  <a:spcPct val="0"/>
                </a:spcBef>
                <a:buFontTx/>
                <a:buNone/>
              </a:pPr>
              <a:t>7</a:t>
            </a:fld>
            <a:endParaRPr lang="en-US" altLang="en-US" sz="1000">
              <a:latin typeface="Times"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1CD8D8B-4F82-4D4D-A1A7-91C52CB3F135}"/>
              </a:ext>
            </a:extLst>
          </p:cNvPr>
          <p:cNvSpPr>
            <a:spLocks noGrp="1"/>
          </p:cNvSpPr>
          <p:nvPr>
            <p:ph type="title"/>
          </p:nvPr>
        </p:nvSpPr>
        <p:spPr>
          <a:xfrm>
            <a:off x="608013" y="-100013"/>
            <a:ext cx="10972800" cy="720726"/>
          </a:xfrm>
        </p:spPr>
        <p:txBody>
          <a:bodyPr/>
          <a:lstStyle/>
          <a:p>
            <a:r>
              <a:rPr lang="en-ZA" altLang="en-US"/>
              <a:t>Performance per Programme Cont…</a:t>
            </a:r>
          </a:p>
        </p:txBody>
      </p:sp>
      <p:graphicFrame>
        <p:nvGraphicFramePr>
          <p:cNvPr id="6" name="Content Placeholder 5">
            <a:extLst>
              <a:ext uri="{FF2B5EF4-FFF2-40B4-BE49-F238E27FC236}">
                <a16:creationId xmlns:a16="http://schemas.microsoft.com/office/drawing/2014/main" id="{ACB2761F-1196-4EDA-8F73-4FB88377AE42}"/>
              </a:ext>
            </a:extLst>
          </p:cNvPr>
          <p:cNvGraphicFramePr>
            <a:graphicFrameLocks noGrp="1"/>
          </p:cNvGraphicFramePr>
          <p:nvPr>
            <p:ph idx="1"/>
          </p:nvPr>
        </p:nvGraphicFramePr>
        <p:xfrm>
          <a:off x="-9525" y="549275"/>
          <a:ext cx="12192000" cy="2263780"/>
        </p:xfrm>
        <a:graphic>
          <a:graphicData uri="http://schemas.openxmlformats.org/drawingml/2006/table">
            <a:tbl>
              <a:tblPr firstRow="1" bandRow="1">
                <a:tableStyleId>{5C22544A-7EE6-4342-B048-85BDC9FD1C3A}</a:tableStyleId>
              </a:tblPr>
              <a:tblGrid>
                <a:gridCol w="5241449">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gridCol w="901879">
                  <a:extLst>
                    <a:ext uri="{9D8B030D-6E8A-4147-A177-3AD203B41FA5}">
                      <a16:colId xmlns:a16="http://schemas.microsoft.com/office/drawing/2014/main" val="20002"/>
                    </a:ext>
                  </a:extLst>
                </a:gridCol>
              </a:tblGrid>
              <a:tr h="365700">
                <a:tc gridSpan="3">
                  <a:txBody>
                    <a:bodyPr/>
                    <a:lstStyle/>
                    <a:p>
                      <a:r>
                        <a:rPr lang="en-US" sz="1800" b="1" dirty="0" err="1">
                          <a:solidFill>
                            <a:srgbClr val="000000"/>
                          </a:solidFill>
                          <a:effectLst/>
                          <a:latin typeface="Arial" panose="020B0604020202020204" pitchFamily="34" charset="0"/>
                          <a:ea typeface="Cambria" panose="02040503050406030204" pitchFamily="18" charset="0"/>
                        </a:rPr>
                        <a:t>Programme</a:t>
                      </a:r>
                      <a:r>
                        <a:rPr lang="en-US" sz="1800" b="1" dirty="0">
                          <a:solidFill>
                            <a:srgbClr val="000000"/>
                          </a:solidFill>
                          <a:effectLst/>
                          <a:latin typeface="Arial" panose="020B0604020202020204" pitchFamily="34" charset="0"/>
                          <a:ea typeface="Cambria" panose="02040503050406030204" pitchFamily="18" charset="0"/>
                        </a:rPr>
                        <a:t>: Promotion of democracy and good governance</a:t>
                      </a:r>
                      <a:endParaRPr lang="en-ZA" sz="1800" dirty="0"/>
                    </a:p>
                  </a:txBody>
                  <a:tcPr marT="45691" marB="45691"/>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000"/>
                  </a:ext>
                </a:extLst>
              </a:tr>
              <a:tr h="365700">
                <a:tc>
                  <a:txBody>
                    <a:bodyPr/>
                    <a:lstStyle/>
                    <a:p>
                      <a:r>
                        <a:rPr lang="en-ZA" sz="1800" b="1" dirty="0"/>
                        <a:t>Target</a:t>
                      </a:r>
                      <a:r>
                        <a:rPr lang="en-ZA" sz="1800" b="1" baseline="0" dirty="0"/>
                        <a:t> </a:t>
                      </a:r>
                      <a:endParaRPr lang="en-ZA" sz="1800" b="1" dirty="0"/>
                    </a:p>
                  </a:txBody>
                  <a:tcPr marT="45691" marB="45691"/>
                </a:tc>
                <a:tc gridSpan="2">
                  <a:txBody>
                    <a:bodyPr/>
                    <a:lstStyle/>
                    <a:p>
                      <a:r>
                        <a:rPr lang="en-ZA" sz="1800" b="1" dirty="0"/>
                        <a:t>Performanc</a:t>
                      </a:r>
                      <a:r>
                        <a:rPr lang="en-ZA" sz="1800" b="1" baseline="0" dirty="0"/>
                        <a:t>e</a:t>
                      </a:r>
                      <a:endParaRPr lang="en-ZA" sz="1800" b="1" dirty="0"/>
                    </a:p>
                  </a:txBody>
                  <a:tcPr marT="45691" marB="45691"/>
                </a:tc>
                <a:tc hMerge="1">
                  <a:txBody>
                    <a:bodyPr/>
                    <a:lstStyle/>
                    <a:p>
                      <a:endParaRPr lang="en-ZA" dirty="0"/>
                    </a:p>
                  </a:txBody>
                  <a:tcPr/>
                </a:tc>
                <a:extLst>
                  <a:ext uri="{0D108BD9-81ED-4DB2-BD59-A6C34878D82A}">
                    <a16:rowId xmlns:a16="http://schemas.microsoft.com/office/drawing/2014/main" val="10001"/>
                  </a:ext>
                </a:extLst>
              </a:tr>
              <a:tr h="1532376">
                <a:tc>
                  <a:txBody>
                    <a:bodyPr/>
                    <a:lstStyle/>
                    <a:p>
                      <a:r>
                        <a:rPr lang="en-US" sz="1800" b="0" dirty="0"/>
                        <a:t>There</a:t>
                      </a:r>
                      <a:r>
                        <a:rPr lang="en-US" sz="1800" b="0" baseline="0" dirty="0"/>
                        <a:t> was no target set for </a:t>
                      </a:r>
                      <a:r>
                        <a:rPr lang="en-US" sz="1800" b="0" dirty="0"/>
                        <a:t>projects for promoting good governance</a:t>
                      </a:r>
                      <a:endParaRPr lang="en-GB" sz="1800" b="0" dirty="0"/>
                    </a:p>
                  </a:txBody>
                  <a:tcPr marT="45691" marB="45691"/>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rPr>
                        <a:t>Target achieved </a:t>
                      </a:r>
                    </a:p>
                    <a:p>
                      <a:pPr marL="0" marR="0" lvl="0" indent="0" algn="just" defTabSz="9144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rPr>
                        <a:t>The achievement was not targeted in Q3. There was an extension of the Lesotho Peace process facilitation as per the recommendation of 41st Ordinary Summit of Heads of State and Government held in the Republic of Malawi. </a:t>
                      </a:r>
                      <a:endParaRPr kumimoji="0" lang="en-GB" sz="1800" b="0" i="0" u="none" strike="noStrike" kern="1200" cap="none" spc="0" normalizeH="0" baseline="0" noProof="0" dirty="0">
                        <a:ln>
                          <a:noFill/>
                        </a:ln>
                        <a:solidFill>
                          <a:srgbClr val="000000"/>
                        </a:solidFill>
                        <a:effectLst/>
                        <a:uLnTx/>
                        <a:uFillTx/>
                        <a:latin typeface="+mn-lt"/>
                      </a:endParaRPr>
                    </a:p>
                  </a:txBody>
                  <a:tcPr marT="45691" marB="45691"/>
                </a:tc>
                <a:tc>
                  <a:txBody>
                    <a:bodyPr/>
                    <a:lstStyle/>
                    <a:p>
                      <a:endParaRPr lang="en-ZA" sz="1800" kern="1200" dirty="0">
                        <a:solidFill>
                          <a:schemeClr val="dk1"/>
                        </a:solidFill>
                        <a:latin typeface="+mn-lt"/>
                        <a:ea typeface="+mn-ea"/>
                        <a:cs typeface="+mn-cs"/>
                      </a:endParaRPr>
                    </a:p>
                  </a:txBody>
                  <a:tcPr marT="45691" marB="45691">
                    <a:solidFill>
                      <a:srgbClr val="00B050"/>
                    </a:solidFill>
                  </a:tcPr>
                </a:tc>
                <a:extLst>
                  <a:ext uri="{0D108BD9-81ED-4DB2-BD59-A6C34878D82A}">
                    <a16:rowId xmlns:a16="http://schemas.microsoft.com/office/drawing/2014/main" val="10002"/>
                  </a:ext>
                </a:extLst>
              </a:tr>
            </a:tbl>
          </a:graphicData>
        </a:graphic>
      </p:graphicFrame>
      <p:sp>
        <p:nvSpPr>
          <p:cNvPr id="19474" name="Slide Number Placeholder 3">
            <a:extLst>
              <a:ext uri="{FF2B5EF4-FFF2-40B4-BE49-F238E27FC236}">
                <a16:creationId xmlns:a16="http://schemas.microsoft.com/office/drawing/2014/main" id="{3277523D-15F9-45DE-BFC7-CD8E9BA9ABD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72AF5EB1-7176-42E4-BABC-8C2AFC75EB78}" type="slidenum">
              <a:rPr lang="en-US" altLang="en-US" sz="1000">
                <a:latin typeface="Times" panose="02020603050405020304" pitchFamily="18" charset="0"/>
              </a:rPr>
              <a:pPr>
                <a:spcBef>
                  <a:spcPct val="0"/>
                </a:spcBef>
                <a:buFontTx/>
                <a:buNone/>
              </a:pPr>
              <a:t>8</a:t>
            </a:fld>
            <a:endParaRPr lang="en-US" altLang="en-US" sz="1000">
              <a:latin typeface="Times" panose="02020603050405020304" pitchFamily="18" charset="0"/>
            </a:endParaRPr>
          </a:p>
        </p:txBody>
      </p:sp>
      <p:graphicFrame>
        <p:nvGraphicFramePr>
          <p:cNvPr id="5" name="Content Placeholder 5">
            <a:extLst>
              <a:ext uri="{FF2B5EF4-FFF2-40B4-BE49-F238E27FC236}">
                <a16:creationId xmlns:a16="http://schemas.microsoft.com/office/drawing/2014/main" id="{1766B68C-4E2F-4C6C-A3AE-83BD8FB4F08F}"/>
              </a:ext>
            </a:extLst>
          </p:cNvPr>
          <p:cNvGraphicFramePr>
            <a:graphicFrameLocks/>
          </p:cNvGraphicFramePr>
          <p:nvPr/>
        </p:nvGraphicFramePr>
        <p:xfrm>
          <a:off x="0" y="2708275"/>
          <a:ext cx="12192000" cy="3017838"/>
        </p:xfrm>
        <a:graphic>
          <a:graphicData uri="http://schemas.openxmlformats.org/drawingml/2006/table">
            <a:tbl>
              <a:tblPr firstRow="1" bandRow="1">
                <a:tableStyleId>{5C22544A-7EE6-4342-B048-85BDC9FD1C3A}</a:tableStyleId>
              </a:tblPr>
              <a:tblGrid>
                <a:gridCol w="5231904">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gridCol w="911424">
                  <a:extLst>
                    <a:ext uri="{9D8B030D-6E8A-4147-A177-3AD203B41FA5}">
                      <a16:colId xmlns:a16="http://schemas.microsoft.com/office/drawing/2014/main" val="20002"/>
                    </a:ext>
                  </a:extLst>
                </a:gridCol>
              </a:tblGrid>
              <a:tr h="365811">
                <a:tc gridSpan="3">
                  <a:txBody>
                    <a:bodyPr/>
                    <a:lstStyle/>
                    <a:p>
                      <a:r>
                        <a:rPr lang="en-US" sz="1800" b="1" dirty="0" err="1">
                          <a:solidFill>
                            <a:srgbClr val="000000"/>
                          </a:solidFill>
                          <a:effectLst/>
                          <a:latin typeface="Arial" panose="020B0604020202020204" pitchFamily="34" charset="0"/>
                          <a:ea typeface="Cambria" panose="02040503050406030204" pitchFamily="18" charset="0"/>
                        </a:rPr>
                        <a:t>Programme</a:t>
                      </a:r>
                      <a:r>
                        <a:rPr lang="en-US" sz="1800" b="1" dirty="0">
                          <a:solidFill>
                            <a:srgbClr val="000000"/>
                          </a:solidFill>
                          <a:effectLst/>
                          <a:latin typeface="Arial" panose="020B0604020202020204" pitchFamily="34" charset="0"/>
                          <a:ea typeface="Cambria" panose="02040503050406030204" pitchFamily="18" charset="0"/>
                        </a:rPr>
                        <a:t>: Provision of humanitarian assistance</a:t>
                      </a:r>
                      <a:endParaRPr lang="en-ZA" sz="1800" dirty="0"/>
                    </a:p>
                  </a:txBody>
                  <a:tcPr marT="45734" marB="45734"/>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000"/>
                  </a:ext>
                </a:extLst>
              </a:tr>
              <a:tr h="365811">
                <a:tc>
                  <a:txBody>
                    <a:bodyPr/>
                    <a:lstStyle/>
                    <a:p>
                      <a:r>
                        <a:rPr lang="en-ZA" sz="1800" b="1" dirty="0"/>
                        <a:t>Target</a:t>
                      </a:r>
                      <a:r>
                        <a:rPr lang="en-ZA" sz="1800" b="1" baseline="0" dirty="0"/>
                        <a:t> </a:t>
                      </a:r>
                      <a:endParaRPr lang="en-ZA" sz="1800" b="1" dirty="0"/>
                    </a:p>
                  </a:txBody>
                  <a:tcPr marT="45734" marB="45734"/>
                </a:tc>
                <a:tc gridSpan="2">
                  <a:txBody>
                    <a:bodyPr/>
                    <a:lstStyle/>
                    <a:p>
                      <a:r>
                        <a:rPr lang="en-ZA" sz="1800" b="1" dirty="0"/>
                        <a:t>Performanc</a:t>
                      </a:r>
                      <a:r>
                        <a:rPr lang="en-ZA" sz="1800" b="1" baseline="0" dirty="0"/>
                        <a:t>e</a:t>
                      </a:r>
                      <a:endParaRPr lang="en-ZA" sz="1800" b="1" dirty="0"/>
                    </a:p>
                  </a:txBody>
                  <a:tcPr marT="45734" marB="45734"/>
                </a:tc>
                <a:tc hMerge="1">
                  <a:txBody>
                    <a:bodyPr/>
                    <a:lstStyle/>
                    <a:p>
                      <a:endParaRPr lang="en-ZA" dirty="0"/>
                    </a:p>
                  </a:txBody>
                  <a:tcPr/>
                </a:tc>
                <a:extLst>
                  <a:ext uri="{0D108BD9-81ED-4DB2-BD59-A6C34878D82A}">
                    <a16:rowId xmlns:a16="http://schemas.microsoft.com/office/drawing/2014/main" val="10001"/>
                  </a:ext>
                </a:extLst>
              </a:tr>
              <a:tr h="2286216">
                <a:tc>
                  <a:txBody>
                    <a:bodyPr/>
                    <a:lstStyle/>
                    <a:p>
                      <a:r>
                        <a:rPr lang="en-US" sz="1800" b="0" dirty="0"/>
                        <a:t>There was no target set for humanitarian assistance projects</a:t>
                      </a:r>
                      <a:endParaRPr lang="en-GB" sz="1800" b="0" dirty="0"/>
                    </a:p>
                  </a:txBody>
                  <a:tcPr marT="45734" marB="45734"/>
                </a:tc>
                <a:tc>
                  <a:txBody>
                    <a:bodyPr/>
                    <a:lstStyle/>
                    <a:p>
                      <a:r>
                        <a:rPr lang="en-GB" sz="1800" dirty="0"/>
                        <a:t>Target achieved </a:t>
                      </a:r>
                    </a:p>
                    <a:p>
                      <a:pPr algn="just"/>
                      <a:r>
                        <a:rPr lang="en-US" sz="1800" baseline="0" dirty="0"/>
                        <a:t>The achievement was not targeted in Q3, however, two projects funded:</a:t>
                      </a:r>
                    </a:p>
                    <a:p>
                      <a:pPr algn="just"/>
                      <a:r>
                        <a:rPr lang="en-US" sz="1800" baseline="0" dirty="0"/>
                        <a:t> Additional funding for pledges by South Africa to combat COVID-19 in Africa:</a:t>
                      </a:r>
                    </a:p>
                    <a:p>
                      <a:pPr algn="just"/>
                      <a:r>
                        <a:rPr lang="en-US" sz="1800" baseline="0" dirty="0"/>
                        <a:t>1.Contribution to the Special Fund for COVID-19.</a:t>
                      </a:r>
                    </a:p>
                    <a:p>
                      <a:pPr algn="just"/>
                      <a:r>
                        <a:rPr lang="en-US" sz="1800" baseline="0" dirty="0"/>
                        <a:t>2.Contribution towards the Africa Centre for Disease Control (CDC</a:t>
                      </a:r>
                    </a:p>
                  </a:txBody>
                  <a:tcPr marT="45734" marB="45734"/>
                </a:tc>
                <a:tc>
                  <a:txBody>
                    <a:bodyPr/>
                    <a:lstStyle/>
                    <a:p>
                      <a:endParaRPr lang="en-ZA" sz="1800" kern="1200" dirty="0">
                        <a:solidFill>
                          <a:schemeClr val="dk1"/>
                        </a:solidFill>
                        <a:latin typeface="+mn-lt"/>
                        <a:ea typeface="+mn-ea"/>
                        <a:cs typeface="+mn-cs"/>
                      </a:endParaRPr>
                    </a:p>
                  </a:txBody>
                  <a:tcPr marT="45734" marB="45734">
                    <a:solidFill>
                      <a:srgbClr val="00B050"/>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683D809-6ACC-4769-A1C4-E234262180A3}"/>
              </a:ext>
            </a:extLst>
          </p:cNvPr>
          <p:cNvSpPr>
            <a:spLocks noGrp="1"/>
          </p:cNvSpPr>
          <p:nvPr>
            <p:ph type="title"/>
          </p:nvPr>
        </p:nvSpPr>
        <p:spPr>
          <a:xfrm>
            <a:off x="609600" y="-15875"/>
            <a:ext cx="10972800" cy="720725"/>
          </a:xfrm>
        </p:spPr>
        <p:txBody>
          <a:bodyPr/>
          <a:lstStyle/>
          <a:p>
            <a:r>
              <a:rPr lang="en-ZA" altLang="en-US"/>
              <a:t>Performance per Programme Cont…</a:t>
            </a:r>
          </a:p>
        </p:txBody>
      </p:sp>
      <p:graphicFrame>
        <p:nvGraphicFramePr>
          <p:cNvPr id="6" name="Content Placeholder 5">
            <a:extLst>
              <a:ext uri="{FF2B5EF4-FFF2-40B4-BE49-F238E27FC236}">
                <a16:creationId xmlns:a16="http://schemas.microsoft.com/office/drawing/2014/main" id="{910B0E41-B941-4327-A941-FF0444E52118}"/>
              </a:ext>
            </a:extLst>
          </p:cNvPr>
          <p:cNvGraphicFramePr>
            <a:graphicFrameLocks noGrp="1"/>
          </p:cNvGraphicFramePr>
          <p:nvPr>
            <p:ph idx="1"/>
          </p:nvPr>
        </p:nvGraphicFramePr>
        <p:xfrm>
          <a:off x="0" y="908050"/>
          <a:ext cx="12192000" cy="1884363"/>
        </p:xfrm>
        <a:graphic>
          <a:graphicData uri="http://schemas.openxmlformats.org/drawingml/2006/table">
            <a:tbl>
              <a:tblPr firstRow="1" bandRow="1">
                <a:tableStyleId>{5C22544A-7EE6-4342-B048-85BDC9FD1C3A}</a:tableStyleId>
              </a:tblPr>
              <a:tblGrid>
                <a:gridCol w="5601489">
                  <a:extLst>
                    <a:ext uri="{9D8B030D-6E8A-4147-A177-3AD203B41FA5}">
                      <a16:colId xmlns:a16="http://schemas.microsoft.com/office/drawing/2014/main" val="20000"/>
                    </a:ext>
                  </a:extLst>
                </a:gridCol>
                <a:gridCol w="5688632">
                  <a:extLst>
                    <a:ext uri="{9D8B030D-6E8A-4147-A177-3AD203B41FA5}">
                      <a16:colId xmlns:a16="http://schemas.microsoft.com/office/drawing/2014/main" val="20001"/>
                    </a:ext>
                  </a:extLst>
                </a:gridCol>
                <a:gridCol w="901879">
                  <a:extLst>
                    <a:ext uri="{9D8B030D-6E8A-4147-A177-3AD203B41FA5}">
                      <a16:colId xmlns:a16="http://schemas.microsoft.com/office/drawing/2014/main" val="20002"/>
                    </a:ext>
                  </a:extLst>
                </a:gridCol>
              </a:tblGrid>
              <a:tr h="365775">
                <a:tc gridSpan="3">
                  <a:txBody>
                    <a:bodyPr/>
                    <a:lstStyle/>
                    <a:p>
                      <a:r>
                        <a:rPr lang="en-US" sz="1800" b="1" dirty="0" err="1">
                          <a:solidFill>
                            <a:srgbClr val="000000"/>
                          </a:solidFill>
                          <a:effectLst/>
                          <a:latin typeface="Arial" panose="020B0604020202020204" pitchFamily="34" charset="0"/>
                          <a:ea typeface="Cambria" panose="02040503050406030204" pitchFamily="18" charset="0"/>
                        </a:rPr>
                        <a:t>Programme</a:t>
                      </a:r>
                      <a:r>
                        <a:rPr lang="en-US" sz="1800" b="1" dirty="0">
                          <a:solidFill>
                            <a:srgbClr val="000000"/>
                          </a:solidFill>
                          <a:effectLst/>
                          <a:latin typeface="Arial" panose="020B0604020202020204" pitchFamily="34" charset="0"/>
                          <a:ea typeface="Cambria" panose="02040503050406030204" pitchFamily="18" charset="0"/>
                        </a:rPr>
                        <a:t>: Support to socio-economic development and integration</a:t>
                      </a:r>
                      <a:endParaRPr lang="en-ZA" sz="18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000"/>
                  </a:ext>
                </a:extLst>
              </a:tr>
              <a:tr h="365775">
                <a:tc>
                  <a:txBody>
                    <a:bodyPr/>
                    <a:lstStyle/>
                    <a:p>
                      <a:r>
                        <a:rPr lang="en-ZA" sz="1800" b="1" dirty="0"/>
                        <a:t>Target</a:t>
                      </a:r>
                      <a:r>
                        <a:rPr lang="en-ZA" sz="1800" b="1" baseline="0" dirty="0"/>
                        <a:t> </a:t>
                      </a:r>
                      <a:endParaRPr lang="en-ZA" sz="1800" b="1" dirty="0"/>
                    </a:p>
                  </a:txBody>
                  <a:tcPr/>
                </a:tc>
                <a:tc gridSpan="2">
                  <a:txBody>
                    <a:bodyPr/>
                    <a:lstStyle/>
                    <a:p>
                      <a:r>
                        <a:rPr lang="en-ZA" sz="1800" b="1" dirty="0"/>
                        <a:t>Performanc</a:t>
                      </a:r>
                      <a:r>
                        <a:rPr lang="en-ZA" sz="1800" b="1" baseline="0" dirty="0"/>
                        <a:t>e</a:t>
                      </a:r>
                      <a:endParaRPr lang="en-ZA" sz="1800" b="1" dirty="0"/>
                    </a:p>
                  </a:txBody>
                  <a:tcPr/>
                </a:tc>
                <a:tc hMerge="1">
                  <a:txBody>
                    <a:bodyPr/>
                    <a:lstStyle/>
                    <a:p>
                      <a:endParaRPr lang="en-ZA" dirty="0"/>
                    </a:p>
                  </a:txBody>
                  <a:tcPr/>
                </a:tc>
                <a:extLst>
                  <a:ext uri="{0D108BD9-81ED-4DB2-BD59-A6C34878D82A}">
                    <a16:rowId xmlns:a16="http://schemas.microsoft.com/office/drawing/2014/main" val="10001"/>
                  </a:ext>
                </a:extLst>
              </a:tr>
              <a:tr h="1152813">
                <a:tc>
                  <a:txBody>
                    <a:bodyPr/>
                    <a:lstStyle/>
                    <a:p>
                      <a:r>
                        <a:rPr lang="en-US" sz="1800" b="0" dirty="0"/>
                        <a:t>100% (one of one) of projects</a:t>
                      </a:r>
                    </a:p>
                    <a:p>
                      <a:r>
                        <a:rPr lang="en-US" sz="1800" b="0" dirty="0"/>
                        <a:t>funded to </a:t>
                      </a:r>
                      <a:r>
                        <a:rPr lang="en-US" sz="1800" b="0" dirty="0" err="1"/>
                        <a:t>operationalise</a:t>
                      </a:r>
                      <a:r>
                        <a:rPr lang="en-US" sz="1800" b="0" dirty="0"/>
                        <a:t> the</a:t>
                      </a:r>
                    </a:p>
                    <a:p>
                      <a:r>
                        <a:rPr lang="en-US" sz="1800" b="0" dirty="0" err="1"/>
                        <a:t>AfCFTA</a:t>
                      </a:r>
                      <a:endParaRPr lang="en-US" sz="1800" b="0" dirty="0"/>
                    </a:p>
                  </a:txBody>
                  <a:tcPr/>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rPr>
                        <a:t>Target not achieved </a:t>
                      </a:r>
                    </a:p>
                    <a:p>
                      <a:pPr marL="0" marR="0" lvl="0" indent="0" algn="just" defTabSz="9144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rPr>
                        <a:t>The </a:t>
                      </a:r>
                      <a:r>
                        <a:rPr kumimoji="0" lang="en-US" sz="1800" b="0" i="0" u="none" strike="noStrike" kern="1200" cap="none" spc="0" normalizeH="0" baseline="0" noProof="0" dirty="0" smtClean="0">
                          <a:ln>
                            <a:noFill/>
                          </a:ln>
                          <a:solidFill>
                            <a:srgbClr val="000000"/>
                          </a:solidFill>
                          <a:effectLst/>
                          <a:uLnTx/>
                          <a:uFillTx/>
                          <a:latin typeface="+mn-lt"/>
                        </a:rPr>
                        <a:t>potential projects </a:t>
                      </a:r>
                      <a:r>
                        <a:rPr kumimoji="0" lang="en-US" sz="1800" b="0" i="0" u="none" strike="noStrike" kern="1200" cap="none" spc="0" normalizeH="0" baseline="0" noProof="0" dirty="0">
                          <a:ln>
                            <a:noFill/>
                          </a:ln>
                          <a:solidFill>
                            <a:srgbClr val="000000"/>
                          </a:solidFill>
                          <a:effectLst/>
                          <a:uLnTx/>
                          <a:uFillTx/>
                          <a:latin typeface="+mn-lt"/>
                        </a:rPr>
                        <a:t>for </a:t>
                      </a:r>
                      <a:r>
                        <a:rPr kumimoji="0" lang="en-US" sz="1800" b="0" i="0" u="none" strike="noStrike" kern="1200" cap="none" spc="0" normalizeH="0" baseline="0" noProof="0" dirty="0" err="1">
                          <a:ln>
                            <a:noFill/>
                          </a:ln>
                          <a:solidFill>
                            <a:srgbClr val="000000"/>
                          </a:solidFill>
                          <a:effectLst/>
                          <a:uLnTx/>
                          <a:uFillTx/>
                          <a:latin typeface="+mn-lt"/>
                        </a:rPr>
                        <a:t>AFCTA</a:t>
                      </a:r>
                      <a:r>
                        <a:rPr kumimoji="0" lang="en-US" sz="1800" b="0" i="0" u="none" strike="noStrike" kern="1200" cap="none" spc="0" normalizeH="0" baseline="0" noProof="0" dirty="0">
                          <a:ln>
                            <a:noFill/>
                          </a:ln>
                          <a:solidFill>
                            <a:srgbClr val="000000"/>
                          </a:solidFill>
                          <a:effectLst/>
                          <a:uLnTx/>
                          <a:uFillTx/>
                          <a:latin typeface="+mn-lt"/>
                        </a:rPr>
                        <a:t> are still in preliminary consultation phase. </a:t>
                      </a:r>
                      <a:endParaRPr kumimoji="0" lang="en-GB" sz="1800" b="0" i="0" u="none" strike="noStrike" kern="1200" cap="none" spc="0" normalizeH="0" baseline="0" noProof="0" dirty="0">
                        <a:ln>
                          <a:noFill/>
                        </a:ln>
                        <a:solidFill>
                          <a:srgbClr val="000000"/>
                        </a:solidFill>
                        <a:effectLst/>
                        <a:uLnTx/>
                        <a:uFillTx/>
                        <a:latin typeface="+mn-lt"/>
                      </a:endParaRPr>
                    </a:p>
                  </a:txBody>
                  <a:tcPr/>
                </a:tc>
                <a:tc>
                  <a:txBody>
                    <a:bodyPr/>
                    <a:lstStyle/>
                    <a:p>
                      <a:endParaRPr lang="en-ZA" sz="1800" kern="1200" dirty="0">
                        <a:solidFill>
                          <a:schemeClr val="dk1"/>
                        </a:solidFill>
                        <a:latin typeface="+mn-lt"/>
                        <a:ea typeface="+mn-ea"/>
                        <a:cs typeface="+mn-cs"/>
                      </a:endParaRPr>
                    </a:p>
                  </a:txBody>
                  <a:tcPr>
                    <a:solidFill>
                      <a:srgbClr val="FF0000"/>
                    </a:solidFill>
                  </a:tcPr>
                </a:tc>
                <a:extLst>
                  <a:ext uri="{0D108BD9-81ED-4DB2-BD59-A6C34878D82A}">
                    <a16:rowId xmlns:a16="http://schemas.microsoft.com/office/drawing/2014/main" val="10002"/>
                  </a:ext>
                </a:extLst>
              </a:tr>
            </a:tbl>
          </a:graphicData>
        </a:graphic>
      </p:graphicFrame>
      <p:sp>
        <p:nvSpPr>
          <p:cNvPr id="20498" name="Slide Number Placeholder 3">
            <a:extLst>
              <a:ext uri="{FF2B5EF4-FFF2-40B4-BE49-F238E27FC236}">
                <a16:creationId xmlns:a16="http://schemas.microsoft.com/office/drawing/2014/main" id="{D3D50CD1-EDF8-4160-9CF8-DB4A0D52BC5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B661D82C-B4AA-409D-9807-16E0F9A75E1E}" type="slidenum">
              <a:rPr lang="en-US" altLang="en-US" sz="1000">
                <a:latin typeface="Times" panose="02020603050405020304" pitchFamily="18" charset="0"/>
              </a:rPr>
              <a:pPr>
                <a:spcBef>
                  <a:spcPct val="0"/>
                </a:spcBef>
                <a:buFontTx/>
                <a:buNone/>
              </a:pPr>
              <a:t>9</a:t>
            </a:fld>
            <a:endParaRPr lang="en-US" altLang="en-US" sz="1000">
              <a:latin typeface="Times" panose="02020603050405020304" pitchFamily="18" charset="0"/>
            </a:endParaRPr>
          </a:p>
        </p:txBody>
      </p:sp>
      <p:graphicFrame>
        <p:nvGraphicFramePr>
          <p:cNvPr id="5" name="Content Placeholder 5">
            <a:extLst>
              <a:ext uri="{FF2B5EF4-FFF2-40B4-BE49-F238E27FC236}">
                <a16:creationId xmlns:a16="http://schemas.microsoft.com/office/drawing/2014/main" id="{255961EA-9C19-461A-82C8-A21936096686}"/>
              </a:ext>
            </a:extLst>
          </p:cNvPr>
          <p:cNvGraphicFramePr>
            <a:graphicFrameLocks/>
          </p:cNvGraphicFramePr>
          <p:nvPr>
            <p:extLst>
              <p:ext uri="{D42A27DB-BD31-4B8C-83A1-F6EECF244321}">
                <p14:modId xmlns:p14="http://schemas.microsoft.com/office/powerpoint/2010/main" val="2269295637"/>
              </p:ext>
            </p:extLst>
          </p:nvPr>
        </p:nvGraphicFramePr>
        <p:xfrm>
          <a:off x="119063" y="2781300"/>
          <a:ext cx="12192000" cy="2803527"/>
        </p:xfrm>
        <a:graphic>
          <a:graphicData uri="http://schemas.openxmlformats.org/drawingml/2006/table">
            <a:tbl>
              <a:tblPr firstRow="1" bandRow="1">
                <a:tableStyleId>{5C22544A-7EE6-4342-B048-85BDC9FD1C3A}</a:tableStyleId>
              </a:tblPr>
              <a:tblGrid>
                <a:gridCol w="5591944">
                  <a:extLst>
                    <a:ext uri="{9D8B030D-6E8A-4147-A177-3AD203B41FA5}">
                      <a16:colId xmlns:a16="http://schemas.microsoft.com/office/drawing/2014/main" val="20000"/>
                    </a:ext>
                  </a:extLst>
                </a:gridCol>
                <a:gridCol w="5688632">
                  <a:extLst>
                    <a:ext uri="{9D8B030D-6E8A-4147-A177-3AD203B41FA5}">
                      <a16:colId xmlns:a16="http://schemas.microsoft.com/office/drawing/2014/main" val="20001"/>
                    </a:ext>
                  </a:extLst>
                </a:gridCol>
                <a:gridCol w="911424">
                  <a:extLst>
                    <a:ext uri="{9D8B030D-6E8A-4147-A177-3AD203B41FA5}">
                      <a16:colId xmlns:a16="http://schemas.microsoft.com/office/drawing/2014/main" val="20002"/>
                    </a:ext>
                  </a:extLst>
                </a:gridCol>
              </a:tblGrid>
              <a:tr h="365739">
                <a:tc gridSpan="3">
                  <a:txBody>
                    <a:bodyPr/>
                    <a:lstStyle/>
                    <a:p>
                      <a:r>
                        <a:rPr lang="en-US" sz="1800" b="1" dirty="0" err="1">
                          <a:solidFill>
                            <a:srgbClr val="000000"/>
                          </a:solidFill>
                          <a:effectLst/>
                          <a:latin typeface="Arial" panose="020B0604020202020204" pitchFamily="34" charset="0"/>
                          <a:ea typeface="Cambria" panose="02040503050406030204" pitchFamily="18" charset="0"/>
                        </a:rPr>
                        <a:t>Programme</a:t>
                      </a:r>
                      <a:r>
                        <a:rPr lang="en-US" sz="1800" b="1" dirty="0">
                          <a:solidFill>
                            <a:srgbClr val="000000"/>
                          </a:solidFill>
                          <a:effectLst/>
                          <a:latin typeface="Arial" panose="020B0604020202020204" pitchFamily="34" charset="0"/>
                          <a:ea typeface="Cambria" panose="02040503050406030204" pitchFamily="18" charset="0"/>
                        </a:rPr>
                        <a:t>: Provision of humanitarian assistance</a:t>
                      </a:r>
                      <a:endParaRPr lang="en-ZA" sz="1800" dirty="0"/>
                    </a:p>
                  </a:txBody>
                  <a:tcPr marT="45710" marB="45710"/>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000"/>
                  </a:ext>
                </a:extLst>
              </a:tr>
              <a:tr h="365739">
                <a:tc>
                  <a:txBody>
                    <a:bodyPr/>
                    <a:lstStyle/>
                    <a:p>
                      <a:r>
                        <a:rPr lang="en-ZA" sz="1800" b="1" dirty="0"/>
                        <a:t>Target</a:t>
                      </a:r>
                      <a:r>
                        <a:rPr lang="en-ZA" sz="1800" b="1" baseline="0" dirty="0"/>
                        <a:t> </a:t>
                      </a:r>
                      <a:endParaRPr lang="en-ZA" sz="1800" b="1" dirty="0"/>
                    </a:p>
                  </a:txBody>
                  <a:tcPr marT="45710" marB="45710"/>
                </a:tc>
                <a:tc gridSpan="2">
                  <a:txBody>
                    <a:bodyPr/>
                    <a:lstStyle/>
                    <a:p>
                      <a:r>
                        <a:rPr lang="en-ZA" sz="1800" b="1" dirty="0"/>
                        <a:t>Performanc</a:t>
                      </a:r>
                      <a:r>
                        <a:rPr lang="en-ZA" sz="1800" b="1" baseline="0" dirty="0"/>
                        <a:t>e</a:t>
                      </a:r>
                      <a:endParaRPr lang="en-ZA" sz="1800" b="1" dirty="0"/>
                    </a:p>
                  </a:txBody>
                  <a:tcPr marT="45710" marB="45710"/>
                </a:tc>
                <a:tc hMerge="1">
                  <a:txBody>
                    <a:bodyPr/>
                    <a:lstStyle/>
                    <a:p>
                      <a:endParaRPr lang="en-ZA" dirty="0"/>
                    </a:p>
                  </a:txBody>
                  <a:tcPr/>
                </a:tc>
                <a:extLst>
                  <a:ext uri="{0D108BD9-81ED-4DB2-BD59-A6C34878D82A}">
                    <a16:rowId xmlns:a16="http://schemas.microsoft.com/office/drawing/2014/main" val="10001"/>
                  </a:ext>
                </a:extLst>
              </a:tr>
              <a:tr h="2072047">
                <a:tc>
                  <a:txBody>
                    <a:bodyPr/>
                    <a:lstStyle/>
                    <a:p>
                      <a:r>
                        <a:rPr lang="en-US" sz="1800" b="0" dirty="0"/>
                        <a:t>100% (one of one) of training development and capacity-building projects funded</a:t>
                      </a:r>
                      <a:endParaRPr lang="en-GB" sz="1800" b="0" dirty="0"/>
                    </a:p>
                  </a:txBody>
                  <a:tcPr marT="45710" marB="45710"/>
                </a:tc>
                <a:tc>
                  <a:txBody>
                    <a:bodyPr/>
                    <a:lstStyle/>
                    <a:p>
                      <a:r>
                        <a:rPr lang="en-GB" sz="1800" dirty="0"/>
                        <a:t>Target not achieved </a:t>
                      </a:r>
                    </a:p>
                    <a:p>
                      <a:pPr algn="just"/>
                      <a:r>
                        <a:rPr lang="en-US" sz="1800" baseline="0" dirty="0"/>
                        <a:t>There </a:t>
                      </a:r>
                      <a:r>
                        <a:rPr lang="en-US" sz="1800" baseline="0" dirty="0" smtClean="0"/>
                        <a:t>were no requests </a:t>
                      </a:r>
                      <a:r>
                        <a:rPr lang="en-US" sz="1800" baseline="0" dirty="0"/>
                        <a:t>for training development and capacity-building projects received</a:t>
                      </a:r>
                    </a:p>
                  </a:txBody>
                  <a:tcPr marT="45710" marB="45710"/>
                </a:tc>
                <a:tc>
                  <a:txBody>
                    <a:bodyPr/>
                    <a:lstStyle/>
                    <a:p>
                      <a:endParaRPr lang="en-ZA" sz="1800" kern="1200" dirty="0">
                        <a:solidFill>
                          <a:schemeClr val="dk1"/>
                        </a:solidFill>
                        <a:latin typeface="+mn-lt"/>
                        <a:ea typeface="+mn-ea"/>
                        <a:cs typeface="+mn-cs"/>
                      </a:endParaRPr>
                    </a:p>
                  </a:txBody>
                  <a:tcPr marT="45710" marB="45710">
                    <a:solidFill>
                      <a:srgbClr val="FF0000"/>
                    </a:solid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txDef>
      <a:spPr>
        <a:noFill/>
      </a:spPr>
      <a:bodyPr wrap="square" rtlCol="0">
        <a:spAutoFit/>
      </a:bodyPr>
      <a:lstStyle>
        <a:defPPr>
          <a:defRPr dirty="0"/>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Elements of a business plan to Counsellors 11 August 2010 (2)</Template>
  <TotalTime>18106</TotalTime>
  <Words>926</Words>
  <Application>Microsoft Office PowerPoint</Application>
  <PresentationFormat>Widescreen</PresentationFormat>
  <Paragraphs>135</Paragraphs>
  <Slides>12</Slides>
  <Notes>2</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12</vt:i4>
      </vt:variant>
    </vt:vector>
  </HeadingPairs>
  <TitlesOfParts>
    <vt:vector size="24" baseType="lpstr">
      <vt:lpstr>Arial</vt:lpstr>
      <vt:lpstr>Arial Body</vt:lpstr>
      <vt:lpstr>Calibri</vt:lpstr>
      <vt:lpstr>Cambria</vt:lpstr>
      <vt:lpstr>GillSans</vt:lpstr>
      <vt:lpstr>Times</vt:lpstr>
      <vt:lpstr>Times New Roman</vt:lpstr>
      <vt:lpstr>Wingdings</vt:lpstr>
      <vt:lpstr>DICO Presentation</vt:lpstr>
      <vt:lpstr>1_DICO Presentation</vt:lpstr>
      <vt:lpstr>2_DICO Presentation</vt:lpstr>
      <vt:lpstr>3_DICO Presentation</vt:lpstr>
      <vt:lpstr>AFRICAN RENAISSANCE AND INTERNATIONAL CO-OPERATION FUND (ARF)   2021/22 Quarter 3 Report  Presentation to Portfolio Committee  </vt:lpstr>
      <vt:lpstr> STRUCTURE OF THE PRESENTATION</vt:lpstr>
      <vt:lpstr>   MANDATE AND OBJECTIVES OF ARF </vt:lpstr>
      <vt:lpstr>INTRODUCTION</vt:lpstr>
      <vt:lpstr>INTRODUCTION CONT…</vt:lpstr>
      <vt:lpstr>Performance Summary   </vt:lpstr>
      <vt:lpstr>Performance per Programme</vt:lpstr>
      <vt:lpstr>Performance per Programme Cont…</vt:lpstr>
      <vt:lpstr>Performance per Programme Cont…</vt:lpstr>
      <vt:lpstr>Financial Reporting</vt:lpstr>
      <vt:lpstr> Reconciliation of available funds 31/12/2021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PLANS ANNUAL PERFORMANCE PLANS QUARTERLY REPORTS</dc:title>
  <dc:creator>czz005</dc:creator>
  <cp:lastModifiedBy>Lubabalo Sigwela</cp:lastModifiedBy>
  <cp:revision>767</cp:revision>
  <cp:lastPrinted>2017-10-06T11:20:42Z</cp:lastPrinted>
  <dcterms:created xsi:type="dcterms:W3CDTF">2012-01-19T12:24:57Z</dcterms:created>
  <dcterms:modified xsi:type="dcterms:W3CDTF">2022-02-08T10:41:29Z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a4d308-7b0a-45d1-8227-d28a129f3dd4_Enabled">
    <vt:lpwstr>true</vt:lpwstr>
  </property>
  <property fmtid="{D5CDD505-2E9C-101B-9397-08002B2CF9AE}" pid="3" name="MSIP_Label_9ea4d308-7b0a-45d1-8227-d28a129f3dd4_SetDate">
    <vt:lpwstr>2022-01-19T12:01:10Z</vt:lpwstr>
  </property>
  <property fmtid="{D5CDD505-2E9C-101B-9397-08002B2CF9AE}" pid="4" name="MSIP_Label_9ea4d308-7b0a-45d1-8227-d28a129f3dd4_Method">
    <vt:lpwstr>Standard</vt:lpwstr>
  </property>
  <property fmtid="{D5CDD505-2E9C-101B-9397-08002B2CF9AE}" pid="5" name="MSIP_Label_9ea4d308-7b0a-45d1-8227-d28a129f3dd4_Name">
    <vt:lpwstr>Enclair</vt:lpwstr>
  </property>
  <property fmtid="{D5CDD505-2E9C-101B-9397-08002B2CF9AE}" pid="6" name="MSIP_Label_9ea4d308-7b0a-45d1-8227-d28a129f3dd4_SiteId">
    <vt:lpwstr>14450b3f-942f-4f12-b2e1-0197504c6a5e</vt:lpwstr>
  </property>
  <property fmtid="{D5CDD505-2E9C-101B-9397-08002B2CF9AE}" pid="7" name="MSIP_Label_9ea4d308-7b0a-45d1-8227-d28a129f3dd4_ActionId">
    <vt:lpwstr>adb331ce-fdc7-4345-90fd-78661cb9a2df</vt:lpwstr>
  </property>
  <property fmtid="{D5CDD505-2E9C-101B-9397-08002B2CF9AE}" pid="8" name="MSIP_Label_9ea4d308-7b0a-45d1-8227-d28a129f3dd4_ContentBits">
    <vt:lpwstr>0</vt:lpwstr>
  </property>
</Properties>
</file>