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5" r:id="rId2"/>
    <p:sldId id="436" r:id="rId3"/>
    <p:sldId id="438" r:id="rId4"/>
    <p:sldId id="450" r:id="rId5"/>
    <p:sldId id="437" r:id="rId6"/>
    <p:sldId id="435" r:id="rId7"/>
    <p:sldId id="444" r:id="rId8"/>
    <p:sldId id="445" r:id="rId9"/>
    <p:sldId id="434" r:id="rId10"/>
    <p:sldId id="446" r:id="rId11"/>
    <p:sldId id="447" r:id="rId12"/>
    <p:sldId id="439" r:id="rId13"/>
    <p:sldId id="442" r:id="rId14"/>
    <p:sldId id="448" r:id="rId15"/>
    <p:sldId id="449" r:id="rId16"/>
    <p:sldId id="440" r:id="rId17"/>
    <p:sldId id="4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2A9"/>
    <a:srgbClr val="D91C5C"/>
    <a:srgbClr val="3DAE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3883" autoAdjust="0"/>
  </p:normalViewPr>
  <p:slideViewPr>
    <p:cSldViewPr snapToGrid="0">
      <p:cViewPr varScale="1">
        <p:scale>
          <a:sx n="61" d="100"/>
          <a:sy n="61" d="100"/>
        </p:scale>
        <p:origin x="-60"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edd4218f327d5181" providerId="LiveId" clId="{C9FF7EA9-DD2D-43E5-87FE-EC7EFCEAC58D}"/>
    <pc:docChg chg="undo custSel addSld delSld modSld sldOrd">
      <pc:chgData name="" userId="edd4218f327d5181" providerId="LiveId" clId="{C9FF7EA9-DD2D-43E5-87FE-EC7EFCEAC58D}" dt="2022-02-03T13:42:14.767" v="1595" actId="20577"/>
      <pc:docMkLst>
        <pc:docMk/>
      </pc:docMkLst>
      <pc:sldChg chg="del">
        <pc:chgData name="" userId="edd4218f327d5181" providerId="LiveId" clId="{C9FF7EA9-DD2D-43E5-87FE-EC7EFCEAC58D}" dt="2022-02-03T13:05:01.345" v="18" actId="2696"/>
        <pc:sldMkLst>
          <pc:docMk/>
          <pc:sldMk cId="2105483413" sldId="279"/>
        </pc:sldMkLst>
      </pc:sldChg>
      <pc:sldChg chg="del">
        <pc:chgData name="" userId="edd4218f327d5181" providerId="LiveId" clId="{C9FF7EA9-DD2D-43E5-87FE-EC7EFCEAC58D}" dt="2022-02-03T13:05:01.296" v="9" actId="2696"/>
        <pc:sldMkLst>
          <pc:docMk/>
          <pc:sldMk cId="924288454" sldId="285"/>
        </pc:sldMkLst>
      </pc:sldChg>
      <pc:sldChg chg="del">
        <pc:chgData name="" userId="edd4218f327d5181" providerId="LiveId" clId="{C9FF7EA9-DD2D-43E5-87FE-EC7EFCEAC58D}" dt="2022-02-03T13:05:01.296" v="11" actId="2696"/>
        <pc:sldMkLst>
          <pc:docMk/>
          <pc:sldMk cId="2981805549" sldId="287"/>
        </pc:sldMkLst>
      </pc:sldChg>
      <pc:sldChg chg="del">
        <pc:chgData name="" userId="edd4218f327d5181" providerId="LiveId" clId="{C9FF7EA9-DD2D-43E5-87FE-EC7EFCEAC58D}" dt="2022-02-03T13:05:01.275" v="5" actId="2696"/>
        <pc:sldMkLst>
          <pc:docMk/>
          <pc:sldMk cId="1809517249" sldId="288"/>
        </pc:sldMkLst>
      </pc:sldChg>
      <pc:sldChg chg="del">
        <pc:chgData name="" userId="edd4218f327d5181" providerId="LiveId" clId="{C9FF7EA9-DD2D-43E5-87FE-EC7EFCEAC58D}" dt="2022-02-03T13:05:01.313" v="13" actId="2696"/>
        <pc:sldMkLst>
          <pc:docMk/>
          <pc:sldMk cId="528082331" sldId="294"/>
        </pc:sldMkLst>
      </pc:sldChg>
      <pc:sldChg chg="addSp modSp">
        <pc:chgData name="" userId="edd4218f327d5181" providerId="LiveId" clId="{C9FF7EA9-DD2D-43E5-87FE-EC7EFCEAC58D}" dt="2022-02-03T13:11:50.383" v="212" actId="1076"/>
        <pc:sldMkLst>
          <pc:docMk/>
          <pc:sldMk cId="3550353822" sldId="295"/>
        </pc:sldMkLst>
        <pc:spChg chg="add mod">
          <ac:chgData name="" userId="edd4218f327d5181" providerId="LiveId" clId="{C9FF7EA9-DD2D-43E5-87FE-EC7EFCEAC58D}" dt="2022-02-03T13:11:50.383" v="212" actId="1076"/>
          <ac:spMkLst>
            <pc:docMk/>
            <pc:sldMk cId="3550353822" sldId="295"/>
            <ac:spMk id="2" creationId="{8D22424E-7E76-4931-BD23-1A444AA0C81B}"/>
          </ac:spMkLst>
        </pc:spChg>
      </pc:sldChg>
      <pc:sldChg chg="del">
        <pc:chgData name="" userId="edd4218f327d5181" providerId="LiveId" clId="{C9FF7EA9-DD2D-43E5-87FE-EC7EFCEAC58D}" dt="2022-02-03T13:05:01.296" v="7" actId="2696"/>
        <pc:sldMkLst>
          <pc:docMk/>
          <pc:sldMk cId="3987781207" sldId="300"/>
        </pc:sldMkLst>
      </pc:sldChg>
      <pc:sldChg chg="delSp">
        <pc:chgData name="" userId="edd4218f327d5181" providerId="LiveId" clId="{C9FF7EA9-DD2D-43E5-87FE-EC7EFCEAC58D}" dt="2022-02-03T13:04:46.864" v="2" actId="478"/>
        <pc:sldMkLst>
          <pc:docMk/>
          <pc:sldMk cId="3620235538" sldId="407"/>
        </pc:sldMkLst>
        <pc:spChg chg="del">
          <ac:chgData name="" userId="edd4218f327d5181" providerId="LiveId" clId="{C9FF7EA9-DD2D-43E5-87FE-EC7EFCEAC58D}" dt="2022-02-03T13:04:43.419" v="1" actId="478"/>
          <ac:spMkLst>
            <pc:docMk/>
            <pc:sldMk cId="3620235538" sldId="407"/>
            <ac:spMk id="4" creationId="{35BC0CEA-220B-48CA-82E4-88058460C46D}"/>
          </ac:spMkLst>
        </pc:spChg>
        <pc:spChg chg="del">
          <ac:chgData name="" userId="edd4218f327d5181" providerId="LiveId" clId="{C9FF7EA9-DD2D-43E5-87FE-EC7EFCEAC58D}" dt="2022-02-03T13:04:43.419" v="1" actId="478"/>
          <ac:spMkLst>
            <pc:docMk/>
            <pc:sldMk cId="3620235538" sldId="407"/>
            <ac:spMk id="5" creationId="{07CD469C-D8CC-4CC6-BC4E-EE95316EBD82}"/>
          </ac:spMkLst>
        </pc:spChg>
        <pc:spChg chg="del">
          <ac:chgData name="" userId="edd4218f327d5181" providerId="LiveId" clId="{C9FF7EA9-DD2D-43E5-87FE-EC7EFCEAC58D}" dt="2022-02-03T13:04:40.310" v="0" actId="478"/>
          <ac:spMkLst>
            <pc:docMk/>
            <pc:sldMk cId="3620235538" sldId="407"/>
            <ac:spMk id="6" creationId="{D25A4BED-CDB4-4281-B3F2-36D0B925FDDA}"/>
          </ac:spMkLst>
        </pc:spChg>
        <pc:spChg chg="del">
          <ac:chgData name="" userId="edd4218f327d5181" providerId="LiveId" clId="{C9FF7EA9-DD2D-43E5-87FE-EC7EFCEAC58D}" dt="2022-02-03T13:04:43.419" v="1" actId="478"/>
          <ac:spMkLst>
            <pc:docMk/>
            <pc:sldMk cId="3620235538" sldId="407"/>
            <ac:spMk id="8" creationId="{B419ACA0-FBEA-4913-9877-C269FC0A1222}"/>
          </ac:spMkLst>
        </pc:spChg>
        <pc:spChg chg="del">
          <ac:chgData name="" userId="edd4218f327d5181" providerId="LiveId" clId="{C9FF7EA9-DD2D-43E5-87FE-EC7EFCEAC58D}" dt="2022-02-03T13:04:40.310" v="0" actId="478"/>
          <ac:spMkLst>
            <pc:docMk/>
            <pc:sldMk cId="3620235538" sldId="407"/>
            <ac:spMk id="9" creationId="{C958C785-ABA7-465D-9955-42BDD8572FF5}"/>
          </ac:spMkLst>
        </pc:spChg>
        <pc:spChg chg="del">
          <ac:chgData name="" userId="edd4218f327d5181" providerId="LiveId" clId="{C9FF7EA9-DD2D-43E5-87FE-EC7EFCEAC58D}" dt="2022-02-03T13:04:40.310" v="0" actId="478"/>
          <ac:spMkLst>
            <pc:docMk/>
            <pc:sldMk cId="3620235538" sldId="407"/>
            <ac:spMk id="10" creationId="{AE7F4C98-5445-42FD-9528-CB32ACB677E6}"/>
          </ac:spMkLst>
        </pc:spChg>
        <pc:spChg chg="del">
          <ac:chgData name="" userId="edd4218f327d5181" providerId="LiveId" clId="{C9FF7EA9-DD2D-43E5-87FE-EC7EFCEAC58D}" dt="2022-02-03T13:04:40.310" v="0" actId="478"/>
          <ac:spMkLst>
            <pc:docMk/>
            <pc:sldMk cId="3620235538" sldId="407"/>
            <ac:spMk id="11" creationId="{200E799B-B296-435B-9DF1-19091704617B}"/>
          </ac:spMkLst>
        </pc:spChg>
        <pc:spChg chg="del">
          <ac:chgData name="" userId="edd4218f327d5181" providerId="LiveId" clId="{C9FF7EA9-DD2D-43E5-87FE-EC7EFCEAC58D}" dt="2022-02-03T13:04:40.310" v="0" actId="478"/>
          <ac:spMkLst>
            <pc:docMk/>
            <pc:sldMk cId="3620235538" sldId="407"/>
            <ac:spMk id="12" creationId="{F8D405C8-CD15-458C-8EBD-D8C55B7BCC64}"/>
          </ac:spMkLst>
        </pc:spChg>
        <pc:spChg chg="del">
          <ac:chgData name="" userId="edd4218f327d5181" providerId="LiveId" clId="{C9FF7EA9-DD2D-43E5-87FE-EC7EFCEAC58D}" dt="2022-02-03T13:04:40.310" v="0" actId="478"/>
          <ac:spMkLst>
            <pc:docMk/>
            <pc:sldMk cId="3620235538" sldId="407"/>
            <ac:spMk id="13" creationId="{14EC5E07-ED51-4DA9-87A0-AE25DB3ECA86}"/>
          </ac:spMkLst>
        </pc:spChg>
        <pc:spChg chg="del">
          <ac:chgData name="" userId="edd4218f327d5181" providerId="LiveId" clId="{C9FF7EA9-DD2D-43E5-87FE-EC7EFCEAC58D}" dt="2022-02-03T13:04:40.310" v="0" actId="478"/>
          <ac:spMkLst>
            <pc:docMk/>
            <pc:sldMk cId="3620235538" sldId="407"/>
            <ac:spMk id="14" creationId="{FEDCFFAC-A1C1-4652-A0A0-C62B7842C544}"/>
          </ac:spMkLst>
        </pc:spChg>
        <pc:spChg chg="del">
          <ac:chgData name="" userId="edd4218f327d5181" providerId="LiveId" clId="{C9FF7EA9-DD2D-43E5-87FE-EC7EFCEAC58D}" dt="2022-02-03T13:04:46.864" v="2" actId="478"/>
          <ac:spMkLst>
            <pc:docMk/>
            <pc:sldMk cId="3620235538" sldId="407"/>
            <ac:spMk id="17" creationId="{EE705970-00D4-49D5-BCFA-9E4721A13D75}"/>
          </ac:spMkLst>
        </pc:spChg>
        <pc:spChg chg="del">
          <ac:chgData name="" userId="edd4218f327d5181" providerId="LiveId" clId="{C9FF7EA9-DD2D-43E5-87FE-EC7EFCEAC58D}" dt="2022-02-03T13:04:43.419" v="1" actId="478"/>
          <ac:spMkLst>
            <pc:docMk/>
            <pc:sldMk cId="3620235538" sldId="407"/>
            <ac:spMk id="18" creationId="{ECF92519-881F-4550-ADE2-1EA17EF9CAF8}"/>
          </ac:spMkLst>
        </pc:spChg>
        <pc:spChg chg="del">
          <ac:chgData name="" userId="edd4218f327d5181" providerId="LiveId" clId="{C9FF7EA9-DD2D-43E5-87FE-EC7EFCEAC58D}" dt="2022-02-03T13:04:43.419" v="1" actId="478"/>
          <ac:spMkLst>
            <pc:docMk/>
            <pc:sldMk cId="3620235538" sldId="407"/>
            <ac:spMk id="19" creationId="{C9980FEB-2B19-407D-AF80-A738428B7615}"/>
          </ac:spMkLst>
        </pc:spChg>
        <pc:spChg chg="del">
          <ac:chgData name="" userId="edd4218f327d5181" providerId="LiveId" clId="{C9FF7EA9-DD2D-43E5-87FE-EC7EFCEAC58D}" dt="2022-02-03T13:04:46.864" v="2" actId="478"/>
          <ac:spMkLst>
            <pc:docMk/>
            <pc:sldMk cId="3620235538" sldId="407"/>
            <ac:spMk id="20" creationId="{E19E5179-7BA3-4FBC-B82A-9C6E1E7AFDE8}"/>
          </ac:spMkLst>
        </pc:spChg>
        <pc:spChg chg="del">
          <ac:chgData name="" userId="edd4218f327d5181" providerId="LiveId" clId="{C9FF7EA9-DD2D-43E5-87FE-EC7EFCEAC58D}" dt="2022-02-03T13:04:40.310" v="0" actId="478"/>
          <ac:spMkLst>
            <pc:docMk/>
            <pc:sldMk cId="3620235538" sldId="407"/>
            <ac:spMk id="21" creationId="{A1C7A453-486A-4C80-A168-3711DA406A53}"/>
          </ac:spMkLst>
        </pc:spChg>
        <pc:spChg chg="del">
          <ac:chgData name="" userId="edd4218f327d5181" providerId="LiveId" clId="{C9FF7EA9-DD2D-43E5-87FE-EC7EFCEAC58D}" dt="2022-02-03T13:04:40.310" v="0" actId="478"/>
          <ac:spMkLst>
            <pc:docMk/>
            <pc:sldMk cId="3620235538" sldId="407"/>
            <ac:spMk id="29" creationId="{2940B477-CE20-4BED-B8BE-224696B3363A}"/>
          </ac:spMkLst>
        </pc:spChg>
        <pc:spChg chg="del">
          <ac:chgData name="" userId="edd4218f327d5181" providerId="LiveId" clId="{C9FF7EA9-DD2D-43E5-87FE-EC7EFCEAC58D}" dt="2022-02-03T13:04:40.310" v="0" actId="478"/>
          <ac:spMkLst>
            <pc:docMk/>
            <pc:sldMk cId="3620235538" sldId="407"/>
            <ac:spMk id="30" creationId="{1210E069-1ADB-4B3A-9A2A-EC165C274DAB}"/>
          </ac:spMkLst>
        </pc:spChg>
        <pc:spChg chg="del">
          <ac:chgData name="" userId="edd4218f327d5181" providerId="LiveId" clId="{C9FF7EA9-DD2D-43E5-87FE-EC7EFCEAC58D}" dt="2022-02-03T13:04:40.310" v="0" actId="478"/>
          <ac:spMkLst>
            <pc:docMk/>
            <pc:sldMk cId="3620235538" sldId="407"/>
            <ac:spMk id="31" creationId="{0E2F1D2A-E09E-425F-968D-1FE0C765E7A6}"/>
          </ac:spMkLst>
        </pc:spChg>
        <pc:spChg chg="del">
          <ac:chgData name="" userId="edd4218f327d5181" providerId="LiveId" clId="{C9FF7EA9-DD2D-43E5-87FE-EC7EFCEAC58D}" dt="2022-02-03T13:04:40.310" v="0" actId="478"/>
          <ac:spMkLst>
            <pc:docMk/>
            <pc:sldMk cId="3620235538" sldId="407"/>
            <ac:spMk id="32" creationId="{790F96C6-64A1-472B-8D7D-B457113FAADC}"/>
          </ac:spMkLst>
        </pc:spChg>
      </pc:sldChg>
      <pc:sldChg chg="del">
        <pc:chgData name="" userId="edd4218f327d5181" providerId="LiveId" clId="{C9FF7EA9-DD2D-43E5-87FE-EC7EFCEAC58D}" dt="2022-02-03T13:05:01.275" v="4" actId="2696"/>
        <pc:sldMkLst>
          <pc:docMk/>
          <pc:sldMk cId="3418695936" sldId="416"/>
        </pc:sldMkLst>
      </pc:sldChg>
      <pc:sldChg chg="del">
        <pc:chgData name="" userId="edd4218f327d5181" providerId="LiveId" clId="{C9FF7EA9-DD2D-43E5-87FE-EC7EFCEAC58D}" dt="2022-02-03T13:05:01.259" v="3" actId="2696"/>
        <pc:sldMkLst>
          <pc:docMk/>
          <pc:sldMk cId="1780565124" sldId="417"/>
        </pc:sldMkLst>
      </pc:sldChg>
      <pc:sldChg chg="del">
        <pc:chgData name="" userId="edd4218f327d5181" providerId="LiveId" clId="{C9FF7EA9-DD2D-43E5-87FE-EC7EFCEAC58D}" dt="2022-02-03T13:05:24.478" v="29" actId="2696"/>
        <pc:sldMkLst>
          <pc:docMk/>
          <pc:sldMk cId="2914397620" sldId="418"/>
        </pc:sldMkLst>
      </pc:sldChg>
      <pc:sldChg chg="del">
        <pc:chgData name="" userId="edd4218f327d5181" providerId="LiveId" clId="{C9FF7EA9-DD2D-43E5-87FE-EC7EFCEAC58D}" dt="2022-02-03T13:05:24.478" v="28" actId="2696"/>
        <pc:sldMkLst>
          <pc:docMk/>
          <pc:sldMk cId="1647034163" sldId="419"/>
        </pc:sldMkLst>
      </pc:sldChg>
      <pc:sldChg chg="del">
        <pc:chgData name="" userId="edd4218f327d5181" providerId="LiveId" clId="{C9FF7EA9-DD2D-43E5-87FE-EC7EFCEAC58D}" dt="2022-02-03T13:05:01.328" v="16" actId="2696"/>
        <pc:sldMkLst>
          <pc:docMk/>
          <pc:sldMk cId="3926954107" sldId="420"/>
        </pc:sldMkLst>
      </pc:sldChg>
      <pc:sldChg chg="del">
        <pc:chgData name="" userId="edd4218f327d5181" providerId="LiveId" clId="{C9FF7EA9-DD2D-43E5-87FE-EC7EFCEAC58D}" dt="2022-02-03T13:05:01.313" v="15" actId="2696"/>
        <pc:sldMkLst>
          <pc:docMk/>
          <pc:sldMk cId="2559253553" sldId="421"/>
        </pc:sldMkLst>
      </pc:sldChg>
      <pc:sldChg chg="del">
        <pc:chgData name="" userId="edd4218f327d5181" providerId="LiveId" clId="{C9FF7EA9-DD2D-43E5-87FE-EC7EFCEAC58D}" dt="2022-02-03T13:05:01.345" v="17" actId="2696"/>
        <pc:sldMkLst>
          <pc:docMk/>
          <pc:sldMk cId="2227664090" sldId="422"/>
        </pc:sldMkLst>
      </pc:sldChg>
      <pc:sldChg chg="del">
        <pc:chgData name="" userId="edd4218f327d5181" providerId="LiveId" clId="{C9FF7EA9-DD2D-43E5-87FE-EC7EFCEAC58D}" dt="2022-02-03T13:05:01.313" v="12" actId="2696"/>
        <pc:sldMkLst>
          <pc:docMk/>
          <pc:sldMk cId="2053750660" sldId="424"/>
        </pc:sldMkLst>
      </pc:sldChg>
      <pc:sldChg chg="del">
        <pc:chgData name="" userId="edd4218f327d5181" providerId="LiveId" clId="{C9FF7EA9-DD2D-43E5-87FE-EC7EFCEAC58D}" dt="2022-02-03T13:05:01.291" v="6" actId="2696"/>
        <pc:sldMkLst>
          <pc:docMk/>
          <pc:sldMk cId="4434412" sldId="425"/>
        </pc:sldMkLst>
      </pc:sldChg>
      <pc:sldChg chg="del">
        <pc:chgData name="" userId="edd4218f327d5181" providerId="LiveId" clId="{C9FF7EA9-DD2D-43E5-87FE-EC7EFCEAC58D}" dt="2022-02-03T13:05:21.755" v="27" actId="2696"/>
        <pc:sldMkLst>
          <pc:docMk/>
          <pc:sldMk cId="1752506283" sldId="428"/>
        </pc:sldMkLst>
      </pc:sldChg>
      <pc:sldChg chg="del">
        <pc:chgData name="" userId="edd4218f327d5181" providerId="LiveId" clId="{C9FF7EA9-DD2D-43E5-87FE-EC7EFCEAC58D}" dt="2022-02-03T13:05:21.755" v="26" actId="2696"/>
        <pc:sldMkLst>
          <pc:docMk/>
          <pc:sldMk cId="2025429485" sldId="429"/>
        </pc:sldMkLst>
      </pc:sldChg>
      <pc:sldChg chg="del">
        <pc:chgData name="" userId="edd4218f327d5181" providerId="LiveId" clId="{C9FF7EA9-DD2D-43E5-87FE-EC7EFCEAC58D}" dt="2022-02-03T13:05:19.384" v="24" actId="2696"/>
        <pc:sldMkLst>
          <pc:docMk/>
          <pc:sldMk cId="1467559587" sldId="430"/>
        </pc:sldMkLst>
      </pc:sldChg>
      <pc:sldChg chg="del">
        <pc:chgData name="" userId="edd4218f327d5181" providerId="LiveId" clId="{C9FF7EA9-DD2D-43E5-87FE-EC7EFCEAC58D}" dt="2022-02-03T13:05:16.942" v="23" actId="2696"/>
        <pc:sldMkLst>
          <pc:docMk/>
          <pc:sldMk cId="1717970557" sldId="431"/>
        </pc:sldMkLst>
      </pc:sldChg>
      <pc:sldChg chg="del">
        <pc:chgData name="" userId="edd4218f327d5181" providerId="LiveId" clId="{C9FF7EA9-DD2D-43E5-87FE-EC7EFCEAC58D}" dt="2022-02-03T13:05:16.942" v="22" actId="2696"/>
        <pc:sldMkLst>
          <pc:docMk/>
          <pc:sldMk cId="2013746743" sldId="432"/>
        </pc:sldMkLst>
      </pc:sldChg>
      <pc:sldChg chg="del">
        <pc:chgData name="" userId="edd4218f327d5181" providerId="LiveId" clId="{C9FF7EA9-DD2D-43E5-87FE-EC7EFCEAC58D}" dt="2022-02-03T13:05:19.400" v="25" actId="2696"/>
        <pc:sldMkLst>
          <pc:docMk/>
          <pc:sldMk cId="3900566167" sldId="433"/>
        </pc:sldMkLst>
      </pc:sldChg>
      <pc:sldChg chg="addSp delSp modSp ord">
        <pc:chgData name="" userId="edd4218f327d5181" providerId="LiveId" clId="{C9FF7EA9-DD2D-43E5-87FE-EC7EFCEAC58D}" dt="2022-02-03T13:40:23.226" v="1522" actId="1076"/>
        <pc:sldMkLst>
          <pc:docMk/>
          <pc:sldMk cId="3741704433" sldId="434"/>
        </pc:sldMkLst>
        <pc:spChg chg="add del mod">
          <ac:chgData name="" userId="edd4218f327d5181" providerId="LiveId" clId="{C9FF7EA9-DD2D-43E5-87FE-EC7EFCEAC58D}" dt="2022-02-03T13:38:04.062" v="1404" actId="478"/>
          <ac:spMkLst>
            <pc:docMk/>
            <pc:sldMk cId="3741704433" sldId="434"/>
            <ac:spMk id="4" creationId="{2CDF52D4-DEBE-4AD4-8083-74BAE2F8A9F8}"/>
          </ac:spMkLst>
        </pc:spChg>
        <pc:spChg chg="add del mod">
          <ac:chgData name="" userId="edd4218f327d5181" providerId="LiveId" clId="{C9FF7EA9-DD2D-43E5-87FE-EC7EFCEAC58D}" dt="2022-02-03T13:38:02.067" v="1403" actId="478"/>
          <ac:spMkLst>
            <pc:docMk/>
            <pc:sldMk cId="3741704433" sldId="434"/>
            <ac:spMk id="5" creationId="{6D348AFE-FF66-4312-BFD8-165EA96A4BB2}"/>
          </ac:spMkLst>
        </pc:spChg>
        <pc:spChg chg="mod">
          <ac:chgData name="" userId="edd4218f327d5181" providerId="LiveId" clId="{C9FF7EA9-DD2D-43E5-87FE-EC7EFCEAC58D}" dt="2022-02-03T13:40:23.226" v="1522" actId="1076"/>
          <ac:spMkLst>
            <pc:docMk/>
            <pc:sldMk cId="3741704433" sldId="434"/>
            <ac:spMk id="9" creationId="{4155DF8D-C5B9-ED47-8034-7BF24A0BD383}"/>
          </ac:spMkLst>
        </pc:spChg>
        <pc:spChg chg="mod">
          <ac:chgData name="" userId="edd4218f327d5181" providerId="LiveId" clId="{C9FF7EA9-DD2D-43E5-87FE-EC7EFCEAC58D}" dt="2022-02-03T13:40:20.333" v="1521" actId="1076"/>
          <ac:spMkLst>
            <pc:docMk/>
            <pc:sldMk cId="3741704433" sldId="434"/>
            <ac:spMk id="11" creationId="{3439AE68-B843-B544-9317-299925C9F3B8}"/>
          </ac:spMkLst>
        </pc:spChg>
      </pc:sldChg>
      <pc:sldChg chg="addSp delSp modSp ord">
        <pc:chgData name="" userId="edd4218f327d5181" providerId="LiveId" clId="{C9FF7EA9-DD2D-43E5-87FE-EC7EFCEAC58D}" dt="2022-02-03T13:41:56.123" v="1577" actId="1076"/>
        <pc:sldMkLst>
          <pc:docMk/>
          <pc:sldMk cId="2305952837" sldId="435"/>
        </pc:sldMkLst>
        <pc:spChg chg="add del">
          <ac:chgData name="" userId="edd4218f327d5181" providerId="LiveId" clId="{C9FF7EA9-DD2D-43E5-87FE-EC7EFCEAC58D}" dt="2022-02-03T13:38:48.022" v="1434"/>
          <ac:spMkLst>
            <pc:docMk/>
            <pc:sldMk cId="2305952837" sldId="435"/>
            <ac:spMk id="4" creationId="{4EADDEAD-AC22-44C2-90FA-B10FB1ADD703}"/>
          </ac:spMkLst>
        </pc:spChg>
        <pc:spChg chg="mod">
          <ac:chgData name="" userId="edd4218f327d5181" providerId="LiveId" clId="{C9FF7EA9-DD2D-43E5-87FE-EC7EFCEAC58D}" dt="2022-02-03T13:41:56.123" v="1577" actId="1076"/>
          <ac:spMkLst>
            <pc:docMk/>
            <pc:sldMk cId="2305952837" sldId="435"/>
            <ac:spMk id="9" creationId="{4155DF8D-C5B9-ED47-8034-7BF24A0BD383}"/>
          </ac:spMkLst>
        </pc:spChg>
      </pc:sldChg>
      <pc:sldChg chg="del">
        <pc:chgData name="" userId="edd4218f327d5181" providerId="LiveId" clId="{C9FF7EA9-DD2D-43E5-87FE-EC7EFCEAC58D}" dt="2022-02-03T13:05:12.783" v="19" actId="2696"/>
        <pc:sldMkLst>
          <pc:docMk/>
          <pc:sldMk cId="424843658" sldId="436"/>
        </pc:sldMkLst>
      </pc:sldChg>
      <pc:sldChg chg="add del">
        <pc:chgData name="" userId="edd4218f327d5181" providerId="LiveId" clId="{C9FF7EA9-DD2D-43E5-87FE-EC7EFCEAC58D}" dt="2022-02-03T13:07:58.448" v="39"/>
        <pc:sldMkLst>
          <pc:docMk/>
          <pc:sldMk cId="2123120793" sldId="436"/>
        </pc:sldMkLst>
      </pc:sldChg>
      <pc:sldChg chg="modSp">
        <pc:chgData name="" userId="edd4218f327d5181" providerId="LiveId" clId="{C9FF7EA9-DD2D-43E5-87FE-EC7EFCEAC58D}" dt="2022-02-03T13:18:28.408" v="456" actId="20577"/>
        <pc:sldMkLst>
          <pc:docMk/>
          <pc:sldMk cId="3920213246" sldId="436"/>
        </pc:sldMkLst>
        <pc:spChg chg="mod">
          <ac:chgData name="" userId="edd4218f327d5181" providerId="LiveId" clId="{C9FF7EA9-DD2D-43E5-87FE-EC7EFCEAC58D}" dt="2022-02-03T13:14:46.122" v="249" actId="20577"/>
          <ac:spMkLst>
            <pc:docMk/>
            <pc:sldMk cId="3920213246" sldId="436"/>
            <ac:spMk id="9" creationId="{4155DF8D-C5B9-ED47-8034-7BF24A0BD383}"/>
          </ac:spMkLst>
        </pc:spChg>
        <pc:spChg chg="mod">
          <ac:chgData name="" userId="edd4218f327d5181" providerId="LiveId" clId="{C9FF7EA9-DD2D-43E5-87FE-EC7EFCEAC58D}" dt="2022-02-03T13:18:28.408" v="456" actId="20577"/>
          <ac:spMkLst>
            <pc:docMk/>
            <pc:sldMk cId="3920213246" sldId="436"/>
            <ac:spMk id="11" creationId="{3439AE68-B843-B544-9317-299925C9F3B8}"/>
          </ac:spMkLst>
        </pc:spChg>
      </pc:sldChg>
      <pc:sldChg chg="add del setBg">
        <pc:chgData name="" userId="edd4218f327d5181" providerId="LiveId" clId="{C9FF7EA9-DD2D-43E5-87FE-EC7EFCEAC58D}" dt="2022-02-03T13:07:53.966" v="37"/>
        <pc:sldMkLst>
          <pc:docMk/>
          <pc:sldMk cId="4123128223" sldId="436"/>
        </pc:sldMkLst>
      </pc:sldChg>
      <pc:sldChg chg="add del setBg">
        <pc:chgData name="" userId="edd4218f327d5181" providerId="LiveId" clId="{C9FF7EA9-DD2D-43E5-87FE-EC7EFCEAC58D}" dt="2022-02-03T13:07:53.317" v="36"/>
        <pc:sldMkLst>
          <pc:docMk/>
          <pc:sldMk cId="465949361" sldId="437"/>
        </pc:sldMkLst>
      </pc:sldChg>
      <pc:sldChg chg="del">
        <pc:chgData name="" userId="edd4218f327d5181" providerId="LiveId" clId="{C9FF7EA9-DD2D-43E5-87FE-EC7EFCEAC58D}" dt="2022-02-03T13:05:12.799" v="20" actId="2696"/>
        <pc:sldMkLst>
          <pc:docMk/>
          <pc:sldMk cId="1153540081" sldId="437"/>
        </pc:sldMkLst>
      </pc:sldChg>
      <pc:sldChg chg="add del setBg">
        <pc:chgData name="" userId="edd4218f327d5181" providerId="LiveId" clId="{C9FF7EA9-DD2D-43E5-87FE-EC7EFCEAC58D}" dt="2022-02-03T13:08:07.979" v="41"/>
        <pc:sldMkLst>
          <pc:docMk/>
          <pc:sldMk cId="2691065039" sldId="437"/>
        </pc:sldMkLst>
      </pc:sldChg>
      <pc:sldChg chg="modSp add ord">
        <pc:chgData name="" userId="edd4218f327d5181" providerId="LiveId" clId="{C9FF7EA9-DD2D-43E5-87FE-EC7EFCEAC58D}" dt="2022-02-03T13:38:07.021" v="1405"/>
        <pc:sldMkLst>
          <pc:docMk/>
          <pc:sldMk cId="3681650752" sldId="437"/>
        </pc:sldMkLst>
        <pc:spChg chg="mod">
          <ac:chgData name="" userId="edd4218f327d5181" providerId="LiveId" clId="{C9FF7EA9-DD2D-43E5-87FE-EC7EFCEAC58D}" dt="2022-02-03T13:35:04.156" v="1304" actId="1076"/>
          <ac:spMkLst>
            <pc:docMk/>
            <pc:sldMk cId="3681650752" sldId="437"/>
            <ac:spMk id="9" creationId="{4155DF8D-C5B9-ED47-8034-7BF24A0BD383}"/>
          </ac:spMkLst>
        </pc:spChg>
        <pc:spChg chg="mod">
          <ac:chgData name="" userId="edd4218f327d5181" providerId="LiveId" clId="{C9FF7EA9-DD2D-43E5-87FE-EC7EFCEAC58D}" dt="2022-02-03T13:37:15.320" v="1384" actId="20577"/>
          <ac:spMkLst>
            <pc:docMk/>
            <pc:sldMk cId="3681650752" sldId="437"/>
            <ac:spMk id="11" creationId="{3439AE68-B843-B544-9317-299925C9F3B8}"/>
          </ac:spMkLst>
        </pc:spChg>
      </pc:sldChg>
      <pc:sldChg chg="addSp delSp modSp add ord">
        <pc:chgData name="" userId="edd4218f327d5181" providerId="LiveId" clId="{C9FF7EA9-DD2D-43E5-87FE-EC7EFCEAC58D}" dt="2022-02-03T13:40:12.719" v="1520" actId="1076"/>
        <pc:sldMkLst>
          <pc:docMk/>
          <pc:sldMk cId="956893794" sldId="438"/>
        </pc:sldMkLst>
        <pc:spChg chg="add mod">
          <ac:chgData name="" userId="edd4218f327d5181" providerId="LiveId" clId="{C9FF7EA9-DD2D-43E5-87FE-EC7EFCEAC58D}" dt="2022-02-03T13:40:06.403" v="1518" actId="1076"/>
          <ac:spMkLst>
            <pc:docMk/>
            <pc:sldMk cId="956893794" sldId="438"/>
            <ac:spMk id="4" creationId="{CFDE5EC7-3C00-43FE-A851-8CD95BE4276C}"/>
          </ac:spMkLst>
        </pc:spChg>
        <pc:spChg chg="add mod">
          <ac:chgData name="" userId="edd4218f327d5181" providerId="LiveId" clId="{C9FF7EA9-DD2D-43E5-87FE-EC7EFCEAC58D}" dt="2022-02-03T13:40:09.950" v="1519" actId="1076"/>
          <ac:spMkLst>
            <pc:docMk/>
            <pc:sldMk cId="956893794" sldId="438"/>
            <ac:spMk id="5" creationId="{79618A49-3989-4246-82E7-FBE327EC7CF3}"/>
          </ac:spMkLst>
        </pc:spChg>
        <pc:spChg chg="add mod">
          <ac:chgData name="" userId="edd4218f327d5181" providerId="LiveId" clId="{C9FF7EA9-DD2D-43E5-87FE-EC7EFCEAC58D}" dt="2022-02-03T13:40:12.719" v="1520" actId="1076"/>
          <ac:spMkLst>
            <pc:docMk/>
            <pc:sldMk cId="956893794" sldId="438"/>
            <ac:spMk id="6" creationId="{6B461DC9-0EEB-4C2D-B145-3084D37502EF}"/>
          </ac:spMkLst>
        </pc:spChg>
        <pc:spChg chg="mod">
          <ac:chgData name="" userId="edd4218f327d5181" providerId="LiveId" clId="{C9FF7EA9-DD2D-43E5-87FE-EC7EFCEAC58D}" dt="2022-02-03T13:40:01.175" v="1517" actId="1076"/>
          <ac:spMkLst>
            <pc:docMk/>
            <pc:sldMk cId="956893794" sldId="438"/>
            <ac:spMk id="9" creationId="{4155DF8D-C5B9-ED47-8034-7BF24A0BD383}"/>
          </ac:spMkLst>
        </pc:spChg>
        <pc:spChg chg="del">
          <ac:chgData name="" userId="edd4218f327d5181" providerId="LiveId" clId="{C9FF7EA9-DD2D-43E5-87FE-EC7EFCEAC58D}" dt="2022-02-03T13:37:44.006" v="1388" actId="478"/>
          <ac:spMkLst>
            <pc:docMk/>
            <pc:sldMk cId="956893794" sldId="438"/>
            <ac:spMk id="11" creationId="{3439AE68-B843-B544-9317-299925C9F3B8}"/>
          </ac:spMkLst>
        </pc:spChg>
      </pc:sldChg>
      <pc:sldChg chg="add del setBg">
        <pc:chgData name="" userId="edd4218f327d5181" providerId="LiveId" clId="{C9FF7EA9-DD2D-43E5-87FE-EC7EFCEAC58D}" dt="2022-02-03T13:07:52.831" v="35"/>
        <pc:sldMkLst>
          <pc:docMk/>
          <pc:sldMk cId="1512370885" sldId="438"/>
        </pc:sldMkLst>
      </pc:sldChg>
      <pc:sldChg chg="del">
        <pc:chgData name="" userId="edd4218f327d5181" providerId="LiveId" clId="{C9FF7EA9-DD2D-43E5-87FE-EC7EFCEAC58D}" dt="2022-02-03T13:05:14.642" v="21" actId="2696"/>
        <pc:sldMkLst>
          <pc:docMk/>
          <pc:sldMk cId="2776917957" sldId="438"/>
        </pc:sldMkLst>
      </pc:sldChg>
      <pc:sldChg chg="modSp add">
        <pc:chgData name="" userId="edd4218f327d5181" providerId="LiveId" clId="{C9FF7EA9-DD2D-43E5-87FE-EC7EFCEAC58D}" dt="2022-02-03T13:40:50.741" v="1555" actId="1076"/>
        <pc:sldMkLst>
          <pc:docMk/>
          <pc:sldMk cId="3365420106" sldId="439"/>
        </pc:sldMkLst>
        <pc:spChg chg="mod">
          <ac:chgData name="" userId="edd4218f327d5181" providerId="LiveId" clId="{C9FF7EA9-DD2D-43E5-87FE-EC7EFCEAC58D}" dt="2022-02-03T13:40:50.741" v="1555" actId="1076"/>
          <ac:spMkLst>
            <pc:docMk/>
            <pc:sldMk cId="3365420106" sldId="439"/>
            <ac:spMk id="9" creationId="{4155DF8D-C5B9-ED47-8034-7BF24A0BD383}"/>
          </ac:spMkLst>
        </pc:spChg>
      </pc:sldChg>
      <pc:sldChg chg="modSp add">
        <pc:chgData name="" userId="edd4218f327d5181" providerId="LiveId" clId="{C9FF7EA9-DD2D-43E5-87FE-EC7EFCEAC58D}" dt="2022-02-03T13:41:24.532" v="1573" actId="14100"/>
        <pc:sldMkLst>
          <pc:docMk/>
          <pc:sldMk cId="18784904" sldId="440"/>
        </pc:sldMkLst>
        <pc:spChg chg="mod">
          <ac:chgData name="" userId="edd4218f327d5181" providerId="LiveId" clId="{C9FF7EA9-DD2D-43E5-87FE-EC7EFCEAC58D}" dt="2022-02-03T13:41:24.532" v="1573" actId="14100"/>
          <ac:spMkLst>
            <pc:docMk/>
            <pc:sldMk cId="18784904" sldId="440"/>
            <ac:spMk id="9" creationId="{4155DF8D-C5B9-ED47-8034-7BF24A0BD383}"/>
          </ac:spMkLst>
        </pc:spChg>
      </pc:sldChg>
      <pc:sldChg chg="add del setBg">
        <pc:chgData name="" userId="edd4218f327d5181" providerId="LiveId" clId="{C9FF7EA9-DD2D-43E5-87FE-EC7EFCEAC58D}" dt="2022-02-03T13:41:09.857" v="1557" actId="2696"/>
        <pc:sldMkLst>
          <pc:docMk/>
          <pc:sldMk cId="4162047116" sldId="441"/>
        </pc:sldMkLst>
      </pc:sldChg>
      <pc:sldChg chg="modSp">
        <pc:chgData name="" userId="edd4218f327d5181" providerId="LiveId" clId="{C9FF7EA9-DD2D-43E5-87FE-EC7EFCEAC58D}" dt="2022-02-03T13:41:37.748" v="1576" actId="1076"/>
        <pc:sldMkLst>
          <pc:docMk/>
          <pc:sldMk cId="3621597024" sldId="442"/>
        </pc:sldMkLst>
        <pc:spChg chg="mod">
          <ac:chgData name="" userId="edd4218f327d5181" providerId="LiveId" clId="{C9FF7EA9-DD2D-43E5-87FE-EC7EFCEAC58D}" dt="2022-02-03T13:41:37.748" v="1576" actId="1076"/>
          <ac:spMkLst>
            <pc:docMk/>
            <pc:sldMk cId="3621597024" sldId="442"/>
            <ac:spMk id="9" creationId="{4155DF8D-C5B9-ED47-8034-7BF24A0BD383}"/>
          </ac:spMkLst>
        </pc:spChg>
      </pc:sldChg>
      <pc:sldChg chg="modSp">
        <pc:chgData name="" userId="edd4218f327d5181" providerId="LiveId" clId="{C9FF7EA9-DD2D-43E5-87FE-EC7EFCEAC58D}" dt="2022-02-03T13:42:14.767" v="1595" actId="20577"/>
        <pc:sldMkLst>
          <pc:docMk/>
          <pc:sldMk cId="3466352327" sldId="443"/>
        </pc:sldMkLst>
        <pc:spChg chg="mod">
          <ac:chgData name="" userId="edd4218f327d5181" providerId="LiveId" clId="{C9FF7EA9-DD2D-43E5-87FE-EC7EFCEAC58D}" dt="2022-02-03T13:42:14.767" v="1595" actId="20577"/>
          <ac:spMkLst>
            <pc:docMk/>
            <pc:sldMk cId="3466352327" sldId="443"/>
            <ac:spMk id="9" creationId="{4155DF8D-C5B9-ED47-8034-7BF24A0BD383}"/>
          </ac:spMkLst>
        </pc:spChg>
      </pc:sldChg>
      <pc:sldMasterChg chg="delSldLayout">
        <pc:chgData name="" userId="edd4218f327d5181" providerId="LiveId" clId="{C9FF7EA9-DD2D-43E5-87FE-EC7EFCEAC58D}" dt="2022-02-03T13:05:01.313" v="14" actId="2696"/>
        <pc:sldMasterMkLst>
          <pc:docMk/>
          <pc:sldMasterMk cId="2578340334" sldId="2147483648"/>
        </pc:sldMasterMkLst>
        <pc:sldLayoutChg chg="del">
          <pc:chgData name="" userId="edd4218f327d5181" providerId="LiveId" clId="{C9FF7EA9-DD2D-43E5-87FE-EC7EFCEAC58D}" dt="2022-02-03T13:05:01.296" v="8" actId="2696"/>
          <pc:sldLayoutMkLst>
            <pc:docMk/>
            <pc:sldMasterMk cId="2578340334" sldId="2147483648"/>
            <pc:sldLayoutMk cId="515686089" sldId="2147483661"/>
          </pc:sldLayoutMkLst>
        </pc:sldLayoutChg>
        <pc:sldLayoutChg chg="del">
          <pc:chgData name="" userId="edd4218f327d5181" providerId="LiveId" clId="{C9FF7EA9-DD2D-43E5-87FE-EC7EFCEAC58D}" dt="2022-02-03T13:05:01.313" v="14" actId="2696"/>
          <pc:sldLayoutMkLst>
            <pc:docMk/>
            <pc:sldMasterMk cId="2578340334" sldId="2147483648"/>
            <pc:sldLayoutMk cId="291252243" sldId="2147483664"/>
          </pc:sldLayoutMkLst>
        </pc:sldLayoutChg>
        <pc:sldLayoutChg chg="del">
          <pc:chgData name="" userId="edd4218f327d5181" providerId="LiveId" clId="{C9FF7EA9-DD2D-43E5-87FE-EC7EFCEAC58D}" dt="2022-02-03T13:05:01.296" v="10" actId="2696"/>
          <pc:sldLayoutMkLst>
            <pc:docMk/>
            <pc:sldMasterMk cId="2578340334" sldId="2147483648"/>
            <pc:sldLayoutMk cId="2284661953" sldId="2147483665"/>
          </pc:sldLayoutMkLst>
        </pc:sldLayoutChg>
      </pc:sldMasterChg>
    </pc:docChg>
  </pc:docChgLst>
  <pc:docChgLst>
    <pc:chgData userId="edd4218f327d5181" providerId="LiveId" clId="{7A834F44-6A2F-4C3D-B111-1EBBD4DB9277}"/>
    <pc:docChg chg="undo redo custSel addSld delSld modSld sldOrd">
      <pc:chgData name="" userId="edd4218f327d5181" providerId="LiveId" clId="{7A834F44-6A2F-4C3D-B111-1EBBD4DB9277}" dt="2022-02-04T14:50:17.829" v="5149" actId="20577"/>
      <pc:docMkLst>
        <pc:docMk/>
      </pc:docMkLst>
      <pc:sldChg chg="modSp">
        <pc:chgData name="" userId="edd4218f327d5181" providerId="LiveId" clId="{7A834F44-6A2F-4C3D-B111-1EBBD4DB9277}" dt="2022-02-04T14:13:48.321" v="3505" actId="20577"/>
        <pc:sldMkLst>
          <pc:docMk/>
          <pc:sldMk cId="3550353822" sldId="295"/>
        </pc:sldMkLst>
        <pc:spChg chg="mod">
          <ac:chgData name="" userId="edd4218f327d5181" providerId="LiveId" clId="{7A834F44-6A2F-4C3D-B111-1EBBD4DB9277}" dt="2022-02-04T14:13:48.321" v="3505" actId="20577"/>
          <ac:spMkLst>
            <pc:docMk/>
            <pc:sldMk cId="3550353822" sldId="295"/>
            <ac:spMk id="2" creationId="{8D22424E-7E76-4931-BD23-1A444AA0C81B}"/>
          </ac:spMkLst>
        </pc:spChg>
      </pc:sldChg>
      <pc:sldChg chg="addSp modSp add del">
        <pc:chgData name="" userId="edd4218f327d5181" providerId="LiveId" clId="{7A834F44-6A2F-4C3D-B111-1EBBD4DB9277}" dt="2022-02-04T14:31:00.203" v="3838" actId="20577"/>
        <pc:sldMkLst>
          <pc:docMk/>
          <pc:sldMk cId="3620235538" sldId="407"/>
        </pc:sldMkLst>
        <pc:spChg chg="add mod">
          <ac:chgData name="" userId="edd4218f327d5181" providerId="LiveId" clId="{7A834F44-6A2F-4C3D-B111-1EBBD4DB9277}" dt="2022-02-04T14:31:00.203" v="3838" actId="20577"/>
          <ac:spMkLst>
            <pc:docMk/>
            <pc:sldMk cId="3620235538" sldId="407"/>
            <ac:spMk id="3" creationId="{049B23BE-C018-4746-B972-D8B0A0064605}"/>
          </ac:spMkLst>
        </pc:spChg>
        <pc:picChg chg="add mod">
          <ac:chgData name="" userId="edd4218f327d5181" providerId="LiveId" clId="{7A834F44-6A2F-4C3D-B111-1EBBD4DB9277}" dt="2022-02-04T11:48:22.995" v="3249" actId="1076"/>
          <ac:picMkLst>
            <pc:docMk/>
            <pc:sldMk cId="3620235538" sldId="407"/>
            <ac:picMk id="2" creationId="{DC025DDD-C285-41BA-A3DE-16C97BD64DFE}"/>
          </ac:picMkLst>
        </pc:picChg>
      </pc:sldChg>
      <pc:sldChg chg="del">
        <pc:chgData name="" userId="edd4218f327d5181" providerId="LiveId" clId="{7A834F44-6A2F-4C3D-B111-1EBBD4DB9277}" dt="2022-02-04T11:47:46.355" v="3248" actId="2696"/>
        <pc:sldMkLst>
          <pc:docMk/>
          <pc:sldMk cId="4197617022" sldId="427"/>
        </pc:sldMkLst>
      </pc:sldChg>
      <pc:sldChg chg="modSp">
        <pc:chgData name="" userId="edd4218f327d5181" providerId="LiveId" clId="{7A834F44-6A2F-4C3D-B111-1EBBD4DB9277}" dt="2022-02-04T14:26:34.199" v="3778" actId="114"/>
        <pc:sldMkLst>
          <pc:docMk/>
          <pc:sldMk cId="3741704433" sldId="434"/>
        </pc:sldMkLst>
        <pc:spChg chg="mod">
          <ac:chgData name="" userId="edd4218f327d5181" providerId="LiveId" clId="{7A834F44-6A2F-4C3D-B111-1EBBD4DB9277}" dt="2022-02-04T09:59:45.398" v="1304" actId="1076"/>
          <ac:spMkLst>
            <pc:docMk/>
            <pc:sldMk cId="3741704433" sldId="434"/>
            <ac:spMk id="9" creationId="{4155DF8D-C5B9-ED47-8034-7BF24A0BD383}"/>
          </ac:spMkLst>
        </pc:spChg>
        <pc:spChg chg="mod">
          <ac:chgData name="" userId="edd4218f327d5181" providerId="LiveId" clId="{7A834F44-6A2F-4C3D-B111-1EBBD4DB9277}" dt="2022-02-04T14:26:34.199" v="3778" actId="114"/>
          <ac:spMkLst>
            <pc:docMk/>
            <pc:sldMk cId="3741704433" sldId="434"/>
            <ac:spMk id="11" creationId="{3439AE68-B843-B544-9317-299925C9F3B8}"/>
          </ac:spMkLst>
        </pc:spChg>
      </pc:sldChg>
      <pc:sldChg chg="delSp modSp">
        <pc:chgData name="" userId="edd4218f327d5181" providerId="LiveId" clId="{7A834F44-6A2F-4C3D-B111-1EBBD4DB9277}" dt="2022-02-04T14:19:01.028" v="3710" actId="20577"/>
        <pc:sldMkLst>
          <pc:docMk/>
          <pc:sldMk cId="2305952837" sldId="435"/>
        </pc:sldMkLst>
        <pc:spChg chg="del">
          <ac:chgData name="" userId="edd4218f327d5181" providerId="LiveId" clId="{7A834F44-6A2F-4C3D-B111-1EBBD4DB9277}" dt="2022-02-04T09:21:13.017" v="456"/>
          <ac:spMkLst>
            <pc:docMk/>
            <pc:sldMk cId="2305952837" sldId="435"/>
            <ac:spMk id="2" creationId="{AFE4F7F3-EE96-4B33-8476-51BFA86E2EB4}"/>
          </ac:spMkLst>
        </pc:spChg>
        <pc:spChg chg="mod">
          <ac:chgData name="" userId="edd4218f327d5181" providerId="LiveId" clId="{7A834F44-6A2F-4C3D-B111-1EBBD4DB9277}" dt="2022-02-04T14:19:01.028" v="3710" actId="20577"/>
          <ac:spMkLst>
            <pc:docMk/>
            <pc:sldMk cId="2305952837" sldId="435"/>
            <ac:spMk id="11" creationId="{3439AE68-B843-B544-9317-299925C9F3B8}"/>
          </ac:spMkLst>
        </pc:spChg>
      </pc:sldChg>
      <pc:sldChg chg="modSp">
        <pc:chgData name="" userId="edd4218f327d5181" providerId="LiveId" clId="{7A834F44-6A2F-4C3D-B111-1EBBD4DB9277}" dt="2022-02-04T14:32:15.137" v="3940" actId="20577"/>
        <pc:sldMkLst>
          <pc:docMk/>
          <pc:sldMk cId="3920213246" sldId="436"/>
        </pc:sldMkLst>
        <pc:spChg chg="mod">
          <ac:chgData name="" userId="edd4218f327d5181" providerId="LiveId" clId="{7A834F44-6A2F-4C3D-B111-1EBBD4DB9277}" dt="2022-02-04T14:32:15.137" v="3940" actId="20577"/>
          <ac:spMkLst>
            <pc:docMk/>
            <pc:sldMk cId="3920213246" sldId="436"/>
            <ac:spMk id="11" creationId="{3439AE68-B843-B544-9317-299925C9F3B8}"/>
          </ac:spMkLst>
        </pc:spChg>
      </pc:sldChg>
      <pc:sldChg chg="modSp">
        <pc:chgData name="" userId="edd4218f327d5181" providerId="LiveId" clId="{7A834F44-6A2F-4C3D-B111-1EBBD4DB9277}" dt="2022-02-04T14:18:04.954" v="3658" actId="20577"/>
        <pc:sldMkLst>
          <pc:docMk/>
          <pc:sldMk cId="3681650752" sldId="437"/>
        </pc:sldMkLst>
        <pc:spChg chg="mod">
          <ac:chgData name="" userId="edd4218f327d5181" providerId="LiveId" clId="{7A834F44-6A2F-4C3D-B111-1EBBD4DB9277}" dt="2022-02-04T12:00:13.897" v="3451" actId="1076"/>
          <ac:spMkLst>
            <pc:docMk/>
            <pc:sldMk cId="3681650752" sldId="437"/>
            <ac:spMk id="9" creationId="{4155DF8D-C5B9-ED47-8034-7BF24A0BD383}"/>
          </ac:spMkLst>
        </pc:spChg>
        <pc:spChg chg="mod">
          <ac:chgData name="" userId="edd4218f327d5181" providerId="LiveId" clId="{7A834F44-6A2F-4C3D-B111-1EBBD4DB9277}" dt="2022-02-04T14:18:04.954" v="3658" actId="20577"/>
          <ac:spMkLst>
            <pc:docMk/>
            <pc:sldMk cId="3681650752" sldId="437"/>
            <ac:spMk id="11" creationId="{3439AE68-B843-B544-9317-299925C9F3B8}"/>
          </ac:spMkLst>
        </pc:spChg>
      </pc:sldChg>
      <pc:sldChg chg="addSp delSp modSp">
        <pc:chgData name="" userId="edd4218f327d5181" providerId="LiveId" clId="{7A834F44-6A2F-4C3D-B111-1EBBD4DB9277}" dt="2022-02-04T14:47:18.283" v="5070" actId="478"/>
        <pc:sldMkLst>
          <pc:docMk/>
          <pc:sldMk cId="956893794" sldId="438"/>
        </pc:sldMkLst>
        <pc:spChg chg="add del mod">
          <ac:chgData name="" userId="edd4218f327d5181" providerId="LiveId" clId="{7A834F44-6A2F-4C3D-B111-1EBBD4DB9277}" dt="2022-02-04T14:47:15.926" v="5069" actId="20577"/>
          <ac:spMkLst>
            <pc:docMk/>
            <pc:sldMk cId="956893794" sldId="438"/>
            <ac:spMk id="4" creationId="{CFDE5EC7-3C00-43FE-A851-8CD95BE4276C}"/>
          </ac:spMkLst>
        </pc:spChg>
        <pc:spChg chg="del mod">
          <ac:chgData name="" userId="edd4218f327d5181" providerId="LiveId" clId="{7A834F44-6A2F-4C3D-B111-1EBBD4DB9277}" dt="2022-02-04T14:40:06.464" v="4476"/>
          <ac:spMkLst>
            <pc:docMk/>
            <pc:sldMk cId="956893794" sldId="438"/>
            <ac:spMk id="5" creationId="{79618A49-3989-4246-82E7-FBE327EC7CF3}"/>
          </ac:spMkLst>
        </pc:spChg>
        <pc:spChg chg="del mod">
          <ac:chgData name="" userId="edd4218f327d5181" providerId="LiveId" clId="{7A834F44-6A2F-4C3D-B111-1EBBD4DB9277}" dt="2022-02-04T14:47:18.283" v="5070" actId="478"/>
          <ac:spMkLst>
            <pc:docMk/>
            <pc:sldMk cId="956893794" sldId="438"/>
            <ac:spMk id="6" creationId="{6B461DC9-0EEB-4C2D-B145-3084D37502EF}"/>
          </ac:spMkLst>
        </pc:spChg>
        <pc:spChg chg="mod">
          <ac:chgData name="" userId="edd4218f327d5181" providerId="LiveId" clId="{7A834F44-6A2F-4C3D-B111-1EBBD4DB9277}" dt="2022-02-04T14:40:25.055" v="4479" actId="1076"/>
          <ac:spMkLst>
            <pc:docMk/>
            <pc:sldMk cId="956893794" sldId="438"/>
            <ac:spMk id="9" creationId="{4155DF8D-C5B9-ED47-8034-7BF24A0BD383}"/>
          </ac:spMkLst>
        </pc:spChg>
      </pc:sldChg>
      <pc:sldChg chg="modSp">
        <pc:chgData name="" userId="edd4218f327d5181" providerId="LiveId" clId="{7A834F44-6A2F-4C3D-B111-1EBBD4DB9277}" dt="2022-02-04T14:29:17.265" v="3798" actId="20577"/>
        <pc:sldMkLst>
          <pc:docMk/>
          <pc:sldMk cId="3365420106" sldId="439"/>
        </pc:sldMkLst>
        <pc:spChg chg="mod">
          <ac:chgData name="" userId="edd4218f327d5181" providerId="LiveId" clId="{7A834F44-6A2F-4C3D-B111-1EBBD4DB9277}" dt="2022-02-04T14:29:17.265" v="3798" actId="20577"/>
          <ac:spMkLst>
            <pc:docMk/>
            <pc:sldMk cId="3365420106" sldId="439"/>
            <ac:spMk id="11" creationId="{3439AE68-B843-B544-9317-299925C9F3B8}"/>
          </ac:spMkLst>
        </pc:spChg>
      </pc:sldChg>
      <pc:sldChg chg="addSp delSp modSp">
        <pc:chgData name="" userId="edd4218f327d5181" providerId="LiveId" clId="{7A834F44-6A2F-4C3D-B111-1EBBD4DB9277}" dt="2022-02-04T12:04:06.595" v="3503" actId="12"/>
        <pc:sldMkLst>
          <pc:docMk/>
          <pc:sldMk cId="18784904" sldId="440"/>
        </pc:sldMkLst>
        <pc:spChg chg="add mod">
          <ac:chgData name="" userId="edd4218f327d5181" providerId="LiveId" clId="{7A834F44-6A2F-4C3D-B111-1EBBD4DB9277}" dt="2022-02-04T12:04:06.595" v="3503" actId="12"/>
          <ac:spMkLst>
            <pc:docMk/>
            <pc:sldMk cId="18784904" sldId="440"/>
            <ac:spMk id="4" creationId="{A0F58FF3-84EC-4A2B-80CA-FD90EE3E891C}"/>
          </ac:spMkLst>
        </pc:spChg>
        <pc:spChg chg="mod">
          <ac:chgData name="" userId="edd4218f327d5181" providerId="LiveId" clId="{7A834F44-6A2F-4C3D-B111-1EBBD4DB9277}" dt="2022-02-04T11:50:03.311" v="3286" actId="1076"/>
          <ac:spMkLst>
            <pc:docMk/>
            <pc:sldMk cId="18784904" sldId="440"/>
            <ac:spMk id="9" creationId="{4155DF8D-C5B9-ED47-8034-7BF24A0BD383}"/>
          </ac:spMkLst>
        </pc:spChg>
        <pc:spChg chg="del">
          <ac:chgData name="" userId="edd4218f327d5181" providerId="LiveId" clId="{7A834F44-6A2F-4C3D-B111-1EBBD4DB9277}" dt="2022-02-04T11:49:46.971" v="3273" actId="478"/>
          <ac:spMkLst>
            <pc:docMk/>
            <pc:sldMk cId="18784904" sldId="440"/>
            <ac:spMk id="11" creationId="{3439AE68-B843-B544-9317-299925C9F3B8}"/>
          </ac:spMkLst>
        </pc:spChg>
      </pc:sldChg>
      <pc:sldChg chg="modSp">
        <pc:chgData name="" userId="edd4218f327d5181" providerId="LiveId" clId="{7A834F44-6A2F-4C3D-B111-1EBBD4DB9277}" dt="2022-02-04T12:04:00.004" v="3502" actId="12"/>
        <pc:sldMkLst>
          <pc:docMk/>
          <pc:sldMk cId="3621597024" sldId="442"/>
        </pc:sldMkLst>
        <pc:spChg chg="mod">
          <ac:chgData name="" userId="edd4218f327d5181" providerId="LiveId" clId="{7A834F44-6A2F-4C3D-B111-1EBBD4DB9277}" dt="2022-02-04T11:38:30.965" v="2999" actId="20577"/>
          <ac:spMkLst>
            <pc:docMk/>
            <pc:sldMk cId="3621597024" sldId="442"/>
            <ac:spMk id="9" creationId="{4155DF8D-C5B9-ED47-8034-7BF24A0BD383}"/>
          </ac:spMkLst>
        </pc:spChg>
        <pc:spChg chg="mod">
          <ac:chgData name="" userId="edd4218f327d5181" providerId="LiveId" clId="{7A834F44-6A2F-4C3D-B111-1EBBD4DB9277}" dt="2022-02-04T12:04:00.004" v="3502" actId="12"/>
          <ac:spMkLst>
            <pc:docMk/>
            <pc:sldMk cId="3621597024" sldId="442"/>
            <ac:spMk id="11" creationId="{3439AE68-B843-B544-9317-299925C9F3B8}"/>
          </ac:spMkLst>
        </pc:spChg>
      </pc:sldChg>
      <pc:sldChg chg="modSp del">
        <pc:chgData name="" userId="edd4218f327d5181" providerId="LiveId" clId="{7A834F44-6A2F-4C3D-B111-1EBBD4DB9277}" dt="2022-02-04T11:50:08.647" v="3287" actId="2696"/>
        <pc:sldMkLst>
          <pc:docMk/>
          <pc:sldMk cId="3466352327" sldId="443"/>
        </pc:sldMkLst>
        <pc:spChg chg="mod">
          <ac:chgData name="" userId="edd4218f327d5181" providerId="LiveId" clId="{7A834F44-6A2F-4C3D-B111-1EBBD4DB9277}" dt="2022-02-04T11:44:56.225" v="3203" actId="1076"/>
          <ac:spMkLst>
            <pc:docMk/>
            <pc:sldMk cId="3466352327" sldId="443"/>
            <ac:spMk id="9" creationId="{4155DF8D-C5B9-ED47-8034-7BF24A0BD383}"/>
          </ac:spMkLst>
        </pc:spChg>
        <pc:spChg chg="mod">
          <ac:chgData name="" userId="edd4218f327d5181" providerId="LiveId" clId="{7A834F44-6A2F-4C3D-B111-1EBBD4DB9277}" dt="2022-02-04T11:49:26.042" v="3272" actId="255"/>
          <ac:spMkLst>
            <pc:docMk/>
            <pc:sldMk cId="3466352327" sldId="443"/>
            <ac:spMk id="11" creationId="{3439AE68-B843-B544-9317-299925C9F3B8}"/>
          </ac:spMkLst>
        </pc:spChg>
      </pc:sldChg>
      <pc:sldChg chg="modSp">
        <pc:chgData name="" userId="edd4218f327d5181" providerId="LiveId" clId="{7A834F44-6A2F-4C3D-B111-1EBBD4DB9277}" dt="2022-02-04T14:25:29.492" v="3766" actId="20577"/>
        <pc:sldMkLst>
          <pc:docMk/>
          <pc:sldMk cId="2142078215" sldId="444"/>
        </pc:sldMkLst>
        <pc:spChg chg="mod">
          <ac:chgData name="" userId="edd4218f327d5181" providerId="LiveId" clId="{7A834F44-6A2F-4C3D-B111-1EBBD4DB9277}" dt="2022-02-04T14:25:29.492" v="3766" actId="20577"/>
          <ac:spMkLst>
            <pc:docMk/>
            <pc:sldMk cId="2142078215" sldId="444"/>
            <ac:spMk id="11" creationId="{3439AE68-B843-B544-9317-299925C9F3B8}"/>
          </ac:spMkLst>
        </pc:spChg>
      </pc:sldChg>
      <pc:sldChg chg="modSp">
        <pc:chgData name="" userId="edd4218f327d5181" providerId="LiveId" clId="{7A834F44-6A2F-4C3D-B111-1EBBD4DB9277}" dt="2022-02-04T11:55:22.377" v="3376" actId="14100"/>
        <pc:sldMkLst>
          <pc:docMk/>
          <pc:sldMk cId="318850420" sldId="445"/>
        </pc:sldMkLst>
        <pc:spChg chg="mod">
          <ac:chgData name="" userId="edd4218f327d5181" providerId="LiveId" clId="{7A834F44-6A2F-4C3D-B111-1EBBD4DB9277}" dt="2022-02-04T11:55:22.377" v="3376" actId="14100"/>
          <ac:spMkLst>
            <pc:docMk/>
            <pc:sldMk cId="318850420" sldId="445"/>
            <ac:spMk id="11" creationId="{3439AE68-B843-B544-9317-299925C9F3B8}"/>
          </ac:spMkLst>
        </pc:spChg>
      </pc:sldChg>
      <pc:sldChg chg="modSp">
        <pc:chgData name="" userId="edd4218f327d5181" providerId="LiveId" clId="{7A834F44-6A2F-4C3D-B111-1EBBD4DB9277}" dt="2022-02-04T14:27:18.426" v="3785" actId="113"/>
        <pc:sldMkLst>
          <pc:docMk/>
          <pc:sldMk cId="1273740839" sldId="446"/>
        </pc:sldMkLst>
        <pc:spChg chg="mod">
          <ac:chgData name="" userId="edd4218f327d5181" providerId="LiveId" clId="{7A834F44-6A2F-4C3D-B111-1EBBD4DB9277}" dt="2022-02-04T14:27:18.426" v="3785" actId="113"/>
          <ac:spMkLst>
            <pc:docMk/>
            <pc:sldMk cId="1273740839" sldId="446"/>
            <ac:spMk id="11" creationId="{3439AE68-B843-B544-9317-299925C9F3B8}"/>
          </ac:spMkLst>
        </pc:spChg>
      </pc:sldChg>
      <pc:sldChg chg="modSp ord modNotesTx">
        <pc:chgData name="" userId="edd4218f327d5181" providerId="LiveId" clId="{7A834F44-6A2F-4C3D-B111-1EBBD4DB9277}" dt="2022-02-04T14:28:01.464" v="3786" actId="113"/>
        <pc:sldMkLst>
          <pc:docMk/>
          <pc:sldMk cId="74570630" sldId="447"/>
        </pc:sldMkLst>
        <pc:spChg chg="mod">
          <ac:chgData name="" userId="edd4218f327d5181" providerId="LiveId" clId="{7A834F44-6A2F-4C3D-B111-1EBBD4DB9277}" dt="2022-02-04T11:51:23.205" v="3300" actId="1076"/>
          <ac:spMkLst>
            <pc:docMk/>
            <pc:sldMk cId="74570630" sldId="447"/>
            <ac:spMk id="9" creationId="{4155DF8D-C5B9-ED47-8034-7BF24A0BD383}"/>
          </ac:spMkLst>
        </pc:spChg>
        <pc:spChg chg="mod">
          <ac:chgData name="" userId="edd4218f327d5181" providerId="LiveId" clId="{7A834F44-6A2F-4C3D-B111-1EBBD4DB9277}" dt="2022-02-04T14:28:01.464" v="3786" actId="113"/>
          <ac:spMkLst>
            <pc:docMk/>
            <pc:sldMk cId="74570630" sldId="447"/>
            <ac:spMk id="11" creationId="{3439AE68-B843-B544-9317-299925C9F3B8}"/>
          </ac:spMkLst>
        </pc:spChg>
      </pc:sldChg>
      <pc:sldChg chg="modSp">
        <pc:chgData name="" userId="edd4218f327d5181" providerId="LiveId" clId="{7A834F44-6A2F-4C3D-B111-1EBBD4DB9277}" dt="2022-02-04T14:50:17.829" v="5149" actId="20577"/>
        <pc:sldMkLst>
          <pc:docMk/>
          <pc:sldMk cId="1706793309" sldId="448"/>
        </pc:sldMkLst>
        <pc:spChg chg="mod">
          <ac:chgData name="" userId="edd4218f327d5181" providerId="LiveId" clId="{7A834F44-6A2F-4C3D-B111-1EBBD4DB9277}" dt="2022-02-04T14:32:46.409" v="3987" actId="1076"/>
          <ac:spMkLst>
            <pc:docMk/>
            <pc:sldMk cId="1706793309" sldId="448"/>
            <ac:spMk id="9" creationId="{4155DF8D-C5B9-ED47-8034-7BF24A0BD383}"/>
          </ac:spMkLst>
        </pc:spChg>
        <pc:spChg chg="mod">
          <ac:chgData name="" userId="edd4218f327d5181" providerId="LiveId" clId="{7A834F44-6A2F-4C3D-B111-1EBBD4DB9277}" dt="2022-02-04T14:50:17.829" v="5149" actId="20577"/>
          <ac:spMkLst>
            <pc:docMk/>
            <pc:sldMk cId="1706793309" sldId="448"/>
            <ac:spMk id="11" creationId="{3439AE68-B843-B544-9317-299925C9F3B8}"/>
          </ac:spMkLst>
        </pc:spChg>
      </pc:sldChg>
      <pc:sldChg chg="addSp modSp">
        <pc:chgData name="" userId="edd4218f327d5181" providerId="LiveId" clId="{7A834F44-6A2F-4C3D-B111-1EBBD4DB9277}" dt="2022-02-04T14:48:10.947" v="5075" actId="20577"/>
        <pc:sldMkLst>
          <pc:docMk/>
          <pc:sldMk cId="1032880982" sldId="449"/>
        </pc:sldMkLst>
        <pc:spChg chg="add mod">
          <ac:chgData name="" userId="edd4218f327d5181" providerId="LiveId" clId="{7A834F44-6A2F-4C3D-B111-1EBBD4DB9277}" dt="2022-02-04T14:48:10.947" v="5075" actId="20577"/>
          <ac:spMkLst>
            <pc:docMk/>
            <pc:sldMk cId="1032880982" sldId="449"/>
            <ac:spMk id="4" creationId="{6F12E0B3-6655-495F-8E03-46D1C504E478}"/>
          </ac:spMkLst>
        </pc:spChg>
        <pc:spChg chg="mod">
          <ac:chgData name="" userId="edd4218f327d5181" providerId="LiveId" clId="{7A834F44-6A2F-4C3D-B111-1EBBD4DB9277}" dt="2022-02-04T14:35:38.132" v="4066" actId="20577"/>
          <ac:spMkLst>
            <pc:docMk/>
            <pc:sldMk cId="1032880982" sldId="449"/>
            <ac:spMk id="9" creationId="{4155DF8D-C5B9-ED47-8034-7BF24A0BD383}"/>
          </ac:spMkLst>
        </pc:spChg>
        <pc:spChg chg="mod">
          <ac:chgData name="" userId="edd4218f327d5181" providerId="LiveId" clId="{7A834F44-6A2F-4C3D-B111-1EBBD4DB9277}" dt="2022-02-04T14:34:07.705" v="4015" actId="20577"/>
          <ac:spMkLst>
            <pc:docMk/>
            <pc:sldMk cId="1032880982" sldId="449"/>
            <ac:spMk id="11" creationId="{3439AE68-B843-B544-9317-299925C9F3B8}"/>
          </ac:spMkLst>
        </pc:spChg>
      </pc:sldChg>
      <pc:sldChg chg="addSp delSp modSp">
        <pc:chgData name="" userId="edd4218f327d5181" providerId="LiveId" clId="{7A834F44-6A2F-4C3D-B111-1EBBD4DB9277}" dt="2022-02-04T14:44:41.806" v="4978" actId="1076"/>
        <pc:sldMkLst>
          <pc:docMk/>
          <pc:sldMk cId="1428276392" sldId="450"/>
        </pc:sldMkLst>
        <pc:spChg chg="mod">
          <ac:chgData name="" userId="edd4218f327d5181" providerId="LiveId" clId="{7A834F44-6A2F-4C3D-B111-1EBBD4DB9277}" dt="2022-02-04T14:40:49.084" v="4484"/>
          <ac:spMkLst>
            <pc:docMk/>
            <pc:sldMk cId="1428276392" sldId="450"/>
            <ac:spMk id="4" creationId="{CFDE5EC7-3C00-43FE-A851-8CD95BE4276C}"/>
          </ac:spMkLst>
        </pc:spChg>
        <pc:spChg chg="del">
          <ac:chgData name="" userId="edd4218f327d5181" providerId="LiveId" clId="{7A834F44-6A2F-4C3D-B111-1EBBD4DB9277}" dt="2022-02-04T14:39:11.904" v="4355" actId="478"/>
          <ac:spMkLst>
            <pc:docMk/>
            <pc:sldMk cId="1428276392" sldId="450"/>
            <ac:spMk id="5" creationId="{79618A49-3989-4246-82E7-FBE327EC7CF3}"/>
          </ac:spMkLst>
        </pc:spChg>
        <pc:spChg chg="del">
          <ac:chgData name="" userId="edd4218f327d5181" providerId="LiveId" clId="{7A834F44-6A2F-4C3D-B111-1EBBD4DB9277}" dt="2022-02-04T14:39:07.805" v="4354" actId="478"/>
          <ac:spMkLst>
            <pc:docMk/>
            <pc:sldMk cId="1428276392" sldId="450"/>
            <ac:spMk id="6" creationId="{6B461DC9-0EEB-4C2D-B145-3084D37502EF}"/>
          </ac:spMkLst>
        </pc:spChg>
        <pc:spChg chg="add">
          <ac:chgData name="" userId="edd4218f327d5181" providerId="LiveId" clId="{7A834F44-6A2F-4C3D-B111-1EBBD4DB9277}" dt="2022-02-04T14:40:17.555" v="4478"/>
          <ac:spMkLst>
            <pc:docMk/>
            <pc:sldMk cId="1428276392" sldId="450"/>
            <ac:spMk id="7" creationId="{B94737D4-91E8-4391-B2B2-F9AAE9594011}"/>
          </ac:spMkLst>
        </pc:spChg>
        <pc:spChg chg="mod">
          <ac:chgData name="" userId="edd4218f327d5181" providerId="LiveId" clId="{7A834F44-6A2F-4C3D-B111-1EBBD4DB9277}" dt="2022-02-04T14:44:41.806" v="4978" actId="1076"/>
          <ac:spMkLst>
            <pc:docMk/>
            <pc:sldMk cId="1428276392" sldId="450"/>
            <ac:spMk id="9" creationId="{4155DF8D-C5B9-ED47-8034-7BF24A0BD3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F7FB9-2A78-4121-8591-F5911315344E}" type="datetimeFigureOut">
              <a:rPr lang="en-ZA" smtClean="0"/>
              <a:pPr/>
              <a:t>2022/02/08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66768-5FDF-476D-926A-C42146B23F1B}" type="slidenum">
              <a:rPr lang="en-ZA" smtClean="0"/>
              <a:pPr/>
              <a:t>‹#›</a:t>
            </a:fld>
            <a:endParaRPr lang="en-ZA"/>
          </a:p>
        </p:txBody>
      </p:sp>
    </p:spTree>
    <p:extLst>
      <p:ext uri="{BB962C8B-B14F-4D97-AF65-F5344CB8AC3E}">
        <p14:creationId xmlns:p14="http://schemas.microsoft.com/office/powerpoint/2010/main" xmlns="" val="288374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FC5377-CC43-42D5-8B3C-92CC49AC6B62}" type="slidenum">
              <a:rPr lang="en-ZA" smtClean="0"/>
              <a:pPr/>
              <a:t>1</a:t>
            </a:fld>
            <a:endParaRPr lang="en-ZA"/>
          </a:p>
        </p:txBody>
      </p:sp>
    </p:spTree>
    <p:extLst>
      <p:ext uri="{BB962C8B-B14F-4D97-AF65-F5344CB8AC3E}">
        <p14:creationId xmlns:p14="http://schemas.microsoft.com/office/powerpoint/2010/main" xmlns="" val="312031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5(C) draft Bill:</a:t>
            </a:r>
          </a:p>
          <a:p>
            <a:r>
              <a:rPr lang="en-US" i="1" dirty="0"/>
              <a:t>“Without derogating from any other right or entitlement incurred under this Act or under any other law, and subject to affordability and within the means of the Republic of South Africa, a user is entitled - …”</a:t>
            </a:r>
            <a:endParaRPr lang="en-ZA" dirty="0"/>
          </a:p>
          <a:p>
            <a:r>
              <a:rPr lang="en-US" i="1" dirty="0"/>
              <a:t>“…to the protection of his or her rights to privacy and confidentiality in that he or she must grant written permission for the disclosure of personal information in the possession of or accessible to the Fund, unless the information -</a:t>
            </a:r>
            <a:endParaRPr lang="en-ZA" dirty="0"/>
          </a:p>
          <a:p>
            <a:r>
              <a:rPr lang="en-US" i="1" dirty="0"/>
              <a:t>(</a:t>
            </a:r>
            <a:r>
              <a:rPr lang="en-US" i="1" dirty="0" err="1"/>
              <a:t>i</a:t>
            </a:r>
            <a:r>
              <a:rPr lang="en-US" i="1" dirty="0"/>
              <a:t>) is shared amongst health care providers for the lawful purpose of serving the interests of users;</a:t>
            </a:r>
            <a:endParaRPr lang="en-ZA" dirty="0"/>
          </a:p>
          <a:p>
            <a:r>
              <a:rPr lang="en-US" i="1" dirty="0"/>
              <a:t>(ii) is required by accredited health care providers or suppliers or researchers for the lawful purpose of improving health care practices and policy; or</a:t>
            </a:r>
            <a:endParaRPr lang="en-ZA" dirty="0"/>
          </a:p>
          <a:p>
            <a:r>
              <a:rPr lang="en-US" i="1" dirty="0"/>
              <a:t>(iii) is </a:t>
            </a:r>
            <a:r>
              <a:rPr lang="en-US" i="1" dirty="0" err="1"/>
              <a:t>utilised</a:t>
            </a:r>
            <a:r>
              <a:rPr lang="en-US" i="1" dirty="0"/>
              <a:t> by the Fund for any other lawful purpose related to the efficient and effective functioning of the Fund…”</a:t>
            </a:r>
            <a:r>
              <a:rPr lang="en-US" dirty="0"/>
              <a:t>	</a:t>
            </a:r>
            <a:endParaRPr lang="en-ZA" dirty="0"/>
          </a:p>
          <a:p>
            <a:endParaRPr lang="en-ZA" dirty="0"/>
          </a:p>
        </p:txBody>
      </p:sp>
      <p:sp>
        <p:nvSpPr>
          <p:cNvPr id="4" name="Slide Number Placeholder 3"/>
          <p:cNvSpPr>
            <a:spLocks noGrp="1"/>
          </p:cNvSpPr>
          <p:nvPr>
            <p:ph type="sldNum" sz="quarter" idx="5"/>
          </p:nvPr>
        </p:nvSpPr>
        <p:spPr/>
        <p:txBody>
          <a:bodyPr/>
          <a:lstStyle/>
          <a:p>
            <a:fld id="{E7B66768-5FDF-476D-926A-C42146B23F1B}" type="slidenum">
              <a:rPr lang="en-ZA" smtClean="0"/>
              <a:pPr/>
              <a:t>11</a:t>
            </a:fld>
            <a:endParaRPr lang="en-ZA"/>
          </a:p>
        </p:txBody>
      </p:sp>
    </p:spTree>
    <p:extLst>
      <p:ext uri="{BB962C8B-B14F-4D97-AF65-F5344CB8AC3E}">
        <p14:creationId xmlns:p14="http://schemas.microsoft.com/office/powerpoint/2010/main" xmlns="" val="37617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6E2E9-0A76-475B-B318-546A612DF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8B59EE0C-563B-4ED6-8973-78D778B75E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20D8A188-61D0-4910-9BFF-B3BD7680EA49}"/>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E9F5A80F-4028-403F-B180-317CDD2CD1C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6AD97D2-2E05-4B49-B212-6ABD879C856B}"/>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325253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86B9E-6A85-4773-A263-32C07428B1F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5BABF2B3-82DE-4781-8E94-B3250594A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022AF55-1B78-4F90-B833-2FA7761791B0}"/>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BB21CCC8-F26C-4BE3-8456-B38F928729D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0E905350-E72E-49BE-8CED-C71A0AADD7A5}"/>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288649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752921-3B87-4081-94F8-7A8792982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BEAC274E-AF9E-4CC0-BDF7-64D312A89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2310A43-024A-4A5A-A479-BE58A02E6340}"/>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F1ECE61D-985C-4E98-94FC-A1E66F1ADEE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3357A54-C153-4BE9-A922-46571DD95C56}"/>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138616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016000" y="1044576"/>
            <a:ext cx="10363200" cy="1470025"/>
          </a:xfrm>
        </p:spPr>
        <p:txBody>
          <a:bodyPr anchor="ctr">
            <a:noAutofit/>
          </a:bodyPr>
          <a:lstStyle>
            <a:lvl1pPr algn="l">
              <a:spcAft>
                <a:spcPts val="0"/>
              </a:spcAft>
              <a:defRPr sz="7066" b="1" i="0" baseline="0">
                <a:solidFill>
                  <a:schemeClr val="tx1"/>
                </a:solidFill>
                <a:latin typeface="Arial"/>
                <a:cs typeface="Arial"/>
              </a:defRPr>
            </a:lvl1pPr>
          </a:lstStyle>
          <a:p>
            <a:r>
              <a:rPr lang="en-US" dirty="0"/>
              <a:t>About Us</a:t>
            </a:r>
          </a:p>
        </p:txBody>
      </p:sp>
      <p:sp>
        <p:nvSpPr>
          <p:cNvPr id="7" name="Text Placeholder 2"/>
          <p:cNvSpPr>
            <a:spLocks noGrp="1"/>
          </p:cNvSpPr>
          <p:nvPr>
            <p:ph idx="10" hasCustomPrompt="1"/>
          </p:nvPr>
        </p:nvSpPr>
        <p:spPr>
          <a:xfrm>
            <a:off x="1016000" y="3022601"/>
            <a:ext cx="10363200" cy="2900364"/>
          </a:xfrm>
          <a:prstGeom prst="rect">
            <a:avLst/>
          </a:prstGeom>
        </p:spPr>
        <p:txBody>
          <a:bodyPr vert="horz" lIns="91440" tIns="45720" rIns="91440" bIns="45720" rtlCol="0">
            <a:normAutofit/>
          </a:bodyPr>
          <a:lstStyle>
            <a:lvl2pPr marL="377943">
              <a:buFontTx/>
              <a:buNone/>
              <a:defRPr sz="1867" baseline="0">
                <a:latin typeface="Arial"/>
                <a:cs typeface="Arial"/>
              </a:defRPr>
            </a:lvl2pPr>
          </a:lstStyle>
          <a:p>
            <a:pPr lvl="1"/>
            <a:r>
              <a:rPr lang="en-US" dirty="0"/>
              <a:t>Start typing</a:t>
            </a:r>
          </a:p>
        </p:txBody>
      </p:sp>
      <p:sp>
        <p:nvSpPr>
          <p:cNvPr id="8" name="Text Placeholder 2"/>
          <p:cNvSpPr>
            <a:spLocks noGrp="1"/>
          </p:cNvSpPr>
          <p:nvPr>
            <p:ph idx="1" hasCustomPrompt="1"/>
          </p:nvPr>
        </p:nvSpPr>
        <p:spPr>
          <a:xfrm>
            <a:off x="1016000" y="2535237"/>
            <a:ext cx="10363200" cy="385763"/>
          </a:xfrm>
          <a:prstGeom prst="rect">
            <a:avLst/>
          </a:prstGeom>
        </p:spPr>
        <p:txBody>
          <a:bodyPr vert="horz" lIns="91440" tIns="45720" rIns="91440" bIns="45720" rtlCol="0">
            <a:normAutofit/>
          </a:bodyPr>
          <a:lstStyle>
            <a:lvl1pPr algn="l">
              <a:buFontTx/>
              <a:buNone/>
              <a:defRPr sz="2400" b="1">
                <a:solidFill>
                  <a:srgbClr val="D91C5C"/>
                </a:solidFill>
              </a:defRPr>
            </a:lvl1pPr>
          </a:lstStyle>
          <a:p>
            <a:pPr lvl="0"/>
            <a:r>
              <a:rPr lang="en-US" dirty="0"/>
              <a:t>HEADING</a:t>
            </a:r>
          </a:p>
        </p:txBody>
      </p:sp>
    </p:spTree>
    <p:extLst>
      <p:ext uri="{BB962C8B-B14F-4D97-AF65-F5344CB8AC3E}">
        <p14:creationId xmlns:p14="http://schemas.microsoft.com/office/powerpoint/2010/main" xmlns="" val="219091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91200" y="1146176"/>
            <a:ext cx="4572000" cy="2384425"/>
          </a:xfrm>
        </p:spPr>
        <p:txBody>
          <a:bodyPr anchor="t">
            <a:noAutofit/>
          </a:bodyPr>
          <a:lstStyle>
            <a:lvl1pPr algn="l">
              <a:spcAft>
                <a:spcPts val="0"/>
              </a:spcAft>
              <a:defRPr sz="7066" b="1" i="0" baseline="0">
                <a:solidFill>
                  <a:schemeClr val="tx1"/>
                </a:solidFill>
                <a:latin typeface="Arial"/>
                <a:cs typeface="Arial"/>
              </a:defRPr>
            </a:lvl1pPr>
          </a:lstStyle>
          <a:p>
            <a:r>
              <a:rPr lang="en-US" dirty="0"/>
              <a:t>Heading here</a:t>
            </a:r>
          </a:p>
        </p:txBody>
      </p:sp>
      <p:sp>
        <p:nvSpPr>
          <p:cNvPr id="7" name="Text Placeholder 2"/>
          <p:cNvSpPr>
            <a:spLocks noGrp="1"/>
          </p:cNvSpPr>
          <p:nvPr>
            <p:ph idx="10" hasCustomPrompt="1"/>
          </p:nvPr>
        </p:nvSpPr>
        <p:spPr>
          <a:xfrm>
            <a:off x="5791200" y="3632201"/>
            <a:ext cx="4572000" cy="2900364"/>
          </a:xfrm>
          <a:prstGeom prst="rect">
            <a:avLst/>
          </a:prstGeom>
        </p:spPr>
        <p:txBody>
          <a:bodyPr vert="horz" lIns="91440" tIns="45720" rIns="91440" bIns="45720" rtlCol="0">
            <a:normAutofit/>
          </a:bodyPr>
          <a:lstStyle>
            <a:lvl2pPr marL="377943">
              <a:buFontTx/>
              <a:buNone/>
              <a:defRPr sz="1867" baseline="0"/>
            </a:lvl2pPr>
          </a:lstStyle>
          <a:p>
            <a:pPr lvl="1"/>
            <a:r>
              <a:rPr lang="en-US" dirty="0"/>
              <a:t>Start typing</a:t>
            </a:r>
          </a:p>
        </p:txBody>
      </p:sp>
      <p:sp>
        <p:nvSpPr>
          <p:cNvPr id="6" name="Picture Placeholder 6"/>
          <p:cNvSpPr>
            <a:spLocks noGrp="1"/>
          </p:cNvSpPr>
          <p:nvPr>
            <p:ph type="pic" sz="quarter" idx="11"/>
          </p:nvPr>
        </p:nvSpPr>
        <p:spPr>
          <a:xfrm>
            <a:off x="0" y="-1"/>
            <a:ext cx="5181600" cy="6958607"/>
          </a:xfrm>
        </p:spPr>
        <p:txBody>
          <a:bodyPr/>
          <a:lstStyle/>
          <a:p>
            <a:endParaRPr lang="en-US"/>
          </a:p>
        </p:txBody>
      </p:sp>
    </p:spTree>
    <p:extLst>
      <p:ext uri="{BB962C8B-B14F-4D97-AF65-F5344CB8AC3E}">
        <p14:creationId xmlns:p14="http://schemas.microsoft.com/office/powerpoint/2010/main" xmlns="" val="67482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21D10-A915-4446-839E-1BA85B2148E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9408C7A-19B3-45ED-A31C-F12FA2577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5FBE075-EB88-4088-AF30-9EEEB73BD972}"/>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028963BD-9259-441B-AB6A-615FE27D569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E51E66E-C674-4D6D-B182-59F620BAF6D9}"/>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13366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39C69-12C6-4FB2-A36E-0A0576EC7A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4BF3350-690A-45C7-B837-0236340D4F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375430-5DE4-4B09-9380-EE082F4AD372}"/>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EE5CBC90-DCB5-4D96-984F-C96BBFCD4B8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354AE55-FDC5-41DD-8010-8242969BD160}"/>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92130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5BA83-AF99-43E4-A9A8-BC7A52C1D13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13F9055-121A-4D3F-A0A6-966343DF55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C5E8B4E4-22B3-4A61-9CFE-D2A5CDC9D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0BD5C06A-68E9-413E-B3CA-DCBC7544DBF4}"/>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6" name="Footer Placeholder 5">
            <a:extLst>
              <a:ext uri="{FF2B5EF4-FFF2-40B4-BE49-F238E27FC236}">
                <a16:creationId xmlns:a16="http://schemas.microsoft.com/office/drawing/2014/main" xmlns="" id="{6B933653-6B36-4FB7-A85D-1877CE75BBF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049014C3-7AD1-49A5-BB51-A9CB0566A9AC}"/>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220693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AC734-2D1D-4B3F-97CE-E52A25698E4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F0C2221-4962-412D-AD07-34953EED0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7797056-5B8B-407A-87CE-67F30EA668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BE4DE46-052A-42A3-820A-886555683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515922-92E2-4CC4-B105-76AE59C61B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CA019E4D-DC8C-446D-A41C-9EF84256CDBF}"/>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8" name="Footer Placeholder 7">
            <a:extLst>
              <a:ext uri="{FF2B5EF4-FFF2-40B4-BE49-F238E27FC236}">
                <a16:creationId xmlns:a16="http://schemas.microsoft.com/office/drawing/2014/main" xmlns="" id="{C5A64717-8955-451B-8391-0FBB329040B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B8BACD31-1E93-4978-AA07-0B6AB60E3959}"/>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166264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1600E-D504-4A98-B9C7-D7C3C1BD970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C24084E3-D72D-422A-B7B9-C3B9CC473935}"/>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4" name="Footer Placeholder 3">
            <a:extLst>
              <a:ext uri="{FF2B5EF4-FFF2-40B4-BE49-F238E27FC236}">
                <a16:creationId xmlns:a16="http://schemas.microsoft.com/office/drawing/2014/main" xmlns="" id="{11A84DF5-A23D-4265-92B6-9520B716D03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E50128E7-CF4F-4FF5-9DCD-E629714E4354}"/>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47503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8D4576-64BC-4A8B-9622-561FCA4E90E5}"/>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3" name="Footer Placeholder 2">
            <a:extLst>
              <a:ext uri="{FF2B5EF4-FFF2-40B4-BE49-F238E27FC236}">
                <a16:creationId xmlns:a16="http://schemas.microsoft.com/office/drawing/2014/main" xmlns="" id="{73D78B72-80FC-4081-A4BE-DFB20CF0EC2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7780A699-D163-40E0-9240-9CEB2B27C7B0}"/>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69375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C52C5-62B1-4EF8-9E66-63CF1A36D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CF9157C6-651E-48E4-8697-1701E9A3B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059848AC-BE6E-4B04-BBC0-111AB8260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70A3C2-1B5F-4E8F-AE5F-208DB94E50EF}"/>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6" name="Footer Placeholder 5">
            <a:extLst>
              <a:ext uri="{FF2B5EF4-FFF2-40B4-BE49-F238E27FC236}">
                <a16:creationId xmlns:a16="http://schemas.microsoft.com/office/drawing/2014/main" xmlns="" id="{6F25EBE0-D894-4D85-9154-53D7675C9EC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CBE49346-9F3B-46A2-B2D6-93D7E1A8195F}"/>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339926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17C0C-8B81-4E34-9617-3B058D4C8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9BA4ABC1-9B22-4BEF-917B-1006E98A6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2B41FA63-099C-474F-A86D-315B9906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030BED-1F1C-4958-A973-518E444749DD}"/>
              </a:ext>
            </a:extLst>
          </p:cNvPr>
          <p:cNvSpPr>
            <a:spLocks noGrp="1"/>
          </p:cNvSpPr>
          <p:nvPr>
            <p:ph type="dt" sz="half" idx="10"/>
          </p:nvPr>
        </p:nvSpPr>
        <p:spPr/>
        <p:txBody>
          <a:bodyPr/>
          <a:lstStyle/>
          <a:p>
            <a:fld id="{6115AC01-84A7-4F5D-9956-A29119ACD6E9}" type="datetimeFigureOut">
              <a:rPr lang="en-ZA" smtClean="0"/>
              <a:pPr/>
              <a:t>2022/02/08</a:t>
            </a:fld>
            <a:endParaRPr lang="en-ZA"/>
          </a:p>
        </p:txBody>
      </p:sp>
      <p:sp>
        <p:nvSpPr>
          <p:cNvPr id="6" name="Footer Placeholder 5">
            <a:extLst>
              <a:ext uri="{FF2B5EF4-FFF2-40B4-BE49-F238E27FC236}">
                <a16:creationId xmlns:a16="http://schemas.microsoft.com/office/drawing/2014/main" xmlns="" id="{E671E43D-29A8-416D-81F2-A8358E21A24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5FE2AD8-3BCA-4772-B69D-2E2274C4051F}"/>
              </a:ext>
            </a:extLst>
          </p:cNvPr>
          <p:cNvSpPr>
            <a:spLocks noGrp="1"/>
          </p:cNvSpPr>
          <p:nvPr>
            <p:ph type="sldNum" sz="quarter" idx="12"/>
          </p:nvPr>
        </p:nvSpPr>
        <p:spPr/>
        <p:txBody>
          <a:body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309003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DFFC7C-E28C-4437-8813-605F91B2F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22AD906-C835-4D8E-906B-383F7DC8D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5D2C829-77B8-48A7-8F0E-24959AD6C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5AC01-84A7-4F5D-9956-A29119ACD6E9}" type="datetimeFigureOut">
              <a:rPr lang="en-ZA" smtClean="0"/>
              <a:pPr/>
              <a:t>2022/02/08</a:t>
            </a:fld>
            <a:endParaRPr lang="en-ZA"/>
          </a:p>
        </p:txBody>
      </p:sp>
      <p:sp>
        <p:nvSpPr>
          <p:cNvPr id="5" name="Footer Placeholder 4">
            <a:extLst>
              <a:ext uri="{FF2B5EF4-FFF2-40B4-BE49-F238E27FC236}">
                <a16:creationId xmlns:a16="http://schemas.microsoft.com/office/drawing/2014/main" xmlns="" id="{E5916A1B-2835-402E-B478-BDA7DC654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95A0D946-2C12-42CC-920E-C5BC5A3A7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76DF4-F12A-458C-8E5B-8653E9886F7C}" type="slidenum">
              <a:rPr lang="en-ZA" smtClean="0"/>
              <a:pPr/>
              <a:t>‹#›</a:t>
            </a:fld>
            <a:endParaRPr lang="en-ZA"/>
          </a:p>
        </p:txBody>
      </p:sp>
    </p:spTree>
    <p:extLst>
      <p:ext uri="{BB962C8B-B14F-4D97-AF65-F5344CB8AC3E}">
        <p14:creationId xmlns:p14="http://schemas.microsoft.com/office/powerpoint/2010/main" xmlns="" val="257834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22424E-7E76-4931-BD23-1A444AA0C81B}"/>
              </a:ext>
            </a:extLst>
          </p:cNvPr>
          <p:cNvSpPr txBox="1"/>
          <p:nvPr/>
        </p:nvSpPr>
        <p:spPr>
          <a:xfrm>
            <a:off x="304800" y="5071620"/>
            <a:ext cx="11684000" cy="1569660"/>
          </a:xfrm>
          <a:prstGeom prst="rect">
            <a:avLst/>
          </a:prstGeom>
          <a:noFill/>
        </p:spPr>
        <p:txBody>
          <a:bodyPr wrap="square" rtlCol="0">
            <a:spAutoFit/>
          </a:bodyPr>
          <a:lstStyle/>
          <a:p>
            <a:pPr algn="ctr"/>
            <a:r>
              <a:rPr lang="en-US" sz="3200" b="1" dirty="0">
                <a:solidFill>
                  <a:schemeClr val="bg1"/>
                </a:solidFill>
              </a:rPr>
              <a:t>Presentation  to the Parliamentary Portfolio Committee on Health on the impact of NHI on people affected by congenital disorders</a:t>
            </a:r>
            <a:br>
              <a:rPr lang="en-US" sz="3200" b="1" dirty="0">
                <a:solidFill>
                  <a:schemeClr val="bg1"/>
                </a:solidFill>
              </a:rPr>
            </a:br>
            <a:r>
              <a:rPr lang="en-US" sz="3200" b="1" dirty="0">
                <a:solidFill>
                  <a:schemeClr val="bg1"/>
                </a:solidFill>
              </a:rPr>
              <a:t>8 February 2022</a:t>
            </a:r>
            <a:endParaRPr lang="en-ZA" sz="3200" b="1" dirty="0">
              <a:solidFill>
                <a:schemeClr val="bg1"/>
              </a:solidFill>
            </a:endParaRPr>
          </a:p>
        </p:txBody>
      </p:sp>
    </p:spTree>
    <p:extLst>
      <p:ext uri="{BB962C8B-B14F-4D97-AF65-F5344CB8AC3E}">
        <p14:creationId xmlns:p14="http://schemas.microsoft.com/office/powerpoint/2010/main" xmlns="" val="355035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77269" y="0"/>
            <a:ext cx="11914731"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Continuation of Care &amp; Referral Pathways </a:t>
            </a:r>
            <a:r>
              <a:rPr lang="en-US" sz="6600" b="0" dirty="0">
                <a:solidFill>
                  <a:prstClr val="black">
                    <a:lumMod val="75000"/>
                    <a:lumOff val="25000"/>
                  </a:prstClr>
                </a:solidFill>
                <a:latin typeface="Futura Medium" panose="020B0602020204020303" pitchFamily="34" charset="-79"/>
                <a:cs typeface="Futura Medium" panose="020B0602020204020303" pitchFamily="34" charset="-79"/>
              </a:rPr>
              <a:t/>
            </a:r>
            <a:br>
              <a:rPr lang="en-US" sz="6600" b="0" dirty="0">
                <a:solidFill>
                  <a:prstClr val="black">
                    <a:lumMod val="75000"/>
                    <a:lumOff val="25000"/>
                  </a:prstClr>
                </a:solidFill>
                <a:latin typeface="Futura Medium" panose="020B0602020204020303" pitchFamily="34" charset="-79"/>
                <a:cs typeface="Futura Medium" panose="020B0602020204020303" pitchFamily="34" charset="-79"/>
              </a:rPr>
            </a:br>
            <a:endParaRPr lang="en-US" sz="6500" dirty="0">
              <a:solidFill>
                <a:srgbClr val="D91C5C"/>
              </a:solidFill>
              <a:latin typeface="Futura Medium" panose="020B0602020204020303" pitchFamily="34" charset="-79"/>
              <a:cs typeface="Futura Medium" panose="020B0602020204020303" pitchFamily="34" charset="-79"/>
            </a:endParaRPr>
          </a:p>
        </p:txBody>
      </p:sp>
      <p:sp>
        <p:nvSpPr>
          <p:cNvPr id="11" name="Rectangle 10">
            <a:extLst>
              <a:ext uri="{FF2B5EF4-FFF2-40B4-BE49-F238E27FC236}">
                <a16:creationId xmlns:a16="http://schemas.microsoft.com/office/drawing/2014/main" xmlns="" id="{3439AE68-B843-B544-9317-299925C9F3B8}"/>
              </a:ext>
            </a:extLst>
          </p:cNvPr>
          <p:cNvSpPr/>
          <p:nvPr/>
        </p:nvSpPr>
        <p:spPr>
          <a:xfrm>
            <a:off x="578926" y="1772399"/>
            <a:ext cx="11379393" cy="5262979"/>
          </a:xfrm>
          <a:prstGeom prst="rect">
            <a:avLst/>
          </a:prstGeom>
        </p:spPr>
        <p:txBody>
          <a:bodyPr wrap="square" numCol="1">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2000" dirty="0">
                <a:solidFill>
                  <a:prstClr val="black"/>
                </a:solidFill>
                <a:latin typeface="Calibri" panose="020F0502020204030204"/>
                <a:cs typeface="Futura Medium" panose="020B0602020204020303"/>
              </a:rPr>
              <a:t>P</a:t>
            </a:r>
            <a:r>
              <a:rPr kumimoji="0" lang="en-US" sz="2000" b="0" i="0" u="none" strike="noStrike" kern="1200" cap="none" spc="0" normalizeH="0" baseline="0" noProof="0" dirty="0" err="1">
                <a:ln>
                  <a:noFill/>
                </a:ln>
                <a:solidFill>
                  <a:prstClr val="black"/>
                </a:solidFill>
                <a:effectLst/>
                <a:uLnTx/>
                <a:uFillTx/>
                <a:latin typeface="Calibri" panose="020F0502020204030204"/>
                <a:cs typeface="Futura Medium" panose="020B0602020204020303"/>
              </a:rPr>
              <a:t>revious</a:t>
            </a: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 diagnoses and ongoing treatment must be taken into consideration to ensure the most effective, timeous access and reimbursement for CD/RD. </a:t>
            </a:r>
            <a:endParaRPr lang="en-ZA" sz="2000" dirty="0">
              <a:solidFill>
                <a:prstClr val="black"/>
              </a:solidFill>
              <a:latin typeface="Calibri" panose="020F0502020204030204"/>
              <a:cs typeface="Futura Medium" panose="020B0602020204020303"/>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Patient’s Rights Charter makes provision for </a:t>
            </a:r>
            <a:r>
              <a:rPr kumimoji="0" lang="en-US" sz="2000" b="0" i="1" u="none" strike="noStrike" kern="1200" cap="none" spc="0" normalizeH="0" baseline="0" noProof="0" dirty="0">
                <a:ln>
                  <a:noFill/>
                </a:ln>
                <a:solidFill>
                  <a:prstClr val="black"/>
                </a:solidFill>
                <a:effectLst/>
                <a:uLnTx/>
                <a:uFillTx/>
                <a:latin typeface="Calibri" panose="020F0502020204030204"/>
                <a:cs typeface="Futura Medium" panose="020B0602020204020303"/>
              </a:rPr>
              <a:t>the</a:t>
            </a:r>
            <a:r>
              <a:rPr kumimoji="0" lang="en-US" sz="2000" i="1" u="none" strike="noStrike" kern="1200" cap="none" spc="0" normalizeH="0" baseline="0" noProof="0" dirty="0">
                <a:ln>
                  <a:noFill/>
                </a:ln>
                <a:solidFill>
                  <a:prstClr val="black"/>
                </a:solidFill>
                <a:effectLst/>
                <a:uLnTx/>
                <a:uFillTx/>
                <a:latin typeface="Calibri" panose="020F0502020204030204"/>
                <a:cs typeface="Futura Medium" panose="020B0602020204020303"/>
              </a:rPr>
              <a:t> right to choose a particular health care provider for services or a particular health facility for treatment, provided that such choice shall not be contrary to the ethical standards applicable to such health care provider or facility and not to be abandoned by a health care professional who or a health facility which initially took responsibility for one’s health without appropriate referral or hand-over.</a:t>
            </a:r>
            <a:endParaRPr lang="en-ZA" sz="2000" i="1" dirty="0">
              <a:solidFill>
                <a:prstClr val="black"/>
              </a:solidFill>
              <a:latin typeface="Calibri" panose="020F0502020204030204"/>
              <a:cs typeface="Futura Medium" panose="020B0602020204020303"/>
            </a:endParaRPr>
          </a:p>
          <a:p>
            <a:pPr marL="457200" indent="-457200">
              <a:buFont typeface="+mj-lt"/>
              <a:buAutoNum type="arabicPeriod" startAt="5"/>
            </a:pPr>
            <a:r>
              <a:rPr lang="en-US" sz="2000" b="1" dirty="0">
                <a:solidFill>
                  <a:prstClr val="black"/>
                </a:solidFill>
                <a:cs typeface="Futura Medium" panose="020B0602020204020303"/>
              </a:rPr>
              <a:t>Section 11(2)(b): </a:t>
            </a:r>
            <a:r>
              <a:rPr lang="en-US" sz="2000" dirty="0">
                <a:solidFill>
                  <a:prstClr val="black"/>
                </a:solidFill>
                <a:cs typeface="Futura Medium" panose="020B0602020204020303"/>
              </a:rPr>
              <a:t>a fund user may only seek the services of a specialist without a referral from his or her healthcare provider in cases of an emergency.  </a:t>
            </a:r>
            <a:r>
              <a:rPr lang="en-US" sz="2000" dirty="0">
                <a:solidFill>
                  <a:prstClr val="black"/>
                </a:solidFill>
                <a:latin typeface="Calibri" panose="020F0502020204030204"/>
                <a:cs typeface="Futura Medium" panose="020B0602020204020303"/>
              </a:rPr>
              <a:t>D</a:t>
            </a:r>
            <a:r>
              <a:rPr kumimoji="0" lang="en-US" sz="2000" b="0" i="0" u="none" strike="noStrike" kern="1200" cap="none" spc="0" normalizeH="0" baseline="0" noProof="0" dirty="0" err="1">
                <a:ln>
                  <a:noFill/>
                </a:ln>
                <a:solidFill>
                  <a:prstClr val="black"/>
                </a:solidFill>
                <a:effectLst/>
                <a:uLnTx/>
                <a:uFillTx/>
                <a:latin typeface="Calibri" panose="020F0502020204030204"/>
                <a:cs typeface="Futura Medium" panose="020B0602020204020303"/>
              </a:rPr>
              <a:t>elay</a:t>
            </a: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 in accessing the appropriate treatment for a CD/RD may have severe consequences, including fatalities.</a:t>
            </a:r>
          </a:p>
          <a:p>
            <a:endPar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endParaRPr>
          </a:p>
          <a:p>
            <a:pPr algn="ctr"/>
            <a: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t>We request clarity on the definition of emergency services and a clear definition </a:t>
            </a:r>
            <a:b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br>
            <a: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t>of the process by which patients and healthcare practitioners of rare or </a:t>
            </a:r>
            <a:b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br>
            <a: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t>specialized conditions, including CDs, are integrated into NHI </a:t>
            </a:r>
            <a:b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br>
            <a:r>
              <a:rPr kumimoji="0" lang="en-US"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rPr>
              <a:t>healthcare services.  </a:t>
            </a:r>
            <a:endParaRPr kumimoji="0" lang="en-ZA" sz="2000" b="1" i="0" u="none" strike="noStrike" kern="1200" cap="none" spc="0" normalizeH="0" baseline="0" noProof="0" dirty="0">
              <a:ln>
                <a:noFill/>
              </a:ln>
              <a:solidFill>
                <a:srgbClr val="FF0000"/>
              </a:solidFill>
              <a:effectLst/>
              <a:uLnTx/>
              <a:uFillTx/>
              <a:latin typeface="Calibri" panose="020F0502020204030204"/>
              <a:cs typeface="Futura Medium" panose="020B06020202040203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127374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73021" y="100646"/>
            <a:ext cx="12118979"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Rights of fund users/patients</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305459" y="944090"/>
            <a:ext cx="11813520" cy="674030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000" b="1" i="1" dirty="0">
                <a:solidFill>
                  <a:prstClr val="black"/>
                </a:solidFill>
                <a:latin typeface="Calibri" panose="020F0502020204030204"/>
                <a:cs typeface="Futura Medium" panose="020B0602020204020303"/>
              </a:rPr>
              <a:t>1. </a:t>
            </a:r>
            <a:r>
              <a:rPr kumimoji="0" lang="en-US" sz="2000" b="1" i="1" u="none" strike="noStrike" kern="1200" cap="none" spc="0" normalizeH="0" baseline="0" noProof="0" dirty="0">
                <a:ln>
                  <a:noFill/>
                </a:ln>
                <a:solidFill>
                  <a:prstClr val="black"/>
                </a:solidFill>
                <a:effectLst/>
                <a:uLnTx/>
                <a:uFillTx/>
                <a:latin typeface="Calibri" panose="020F0502020204030204"/>
                <a:cs typeface="Futura Medium" panose="020B0602020204020303"/>
              </a:rPr>
              <a:t>Right to informed consent:</a:t>
            </a:r>
          </a:p>
          <a:p>
            <a:pPr marL="914400" lvl="1" indent="-4572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The right to informed consent places responsibilities on the individual patient </a:t>
            </a:r>
            <a:r>
              <a:rPr lang="en-US" sz="2000" dirty="0">
                <a:solidFill>
                  <a:prstClr val="black"/>
                </a:solidFill>
                <a:latin typeface="Calibri" panose="020F0502020204030204"/>
                <a:cs typeface="Futura Medium" panose="020B0602020204020303"/>
              </a:rPr>
              <a:t>(</a:t>
            </a: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Patient’s Right Charter).</a:t>
            </a:r>
          </a:p>
          <a:p>
            <a:pPr marL="914400" lvl="1" indent="-4572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To enable patients to uphold their rights/exercise their responsibilities they must have access to their health records as outlined in Promotion of Access to Information Act (</a:t>
            </a:r>
            <a:r>
              <a:rPr kumimoji="0" lang="en-US" sz="2000" b="0" i="1" u="none" strike="noStrike" kern="1200" cap="none" spc="0" normalizeH="0" baseline="0" noProof="0" dirty="0">
                <a:ln>
                  <a:noFill/>
                </a:ln>
                <a:solidFill>
                  <a:prstClr val="black"/>
                </a:solidFill>
                <a:effectLst/>
                <a:uLnTx/>
                <a:uFillTx/>
                <a:latin typeface="Calibri" panose="020F0502020204030204"/>
                <a:cs typeface="Futura Medium" panose="020B0602020204020303"/>
              </a:rPr>
              <a:t>PAIA, 2000).</a:t>
            </a:r>
          </a:p>
          <a:p>
            <a:pPr marL="914400" lvl="1" indent="-4572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The PAIA 2000 process is onerous for an individual, lacks efficiency and speed by which a user/beneficiary may require such information. </a:t>
            </a:r>
          </a:p>
          <a:p>
            <a:pPr marL="914400" lvl="1" indent="-4572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Linking the right to access health records via PAIA, the Bill places undue burden on the individual to exercise rights and responsibilities. This may impact the patients rights to be given full, accurate information about the illnesses, diagnostic procedures, proposed treatment and associated risks and the costs involved; and to obtain a second opinion </a:t>
            </a:r>
            <a:r>
              <a:rPr lang="en-US" sz="2000" dirty="0">
                <a:solidFill>
                  <a:prstClr val="black"/>
                </a:solidFill>
                <a:latin typeface="Calibri" panose="020F0502020204030204"/>
                <a:cs typeface="Futura Medium" panose="020B0602020204020303"/>
              </a:rPr>
              <a:t>from</a:t>
            </a:r>
            <a:r>
              <a:rPr kumimoji="0" lang="en-US" sz="2000" b="0" i="0" u="none" strike="noStrike" kern="1200" cap="none" spc="0" normalizeH="0" baseline="0" noProof="0" dirty="0">
                <a:ln>
                  <a:noFill/>
                </a:ln>
                <a:solidFill>
                  <a:prstClr val="black"/>
                </a:solidFill>
                <a:effectLst/>
                <a:uLnTx/>
                <a:uFillTx/>
                <a:latin typeface="Calibri" panose="020F0502020204030204"/>
                <a:cs typeface="Futura Medium" panose="020B0602020204020303"/>
              </a:rPr>
              <a:t> a health provider of one’s choice.</a:t>
            </a:r>
            <a:endParaRPr lang="en-ZA" sz="2000" dirty="0">
              <a:solidFill>
                <a:prstClr val="black"/>
              </a:solidFill>
              <a:latin typeface="Calibri" panose="020F0502020204030204"/>
              <a:cs typeface="Futura Medium" panose="020B0602020204020303"/>
            </a:endParaRPr>
          </a:p>
          <a:p>
            <a:r>
              <a:rPr kumimoji="0" lang="en-ZA" sz="2000" b="1" i="1" u="none" strike="noStrike" kern="1200" cap="none" spc="0" normalizeH="0" baseline="0" noProof="0" dirty="0">
                <a:ln>
                  <a:noFill/>
                </a:ln>
                <a:solidFill>
                  <a:prstClr val="black"/>
                </a:solidFill>
                <a:effectLst/>
                <a:uLnTx/>
                <a:uFillTx/>
                <a:latin typeface="Calibri" panose="020F0502020204030204"/>
                <a:cs typeface="Futura Medium" panose="020B0602020204020303"/>
              </a:rPr>
              <a:t>2. </a:t>
            </a:r>
            <a:r>
              <a:rPr kumimoji="0" lang="en-US" sz="2000" b="1" i="1" u="none" strike="noStrike" kern="1200" cap="none" spc="0" normalizeH="0" baseline="0" noProof="0" dirty="0">
                <a:ln>
                  <a:noFill/>
                </a:ln>
                <a:solidFill>
                  <a:prstClr val="black"/>
                </a:solidFill>
                <a:effectLst/>
                <a:uLnTx/>
                <a:uFillTx/>
                <a:latin typeface="Calibri" panose="020F0502020204030204"/>
                <a:cs typeface="Futura Medium" panose="020B0602020204020303"/>
              </a:rPr>
              <a:t> Rights relating to personal information:</a:t>
            </a:r>
          </a:p>
          <a:p>
            <a:pPr marL="914400" lvl="1" indent="-457200">
              <a:buFont typeface="Arial" panose="020B0604020202020204" pitchFamily="34" charset="0"/>
              <a:buChar char="•"/>
            </a:pPr>
            <a:r>
              <a:rPr lang="en-US" sz="2000" dirty="0">
                <a:cs typeface="Futura Medium" panose="020B0602020204020303"/>
              </a:rPr>
              <a:t>PAIA defines </a:t>
            </a:r>
            <a:r>
              <a:rPr lang="en-US" sz="2000" i="1" dirty="0">
                <a:cs typeface="Futura Medium" panose="020B0602020204020303"/>
              </a:rPr>
              <a:t>'personal information'</a:t>
            </a:r>
            <a:r>
              <a:rPr lang="en-US" sz="2000" dirty="0">
                <a:cs typeface="Futura Medium" panose="020B0602020204020303"/>
              </a:rPr>
              <a:t> as </a:t>
            </a:r>
            <a:r>
              <a:rPr lang="en-US" sz="2000" i="1" dirty="0">
                <a:cs typeface="Futura Medium" panose="020B0602020204020303"/>
              </a:rPr>
              <a:t>information about an identifiable individual a) to g)</a:t>
            </a:r>
            <a:endParaRPr lang="en-ZA" sz="2000" i="1" dirty="0">
              <a:cs typeface="Futura Medium" panose="020B0602020204020303"/>
            </a:endParaRPr>
          </a:p>
          <a:p>
            <a:pPr marL="914400" lvl="1" indent="-457200">
              <a:buFont typeface="Arial" panose="020B0604020202020204" pitchFamily="34" charset="0"/>
              <a:buChar char="•"/>
            </a:pPr>
            <a:r>
              <a:rPr lang="en-US" sz="2000" b="1" dirty="0">
                <a:cs typeface="Futura Medium" panose="020B0602020204020303"/>
              </a:rPr>
              <a:t>Section 5(C) </a:t>
            </a:r>
            <a:r>
              <a:rPr lang="en-US" sz="2000" dirty="0">
                <a:cs typeface="Futura Medium" panose="020B0602020204020303"/>
              </a:rPr>
              <a:t>draft Bill is vague, lacks legal validity and will not withstand constitutional challenge as no law may limit any right entrenched in the Bill of Rights as defined in the Constitution. </a:t>
            </a:r>
            <a:br>
              <a:rPr lang="en-US" sz="2000" dirty="0">
                <a:cs typeface="Futura Medium" panose="020B0602020204020303"/>
              </a:rPr>
            </a:br>
            <a:r>
              <a:rPr lang="en-US" sz="2000" dirty="0">
                <a:cs typeface="Futura Medium" panose="020B0602020204020303"/>
              </a:rPr>
              <a:t>Current it means the patient is entitled to the benefits they would ordinarily be </a:t>
            </a:r>
            <a:br>
              <a:rPr lang="en-US" sz="2000" dirty="0">
                <a:cs typeface="Futura Medium" panose="020B0602020204020303"/>
              </a:rPr>
            </a:br>
            <a:r>
              <a:rPr lang="en-US" sz="2000" dirty="0">
                <a:cs typeface="Futura Medium" panose="020B0602020204020303"/>
              </a:rPr>
              <a:t>entitled under MSA 131 of 1998 and the fund should not seek to replace these. </a:t>
            </a:r>
          </a:p>
          <a:p>
            <a:pPr marL="914400" lvl="1" indent="-457200">
              <a:buFont typeface="Arial" panose="020B0604020202020204" pitchFamily="34" charset="0"/>
              <a:buChar char="•"/>
            </a:pPr>
            <a:r>
              <a:rPr lang="en-US" sz="2000" dirty="0">
                <a:cs typeface="Futura Medium" panose="020B0602020204020303"/>
              </a:rPr>
              <a:t>Alignment is required between the proposed section of the draft Bill and the MSA</a:t>
            </a:r>
            <a:br>
              <a:rPr lang="en-US" sz="2000" dirty="0">
                <a:cs typeface="Futura Medium" panose="020B0602020204020303"/>
              </a:rPr>
            </a:br>
            <a:r>
              <a:rPr lang="en-US" sz="2000" dirty="0">
                <a:cs typeface="Futura Medium" panose="020B0602020204020303"/>
              </a:rPr>
              <a:t> amendment Bill.</a:t>
            </a:r>
            <a:endParaRPr lang="en-ZA" sz="2000" dirty="0">
              <a:cs typeface="Futura Medium" panose="020B06020202040203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7457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58416" y="198480"/>
            <a:ext cx="12118979"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Rights of fund users/patients</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447698" y="1147290"/>
            <a:ext cx="11124541" cy="5324535"/>
          </a:xfrm>
          <a:prstGeom prst="rect">
            <a:avLst/>
          </a:prstGeom>
        </p:spPr>
        <p:txBody>
          <a:bodyPr wrap="square">
            <a:spAutoFit/>
          </a:bodyPr>
          <a:lstStyle/>
          <a:p>
            <a:r>
              <a:rPr lang="en-US" b="1" i="1" dirty="0">
                <a:cs typeface="Futura Medium" panose="020B0602020204020303"/>
              </a:rPr>
              <a:t>3. </a:t>
            </a:r>
            <a:r>
              <a:rPr lang="en-US" sz="2000" b="1" i="1" dirty="0">
                <a:cs typeface="Futura Medium" panose="020B0602020204020303"/>
              </a:rPr>
              <a:t>Patient and/or civil society representation in fund processes and committees:</a:t>
            </a:r>
          </a:p>
          <a:p>
            <a:r>
              <a:rPr lang="en-US" sz="2000" dirty="0">
                <a:cs typeface="Futura Medium" panose="020B0602020204020303"/>
              </a:rPr>
              <a:t>Draft Bill excludes representation from either health related NGOs, civil society or consumers/users:</a:t>
            </a:r>
          </a:p>
          <a:p>
            <a:pPr marL="742950" lvl="1" indent="-285750">
              <a:buFont typeface="Arial" panose="020B0604020202020204" pitchFamily="34" charset="0"/>
              <a:buChar char="•"/>
            </a:pPr>
            <a:r>
              <a:rPr lang="en-US" sz="2000" dirty="0">
                <a:cs typeface="Futura Medium" panose="020B0602020204020303"/>
              </a:rPr>
              <a:t>in both the Benefits Advisory Committee and Health Benefits Pricing Committee. </a:t>
            </a:r>
            <a:endParaRPr lang="en-ZA" sz="2000" dirty="0">
              <a:cs typeface="Futura Medium" panose="020B0602020204020303"/>
            </a:endParaRPr>
          </a:p>
          <a:p>
            <a:pPr marL="742950" lvl="1" indent="-285750">
              <a:buFont typeface="Arial" panose="020B0604020202020204" pitchFamily="34" charset="0"/>
              <a:buChar char="•"/>
            </a:pPr>
            <a:r>
              <a:rPr lang="en-US" sz="2000" dirty="0">
                <a:cs typeface="Futura Medium" panose="020B0602020204020303"/>
              </a:rPr>
              <a:t>in “</a:t>
            </a:r>
            <a:r>
              <a:rPr lang="en-US" sz="2000" i="1" dirty="0">
                <a:cs typeface="Futura Medium" panose="020B0602020204020303"/>
              </a:rPr>
              <a:t>the design of the health care service benefits and goods” </a:t>
            </a:r>
            <a:r>
              <a:rPr lang="en-US" sz="2000" dirty="0">
                <a:cs typeface="Futura Medium" panose="020B0602020204020303"/>
              </a:rPr>
              <a:t>and</a:t>
            </a:r>
            <a:r>
              <a:rPr lang="en-US" sz="2000" i="1" dirty="0">
                <a:cs typeface="Futura Medium" panose="020B0602020204020303"/>
              </a:rPr>
              <a:t> “health care referral networks of users”. </a:t>
            </a:r>
            <a:r>
              <a:rPr lang="en-US" sz="2000" dirty="0">
                <a:cs typeface="Futura Medium" panose="020B0602020204020303"/>
              </a:rPr>
              <a:t>It is assumed that this will include which conditions are included</a:t>
            </a:r>
            <a:r>
              <a:rPr lang="en-US" sz="2000" i="1" dirty="0">
                <a:cs typeface="Futura Medium" panose="020B0602020204020303"/>
              </a:rPr>
              <a:t>/</a:t>
            </a:r>
            <a:r>
              <a:rPr lang="en-US" sz="2000" dirty="0">
                <a:cs typeface="Futura Medium" panose="020B0602020204020303"/>
              </a:rPr>
              <a:t>covered by the benefits and services.</a:t>
            </a:r>
            <a:endParaRPr lang="en-ZA" sz="2000" dirty="0">
              <a:cs typeface="Futura Medium" panose="020B0602020204020303"/>
            </a:endParaRPr>
          </a:p>
          <a:p>
            <a:r>
              <a:rPr lang="en-US" sz="2000" dirty="0">
                <a:cs typeface="Futura Medium" panose="020B0602020204020303"/>
              </a:rPr>
              <a:t>These groups must be represented in these committees and processes. If excluded, any decisions made by the committee require prior public consultation via a formal process.</a:t>
            </a:r>
            <a:endParaRPr lang="en-US" sz="2000" b="1" i="1" dirty="0">
              <a:cs typeface="Futura Medium" panose="020B0602020204020303"/>
            </a:endParaRPr>
          </a:p>
          <a:p>
            <a:r>
              <a:rPr lang="en-US" sz="2000" b="1" i="1" dirty="0">
                <a:cs typeface="Futura Medium" panose="020B0602020204020303"/>
              </a:rPr>
              <a:t>4.  Accountability for access to healthcare</a:t>
            </a:r>
            <a:endParaRPr lang="en-ZA" sz="2000" dirty="0">
              <a:cs typeface="Futura Medium" panose="020B0602020204020303"/>
            </a:endParaRPr>
          </a:p>
          <a:p>
            <a:pPr marL="285750" indent="-285750">
              <a:buFont typeface="Arial" panose="020B0604020202020204" pitchFamily="34" charset="0"/>
              <a:buChar char="•"/>
            </a:pPr>
            <a:r>
              <a:rPr lang="en-US" sz="2000" dirty="0">
                <a:cs typeface="Futura Medium" panose="020B0602020204020303"/>
              </a:rPr>
              <a:t>The draft Bill states that “</a:t>
            </a:r>
            <a:r>
              <a:rPr lang="en-US" sz="2000" i="1" dirty="0">
                <a:cs typeface="Futura Medium" panose="020B0602020204020303"/>
              </a:rPr>
              <a:t>The Fund must, in consultation with the Minister (of Health), purchase comprehensive health service benefits on behalf of…”</a:t>
            </a:r>
          </a:p>
          <a:p>
            <a:pPr marL="285750" indent="-285750">
              <a:buFont typeface="Arial" panose="020B0604020202020204" pitchFamily="34" charset="0"/>
              <a:buChar char="•"/>
            </a:pPr>
            <a:r>
              <a:rPr lang="en-US" sz="2000" dirty="0">
                <a:cs typeface="Futura Medium" panose="020B0602020204020303"/>
              </a:rPr>
              <a:t>The Constitution of RSA appoints the Minister of Health as representative of the executive accountable for access to healthcare for RSA citizens. </a:t>
            </a:r>
            <a:endParaRPr lang="en-ZA" sz="2000" dirty="0">
              <a:cs typeface="Futura Medium" panose="020B0602020204020303"/>
            </a:endParaRPr>
          </a:p>
          <a:p>
            <a:pPr marL="285750" indent="-285750">
              <a:buFont typeface="Arial" panose="020B0604020202020204" pitchFamily="34" charset="0"/>
              <a:buChar char="•"/>
            </a:pPr>
            <a:r>
              <a:rPr lang="en-US" sz="2000" dirty="0">
                <a:cs typeface="Futura Medium" panose="020B0602020204020303"/>
              </a:rPr>
              <a:t>This dual accountability (COI?) may result in a patient being caught between the fund and the Minister and \ further complicate the complaint process currently defined in the draft Bill in relation </a:t>
            </a:r>
            <a:br>
              <a:rPr lang="en-US" sz="2000" dirty="0">
                <a:cs typeface="Futura Medium" panose="020B0602020204020303"/>
              </a:rPr>
            </a:br>
            <a:r>
              <a:rPr lang="en-US" sz="2000" dirty="0">
                <a:cs typeface="Futura Medium" panose="020B0602020204020303"/>
              </a:rPr>
              <a:t>to the fund. The RSA Constitution gives the right to complain about health care services, </a:t>
            </a:r>
            <a:br>
              <a:rPr lang="en-US" sz="2000" dirty="0">
                <a:cs typeface="Futura Medium" panose="020B0602020204020303"/>
              </a:rPr>
            </a:br>
            <a:r>
              <a:rPr lang="en-US" sz="2000" dirty="0">
                <a:cs typeface="Futura Medium" panose="020B0602020204020303"/>
              </a:rPr>
              <a:t>have such complaints investigated and receive a full response on such investigation. </a:t>
            </a:r>
            <a:endParaRPr lang="en-ZA" sz="2000" dirty="0">
              <a:cs typeface="Futura Medium" panose="020B0602020204020303"/>
            </a:endParaRPr>
          </a:p>
        </p:txBody>
      </p:sp>
    </p:spTree>
    <p:extLst>
      <p:ext uri="{BB962C8B-B14F-4D97-AF65-F5344CB8AC3E}">
        <p14:creationId xmlns:p14="http://schemas.microsoft.com/office/powerpoint/2010/main" xmlns="" val="336542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82803" y="179625"/>
            <a:ext cx="12066309"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Cost Coverage</a:t>
            </a:r>
            <a:r>
              <a:rPr lang="en-US" sz="6600" b="0" dirty="0">
                <a:solidFill>
                  <a:prstClr val="black">
                    <a:lumMod val="75000"/>
                    <a:lumOff val="25000"/>
                  </a:prstClr>
                </a:solidFill>
                <a:latin typeface="Futura Medium" panose="020B0602020204020303" pitchFamily="34" charset="-79"/>
                <a:cs typeface="Futura Medium" panose="020B0602020204020303" pitchFamily="34" charset="-79"/>
              </a:rPr>
              <a:t/>
            </a:r>
            <a:br>
              <a:rPr lang="en-US" sz="6600" b="0" dirty="0">
                <a:solidFill>
                  <a:prstClr val="black">
                    <a:lumMod val="75000"/>
                    <a:lumOff val="25000"/>
                  </a:prstClr>
                </a:solidFill>
                <a:latin typeface="Futura Medium" panose="020B0602020204020303" pitchFamily="34" charset="-79"/>
                <a:cs typeface="Futura Medium" panose="020B0602020204020303" pitchFamily="34" charset="-79"/>
              </a:rPr>
            </a:br>
            <a:endParaRPr lang="en-US" sz="6500" dirty="0">
              <a:solidFill>
                <a:srgbClr val="D91C5C"/>
              </a:solidFill>
              <a:latin typeface="Futura Medium" panose="020B0602020204020303" pitchFamily="34" charset="-79"/>
              <a:cs typeface="Futura Medium" panose="020B0602020204020303" pitchFamily="34" charset="-79"/>
            </a:endParaRPr>
          </a:p>
        </p:txBody>
      </p:sp>
      <p:sp>
        <p:nvSpPr>
          <p:cNvPr id="11" name="Rectangle 10">
            <a:extLst>
              <a:ext uri="{FF2B5EF4-FFF2-40B4-BE49-F238E27FC236}">
                <a16:creationId xmlns:a16="http://schemas.microsoft.com/office/drawing/2014/main" xmlns="" id="{3439AE68-B843-B544-9317-299925C9F3B8}"/>
              </a:ext>
            </a:extLst>
          </p:cNvPr>
          <p:cNvSpPr/>
          <p:nvPr/>
        </p:nvSpPr>
        <p:spPr>
          <a:xfrm>
            <a:off x="596627" y="1031409"/>
            <a:ext cx="11312569" cy="5909310"/>
          </a:xfrm>
          <a:prstGeom prst="rect">
            <a:avLst/>
          </a:prstGeom>
        </p:spPr>
        <p:txBody>
          <a:bodyPr wrap="square" numCol="1">
            <a:spAutoFit/>
          </a:bodyPr>
          <a:lstStyle/>
          <a:p>
            <a:pPr marL="342900" indent="-342900">
              <a:buFont typeface="+mj-lt"/>
              <a:buAutoNum type="arabicPeriod"/>
            </a:pPr>
            <a:r>
              <a:rPr lang="en-US" b="1" dirty="0">
                <a:cs typeface="Futura Medium" panose="020B0602020204020303"/>
              </a:rPr>
              <a:t>Section 12(1): </a:t>
            </a:r>
            <a:r>
              <a:rPr lang="en-US" dirty="0">
                <a:cs typeface="Futura Medium" panose="020B0602020204020303"/>
              </a:rPr>
              <a:t>the fund will only pay for health services for a condition that are purchased on the users behalf by the fund from certified and accredited service providers at no cost. Many CD/RD affect many body systems and are treated simultaneously by a range of specialists – a multidisciplinary team of specialists and allied health care professionals. </a:t>
            </a:r>
            <a:endParaRPr lang="en-ZA" dirty="0">
              <a:cs typeface="Futura Medium" panose="020B0602020204020303"/>
            </a:endParaRPr>
          </a:p>
          <a:p>
            <a:pPr marL="342900" indent="-342900">
              <a:buFont typeface="+mj-lt"/>
              <a:buAutoNum type="arabicPeriod"/>
            </a:pPr>
            <a:r>
              <a:rPr lang="en-US" dirty="0">
                <a:cs typeface="Futura Medium" panose="020B0602020204020303"/>
              </a:rPr>
              <a:t>&gt;80% of CD/RD are caused by genetics/partially genetic. Serious CD/RD are life limiting or chronically debilitating diseases resulting in lifelong disability. Birth prevalence varies from more common disorders (</a:t>
            </a:r>
            <a:r>
              <a:rPr lang="en-US" dirty="0" err="1">
                <a:cs typeface="Futura Medium" panose="020B0602020204020303"/>
              </a:rPr>
              <a:t>eg</a:t>
            </a:r>
            <a:r>
              <a:rPr lang="en-US" dirty="0">
                <a:cs typeface="Futura Medium" panose="020B0602020204020303"/>
              </a:rPr>
              <a:t> Down syndrome 1 in 500 births) to rare conditions (&lt;1 in 2 000).</a:t>
            </a:r>
          </a:p>
          <a:p>
            <a:pPr marL="342900" indent="-342900">
              <a:buFont typeface="+mj-lt"/>
              <a:buAutoNum type="arabicPeriod"/>
            </a:pPr>
            <a:r>
              <a:rPr lang="en-US" dirty="0">
                <a:cs typeface="Futura Medium" panose="020B0602020204020303"/>
              </a:rPr>
              <a:t>The contribution of CD/RD to the disease burden is proportionally </a:t>
            </a:r>
            <a:r>
              <a:rPr lang="en-US" b="1" i="1" dirty="0">
                <a:cs typeface="Futura Medium" panose="020B0602020204020303"/>
              </a:rPr>
              <a:t>increasing</a:t>
            </a:r>
            <a:r>
              <a:rPr lang="en-US" dirty="0">
                <a:cs typeface="Futura Medium" panose="020B0602020204020303"/>
              </a:rPr>
              <a:t> in importance as deaths from other (infectious) conditions decreases, but remains unseen as a health need due to the lack of empiric data available South Africa.</a:t>
            </a:r>
          </a:p>
          <a:p>
            <a:pPr marL="342900" indent="-342900">
              <a:buFont typeface="+mj-lt"/>
              <a:buAutoNum type="arabicPeriod"/>
            </a:pPr>
            <a:r>
              <a:rPr lang="en-US" dirty="0">
                <a:cs typeface="Futura Medium" panose="020B0602020204020303"/>
              </a:rPr>
              <a:t>This results in an underestimate of the scale of this health issue, so these conditions remain unprioritized, services neglected and patients remain undiagnosed and misdiagnosed, unable to access relevant care – impacting morbidity &amp; mortality. </a:t>
            </a:r>
          </a:p>
          <a:p>
            <a:pPr marL="342900" indent="-342900">
              <a:buFont typeface="+mj-lt"/>
              <a:buAutoNum type="arabicPeriod"/>
            </a:pPr>
            <a:r>
              <a:rPr lang="en-US" dirty="0">
                <a:cs typeface="Futura Medium" panose="020B0602020204020303"/>
              </a:rPr>
              <a:t>Areas of specialty needed to treat CD/RD may not be funded by the NHI Fund or may be in locations which cannot reasonably accessed by affected patients. </a:t>
            </a:r>
          </a:p>
          <a:p>
            <a:pPr marL="342900" indent="-342900">
              <a:buFont typeface="+mj-lt"/>
              <a:buAutoNum type="arabicPeriod"/>
            </a:pPr>
            <a:r>
              <a:rPr lang="en-US" dirty="0">
                <a:cs typeface="Futura Medium" panose="020B0602020204020303"/>
              </a:rPr>
              <a:t>Currently in South Africa, the 12 </a:t>
            </a:r>
            <a:r>
              <a:rPr lang="en-US" dirty="0" err="1">
                <a:cs typeface="Futura Medium" panose="020B0602020204020303"/>
              </a:rPr>
              <a:t>practising</a:t>
            </a:r>
            <a:r>
              <a:rPr lang="en-US" dirty="0">
                <a:cs typeface="Futura Medium" panose="020B0602020204020303"/>
              </a:rPr>
              <a:t> medical geneticists in the country are located in only 3/9 provinces, and eight genetic counsellors in state in only 2/9 provinces.? How will this capacity, and supporting </a:t>
            </a:r>
            <a:br>
              <a:rPr lang="en-US" dirty="0">
                <a:cs typeface="Futura Medium" panose="020B0602020204020303"/>
              </a:rPr>
            </a:br>
            <a:r>
              <a:rPr lang="en-US" dirty="0">
                <a:cs typeface="Futura Medium" panose="020B0602020204020303"/>
              </a:rPr>
              <a:t>genetic testing (i.e. NHLS) be increased and relevant geographical coverage be ensured so that </a:t>
            </a:r>
            <a:br>
              <a:rPr lang="en-US" dirty="0">
                <a:cs typeface="Futura Medium" panose="020B0602020204020303"/>
              </a:rPr>
            </a:br>
            <a:r>
              <a:rPr lang="en-US" dirty="0">
                <a:cs typeface="Futura Medium" panose="020B0602020204020303"/>
              </a:rPr>
              <a:t>services can be provided countrywide and universally to all? </a:t>
            </a:r>
            <a:endParaRPr lang="en-ZA" dirty="0">
              <a:cs typeface="Futura Medium" panose="020B06020202040203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362159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58416" y="157840"/>
            <a:ext cx="12118979"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Progressive </a:t>
            </a:r>
            <a:r>
              <a:rPr lang="en-US" sz="6500" dirty="0" err="1">
                <a:solidFill>
                  <a:srgbClr val="00B2A9"/>
                </a:solidFill>
                <a:latin typeface="Futura Medium" panose="020B0602020204020303" pitchFamily="34" charset="-79"/>
                <a:cs typeface="Futura Medium" panose="020B0602020204020303" pitchFamily="34" charset="-79"/>
              </a:rPr>
              <a:t>Realisation</a:t>
            </a:r>
            <a:endParaRPr lang="en-US" sz="6500" dirty="0">
              <a:solidFill>
                <a:srgbClr val="00B2A9"/>
              </a:solidFill>
              <a:latin typeface="Futura Medium" panose="020B0602020204020303" pitchFamily="34" charset="-79"/>
              <a:cs typeface="Futura Medium" panose="020B0602020204020303" pitchFamily="34" charset="-79"/>
            </a:endParaRPr>
          </a:p>
        </p:txBody>
      </p:sp>
      <p:sp>
        <p:nvSpPr>
          <p:cNvPr id="11" name="Rectangle 10">
            <a:extLst>
              <a:ext uri="{FF2B5EF4-FFF2-40B4-BE49-F238E27FC236}">
                <a16:creationId xmlns:a16="http://schemas.microsoft.com/office/drawing/2014/main" xmlns="" id="{3439AE68-B843-B544-9317-299925C9F3B8}"/>
              </a:ext>
            </a:extLst>
          </p:cNvPr>
          <p:cNvSpPr/>
          <p:nvPr/>
        </p:nvSpPr>
        <p:spPr>
          <a:xfrm>
            <a:off x="447698" y="1147290"/>
            <a:ext cx="11124541" cy="1631216"/>
          </a:xfrm>
          <a:prstGeom prst="rect">
            <a:avLst/>
          </a:prstGeom>
        </p:spPr>
        <p:txBody>
          <a:bodyPr wrap="square">
            <a:spAutoFit/>
          </a:bodyPr>
          <a:lstStyle/>
          <a:p>
            <a:pPr marL="285750" indent="-285750">
              <a:buFont typeface="Arial" panose="020B0604020202020204" pitchFamily="34" charset="0"/>
              <a:buChar char="•"/>
            </a:pPr>
            <a:r>
              <a:rPr lang="en-US" sz="2000" dirty="0"/>
              <a:t>Children’s rights are fundamental human rights and thus their right to access healthcare cannot be subject to progressive </a:t>
            </a:r>
            <a:r>
              <a:rPr lang="en-US" sz="2000" dirty="0" err="1"/>
              <a:t>realisation</a:t>
            </a:r>
            <a:r>
              <a:rPr lang="en-US" sz="2000" dirty="0"/>
              <a:t>. </a:t>
            </a:r>
          </a:p>
          <a:p>
            <a:pPr marL="285750" indent="-285750">
              <a:buFont typeface="Arial" panose="020B0604020202020204" pitchFamily="34" charset="0"/>
              <a:buChar char="•"/>
            </a:pPr>
            <a:r>
              <a:rPr lang="en-US" sz="2000" dirty="0"/>
              <a:t>While it is stated that NHI will not “provide everything for everyone”, not providing health services for children affected by CD/RD is a violation of their fundamental human rights (Malherbe et al, 2016).</a:t>
            </a:r>
            <a:r>
              <a:rPr lang="en-ZA"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Futura Medium" panose="020B0602020204020303"/>
              </a:rPr>
              <a:t>. </a:t>
            </a: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Futura Medium" panose="020B0602020204020303"/>
            </a:endParaRPr>
          </a:p>
        </p:txBody>
      </p:sp>
    </p:spTree>
    <p:extLst>
      <p:ext uri="{BB962C8B-B14F-4D97-AF65-F5344CB8AC3E}">
        <p14:creationId xmlns:p14="http://schemas.microsoft.com/office/powerpoint/2010/main" xmlns="" val="170679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82803" y="179625"/>
            <a:ext cx="12066309"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Capacity Building</a:t>
            </a:r>
            <a:r>
              <a:rPr lang="en-US" sz="6600" b="0" dirty="0">
                <a:solidFill>
                  <a:prstClr val="black">
                    <a:lumMod val="75000"/>
                    <a:lumOff val="25000"/>
                  </a:prstClr>
                </a:solidFill>
                <a:latin typeface="Futura Medium" panose="020B0602020204020303" pitchFamily="34" charset="-79"/>
                <a:cs typeface="Futura Medium" panose="020B0602020204020303" pitchFamily="34" charset="-79"/>
              </a:rPr>
              <a:t/>
            </a:r>
            <a:br>
              <a:rPr lang="en-US" sz="6600" b="0" dirty="0">
                <a:solidFill>
                  <a:prstClr val="black">
                    <a:lumMod val="75000"/>
                    <a:lumOff val="25000"/>
                  </a:prstClr>
                </a:solidFill>
                <a:latin typeface="Futura Medium" panose="020B0602020204020303" pitchFamily="34" charset="-79"/>
                <a:cs typeface="Futura Medium" panose="020B0602020204020303" pitchFamily="34" charset="-79"/>
              </a:rPr>
            </a:br>
            <a:endParaRPr lang="en-US" sz="6500" dirty="0">
              <a:solidFill>
                <a:srgbClr val="D91C5C"/>
              </a:solidFill>
              <a:latin typeface="Futura Medium" panose="020B0602020204020303" pitchFamily="34" charset="-79"/>
              <a:cs typeface="Futura Medium" panose="020B0602020204020303" pitchFamily="34" charset="-79"/>
            </a:endParaRPr>
          </a:p>
        </p:txBody>
      </p:sp>
      <p:sp>
        <p:nvSpPr>
          <p:cNvPr id="11" name="Rectangle 10">
            <a:extLst>
              <a:ext uri="{FF2B5EF4-FFF2-40B4-BE49-F238E27FC236}">
                <a16:creationId xmlns:a16="http://schemas.microsoft.com/office/drawing/2014/main" xmlns="" id="{3439AE68-B843-B544-9317-299925C9F3B8}"/>
              </a:ext>
            </a:extLst>
          </p:cNvPr>
          <p:cNvSpPr/>
          <p:nvPr/>
        </p:nvSpPr>
        <p:spPr>
          <a:xfrm>
            <a:off x="596627" y="1031409"/>
            <a:ext cx="11312569" cy="646331"/>
          </a:xfrm>
          <a:prstGeom prst="rect">
            <a:avLst/>
          </a:prstGeom>
        </p:spPr>
        <p:txBody>
          <a:bodyPr wrap="square" numCol="1">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
        <p:nvSpPr>
          <p:cNvPr id="4" name="Rectangle 3">
            <a:extLst>
              <a:ext uri="{FF2B5EF4-FFF2-40B4-BE49-F238E27FC236}">
                <a16:creationId xmlns:a16="http://schemas.microsoft.com/office/drawing/2014/main" xmlns="" id="{6F12E0B3-6655-495F-8E03-46D1C504E478}"/>
              </a:ext>
            </a:extLst>
          </p:cNvPr>
          <p:cNvSpPr/>
          <p:nvPr/>
        </p:nvSpPr>
        <p:spPr>
          <a:xfrm>
            <a:off x="447698" y="1147290"/>
            <a:ext cx="11124541" cy="4555093"/>
          </a:xfrm>
          <a:prstGeom prst="rect">
            <a:avLst/>
          </a:prstGeom>
        </p:spPr>
        <p:txBody>
          <a:bodyPr wrap="square">
            <a:spAutoFit/>
          </a:bodyPr>
          <a:lstStyle/>
          <a:p>
            <a:pPr marL="285750" lvl="0" indent="-285750">
              <a:buFont typeface="Arial" panose="020B0604020202020204" pitchFamily="34" charset="0"/>
              <a:buChar char="•"/>
            </a:pPr>
            <a:r>
              <a:rPr lang="en-US" dirty="0"/>
              <a:t>Capacity building efforts as part of the NHI need to include include medical genetics, which have declined as a result of competing health priorities over the past decades.  Currently on 2 provinces (GP &amp; WC) have medical geneticists and genetic counsellors in state. Freezing of posts results in qualified HCP emigrating or moving to the private sector.</a:t>
            </a:r>
            <a:endParaRPr lang="en-ZA" dirty="0"/>
          </a:p>
          <a:p>
            <a:pPr marL="285750" lvl="0" indent="-285750">
              <a:buFont typeface="Arial" panose="020B0604020202020204" pitchFamily="34" charset="0"/>
              <a:buChar char="•"/>
            </a:pPr>
            <a:r>
              <a:rPr lang="en-US" dirty="0"/>
              <a:t>it is essential that nursing curricula are </a:t>
            </a:r>
            <a:r>
              <a:rPr lang="en-US" dirty="0" err="1"/>
              <a:t>standardised</a:t>
            </a:r>
            <a:r>
              <a:rPr lang="en-US" dirty="0"/>
              <a:t> and updated, including relevant content one genetics  to take advantage of genetic discoveries to improve healthcare, especially in PHC settings where genetics training is currently inadequate. </a:t>
            </a:r>
          </a:p>
          <a:p>
            <a:pPr marL="285750" lvl="0" indent="-285750">
              <a:buFont typeface="Arial" panose="020B0604020202020204" pitchFamily="34" charset="0"/>
              <a:buChar char="•"/>
            </a:pPr>
            <a:r>
              <a:rPr lang="en-US" dirty="0" err="1"/>
              <a:t>Specialised</a:t>
            </a:r>
            <a:r>
              <a:rPr lang="en-US" dirty="0"/>
              <a:t> training is also required to develop genetic nurses and genetic nurse counsellors to supplement the shortfall of medical geneticists and genetic counsellors, as recommended in the 2001 Policy Guidelines for the Management and Prevention of Genetic Disorders, Birth Defects and Disabilities.</a:t>
            </a:r>
            <a:endParaRPr lang="en-ZA" dirty="0"/>
          </a:p>
          <a:p>
            <a:pPr marL="285750" lvl="0" indent="-285750">
              <a:buFont typeface="Arial" panose="020B0604020202020204" pitchFamily="34" charset="0"/>
              <a:buChar char="•"/>
            </a:pPr>
            <a:r>
              <a:rPr lang="en-US" dirty="0"/>
              <a:t>For the comprehensive package of health services to be delivered through NHI, mandatory training is required to increase capacity to ensure these genetic services can be implemented as intended.</a:t>
            </a:r>
            <a:endParaRPr lang="en-US" sz="2000" dirty="0">
              <a:solidFill>
                <a:prstClr val="black"/>
              </a:solidFill>
              <a:latin typeface="Calibri" panose="020F0502020204030204"/>
              <a:cs typeface="Futura Medium" panose="020B0602020204020303"/>
            </a:endParaRPr>
          </a:p>
          <a:p>
            <a:pPr marL="285750" indent="-285750">
              <a:buFont typeface="Arial" panose="020B0604020202020204" pitchFamily="34" charset="0"/>
              <a:buChar char="•"/>
            </a:pPr>
            <a:r>
              <a:rPr lang="en-US" dirty="0"/>
              <a:t>Governments usually </a:t>
            </a:r>
            <a:r>
              <a:rPr lang="en-US" dirty="0" err="1"/>
              <a:t>recognise</a:t>
            </a:r>
            <a:r>
              <a:rPr lang="en-US" dirty="0"/>
              <a:t> the importance of developing comprehensive genetic services when the IMR reaches 30-40 deaths per 1000 live births as a means to achieve further significant reductions in child mortality. With an IMR of 28/1000 live births, SA is well beyond this point.</a:t>
            </a:r>
            <a:endParaRPr lang="en-ZA" dirty="0"/>
          </a:p>
          <a:p>
            <a:pPr marL="285750" lvl="0" indent="-285750">
              <a:buFont typeface="Arial" panose="020B0604020202020204" pitchFamily="34" charset="0"/>
              <a:buChar cha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Futura Medium" panose="020B0602020204020303"/>
            </a:endParaRPr>
          </a:p>
        </p:txBody>
      </p:sp>
    </p:spTree>
    <p:extLst>
      <p:ext uri="{BB962C8B-B14F-4D97-AF65-F5344CB8AC3E}">
        <p14:creationId xmlns:p14="http://schemas.microsoft.com/office/powerpoint/2010/main" xmlns="" val="103288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343989" y="107562"/>
            <a:ext cx="8678196"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Conclusion</a:t>
            </a:r>
          </a:p>
        </p:txBody>
      </p:sp>
      <p:sp>
        <p:nvSpPr>
          <p:cNvPr id="4" name="Rectangle 3">
            <a:extLst>
              <a:ext uri="{FF2B5EF4-FFF2-40B4-BE49-F238E27FC236}">
                <a16:creationId xmlns:a16="http://schemas.microsoft.com/office/drawing/2014/main" xmlns="" id="{A0F58FF3-84EC-4A2B-80CA-FD90EE3E891C}"/>
              </a:ext>
            </a:extLst>
          </p:cNvPr>
          <p:cNvSpPr/>
          <p:nvPr/>
        </p:nvSpPr>
        <p:spPr>
          <a:xfrm>
            <a:off x="759188" y="1154206"/>
            <a:ext cx="9782628" cy="4955203"/>
          </a:xfrm>
          <a:prstGeom prst="rect">
            <a:avLst/>
          </a:prstGeom>
        </p:spPr>
        <p:txBody>
          <a:bodyPr wrap="square" numCol="1">
            <a:spAutoFit/>
          </a:bodyPr>
          <a:lstStyle/>
          <a:p>
            <a:pPr marL="457200" indent="-457200">
              <a:buFont typeface="+mj-lt"/>
              <a:buAutoNum type="arabicPeriod"/>
            </a:pPr>
            <a:r>
              <a:rPr lang="en-US" sz="2000" dirty="0">
                <a:cs typeface="Futura Medium" panose="020B0602020204020303"/>
              </a:rPr>
              <a:t>GA-SA and its membership do not believe that the draft Bill can be accepted in its current format. </a:t>
            </a:r>
            <a:endParaRPr lang="en-ZA" sz="2000" dirty="0">
              <a:cs typeface="Futura Medium" panose="020B0602020204020303"/>
            </a:endParaRPr>
          </a:p>
          <a:p>
            <a:pPr marL="457200" indent="-457200">
              <a:buFont typeface="+mj-lt"/>
              <a:buAutoNum type="arabicPeriod"/>
            </a:pPr>
            <a:r>
              <a:rPr lang="en-US" sz="2000" dirty="0">
                <a:cs typeface="Futura Medium" panose="020B0602020204020303"/>
              </a:rPr>
              <a:t>We request that these comments are addressed and shortcomings rectified through further consultation with the various stakeholders and groups. </a:t>
            </a:r>
          </a:p>
          <a:p>
            <a:pPr marL="457200" indent="-457200">
              <a:buFont typeface="+mj-lt"/>
              <a:buAutoNum type="arabicPeriod"/>
            </a:pPr>
            <a:r>
              <a:rPr lang="en-US" sz="2000" dirty="0">
                <a:cs typeface="Futura Medium" panose="020B0602020204020303"/>
              </a:rPr>
              <a:t>True universal health coverage is where citizens can access health services without incurring financial hardship: a system of protection which provides the equality of opportunity for people to enjoy an attainable level of health. </a:t>
            </a:r>
          </a:p>
          <a:p>
            <a:pPr marL="457200" indent="-457200">
              <a:buFont typeface="+mj-lt"/>
              <a:buAutoNum type="arabicPeriod"/>
            </a:pPr>
            <a:r>
              <a:rPr lang="en-US" sz="2000" dirty="0">
                <a:cs typeface="Futura Medium" panose="020B0602020204020303"/>
              </a:rPr>
              <a:t>Such a healthcare service should be available to </a:t>
            </a:r>
            <a:r>
              <a:rPr lang="en-US" sz="2000" b="1" u="sng" dirty="0">
                <a:cs typeface="Futura Medium" panose="020B0602020204020303"/>
              </a:rPr>
              <a:t>ALL registered users, and include promotive, preventative, curative, rehabilitative and palliative health services, regardless of socio-economic or health status of those persons at no cost impact to the registered user</a:t>
            </a:r>
            <a:r>
              <a:rPr lang="en-US" sz="2000" dirty="0">
                <a:cs typeface="Futura Medium" panose="020B0602020204020303"/>
              </a:rPr>
              <a:t>. </a:t>
            </a:r>
            <a:endParaRPr lang="en-ZA" sz="2000" dirty="0">
              <a:cs typeface="Futura Medium" panose="020B0602020204020303"/>
            </a:endParaRPr>
          </a:p>
          <a:p>
            <a:pPr marL="457200" indent="-457200">
              <a:buFont typeface="+mj-lt"/>
              <a:buAutoNum type="arabicPeriod"/>
            </a:pPr>
            <a:r>
              <a:rPr lang="en-US" sz="2000" dirty="0">
                <a:cs typeface="Futura Medium" panose="020B0602020204020303"/>
              </a:rPr>
              <a:t>All South Africans affected by CD/RD are entitled to access appropriate, timely care and efforts must be undertaken to ensure this especially vulnerable group are not excluded and left behind within the context of NHI.</a:t>
            </a:r>
            <a:endParaRPr kumimoji="0" lang="en-US" sz="20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cs typeface="Futura Medium" panose="020B0602020204020303"/>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1878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025DDD-C285-41BA-A3DE-16C97BD64DFE}"/>
              </a:ext>
            </a:extLst>
          </p:cNvPr>
          <p:cNvPicPr/>
          <p:nvPr/>
        </p:nvPicPr>
        <p:blipFill rotWithShape="1">
          <a:blip r:embed="rId2" cstate="print"/>
          <a:srcRect b="31062"/>
          <a:stretch/>
        </p:blipFill>
        <p:spPr bwMode="auto">
          <a:xfrm>
            <a:off x="2636202" y="762000"/>
            <a:ext cx="6919595" cy="2995930"/>
          </a:xfrm>
          <a:prstGeom prst="rect">
            <a:avLst/>
          </a:prstGeom>
          <a:ln>
            <a:noFill/>
          </a:ln>
          <a:extLst>
            <a:ext uri="{53640926-AAD7-44D8-BBD7-CCE9431645EC}">
              <a14:shadowObscured xmlns:a14="http://schemas.microsoft.com/office/drawing/2010/main" xmlns=""/>
            </a:ext>
          </a:extLst>
        </p:spPr>
      </p:pic>
      <p:sp>
        <p:nvSpPr>
          <p:cNvPr id="3" name="TextBox 2">
            <a:extLst>
              <a:ext uri="{FF2B5EF4-FFF2-40B4-BE49-F238E27FC236}">
                <a16:creationId xmlns:a16="http://schemas.microsoft.com/office/drawing/2014/main" xmlns="" id="{049B23BE-C018-4746-B972-D8B0A0064605}"/>
              </a:ext>
            </a:extLst>
          </p:cNvPr>
          <p:cNvSpPr txBox="1"/>
          <p:nvPr/>
        </p:nvSpPr>
        <p:spPr>
          <a:xfrm>
            <a:off x="2260599" y="3901440"/>
            <a:ext cx="7670800" cy="1877437"/>
          </a:xfrm>
          <a:prstGeom prst="rect">
            <a:avLst/>
          </a:prstGeom>
          <a:noFill/>
        </p:spPr>
        <p:txBody>
          <a:bodyPr wrap="square" rtlCol="0">
            <a:spAutoFit/>
          </a:bodyPr>
          <a:lstStyle/>
          <a:p>
            <a:pPr algn="ctr"/>
            <a:r>
              <a:rPr lang="en-US" sz="2000" dirty="0"/>
              <a:t>We applaud the Minister of Health for the release of the draft National Health Insurance Bill and welcome this opportunity to submit comments to the PC on Health. If further public hearings or briefing sessions on the draft Bill are held, we would welcome the opportunity to participate.</a:t>
            </a:r>
            <a:endParaRPr lang="en-ZA" sz="2000" dirty="0"/>
          </a:p>
          <a:p>
            <a:r>
              <a:rPr lang="en-US" dirty="0"/>
              <a:t/>
            </a:r>
            <a:br>
              <a:rPr lang="en-US" dirty="0"/>
            </a:br>
            <a:endParaRPr lang="en-ZA" dirty="0"/>
          </a:p>
        </p:txBody>
      </p:sp>
    </p:spTree>
    <p:extLst>
      <p:ext uri="{BB962C8B-B14F-4D97-AF65-F5344CB8AC3E}">
        <p14:creationId xmlns:p14="http://schemas.microsoft.com/office/powerpoint/2010/main" xmlns="" val="362023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1248229" y="773514"/>
            <a:ext cx="4847771"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Issues</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1248229" y="1820158"/>
            <a:ext cx="9782628" cy="304698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Futura Medium" panose="020B0602020204020303" pitchFamily="34"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Futura Medium" panose="020B0602020204020303" pitchFamily="34" charset="-79"/>
              </a:rPr>
              <a:t>Definitions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lumMod val="75000"/>
                    <a:lumOff val="25000"/>
                  </a:prstClr>
                </a:solidFill>
                <a:cs typeface="Futura Medium" panose="020B0602020204020303" pitchFamily="34" charset="-79"/>
              </a:rPr>
              <a:t>Access to healthcare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lumMod val="75000"/>
                    <a:lumOff val="25000"/>
                  </a:prstClr>
                </a:solidFill>
                <a:cs typeface="Futura Medium" panose="020B0602020204020303" pitchFamily="34" charset="-79"/>
              </a:rPr>
              <a:t>Fund Income &amp; coverage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Futura Medium" panose="020B0602020204020303" pitchFamily="34" charset="-79"/>
              </a:rPr>
              <a:t>Continuation of care and referral pathways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lumMod val="75000"/>
                    <a:lumOff val="25000"/>
                  </a:prstClr>
                </a:solidFill>
                <a:cs typeface="Futura Medium" panose="020B0602020204020303" pitchFamily="34" charset="-79"/>
              </a:rPr>
              <a:t>Rights of fund users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ea typeface="+mn-ea"/>
                <a:cs typeface="Futura Medium" panose="020B0602020204020303" pitchFamily="34" charset="-79"/>
              </a:rPr>
              <a:t>Cost coverage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lumMod val="75000"/>
                    <a:lumOff val="25000"/>
                  </a:prstClr>
                </a:solidFill>
                <a:cs typeface="Futura Medium" panose="020B0602020204020303" pitchFamily="34" charset="-79"/>
              </a:rPr>
              <a:t>Progressive </a:t>
            </a:r>
            <a:r>
              <a:rPr lang="en-US" sz="2400" dirty="0" err="1">
                <a:solidFill>
                  <a:prstClr val="black">
                    <a:lumMod val="75000"/>
                    <a:lumOff val="25000"/>
                  </a:prstClr>
                </a:solidFill>
                <a:cs typeface="Futura Medium" panose="020B0602020204020303" pitchFamily="34" charset="-79"/>
              </a:rPr>
              <a:t>Reaslisation</a:t>
            </a:r>
            <a:endParaRPr kumimoji="0" lang="en-US" sz="2400" b="0" i="0" u="none" strike="noStrike" kern="1200" cap="none" spc="0" normalizeH="0" baseline="0" noProof="0" dirty="0">
              <a:ln>
                <a:noFill/>
              </a:ln>
              <a:solidFill>
                <a:prstClr val="black">
                  <a:lumMod val="75000"/>
                  <a:lumOff val="25000"/>
                </a:prstClr>
              </a:solidFill>
              <a:effectLst/>
              <a:uLnTx/>
              <a:uFillTx/>
              <a:ea typeface="+mn-ea"/>
              <a:cs typeface="Futura Medium" panose="020B0602020204020303" pitchFamily="34" charset="-79"/>
            </a:endParaRPr>
          </a:p>
        </p:txBody>
      </p:sp>
    </p:spTree>
    <p:extLst>
      <p:ext uri="{BB962C8B-B14F-4D97-AF65-F5344CB8AC3E}">
        <p14:creationId xmlns:p14="http://schemas.microsoft.com/office/powerpoint/2010/main" xmlns="" val="392021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465071" y="277053"/>
            <a:ext cx="4847771"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Definitions</a:t>
            </a:r>
          </a:p>
        </p:txBody>
      </p:sp>
      <p:sp>
        <p:nvSpPr>
          <p:cNvPr id="4" name="Rectangle 3">
            <a:extLst>
              <a:ext uri="{FF2B5EF4-FFF2-40B4-BE49-F238E27FC236}">
                <a16:creationId xmlns:a16="http://schemas.microsoft.com/office/drawing/2014/main" xmlns="" id="{CFDE5EC7-3C00-43FE-A851-8CD95BE4276C}"/>
              </a:ext>
            </a:extLst>
          </p:cNvPr>
          <p:cNvSpPr/>
          <p:nvPr/>
        </p:nvSpPr>
        <p:spPr>
          <a:xfrm>
            <a:off x="647951" y="1337887"/>
            <a:ext cx="9247889" cy="4216539"/>
          </a:xfrm>
          <a:prstGeom prst="rect">
            <a:avLst/>
          </a:prstGeom>
        </p:spPr>
        <p:txBody>
          <a:bodyPr wrap="square" numCol="1">
            <a:spAutoFit/>
          </a:bodyPr>
          <a:lstStyle/>
          <a:p>
            <a:pPr marL="457200" indent="-457200">
              <a:buFont typeface="+mj-lt"/>
              <a:buAutoNum type="arabicPeriod"/>
            </a:pPr>
            <a:r>
              <a:rPr lang="en-US" sz="2000" b="1" dirty="0">
                <a:solidFill>
                  <a:schemeClr val="tx1">
                    <a:lumMod val="75000"/>
                    <a:lumOff val="25000"/>
                  </a:schemeClr>
                </a:solidFill>
                <a:cs typeface="Futura Medium" panose="020B0602020204020303" pitchFamily="34" charset="-79"/>
              </a:rPr>
              <a:t>Congenital disorders (CD) =</a:t>
            </a:r>
            <a:r>
              <a:rPr lang="en-US" sz="2000" dirty="0">
                <a:solidFill>
                  <a:schemeClr val="tx1">
                    <a:lumMod val="75000"/>
                    <a:lumOff val="25000"/>
                  </a:schemeClr>
                </a:solidFill>
                <a:cs typeface="Futura Medium" panose="020B0602020204020303" pitchFamily="34" charset="-79"/>
              </a:rPr>
              <a:t> abnormalities in structure or function present at birth, whether obvious/manifesting at birth or later in life. May be caused by genetics/partial genetics (80%) or environmental issues.</a:t>
            </a:r>
          </a:p>
          <a:p>
            <a:pPr marL="457200" indent="-457200">
              <a:buFont typeface="+mj-lt"/>
              <a:buAutoNum type="arabicPeriod"/>
            </a:pPr>
            <a:r>
              <a:rPr lang="en-US" sz="2000" b="1" dirty="0">
                <a:solidFill>
                  <a:schemeClr val="tx1">
                    <a:lumMod val="75000"/>
                    <a:lumOff val="25000"/>
                  </a:schemeClr>
                </a:solidFill>
                <a:cs typeface="Futura Medium" panose="020B0602020204020303" pitchFamily="34" charset="-79"/>
              </a:rPr>
              <a:t>Rare diseases (RD) = </a:t>
            </a:r>
            <a:r>
              <a:rPr lang="en-US" sz="2000" dirty="0">
                <a:solidFill>
                  <a:schemeClr val="tx1">
                    <a:lumMod val="75000"/>
                    <a:lumOff val="25000"/>
                  </a:schemeClr>
                </a:solidFill>
                <a:cs typeface="Futura Medium" panose="020B0602020204020303" pitchFamily="34" charset="-79"/>
              </a:rPr>
              <a:t>conditions occurring at a low prevalence i.e. less than 1 in 2000 of the population. Includes inherited, genetic and acquired conditions. Although individually rare, RD are collectively common.</a:t>
            </a:r>
          </a:p>
          <a:p>
            <a:pPr marL="457200" indent="-457200">
              <a:buFont typeface="+mj-lt"/>
              <a:buAutoNum type="arabicPeriod"/>
            </a:pPr>
            <a:r>
              <a:rPr lang="en-US" sz="2000" b="1" dirty="0">
                <a:solidFill>
                  <a:schemeClr val="tx1">
                    <a:lumMod val="75000"/>
                    <a:lumOff val="25000"/>
                  </a:schemeClr>
                </a:solidFill>
                <a:cs typeface="Futura Medium" panose="020B0602020204020303" pitchFamily="34" charset="-79"/>
              </a:rPr>
              <a:t>Most CD/RD </a:t>
            </a:r>
            <a:r>
              <a:rPr lang="en-US" b="1" dirty="0"/>
              <a:t>are non-communicable</a:t>
            </a:r>
            <a:r>
              <a:rPr lang="en-US" dirty="0"/>
              <a:t> </a:t>
            </a:r>
            <a:r>
              <a:rPr lang="en-US" b="1" dirty="0"/>
              <a:t>diseases</a:t>
            </a:r>
            <a:r>
              <a:rPr lang="en-US" dirty="0"/>
              <a:t> (NCD): and the first NCD experienced by people and need to be classified as such within the context of NHI. Many of the “diseases of lifestyle” are actually multifactorial CDs i.e. they have a genetic predisposition, highlighting the need for genetic services and integrating genetics into health promotion and disease prevention.</a:t>
            </a:r>
            <a:endParaRPr lang="en-US" sz="2000" dirty="0">
              <a:solidFill>
                <a:schemeClr val="tx1">
                  <a:lumMod val="75000"/>
                  <a:lumOff val="25000"/>
                </a:schemeClr>
              </a:solidFill>
              <a:cs typeface="Futura Medium" panose="020B0602020204020303" pitchFamily="34" charset="-79"/>
            </a:endParaRPr>
          </a:p>
          <a:p>
            <a:pPr marL="457200" indent="-457200">
              <a:buFont typeface="+mj-lt"/>
              <a:buAutoNum type="arabicPeriod"/>
            </a:pPr>
            <a:r>
              <a:rPr lang="en-US" sz="2000" b="1" dirty="0">
                <a:solidFill>
                  <a:schemeClr val="tx1">
                    <a:lumMod val="75000"/>
                    <a:lumOff val="25000"/>
                  </a:schemeClr>
                </a:solidFill>
                <a:cs typeface="Futura Medium" panose="020B0602020204020303" pitchFamily="34" charset="-79"/>
              </a:rPr>
              <a:t>Absent terms</a:t>
            </a:r>
            <a:r>
              <a:rPr lang="en-US" sz="2000" dirty="0">
                <a:solidFill>
                  <a:schemeClr val="tx1">
                    <a:lumMod val="75000"/>
                    <a:lumOff val="25000"/>
                  </a:schemeClr>
                </a:solidFill>
                <a:cs typeface="Futura Medium" panose="020B0602020204020303" pitchFamily="34" charset="-79"/>
              </a:rPr>
              <a:t>: </a:t>
            </a:r>
            <a:r>
              <a:rPr lang="en-US" sz="2000" dirty="0" err="1">
                <a:solidFill>
                  <a:schemeClr val="tx1">
                    <a:lumMod val="75000"/>
                    <a:lumOff val="25000"/>
                  </a:schemeClr>
                </a:solidFill>
                <a:cs typeface="Futura Medium" panose="020B0602020204020303" pitchFamily="34" charset="-79"/>
              </a:rPr>
              <a:t>eg.</a:t>
            </a:r>
            <a:r>
              <a:rPr lang="en-US" sz="2000" dirty="0">
                <a:solidFill>
                  <a:schemeClr val="tx1">
                    <a:lumMod val="75000"/>
                    <a:lumOff val="25000"/>
                  </a:schemeClr>
                </a:solidFill>
                <a:cs typeface="Futura Medium" panose="020B0602020204020303" pitchFamily="34" charset="-79"/>
              </a:rPr>
              <a:t> People living with </a:t>
            </a:r>
            <a:r>
              <a:rPr lang="en-US" sz="2000" dirty="0" err="1">
                <a:solidFill>
                  <a:schemeClr val="tx1">
                    <a:lumMod val="75000"/>
                    <a:lumOff val="25000"/>
                  </a:schemeClr>
                </a:solidFill>
                <a:cs typeface="Futura Medium" panose="020B0602020204020303" pitchFamily="34" charset="-79"/>
              </a:rPr>
              <a:t>disabiity</a:t>
            </a:r>
            <a:endParaRPr lang="en-US" sz="2000" dirty="0">
              <a:solidFill>
                <a:schemeClr val="tx1">
                  <a:lumMod val="75000"/>
                  <a:lumOff val="25000"/>
                </a:schemeClr>
              </a:solidFill>
              <a:cs typeface="Futura Medium" panose="020B0602020204020303" pitchFamily="34" charset="-79"/>
            </a:endParaRPr>
          </a:p>
          <a:p>
            <a:pPr marL="457200" indent="-457200">
              <a:buFont typeface="+mj-lt"/>
              <a:buAutoNum type="arabicPeriod"/>
            </a:pPr>
            <a:endParaRPr lang="en-US" dirty="0">
              <a:solidFill>
                <a:schemeClr val="tx1">
                  <a:lumMod val="75000"/>
                  <a:lumOff val="25000"/>
                </a:schemeClr>
              </a:solidFill>
              <a:cs typeface="Futura Medium" panose="020B0602020204020303" pitchFamily="34" charset="-79"/>
            </a:endParaRPr>
          </a:p>
          <a:p>
            <a:pPr marL="285750" indent="-285750">
              <a:buFont typeface="Arial" panose="020B0604020202020204" pitchFamily="34" charset="0"/>
              <a:buChar char="•"/>
            </a:pPr>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xmlns="" val="95689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739391" y="266000"/>
            <a:ext cx="4847771"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Definitions</a:t>
            </a:r>
          </a:p>
        </p:txBody>
      </p:sp>
      <p:sp>
        <p:nvSpPr>
          <p:cNvPr id="4" name="Rectangle 3">
            <a:extLst>
              <a:ext uri="{FF2B5EF4-FFF2-40B4-BE49-F238E27FC236}">
                <a16:creationId xmlns:a16="http://schemas.microsoft.com/office/drawing/2014/main" xmlns="" id="{CFDE5EC7-3C00-43FE-A851-8CD95BE4276C}"/>
              </a:ext>
            </a:extLst>
          </p:cNvPr>
          <p:cNvSpPr/>
          <p:nvPr/>
        </p:nvSpPr>
        <p:spPr>
          <a:xfrm>
            <a:off x="1389631" y="1404977"/>
            <a:ext cx="9782628" cy="369332"/>
          </a:xfrm>
          <a:prstGeom prst="rect">
            <a:avLst/>
          </a:prstGeom>
        </p:spPr>
        <p:txBody>
          <a:bodyPr wrap="square" numCol="2">
            <a:spAutoFit/>
          </a:bodyPr>
          <a:lstStyle/>
          <a:p>
            <a:pPr lvl="0"/>
            <a:r>
              <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rPr>
              <a:t>3. </a:t>
            </a:r>
            <a:r>
              <a:rPr lang="en-US" b="1" dirty="0">
                <a:solidFill>
                  <a:schemeClr val="tx1">
                    <a:lumMod val="75000"/>
                    <a:lumOff val="25000"/>
                  </a:schemeClr>
                </a:solidFill>
                <a:cs typeface="Futura Medium" panose="020B0602020204020303" pitchFamily="34" charset="-79"/>
              </a:rPr>
              <a:t>Ambiguous terms</a:t>
            </a:r>
            <a:r>
              <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
        <p:nvSpPr>
          <p:cNvPr id="7" name="Rectangle 6">
            <a:extLst>
              <a:ext uri="{FF2B5EF4-FFF2-40B4-BE49-F238E27FC236}">
                <a16:creationId xmlns:a16="http://schemas.microsoft.com/office/drawing/2014/main" xmlns="" id="{B94737D4-91E8-4391-B2B2-F9AAE9594011}"/>
              </a:ext>
            </a:extLst>
          </p:cNvPr>
          <p:cNvSpPr/>
          <p:nvPr/>
        </p:nvSpPr>
        <p:spPr>
          <a:xfrm>
            <a:off x="1666599" y="1866642"/>
            <a:ext cx="8382374" cy="5324535"/>
          </a:xfrm>
          <a:prstGeom prst="rect">
            <a:avLst/>
          </a:prstGeom>
        </p:spPr>
        <p:txBody>
          <a:bodyPr wrap="square" numCol="2">
            <a:spAutoFit/>
          </a:bodyPr>
          <a:lstStyle/>
          <a:p>
            <a:pPr marL="285750" lvl="0" indent="-285750">
              <a:buFont typeface="Wingdings" panose="05000000000000000000" pitchFamily="2" charset="2"/>
              <a:buChar char="§"/>
            </a:pPr>
            <a:r>
              <a:rPr lang="en-US" sz="2000" dirty="0"/>
              <a:t>Mandatory prepayment</a:t>
            </a:r>
            <a:endParaRPr lang="en-ZA" sz="2000" dirty="0"/>
          </a:p>
          <a:p>
            <a:pPr marL="285750" lvl="0" indent="-285750">
              <a:buFont typeface="Wingdings" panose="05000000000000000000" pitchFamily="2" charset="2"/>
              <a:buChar char="§"/>
            </a:pPr>
            <a:r>
              <a:rPr lang="en-US" sz="2000" dirty="0"/>
              <a:t>Active purchasing</a:t>
            </a:r>
            <a:endParaRPr lang="en-ZA" sz="2000" dirty="0"/>
          </a:p>
          <a:p>
            <a:pPr marL="285750" lvl="0" indent="-285750">
              <a:buFont typeface="Wingdings" panose="05000000000000000000" pitchFamily="2" charset="2"/>
              <a:buChar char="§"/>
            </a:pPr>
            <a:r>
              <a:rPr lang="en-US" sz="2000" dirty="0"/>
              <a:t>Undesirable, unethical</a:t>
            </a:r>
            <a:endParaRPr lang="en-ZA" sz="2000" dirty="0"/>
          </a:p>
          <a:p>
            <a:pPr marL="285750" lvl="0" indent="-285750">
              <a:buFont typeface="Wingdings" panose="05000000000000000000" pitchFamily="2" charset="2"/>
              <a:buChar char="§"/>
            </a:pPr>
            <a:r>
              <a:rPr lang="en-US" sz="2000" dirty="0"/>
              <a:t>Progressive realization</a:t>
            </a:r>
            <a:endParaRPr lang="en-ZA" sz="2000" dirty="0"/>
          </a:p>
          <a:p>
            <a:pPr marL="285750" lvl="0" indent="-285750">
              <a:buFont typeface="Wingdings" panose="05000000000000000000" pitchFamily="2" charset="2"/>
              <a:buChar char="§"/>
            </a:pPr>
            <a:r>
              <a:rPr lang="en-US" sz="2000" dirty="0"/>
              <a:t>Good quality personal health care services</a:t>
            </a:r>
            <a:endParaRPr lang="en-ZA" sz="2000" dirty="0"/>
          </a:p>
          <a:p>
            <a:pPr marL="285750" lvl="0" indent="-285750">
              <a:buFont typeface="Wingdings" panose="05000000000000000000" pitchFamily="2" charset="2"/>
              <a:buChar char="§"/>
            </a:pPr>
            <a:r>
              <a:rPr lang="en-US" sz="2000" dirty="0"/>
              <a:t>Universality &amp; social solidarity</a:t>
            </a:r>
            <a:endParaRPr lang="en-ZA" sz="2000" dirty="0"/>
          </a:p>
          <a:p>
            <a:pPr marL="285750" lvl="0" indent="-285750">
              <a:buFont typeface="Wingdings" panose="05000000000000000000" pitchFamily="2" charset="2"/>
              <a:buChar char="§"/>
            </a:pPr>
            <a:r>
              <a:rPr lang="en-US" sz="2000" dirty="0"/>
              <a:t>Health establishment &amp; health agency</a:t>
            </a:r>
            <a:endParaRPr lang="en-ZA" sz="2000" dirty="0"/>
          </a:p>
          <a:p>
            <a:pPr marL="285750" lvl="0" indent="-285750">
              <a:buFont typeface="Wingdings" panose="05000000000000000000" pitchFamily="2" charset="2"/>
              <a:buChar char="§"/>
            </a:pPr>
            <a:r>
              <a:rPr lang="en-US" sz="2000" dirty="0"/>
              <a:t>Beneficiary</a:t>
            </a:r>
            <a:endParaRPr lang="en-ZA" sz="2000" dirty="0"/>
          </a:p>
          <a:p>
            <a:pPr marL="285750" lvl="0" indent="-285750">
              <a:buFont typeface="Wingdings" panose="05000000000000000000" pitchFamily="2" charset="2"/>
              <a:buChar char="§"/>
            </a:pPr>
            <a:r>
              <a:rPr lang="en-US" sz="2000" dirty="0"/>
              <a:t>Financial risk (definition in MSA</a:t>
            </a:r>
            <a:endParaRPr lang="en-ZA"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endParaRPr lang="en-US" sz="2000" dirty="0"/>
          </a:p>
          <a:p>
            <a:pPr marL="285750" lvl="0" indent="-285750">
              <a:buFont typeface="Wingdings" panose="05000000000000000000" pitchFamily="2" charset="2"/>
              <a:buChar char="§"/>
            </a:pPr>
            <a:r>
              <a:rPr lang="en-US" sz="2000" dirty="0" err="1"/>
              <a:t>Portablity</a:t>
            </a:r>
            <a:r>
              <a:rPr lang="en-US" sz="2000" dirty="0"/>
              <a:t> (in this context)</a:t>
            </a:r>
          </a:p>
          <a:p>
            <a:pPr marL="285750" lvl="0" indent="-285750">
              <a:buFont typeface="Wingdings" panose="05000000000000000000" pitchFamily="2" charset="2"/>
              <a:buChar char="§"/>
            </a:pPr>
            <a:r>
              <a:rPr lang="en-US" sz="2000" dirty="0"/>
              <a:t>Quality health service benefits (including novel, expensive therapies)</a:t>
            </a:r>
            <a:endParaRPr lang="en-ZA" sz="2000" dirty="0"/>
          </a:p>
          <a:p>
            <a:pPr marL="285750" lvl="0" indent="-285750">
              <a:buFont typeface="Wingdings" panose="05000000000000000000" pitchFamily="2" charset="2"/>
              <a:buChar char="§"/>
            </a:pPr>
            <a:r>
              <a:rPr lang="en-US" sz="2000" dirty="0"/>
              <a:t>Unreasonable grounds</a:t>
            </a:r>
            <a:endParaRPr lang="en-ZA" sz="2000" dirty="0"/>
          </a:p>
          <a:p>
            <a:pPr marL="285750" lvl="0" indent="-285750">
              <a:buFont typeface="Wingdings" panose="05000000000000000000" pitchFamily="2" charset="2"/>
              <a:buChar char="§"/>
            </a:pPr>
            <a:r>
              <a:rPr lang="en-US" sz="2000" dirty="0"/>
              <a:t>Cost-effective (in this context)</a:t>
            </a:r>
            <a:endParaRPr lang="en-ZA" sz="2000" dirty="0"/>
          </a:p>
          <a:p>
            <a:pPr marL="285750" lvl="0" indent="-285750">
              <a:buFont typeface="Wingdings" panose="05000000000000000000" pitchFamily="2" charset="2"/>
              <a:buChar char="§"/>
            </a:pPr>
            <a:r>
              <a:rPr lang="en-US" sz="2000" dirty="0"/>
              <a:t>Adequate notice</a:t>
            </a:r>
            <a:endParaRPr lang="en-ZA" sz="2000" dirty="0"/>
          </a:p>
          <a:p>
            <a:pPr marL="285750" lvl="0" indent="-285750">
              <a:buFont typeface="Wingdings" panose="05000000000000000000" pitchFamily="2" charset="2"/>
              <a:buChar char="§"/>
            </a:pPr>
            <a:r>
              <a:rPr lang="en-US" sz="2000" dirty="0"/>
              <a:t>Reasonable opportunity</a:t>
            </a:r>
            <a:endParaRPr lang="en-ZA" sz="2000" dirty="0"/>
          </a:p>
          <a:p>
            <a:pPr marL="285750" lvl="0" indent="-285750">
              <a:buFont typeface="Wingdings" panose="05000000000000000000" pitchFamily="2" charset="2"/>
              <a:buChar char="§"/>
            </a:pPr>
            <a:r>
              <a:rPr lang="en-US" sz="2000" dirty="0"/>
              <a:t>Complementary health service benefits</a:t>
            </a:r>
            <a:endParaRPr lang="en-ZA" sz="2000" dirty="0"/>
          </a:p>
          <a:p>
            <a:pPr marL="285750" lvl="0" indent="-285750">
              <a:buFont typeface="Wingdings" panose="05000000000000000000" pitchFamily="2" charset="2"/>
              <a:buChar char="§"/>
            </a:pPr>
            <a:r>
              <a:rPr lang="en-US" sz="2000" dirty="0"/>
              <a:t>Comprehensive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ZA" dirty="0"/>
          </a:p>
          <a:p>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a:p>
            <a:pPr marL="285750" indent="-285750">
              <a:buFont typeface="Arial" panose="020B0604020202020204" pitchFamily="34" charset="0"/>
              <a:buChar char="•"/>
            </a:pPr>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a:p>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xmlns="" val="142827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322307" y="203400"/>
            <a:ext cx="9677437"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Access to healthcare</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322307" y="1055644"/>
            <a:ext cx="11226800" cy="5601533"/>
          </a:xfrm>
          <a:prstGeom prst="rect">
            <a:avLst/>
          </a:prstGeom>
        </p:spPr>
        <p:txBody>
          <a:bodyPr wrap="square">
            <a:spAutoFit/>
          </a:bodyPr>
          <a:lstStyle/>
          <a:p>
            <a:pPr marL="285750" lvl="0" indent="-285750">
              <a:buFont typeface="Arial" panose="020B0604020202020204" pitchFamily="34" charset="0"/>
              <a:buChar char="•"/>
            </a:pPr>
            <a:r>
              <a:rPr lang="en-US" sz="2000" dirty="0"/>
              <a:t>Many congenital disorders (CDs) and rare diseases (RD) are complex conditions involving a number of body systems requiring care from a variety of different medical specialists and allied healthcare professionals</a:t>
            </a:r>
          </a:p>
          <a:p>
            <a:pPr marL="285750" indent="-285750">
              <a:buFont typeface="Arial" panose="020B0604020202020204" pitchFamily="34" charset="0"/>
              <a:buChar char="•"/>
            </a:pPr>
            <a:r>
              <a:rPr lang="en-US" sz="2000" dirty="0">
                <a:solidFill>
                  <a:prstClr val="black">
                    <a:lumMod val="75000"/>
                    <a:lumOff val="25000"/>
                  </a:prstClr>
                </a:solidFill>
                <a:cs typeface="Futura Medium" panose="020B0602020204020303" pitchFamily="34" charset="-79"/>
              </a:rPr>
              <a:t>NHI does not affectively provide for/uphold constitutional rights of those with CD/RD: according to </a:t>
            </a:r>
            <a:r>
              <a:rPr lang="en-US" sz="2000" dirty="0"/>
              <a:t>RSA Constitution (S 36(1)) “</a:t>
            </a:r>
            <a:r>
              <a:rPr lang="en-US" sz="2000" i="1" dirty="0"/>
              <a:t>must be reasonable, justifiable in open democratic society based on human dignity, equality and freedom, taking into account all relevant factors.”</a:t>
            </a:r>
            <a:endParaRPr lang="en-US" sz="2000" i="1" dirty="0">
              <a:solidFill>
                <a:prstClr val="black">
                  <a:lumMod val="75000"/>
                  <a:lumOff val="25000"/>
                </a:prstClr>
              </a:solidFill>
              <a:cs typeface="Futura Medium" panose="020B0602020204020303" pitchFamily="34"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lumMod val="75000"/>
                    <a:lumOff val="25000"/>
                  </a:prstClr>
                </a:solidFill>
                <a:cs typeface="Futura Medium" panose="020B0602020204020303" pitchFamily="34" charset="-79"/>
              </a:rPr>
              <a:t>Limits rights to access healthcare by those affected by CD/RD, s</a:t>
            </a:r>
            <a:r>
              <a:rPr lang="en-US" sz="2000" dirty="0"/>
              <a:t>pecifically: </a:t>
            </a:r>
          </a:p>
          <a:p>
            <a:pPr marL="742950" lvl="1" indent="-285750">
              <a:buFont typeface="Wingdings" panose="05000000000000000000" pitchFamily="2" charset="2"/>
              <a:buChar char="§"/>
            </a:pPr>
            <a:r>
              <a:rPr lang="en-US" sz="2000" b="1" dirty="0"/>
              <a:t>Section 10(2)(c)</a:t>
            </a:r>
            <a:r>
              <a:rPr lang="en-US" sz="2000" dirty="0"/>
              <a:t> - Adhering to referral pathways determined by a health establishment to have their condition funded is not always an option for those affected by CD/RD.</a:t>
            </a:r>
            <a:endParaRPr lang="en-ZA" sz="2000" dirty="0"/>
          </a:p>
          <a:p>
            <a:pPr marL="742950" lvl="1" indent="-285750">
              <a:buFont typeface="Wingdings" panose="05000000000000000000" pitchFamily="2" charset="2"/>
              <a:buChar char="§"/>
            </a:pPr>
            <a:r>
              <a:rPr lang="en-US" sz="2000" b="1" dirty="0"/>
              <a:t>Section 10(3)(b)</a:t>
            </a:r>
            <a:r>
              <a:rPr lang="en-US" sz="2000" dirty="0"/>
              <a:t> - No ‘cost-effective’ intervention in existence for many rare CD/RD. Interventions may be novel/expensive (often off-label use) with no alternative treatment. Bill excludes conditions without a ‘cost effective’ solution in </a:t>
            </a:r>
            <a:r>
              <a:rPr lang="en-US" sz="2000" dirty="0" err="1"/>
              <a:t>favour</a:t>
            </a:r>
            <a:r>
              <a:rPr lang="en-US" sz="2000" dirty="0"/>
              <a:t> of those where available/affordable interventions. E.g. of enzyme replacement therapy (ERT). Cannot be based on cost alone.</a:t>
            </a:r>
          </a:p>
          <a:p>
            <a:pPr marL="742950" lvl="1" indent="-285750">
              <a:buFont typeface="Wingdings" panose="05000000000000000000" pitchFamily="2" charset="2"/>
              <a:buChar char="§"/>
            </a:pPr>
            <a:r>
              <a:rPr lang="en-US" sz="2000" b="1" dirty="0"/>
              <a:t>Section 10(6)</a:t>
            </a:r>
            <a:r>
              <a:rPr lang="en-US" sz="2000" dirty="0"/>
              <a:t> – A user may purchase health care services not reimbursed by the fund through private healthcare insurance. But MSA amendment Bill states that the Registrar may </a:t>
            </a:r>
            <a:br>
              <a:rPr lang="en-US" sz="2000" dirty="0"/>
            </a:br>
            <a:r>
              <a:rPr lang="en-US" sz="2000" dirty="0"/>
              <a:t>restrict the extent of benefits offered by a medical scheme regarding benefits and </a:t>
            </a:r>
            <a:br>
              <a:rPr lang="en-US" sz="2000" dirty="0"/>
            </a:br>
            <a:r>
              <a:rPr lang="en-US" sz="2000" dirty="0"/>
              <a:t>services offered under the NHI Fund (Amendment to Section 34 of Act 131 1998). </a:t>
            </a:r>
            <a:endParaRPr lang="en-ZA" sz="2000" dirty="0"/>
          </a:p>
          <a:p>
            <a:pPr marL="285750" lvl="0" indent="-285750">
              <a:buFont typeface="Arial" panose="020B0604020202020204" pitchFamily="34" charset="0"/>
              <a:buChar cha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368165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418670" y="104211"/>
            <a:ext cx="10770946"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Fund Income &amp; Coverage </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508000" y="1024742"/>
            <a:ext cx="10911840" cy="4062651"/>
          </a:xfrm>
          <a:prstGeom prst="rect">
            <a:avLst/>
          </a:prstGeom>
        </p:spPr>
        <p:txBody>
          <a:bodyPr wrap="square">
            <a:spAutoFit/>
          </a:bodyPr>
          <a:lstStyle/>
          <a:p>
            <a:pPr marL="342900" indent="-342900">
              <a:buFont typeface="+mj-lt"/>
              <a:buAutoNum type="arabicPeriod"/>
            </a:pPr>
            <a:r>
              <a:rPr lang="en-US" sz="2000" b="1" i="1" dirty="0"/>
              <a:t>Section 3(b): T</a:t>
            </a:r>
            <a:r>
              <a:rPr lang="en-US" sz="2000" dirty="0"/>
              <a:t>he Fund is the single public purchaser and financier of health services in the South Africa. There is no reference to the mechanism by which the fund will be financed and this needs to be clarified and detailed. A provisional funding framework should have been in place (i.e. a means to financially provide for the scheme) prior to the drafting of the Bill.</a:t>
            </a:r>
          </a:p>
          <a:p>
            <a:pPr marL="342900" indent="-342900">
              <a:buFont typeface="+mj-lt"/>
              <a:buAutoNum type="arabicPeriod"/>
            </a:pPr>
            <a:r>
              <a:rPr lang="en-US" sz="2000" b="1" i="1" dirty="0"/>
              <a:t>Section (4)(a)…</a:t>
            </a:r>
            <a:r>
              <a:rPr lang="en-US" sz="2000" i="1" dirty="0"/>
              <a:t>to establish and maintain an efficient fund through the consolidation of revenue so as to protect users against financial risk. </a:t>
            </a:r>
            <a:r>
              <a:rPr lang="en-US" sz="2000" dirty="0"/>
              <a:t>The financial burden imposed on families affected by CDs &amp; RD is already immense (full time care, loss of earnings). If required to pay NHI Fund from taxable earnings, this will further decrease the amount available to obtain appropriate complementary cover, placing them at further financial risk. This may result in vulnerable groups paying for a mandatory service that does not provide for their needs and pay additional costs for private services not provided through NHI.</a:t>
            </a:r>
          </a:p>
          <a:p>
            <a:pPr marL="342900" indent="-342900">
              <a:buFont typeface="+mj-lt"/>
              <a:buAutoNum type="arabicPeriod"/>
            </a:pPr>
            <a:r>
              <a:rPr lang="en-US" sz="2000" dirty="0"/>
              <a:t>Potential NHI financing via a tax levy has sustainability issues i.e. 10% of population pay &gt;90% taxes. </a:t>
            </a:r>
          </a:p>
          <a:p>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xmlns="" val="230595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418670" y="104211"/>
            <a:ext cx="10770946"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Fund Income &amp; Coverage </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730502" y="1024742"/>
            <a:ext cx="10923018" cy="49859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4. Section 5(C):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provides for the fund to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design healthcare services as advised by the relevant committee of the Board which will be purchased by the Fund on behalf of users”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lvl="1" indent="-285750">
              <a:buFont typeface="Arial" panose="020B0604020202020204" pitchFamily="34" charset="0"/>
              <a:buChar char="•"/>
            </a:pPr>
            <a:r>
              <a:rPr lang="en-US" sz="2000" dirty="0">
                <a:solidFill>
                  <a:prstClr val="black"/>
                </a:solidFill>
              </a:rPr>
              <a:t>Details on decision-making about which conditions included?</a:t>
            </a:r>
          </a:p>
          <a:p>
            <a:pPr marL="742950" lvl="1" indent="-285750">
              <a:buFont typeface="Arial" panose="020B0604020202020204" pitchFamily="34" charset="0"/>
              <a:buChar char="•"/>
            </a:pPr>
            <a:r>
              <a:rPr lang="en-US" sz="2000" dirty="0">
                <a:solidFill>
                  <a:prstClr val="black"/>
                </a:solidFill>
                <a:latin typeface="Calibri" panose="020F0502020204030204"/>
              </a:rPr>
              <a:t>S</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ervices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purchased to cover the treatment of less common conditions?</a:t>
            </a:r>
            <a:r>
              <a:rPr lang="en-US" sz="2000" dirty="0">
                <a:solidFill>
                  <a:prstClr val="black"/>
                </a:solidFill>
              </a:rPr>
              <a:t> Based on previously published NHI benefits framework, there is no provision made for CD/RD coverage.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pPr>
            <a:r>
              <a:rPr lang="en-US" sz="2000" dirty="0">
                <a:solidFill>
                  <a:prstClr val="black"/>
                </a:solidFill>
                <a:latin typeface="Calibri" panose="020F0502020204030204"/>
              </a:rPr>
              <a:t>What about less common conditions? Those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affected by </a:t>
            </a:r>
            <a:r>
              <a:rPr lang="en-US" sz="2000" dirty="0">
                <a:solidFill>
                  <a:prstClr val="black"/>
                </a:solidFill>
                <a:latin typeface="Calibri" panose="020F0502020204030204"/>
              </a:rPr>
              <a:t>CD/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RD required to contribute to the fund/register as a user have no say in the purchase of services. </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NHI claims to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prioritise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services to populations most in need - which should include CD/RD</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Unclear from draft Bill if these patients will be covered at all by the fund</a:t>
            </a:r>
            <a:r>
              <a:rPr lang="en-US" sz="2000" dirty="0">
                <a:solidFill>
                  <a:prstClr val="black"/>
                </a:solidFill>
              </a:rPr>
              <a:t>. So, while these patients/families will be required to register as users of the NHI fund, many will not have the treatment of their conditions funded. </a:t>
            </a:r>
          </a:p>
          <a:p>
            <a:r>
              <a:rPr lang="en-US" sz="2000" b="1" dirty="0"/>
              <a:t>5. ‘Cost effectiveness’ </a:t>
            </a:r>
            <a:r>
              <a:rPr lang="en-US" sz="2000" dirty="0"/>
              <a:t>relative to personal risk/cost and the overall socioeconomic impact has not been considered. E.g. conservative treatment of scoliosis via physio &amp; bracing (R50 000 per brace) versus spinal surgery (R200-300 000). Surgery should be last resort, and after the child has stopped growing to prevent stunting. Currently in State, surgery is only offering &amp; limited to severe cases.</a:t>
            </a:r>
            <a:endParaRPr lang="en-ZA" sz="2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214207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418670" y="104211"/>
            <a:ext cx="10770946" cy="1046644"/>
          </a:xfrm>
        </p:spPr>
        <p:txBody>
          <a:bodyPr/>
          <a:lstStyle/>
          <a:p>
            <a:r>
              <a:rPr lang="en-US" sz="6500" dirty="0">
                <a:solidFill>
                  <a:srgbClr val="00B2A9"/>
                </a:solidFill>
                <a:latin typeface="Futura Medium" panose="020B0602020204020303" pitchFamily="34" charset="-79"/>
                <a:cs typeface="Futura Medium" panose="020B0602020204020303" pitchFamily="34" charset="-79"/>
              </a:rPr>
              <a:t>Fund Income &amp; Coverage </a:t>
            </a:r>
          </a:p>
        </p:txBody>
      </p:sp>
      <p:sp>
        <p:nvSpPr>
          <p:cNvPr id="11" name="Rectangle 10">
            <a:extLst>
              <a:ext uri="{FF2B5EF4-FFF2-40B4-BE49-F238E27FC236}">
                <a16:creationId xmlns:a16="http://schemas.microsoft.com/office/drawing/2014/main" xmlns="" id="{3439AE68-B843-B544-9317-299925C9F3B8}"/>
              </a:ext>
            </a:extLst>
          </p:cNvPr>
          <p:cNvSpPr/>
          <p:nvPr/>
        </p:nvSpPr>
        <p:spPr>
          <a:xfrm>
            <a:off x="730502" y="1024742"/>
            <a:ext cx="10953498" cy="3447098"/>
          </a:xfrm>
          <a:prstGeom prst="rect">
            <a:avLst/>
          </a:prstGeom>
        </p:spPr>
        <p:txBody>
          <a:bodyPr wrap="square">
            <a:spAutoFit/>
          </a:bodyPr>
          <a:lstStyle/>
          <a:p>
            <a:pPr marL="285750" lvl="0" indent="-285750">
              <a:buFont typeface="Arial" panose="020B0604020202020204" pitchFamily="34" charset="0"/>
              <a:buChar char="•"/>
            </a:pPr>
            <a:r>
              <a:rPr lang="en-US" sz="2000" dirty="0">
                <a:cs typeface="Futura Medium" panose="020B0602020204020303"/>
              </a:rPr>
              <a:t>Concerns that 85% of public hospitals and clinics could not be accredited to participate in an NHI system because they were unable to comply adequately with basic healthcare norms and standards, such as maintaining proper hygiene and having medicines available. These problems require significantly improved operational and financial management.</a:t>
            </a:r>
            <a:endParaRPr lang="en-ZA" sz="2000" dirty="0">
              <a:cs typeface="Futura Medium" panose="020B0602020204020303"/>
            </a:endParaRPr>
          </a:p>
          <a:p>
            <a:pPr marL="285750" lvl="0" indent="-285750">
              <a:buFont typeface="Arial" panose="020B0604020202020204" pitchFamily="34" charset="0"/>
              <a:buChar char="•"/>
            </a:pPr>
            <a:r>
              <a:rPr lang="en-US" sz="2000" dirty="0">
                <a:cs typeface="Futura Medium" panose="020B0602020204020303"/>
              </a:rPr>
              <a:t>For South African citizens to truly benefit from a universal health coverage system there is a need for stronger accountability for wrongdoing and accountability amongst political and civil servants involved in the operation of the fund. Failure to do this will directly impact the entitled user/beneficiary’s </a:t>
            </a:r>
            <a:r>
              <a:rPr lang="en-US" sz="2000" i="1" dirty="0">
                <a:cs typeface="Futura Medium" panose="020B0602020204020303"/>
              </a:rPr>
              <a:t>right to life and to have access to health care services</a:t>
            </a:r>
            <a:r>
              <a:rPr lang="en-US" sz="2000" dirty="0">
                <a:cs typeface="Futura Medium" panose="020B0602020204020303"/>
              </a:rPr>
              <a:t>. Furthermore, t</a:t>
            </a:r>
            <a:r>
              <a:rPr lang="en-US" sz="2000" i="1" dirty="0">
                <a:cs typeface="Futura Medium" panose="020B0602020204020303"/>
              </a:rPr>
              <a:t>he state must take reasonable legislative and other measures, within its available resources, to achieve the progressive </a:t>
            </a:r>
            <a:r>
              <a:rPr lang="en-US" sz="2000" i="1" dirty="0" err="1">
                <a:cs typeface="Futura Medium" panose="020B0602020204020303"/>
              </a:rPr>
              <a:t>realisation</a:t>
            </a:r>
            <a:r>
              <a:rPr lang="en-US" sz="2000" i="1" dirty="0">
                <a:cs typeface="Futura Medium" panose="020B0602020204020303"/>
              </a:rPr>
              <a:t> of each of these rights.</a:t>
            </a:r>
            <a:endParaRPr lang="en-ZA" sz="2000" dirty="0">
              <a:cs typeface="Futura Medium" panose="020B06020202040203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xmlns="" val="31885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xmlns="" id="{4155DF8D-C5B9-ED47-8034-7BF24A0BD383}"/>
              </a:ext>
            </a:extLst>
          </p:cNvPr>
          <p:cNvSpPr>
            <a:spLocks noGrp="1"/>
          </p:cNvSpPr>
          <p:nvPr>
            <p:ph type="ctrTitle"/>
          </p:nvPr>
        </p:nvSpPr>
        <p:spPr>
          <a:xfrm>
            <a:off x="277269" y="0"/>
            <a:ext cx="11914731" cy="1046644"/>
          </a:xfrm>
        </p:spPr>
        <p:txBody>
          <a:bodyPr/>
          <a:lstStyle/>
          <a:p>
            <a:r>
              <a:rPr lang="en-US" sz="6500" dirty="0">
                <a:solidFill>
                  <a:srgbClr val="D91C5C"/>
                </a:solidFill>
                <a:latin typeface="Futura Medium" panose="020B0602020204020303" pitchFamily="34" charset="-79"/>
                <a:cs typeface="Futura Medium" panose="020B0602020204020303" pitchFamily="34" charset="-79"/>
              </a:rPr>
              <a:t>Continuation of Care &amp; Referral Pathways </a:t>
            </a:r>
            <a:r>
              <a:rPr lang="en-US" sz="6600" b="0" dirty="0">
                <a:solidFill>
                  <a:prstClr val="black">
                    <a:lumMod val="75000"/>
                    <a:lumOff val="25000"/>
                  </a:prstClr>
                </a:solidFill>
                <a:latin typeface="Futura Medium" panose="020B0602020204020303" pitchFamily="34" charset="-79"/>
                <a:cs typeface="Futura Medium" panose="020B0602020204020303" pitchFamily="34" charset="-79"/>
              </a:rPr>
              <a:t/>
            </a:r>
            <a:br>
              <a:rPr lang="en-US" sz="6600" b="0" dirty="0">
                <a:solidFill>
                  <a:prstClr val="black">
                    <a:lumMod val="75000"/>
                    <a:lumOff val="25000"/>
                  </a:prstClr>
                </a:solidFill>
                <a:latin typeface="Futura Medium" panose="020B0602020204020303" pitchFamily="34" charset="-79"/>
                <a:cs typeface="Futura Medium" panose="020B0602020204020303" pitchFamily="34" charset="-79"/>
              </a:rPr>
            </a:br>
            <a:endParaRPr lang="en-US" sz="6500" dirty="0">
              <a:solidFill>
                <a:srgbClr val="D91C5C"/>
              </a:solidFill>
              <a:latin typeface="Futura Medium" panose="020B0602020204020303" pitchFamily="34" charset="-79"/>
              <a:cs typeface="Futura Medium" panose="020B0602020204020303" pitchFamily="34" charset="-79"/>
            </a:endParaRPr>
          </a:p>
        </p:txBody>
      </p:sp>
      <p:sp>
        <p:nvSpPr>
          <p:cNvPr id="11" name="Rectangle 10">
            <a:extLst>
              <a:ext uri="{FF2B5EF4-FFF2-40B4-BE49-F238E27FC236}">
                <a16:creationId xmlns:a16="http://schemas.microsoft.com/office/drawing/2014/main" xmlns="" id="{3439AE68-B843-B544-9317-299925C9F3B8}"/>
              </a:ext>
            </a:extLst>
          </p:cNvPr>
          <p:cNvSpPr/>
          <p:nvPr/>
        </p:nvSpPr>
        <p:spPr>
          <a:xfrm>
            <a:off x="578926" y="1772399"/>
            <a:ext cx="11298113" cy="4985980"/>
          </a:xfrm>
          <a:prstGeom prst="rect">
            <a:avLst/>
          </a:prstGeom>
        </p:spPr>
        <p:txBody>
          <a:bodyPr wrap="square" numCol="1">
            <a:spAutoFit/>
          </a:bodyPr>
          <a:lstStyle/>
          <a:p>
            <a:pPr marL="457200" indent="-457200">
              <a:buFont typeface="+mj-lt"/>
              <a:buAutoNum type="arabicPeriod"/>
            </a:pPr>
            <a:r>
              <a:rPr lang="en-US" sz="2000" b="1" dirty="0">
                <a:cs typeface="Futura Medium" panose="020B0602020204020303"/>
              </a:rPr>
              <a:t>Section 10(2)(c): </a:t>
            </a:r>
            <a:r>
              <a:rPr lang="en-US" sz="2000" i="1" dirty="0">
                <a:cs typeface="Futura Medium" panose="020B0602020204020303"/>
              </a:rPr>
              <a:t>a user must comply with referral pathways determined by a health establishment, failing which, the fund will not be liable to make payment of any service benefits</a:t>
            </a:r>
            <a:r>
              <a:rPr lang="en-US" sz="2000" dirty="0">
                <a:cs typeface="Futura Medium" panose="020B0602020204020303"/>
              </a:rPr>
              <a:t>. This is not viable for CD &amp; RD patients.</a:t>
            </a:r>
          </a:p>
          <a:p>
            <a:pPr marL="457200" indent="-457200">
              <a:buFont typeface="+mj-lt"/>
              <a:buAutoNum type="arabicPeriod"/>
            </a:pPr>
            <a:r>
              <a:rPr lang="en-US" sz="2000" dirty="0">
                <a:cs typeface="Futura Medium" panose="020B0602020204020303"/>
              </a:rPr>
              <a:t>Implementation phases of NHI proposed but fails to deal with the practical issue of continuation of care by existing treating healthcare practitioner. Patients already diagnosed with CD/RD prior to NHI may already be receiving essential treatment under the care of a specific sub-specialist or multidisciplinary team of specialists and allied health care professionals. A delay in receiving continued lifesaving care could prove fatal. </a:t>
            </a:r>
            <a:endParaRPr lang="en-ZA" sz="2000" dirty="0">
              <a:cs typeface="Futura Medium" panose="020B0602020204020303"/>
            </a:endParaRPr>
          </a:p>
          <a:p>
            <a:pPr marL="457200" indent="-457200">
              <a:buFont typeface="+mj-lt"/>
              <a:buAutoNum type="arabicPeriod"/>
            </a:pPr>
            <a:r>
              <a:rPr lang="en-US" sz="2000" dirty="0">
                <a:cs typeface="Futura Medium" panose="020B0602020204020303"/>
              </a:rPr>
              <a:t>Practitioners’ specialty and expertise in treating a particular condition and not due to geographic convenience. Geographical convenience is often a luxury many CD/RD patients do not have, due to the shortage of specialists, especially outside of major urban areas.</a:t>
            </a:r>
          </a:p>
          <a:p>
            <a:pPr marL="457200" indent="-457200">
              <a:buFont typeface="+mj-lt"/>
              <a:buAutoNum type="arabicPeriod"/>
            </a:pPr>
            <a:r>
              <a:rPr lang="en-US" sz="2000" dirty="0">
                <a:cs typeface="Futura Medium" panose="020B0602020204020303"/>
              </a:rPr>
              <a:t>Adherence to referral pathways determined by a health establishment – starting with a patient assessed by a nurse or other primary health care provider. While appropriate for those </a:t>
            </a:r>
            <a:br>
              <a:rPr lang="en-US" sz="2000" dirty="0">
                <a:cs typeface="Futura Medium" panose="020B0602020204020303"/>
              </a:rPr>
            </a:br>
            <a:r>
              <a:rPr lang="en-US" sz="2000" dirty="0">
                <a:cs typeface="Futura Medium" panose="020B0602020204020303"/>
              </a:rPr>
              <a:t>affected by a less severe and more common illness e.g. a common cold,  is a likely </a:t>
            </a:r>
            <a:br>
              <a:rPr lang="en-US" sz="2000" dirty="0">
                <a:cs typeface="Futura Medium" panose="020B0602020204020303"/>
              </a:rPr>
            </a:br>
            <a:r>
              <a:rPr lang="en-US" sz="2000" dirty="0">
                <a:cs typeface="Futura Medium" panose="020B0602020204020303"/>
              </a:rPr>
              <a:t>waste of resources for CD/RD patients. Standard referral cannot be applied to all. </a:t>
            </a:r>
          </a:p>
          <a:p>
            <a:endParaRPr lang="en-US"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xmlns="" val="374170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2374</Words>
  <Application>Microsoft Office PowerPoint</Application>
  <PresentationFormat>Custom</PresentationFormat>
  <Paragraphs>131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Issues</vt:lpstr>
      <vt:lpstr>Definitions</vt:lpstr>
      <vt:lpstr>Definitions</vt:lpstr>
      <vt:lpstr>Access to healthcare</vt:lpstr>
      <vt:lpstr>Fund Income &amp; Coverage </vt:lpstr>
      <vt:lpstr>Fund Income &amp; Coverage </vt:lpstr>
      <vt:lpstr>Fund Income &amp; Coverage </vt:lpstr>
      <vt:lpstr>Continuation of Care &amp; Referral Pathways  </vt:lpstr>
      <vt:lpstr>Continuation of Care &amp; Referral Pathways  </vt:lpstr>
      <vt:lpstr>Rights of fund users/patients</vt:lpstr>
      <vt:lpstr>Rights of fund users/patients</vt:lpstr>
      <vt:lpstr>Cost Coverage </vt:lpstr>
      <vt:lpstr>Progressive Realisation</vt:lpstr>
      <vt:lpstr>Capacity Building </vt:lpstr>
      <vt:lpstr>Conclusion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Malherbe</dc:creator>
  <cp:lastModifiedBy>USER</cp:lastModifiedBy>
  <cp:revision>36</cp:revision>
  <dcterms:created xsi:type="dcterms:W3CDTF">2019-06-10T13:33:29Z</dcterms:created>
  <dcterms:modified xsi:type="dcterms:W3CDTF">2022-02-08T08:26:56Z</dcterms:modified>
</cp:coreProperties>
</file>