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3" r:id="rId8"/>
    <p:sldId id="289" r:id="rId9"/>
    <p:sldId id="290" r:id="rId10"/>
    <p:sldId id="291" r:id="rId11"/>
    <p:sldId id="292" r:id="rId12"/>
    <p:sldId id="293" r:id="rId13"/>
    <p:sldId id="282" r:id="rId14"/>
    <p:sldId id="294" r:id="rId15"/>
    <p:sldId id="295" r:id="rId16"/>
    <p:sldId id="296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a" initials="C" lastIdx="1" clrIdx="0">
    <p:extLst>
      <p:ext uri="{19B8F6BF-5375-455C-9EA6-DF929625EA0E}">
        <p15:presenceInfo xmlns:p15="http://schemas.microsoft.com/office/powerpoint/2012/main" xmlns="" userId="Chris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821F"/>
    <a:srgbClr val="C1C5C0"/>
    <a:srgbClr val="677E77"/>
    <a:srgbClr val="134E48"/>
    <a:srgbClr val="AA914F"/>
    <a:srgbClr val="FDF8E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5E910-7483-4EA3-8396-1C99C965EF1D}" v="21" dt="2022-01-21T14:14:29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4649"/>
  </p:normalViewPr>
  <p:slideViewPr>
    <p:cSldViewPr snapToGrid="0" snapToObjects="1">
      <p:cViewPr varScale="1">
        <p:scale>
          <a:sx n="67" d="100"/>
          <a:sy n="67" d="100"/>
        </p:scale>
        <p:origin x="-126" y="-120"/>
      </p:cViewPr>
      <p:guideLst>
        <p:guide orient="horz" pos="2160"/>
        <p:guide pos="3840"/>
      </p:guideLst>
    </p:cSldViewPr>
  </p:slid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ie Mulder" userId="eefdca49-3858-4118-ad06-e7a5e715b215" providerId="ADAL" clId="{EEF28763-870B-4AA5-AB58-A5AED6591F77}"/>
    <pc:docChg chg="undo custSel modSld">
      <pc:chgData name="Connie Mulder" userId="eefdca49-3858-4118-ad06-e7a5e715b215" providerId="ADAL" clId="{EEF28763-870B-4AA5-AB58-A5AED6591F77}" dt="2020-02-05T08:13:15.772" v="164" actId="6549"/>
      <pc:docMkLst>
        <pc:docMk/>
      </pc:docMkLst>
      <pc:sldChg chg="modSp">
        <pc:chgData name="Connie Mulder" userId="eefdca49-3858-4118-ad06-e7a5e715b215" providerId="ADAL" clId="{EEF28763-870B-4AA5-AB58-A5AED6591F77}" dt="2020-02-05T08:13:15.772" v="164" actId="6549"/>
        <pc:sldMkLst>
          <pc:docMk/>
          <pc:sldMk cId="951788112" sldId="256"/>
        </pc:sldMkLst>
        <pc:spChg chg="mod">
          <ac:chgData name="Connie Mulder" userId="eefdca49-3858-4118-ad06-e7a5e715b215" providerId="ADAL" clId="{EEF28763-870B-4AA5-AB58-A5AED6591F77}" dt="2020-02-05T08:12:41.252" v="31" actId="20577"/>
          <ac:spMkLst>
            <pc:docMk/>
            <pc:sldMk cId="951788112" sldId="256"/>
            <ac:spMk id="14" creationId="{00000000-0000-0000-0000-000000000000}"/>
          </ac:spMkLst>
        </pc:spChg>
        <pc:spChg chg="mod">
          <ac:chgData name="Connie Mulder" userId="eefdca49-3858-4118-ad06-e7a5e715b215" providerId="ADAL" clId="{EEF28763-870B-4AA5-AB58-A5AED6591F77}" dt="2020-02-05T08:13:15.772" v="164" actId="6549"/>
          <ac:spMkLst>
            <pc:docMk/>
            <pc:sldMk cId="951788112" sldId="256"/>
            <ac:spMk id="15" creationId="{00000000-0000-0000-0000-000000000000}"/>
          </ac:spMkLst>
        </pc:spChg>
        <pc:spChg chg="mod">
          <ac:chgData name="Connie Mulder" userId="eefdca49-3858-4118-ad06-e7a5e715b215" providerId="ADAL" clId="{EEF28763-870B-4AA5-AB58-A5AED6591F77}" dt="2020-02-05T08:12:42.710" v="32" actId="1076"/>
          <ac:spMkLst>
            <pc:docMk/>
            <pc:sldMk cId="951788112" sldId="256"/>
            <ac:spMk id="21" creationId="{00000000-0000-0000-0000-000000000000}"/>
          </ac:spMkLst>
        </pc:spChg>
        <pc:spChg chg="mod">
          <ac:chgData name="Connie Mulder" userId="eefdca49-3858-4118-ad06-e7a5e715b215" providerId="ADAL" clId="{EEF28763-870B-4AA5-AB58-A5AED6591F77}" dt="2020-02-05T08:12:55.910" v="87" actId="6549"/>
          <ac:spMkLst>
            <pc:docMk/>
            <pc:sldMk cId="951788112" sldId="256"/>
            <ac:spMk id="24" creationId="{00000000-0000-0000-0000-000000000000}"/>
          </ac:spMkLst>
        </pc:spChg>
      </pc:sldChg>
    </pc:docChg>
  </pc:docChgLst>
  <pc:docChgLst>
    <pc:chgData name="Connie Mulder" userId="eefdca49-3858-4118-ad06-e7a5e715b215" providerId="ADAL" clId="{92C5E910-7483-4EA3-8396-1C99C965EF1D}"/>
    <pc:docChg chg="undo custSel addSld delSld modSld sldOrd">
      <pc:chgData name="Connie Mulder" userId="eefdca49-3858-4118-ad06-e7a5e715b215" providerId="ADAL" clId="{92C5E910-7483-4EA3-8396-1C99C965EF1D}" dt="2022-01-21T14:28:43.977" v="2619" actId="1076"/>
      <pc:docMkLst>
        <pc:docMk/>
      </pc:docMkLst>
      <pc:sldChg chg="modSp mod">
        <pc:chgData name="Connie Mulder" userId="eefdca49-3858-4118-ad06-e7a5e715b215" providerId="ADAL" clId="{92C5E910-7483-4EA3-8396-1C99C965EF1D}" dt="2022-01-21T12:17:22.086" v="88" actId="6549"/>
        <pc:sldMkLst>
          <pc:docMk/>
          <pc:sldMk cId="951788112" sldId="256"/>
        </pc:sldMkLst>
        <pc:spChg chg="mod">
          <ac:chgData name="Connie Mulder" userId="eefdca49-3858-4118-ad06-e7a5e715b215" providerId="ADAL" clId="{92C5E910-7483-4EA3-8396-1C99C965EF1D}" dt="2022-01-21T12:16:47.949" v="10" actId="20577"/>
          <ac:spMkLst>
            <pc:docMk/>
            <pc:sldMk cId="951788112" sldId="256"/>
            <ac:spMk id="14" creationId="{00000000-0000-0000-0000-000000000000}"/>
          </ac:spMkLst>
        </pc:spChg>
        <pc:spChg chg="mod">
          <ac:chgData name="Connie Mulder" userId="eefdca49-3858-4118-ad06-e7a5e715b215" providerId="ADAL" clId="{92C5E910-7483-4EA3-8396-1C99C965EF1D}" dt="2022-01-21T12:17:22.086" v="88" actId="6549"/>
          <ac:spMkLst>
            <pc:docMk/>
            <pc:sldMk cId="951788112" sldId="256"/>
            <ac:spMk id="15" creationId="{00000000-0000-0000-0000-000000000000}"/>
          </ac:spMkLst>
        </pc:spChg>
        <pc:spChg chg="mod">
          <ac:chgData name="Connie Mulder" userId="eefdca49-3858-4118-ad06-e7a5e715b215" providerId="ADAL" clId="{92C5E910-7483-4EA3-8396-1C99C965EF1D}" dt="2022-01-21T12:17:08.986" v="39" actId="6549"/>
          <ac:spMkLst>
            <pc:docMk/>
            <pc:sldMk cId="951788112" sldId="256"/>
            <ac:spMk id="24" creationId="{00000000-0000-0000-0000-000000000000}"/>
          </ac:spMkLst>
        </pc:spChg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243959840" sldId="257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181533689" sldId="263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1948431375" sldId="271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1756219185" sldId="272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449520739" sldId="273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496191254" sldId="276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1670685068" sldId="277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1522891396" sldId="278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206021196" sldId="279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294132166" sldId="280"/>
        </pc:sldMkLst>
      </pc:sldChg>
      <pc:sldChg chg="del">
        <pc:chgData name="Connie Mulder" userId="eefdca49-3858-4118-ad06-e7a5e715b215" providerId="ADAL" clId="{92C5E910-7483-4EA3-8396-1C99C965EF1D}" dt="2022-01-21T14:20:35.083" v="2606" actId="47"/>
        <pc:sldMkLst>
          <pc:docMk/>
          <pc:sldMk cId="2101196565" sldId="281"/>
        </pc:sldMkLst>
      </pc:sldChg>
      <pc:sldChg chg="addSp delSp modSp add mod">
        <pc:chgData name="Connie Mulder" userId="eefdca49-3858-4118-ad06-e7a5e715b215" providerId="ADAL" clId="{92C5E910-7483-4EA3-8396-1C99C965EF1D}" dt="2022-01-21T14:12:54.858" v="2438" actId="1076"/>
        <pc:sldMkLst>
          <pc:docMk/>
          <pc:sldMk cId="3626242174" sldId="282"/>
        </pc:sldMkLst>
        <pc:spChg chg="add mod">
          <ac:chgData name="Connie Mulder" userId="eefdca49-3858-4118-ad06-e7a5e715b215" providerId="ADAL" clId="{92C5E910-7483-4EA3-8396-1C99C965EF1D}" dt="2022-01-21T14:10:23.742" v="2426" actId="20577"/>
          <ac:spMkLst>
            <pc:docMk/>
            <pc:sldMk cId="3626242174" sldId="282"/>
            <ac:spMk id="2" creationId="{BD9E0F8B-CA3F-4BD9-AFB7-256F3FB85E68}"/>
          </ac:spMkLst>
        </pc:spChg>
        <pc:spChg chg="del">
          <ac:chgData name="Connie Mulder" userId="eefdca49-3858-4118-ad06-e7a5e715b215" providerId="ADAL" clId="{92C5E910-7483-4EA3-8396-1C99C965EF1D}" dt="2022-01-21T12:17:57.252" v="163" actId="478"/>
          <ac:spMkLst>
            <pc:docMk/>
            <pc:sldMk cId="3626242174" sldId="282"/>
            <ac:spMk id="8" creationId="{00000000-0000-0000-0000-000000000000}"/>
          </ac:spMkLst>
        </pc:spChg>
        <pc:spChg chg="add del mod">
          <ac:chgData name="Connie Mulder" userId="eefdca49-3858-4118-ad06-e7a5e715b215" providerId="ADAL" clId="{92C5E910-7483-4EA3-8396-1C99C965EF1D}" dt="2022-01-21T12:18:21.659" v="176" actId="478"/>
          <ac:spMkLst>
            <pc:docMk/>
            <pc:sldMk cId="3626242174" sldId="282"/>
            <ac:spMk id="9" creationId="{00000000-0000-0000-0000-000000000000}"/>
          </ac:spMkLst>
        </pc:spChg>
        <pc:spChg chg="mod">
          <ac:chgData name="Connie Mulder" userId="eefdca49-3858-4118-ad06-e7a5e715b215" providerId="ADAL" clId="{92C5E910-7483-4EA3-8396-1C99C965EF1D}" dt="2022-01-21T14:05:26.831" v="2294" actId="6549"/>
          <ac:spMkLst>
            <pc:docMk/>
            <pc:sldMk cId="3626242174" sldId="282"/>
            <ac:spMk id="11" creationId="{00000000-0000-0000-0000-000000000000}"/>
          </ac:spMkLst>
        </pc:spChg>
        <pc:spChg chg="del">
          <ac:chgData name="Connie Mulder" userId="eefdca49-3858-4118-ad06-e7a5e715b215" providerId="ADAL" clId="{92C5E910-7483-4EA3-8396-1C99C965EF1D}" dt="2022-01-21T14:05:32.067" v="2295" actId="478"/>
          <ac:spMkLst>
            <pc:docMk/>
            <pc:sldMk cId="3626242174" sldId="282"/>
            <ac:spMk id="12" creationId="{00000000-0000-0000-0000-000000000000}"/>
          </ac:spMkLst>
        </pc:spChg>
        <pc:picChg chg="add del mod">
          <ac:chgData name="Connie Mulder" userId="eefdca49-3858-4118-ad06-e7a5e715b215" providerId="ADAL" clId="{92C5E910-7483-4EA3-8396-1C99C965EF1D}" dt="2022-01-21T14:12:47.408" v="2434" actId="478"/>
          <ac:picMkLst>
            <pc:docMk/>
            <pc:sldMk cId="3626242174" sldId="282"/>
            <ac:picMk id="5" creationId="{EA7EDE89-AFA9-4AA2-B989-DD2CDC8D0C28}"/>
          </ac:picMkLst>
        </pc:picChg>
        <pc:picChg chg="add mod">
          <ac:chgData name="Connie Mulder" userId="eefdca49-3858-4118-ad06-e7a5e715b215" providerId="ADAL" clId="{92C5E910-7483-4EA3-8396-1C99C965EF1D}" dt="2022-01-21T14:12:54.858" v="2438" actId="1076"/>
          <ac:picMkLst>
            <pc:docMk/>
            <pc:sldMk cId="3626242174" sldId="282"/>
            <ac:picMk id="7" creationId="{B0A43FAE-11AA-4972-B968-E6E5E940E31F}"/>
          </ac:picMkLst>
        </pc:picChg>
      </pc:sldChg>
      <pc:sldChg chg="delSp modSp add mod ord">
        <pc:chgData name="Connie Mulder" userId="eefdca49-3858-4118-ad06-e7a5e715b215" providerId="ADAL" clId="{92C5E910-7483-4EA3-8396-1C99C965EF1D}" dt="2022-01-21T14:20:52.189" v="2607" actId="255"/>
        <pc:sldMkLst>
          <pc:docMk/>
          <pc:sldMk cId="1021599070" sldId="283"/>
        </pc:sldMkLst>
        <pc:spChg chg="mod">
          <ac:chgData name="Connie Mulder" userId="eefdca49-3858-4118-ad06-e7a5e715b215" providerId="ADAL" clId="{92C5E910-7483-4EA3-8396-1C99C965EF1D}" dt="2022-01-21T14:20:52.189" v="2607" actId="255"/>
          <ac:spMkLst>
            <pc:docMk/>
            <pc:sldMk cId="1021599070" sldId="283"/>
            <ac:spMk id="2" creationId="{BD9E0F8B-CA3F-4BD9-AFB7-256F3FB85E68}"/>
          </ac:spMkLst>
        </pc:spChg>
        <pc:spChg chg="mod">
          <ac:chgData name="Connie Mulder" userId="eefdca49-3858-4118-ad06-e7a5e715b215" providerId="ADAL" clId="{92C5E910-7483-4EA3-8396-1C99C965EF1D}" dt="2022-01-21T12:31:46.622" v="1014" actId="6549"/>
          <ac:spMkLst>
            <pc:docMk/>
            <pc:sldMk cId="1021599070" sldId="283"/>
            <ac:spMk id="11" creationId="{00000000-0000-0000-0000-000000000000}"/>
          </ac:spMkLst>
        </pc:spChg>
        <pc:spChg chg="del">
          <ac:chgData name="Connie Mulder" userId="eefdca49-3858-4118-ad06-e7a5e715b215" providerId="ADAL" clId="{92C5E910-7483-4EA3-8396-1C99C965EF1D}" dt="2022-01-21T13:38:33.442" v="1467" actId="478"/>
          <ac:spMkLst>
            <pc:docMk/>
            <pc:sldMk cId="1021599070" sldId="283"/>
            <ac:spMk id="12" creationId="{00000000-0000-0000-0000-000000000000}"/>
          </ac:spMkLst>
        </pc:spChg>
      </pc:sldChg>
      <pc:sldChg chg="delSp modSp add mod ord">
        <pc:chgData name="Connie Mulder" userId="eefdca49-3858-4118-ad06-e7a5e715b215" providerId="ADAL" clId="{92C5E910-7483-4EA3-8396-1C99C965EF1D}" dt="2022-01-21T14:28:13.138" v="2615" actId="255"/>
        <pc:sldMkLst>
          <pc:docMk/>
          <pc:sldMk cId="1099781164" sldId="284"/>
        </pc:sldMkLst>
        <pc:spChg chg="mod">
          <ac:chgData name="Connie Mulder" userId="eefdca49-3858-4118-ad06-e7a5e715b215" providerId="ADAL" clId="{92C5E910-7483-4EA3-8396-1C99C965EF1D}" dt="2022-01-21T14:28:13.138" v="2615" actId="255"/>
          <ac:spMkLst>
            <pc:docMk/>
            <pc:sldMk cId="1099781164" sldId="284"/>
            <ac:spMk id="2" creationId="{BD9E0F8B-CA3F-4BD9-AFB7-256F3FB85E68}"/>
          </ac:spMkLst>
        </pc:spChg>
        <pc:spChg chg="mod">
          <ac:chgData name="Connie Mulder" userId="eefdca49-3858-4118-ad06-e7a5e715b215" providerId="ADAL" clId="{92C5E910-7483-4EA3-8396-1C99C965EF1D}" dt="2022-01-21T12:51:46.890" v="1204" actId="6549"/>
          <ac:spMkLst>
            <pc:docMk/>
            <pc:sldMk cId="1099781164" sldId="284"/>
            <ac:spMk id="11" creationId="{00000000-0000-0000-0000-000000000000}"/>
          </ac:spMkLst>
        </pc:spChg>
        <pc:spChg chg="del">
          <ac:chgData name="Connie Mulder" userId="eefdca49-3858-4118-ad06-e7a5e715b215" providerId="ADAL" clId="{92C5E910-7483-4EA3-8396-1C99C965EF1D}" dt="2022-01-21T12:51:25.041" v="1183" actId="478"/>
          <ac:spMkLst>
            <pc:docMk/>
            <pc:sldMk cId="1099781164" sldId="284"/>
            <ac:spMk id="12" creationId="{00000000-0000-0000-0000-000000000000}"/>
          </ac:spMkLst>
        </pc:spChg>
      </pc:sldChg>
      <pc:sldChg chg="addSp delSp modSp add mod">
        <pc:chgData name="Connie Mulder" userId="eefdca49-3858-4118-ad06-e7a5e715b215" providerId="ADAL" clId="{92C5E910-7483-4EA3-8396-1C99C965EF1D}" dt="2022-01-21T12:58:31.802" v="1343" actId="20577"/>
        <pc:sldMkLst>
          <pc:docMk/>
          <pc:sldMk cId="633239887" sldId="285"/>
        </pc:sldMkLst>
        <pc:spChg chg="del">
          <ac:chgData name="Connie Mulder" userId="eefdca49-3858-4118-ad06-e7a5e715b215" providerId="ADAL" clId="{92C5E910-7483-4EA3-8396-1C99C965EF1D}" dt="2022-01-21T12:51:53.402" v="1206" actId="478"/>
          <ac:spMkLst>
            <pc:docMk/>
            <pc:sldMk cId="633239887" sldId="285"/>
            <ac:spMk id="2" creationId="{BD9E0F8B-CA3F-4BD9-AFB7-256F3FB85E68}"/>
          </ac:spMkLst>
        </pc:spChg>
        <pc:spChg chg="add del mod">
          <ac:chgData name="Connie Mulder" userId="eefdca49-3858-4118-ad06-e7a5e715b215" providerId="ADAL" clId="{92C5E910-7483-4EA3-8396-1C99C965EF1D}" dt="2022-01-21T12:56:21.291" v="1307" actId="478"/>
          <ac:spMkLst>
            <pc:docMk/>
            <pc:sldMk cId="633239887" sldId="285"/>
            <ac:spMk id="6" creationId="{13CE6536-8222-4817-B0CF-7CE11214E32B}"/>
          </ac:spMkLst>
        </pc:spChg>
        <pc:spChg chg="add mod">
          <ac:chgData name="Connie Mulder" userId="eefdca49-3858-4118-ad06-e7a5e715b215" providerId="ADAL" clId="{92C5E910-7483-4EA3-8396-1C99C965EF1D}" dt="2022-01-21T12:58:31.802" v="1343" actId="20577"/>
          <ac:spMkLst>
            <pc:docMk/>
            <pc:sldMk cId="633239887" sldId="285"/>
            <ac:spMk id="9" creationId="{32DF54BB-8660-4FA5-81A6-3935CBCFE05A}"/>
          </ac:spMkLst>
        </pc:spChg>
        <pc:picChg chg="add del mod">
          <ac:chgData name="Connie Mulder" userId="eefdca49-3858-4118-ad06-e7a5e715b215" providerId="ADAL" clId="{92C5E910-7483-4EA3-8396-1C99C965EF1D}" dt="2022-01-21T12:56:11.594" v="1304" actId="478"/>
          <ac:picMkLst>
            <pc:docMk/>
            <pc:sldMk cId="633239887" sldId="285"/>
            <ac:picMk id="5" creationId="{39A3B68C-D52A-42F4-B705-436BA675EFD4}"/>
          </ac:picMkLst>
        </pc:picChg>
        <pc:picChg chg="add mod">
          <ac:chgData name="Connie Mulder" userId="eefdca49-3858-4118-ad06-e7a5e715b215" providerId="ADAL" clId="{92C5E910-7483-4EA3-8396-1C99C965EF1D}" dt="2022-01-21T12:56:52.844" v="1311" actId="1076"/>
          <ac:picMkLst>
            <pc:docMk/>
            <pc:sldMk cId="633239887" sldId="285"/>
            <ac:picMk id="8" creationId="{A933B74C-8202-447E-8446-B2D5DF9C62B5}"/>
          </ac:picMkLst>
        </pc:picChg>
      </pc:sldChg>
      <pc:sldChg chg="add">
        <pc:chgData name="Connie Mulder" userId="eefdca49-3858-4118-ad06-e7a5e715b215" providerId="ADAL" clId="{92C5E910-7483-4EA3-8396-1C99C965EF1D}" dt="2022-01-21T12:56:08.621" v="1303"/>
        <pc:sldMkLst>
          <pc:docMk/>
          <pc:sldMk cId="2005561098" sldId="286"/>
        </pc:sldMkLst>
      </pc:sldChg>
      <pc:sldChg chg="addSp delSp modSp add mod">
        <pc:chgData name="Connie Mulder" userId="eefdca49-3858-4118-ad06-e7a5e715b215" providerId="ADAL" clId="{92C5E910-7483-4EA3-8396-1C99C965EF1D}" dt="2022-01-21T13:04:34.601" v="1353" actId="14100"/>
        <pc:sldMkLst>
          <pc:docMk/>
          <pc:sldMk cId="2168364282" sldId="287"/>
        </pc:sldMkLst>
        <pc:spChg chg="del">
          <ac:chgData name="Connie Mulder" userId="eefdca49-3858-4118-ad06-e7a5e715b215" providerId="ADAL" clId="{92C5E910-7483-4EA3-8396-1C99C965EF1D}" dt="2022-01-21T13:03:00.574" v="1346" actId="478"/>
          <ac:spMkLst>
            <pc:docMk/>
            <pc:sldMk cId="2168364282" sldId="287"/>
            <ac:spMk id="6" creationId="{13CE6536-8222-4817-B0CF-7CE11214E32B}"/>
          </ac:spMkLst>
        </pc:spChg>
        <pc:spChg chg="add mod">
          <ac:chgData name="Connie Mulder" userId="eefdca49-3858-4118-ad06-e7a5e715b215" providerId="ADAL" clId="{92C5E910-7483-4EA3-8396-1C99C965EF1D}" dt="2022-01-21T13:03:22.896" v="1348" actId="1076"/>
          <ac:spMkLst>
            <pc:docMk/>
            <pc:sldMk cId="2168364282" sldId="287"/>
            <ac:spMk id="9" creationId="{96BBC8F3-8899-49F9-81E2-A66402743D02}"/>
          </ac:spMkLst>
        </pc:spChg>
        <pc:picChg chg="del">
          <ac:chgData name="Connie Mulder" userId="eefdca49-3858-4118-ad06-e7a5e715b215" providerId="ADAL" clId="{92C5E910-7483-4EA3-8396-1C99C965EF1D}" dt="2022-01-21T13:02:58.311" v="1345" actId="478"/>
          <ac:picMkLst>
            <pc:docMk/>
            <pc:sldMk cId="2168364282" sldId="287"/>
            <ac:picMk id="5" creationId="{39A3B68C-D52A-42F4-B705-436BA675EFD4}"/>
          </ac:picMkLst>
        </pc:picChg>
        <pc:picChg chg="add mod">
          <ac:chgData name="Connie Mulder" userId="eefdca49-3858-4118-ad06-e7a5e715b215" providerId="ADAL" clId="{92C5E910-7483-4EA3-8396-1C99C965EF1D}" dt="2022-01-21T13:04:34.601" v="1353" actId="14100"/>
          <ac:picMkLst>
            <pc:docMk/>
            <pc:sldMk cId="2168364282" sldId="287"/>
            <ac:picMk id="7" creationId="{6CC6D535-BD6E-4A5E-B762-D29C8B9871F1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3:07:41.926" v="1362" actId="1076"/>
        <pc:sldMkLst>
          <pc:docMk/>
          <pc:sldMk cId="2998503612" sldId="288"/>
        </pc:sldMkLst>
        <pc:spChg chg="del">
          <ac:chgData name="Connie Mulder" userId="eefdca49-3858-4118-ad06-e7a5e715b215" providerId="ADAL" clId="{92C5E910-7483-4EA3-8396-1C99C965EF1D}" dt="2022-01-21T13:07:27.418" v="1356" actId="478"/>
          <ac:spMkLst>
            <pc:docMk/>
            <pc:sldMk cId="2998503612" sldId="288"/>
            <ac:spMk id="9" creationId="{96BBC8F3-8899-49F9-81E2-A66402743D02}"/>
          </ac:spMkLst>
        </pc:spChg>
        <pc:picChg chg="add mod">
          <ac:chgData name="Connie Mulder" userId="eefdca49-3858-4118-ad06-e7a5e715b215" providerId="ADAL" clId="{92C5E910-7483-4EA3-8396-1C99C965EF1D}" dt="2022-01-21T13:07:41.926" v="1362" actId="1076"/>
          <ac:picMkLst>
            <pc:docMk/>
            <pc:sldMk cId="2998503612" sldId="288"/>
            <ac:picMk id="4" creationId="{164754A7-551C-4F03-8841-5F5DE5781A63}"/>
          </ac:picMkLst>
        </pc:picChg>
        <pc:picChg chg="del">
          <ac:chgData name="Connie Mulder" userId="eefdca49-3858-4118-ad06-e7a5e715b215" providerId="ADAL" clId="{92C5E910-7483-4EA3-8396-1C99C965EF1D}" dt="2022-01-21T13:07:26.380" v="1355" actId="478"/>
          <ac:picMkLst>
            <pc:docMk/>
            <pc:sldMk cId="2998503612" sldId="288"/>
            <ac:picMk id="7" creationId="{6CC6D535-BD6E-4A5E-B762-D29C8B9871F1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3:48:05.064" v="1965" actId="14100"/>
        <pc:sldMkLst>
          <pc:docMk/>
          <pc:sldMk cId="2291784948" sldId="289"/>
        </pc:sldMkLst>
        <pc:spChg chg="del mod">
          <ac:chgData name="Connie Mulder" userId="eefdca49-3858-4118-ad06-e7a5e715b215" providerId="ADAL" clId="{92C5E910-7483-4EA3-8396-1C99C965EF1D}" dt="2022-01-21T13:47:21.048" v="1957" actId="478"/>
          <ac:spMkLst>
            <pc:docMk/>
            <pc:sldMk cId="2291784948" sldId="289"/>
            <ac:spMk id="2" creationId="{BD9E0F8B-CA3F-4BD9-AFB7-256F3FB85E68}"/>
          </ac:spMkLst>
        </pc:spChg>
        <pc:picChg chg="add del">
          <ac:chgData name="Connie Mulder" userId="eefdca49-3858-4118-ad06-e7a5e715b215" providerId="ADAL" clId="{92C5E910-7483-4EA3-8396-1C99C965EF1D}" dt="2022-01-21T13:47:58.796" v="1962" actId="478"/>
          <ac:picMkLst>
            <pc:docMk/>
            <pc:sldMk cId="2291784948" sldId="289"/>
            <ac:picMk id="5" creationId="{5FDC03ED-1874-4A86-9E0D-6D506FC09FAE}"/>
          </ac:picMkLst>
        </pc:picChg>
        <pc:picChg chg="add mod">
          <ac:chgData name="Connie Mulder" userId="eefdca49-3858-4118-ad06-e7a5e715b215" providerId="ADAL" clId="{92C5E910-7483-4EA3-8396-1C99C965EF1D}" dt="2022-01-21T13:48:05.064" v="1965" actId="14100"/>
          <ac:picMkLst>
            <pc:docMk/>
            <pc:sldMk cId="2291784948" sldId="289"/>
            <ac:picMk id="7" creationId="{AF05F081-3149-4592-89BE-3D07E33B4A09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3:48:40.966" v="1968" actId="1076"/>
        <pc:sldMkLst>
          <pc:docMk/>
          <pc:sldMk cId="823240063" sldId="290"/>
        </pc:sldMkLst>
        <pc:picChg chg="add mod">
          <ac:chgData name="Connie Mulder" userId="eefdca49-3858-4118-ad06-e7a5e715b215" providerId="ADAL" clId="{92C5E910-7483-4EA3-8396-1C99C965EF1D}" dt="2022-01-21T13:48:40.966" v="1968" actId="1076"/>
          <ac:picMkLst>
            <pc:docMk/>
            <pc:sldMk cId="823240063" sldId="290"/>
            <ac:picMk id="4" creationId="{F5FCABCD-44F2-4D38-B372-084B2DF1BE9A}"/>
          </ac:picMkLst>
        </pc:picChg>
        <pc:picChg chg="del">
          <ac:chgData name="Connie Mulder" userId="eefdca49-3858-4118-ad06-e7a5e715b215" providerId="ADAL" clId="{92C5E910-7483-4EA3-8396-1C99C965EF1D}" dt="2022-01-21T13:47:29.331" v="1961" actId="478"/>
          <ac:picMkLst>
            <pc:docMk/>
            <pc:sldMk cId="823240063" sldId="290"/>
            <ac:picMk id="5" creationId="{5FDC03ED-1874-4A86-9E0D-6D506FC09FAE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3:49:08.439" v="1971" actId="1076"/>
        <pc:sldMkLst>
          <pc:docMk/>
          <pc:sldMk cId="953057698" sldId="291"/>
        </pc:sldMkLst>
        <pc:picChg chg="add mod">
          <ac:chgData name="Connie Mulder" userId="eefdca49-3858-4118-ad06-e7a5e715b215" providerId="ADAL" clId="{92C5E910-7483-4EA3-8396-1C99C965EF1D}" dt="2022-01-21T13:49:08.439" v="1971" actId="1076"/>
          <ac:picMkLst>
            <pc:docMk/>
            <pc:sldMk cId="953057698" sldId="291"/>
            <ac:picMk id="4" creationId="{C202B314-AF6D-42A7-85CF-FC476DB2CFFF}"/>
          </ac:picMkLst>
        </pc:picChg>
        <pc:picChg chg="del">
          <ac:chgData name="Connie Mulder" userId="eefdca49-3858-4118-ad06-e7a5e715b215" providerId="ADAL" clId="{92C5E910-7483-4EA3-8396-1C99C965EF1D}" dt="2022-01-21T13:48:47.132" v="1969" actId="478"/>
          <ac:picMkLst>
            <pc:docMk/>
            <pc:sldMk cId="953057698" sldId="291"/>
            <ac:picMk id="5" creationId="{5FDC03ED-1874-4A86-9E0D-6D506FC09FAE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3:54:01.616" v="1983" actId="208"/>
        <pc:sldMkLst>
          <pc:docMk/>
          <pc:sldMk cId="3769638769" sldId="292"/>
        </pc:sldMkLst>
        <pc:spChg chg="add mod">
          <ac:chgData name="Connie Mulder" userId="eefdca49-3858-4118-ad06-e7a5e715b215" providerId="ADAL" clId="{92C5E910-7483-4EA3-8396-1C99C965EF1D}" dt="2022-01-21T13:54:01.616" v="1983" actId="208"/>
          <ac:spMkLst>
            <pc:docMk/>
            <pc:sldMk cId="3769638769" sldId="292"/>
            <ac:spMk id="8" creationId="{F0194C68-04E6-4DCC-B245-5C789967F58D}"/>
          </ac:spMkLst>
        </pc:spChg>
        <pc:picChg chg="del">
          <ac:chgData name="Connie Mulder" userId="eefdca49-3858-4118-ad06-e7a5e715b215" providerId="ADAL" clId="{92C5E910-7483-4EA3-8396-1C99C965EF1D}" dt="2022-01-21T13:52:29.946" v="1973" actId="478"/>
          <ac:picMkLst>
            <pc:docMk/>
            <pc:sldMk cId="3769638769" sldId="292"/>
            <ac:picMk id="4" creationId="{C202B314-AF6D-42A7-85CF-FC476DB2CFFF}"/>
          </ac:picMkLst>
        </pc:picChg>
        <pc:picChg chg="add mod">
          <ac:chgData name="Connie Mulder" userId="eefdca49-3858-4118-ad06-e7a5e715b215" providerId="ADAL" clId="{92C5E910-7483-4EA3-8396-1C99C965EF1D}" dt="2022-01-21T13:52:39.826" v="1977" actId="1076"/>
          <ac:picMkLst>
            <pc:docMk/>
            <pc:sldMk cId="3769638769" sldId="292"/>
            <ac:picMk id="5" creationId="{97C007F7-32DA-4CBD-ABE0-86A476999D84}"/>
          </ac:picMkLst>
        </pc:picChg>
        <pc:picChg chg="add mod">
          <ac:chgData name="Connie Mulder" userId="eefdca49-3858-4118-ad06-e7a5e715b215" providerId="ADAL" clId="{92C5E910-7483-4EA3-8396-1C99C965EF1D}" dt="2022-01-21T13:53:10.078" v="1980" actId="14100"/>
          <ac:picMkLst>
            <pc:docMk/>
            <pc:sldMk cId="3769638769" sldId="292"/>
            <ac:picMk id="7" creationId="{B62AB275-3E81-4172-AFD0-DA0EE05E03C7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4:28:43.977" v="2619" actId="1076"/>
        <pc:sldMkLst>
          <pc:docMk/>
          <pc:sldMk cId="364547286" sldId="293"/>
        </pc:sldMkLst>
        <pc:spChg chg="add mod">
          <ac:chgData name="Connie Mulder" userId="eefdca49-3858-4118-ad06-e7a5e715b215" providerId="ADAL" clId="{92C5E910-7483-4EA3-8396-1C99C965EF1D}" dt="2022-01-21T14:28:33.107" v="2616" actId="1076"/>
          <ac:spMkLst>
            <pc:docMk/>
            <pc:sldMk cId="364547286" sldId="293"/>
            <ac:spMk id="2" creationId="{AD9808B0-0512-40FE-B855-FFF5F8BE6EF4}"/>
          </ac:spMkLst>
        </pc:spChg>
        <pc:spChg chg="del">
          <ac:chgData name="Connie Mulder" userId="eefdca49-3858-4118-ad06-e7a5e715b215" providerId="ADAL" clId="{92C5E910-7483-4EA3-8396-1C99C965EF1D}" dt="2022-01-21T13:57:23.576" v="1987" actId="478"/>
          <ac:spMkLst>
            <pc:docMk/>
            <pc:sldMk cId="364547286" sldId="293"/>
            <ac:spMk id="8" creationId="{F0194C68-04E6-4DCC-B245-5C789967F58D}"/>
          </ac:spMkLst>
        </pc:spChg>
        <pc:spChg chg="add del mod">
          <ac:chgData name="Connie Mulder" userId="eefdca49-3858-4118-ad06-e7a5e715b215" providerId="ADAL" clId="{92C5E910-7483-4EA3-8396-1C99C965EF1D}" dt="2022-01-21T14:00:44.647" v="2123" actId="478"/>
          <ac:spMkLst>
            <pc:docMk/>
            <pc:sldMk cId="364547286" sldId="293"/>
            <ac:spMk id="12" creationId="{9DB08CC3-2878-4169-BCB5-C313BA053DDB}"/>
          </ac:spMkLst>
        </pc:spChg>
        <pc:spChg chg="add mod">
          <ac:chgData name="Connie Mulder" userId="eefdca49-3858-4118-ad06-e7a5e715b215" providerId="ADAL" clId="{92C5E910-7483-4EA3-8396-1C99C965EF1D}" dt="2022-01-21T14:28:43.977" v="2619" actId="1076"/>
          <ac:spMkLst>
            <pc:docMk/>
            <pc:sldMk cId="364547286" sldId="293"/>
            <ac:spMk id="14" creationId="{1C650C08-A978-4ADA-948C-A4DE00C0F05D}"/>
          </ac:spMkLst>
        </pc:spChg>
        <pc:picChg chg="del">
          <ac:chgData name="Connie Mulder" userId="eefdca49-3858-4118-ad06-e7a5e715b215" providerId="ADAL" clId="{92C5E910-7483-4EA3-8396-1C99C965EF1D}" dt="2022-01-21T13:57:20.555" v="1985" actId="478"/>
          <ac:picMkLst>
            <pc:docMk/>
            <pc:sldMk cId="364547286" sldId="293"/>
            <ac:picMk id="5" creationId="{97C007F7-32DA-4CBD-ABE0-86A476999D84}"/>
          </ac:picMkLst>
        </pc:picChg>
        <pc:picChg chg="add mod">
          <ac:chgData name="Connie Mulder" userId="eefdca49-3858-4118-ad06-e7a5e715b215" providerId="ADAL" clId="{92C5E910-7483-4EA3-8396-1C99C965EF1D}" dt="2022-01-21T14:28:39.230" v="2618" actId="1076"/>
          <ac:picMkLst>
            <pc:docMk/>
            <pc:sldMk cId="364547286" sldId="293"/>
            <ac:picMk id="6" creationId="{80533C34-55AC-478D-8251-5E93801B3DFE}"/>
          </ac:picMkLst>
        </pc:picChg>
        <pc:picChg chg="del">
          <ac:chgData name="Connie Mulder" userId="eefdca49-3858-4118-ad06-e7a5e715b215" providerId="ADAL" clId="{92C5E910-7483-4EA3-8396-1C99C965EF1D}" dt="2022-01-21T13:57:21.129" v="1986" actId="478"/>
          <ac:picMkLst>
            <pc:docMk/>
            <pc:sldMk cId="364547286" sldId="293"/>
            <ac:picMk id="7" creationId="{B62AB275-3E81-4172-AFD0-DA0EE05E03C7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4:22:59.706" v="2614" actId="478"/>
        <pc:sldMkLst>
          <pc:docMk/>
          <pc:sldMk cId="2986862214" sldId="294"/>
        </pc:sldMkLst>
        <pc:picChg chg="add del mod">
          <ac:chgData name="Connie Mulder" userId="eefdca49-3858-4118-ad06-e7a5e715b215" providerId="ADAL" clId="{92C5E910-7483-4EA3-8396-1C99C965EF1D}" dt="2022-01-21T14:22:59.706" v="2614" actId="478"/>
          <ac:picMkLst>
            <pc:docMk/>
            <pc:sldMk cId="2986862214" sldId="294"/>
            <ac:picMk id="6" creationId="{79121742-1010-47B2-9EF4-9E640B6DBB3E}"/>
          </ac:picMkLst>
        </pc:picChg>
        <pc:picChg chg="del">
          <ac:chgData name="Connie Mulder" userId="eefdca49-3858-4118-ad06-e7a5e715b215" providerId="ADAL" clId="{92C5E910-7483-4EA3-8396-1C99C965EF1D}" dt="2022-01-21T14:12:44.514" v="2433" actId="478"/>
          <ac:picMkLst>
            <pc:docMk/>
            <pc:sldMk cId="2986862214" sldId="294"/>
            <ac:picMk id="7" creationId="{B0A43FAE-11AA-4972-B968-E6E5E940E31F}"/>
          </ac:picMkLst>
        </pc:picChg>
      </pc:sldChg>
      <pc:sldChg chg="modSp add del mod">
        <pc:chgData name="Connie Mulder" userId="eefdca49-3858-4118-ad06-e7a5e715b215" providerId="ADAL" clId="{92C5E910-7483-4EA3-8396-1C99C965EF1D}" dt="2022-01-21T14:05:19.196" v="2274" actId="47"/>
        <pc:sldMkLst>
          <pc:docMk/>
          <pc:sldMk cId="3045067756" sldId="294"/>
        </pc:sldMkLst>
        <pc:spChg chg="mod">
          <ac:chgData name="Connie Mulder" userId="eefdca49-3858-4118-ad06-e7a5e715b215" providerId="ADAL" clId="{92C5E910-7483-4EA3-8396-1C99C965EF1D}" dt="2022-01-21T14:01:21.953" v="2241" actId="20577"/>
          <ac:spMkLst>
            <pc:docMk/>
            <pc:sldMk cId="3045067756" sldId="294"/>
            <ac:spMk id="2" creationId="{AD9808B0-0512-40FE-B855-FFF5F8BE6EF4}"/>
          </ac:spMkLst>
        </pc:spChg>
      </pc:sldChg>
      <pc:sldChg chg="delSp modSp add mod">
        <pc:chgData name="Connie Mulder" userId="eefdca49-3858-4118-ad06-e7a5e715b215" providerId="ADAL" clId="{92C5E910-7483-4EA3-8396-1C99C965EF1D}" dt="2022-01-21T14:13:53.056" v="2444" actId="14100"/>
        <pc:sldMkLst>
          <pc:docMk/>
          <pc:sldMk cId="2919062673" sldId="295"/>
        </pc:sldMkLst>
        <pc:picChg chg="del">
          <ac:chgData name="Connie Mulder" userId="eefdca49-3858-4118-ad06-e7a5e715b215" providerId="ADAL" clId="{92C5E910-7483-4EA3-8396-1C99C965EF1D}" dt="2022-01-21T14:13:47.360" v="2442" actId="478"/>
          <ac:picMkLst>
            <pc:docMk/>
            <pc:sldMk cId="2919062673" sldId="295"/>
            <ac:picMk id="5" creationId="{EA7EDE89-AFA9-4AA2-B989-DD2CDC8D0C28}"/>
          </ac:picMkLst>
        </pc:picChg>
        <pc:picChg chg="mod">
          <ac:chgData name="Connie Mulder" userId="eefdca49-3858-4118-ad06-e7a5e715b215" providerId="ADAL" clId="{92C5E910-7483-4EA3-8396-1C99C965EF1D}" dt="2022-01-21T14:13:53.056" v="2444" actId="14100"/>
          <ac:picMkLst>
            <pc:docMk/>
            <pc:sldMk cId="2919062673" sldId="295"/>
            <ac:picMk id="6" creationId="{79121742-1010-47B2-9EF4-9E640B6DBB3E}"/>
          </ac:picMkLst>
        </pc:picChg>
      </pc:sldChg>
      <pc:sldChg chg="addSp delSp modSp add mod">
        <pc:chgData name="Connie Mulder" userId="eefdca49-3858-4118-ad06-e7a5e715b215" providerId="ADAL" clId="{92C5E910-7483-4EA3-8396-1C99C965EF1D}" dt="2022-01-21T14:20:15.291" v="2605" actId="20577"/>
        <pc:sldMkLst>
          <pc:docMk/>
          <pc:sldMk cId="4085408964" sldId="296"/>
        </pc:sldMkLst>
        <pc:spChg chg="del">
          <ac:chgData name="Connie Mulder" userId="eefdca49-3858-4118-ad06-e7a5e715b215" providerId="ADAL" clId="{92C5E910-7483-4EA3-8396-1C99C965EF1D}" dt="2022-01-21T14:14:42.329" v="2477" actId="478"/>
          <ac:spMkLst>
            <pc:docMk/>
            <pc:sldMk cId="4085408964" sldId="296"/>
            <ac:spMk id="2" creationId="{BD9E0F8B-CA3F-4BD9-AFB7-256F3FB85E68}"/>
          </ac:spMkLst>
        </pc:spChg>
        <pc:spChg chg="mod">
          <ac:chgData name="Connie Mulder" userId="eefdca49-3858-4118-ad06-e7a5e715b215" providerId="ADAL" clId="{92C5E910-7483-4EA3-8396-1C99C965EF1D}" dt="2022-01-21T14:20:15.291" v="2605" actId="20577"/>
          <ac:spMkLst>
            <pc:docMk/>
            <pc:sldMk cId="4085408964" sldId="296"/>
            <ac:spMk id="11" creationId="{00000000-0000-0000-0000-000000000000}"/>
          </ac:spMkLst>
        </pc:spChg>
        <pc:picChg chg="add mod">
          <ac:chgData name="Connie Mulder" userId="eefdca49-3858-4118-ad06-e7a5e715b215" providerId="ADAL" clId="{92C5E910-7483-4EA3-8396-1C99C965EF1D}" dt="2022-01-21T14:19:10.445" v="2589" actId="1076"/>
          <ac:picMkLst>
            <pc:docMk/>
            <pc:sldMk cId="4085408964" sldId="296"/>
            <ac:picMk id="5" creationId="{189DCF77-C9E9-403E-B57B-564268267F7F}"/>
          </ac:picMkLst>
        </pc:picChg>
        <pc:picChg chg="del">
          <ac:chgData name="Connie Mulder" userId="eefdca49-3858-4118-ad06-e7a5e715b215" providerId="ADAL" clId="{92C5E910-7483-4EA3-8396-1C99C965EF1D}" dt="2022-01-21T14:14:43.247" v="2478" actId="478"/>
          <ac:picMkLst>
            <pc:docMk/>
            <pc:sldMk cId="4085408964" sldId="296"/>
            <ac:picMk id="6" creationId="{79121742-1010-47B2-9EF4-9E640B6DBB3E}"/>
          </ac:picMkLst>
        </pc:picChg>
        <pc:picChg chg="add del mod">
          <ac:chgData name="Connie Mulder" userId="eefdca49-3858-4118-ad06-e7a5e715b215" providerId="ADAL" clId="{92C5E910-7483-4EA3-8396-1C99C965EF1D}" dt="2022-01-21T14:19:48.257" v="2592" actId="478"/>
          <ac:picMkLst>
            <pc:docMk/>
            <pc:sldMk cId="4085408964" sldId="296"/>
            <ac:picMk id="8" creationId="{1FD9A1E0-239C-4E39-B469-0D68C7A2AB9C}"/>
          </ac:picMkLst>
        </pc:picChg>
        <pc:picChg chg="add mod">
          <ac:chgData name="Connie Mulder" userId="eefdca49-3858-4118-ad06-e7a5e715b215" providerId="ADAL" clId="{92C5E910-7483-4EA3-8396-1C99C965EF1D}" dt="2022-01-21T14:20:05.659" v="2598" actId="1076"/>
          <ac:picMkLst>
            <pc:docMk/>
            <pc:sldMk cId="4085408964" sldId="296"/>
            <ac:picMk id="12" creationId="{0C373EDD-9031-4C1F-8505-41AB7D7E241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C95F5-187E-6E4D-BD30-D1C7B0066B81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93D6C-A352-2A48-AB9A-F5098ED2C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34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59DA6-D34F-1C4C-AB1B-47F1C40B4008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42B6C-2770-A04F-B636-99804246E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9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64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235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957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656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522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004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933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53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83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58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8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12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27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2B6C-2770-A04F-B636-99804246E7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79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86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270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9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324253"/>
            <a:ext cx="2796989" cy="327170"/>
          </a:xfrm>
          <a:prstGeom prst="rect">
            <a:avLst/>
          </a:prstGeom>
          <a:solidFill>
            <a:srgbClr val="F68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40369" y="382512"/>
            <a:ext cx="21566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pc="120" baseline="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Deel</a:t>
            </a:r>
            <a:r>
              <a:rPr lang="en-US" sz="700" spc="120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van die </a:t>
            </a:r>
            <a:r>
              <a:rPr lang="en-US" sz="700" spc="120" baseline="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Solidariteit</a:t>
            </a:r>
            <a:r>
              <a:rPr lang="en-US" sz="700" spc="120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700" spc="120" baseline="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Beweging</a:t>
            </a:r>
            <a:endParaRPr lang="en-US" sz="700" spc="120" baseline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1551631" y="-5714"/>
            <a:ext cx="640369" cy="651423"/>
          </a:xfrm>
          <a:prstGeom prst="rect">
            <a:avLst/>
          </a:prstGeom>
          <a:solidFill>
            <a:srgbClr val="F68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67207" y="90823"/>
            <a:ext cx="409216" cy="46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4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76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2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38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90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54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9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20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AD5F-0416-9D4B-8089-1741F0914BCD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B32B-D1E7-F945-86BF-3C832EEE4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77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553592" y="624843"/>
            <a:ext cx="10649047" cy="6131270"/>
          </a:xfrm>
          <a:custGeom>
            <a:avLst/>
            <a:gdLst>
              <a:gd name="connsiteX0" fmla="*/ 7442200 w 9220200"/>
              <a:gd name="connsiteY0" fmla="*/ 0 h 5308600"/>
              <a:gd name="connsiteX1" fmla="*/ 0 w 9220200"/>
              <a:gd name="connsiteY1" fmla="*/ 3556000 h 5308600"/>
              <a:gd name="connsiteX2" fmla="*/ 0 w 9220200"/>
              <a:gd name="connsiteY2" fmla="*/ 5308600 h 5308600"/>
              <a:gd name="connsiteX3" fmla="*/ 9220200 w 9220200"/>
              <a:gd name="connsiteY3" fmla="*/ 5308600 h 5308600"/>
              <a:gd name="connsiteX4" fmla="*/ 9220200 w 9220200"/>
              <a:gd name="connsiteY4" fmla="*/ 889000 h 5308600"/>
              <a:gd name="connsiteX5" fmla="*/ 7442200 w 9220200"/>
              <a:gd name="connsiteY5" fmla="*/ 0 h 530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200" h="5308600">
                <a:moveTo>
                  <a:pt x="7442200" y="0"/>
                </a:moveTo>
                <a:lnTo>
                  <a:pt x="0" y="3556000"/>
                </a:lnTo>
                <a:lnTo>
                  <a:pt x="0" y="5308600"/>
                </a:lnTo>
                <a:lnTo>
                  <a:pt x="9220200" y="5308600"/>
                </a:lnTo>
                <a:lnTo>
                  <a:pt x="9220200" y="889000"/>
                </a:lnTo>
                <a:lnTo>
                  <a:pt x="7442200" y="0"/>
                </a:lnTo>
                <a:close/>
              </a:path>
            </a:pathLst>
          </a:custGeom>
          <a:solidFill>
            <a:srgbClr val="F682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his is a heading"/>
          <p:cNvSpPr txBox="1">
            <a:spLocks/>
          </p:cNvSpPr>
          <p:nvPr/>
        </p:nvSpPr>
        <p:spPr>
          <a:xfrm>
            <a:off x="5418161" y="3690478"/>
            <a:ext cx="6202233" cy="1182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3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NHI</a:t>
            </a:r>
          </a:p>
        </p:txBody>
      </p:sp>
      <p:sp>
        <p:nvSpPr>
          <p:cNvPr id="15" name="This is a subheading…"/>
          <p:cNvSpPr txBox="1">
            <a:spLocks/>
          </p:cNvSpPr>
          <p:nvPr/>
        </p:nvSpPr>
        <p:spPr>
          <a:xfrm>
            <a:off x="7621760" y="6023978"/>
            <a:ext cx="3998634" cy="263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>
                <a:solidFill>
                  <a:srgbClr val="E3D9C8"/>
                </a:solidFill>
              </a:defRPr>
            </a:pPr>
            <a:r>
              <a:rPr lang="af-ZA" sz="105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Connie Mulder | 28 </a:t>
            </a:r>
            <a:r>
              <a:rPr lang="af-ZA" sz="1050" spc="3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January</a:t>
            </a:r>
            <a:r>
              <a:rPr lang="af-ZA" sz="1050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2022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529" b="32529"/>
          <a:stretch/>
        </p:blipFill>
        <p:spPr>
          <a:xfrm>
            <a:off x="133166" y="161334"/>
            <a:ext cx="3655690" cy="1276848"/>
          </a:xfrm>
          <a:prstGeom prst="rect">
            <a:avLst/>
          </a:prstGeom>
        </p:spPr>
      </p:pic>
      <p:sp>
        <p:nvSpPr>
          <p:cNvPr id="24" name="This is a subheading…"/>
          <p:cNvSpPr txBox="1">
            <a:spLocks/>
          </p:cNvSpPr>
          <p:nvPr/>
        </p:nvSpPr>
        <p:spPr>
          <a:xfrm>
            <a:off x="4635599" y="5193463"/>
            <a:ext cx="6966507" cy="384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600"/>
              </a:spcBef>
              <a:defRPr>
                <a:solidFill>
                  <a:srgbClr val="E3D9C8"/>
                </a:solidFill>
              </a:defRPr>
            </a:pPr>
            <a:r>
              <a:rPr lang="af-ZA" sz="1400" i="1" spc="3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Solidarity</a:t>
            </a:r>
            <a:r>
              <a:rPr lang="af-ZA" sz="1400" i="1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af-ZA" sz="1400" i="1" spc="3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Feedback</a:t>
            </a:r>
            <a:endParaRPr lang="af-ZA" sz="1400" i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282543" y="5019873"/>
            <a:ext cx="4216037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178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UNNECESSARY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rent 3">
            <a:extLst>
              <a:ext uri="{FF2B5EF4-FFF2-40B4-BE49-F238E27FC236}">
                <a16:creationId xmlns:a16="http://schemas.microsoft.com/office/drawing/2014/main" xmlns="" id="{C202B314-AF6D-42A7-85CF-FC476DB2C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484" y="1102003"/>
            <a:ext cx="72675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05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UNNECESSARY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rent 4">
            <a:extLst>
              <a:ext uri="{FF2B5EF4-FFF2-40B4-BE49-F238E27FC236}">
                <a16:creationId xmlns:a16="http://schemas.microsoft.com/office/drawing/2014/main" xmlns="" id="{97C007F7-32DA-4CBD-ABE0-86A476999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59" y="894113"/>
            <a:ext cx="11465686" cy="1206246"/>
          </a:xfrm>
          <a:prstGeom prst="rect">
            <a:avLst/>
          </a:prstGeom>
        </p:spPr>
      </p:pic>
      <p:pic>
        <p:nvPicPr>
          <p:cNvPr id="7" name="Prent 6">
            <a:extLst>
              <a:ext uri="{FF2B5EF4-FFF2-40B4-BE49-F238E27FC236}">
                <a16:creationId xmlns:a16="http://schemas.microsoft.com/office/drawing/2014/main" xmlns="" id="{B62AB275-3E81-4172-AFD0-DA0EE05E0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254" y="2177345"/>
            <a:ext cx="11390505" cy="1803812"/>
          </a:xfrm>
          <a:prstGeom prst="rect">
            <a:avLst/>
          </a:prstGeom>
        </p:spPr>
      </p:pic>
      <p:sp>
        <p:nvSpPr>
          <p:cNvPr id="8" name="Reghoek: Geronde hoeke 7">
            <a:extLst>
              <a:ext uri="{FF2B5EF4-FFF2-40B4-BE49-F238E27FC236}">
                <a16:creationId xmlns:a16="http://schemas.microsoft.com/office/drawing/2014/main" xmlns="" id="{F0194C68-04E6-4DCC-B245-5C789967F58D}"/>
              </a:ext>
            </a:extLst>
          </p:cNvPr>
          <p:cNvSpPr/>
          <p:nvPr/>
        </p:nvSpPr>
        <p:spPr>
          <a:xfrm>
            <a:off x="228259" y="3429000"/>
            <a:ext cx="11465686" cy="2989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</p:spTree>
    <p:extLst>
      <p:ext uri="{BB962C8B-B14F-4D97-AF65-F5344CB8AC3E}">
        <p14:creationId xmlns:p14="http://schemas.microsoft.com/office/powerpoint/2010/main" xmlns="" val="376963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UNNECESSARY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blokkie 1">
            <a:extLst>
              <a:ext uri="{FF2B5EF4-FFF2-40B4-BE49-F238E27FC236}">
                <a16:creationId xmlns:a16="http://schemas.microsoft.com/office/drawing/2014/main" xmlns="" id="{AD9808B0-0512-40FE-B855-FFF5F8BE6EF4}"/>
              </a:ext>
            </a:extLst>
          </p:cNvPr>
          <p:cNvSpPr txBox="1"/>
          <p:nvPr/>
        </p:nvSpPr>
        <p:spPr>
          <a:xfrm>
            <a:off x="49700" y="1232302"/>
            <a:ext cx="10757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 err="1"/>
              <a:t>Health</a:t>
            </a:r>
            <a:r>
              <a:rPr lang="af-ZA" dirty="0"/>
              <a:t> Market </a:t>
            </a:r>
            <a:r>
              <a:rPr lang="af-ZA" dirty="0" err="1"/>
              <a:t>Inquiry</a:t>
            </a:r>
            <a:r>
              <a:rPr lang="af-ZA" dirty="0"/>
              <a:t> – </a:t>
            </a:r>
            <a:r>
              <a:rPr lang="af-ZA" dirty="0" err="1"/>
              <a:t>Competition</a:t>
            </a:r>
            <a:r>
              <a:rPr lang="af-ZA" dirty="0"/>
              <a:t> </a:t>
            </a:r>
            <a:r>
              <a:rPr lang="af-ZA" dirty="0" err="1"/>
              <a:t>Commission</a:t>
            </a:r>
            <a:r>
              <a:rPr lang="af-ZA" dirty="0"/>
              <a:t> - 2019</a:t>
            </a:r>
          </a:p>
        </p:txBody>
      </p:sp>
      <p:pic>
        <p:nvPicPr>
          <p:cNvPr id="6" name="Prent 5">
            <a:extLst>
              <a:ext uri="{FF2B5EF4-FFF2-40B4-BE49-F238E27FC236}">
                <a16:creationId xmlns:a16="http://schemas.microsoft.com/office/drawing/2014/main" xmlns="" id="{80533C34-55AC-478D-8251-5E93801B3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2" y="1601634"/>
            <a:ext cx="5352796" cy="2797685"/>
          </a:xfrm>
          <a:prstGeom prst="rect">
            <a:avLst/>
          </a:prstGeom>
        </p:spPr>
      </p:pic>
      <p:sp>
        <p:nvSpPr>
          <p:cNvPr id="14" name="Teksblokkie 13">
            <a:extLst>
              <a:ext uri="{FF2B5EF4-FFF2-40B4-BE49-F238E27FC236}">
                <a16:creationId xmlns:a16="http://schemas.microsoft.com/office/drawing/2014/main" xmlns="" id="{1C650C08-A978-4ADA-948C-A4DE00C0F05D}"/>
              </a:ext>
            </a:extLst>
          </p:cNvPr>
          <p:cNvSpPr txBox="1"/>
          <p:nvPr/>
        </p:nvSpPr>
        <p:spPr>
          <a:xfrm>
            <a:off x="6413763" y="5167017"/>
            <a:ext cx="706901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1995 NHI Committee of Inquiry into National Health Insurance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1" u="none" strike="noStrike" baseline="0" dirty="0">
                <a:latin typeface="Arial" panose="020B0604020202020204" pitchFamily="34" charset="0"/>
              </a:rPr>
              <a:t>The Taylor Committee of Inquiry into Comprehensive So</a:t>
            </a:r>
            <a:r>
              <a:rPr lang="af-ZA" sz="1200" b="0" i="1" u="none" strike="noStrike" baseline="0" dirty="0" err="1">
                <a:latin typeface="Arial" panose="020B0604020202020204" pitchFamily="34" charset="0"/>
              </a:rPr>
              <a:t>cial</a:t>
            </a:r>
            <a:r>
              <a:rPr lang="af-ZA" sz="12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af-ZA" sz="1200" b="0" i="1" u="none" strike="noStrike" baseline="0" dirty="0" err="1">
                <a:latin typeface="Arial" panose="020B0604020202020204" pitchFamily="34" charset="0"/>
              </a:rPr>
              <a:t>Security</a:t>
            </a:r>
            <a:r>
              <a:rPr lang="af-ZA" sz="1200" b="0" i="1" u="none" strike="noStrike" baseline="0" dirty="0">
                <a:latin typeface="Arial" panose="020B0604020202020204" pitchFamily="34" charset="0"/>
              </a:rPr>
              <a:t> of 2002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af-ZA" sz="1200" b="0" i="1" u="none" strike="noStrike" baseline="0" dirty="0">
                <a:latin typeface="Arial" panose="020B0604020202020204" pitchFamily="34" charset="0"/>
              </a:rPr>
              <a:t>The NDOH</a:t>
            </a:r>
            <a:r>
              <a:rPr lang="en-US" sz="1200" b="0" i="1" u="none" strike="noStrike" baseline="0" dirty="0">
                <a:latin typeface="Arial" panose="020B0604020202020204" pitchFamily="34" charset="0"/>
              </a:rPr>
              <a:t>’s consultation document of 2002 based on the Taylor Committee of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af-ZA" sz="1200" b="0" i="1" u="none" strike="noStrike" baseline="0" dirty="0" err="1">
                <a:latin typeface="Arial" panose="020B0604020202020204" pitchFamily="34" charset="0"/>
              </a:rPr>
              <a:t>Inquiry</a:t>
            </a:r>
            <a:r>
              <a:rPr lang="af-ZA" sz="1200" b="0" i="1" u="none" strike="noStrike" baseline="0" dirty="0">
                <a:latin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1" u="none" strike="noStrike" baseline="0" dirty="0">
                <a:latin typeface="Arial" panose="020B0604020202020204" pitchFamily="34" charset="0"/>
              </a:rPr>
              <a:t>Ministerial Task Team on Social Health Insurance in 2005 </a:t>
            </a:r>
            <a:r>
              <a:rPr lang="af-ZA" sz="1200" b="0" i="1" u="none" strike="noStrike" baseline="0" dirty="0">
                <a:latin typeface="Arial" panose="020B0604020202020204" pitchFamily="34" charset="0"/>
              </a:rPr>
              <a:t> </a:t>
            </a:r>
            <a:endParaRPr lang="af-ZA" sz="1200" i="1" dirty="0"/>
          </a:p>
        </p:txBody>
      </p:sp>
    </p:spTree>
    <p:extLst>
      <p:ext uri="{BB962C8B-B14F-4D97-AF65-F5344CB8AC3E}">
        <p14:creationId xmlns:p14="http://schemas.microsoft.com/office/powerpoint/2010/main" xmlns="" val="36454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UNWORKABLE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blokkie 1">
            <a:extLst>
              <a:ext uri="{FF2B5EF4-FFF2-40B4-BE49-F238E27FC236}">
                <a16:creationId xmlns:a16="http://schemas.microsoft.com/office/drawing/2014/main" xmlns="" id="{BD9E0F8B-CA3F-4BD9-AFB7-256F3FB85E68}"/>
              </a:ext>
            </a:extLst>
          </p:cNvPr>
          <p:cNvSpPr txBox="1"/>
          <p:nvPr/>
        </p:nvSpPr>
        <p:spPr>
          <a:xfrm>
            <a:off x="506437" y="917976"/>
            <a:ext cx="10822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af-ZA" dirty="0" err="1"/>
              <a:t>Solidarity</a:t>
            </a:r>
            <a:r>
              <a:rPr lang="af-ZA" dirty="0"/>
              <a:t> </a:t>
            </a:r>
            <a:r>
              <a:rPr lang="af-ZA" dirty="0" err="1"/>
              <a:t>Research</a:t>
            </a:r>
            <a:r>
              <a:rPr lang="af-ZA" dirty="0"/>
              <a:t> Institute </a:t>
            </a:r>
            <a:r>
              <a:rPr lang="af-ZA" dirty="0" err="1"/>
              <a:t>survey</a:t>
            </a:r>
            <a:r>
              <a:rPr lang="af-ZA" dirty="0"/>
              <a:t> in 2018, 2019 </a:t>
            </a:r>
            <a:r>
              <a:rPr lang="af-ZA" dirty="0" err="1"/>
              <a:t>and</a:t>
            </a:r>
            <a:r>
              <a:rPr lang="af-ZA" dirty="0"/>
              <a:t> 2021 (</a:t>
            </a:r>
            <a:r>
              <a:rPr lang="af-ZA" dirty="0" err="1"/>
              <a:t>n</a:t>
            </a:r>
            <a:r>
              <a:rPr lang="af-ZA" dirty="0"/>
              <a:t> = 1410)</a:t>
            </a:r>
          </a:p>
          <a:p>
            <a:pPr marL="1200150" lvl="2" indent="-285750">
              <a:buFontTx/>
              <a:buChar char="-"/>
            </a:pPr>
            <a:endParaRPr lang="af-ZA" dirty="0"/>
          </a:p>
          <a:p>
            <a:pPr marL="285750" indent="-285750">
              <a:buFontTx/>
              <a:buChar char="-"/>
            </a:pPr>
            <a:endParaRPr lang="af-ZA" dirty="0"/>
          </a:p>
          <a:p>
            <a:endParaRPr lang="af-ZA" dirty="0"/>
          </a:p>
        </p:txBody>
      </p:sp>
      <p:pic>
        <p:nvPicPr>
          <p:cNvPr id="7" name="Prent 6">
            <a:extLst>
              <a:ext uri="{FF2B5EF4-FFF2-40B4-BE49-F238E27FC236}">
                <a16:creationId xmlns:a16="http://schemas.microsoft.com/office/drawing/2014/main" xmlns="" id="{B0A43FAE-11AA-4972-B968-E6E5E940E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624" y="1518140"/>
            <a:ext cx="7630425" cy="475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6242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UNWORKABLE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blokkie 1">
            <a:extLst>
              <a:ext uri="{FF2B5EF4-FFF2-40B4-BE49-F238E27FC236}">
                <a16:creationId xmlns:a16="http://schemas.microsoft.com/office/drawing/2014/main" xmlns="" id="{BD9E0F8B-CA3F-4BD9-AFB7-256F3FB85E68}"/>
              </a:ext>
            </a:extLst>
          </p:cNvPr>
          <p:cNvSpPr txBox="1"/>
          <p:nvPr/>
        </p:nvSpPr>
        <p:spPr>
          <a:xfrm>
            <a:off x="506437" y="917976"/>
            <a:ext cx="10822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af-ZA" dirty="0" err="1"/>
              <a:t>Solidarity</a:t>
            </a:r>
            <a:r>
              <a:rPr lang="af-ZA" dirty="0"/>
              <a:t> </a:t>
            </a:r>
            <a:r>
              <a:rPr lang="af-ZA" dirty="0" err="1"/>
              <a:t>Research</a:t>
            </a:r>
            <a:r>
              <a:rPr lang="af-ZA" dirty="0"/>
              <a:t> Institute </a:t>
            </a:r>
            <a:r>
              <a:rPr lang="af-ZA" dirty="0" err="1"/>
              <a:t>survey</a:t>
            </a:r>
            <a:r>
              <a:rPr lang="af-ZA" dirty="0"/>
              <a:t> in 2018, 2019 </a:t>
            </a:r>
            <a:r>
              <a:rPr lang="af-ZA" dirty="0" err="1"/>
              <a:t>and</a:t>
            </a:r>
            <a:r>
              <a:rPr lang="af-ZA" dirty="0"/>
              <a:t> 2021 (</a:t>
            </a:r>
            <a:r>
              <a:rPr lang="af-ZA" dirty="0" err="1"/>
              <a:t>n</a:t>
            </a:r>
            <a:r>
              <a:rPr lang="af-ZA" dirty="0"/>
              <a:t> = 1410)</a:t>
            </a:r>
          </a:p>
          <a:p>
            <a:pPr marL="1200150" lvl="2" indent="-285750">
              <a:buFontTx/>
              <a:buChar char="-"/>
            </a:pPr>
            <a:endParaRPr lang="af-ZA" dirty="0"/>
          </a:p>
          <a:p>
            <a:pPr marL="285750" indent="-285750">
              <a:buFontTx/>
              <a:buChar char="-"/>
            </a:pPr>
            <a:endParaRPr lang="af-ZA" dirty="0"/>
          </a:p>
          <a:p>
            <a:endParaRPr lang="af-ZA" dirty="0"/>
          </a:p>
        </p:txBody>
      </p:sp>
      <p:pic>
        <p:nvPicPr>
          <p:cNvPr id="5" name="Prent 4">
            <a:extLst>
              <a:ext uri="{FF2B5EF4-FFF2-40B4-BE49-F238E27FC236}">
                <a16:creationId xmlns:a16="http://schemas.microsoft.com/office/drawing/2014/main" xmlns="" id="{EA7EDE89-AFA9-4AA2-B989-DD2CDC8D0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65" y="1782567"/>
            <a:ext cx="10280457" cy="383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6862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UNWORKABLE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blokkie 1">
            <a:extLst>
              <a:ext uri="{FF2B5EF4-FFF2-40B4-BE49-F238E27FC236}">
                <a16:creationId xmlns:a16="http://schemas.microsoft.com/office/drawing/2014/main" xmlns="" id="{BD9E0F8B-CA3F-4BD9-AFB7-256F3FB85E68}"/>
              </a:ext>
            </a:extLst>
          </p:cNvPr>
          <p:cNvSpPr txBox="1"/>
          <p:nvPr/>
        </p:nvSpPr>
        <p:spPr>
          <a:xfrm>
            <a:off x="506437" y="917976"/>
            <a:ext cx="10822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af-ZA" dirty="0" err="1"/>
              <a:t>Solidarity</a:t>
            </a:r>
            <a:r>
              <a:rPr lang="af-ZA" dirty="0"/>
              <a:t> </a:t>
            </a:r>
            <a:r>
              <a:rPr lang="af-ZA" dirty="0" err="1"/>
              <a:t>Research</a:t>
            </a:r>
            <a:r>
              <a:rPr lang="af-ZA" dirty="0"/>
              <a:t> Institute </a:t>
            </a:r>
            <a:r>
              <a:rPr lang="af-ZA" dirty="0" err="1"/>
              <a:t>survey</a:t>
            </a:r>
            <a:r>
              <a:rPr lang="af-ZA" dirty="0"/>
              <a:t> in 2018, 2019 </a:t>
            </a:r>
            <a:r>
              <a:rPr lang="af-ZA" dirty="0" err="1"/>
              <a:t>and</a:t>
            </a:r>
            <a:r>
              <a:rPr lang="af-ZA" dirty="0"/>
              <a:t> 2021 (</a:t>
            </a:r>
            <a:r>
              <a:rPr lang="af-ZA" dirty="0" err="1"/>
              <a:t>n</a:t>
            </a:r>
            <a:r>
              <a:rPr lang="af-ZA" dirty="0"/>
              <a:t> = 1410)</a:t>
            </a:r>
          </a:p>
          <a:p>
            <a:pPr marL="1200150" lvl="2" indent="-285750">
              <a:buFontTx/>
              <a:buChar char="-"/>
            </a:pPr>
            <a:endParaRPr lang="af-ZA" dirty="0"/>
          </a:p>
          <a:p>
            <a:pPr marL="285750" indent="-285750">
              <a:buFontTx/>
              <a:buChar char="-"/>
            </a:pPr>
            <a:endParaRPr lang="af-ZA" dirty="0"/>
          </a:p>
          <a:p>
            <a:endParaRPr lang="af-ZA" dirty="0"/>
          </a:p>
        </p:txBody>
      </p:sp>
      <p:pic>
        <p:nvPicPr>
          <p:cNvPr id="6" name="Prent 5">
            <a:extLst>
              <a:ext uri="{FF2B5EF4-FFF2-40B4-BE49-F238E27FC236}">
                <a16:creationId xmlns:a16="http://schemas.microsoft.com/office/drawing/2014/main" xmlns="" id="{79121742-1010-47B2-9EF4-9E640B6DB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99" y="1393786"/>
            <a:ext cx="11258108" cy="40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9062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ALTERNATIVES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rent 4">
            <a:extLst>
              <a:ext uri="{FF2B5EF4-FFF2-40B4-BE49-F238E27FC236}">
                <a16:creationId xmlns:a16="http://schemas.microsoft.com/office/drawing/2014/main" xmlns="" id="{189DCF77-C9E9-403E-B57B-564268267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6012"/>
            <a:ext cx="6384109" cy="5163784"/>
          </a:xfrm>
          <a:prstGeom prst="rect">
            <a:avLst/>
          </a:prstGeom>
        </p:spPr>
      </p:pic>
      <p:pic>
        <p:nvPicPr>
          <p:cNvPr id="12" name="Prent 11">
            <a:extLst>
              <a:ext uri="{FF2B5EF4-FFF2-40B4-BE49-F238E27FC236}">
                <a16:creationId xmlns:a16="http://schemas.microsoft.com/office/drawing/2014/main" xmlns="" id="{0C373EDD-9031-4C1F-8505-41AB7D7E2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6365" y="4858785"/>
            <a:ext cx="5635635" cy="94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408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2982439" y="1568854"/>
            <a:ext cx="9220200" cy="5308600"/>
          </a:xfrm>
          <a:custGeom>
            <a:avLst/>
            <a:gdLst>
              <a:gd name="connsiteX0" fmla="*/ 7442200 w 9220200"/>
              <a:gd name="connsiteY0" fmla="*/ 0 h 5308600"/>
              <a:gd name="connsiteX1" fmla="*/ 0 w 9220200"/>
              <a:gd name="connsiteY1" fmla="*/ 3556000 h 5308600"/>
              <a:gd name="connsiteX2" fmla="*/ 0 w 9220200"/>
              <a:gd name="connsiteY2" fmla="*/ 5308600 h 5308600"/>
              <a:gd name="connsiteX3" fmla="*/ 9220200 w 9220200"/>
              <a:gd name="connsiteY3" fmla="*/ 5308600 h 5308600"/>
              <a:gd name="connsiteX4" fmla="*/ 9220200 w 9220200"/>
              <a:gd name="connsiteY4" fmla="*/ 889000 h 5308600"/>
              <a:gd name="connsiteX5" fmla="*/ 7442200 w 9220200"/>
              <a:gd name="connsiteY5" fmla="*/ 0 h 530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0200" h="5308600">
                <a:moveTo>
                  <a:pt x="7442200" y="0"/>
                </a:moveTo>
                <a:lnTo>
                  <a:pt x="0" y="3556000"/>
                </a:lnTo>
                <a:lnTo>
                  <a:pt x="0" y="5308600"/>
                </a:lnTo>
                <a:lnTo>
                  <a:pt x="9220200" y="5308600"/>
                </a:lnTo>
                <a:lnTo>
                  <a:pt x="9220200" y="889000"/>
                </a:lnTo>
                <a:lnTo>
                  <a:pt x="7442200" y="0"/>
                </a:lnTo>
                <a:close/>
              </a:path>
            </a:pathLst>
          </a:custGeom>
          <a:solidFill>
            <a:srgbClr val="F682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his is a subheading…"/>
          <p:cNvSpPr txBox="1">
            <a:spLocks/>
          </p:cNvSpPr>
          <p:nvPr/>
        </p:nvSpPr>
        <p:spPr>
          <a:xfrm>
            <a:off x="7621760" y="6023978"/>
            <a:ext cx="3998634" cy="263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>
                <a:solidFill>
                  <a:srgbClr val="E3D9C8"/>
                </a:solidFill>
              </a:defRPr>
            </a:pPr>
            <a:r>
              <a:rPr lang="en-US" sz="1050" spc="3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1050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398000" y="5823801"/>
            <a:ext cx="21005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809" t="26932" r="25809" b="26932"/>
          <a:stretch/>
        </p:blipFill>
        <p:spPr>
          <a:xfrm>
            <a:off x="9621077" y="3772662"/>
            <a:ext cx="1603503" cy="15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558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UNAFFORDABLE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blokkie 1">
            <a:extLst>
              <a:ext uri="{FF2B5EF4-FFF2-40B4-BE49-F238E27FC236}">
                <a16:creationId xmlns:a16="http://schemas.microsoft.com/office/drawing/2014/main" xmlns="" id="{BD9E0F8B-CA3F-4BD9-AFB7-256F3FB85E68}"/>
              </a:ext>
            </a:extLst>
          </p:cNvPr>
          <p:cNvSpPr txBox="1"/>
          <p:nvPr/>
        </p:nvSpPr>
        <p:spPr>
          <a:xfrm>
            <a:off x="506437" y="917976"/>
            <a:ext cx="1082282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af-ZA" sz="2400" dirty="0"/>
              <a:t>2019 </a:t>
            </a:r>
            <a:r>
              <a:rPr lang="af-ZA" sz="2400" dirty="0" err="1"/>
              <a:t>Report</a:t>
            </a:r>
            <a:r>
              <a:rPr lang="af-ZA" sz="2400" dirty="0"/>
              <a:t> by Prof Jannie Rossouw (Wits) </a:t>
            </a:r>
            <a:r>
              <a:rPr lang="af-ZA" sz="2400" dirty="0" err="1"/>
              <a:t>and</a:t>
            </a:r>
            <a:r>
              <a:rPr lang="af-ZA" sz="2400" dirty="0"/>
              <a:t> Mike Holland</a:t>
            </a:r>
          </a:p>
          <a:p>
            <a:pPr marL="285750" indent="-285750">
              <a:buFontTx/>
              <a:buChar char="-"/>
            </a:pPr>
            <a:r>
              <a:rPr lang="af-ZA" sz="2400" dirty="0"/>
              <a:t>2021 </a:t>
            </a:r>
            <a:r>
              <a:rPr lang="af-ZA" sz="2400" dirty="0" err="1"/>
              <a:t>Report</a:t>
            </a:r>
            <a:r>
              <a:rPr lang="af-ZA" sz="2400" dirty="0"/>
              <a:t> by </a:t>
            </a:r>
            <a:r>
              <a:rPr lang="af-ZA" sz="2400" dirty="0" err="1"/>
              <a:t>Solidarity</a:t>
            </a:r>
            <a:r>
              <a:rPr lang="af-ZA" sz="2400" dirty="0"/>
              <a:t> </a:t>
            </a:r>
            <a:r>
              <a:rPr lang="af-ZA" sz="2400" dirty="0" err="1"/>
              <a:t>Research</a:t>
            </a:r>
            <a:r>
              <a:rPr lang="af-ZA" sz="2400" dirty="0"/>
              <a:t> Institute </a:t>
            </a:r>
            <a:r>
              <a:rPr lang="af-ZA" sz="2400" dirty="0" err="1"/>
              <a:t>to</a:t>
            </a:r>
            <a:r>
              <a:rPr lang="af-ZA" sz="2400" dirty="0"/>
              <a:t> </a:t>
            </a:r>
            <a:r>
              <a:rPr lang="af-ZA" sz="2400" dirty="0" err="1"/>
              <a:t>update</a:t>
            </a:r>
            <a:r>
              <a:rPr lang="af-ZA" sz="2400" dirty="0"/>
              <a:t> </a:t>
            </a:r>
            <a:r>
              <a:rPr lang="af-ZA" sz="2400" dirty="0" err="1"/>
              <a:t>fiscal</a:t>
            </a:r>
            <a:r>
              <a:rPr lang="af-ZA" sz="2400" dirty="0"/>
              <a:t> </a:t>
            </a:r>
            <a:r>
              <a:rPr lang="af-ZA" sz="2400" dirty="0" err="1"/>
              <a:t>situation</a:t>
            </a:r>
            <a:endParaRPr lang="af-ZA" sz="2400" dirty="0"/>
          </a:p>
          <a:p>
            <a:pPr marL="285750" indent="-285750">
              <a:buFontTx/>
              <a:buChar char="-"/>
            </a:pPr>
            <a:endParaRPr lang="af-ZA" sz="2400" dirty="0"/>
          </a:p>
          <a:p>
            <a:pPr marL="285750" indent="-285750">
              <a:buFontTx/>
              <a:buChar char="-"/>
            </a:pPr>
            <a:r>
              <a:rPr lang="af-ZA" sz="2400" dirty="0"/>
              <a:t>No </a:t>
            </a:r>
            <a:r>
              <a:rPr lang="af-ZA" sz="2400" dirty="0" err="1"/>
              <a:t>full</a:t>
            </a:r>
            <a:r>
              <a:rPr lang="af-ZA" sz="2400" dirty="0"/>
              <a:t> </a:t>
            </a:r>
            <a:r>
              <a:rPr lang="af-ZA" sz="2400" dirty="0" err="1"/>
              <a:t>cost</a:t>
            </a:r>
            <a:r>
              <a:rPr lang="af-ZA" sz="2400" dirty="0"/>
              <a:t> in 2015 </a:t>
            </a:r>
            <a:r>
              <a:rPr lang="af-ZA" sz="2400" dirty="0" err="1"/>
              <a:t>and</a:t>
            </a:r>
            <a:r>
              <a:rPr lang="af-ZA" sz="2400" dirty="0"/>
              <a:t> 2017 </a:t>
            </a:r>
            <a:r>
              <a:rPr lang="af-ZA" sz="2400" dirty="0" err="1"/>
              <a:t>white</a:t>
            </a:r>
            <a:r>
              <a:rPr lang="af-ZA" sz="2400" dirty="0"/>
              <a:t> </a:t>
            </a:r>
            <a:r>
              <a:rPr lang="af-ZA" sz="2400" dirty="0" err="1"/>
              <a:t>papers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/>
              <a:t>2010 </a:t>
            </a:r>
            <a:r>
              <a:rPr lang="af-ZA" sz="2400" dirty="0" err="1"/>
              <a:t>Prices</a:t>
            </a:r>
            <a:r>
              <a:rPr lang="af-ZA" sz="2400" dirty="0"/>
              <a:t> </a:t>
            </a:r>
            <a:r>
              <a:rPr lang="af-ZA" sz="2400" dirty="0" err="1"/>
              <a:t>have</a:t>
            </a:r>
            <a:r>
              <a:rPr lang="af-ZA" sz="2400" dirty="0"/>
              <a:t> </a:t>
            </a:r>
            <a:r>
              <a:rPr lang="af-ZA" sz="2400" dirty="0" err="1"/>
              <a:t>to</a:t>
            </a:r>
            <a:r>
              <a:rPr lang="af-ZA" sz="2400" dirty="0"/>
              <a:t> </a:t>
            </a:r>
            <a:r>
              <a:rPr lang="af-ZA" sz="2400" dirty="0" err="1"/>
              <a:t>be</a:t>
            </a:r>
            <a:r>
              <a:rPr lang="af-ZA" sz="2400" dirty="0"/>
              <a:t> </a:t>
            </a:r>
            <a:r>
              <a:rPr lang="af-ZA" sz="2400" dirty="0" err="1"/>
              <a:t>adjusted</a:t>
            </a:r>
            <a:endParaRPr lang="af-ZA" sz="2400" dirty="0"/>
          </a:p>
          <a:p>
            <a:pPr marL="285750" indent="-285750">
              <a:buFontTx/>
              <a:buChar char="-"/>
            </a:pPr>
            <a:r>
              <a:rPr lang="af-ZA" sz="2400" dirty="0" err="1"/>
              <a:t>Sustained</a:t>
            </a:r>
            <a:r>
              <a:rPr lang="af-ZA" sz="2400" dirty="0"/>
              <a:t> </a:t>
            </a:r>
            <a:r>
              <a:rPr lang="af-ZA" sz="2400" dirty="0" err="1"/>
              <a:t>low</a:t>
            </a:r>
            <a:r>
              <a:rPr lang="af-ZA" sz="2400" dirty="0"/>
              <a:t> </a:t>
            </a:r>
            <a:r>
              <a:rPr lang="af-ZA" sz="2400" dirty="0" err="1"/>
              <a:t>economic</a:t>
            </a:r>
            <a:r>
              <a:rPr lang="af-ZA" sz="2400" dirty="0"/>
              <a:t> </a:t>
            </a:r>
            <a:r>
              <a:rPr lang="af-ZA" sz="2400" dirty="0" err="1"/>
              <a:t>growth</a:t>
            </a:r>
            <a:r>
              <a:rPr lang="af-ZA" sz="2400" dirty="0"/>
              <a:t> &amp; </a:t>
            </a:r>
            <a:r>
              <a:rPr lang="af-ZA" sz="2400" dirty="0" err="1"/>
              <a:t>no</a:t>
            </a:r>
            <a:r>
              <a:rPr lang="af-ZA" sz="2400" dirty="0"/>
              <a:t> </a:t>
            </a:r>
            <a:r>
              <a:rPr lang="af-ZA" sz="2400" dirty="0" err="1"/>
              <a:t>fiscal</a:t>
            </a:r>
            <a:r>
              <a:rPr lang="af-ZA" sz="2400" dirty="0"/>
              <a:t> </a:t>
            </a:r>
            <a:r>
              <a:rPr lang="af-ZA" sz="2400" dirty="0" err="1"/>
              <a:t>capacity</a:t>
            </a:r>
            <a:endParaRPr lang="af-ZA" sz="2400" dirty="0"/>
          </a:p>
          <a:p>
            <a:pPr marL="285750" indent="-285750">
              <a:buFontTx/>
              <a:buChar char="-"/>
            </a:pPr>
            <a:r>
              <a:rPr lang="af-ZA" sz="2400" dirty="0"/>
              <a:t>NHI </a:t>
            </a:r>
            <a:r>
              <a:rPr lang="af-ZA" sz="2400" dirty="0" err="1"/>
              <a:t>cost</a:t>
            </a:r>
            <a:r>
              <a:rPr lang="af-ZA" sz="2400" dirty="0"/>
              <a:t> </a:t>
            </a:r>
            <a:r>
              <a:rPr lang="af-ZA" sz="2400" dirty="0" err="1"/>
              <a:t>estimates</a:t>
            </a:r>
            <a:endParaRPr lang="af-ZA" sz="2400" dirty="0"/>
          </a:p>
          <a:p>
            <a:pPr marL="285750" indent="-285750">
              <a:buFontTx/>
              <a:buChar char="-"/>
            </a:pPr>
            <a:r>
              <a:rPr lang="af-ZA" sz="2400" b="1" dirty="0"/>
              <a:t>White </a:t>
            </a:r>
            <a:r>
              <a:rPr lang="af-ZA" sz="2400" b="1" dirty="0" err="1"/>
              <a:t>paper</a:t>
            </a:r>
            <a:endParaRPr lang="af-ZA" sz="2400" b="1" dirty="0"/>
          </a:p>
          <a:p>
            <a:pPr marL="742950" lvl="1" indent="-285750">
              <a:buFontTx/>
              <a:buChar char="-"/>
            </a:pPr>
            <a:r>
              <a:rPr lang="af-ZA" sz="2400" dirty="0"/>
              <a:t>R256b</a:t>
            </a:r>
          </a:p>
          <a:p>
            <a:pPr marL="285750" indent="-285750">
              <a:buFontTx/>
              <a:buChar char="-"/>
            </a:pPr>
            <a:r>
              <a:rPr lang="af-ZA" sz="2400" b="1" dirty="0"/>
              <a:t>SRI </a:t>
            </a:r>
            <a:r>
              <a:rPr lang="af-ZA" sz="2400" b="1" dirty="0" err="1"/>
              <a:t>Report</a:t>
            </a:r>
            <a:endParaRPr lang="af-ZA" sz="2400" b="1" dirty="0"/>
          </a:p>
          <a:p>
            <a:pPr marL="742950" lvl="1" indent="-285750">
              <a:buFontTx/>
              <a:buChar char="-"/>
            </a:pPr>
            <a:r>
              <a:rPr lang="af-ZA" sz="2400" dirty="0"/>
              <a:t>R394b</a:t>
            </a:r>
          </a:p>
          <a:p>
            <a:pPr marL="285750" indent="-285750">
              <a:buFontTx/>
              <a:buChar char="-"/>
            </a:pPr>
            <a:r>
              <a:rPr lang="af-ZA" sz="2400" dirty="0" err="1"/>
              <a:t>Funding</a:t>
            </a:r>
            <a:r>
              <a:rPr lang="af-ZA" sz="2400" dirty="0"/>
              <a:t> </a:t>
            </a:r>
            <a:r>
              <a:rPr lang="af-ZA" sz="2400" dirty="0" err="1"/>
              <a:t>gap</a:t>
            </a:r>
            <a:r>
              <a:rPr lang="af-ZA" sz="2400" dirty="0"/>
              <a:t> </a:t>
            </a:r>
            <a:r>
              <a:rPr lang="af-ZA" sz="2400" dirty="0" err="1"/>
              <a:t>estimates</a:t>
            </a:r>
            <a:r>
              <a:rPr lang="af-ZA" sz="2400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af-ZA" sz="2400" dirty="0" err="1"/>
              <a:t>Between</a:t>
            </a:r>
            <a:r>
              <a:rPr lang="af-ZA" sz="2400" dirty="0"/>
              <a:t> R33b (</a:t>
            </a:r>
            <a:r>
              <a:rPr lang="af-ZA" sz="2400" dirty="0" err="1"/>
              <a:t>Treasury</a:t>
            </a:r>
            <a:r>
              <a:rPr lang="af-ZA" sz="2400" dirty="0"/>
              <a:t>) </a:t>
            </a:r>
            <a:r>
              <a:rPr lang="af-ZA" sz="2400" dirty="0" err="1"/>
              <a:t>to</a:t>
            </a:r>
            <a:r>
              <a:rPr lang="af-ZA" sz="2400" dirty="0"/>
              <a:t> R226b (Prof Rossouw)</a:t>
            </a:r>
            <a:endParaRPr lang="af-ZA" sz="2400" b="1" dirty="0"/>
          </a:p>
          <a:p>
            <a:pPr marL="285750" indent="-285750">
              <a:buFontTx/>
              <a:buChar char="-"/>
            </a:pPr>
            <a:endParaRPr lang="af-ZA" dirty="0"/>
          </a:p>
          <a:p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xmlns="" val="109978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UNAFFORDABLE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rent 7">
            <a:extLst>
              <a:ext uri="{FF2B5EF4-FFF2-40B4-BE49-F238E27FC236}">
                <a16:creationId xmlns:a16="http://schemas.microsoft.com/office/drawing/2014/main" xmlns="" id="{A933B74C-8202-447E-8446-B2D5DF9C6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478" y="917976"/>
            <a:ext cx="8471704" cy="3826411"/>
          </a:xfrm>
          <a:prstGeom prst="rect">
            <a:avLst/>
          </a:prstGeom>
        </p:spPr>
      </p:pic>
      <p:sp>
        <p:nvSpPr>
          <p:cNvPr id="9" name="Teksblokkie 8">
            <a:extLst>
              <a:ext uri="{FF2B5EF4-FFF2-40B4-BE49-F238E27FC236}">
                <a16:creationId xmlns:a16="http://schemas.microsoft.com/office/drawing/2014/main" xmlns="" id="{32DF54BB-8660-4FA5-81A6-3935CBCFE05A}"/>
              </a:ext>
            </a:extLst>
          </p:cNvPr>
          <p:cNvSpPr txBox="1"/>
          <p:nvPr/>
        </p:nvSpPr>
        <p:spPr>
          <a:xfrm>
            <a:off x="450166" y="1088355"/>
            <a:ext cx="299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f-ZA" dirty="0"/>
              <a:t>2017 White </a:t>
            </a:r>
            <a:r>
              <a:rPr lang="af-ZA" dirty="0" err="1"/>
              <a:t>Paper</a:t>
            </a:r>
            <a:r>
              <a:rPr lang="af-ZA" dirty="0"/>
              <a:t> </a:t>
            </a:r>
            <a:r>
              <a:rPr lang="af-ZA" dirty="0" err="1"/>
              <a:t>needs</a:t>
            </a:r>
            <a:r>
              <a:rPr lang="af-ZA" dirty="0"/>
              <a:t> 3,5%</a:t>
            </a:r>
          </a:p>
        </p:txBody>
      </p:sp>
    </p:spTree>
    <p:extLst>
      <p:ext uri="{BB962C8B-B14F-4D97-AF65-F5344CB8AC3E}">
        <p14:creationId xmlns:p14="http://schemas.microsoft.com/office/powerpoint/2010/main" xmlns="" val="63323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UNAFFORDABLE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rent 4">
            <a:extLst>
              <a:ext uri="{FF2B5EF4-FFF2-40B4-BE49-F238E27FC236}">
                <a16:creationId xmlns:a16="http://schemas.microsoft.com/office/drawing/2014/main" xmlns="" id="{39A3B68C-D52A-42F4-B705-436BA675E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35" y="805434"/>
            <a:ext cx="7492662" cy="5940022"/>
          </a:xfrm>
          <a:prstGeom prst="rect">
            <a:avLst/>
          </a:prstGeom>
        </p:spPr>
      </p:pic>
      <p:sp>
        <p:nvSpPr>
          <p:cNvPr id="6" name="Teksblokkie 5">
            <a:extLst>
              <a:ext uri="{FF2B5EF4-FFF2-40B4-BE49-F238E27FC236}">
                <a16:creationId xmlns:a16="http://schemas.microsoft.com/office/drawing/2014/main" xmlns="" id="{13CE6536-8222-4817-B0CF-7CE11214E32B}"/>
              </a:ext>
            </a:extLst>
          </p:cNvPr>
          <p:cNvSpPr txBox="1"/>
          <p:nvPr/>
        </p:nvSpPr>
        <p:spPr>
          <a:xfrm>
            <a:off x="8215532" y="1294228"/>
            <a:ext cx="340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dirty="0"/>
              <a:t>OECD </a:t>
            </a:r>
            <a:r>
              <a:rPr lang="af-ZA" dirty="0" err="1"/>
              <a:t>Recommends</a:t>
            </a:r>
            <a:r>
              <a:rPr lang="af-ZA" dirty="0"/>
              <a:t> 30% - 50%</a:t>
            </a:r>
          </a:p>
        </p:txBody>
      </p:sp>
    </p:spTree>
    <p:extLst>
      <p:ext uri="{BB962C8B-B14F-4D97-AF65-F5344CB8AC3E}">
        <p14:creationId xmlns:p14="http://schemas.microsoft.com/office/powerpoint/2010/main" xmlns="" val="2005561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UNAFFORDABLE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ksblokkie 8">
            <a:extLst>
              <a:ext uri="{FF2B5EF4-FFF2-40B4-BE49-F238E27FC236}">
                <a16:creationId xmlns:a16="http://schemas.microsoft.com/office/drawing/2014/main" xmlns="" id="{96BBC8F3-8899-49F9-81E2-A66402743D02}"/>
              </a:ext>
            </a:extLst>
          </p:cNvPr>
          <p:cNvSpPr txBox="1"/>
          <p:nvPr/>
        </p:nvSpPr>
        <p:spPr>
          <a:xfrm>
            <a:off x="573258" y="1334907"/>
            <a:ext cx="60983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SymbolMT"/>
              </a:rPr>
              <a:t>• </a:t>
            </a:r>
            <a:r>
              <a:rPr lang="en-US" sz="1800" b="0" i="0" u="none" strike="noStrike" baseline="0" dirty="0">
                <a:latin typeface="CenturyGothic"/>
              </a:rPr>
              <a:t>An income tax surcharge of 20%.</a:t>
            </a:r>
          </a:p>
          <a:p>
            <a:pPr algn="l"/>
            <a:r>
              <a:rPr lang="en-US" sz="1800" b="0" i="0" u="none" strike="noStrike" baseline="0" dirty="0">
                <a:latin typeface="SymbolMT"/>
              </a:rPr>
              <a:t>• </a:t>
            </a:r>
            <a:r>
              <a:rPr lang="en-US" sz="1800" b="0" i="0" u="none" strike="noStrike" baseline="0" dirty="0">
                <a:latin typeface="CenturyGothic"/>
              </a:rPr>
              <a:t>A VAT increase from 15% to 20%.</a:t>
            </a:r>
          </a:p>
          <a:p>
            <a:pPr algn="l"/>
            <a:r>
              <a:rPr lang="en-US" sz="1800" b="0" i="0" u="none" strike="noStrike" baseline="0" dirty="0">
                <a:latin typeface="SymbolMT"/>
              </a:rPr>
              <a:t>• </a:t>
            </a:r>
            <a:r>
              <a:rPr lang="en-US" sz="1800" b="0" i="0" u="none" strike="noStrike" baseline="0" dirty="0">
                <a:latin typeface="CenturyGothic"/>
              </a:rPr>
              <a:t>A payroll tax of 5,5%.</a:t>
            </a:r>
          </a:p>
          <a:p>
            <a:pPr algn="l"/>
            <a:r>
              <a:rPr lang="en-US" sz="1800" b="0" i="0" u="none" strike="noStrike" baseline="0" dirty="0">
                <a:latin typeface="SymbolMT"/>
              </a:rPr>
              <a:t>• </a:t>
            </a:r>
            <a:r>
              <a:rPr lang="en-US" sz="1800" b="0" i="0" u="none" strike="noStrike" baseline="0" dirty="0">
                <a:latin typeface="CenturyGothic"/>
              </a:rPr>
              <a:t>Increasing corporate income tax from 28% to 42%</a:t>
            </a:r>
          </a:p>
          <a:p>
            <a:pPr algn="l"/>
            <a:r>
              <a:rPr lang="af-ZA" sz="1800" b="0" i="0" u="none" strike="noStrike" baseline="0" dirty="0">
                <a:latin typeface="SymbolMT"/>
              </a:rPr>
              <a:t>• </a:t>
            </a:r>
            <a:r>
              <a:rPr lang="af-ZA" sz="1800" b="0" i="0" u="none" strike="noStrike" baseline="0" dirty="0">
                <a:latin typeface="CenturyGothic"/>
              </a:rPr>
              <a:t>A </a:t>
            </a:r>
            <a:r>
              <a:rPr lang="af-ZA" sz="1800" b="0" i="0" u="none" strike="noStrike" baseline="0" dirty="0" err="1">
                <a:latin typeface="CenturyGothic"/>
              </a:rPr>
              <a:t>combination</a:t>
            </a:r>
            <a:r>
              <a:rPr lang="af-ZA" sz="1800" b="0" i="0" u="none" strike="noStrike" baseline="0" dirty="0">
                <a:latin typeface="CenturyGothic"/>
              </a:rPr>
              <a:t> of </a:t>
            </a:r>
            <a:r>
              <a:rPr lang="af-ZA" sz="1800" b="0" i="0" u="none" strike="noStrike" baseline="0" dirty="0" err="1">
                <a:latin typeface="CenturyGothic"/>
              </a:rPr>
              <a:t>these</a:t>
            </a:r>
            <a:r>
              <a:rPr lang="af-ZA" sz="1800" b="0" i="0" u="none" strike="noStrike" baseline="0" dirty="0">
                <a:latin typeface="CenturyGothic"/>
              </a:rPr>
              <a:t>.</a:t>
            </a:r>
            <a:endParaRPr lang="af-ZA" dirty="0"/>
          </a:p>
        </p:txBody>
      </p:sp>
      <p:pic>
        <p:nvPicPr>
          <p:cNvPr id="7" name="Prent 6">
            <a:extLst>
              <a:ext uri="{FF2B5EF4-FFF2-40B4-BE49-F238E27FC236}">
                <a16:creationId xmlns:a16="http://schemas.microsoft.com/office/drawing/2014/main" xmlns="" id="{6CC6D535-BD6E-4A5E-B762-D29C8B987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329" y="1588824"/>
            <a:ext cx="6119370" cy="450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836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UNAFFORDABLE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rent 3">
            <a:extLst>
              <a:ext uri="{FF2B5EF4-FFF2-40B4-BE49-F238E27FC236}">
                <a16:creationId xmlns:a16="http://schemas.microsoft.com/office/drawing/2014/main" xmlns="" id="{164754A7-551C-4F03-8841-5F5DE5781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275" y="832562"/>
            <a:ext cx="8437992" cy="578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850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UNNECESSARY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ksblokkie 1">
            <a:extLst>
              <a:ext uri="{FF2B5EF4-FFF2-40B4-BE49-F238E27FC236}">
                <a16:creationId xmlns:a16="http://schemas.microsoft.com/office/drawing/2014/main" xmlns="" id="{BD9E0F8B-CA3F-4BD9-AFB7-256F3FB85E68}"/>
              </a:ext>
            </a:extLst>
          </p:cNvPr>
          <p:cNvSpPr txBox="1"/>
          <p:nvPr/>
        </p:nvSpPr>
        <p:spPr>
          <a:xfrm>
            <a:off x="506437" y="917976"/>
            <a:ext cx="10822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af-ZA" sz="2400" dirty="0"/>
              <a:t>2019 </a:t>
            </a:r>
            <a:r>
              <a:rPr lang="af-ZA" sz="2400" dirty="0" err="1"/>
              <a:t>Report</a:t>
            </a:r>
            <a:r>
              <a:rPr lang="af-ZA" sz="2400" dirty="0"/>
              <a:t> by Prof Alex van den Heever (Wits)</a:t>
            </a:r>
          </a:p>
          <a:p>
            <a:pPr marL="285750" indent="-285750">
              <a:buFontTx/>
              <a:buChar char="-"/>
            </a:pPr>
            <a:r>
              <a:rPr lang="af-ZA" sz="2400" b="1" dirty="0" err="1"/>
              <a:t>Findings</a:t>
            </a:r>
            <a:r>
              <a:rPr lang="af-ZA" sz="2400" b="1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af-ZA" sz="2400" dirty="0"/>
              <a:t>NHI </a:t>
            </a:r>
            <a:r>
              <a:rPr lang="af-ZA" sz="2400" dirty="0" err="1"/>
              <a:t>not</a:t>
            </a:r>
            <a:r>
              <a:rPr lang="af-ZA" sz="2400" dirty="0"/>
              <a:t> </a:t>
            </a:r>
            <a:r>
              <a:rPr lang="af-ZA" sz="2400" dirty="0" err="1"/>
              <a:t>thought</a:t>
            </a:r>
            <a:r>
              <a:rPr lang="af-ZA" sz="2400" dirty="0"/>
              <a:t> </a:t>
            </a:r>
            <a:r>
              <a:rPr lang="af-ZA" sz="2400" dirty="0" err="1"/>
              <a:t>through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/>
              <a:t>No </a:t>
            </a:r>
            <a:r>
              <a:rPr lang="af-ZA" sz="2400" dirty="0" err="1"/>
              <a:t>evidence</a:t>
            </a:r>
            <a:r>
              <a:rPr lang="af-ZA" sz="2400" dirty="0"/>
              <a:t> </a:t>
            </a:r>
            <a:r>
              <a:rPr lang="af-ZA" sz="2400" dirty="0" err="1"/>
              <a:t>for</a:t>
            </a:r>
            <a:r>
              <a:rPr lang="af-ZA" sz="2400" dirty="0"/>
              <a:t> </a:t>
            </a:r>
            <a:r>
              <a:rPr lang="af-ZA" sz="2400" dirty="0" err="1"/>
              <a:t>public</a:t>
            </a:r>
            <a:r>
              <a:rPr lang="af-ZA" sz="2400" dirty="0"/>
              <a:t> </a:t>
            </a:r>
            <a:r>
              <a:rPr lang="af-ZA" sz="2400" dirty="0" err="1"/>
              <a:t>purpose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 err="1"/>
              <a:t>Not</a:t>
            </a:r>
            <a:r>
              <a:rPr lang="af-ZA" sz="2400" dirty="0"/>
              <a:t> </a:t>
            </a:r>
            <a:r>
              <a:rPr lang="af-ZA" sz="2400" dirty="0" err="1"/>
              <a:t>Rational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 err="1"/>
              <a:t>Not</a:t>
            </a:r>
            <a:r>
              <a:rPr lang="af-ZA" sz="2400" dirty="0"/>
              <a:t> </a:t>
            </a:r>
            <a:r>
              <a:rPr lang="af-ZA" sz="2400" dirty="0" err="1"/>
              <a:t>evaluated</a:t>
            </a:r>
            <a:r>
              <a:rPr lang="af-ZA" sz="2400" dirty="0"/>
              <a:t> </a:t>
            </a:r>
            <a:r>
              <a:rPr lang="af-ZA" sz="2400" dirty="0" err="1"/>
              <a:t>for</a:t>
            </a:r>
            <a:r>
              <a:rPr lang="af-ZA" sz="2400" dirty="0"/>
              <a:t> </a:t>
            </a:r>
            <a:r>
              <a:rPr lang="af-ZA" sz="2400" dirty="0" err="1"/>
              <a:t>feasibility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 err="1"/>
              <a:t>Significant</a:t>
            </a:r>
            <a:r>
              <a:rPr lang="af-ZA" sz="2400" dirty="0"/>
              <a:t> </a:t>
            </a:r>
            <a:r>
              <a:rPr lang="af-ZA" sz="2400" dirty="0" err="1"/>
              <a:t>risk</a:t>
            </a:r>
            <a:r>
              <a:rPr lang="af-ZA" sz="2400" dirty="0"/>
              <a:t> without </a:t>
            </a:r>
            <a:r>
              <a:rPr lang="af-ZA" sz="2400" dirty="0" err="1"/>
              <a:t>obvious</a:t>
            </a:r>
            <a:r>
              <a:rPr lang="af-ZA" sz="2400" dirty="0"/>
              <a:t> </a:t>
            </a:r>
            <a:r>
              <a:rPr lang="af-ZA" sz="2400" dirty="0" err="1"/>
              <a:t>benefit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 err="1"/>
              <a:t>Misdiagnose</a:t>
            </a:r>
            <a:r>
              <a:rPr lang="af-ZA" sz="2400" dirty="0"/>
              <a:t> </a:t>
            </a:r>
            <a:r>
              <a:rPr lang="af-ZA" sz="2400" dirty="0" err="1"/>
              <a:t>problems</a:t>
            </a:r>
            <a:endParaRPr lang="af-ZA" sz="2400" dirty="0"/>
          </a:p>
          <a:p>
            <a:pPr marL="742950" lvl="1" indent="-285750">
              <a:buFontTx/>
              <a:buChar char="-"/>
            </a:pPr>
            <a:r>
              <a:rPr lang="af-ZA" sz="2400" dirty="0" err="1"/>
              <a:t>Ignore</a:t>
            </a:r>
            <a:r>
              <a:rPr lang="af-ZA" sz="2400" dirty="0"/>
              <a:t> </a:t>
            </a:r>
            <a:r>
              <a:rPr lang="af-ZA" sz="2400" dirty="0" err="1"/>
              <a:t>easier</a:t>
            </a:r>
            <a:r>
              <a:rPr lang="af-ZA" sz="2400" dirty="0"/>
              <a:t> </a:t>
            </a:r>
            <a:r>
              <a:rPr lang="af-ZA" sz="2400" dirty="0" err="1"/>
              <a:t>and</a:t>
            </a:r>
            <a:r>
              <a:rPr lang="af-ZA" sz="2400" dirty="0"/>
              <a:t> more </a:t>
            </a:r>
            <a:r>
              <a:rPr lang="af-ZA" sz="2400" dirty="0" err="1"/>
              <a:t>viable</a:t>
            </a:r>
            <a:r>
              <a:rPr lang="af-ZA" sz="2400" dirty="0"/>
              <a:t> </a:t>
            </a:r>
            <a:r>
              <a:rPr lang="af-ZA" sz="2400" dirty="0" err="1"/>
              <a:t>reforms</a:t>
            </a:r>
            <a:endParaRPr lang="af-ZA" sz="2400" dirty="0"/>
          </a:p>
          <a:p>
            <a:pPr marL="285750" indent="-285750">
              <a:buFontTx/>
              <a:buChar char="-"/>
            </a:pPr>
            <a:endParaRPr lang="af-ZA" dirty="0"/>
          </a:p>
          <a:p>
            <a:pPr marL="285750" indent="-285750">
              <a:buFontTx/>
              <a:buChar char="-"/>
            </a:pPr>
            <a:endParaRPr lang="af-ZA" b="1" dirty="0"/>
          </a:p>
          <a:p>
            <a:pPr marL="285750" indent="-285750">
              <a:buFontTx/>
              <a:buChar char="-"/>
            </a:pPr>
            <a:endParaRPr lang="af-ZA" dirty="0"/>
          </a:p>
          <a:p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xmlns="" val="102159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UNNECESSARY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rent 6">
            <a:extLst>
              <a:ext uri="{FF2B5EF4-FFF2-40B4-BE49-F238E27FC236}">
                <a16:creationId xmlns:a16="http://schemas.microsoft.com/office/drawing/2014/main" xmlns="" id="{AF05F081-3149-4592-89BE-3D07E33B4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484" y="955669"/>
            <a:ext cx="7512395" cy="522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178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his is a heading"/>
          <p:cNvSpPr txBox="1">
            <a:spLocks/>
          </p:cNvSpPr>
          <p:nvPr/>
        </p:nvSpPr>
        <p:spPr>
          <a:xfrm>
            <a:off x="2638155" y="231850"/>
            <a:ext cx="6202233" cy="6861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F6821F"/>
                </a:solidFill>
                <a:latin typeface="Arial" charset="0"/>
                <a:ea typeface="Arial" charset="0"/>
                <a:cs typeface="Arial" charset="0"/>
              </a:rPr>
              <a:t>UNNECESSARY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0414" y="6183823"/>
            <a:ext cx="1053884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649" y="6367851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700" spc="12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DIE VOORLEGGING SE OPSKRIF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3763" y="6354203"/>
            <a:ext cx="5041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</a:pPr>
            <a:r>
              <a:rPr lang="en-US" sz="700" spc="120" dirty="0" err="1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www.solidariteit.co.za</a:t>
            </a:r>
            <a:endParaRPr lang="en-US" sz="700" spc="12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rent 3">
            <a:extLst>
              <a:ext uri="{FF2B5EF4-FFF2-40B4-BE49-F238E27FC236}">
                <a16:creationId xmlns:a16="http://schemas.microsoft.com/office/drawing/2014/main" xmlns="" id="{F5FCABCD-44F2-4D38-B372-084B2DF1B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137" y="997528"/>
            <a:ext cx="7622270" cy="52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3240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378</Words>
  <Application>Microsoft Office PowerPoint</Application>
  <PresentationFormat>Custom</PresentationFormat>
  <Paragraphs>107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Chantal le Roux</dc:creator>
  <cp:lastModifiedBy>USER</cp:lastModifiedBy>
  <cp:revision>70</cp:revision>
  <cp:lastPrinted>2017-05-17T08:33:52Z</cp:lastPrinted>
  <dcterms:created xsi:type="dcterms:W3CDTF">2017-04-11T11:16:21Z</dcterms:created>
  <dcterms:modified xsi:type="dcterms:W3CDTF">2022-01-27T09:15:00Z</dcterms:modified>
</cp:coreProperties>
</file>