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diagrams/layout4.xml" ContentType="application/vnd.openxmlformats-officedocument.drawingml.diagramLayout+xml"/>
  <Override PartName="/ppt/diagrams/layout5.xml" ContentType="application/vnd.openxmlformats-officedocument.drawingml.diagramLayout+xml"/>
  <Override PartName="/docProps/custom.xml" ContentType="application/vnd.openxmlformats-officedocument.custom-properties+xml"/>
  <Override PartName="/ppt/commentAuthors.xml" ContentType="application/vnd.openxmlformats-officedocument.presentationml.commentAuthors+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comments/comment1.xml" ContentType="application/vnd.openxmlformats-officedocument.presentationml.comments+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3"/>
  </p:notesMasterIdLst>
  <p:sldIdLst>
    <p:sldId id="256" r:id="rId5"/>
    <p:sldId id="259" r:id="rId6"/>
    <p:sldId id="261" r:id="rId7"/>
    <p:sldId id="257" r:id="rId8"/>
    <p:sldId id="262" r:id="rId9"/>
    <p:sldId id="295" r:id="rId10"/>
    <p:sldId id="267" r:id="rId11"/>
    <p:sldId id="316" r:id="rId12"/>
    <p:sldId id="268" r:id="rId13"/>
    <p:sldId id="740" r:id="rId14"/>
    <p:sldId id="297" r:id="rId15"/>
    <p:sldId id="317" r:id="rId16"/>
    <p:sldId id="737" r:id="rId17"/>
    <p:sldId id="739" r:id="rId18"/>
    <p:sldId id="742" r:id="rId19"/>
    <p:sldId id="300" r:id="rId20"/>
    <p:sldId id="743" r:id="rId21"/>
    <p:sldId id="74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nele Ntuli" initials="ZN" lastIdx="2" clrIdx="0">
    <p:extLst>
      <p:ext uri="{19B8F6BF-5375-455C-9EA6-DF929625EA0E}">
        <p15:presenceInfo xmlns:p15="http://schemas.microsoft.com/office/powerpoint/2012/main" xmlns="" userId="S::ZNtuli@icasa.org.za::06856a04-beaf-48b3-9316-f0c9db7970ce" providerId="AD"/>
      </p:ext>
    </p:extLst>
  </p:cmAuthor>
  <p:cmAuthor id="2" name="Fikile Hlongwane" initials="FH" lastIdx="3" clrIdx="1">
    <p:extLst>
      <p:ext uri="{19B8F6BF-5375-455C-9EA6-DF929625EA0E}">
        <p15:presenceInfo xmlns:p15="http://schemas.microsoft.com/office/powerpoint/2012/main" xmlns="" userId="S::FHlongwane@icasa.org.za::3fdf01a6-50e1-47bf-a87c-6bb069408e46" providerId="AD"/>
      </p:ext>
    </p:extLst>
  </p:cmAuthor>
  <p:cmAuthor id="3" name="Charley Lewis" initials="CL" lastIdx="1" clrIdx="2">
    <p:extLst>
      <p:ext uri="{19B8F6BF-5375-455C-9EA6-DF929625EA0E}">
        <p15:presenceInfo xmlns:p15="http://schemas.microsoft.com/office/powerpoint/2012/main" xmlns="" userId="S::CLewis@icasa.org.za::39742cd3-c8ae-4f13-b96c-1603e9eb26c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29080"/>
    <a:srgbClr val="F9F9F9"/>
    <a:srgbClr val="EEEEEE"/>
    <a:srgbClr val="365047"/>
    <a:srgbClr val="FDB945"/>
    <a:srgbClr val="DDE7E3"/>
    <a:srgbClr val="D7E3E5"/>
    <a:srgbClr val="C7D8DB"/>
    <a:srgbClr val="A6C1C6"/>
    <a:srgbClr val="A6C1B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56"/>
  </p:normalViewPr>
  <p:slideViewPr>
    <p:cSldViewPr snapToGrid="0" snapToObjects="1">
      <p:cViewPr varScale="1">
        <p:scale>
          <a:sx n="64" d="100"/>
          <a:sy n="64" d="100"/>
        </p:scale>
        <p:origin x="-108" y="-30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21-11-24T11:46:15.142" idx="1">
    <p:pos x="7599" y="725"/>
    <p:text>break into separate bullets</p:text>
    <p:extLst>
      <p:ext uri="{C676402C-5697-4E1C-873F-D02D1690AC5C}">
        <p15:threadingInfo xmlns:p15="http://schemas.microsoft.com/office/powerpoint/2012/main" xmlns="" timeZoneBias="-120"/>
      </p:ext>
    </p:extLst>
  </p:cm>
</p:cmLst>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A902E6-4ABD-4F4B-83AD-2EA761CAC8D8}" type="doc">
      <dgm:prSet loTypeId="urn:microsoft.com/office/officeart/2005/8/layout/hProcess11" loCatId="process" qsTypeId="urn:microsoft.com/office/officeart/2005/8/quickstyle/simple1" qsCatId="simple" csTypeId="urn:microsoft.com/office/officeart/2005/8/colors/colorful5" csCatId="colorful" phldr="1"/>
      <dgm:spPr/>
      <dgm:t>
        <a:bodyPr/>
        <a:lstStyle/>
        <a:p>
          <a:endParaRPr lang="en-ZA"/>
        </a:p>
      </dgm:t>
    </dgm:pt>
    <dgm:pt modelId="{DC479B1E-411E-45B8-8F17-587047A03CDB}">
      <dgm:prSet custT="1"/>
      <dgm:spPr/>
      <dgm:t>
        <a:bodyPr/>
        <a:lstStyle/>
        <a:p>
          <a:r>
            <a:rPr lang="en-US" sz="1350" b="1" dirty="0"/>
            <a:t>02 October 2020</a:t>
          </a:r>
          <a:r>
            <a:rPr lang="en-US" sz="1350" dirty="0"/>
            <a:t>: The ITAs were published</a:t>
          </a:r>
          <a:endParaRPr lang="en-ZA" sz="1350" dirty="0"/>
        </a:p>
      </dgm:t>
    </dgm:pt>
    <dgm:pt modelId="{7D06F63C-B267-4016-8205-37871FBA87BD}" type="parTrans" cxnId="{F6934132-CA8D-41C0-A90E-3DD95C49C4FB}">
      <dgm:prSet/>
      <dgm:spPr/>
      <dgm:t>
        <a:bodyPr/>
        <a:lstStyle/>
        <a:p>
          <a:endParaRPr lang="en-ZA"/>
        </a:p>
      </dgm:t>
    </dgm:pt>
    <dgm:pt modelId="{70ADCC88-78A2-4280-A0D7-A8C219FEB3C7}" type="sibTrans" cxnId="{F6934132-CA8D-41C0-A90E-3DD95C49C4FB}">
      <dgm:prSet/>
      <dgm:spPr/>
      <dgm:t>
        <a:bodyPr/>
        <a:lstStyle/>
        <a:p>
          <a:endParaRPr lang="en-ZA"/>
        </a:p>
      </dgm:t>
    </dgm:pt>
    <dgm:pt modelId="{0A57C292-7AFE-4C77-903E-A7828C7A9DE9}">
      <dgm:prSet custT="1"/>
      <dgm:spPr/>
      <dgm:t>
        <a:bodyPr/>
        <a:lstStyle/>
        <a:p>
          <a:r>
            <a:rPr lang="en-US" sz="1350" b="1" dirty="0"/>
            <a:t>28 December 2020</a:t>
          </a:r>
          <a:r>
            <a:rPr lang="en-US" sz="1350" dirty="0"/>
            <a:t>: 6 applications were received</a:t>
          </a:r>
          <a:endParaRPr lang="en-ZA" sz="1350" dirty="0"/>
        </a:p>
      </dgm:t>
    </dgm:pt>
    <dgm:pt modelId="{EC3B925C-EC6F-4310-92B2-CF9FCA5B9908}" type="parTrans" cxnId="{315C72CB-C06A-4482-9B2D-B029EE3BB264}">
      <dgm:prSet/>
      <dgm:spPr/>
      <dgm:t>
        <a:bodyPr/>
        <a:lstStyle/>
        <a:p>
          <a:endParaRPr lang="en-ZA"/>
        </a:p>
      </dgm:t>
    </dgm:pt>
    <dgm:pt modelId="{94DD6127-F8D3-4938-929E-C4F873B29BDF}" type="sibTrans" cxnId="{315C72CB-C06A-4482-9B2D-B029EE3BB264}">
      <dgm:prSet/>
      <dgm:spPr/>
      <dgm:t>
        <a:bodyPr/>
        <a:lstStyle/>
        <a:p>
          <a:endParaRPr lang="en-ZA"/>
        </a:p>
      </dgm:t>
    </dgm:pt>
    <dgm:pt modelId="{E827A9B0-35AA-46C2-85DF-4BCF4C2A09CF}">
      <dgm:prSet custT="1"/>
      <dgm:spPr/>
      <dgm:t>
        <a:bodyPr/>
        <a:lstStyle/>
        <a:p>
          <a:r>
            <a:rPr lang="en-US" sz="1350" b="1" dirty="0"/>
            <a:t>12 January 2021</a:t>
          </a:r>
          <a:r>
            <a:rPr lang="en-US" sz="1350" dirty="0"/>
            <a:t>: e.tv  filed court papers to set aside the ITAs</a:t>
          </a:r>
          <a:endParaRPr lang="en-ZA" sz="1350" dirty="0"/>
        </a:p>
      </dgm:t>
    </dgm:pt>
    <dgm:pt modelId="{B49907CD-3CD7-49E8-9B33-A0DB52FD84BB}" type="parTrans" cxnId="{6A8253FA-EC27-41DD-B9DB-48925593D0B5}">
      <dgm:prSet/>
      <dgm:spPr/>
      <dgm:t>
        <a:bodyPr/>
        <a:lstStyle/>
        <a:p>
          <a:endParaRPr lang="en-ZA"/>
        </a:p>
      </dgm:t>
    </dgm:pt>
    <dgm:pt modelId="{4D475249-9B1B-4767-A1B4-99E40CEEF7C5}" type="sibTrans" cxnId="{6A8253FA-EC27-41DD-B9DB-48925593D0B5}">
      <dgm:prSet/>
      <dgm:spPr/>
      <dgm:t>
        <a:bodyPr/>
        <a:lstStyle/>
        <a:p>
          <a:endParaRPr lang="en-ZA"/>
        </a:p>
      </dgm:t>
    </dgm:pt>
    <dgm:pt modelId="{0F83EEE0-1167-4353-B188-B890E318B441}">
      <dgm:prSet custT="1"/>
      <dgm:spPr/>
      <dgm:t>
        <a:bodyPr/>
        <a:lstStyle/>
        <a:p>
          <a:r>
            <a:rPr lang="en-US" sz="1350" b="1" dirty="0"/>
            <a:t>08 March 2021</a:t>
          </a:r>
          <a:r>
            <a:rPr lang="en-US" sz="1350" dirty="0"/>
            <a:t>: Authority was interdicted from proceeding with the licensing process pending hearing of Part C of Telkom’s application </a:t>
          </a:r>
          <a:endParaRPr lang="en-ZA" sz="1350" dirty="0"/>
        </a:p>
      </dgm:t>
    </dgm:pt>
    <dgm:pt modelId="{9FDE7065-787F-4995-8499-EE80C7878E43}" type="parTrans" cxnId="{AF83D2DE-37BB-4D89-8EF5-B481466C9ED4}">
      <dgm:prSet/>
      <dgm:spPr/>
      <dgm:t>
        <a:bodyPr/>
        <a:lstStyle/>
        <a:p>
          <a:endParaRPr lang="en-ZA"/>
        </a:p>
      </dgm:t>
    </dgm:pt>
    <dgm:pt modelId="{7CB4B47D-B23E-4E1C-8CE4-A03CDB9985F8}" type="sibTrans" cxnId="{AF83D2DE-37BB-4D89-8EF5-B481466C9ED4}">
      <dgm:prSet/>
      <dgm:spPr/>
      <dgm:t>
        <a:bodyPr/>
        <a:lstStyle/>
        <a:p>
          <a:endParaRPr lang="en-ZA"/>
        </a:p>
      </dgm:t>
    </dgm:pt>
    <dgm:pt modelId="{6EA941FA-3978-4C45-9FDE-387F813236DF}">
      <dgm:prSet custT="1"/>
      <dgm:spPr/>
      <dgm:t>
        <a:bodyPr/>
        <a:lstStyle/>
        <a:p>
          <a:r>
            <a:rPr lang="en-US" sz="1350" b="1" dirty="0"/>
            <a:t>27 January 2021</a:t>
          </a:r>
          <a:r>
            <a:rPr lang="en-US" sz="1350" dirty="0"/>
            <a:t>: MTN filed its separate application against certain aspects of the auction ITA</a:t>
          </a:r>
          <a:endParaRPr lang="en-ZA" sz="1350" dirty="0"/>
        </a:p>
      </dgm:t>
    </dgm:pt>
    <dgm:pt modelId="{C277AE87-6283-4CF1-BEE7-29C8FC53EF64}" type="parTrans" cxnId="{AFBBA827-057C-4E4E-8F8C-9E776A92EED3}">
      <dgm:prSet/>
      <dgm:spPr/>
      <dgm:t>
        <a:bodyPr/>
        <a:lstStyle/>
        <a:p>
          <a:endParaRPr lang="en-ZA"/>
        </a:p>
      </dgm:t>
    </dgm:pt>
    <dgm:pt modelId="{967121D3-96AB-4413-AB72-1DA07AC6C89D}" type="sibTrans" cxnId="{AFBBA827-057C-4E4E-8F8C-9E776A92EED3}">
      <dgm:prSet/>
      <dgm:spPr/>
      <dgm:t>
        <a:bodyPr/>
        <a:lstStyle/>
        <a:p>
          <a:endParaRPr lang="en-ZA"/>
        </a:p>
      </dgm:t>
    </dgm:pt>
    <dgm:pt modelId="{BD659868-994E-49E3-A2D3-8BCD0E1C6134}">
      <dgm:prSet custT="1"/>
      <dgm:spPr/>
      <dgm:t>
        <a:bodyPr/>
        <a:lstStyle/>
        <a:p>
          <a:r>
            <a:rPr lang="en-US" sz="1350" b="1" dirty="0"/>
            <a:t>23 February 2021</a:t>
          </a:r>
          <a:r>
            <a:rPr lang="en-US" sz="1350" dirty="0"/>
            <a:t>: Vodacom submitted its counter application against that of MTN</a:t>
          </a:r>
          <a:endParaRPr lang="en-ZA" sz="1350" dirty="0"/>
        </a:p>
      </dgm:t>
    </dgm:pt>
    <dgm:pt modelId="{27DE68C6-15A9-4657-A5C1-D539C9331292}" type="parTrans" cxnId="{DA91C39E-CEDA-4EBE-BF6A-B32A02D47DBF}">
      <dgm:prSet/>
      <dgm:spPr/>
      <dgm:t>
        <a:bodyPr/>
        <a:lstStyle/>
        <a:p>
          <a:endParaRPr lang="en-ZA"/>
        </a:p>
      </dgm:t>
    </dgm:pt>
    <dgm:pt modelId="{46C4AAA1-64F9-46FE-924E-AFE68A2A2FCC}" type="sibTrans" cxnId="{DA91C39E-CEDA-4EBE-BF6A-B32A02D47DBF}">
      <dgm:prSet/>
      <dgm:spPr/>
      <dgm:t>
        <a:bodyPr/>
        <a:lstStyle/>
        <a:p>
          <a:endParaRPr lang="en-ZA"/>
        </a:p>
      </dgm:t>
    </dgm:pt>
    <dgm:pt modelId="{7709320D-6129-4B7D-ACDB-A27330895AC4}">
      <dgm:prSet custT="1"/>
      <dgm:spPr/>
      <dgm:t>
        <a:bodyPr/>
        <a:lstStyle/>
        <a:p>
          <a:r>
            <a:rPr lang="en-US" sz="1350" b="1" dirty="0"/>
            <a:t>March to September 2021</a:t>
          </a:r>
          <a:r>
            <a:rPr lang="en-US" sz="1350" dirty="0"/>
            <a:t>: </a:t>
          </a:r>
          <a:r>
            <a:rPr lang="en-ZA" sz="1350" dirty="0"/>
            <a:t>Parties to litigation underwent settlement negotiations</a:t>
          </a:r>
        </a:p>
      </dgm:t>
    </dgm:pt>
    <dgm:pt modelId="{6BA14388-B768-4D90-9E6E-26350562F067}" type="parTrans" cxnId="{089FA45E-4727-41FB-9924-42C9085F2D7F}">
      <dgm:prSet/>
      <dgm:spPr/>
      <dgm:t>
        <a:bodyPr/>
        <a:lstStyle/>
        <a:p>
          <a:endParaRPr lang="en-ZA"/>
        </a:p>
      </dgm:t>
    </dgm:pt>
    <dgm:pt modelId="{08109B83-76A8-442C-A605-54FB67F30C3F}" type="sibTrans" cxnId="{089FA45E-4727-41FB-9924-42C9085F2D7F}">
      <dgm:prSet/>
      <dgm:spPr/>
      <dgm:t>
        <a:bodyPr/>
        <a:lstStyle/>
        <a:p>
          <a:endParaRPr lang="en-ZA"/>
        </a:p>
      </dgm:t>
    </dgm:pt>
    <dgm:pt modelId="{D84B1365-2725-40EE-BF33-EF2BA8D7E26C}">
      <dgm:prSet custT="1"/>
      <dgm:spPr/>
      <dgm:t>
        <a:bodyPr/>
        <a:lstStyle/>
        <a:p>
          <a:r>
            <a:rPr lang="en-US" sz="1350" b="1" dirty="0"/>
            <a:t>15 September 2021</a:t>
          </a:r>
          <a:r>
            <a:rPr lang="en-US" sz="1350" dirty="0"/>
            <a:t>: High Court granted a Court Order, amongst other things, setting aside the decision to publish the ITAs</a:t>
          </a:r>
          <a:endParaRPr lang="en-ZA" sz="1350" dirty="0"/>
        </a:p>
      </dgm:t>
    </dgm:pt>
    <dgm:pt modelId="{BC46EA29-8E64-44C3-A1CC-8E19678AA879}" type="parTrans" cxnId="{576C67FC-D0CD-4B66-B1BF-D30964F8A289}">
      <dgm:prSet/>
      <dgm:spPr/>
      <dgm:t>
        <a:bodyPr/>
        <a:lstStyle/>
        <a:p>
          <a:endParaRPr lang="en-ZA"/>
        </a:p>
      </dgm:t>
    </dgm:pt>
    <dgm:pt modelId="{90CAB5F5-EFD5-49AE-93B8-0A2F2912F939}" type="sibTrans" cxnId="{576C67FC-D0CD-4B66-B1BF-D30964F8A289}">
      <dgm:prSet/>
      <dgm:spPr/>
      <dgm:t>
        <a:bodyPr/>
        <a:lstStyle/>
        <a:p>
          <a:endParaRPr lang="en-ZA"/>
        </a:p>
      </dgm:t>
    </dgm:pt>
    <dgm:pt modelId="{5ECD3EEF-1B72-4574-B8F0-018DE1FA6048}">
      <dgm:prSet custT="1"/>
      <dgm:spPr/>
      <dgm:t>
        <a:bodyPr/>
        <a:lstStyle/>
        <a:p>
          <a:r>
            <a:rPr lang="en-US" sz="1350" b="1" dirty="0"/>
            <a:t>22 December 2020</a:t>
          </a:r>
          <a:r>
            <a:rPr lang="en-US" sz="1350" dirty="0"/>
            <a:t>: Telkom filed court application to set aside the ITAs</a:t>
          </a:r>
          <a:endParaRPr lang="en-ZA" sz="1350" dirty="0"/>
        </a:p>
      </dgm:t>
    </dgm:pt>
    <dgm:pt modelId="{C3121DC4-DD36-4DC1-A6F4-0639791EDEBE}" type="parTrans" cxnId="{3FF35A2B-A8C6-4D77-BC73-2A4CD26F1EAE}">
      <dgm:prSet/>
      <dgm:spPr/>
      <dgm:t>
        <a:bodyPr/>
        <a:lstStyle/>
        <a:p>
          <a:endParaRPr lang="en-ZA"/>
        </a:p>
      </dgm:t>
    </dgm:pt>
    <dgm:pt modelId="{A2B931F3-C4CE-4CCD-8241-A15E63EE4975}" type="sibTrans" cxnId="{3FF35A2B-A8C6-4D77-BC73-2A4CD26F1EAE}">
      <dgm:prSet/>
      <dgm:spPr/>
      <dgm:t>
        <a:bodyPr/>
        <a:lstStyle/>
        <a:p>
          <a:endParaRPr lang="en-ZA"/>
        </a:p>
      </dgm:t>
    </dgm:pt>
    <dgm:pt modelId="{30C963AE-BDD7-49FD-B262-17DC8B0E0C8B}" type="pres">
      <dgm:prSet presAssocID="{9FA902E6-4ABD-4F4B-83AD-2EA761CAC8D8}" presName="Name0" presStyleCnt="0">
        <dgm:presLayoutVars>
          <dgm:dir/>
          <dgm:resizeHandles val="exact"/>
        </dgm:presLayoutVars>
      </dgm:prSet>
      <dgm:spPr/>
      <dgm:t>
        <a:bodyPr/>
        <a:lstStyle/>
        <a:p>
          <a:endParaRPr lang="en-US"/>
        </a:p>
      </dgm:t>
    </dgm:pt>
    <dgm:pt modelId="{1300A078-424E-4799-B362-80C3E01C20EC}" type="pres">
      <dgm:prSet presAssocID="{9FA902E6-4ABD-4F4B-83AD-2EA761CAC8D8}" presName="arrow" presStyleLbl="bgShp" presStyleIdx="0" presStyleCnt="1"/>
      <dgm:spPr/>
    </dgm:pt>
    <dgm:pt modelId="{30834CEF-8D7A-4075-AF09-8BECEC26C096}" type="pres">
      <dgm:prSet presAssocID="{9FA902E6-4ABD-4F4B-83AD-2EA761CAC8D8}" presName="points" presStyleCnt="0"/>
      <dgm:spPr/>
    </dgm:pt>
    <dgm:pt modelId="{73AA42F2-C22A-44C4-8BED-009D27D872E7}" type="pres">
      <dgm:prSet presAssocID="{DC479B1E-411E-45B8-8F17-587047A03CDB}" presName="compositeA" presStyleCnt="0"/>
      <dgm:spPr/>
    </dgm:pt>
    <dgm:pt modelId="{30E3FB31-C194-420C-9EE5-F0AAED163041}" type="pres">
      <dgm:prSet presAssocID="{DC479B1E-411E-45B8-8F17-587047A03CDB}" presName="textA" presStyleLbl="revTx" presStyleIdx="0" presStyleCnt="9">
        <dgm:presLayoutVars>
          <dgm:bulletEnabled val="1"/>
        </dgm:presLayoutVars>
      </dgm:prSet>
      <dgm:spPr/>
      <dgm:t>
        <a:bodyPr/>
        <a:lstStyle/>
        <a:p>
          <a:endParaRPr lang="en-US"/>
        </a:p>
      </dgm:t>
    </dgm:pt>
    <dgm:pt modelId="{73826C9D-B6E5-4873-AAF0-977EBF9BA873}" type="pres">
      <dgm:prSet presAssocID="{DC479B1E-411E-45B8-8F17-587047A03CDB}" presName="circleA" presStyleLbl="node1" presStyleIdx="0" presStyleCnt="9"/>
      <dgm:spPr/>
    </dgm:pt>
    <dgm:pt modelId="{F406C1A7-D4BE-4221-88B8-3D89D647C62E}" type="pres">
      <dgm:prSet presAssocID="{DC479B1E-411E-45B8-8F17-587047A03CDB}" presName="spaceA" presStyleCnt="0"/>
      <dgm:spPr/>
    </dgm:pt>
    <dgm:pt modelId="{9AC82001-1926-4F00-AA7D-DE3DDDF7EDED}" type="pres">
      <dgm:prSet presAssocID="{70ADCC88-78A2-4280-A0D7-A8C219FEB3C7}" presName="space" presStyleCnt="0"/>
      <dgm:spPr/>
    </dgm:pt>
    <dgm:pt modelId="{44BDAA93-A9EF-4606-A7F8-FE3F002AEAAD}" type="pres">
      <dgm:prSet presAssocID="{5ECD3EEF-1B72-4574-B8F0-018DE1FA6048}" presName="compositeB" presStyleCnt="0"/>
      <dgm:spPr/>
    </dgm:pt>
    <dgm:pt modelId="{2F733A08-92C1-4663-9EA9-080C4AC8148A}" type="pres">
      <dgm:prSet presAssocID="{5ECD3EEF-1B72-4574-B8F0-018DE1FA6048}" presName="textB" presStyleLbl="revTx" presStyleIdx="1" presStyleCnt="9">
        <dgm:presLayoutVars>
          <dgm:bulletEnabled val="1"/>
        </dgm:presLayoutVars>
      </dgm:prSet>
      <dgm:spPr/>
      <dgm:t>
        <a:bodyPr/>
        <a:lstStyle/>
        <a:p>
          <a:endParaRPr lang="en-US"/>
        </a:p>
      </dgm:t>
    </dgm:pt>
    <dgm:pt modelId="{FB178631-B39C-4802-9B24-44968F3BCBC0}" type="pres">
      <dgm:prSet presAssocID="{5ECD3EEF-1B72-4574-B8F0-018DE1FA6048}" presName="circleB" presStyleLbl="node1" presStyleIdx="1" presStyleCnt="9"/>
      <dgm:spPr/>
    </dgm:pt>
    <dgm:pt modelId="{454ADC47-3857-4584-A943-A07456A4AC41}" type="pres">
      <dgm:prSet presAssocID="{5ECD3EEF-1B72-4574-B8F0-018DE1FA6048}" presName="spaceB" presStyleCnt="0"/>
      <dgm:spPr/>
    </dgm:pt>
    <dgm:pt modelId="{1421E83F-555E-4DBA-AE53-771626F52F56}" type="pres">
      <dgm:prSet presAssocID="{A2B931F3-C4CE-4CCD-8241-A15E63EE4975}" presName="space" presStyleCnt="0"/>
      <dgm:spPr/>
    </dgm:pt>
    <dgm:pt modelId="{A8E5857A-4838-4C00-A2BF-2814FA9FBE68}" type="pres">
      <dgm:prSet presAssocID="{0A57C292-7AFE-4C77-903E-A7828C7A9DE9}" presName="compositeA" presStyleCnt="0"/>
      <dgm:spPr/>
    </dgm:pt>
    <dgm:pt modelId="{08C0AA16-B54D-40F3-AF73-F96036C5F7EE}" type="pres">
      <dgm:prSet presAssocID="{0A57C292-7AFE-4C77-903E-A7828C7A9DE9}" presName="textA" presStyleLbl="revTx" presStyleIdx="2" presStyleCnt="9" custScaleX="105691">
        <dgm:presLayoutVars>
          <dgm:bulletEnabled val="1"/>
        </dgm:presLayoutVars>
      </dgm:prSet>
      <dgm:spPr/>
      <dgm:t>
        <a:bodyPr/>
        <a:lstStyle/>
        <a:p>
          <a:endParaRPr lang="en-US"/>
        </a:p>
      </dgm:t>
    </dgm:pt>
    <dgm:pt modelId="{A4C2A407-8913-42A9-89BB-CC7A5D38D171}" type="pres">
      <dgm:prSet presAssocID="{0A57C292-7AFE-4C77-903E-A7828C7A9DE9}" presName="circleA" presStyleLbl="node1" presStyleIdx="2" presStyleCnt="9"/>
      <dgm:spPr/>
    </dgm:pt>
    <dgm:pt modelId="{C4E5E599-4FD5-446F-94F7-B680D07A17E5}" type="pres">
      <dgm:prSet presAssocID="{0A57C292-7AFE-4C77-903E-A7828C7A9DE9}" presName="spaceA" presStyleCnt="0"/>
      <dgm:spPr/>
    </dgm:pt>
    <dgm:pt modelId="{85B47F19-14A4-480E-9F26-0204092BD7F1}" type="pres">
      <dgm:prSet presAssocID="{94DD6127-F8D3-4938-929E-C4F873B29BDF}" presName="space" presStyleCnt="0"/>
      <dgm:spPr/>
    </dgm:pt>
    <dgm:pt modelId="{B981093D-2282-4FEE-92E1-34998AA54027}" type="pres">
      <dgm:prSet presAssocID="{E827A9B0-35AA-46C2-85DF-4BCF4C2A09CF}" presName="compositeB" presStyleCnt="0"/>
      <dgm:spPr/>
    </dgm:pt>
    <dgm:pt modelId="{8B6FC2C4-974C-4F6C-A2C7-5D4CB8712EA5}" type="pres">
      <dgm:prSet presAssocID="{E827A9B0-35AA-46C2-85DF-4BCF4C2A09CF}" presName="textB" presStyleLbl="revTx" presStyleIdx="3" presStyleCnt="9">
        <dgm:presLayoutVars>
          <dgm:bulletEnabled val="1"/>
        </dgm:presLayoutVars>
      </dgm:prSet>
      <dgm:spPr/>
      <dgm:t>
        <a:bodyPr/>
        <a:lstStyle/>
        <a:p>
          <a:endParaRPr lang="en-US"/>
        </a:p>
      </dgm:t>
    </dgm:pt>
    <dgm:pt modelId="{EA999FAA-BEDE-48D9-B9E0-BC0CA81F9438}" type="pres">
      <dgm:prSet presAssocID="{E827A9B0-35AA-46C2-85DF-4BCF4C2A09CF}" presName="circleB" presStyleLbl="node1" presStyleIdx="3" presStyleCnt="9"/>
      <dgm:spPr/>
    </dgm:pt>
    <dgm:pt modelId="{6E02F0B1-6BEE-44F6-ADD0-D1918AAEE8A0}" type="pres">
      <dgm:prSet presAssocID="{E827A9B0-35AA-46C2-85DF-4BCF4C2A09CF}" presName="spaceB" presStyleCnt="0"/>
      <dgm:spPr/>
    </dgm:pt>
    <dgm:pt modelId="{9B5AA024-8B0E-4926-BD61-EBE40DE1426B}" type="pres">
      <dgm:prSet presAssocID="{4D475249-9B1B-4767-A1B4-99E40CEEF7C5}" presName="space" presStyleCnt="0"/>
      <dgm:spPr/>
    </dgm:pt>
    <dgm:pt modelId="{39B39CBE-0138-41A7-9617-BF7B0A76D2CC}" type="pres">
      <dgm:prSet presAssocID="{6EA941FA-3978-4C45-9FDE-387F813236DF}" presName="compositeA" presStyleCnt="0"/>
      <dgm:spPr/>
    </dgm:pt>
    <dgm:pt modelId="{A2D55343-A829-4E3C-BEF3-A9F1F72D3898}" type="pres">
      <dgm:prSet presAssocID="{6EA941FA-3978-4C45-9FDE-387F813236DF}" presName="textA" presStyleLbl="revTx" presStyleIdx="4" presStyleCnt="9" custScaleX="119553">
        <dgm:presLayoutVars>
          <dgm:bulletEnabled val="1"/>
        </dgm:presLayoutVars>
      </dgm:prSet>
      <dgm:spPr/>
      <dgm:t>
        <a:bodyPr/>
        <a:lstStyle/>
        <a:p>
          <a:endParaRPr lang="en-US"/>
        </a:p>
      </dgm:t>
    </dgm:pt>
    <dgm:pt modelId="{35C08719-FC2A-4A5B-A57B-7F5CF2D8DCDE}" type="pres">
      <dgm:prSet presAssocID="{6EA941FA-3978-4C45-9FDE-387F813236DF}" presName="circleA" presStyleLbl="node1" presStyleIdx="4" presStyleCnt="9"/>
      <dgm:spPr/>
    </dgm:pt>
    <dgm:pt modelId="{0B8DBBA7-7FB1-4EF9-90D1-1CD737252114}" type="pres">
      <dgm:prSet presAssocID="{6EA941FA-3978-4C45-9FDE-387F813236DF}" presName="spaceA" presStyleCnt="0"/>
      <dgm:spPr/>
    </dgm:pt>
    <dgm:pt modelId="{B012B964-F009-4DF0-BAE5-DF209CBDB315}" type="pres">
      <dgm:prSet presAssocID="{967121D3-96AB-4413-AB72-1DA07AC6C89D}" presName="space" presStyleCnt="0"/>
      <dgm:spPr/>
    </dgm:pt>
    <dgm:pt modelId="{D8281CE0-4FBF-46CB-9612-A8FEC0292EFE}" type="pres">
      <dgm:prSet presAssocID="{BD659868-994E-49E3-A2D3-8BCD0E1C6134}" presName="compositeB" presStyleCnt="0"/>
      <dgm:spPr/>
    </dgm:pt>
    <dgm:pt modelId="{5C753799-072C-47FF-BEA7-097932061EB2}" type="pres">
      <dgm:prSet presAssocID="{BD659868-994E-49E3-A2D3-8BCD0E1C6134}" presName="textB" presStyleLbl="revTx" presStyleIdx="5" presStyleCnt="9" custScaleX="139303">
        <dgm:presLayoutVars>
          <dgm:bulletEnabled val="1"/>
        </dgm:presLayoutVars>
      </dgm:prSet>
      <dgm:spPr/>
      <dgm:t>
        <a:bodyPr/>
        <a:lstStyle/>
        <a:p>
          <a:endParaRPr lang="en-US"/>
        </a:p>
      </dgm:t>
    </dgm:pt>
    <dgm:pt modelId="{646A70CA-A2AD-4430-90F5-EAEBD5828077}" type="pres">
      <dgm:prSet presAssocID="{BD659868-994E-49E3-A2D3-8BCD0E1C6134}" presName="circleB" presStyleLbl="node1" presStyleIdx="5" presStyleCnt="9"/>
      <dgm:spPr/>
    </dgm:pt>
    <dgm:pt modelId="{A27A44F3-326D-4256-B5F6-31196E6096B7}" type="pres">
      <dgm:prSet presAssocID="{BD659868-994E-49E3-A2D3-8BCD0E1C6134}" presName="spaceB" presStyleCnt="0"/>
      <dgm:spPr/>
    </dgm:pt>
    <dgm:pt modelId="{B01C6E76-F066-4676-A776-ED781FF811A3}" type="pres">
      <dgm:prSet presAssocID="{46C4AAA1-64F9-46FE-924E-AFE68A2A2FCC}" presName="space" presStyleCnt="0"/>
      <dgm:spPr/>
    </dgm:pt>
    <dgm:pt modelId="{4EEB5512-52E4-498C-B696-FB6C5454596A}" type="pres">
      <dgm:prSet presAssocID="{0F83EEE0-1167-4353-B188-B890E318B441}" presName="compositeA" presStyleCnt="0"/>
      <dgm:spPr/>
    </dgm:pt>
    <dgm:pt modelId="{A221AB48-6BFD-4600-8099-3F9D78AAEB6B}" type="pres">
      <dgm:prSet presAssocID="{0F83EEE0-1167-4353-B188-B890E318B441}" presName="textA" presStyleLbl="revTx" presStyleIdx="6" presStyleCnt="9" custScaleX="149897">
        <dgm:presLayoutVars>
          <dgm:bulletEnabled val="1"/>
        </dgm:presLayoutVars>
      </dgm:prSet>
      <dgm:spPr/>
      <dgm:t>
        <a:bodyPr/>
        <a:lstStyle/>
        <a:p>
          <a:endParaRPr lang="en-US"/>
        </a:p>
      </dgm:t>
    </dgm:pt>
    <dgm:pt modelId="{32ABDF0C-AA04-4107-8213-4E1F38B13EE6}" type="pres">
      <dgm:prSet presAssocID="{0F83EEE0-1167-4353-B188-B890E318B441}" presName="circleA" presStyleLbl="node1" presStyleIdx="6" presStyleCnt="9"/>
      <dgm:spPr/>
    </dgm:pt>
    <dgm:pt modelId="{1929B086-12B2-4AC7-B0EF-5F47D3F2E08A}" type="pres">
      <dgm:prSet presAssocID="{0F83EEE0-1167-4353-B188-B890E318B441}" presName="spaceA" presStyleCnt="0"/>
      <dgm:spPr/>
    </dgm:pt>
    <dgm:pt modelId="{23AC11FE-7932-438A-86A8-012BD3160185}" type="pres">
      <dgm:prSet presAssocID="{7CB4B47D-B23E-4E1C-8CE4-A03CDB9985F8}" presName="space" presStyleCnt="0"/>
      <dgm:spPr/>
    </dgm:pt>
    <dgm:pt modelId="{33666C46-E1B8-4946-A1E8-AD7F92683FDC}" type="pres">
      <dgm:prSet presAssocID="{7709320D-6129-4B7D-ACDB-A27330895AC4}" presName="compositeB" presStyleCnt="0"/>
      <dgm:spPr/>
    </dgm:pt>
    <dgm:pt modelId="{2A39C3F9-2ABD-47D7-87C9-9AB3589E05E8}" type="pres">
      <dgm:prSet presAssocID="{7709320D-6129-4B7D-ACDB-A27330895AC4}" presName="textB" presStyleLbl="revTx" presStyleIdx="7" presStyleCnt="9" custScaleX="123124">
        <dgm:presLayoutVars>
          <dgm:bulletEnabled val="1"/>
        </dgm:presLayoutVars>
      </dgm:prSet>
      <dgm:spPr/>
      <dgm:t>
        <a:bodyPr/>
        <a:lstStyle/>
        <a:p>
          <a:endParaRPr lang="en-US"/>
        </a:p>
      </dgm:t>
    </dgm:pt>
    <dgm:pt modelId="{91563E14-5FE7-469F-B143-72B394FEA07C}" type="pres">
      <dgm:prSet presAssocID="{7709320D-6129-4B7D-ACDB-A27330895AC4}" presName="circleB" presStyleLbl="node1" presStyleIdx="7" presStyleCnt="9"/>
      <dgm:spPr/>
    </dgm:pt>
    <dgm:pt modelId="{B8210EBC-28DA-4BE7-86A8-A645A5166BCE}" type="pres">
      <dgm:prSet presAssocID="{7709320D-6129-4B7D-ACDB-A27330895AC4}" presName="spaceB" presStyleCnt="0"/>
      <dgm:spPr/>
    </dgm:pt>
    <dgm:pt modelId="{58854110-375E-477F-ABCD-4C371EE4F57B}" type="pres">
      <dgm:prSet presAssocID="{08109B83-76A8-442C-A605-54FB67F30C3F}" presName="space" presStyleCnt="0"/>
      <dgm:spPr/>
    </dgm:pt>
    <dgm:pt modelId="{D9EE56B2-05D1-40D7-875A-479178974712}" type="pres">
      <dgm:prSet presAssocID="{D84B1365-2725-40EE-BF33-EF2BA8D7E26C}" presName="compositeA" presStyleCnt="0"/>
      <dgm:spPr/>
    </dgm:pt>
    <dgm:pt modelId="{B0B1901A-7066-4B7F-81FE-5DD080A55FC4}" type="pres">
      <dgm:prSet presAssocID="{D84B1365-2725-40EE-BF33-EF2BA8D7E26C}" presName="textA" presStyleLbl="revTx" presStyleIdx="8" presStyleCnt="9" custScaleX="124321">
        <dgm:presLayoutVars>
          <dgm:bulletEnabled val="1"/>
        </dgm:presLayoutVars>
      </dgm:prSet>
      <dgm:spPr/>
      <dgm:t>
        <a:bodyPr/>
        <a:lstStyle/>
        <a:p>
          <a:endParaRPr lang="en-US"/>
        </a:p>
      </dgm:t>
    </dgm:pt>
    <dgm:pt modelId="{24267711-790C-40EE-A852-3A5488554A56}" type="pres">
      <dgm:prSet presAssocID="{D84B1365-2725-40EE-BF33-EF2BA8D7E26C}" presName="circleA" presStyleLbl="node1" presStyleIdx="8" presStyleCnt="9"/>
      <dgm:spPr/>
    </dgm:pt>
    <dgm:pt modelId="{D2E5401E-B526-4371-BFEA-302389C2BA91}" type="pres">
      <dgm:prSet presAssocID="{D84B1365-2725-40EE-BF33-EF2BA8D7E26C}" presName="spaceA" presStyleCnt="0"/>
      <dgm:spPr/>
    </dgm:pt>
  </dgm:ptLst>
  <dgm:cxnLst>
    <dgm:cxn modelId="{576C67FC-D0CD-4B66-B1BF-D30964F8A289}" srcId="{9FA902E6-4ABD-4F4B-83AD-2EA761CAC8D8}" destId="{D84B1365-2725-40EE-BF33-EF2BA8D7E26C}" srcOrd="8" destOrd="0" parTransId="{BC46EA29-8E64-44C3-A1CC-8E19678AA879}" sibTransId="{90CAB5F5-EFD5-49AE-93B8-0A2F2912F939}"/>
    <dgm:cxn modelId="{ECE49424-96A4-460B-9A04-6C883EA6C704}" type="presOf" srcId="{D84B1365-2725-40EE-BF33-EF2BA8D7E26C}" destId="{B0B1901A-7066-4B7F-81FE-5DD080A55FC4}" srcOrd="0" destOrd="0" presId="urn:microsoft.com/office/officeart/2005/8/layout/hProcess11"/>
    <dgm:cxn modelId="{BD5056BC-DABC-4244-9DB5-50E8DDDA7160}" type="presOf" srcId="{E827A9B0-35AA-46C2-85DF-4BCF4C2A09CF}" destId="{8B6FC2C4-974C-4F6C-A2C7-5D4CB8712EA5}" srcOrd="0" destOrd="0" presId="urn:microsoft.com/office/officeart/2005/8/layout/hProcess11"/>
    <dgm:cxn modelId="{D5445722-8C1B-462A-99EF-205D023E8F4E}" type="presOf" srcId="{9FA902E6-4ABD-4F4B-83AD-2EA761CAC8D8}" destId="{30C963AE-BDD7-49FD-B262-17DC8B0E0C8B}" srcOrd="0" destOrd="0" presId="urn:microsoft.com/office/officeart/2005/8/layout/hProcess11"/>
    <dgm:cxn modelId="{6A8253FA-EC27-41DD-B9DB-48925593D0B5}" srcId="{9FA902E6-4ABD-4F4B-83AD-2EA761CAC8D8}" destId="{E827A9B0-35AA-46C2-85DF-4BCF4C2A09CF}" srcOrd="3" destOrd="0" parTransId="{B49907CD-3CD7-49E8-9B33-A0DB52FD84BB}" sibTransId="{4D475249-9B1B-4767-A1B4-99E40CEEF7C5}"/>
    <dgm:cxn modelId="{AFBBA827-057C-4E4E-8F8C-9E776A92EED3}" srcId="{9FA902E6-4ABD-4F4B-83AD-2EA761CAC8D8}" destId="{6EA941FA-3978-4C45-9FDE-387F813236DF}" srcOrd="4" destOrd="0" parTransId="{C277AE87-6283-4CF1-BEE7-29C8FC53EF64}" sibTransId="{967121D3-96AB-4413-AB72-1DA07AC6C89D}"/>
    <dgm:cxn modelId="{F6934132-CA8D-41C0-A90E-3DD95C49C4FB}" srcId="{9FA902E6-4ABD-4F4B-83AD-2EA761CAC8D8}" destId="{DC479B1E-411E-45B8-8F17-587047A03CDB}" srcOrd="0" destOrd="0" parTransId="{7D06F63C-B267-4016-8205-37871FBA87BD}" sibTransId="{70ADCC88-78A2-4280-A0D7-A8C219FEB3C7}"/>
    <dgm:cxn modelId="{3FF35A2B-A8C6-4D77-BC73-2A4CD26F1EAE}" srcId="{9FA902E6-4ABD-4F4B-83AD-2EA761CAC8D8}" destId="{5ECD3EEF-1B72-4574-B8F0-018DE1FA6048}" srcOrd="1" destOrd="0" parTransId="{C3121DC4-DD36-4DC1-A6F4-0639791EDEBE}" sibTransId="{A2B931F3-C4CE-4CCD-8241-A15E63EE4975}"/>
    <dgm:cxn modelId="{051D1ACB-CD5A-4CEF-8ECC-338D1D50706F}" type="presOf" srcId="{7709320D-6129-4B7D-ACDB-A27330895AC4}" destId="{2A39C3F9-2ABD-47D7-87C9-9AB3589E05E8}" srcOrd="0" destOrd="0" presId="urn:microsoft.com/office/officeart/2005/8/layout/hProcess11"/>
    <dgm:cxn modelId="{F861E06E-31C2-4D5C-AE45-03F5DA42FCA0}" type="presOf" srcId="{0F83EEE0-1167-4353-B188-B890E318B441}" destId="{A221AB48-6BFD-4600-8099-3F9D78AAEB6B}" srcOrd="0" destOrd="0" presId="urn:microsoft.com/office/officeart/2005/8/layout/hProcess11"/>
    <dgm:cxn modelId="{13015C66-C488-4913-A127-60B8B6577AA3}" type="presOf" srcId="{6EA941FA-3978-4C45-9FDE-387F813236DF}" destId="{A2D55343-A829-4E3C-BEF3-A9F1F72D3898}" srcOrd="0" destOrd="0" presId="urn:microsoft.com/office/officeart/2005/8/layout/hProcess11"/>
    <dgm:cxn modelId="{315C72CB-C06A-4482-9B2D-B029EE3BB264}" srcId="{9FA902E6-4ABD-4F4B-83AD-2EA761CAC8D8}" destId="{0A57C292-7AFE-4C77-903E-A7828C7A9DE9}" srcOrd="2" destOrd="0" parTransId="{EC3B925C-EC6F-4310-92B2-CF9FCA5B9908}" sibTransId="{94DD6127-F8D3-4938-929E-C4F873B29BDF}"/>
    <dgm:cxn modelId="{0E6BB98A-B9C7-4794-B2CA-8726A937FB93}" type="presOf" srcId="{5ECD3EEF-1B72-4574-B8F0-018DE1FA6048}" destId="{2F733A08-92C1-4663-9EA9-080C4AC8148A}" srcOrd="0" destOrd="0" presId="urn:microsoft.com/office/officeart/2005/8/layout/hProcess11"/>
    <dgm:cxn modelId="{05ADD4F7-ACDE-4EE9-A601-22837723A173}" type="presOf" srcId="{DC479B1E-411E-45B8-8F17-587047A03CDB}" destId="{30E3FB31-C194-420C-9EE5-F0AAED163041}" srcOrd="0" destOrd="0" presId="urn:microsoft.com/office/officeart/2005/8/layout/hProcess11"/>
    <dgm:cxn modelId="{089FA45E-4727-41FB-9924-42C9085F2D7F}" srcId="{9FA902E6-4ABD-4F4B-83AD-2EA761CAC8D8}" destId="{7709320D-6129-4B7D-ACDB-A27330895AC4}" srcOrd="7" destOrd="0" parTransId="{6BA14388-B768-4D90-9E6E-26350562F067}" sibTransId="{08109B83-76A8-442C-A605-54FB67F30C3F}"/>
    <dgm:cxn modelId="{DA91C39E-CEDA-4EBE-BF6A-B32A02D47DBF}" srcId="{9FA902E6-4ABD-4F4B-83AD-2EA761CAC8D8}" destId="{BD659868-994E-49E3-A2D3-8BCD0E1C6134}" srcOrd="5" destOrd="0" parTransId="{27DE68C6-15A9-4657-A5C1-D539C9331292}" sibTransId="{46C4AAA1-64F9-46FE-924E-AFE68A2A2FCC}"/>
    <dgm:cxn modelId="{D9C8E02D-7C1A-46E0-9FF6-C29595A2573B}" type="presOf" srcId="{BD659868-994E-49E3-A2D3-8BCD0E1C6134}" destId="{5C753799-072C-47FF-BEA7-097932061EB2}" srcOrd="0" destOrd="0" presId="urn:microsoft.com/office/officeart/2005/8/layout/hProcess11"/>
    <dgm:cxn modelId="{AF83D2DE-37BB-4D89-8EF5-B481466C9ED4}" srcId="{9FA902E6-4ABD-4F4B-83AD-2EA761CAC8D8}" destId="{0F83EEE0-1167-4353-B188-B890E318B441}" srcOrd="6" destOrd="0" parTransId="{9FDE7065-787F-4995-8499-EE80C7878E43}" sibTransId="{7CB4B47D-B23E-4E1C-8CE4-A03CDB9985F8}"/>
    <dgm:cxn modelId="{A2A1FB31-3BA6-4710-A61E-7E66D7052FBB}" type="presOf" srcId="{0A57C292-7AFE-4C77-903E-A7828C7A9DE9}" destId="{08C0AA16-B54D-40F3-AF73-F96036C5F7EE}" srcOrd="0" destOrd="0" presId="urn:microsoft.com/office/officeart/2005/8/layout/hProcess11"/>
    <dgm:cxn modelId="{BB205675-D916-43C2-9641-1B6D0FDF7CAD}" type="presParOf" srcId="{30C963AE-BDD7-49FD-B262-17DC8B0E0C8B}" destId="{1300A078-424E-4799-B362-80C3E01C20EC}" srcOrd="0" destOrd="0" presId="urn:microsoft.com/office/officeart/2005/8/layout/hProcess11"/>
    <dgm:cxn modelId="{04EB24B6-4061-4E7E-9303-9342A20C8ED7}" type="presParOf" srcId="{30C963AE-BDD7-49FD-B262-17DC8B0E0C8B}" destId="{30834CEF-8D7A-4075-AF09-8BECEC26C096}" srcOrd="1" destOrd="0" presId="urn:microsoft.com/office/officeart/2005/8/layout/hProcess11"/>
    <dgm:cxn modelId="{964BD40F-7574-48A2-BF76-382AC534758E}" type="presParOf" srcId="{30834CEF-8D7A-4075-AF09-8BECEC26C096}" destId="{73AA42F2-C22A-44C4-8BED-009D27D872E7}" srcOrd="0" destOrd="0" presId="urn:microsoft.com/office/officeart/2005/8/layout/hProcess11"/>
    <dgm:cxn modelId="{D01CD85E-F71C-42A8-8C46-52A0FA841C3A}" type="presParOf" srcId="{73AA42F2-C22A-44C4-8BED-009D27D872E7}" destId="{30E3FB31-C194-420C-9EE5-F0AAED163041}" srcOrd="0" destOrd="0" presId="urn:microsoft.com/office/officeart/2005/8/layout/hProcess11"/>
    <dgm:cxn modelId="{CB7515D7-0512-4165-8AE2-ED4DD4E60293}" type="presParOf" srcId="{73AA42F2-C22A-44C4-8BED-009D27D872E7}" destId="{73826C9D-B6E5-4873-AAF0-977EBF9BA873}" srcOrd="1" destOrd="0" presId="urn:microsoft.com/office/officeart/2005/8/layout/hProcess11"/>
    <dgm:cxn modelId="{65620C11-44FA-4E7E-9EEC-6191B08C3C7E}" type="presParOf" srcId="{73AA42F2-C22A-44C4-8BED-009D27D872E7}" destId="{F406C1A7-D4BE-4221-88B8-3D89D647C62E}" srcOrd="2" destOrd="0" presId="urn:microsoft.com/office/officeart/2005/8/layout/hProcess11"/>
    <dgm:cxn modelId="{4E0B1756-43A7-463D-8101-91BEB5876B35}" type="presParOf" srcId="{30834CEF-8D7A-4075-AF09-8BECEC26C096}" destId="{9AC82001-1926-4F00-AA7D-DE3DDDF7EDED}" srcOrd="1" destOrd="0" presId="urn:microsoft.com/office/officeart/2005/8/layout/hProcess11"/>
    <dgm:cxn modelId="{E1B26430-276A-4496-8AA8-0102A6B88448}" type="presParOf" srcId="{30834CEF-8D7A-4075-AF09-8BECEC26C096}" destId="{44BDAA93-A9EF-4606-A7F8-FE3F002AEAAD}" srcOrd="2" destOrd="0" presId="urn:microsoft.com/office/officeart/2005/8/layout/hProcess11"/>
    <dgm:cxn modelId="{EFF20116-27FA-4F74-8B69-945794E60211}" type="presParOf" srcId="{44BDAA93-A9EF-4606-A7F8-FE3F002AEAAD}" destId="{2F733A08-92C1-4663-9EA9-080C4AC8148A}" srcOrd="0" destOrd="0" presId="urn:microsoft.com/office/officeart/2005/8/layout/hProcess11"/>
    <dgm:cxn modelId="{1DB76E77-57AF-4F06-8A21-17F1459603F3}" type="presParOf" srcId="{44BDAA93-A9EF-4606-A7F8-FE3F002AEAAD}" destId="{FB178631-B39C-4802-9B24-44968F3BCBC0}" srcOrd="1" destOrd="0" presId="urn:microsoft.com/office/officeart/2005/8/layout/hProcess11"/>
    <dgm:cxn modelId="{2DD3B668-EEA2-4822-B809-53203E0EA7A8}" type="presParOf" srcId="{44BDAA93-A9EF-4606-A7F8-FE3F002AEAAD}" destId="{454ADC47-3857-4584-A943-A07456A4AC41}" srcOrd="2" destOrd="0" presId="urn:microsoft.com/office/officeart/2005/8/layout/hProcess11"/>
    <dgm:cxn modelId="{6E928C99-8CC1-4A7D-A458-9F3DD0D2A05B}" type="presParOf" srcId="{30834CEF-8D7A-4075-AF09-8BECEC26C096}" destId="{1421E83F-555E-4DBA-AE53-771626F52F56}" srcOrd="3" destOrd="0" presId="urn:microsoft.com/office/officeart/2005/8/layout/hProcess11"/>
    <dgm:cxn modelId="{2B59D3E6-8083-4ED8-B5E2-7D07DE66124E}" type="presParOf" srcId="{30834CEF-8D7A-4075-AF09-8BECEC26C096}" destId="{A8E5857A-4838-4C00-A2BF-2814FA9FBE68}" srcOrd="4" destOrd="0" presId="urn:microsoft.com/office/officeart/2005/8/layout/hProcess11"/>
    <dgm:cxn modelId="{B715CD1C-8D24-42EC-8403-365AA07F155A}" type="presParOf" srcId="{A8E5857A-4838-4C00-A2BF-2814FA9FBE68}" destId="{08C0AA16-B54D-40F3-AF73-F96036C5F7EE}" srcOrd="0" destOrd="0" presId="urn:microsoft.com/office/officeart/2005/8/layout/hProcess11"/>
    <dgm:cxn modelId="{7557C574-8185-48E6-81AE-195019369A76}" type="presParOf" srcId="{A8E5857A-4838-4C00-A2BF-2814FA9FBE68}" destId="{A4C2A407-8913-42A9-89BB-CC7A5D38D171}" srcOrd="1" destOrd="0" presId="urn:microsoft.com/office/officeart/2005/8/layout/hProcess11"/>
    <dgm:cxn modelId="{C0D0A3DA-0C3B-464C-AEA6-56CE441ECFD5}" type="presParOf" srcId="{A8E5857A-4838-4C00-A2BF-2814FA9FBE68}" destId="{C4E5E599-4FD5-446F-94F7-B680D07A17E5}" srcOrd="2" destOrd="0" presId="urn:microsoft.com/office/officeart/2005/8/layout/hProcess11"/>
    <dgm:cxn modelId="{55BC77D6-7F66-40FD-BA36-355FFC8BA3CF}" type="presParOf" srcId="{30834CEF-8D7A-4075-AF09-8BECEC26C096}" destId="{85B47F19-14A4-480E-9F26-0204092BD7F1}" srcOrd="5" destOrd="0" presId="urn:microsoft.com/office/officeart/2005/8/layout/hProcess11"/>
    <dgm:cxn modelId="{E9F473B1-D95B-4DD3-922A-123CD2364A72}" type="presParOf" srcId="{30834CEF-8D7A-4075-AF09-8BECEC26C096}" destId="{B981093D-2282-4FEE-92E1-34998AA54027}" srcOrd="6" destOrd="0" presId="urn:microsoft.com/office/officeart/2005/8/layout/hProcess11"/>
    <dgm:cxn modelId="{91DA1932-B819-430B-A4CE-51E44158AAFB}" type="presParOf" srcId="{B981093D-2282-4FEE-92E1-34998AA54027}" destId="{8B6FC2C4-974C-4F6C-A2C7-5D4CB8712EA5}" srcOrd="0" destOrd="0" presId="urn:microsoft.com/office/officeart/2005/8/layout/hProcess11"/>
    <dgm:cxn modelId="{A8133320-2474-40F3-9450-BACBC57AF16D}" type="presParOf" srcId="{B981093D-2282-4FEE-92E1-34998AA54027}" destId="{EA999FAA-BEDE-48D9-B9E0-BC0CA81F9438}" srcOrd="1" destOrd="0" presId="urn:microsoft.com/office/officeart/2005/8/layout/hProcess11"/>
    <dgm:cxn modelId="{E9F4E850-479A-4094-9650-CA907B250CF1}" type="presParOf" srcId="{B981093D-2282-4FEE-92E1-34998AA54027}" destId="{6E02F0B1-6BEE-44F6-ADD0-D1918AAEE8A0}" srcOrd="2" destOrd="0" presId="urn:microsoft.com/office/officeart/2005/8/layout/hProcess11"/>
    <dgm:cxn modelId="{2E61A94F-1517-4181-98C9-A5105B3D810A}" type="presParOf" srcId="{30834CEF-8D7A-4075-AF09-8BECEC26C096}" destId="{9B5AA024-8B0E-4926-BD61-EBE40DE1426B}" srcOrd="7" destOrd="0" presId="urn:microsoft.com/office/officeart/2005/8/layout/hProcess11"/>
    <dgm:cxn modelId="{2A4E6AF1-EB5C-40E3-89EA-13058A89A6B9}" type="presParOf" srcId="{30834CEF-8D7A-4075-AF09-8BECEC26C096}" destId="{39B39CBE-0138-41A7-9617-BF7B0A76D2CC}" srcOrd="8" destOrd="0" presId="urn:microsoft.com/office/officeart/2005/8/layout/hProcess11"/>
    <dgm:cxn modelId="{758D98C0-F61C-4727-BA7E-971E460D6A50}" type="presParOf" srcId="{39B39CBE-0138-41A7-9617-BF7B0A76D2CC}" destId="{A2D55343-A829-4E3C-BEF3-A9F1F72D3898}" srcOrd="0" destOrd="0" presId="urn:microsoft.com/office/officeart/2005/8/layout/hProcess11"/>
    <dgm:cxn modelId="{97D5E6C5-1608-40C3-9AAA-B90B0CD4BC11}" type="presParOf" srcId="{39B39CBE-0138-41A7-9617-BF7B0A76D2CC}" destId="{35C08719-FC2A-4A5B-A57B-7F5CF2D8DCDE}" srcOrd="1" destOrd="0" presId="urn:microsoft.com/office/officeart/2005/8/layout/hProcess11"/>
    <dgm:cxn modelId="{F62E33A0-ECEE-4F54-B65E-C01744555738}" type="presParOf" srcId="{39B39CBE-0138-41A7-9617-BF7B0A76D2CC}" destId="{0B8DBBA7-7FB1-4EF9-90D1-1CD737252114}" srcOrd="2" destOrd="0" presId="urn:microsoft.com/office/officeart/2005/8/layout/hProcess11"/>
    <dgm:cxn modelId="{728C0ADA-84EB-4778-99A0-27E944145639}" type="presParOf" srcId="{30834CEF-8D7A-4075-AF09-8BECEC26C096}" destId="{B012B964-F009-4DF0-BAE5-DF209CBDB315}" srcOrd="9" destOrd="0" presId="urn:microsoft.com/office/officeart/2005/8/layout/hProcess11"/>
    <dgm:cxn modelId="{67989EAE-3A36-418A-94FD-D0D6B6DBAC62}" type="presParOf" srcId="{30834CEF-8D7A-4075-AF09-8BECEC26C096}" destId="{D8281CE0-4FBF-46CB-9612-A8FEC0292EFE}" srcOrd="10" destOrd="0" presId="urn:microsoft.com/office/officeart/2005/8/layout/hProcess11"/>
    <dgm:cxn modelId="{91F09437-5BCE-4A8C-BE11-A3FCF6327549}" type="presParOf" srcId="{D8281CE0-4FBF-46CB-9612-A8FEC0292EFE}" destId="{5C753799-072C-47FF-BEA7-097932061EB2}" srcOrd="0" destOrd="0" presId="urn:microsoft.com/office/officeart/2005/8/layout/hProcess11"/>
    <dgm:cxn modelId="{FA587949-3F63-4134-81BE-B3AA6327BA38}" type="presParOf" srcId="{D8281CE0-4FBF-46CB-9612-A8FEC0292EFE}" destId="{646A70CA-A2AD-4430-90F5-EAEBD5828077}" srcOrd="1" destOrd="0" presId="urn:microsoft.com/office/officeart/2005/8/layout/hProcess11"/>
    <dgm:cxn modelId="{E1F0836F-6A2C-4F0C-AE96-2EBA05B839FA}" type="presParOf" srcId="{D8281CE0-4FBF-46CB-9612-A8FEC0292EFE}" destId="{A27A44F3-326D-4256-B5F6-31196E6096B7}" srcOrd="2" destOrd="0" presId="urn:microsoft.com/office/officeart/2005/8/layout/hProcess11"/>
    <dgm:cxn modelId="{839CB151-C14B-4EA8-8AD6-E6F0F085D88E}" type="presParOf" srcId="{30834CEF-8D7A-4075-AF09-8BECEC26C096}" destId="{B01C6E76-F066-4676-A776-ED781FF811A3}" srcOrd="11" destOrd="0" presId="urn:microsoft.com/office/officeart/2005/8/layout/hProcess11"/>
    <dgm:cxn modelId="{E5728F58-8E1C-463F-ACCD-4126125BC4EB}" type="presParOf" srcId="{30834CEF-8D7A-4075-AF09-8BECEC26C096}" destId="{4EEB5512-52E4-498C-B696-FB6C5454596A}" srcOrd="12" destOrd="0" presId="urn:microsoft.com/office/officeart/2005/8/layout/hProcess11"/>
    <dgm:cxn modelId="{4770474A-62CF-4E5A-AFF8-08B7C798050C}" type="presParOf" srcId="{4EEB5512-52E4-498C-B696-FB6C5454596A}" destId="{A221AB48-6BFD-4600-8099-3F9D78AAEB6B}" srcOrd="0" destOrd="0" presId="urn:microsoft.com/office/officeart/2005/8/layout/hProcess11"/>
    <dgm:cxn modelId="{1C68A07B-4EBF-4D5B-9096-08DB258E9E87}" type="presParOf" srcId="{4EEB5512-52E4-498C-B696-FB6C5454596A}" destId="{32ABDF0C-AA04-4107-8213-4E1F38B13EE6}" srcOrd="1" destOrd="0" presId="urn:microsoft.com/office/officeart/2005/8/layout/hProcess11"/>
    <dgm:cxn modelId="{8CFC6D5A-1076-45F1-A2C2-E49752DB172D}" type="presParOf" srcId="{4EEB5512-52E4-498C-B696-FB6C5454596A}" destId="{1929B086-12B2-4AC7-B0EF-5F47D3F2E08A}" srcOrd="2" destOrd="0" presId="urn:microsoft.com/office/officeart/2005/8/layout/hProcess11"/>
    <dgm:cxn modelId="{9D8FB951-D4AB-4E26-AFB5-EDF43749105E}" type="presParOf" srcId="{30834CEF-8D7A-4075-AF09-8BECEC26C096}" destId="{23AC11FE-7932-438A-86A8-012BD3160185}" srcOrd="13" destOrd="0" presId="urn:microsoft.com/office/officeart/2005/8/layout/hProcess11"/>
    <dgm:cxn modelId="{7D529EED-7117-487D-A01E-5B4487309C07}" type="presParOf" srcId="{30834CEF-8D7A-4075-AF09-8BECEC26C096}" destId="{33666C46-E1B8-4946-A1E8-AD7F92683FDC}" srcOrd="14" destOrd="0" presId="urn:microsoft.com/office/officeart/2005/8/layout/hProcess11"/>
    <dgm:cxn modelId="{B8895994-90EA-48F2-942B-0B1506EAEBC3}" type="presParOf" srcId="{33666C46-E1B8-4946-A1E8-AD7F92683FDC}" destId="{2A39C3F9-2ABD-47D7-87C9-9AB3589E05E8}" srcOrd="0" destOrd="0" presId="urn:microsoft.com/office/officeart/2005/8/layout/hProcess11"/>
    <dgm:cxn modelId="{16B78D9D-00AC-4221-B61F-D13CD072951E}" type="presParOf" srcId="{33666C46-E1B8-4946-A1E8-AD7F92683FDC}" destId="{91563E14-5FE7-469F-B143-72B394FEA07C}" srcOrd="1" destOrd="0" presId="urn:microsoft.com/office/officeart/2005/8/layout/hProcess11"/>
    <dgm:cxn modelId="{C5E1F049-7E5D-4F08-8B85-B6AC6E33A04F}" type="presParOf" srcId="{33666C46-E1B8-4946-A1E8-AD7F92683FDC}" destId="{B8210EBC-28DA-4BE7-86A8-A645A5166BCE}" srcOrd="2" destOrd="0" presId="urn:microsoft.com/office/officeart/2005/8/layout/hProcess11"/>
    <dgm:cxn modelId="{83FD87CE-F6F5-4380-BB01-00662700495D}" type="presParOf" srcId="{30834CEF-8D7A-4075-AF09-8BECEC26C096}" destId="{58854110-375E-477F-ABCD-4C371EE4F57B}" srcOrd="15" destOrd="0" presId="urn:microsoft.com/office/officeart/2005/8/layout/hProcess11"/>
    <dgm:cxn modelId="{4D91A5DE-CD7E-482D-947A-5A522F7C1BE2}" type="presParOf" srcId="{30834CEF-8D7A-4075-AF09-8BECEC26C096}" destId="{D9EE56B2-05D1-40D7-875A-479178974712}" srcOrd="16" destOrd="0" presId="urn:microsoft.com/office/officeart/2005/8/layout/hProcess11"/>
    <dgm:cxn modelId="{2AD2293C-E746-4E4E-9251-07D7B7238A26}" type="presParOf" srcId="{D9EE56B2-05D1-40D7-875A-479178974712}" destId="{B0B1901A-7066-4B7F-81FE-5DD080A55FC4}" srcOrd="0" destOrd="0" presId="urn:microsoft.com/office/officeart/2005/8/layout/hProcess11"/>
    <dgm:cxn modelId="{AF745A66-A39D-486D-8EBA-F9F838EC5133}" type="presParOf" srcId="{D9EE56B2-05D1-40D7-875A-479178974712}" destId="{24267711-790C-40EE-A852-3A5488554A56}" srcOrd="1" destOrd="0" presId="urn:microsoft.com/office/officeart/2005/8/layout/hProcess11"/>
    <dgm:cxn modelId="{43DAA67D-65E7-4273-BBB0-8C9C79D91167}" type="presParOf" srcId="{D9EE56B2-05D1-40D7-875A-479178974712}" destId="{D2E5401E-B526-4371-BFEA-302389C2BA91}" srcOrd="2" destOrd="0" presId="urn:microsoft.com/office/officeart/2005/8/layout/hProcess1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6D7923-522D-4E9A-8605-A2F84603D1CA}" type="doc">
      <dgm:prSet loTypeId="urn:microsoft.com/office/officeart/2005/8/layout/bProcess3" loCatId="process" qsTypeId="urn:microsoft.com/office/officeart/2005/8/quickstyle/simple1" qsCatId="simple" csTypeId="urn:microsoft.com/office/officeart/2005/8/colors/accent6_1" csCatId="accent6" phldr="1"/>
      <dgm:spPr/>
    </dgm:pt>
    <dgm:pt modelId="{2917D3C5-4972-412A-9D73-A058DA175EE3}">
      <dgm:prSet phldrT="[Text]"/>
      <dgm:spPr>
        <a:solidFill>
          <a:schemeClr val="accent6">
            <a:lumMod val="20000"/>
            <a:lumOff val="80000"/>
          </a:schemeClr>
        </a:solidFill>
      </dgm:spPr>
      <dgm:t>
        <a:bodyPr/>
        <a:lstStyle/>
        <a:p>
          <a:r>
            <a:rPr lang="en-US" dirty="0"/>
            <a:t>01 November 2021: Closing date for  public representations</a:t>
          </a:r>
          <a:endParaRPr lang="en-ZA" dirty="0"/>
        </a:p>
      </dgm:t>
    </dgm:pt>
    <dgm:pt modelId="{AC18A5F4-531C-422A-BAFC-841F9D56946B}" type="parTrans" cxnId="{5463E7B8-3C53-4332-9B2C-2499A2E7EC60}">
      <dgm:prSet/>
      <dgm:spPr/>
      <dgm:t>
        <a:bodyPr/>
        <a:lstStyle/>
        <a:p>
          <a:endParaRPr lang="en-ZA"/>
        </a:p>
      </dgm:t>
    </dgm:pt>
    <dgm:pt modelId="{230A5E98-430B-4DE5-965D-53FDB24375F0}" type="sibTrans" cxnId="{5463E7B8-3C53-4332-9B2C-2499A2E7EC60}">
      <dgm:prSet/>
      <dgm:spPr/>
      <dgm:t>
        <a:bodyPr/>
        <a:lstStyle/>
        <a:p>
          <a:endParaRPr lang="en-ZA"/>
        </a:p>
      </dgm:t>
    </dgm:pt>
    <dgm:pt modelId="{E3E8C5D0-ECD8-4B61-8C84-C69E13191213}">
      <dgm:prSet phldrT="[Text]"/>
      <dgm:spPr>
        <a:solidFill>
          <a:schemeClr val="accent6">
            <a:lumMod val="20000"/>
            <a:lumOff val="80000"/>
          </a:schemeClr>
        </a:solidFill>
      </dgm:spPr>
      <dgm:t>
        <a:bodyPr/>
        <a:lstStyle/>
        <a:p>
          <a:r>
            <a:rPr lang="en-US" dirty="0"/>
            <a:t>16 November 2021:  Updated  IM for 2</a:t>
          </a:r>
          <a:r>
            <a:rPr lang="en-US" baseline="30000" dirty="0"/>
            <a:t>nd</a:t>
          </a:r>
          <a:r>
            <a:rPr lang="en-US" dirty="0"/>
            <a:t> round of consultations published</a:t>
          </a:r>
          <a:endParaRPr lang="en-ZA" dirty="0"/>
        </a:p>
      </dgm:t>
    </dgm:pt>
    <dgm:pt modelId="{E10D91D3-1614-4631-8B9D-B26AD38332A8}" type="parTrans" cxnId="{C9BE0A4B-7919-4DEA-AE99-315D1D7EE968}">
      <dgm:prSet/>
      <dgm:spPr/>
      <dgm:t>
        <a:bodyPr/>
        <a:lstStyle/>
        <a:p>
          <a:endParaRPr lang="en-ZA"/>
        </a:p>
      </dgm:t>
    </dgm:pt>
    <dgm:pt modelId="{078BF8C0-BA7F-4A69-BAD9-C726C46ED169}" type="sibTrans" cxnId="{C9BE0A4B-7919-4DEA-AE99-315D1D7EE968}">
      <dgm:prSet/>
      <dgm:spPr/>
      <dgm:t>
        <a:bodyPr/>
        <a:lstStyle/>
        <a:p>
          <a:endParaRPr lang="en-ZA"/>
        </a:p>
      </dgm:t>
    </dgm:pt>
    <dgm:pt modelId="{60AFA346-27C9-4539-B9D7-90119BA321B0}">
      <dgm:prSet phldrT="[Text]"/>
      <dgm:spPr/>
      <dgm:t>
        <a:bodyPr/>
        <a:lstStyle/>
        <a:p>
          <a:r>
            <a:rPr lang="en-US" dirty="0"/>
            <a:t>30 November 2021: Closing date for public representations on the 2</a:t>
          </a:r>
          <a:r>
            <a:rPr lang="en-US" baseline="30000" dirty="0"/>
            <a:t>nd</a:t>
          </a:r>
          <a:r>
            <a:rPr lang="en-US" dirty="0"/>
            <a:t> IM</a:t>
          </a:r>
          <a:endParaRPr lang="en-ZA" dirty="0"/>
        </a:p>
      </dgm:t>
    </dgm:pt>
    <dgm:pt modelId="{D89CDFE6-AAD3-447F-87B6-275654C1F610}" type="parTrans" cxnId="{C2CF93E7-2C81-4942-8CD5-F1B244BC0134}">
      <dgm:prSet/>
      <dgm:spPr/>
      <dgm:t>
        <a:bodyPr/>
        <a:lstStyle/>
        <a:p>
          <a:endParaRPr lang="en-ZA"/>
        </a:p>
      </dgm:t>
    </dgm:pt>
    <dgm:pt modelId="{020E451E-9DA5-4FC2-936B-93DA670CB242}" type="sibTrans" cxnId="{C2CF93E7-2C81-4942-8CD5-F1B244BC0134}">
      <dgm:prSet/>
      <dgm:spPr/>
      <dgm:t>
        <a:bodyPr/>
        <a:lstStyle/>
        <a:p>
          <a:endParaRPr lang="en-ZA"/>
        </a:p>
      </dgm:t>
    </dgm:pt>
    <dgm:pt modelId="{310D50F1-2673-4CD9-9D34-E0078F696F56}">
      <dgm:prSet phldrT="[Text]"/>
      <dgm:spPr/>
      <dgm:t>
        <a:bodyPr/>
        <a:lstStyle/>
        <a:p>
          <a:r>
            <a:rPr lang="en-US" dirty="0"/>
            <a:t>10 December 2021: Publication of the amended ITA</a:t>
          </a:r>
          <a:endParaRPr lang="en-ZA" dirty="0"/>
        </a:p>
      </dgm:t>
    </dgm:pt>
    <dgm:pt modelId="{C6A1DDA8-3383-4066-9B62-5902047F135F}" type="parTrans" cxnId="{A5A79D8E-8469-478D-A234-B99696DA609C}">
      <dgm:prSet/>
      <dgm:spPr/>
      <dgm:t>
        <a:bodyPr/>
        <a:lstStyle/>
        <a:p>
          <a:endParaRPr lang="en-ZA"/>
        </a:p>
      </dgm:t>
    </dgm:pt>
    <dgm:pt modelId="{A980D2DF-2595-481A-85AE-2963D78A011E}" type="sibTrans" cxnId="{A5A79D8E-8469-478D-A234-B99696DA609C}">
      <dgm:prSet/>
      <dgm:spPr/>
      <dgm:t>
        <a:bodyPr/>
        <a:lstStyle/>
        <a:p>
          <a:endParaRPr lang="en-ZA"/>
        </a:p>
      </dgm:t>
    </dgm:pt>
    <dgm:pt modelId="{64A90B5D-9BF4-44F1-B4D9-B64C85F0070C}">
      <dgm:prSet phldrT="[Text]"/>
      <dgm:spPr/>
      <dgm:t>
        <a:bodyPr/>
        <a:lstStyle/>
        <a:p>
          <a:r>
            <a:rPr lang="en-US" dirty="0"/>
            <a:t>31 January 2022: Closing date for receiving applications</a:t>
          </a:r>
          <a:endParaRPr lang="en-ZA" dirty="0"/>
        </a:p>
      </dgm:t>
    </dgm:pt>
    <dgm:pt modelId="{E5526AFE-26F8-4BD3-813C-9848FA04C817}" type="parTrans" cxnId="{586213FE-AA28-4D58-9A4E-F7E5399EA8B8}">
      <dgm:prSet/>
      <dgm:spPr/>
      <dgm:t>
        <a:bodyPr/>
        <a:lstStyle/>
        <a:p>
          <a:endParaRPr lang="en-ZA"/>
        </a:p>
      </dgm:t>
    </dgm:pt>
    <dgm:pt modelId="{350CEF33-DD9B-4426-A4A5-E2B73F5A65F6}" type="sibTrans" cxnId="{586213FE-AA28-4D58-9A4E-F7E5399EA8B8}">
      <dgm:prSet/>
      <dgm:spPr/>
      <dgm:t>
        <a:bodyPr/>
        <a:lstStyle/>
        <a:p>
          <a:endParaRPr lang="en-ZA"/>
        </a:p>
      </dgm:t>
    </dgm:pt>
    <dgm:pt modelId="{27701B84-E7BC-4638-A610-43636AEF5668}">
      <dgm:prSet phldrT="[Text]"/>
      <dgm:spPr/>
      <dgm:t>
        <a:bodyPr/>
        <a:lstStyle/>
        <a:p>
          <a:r>
            <a:rPr lang="en-US" dirty="0"/>
            <a:t>21 February 2022: Announcement of Qualified Bidders</a:t>
          </a:r>
          <a:endParaRPr lang="en-ZA" dirty="0"/>
        </a:p>
      </dgm:t>
    </dgm:pt>
    <dgm:pt modelId="{17936972-F627-40A8-917C-468F58C17B81}" type="parTrans" cxnId="{FE119FBD-2828-4AAD-B457-4B0C0066F760}">
      <dgm:prSet/>
      <dgm:spPr/>
      <dgm:t>
        <a:bodyPr/>
        <a:lstStyle/>
        <a:p>
          <a:endParaRPr lang="en-ZA"/>
        </a:p>
      </dgm:t>
    </dgm:pt>
    <dgm:pt modelId="{FF73496F-F3C6-4F4E-BD75-E52E51B5F529}" type="sibTrans" cxnId="{FE119FBD-2828-4AAD-B457-4B0C0066F760}">
      <dgm:prSet/>
      <dgm:spPr/>
      <dgm:t>
        <a:bodyPr/>
        <a:lstStyle/>
        <a:p>
          <a:endParaRPr lang="en-ZA"/>
        </a:p>
      </dgm:t>
    </dgm:pt>
    <dgm:pt modelId="{1402A2CA-7393-4DD8-843C-6A2D6B37118A}">
      <dgm:prSet phldrT="[Text]"/>
      <dgm:spPr/>
      <dgm:t>
        <a:bodyPr/>
        <a:lstStyle/>
        <a:p>
          <a:r>
            <a:rPr lang="en-US" dirty="0"/>
            <a:t>01 March 2022: Start of the Auction</a:t>
          </a:r>
          <a:endParaRPr lang="en-ZA" dirty="0"/>
        </a:p>
      </dgm:t>
    </dgm:pt>
    <dgm:pt modelId="{0905F691-BFCC-4EF7-9C4A-FEB81CED3CCA}" type="parTrans" cxnId="{F3EEC27B-D3DA-432C-80CD-E12596E2428C}">
      <dgm:prSet/>
      <dgm:spPr/>
      <dgm:t>
        <a:bodyPr/>
        <a:lstStyle/>
        <a:p>
          <a:endParaRPr lang="en-ZA"/>
        </a:p>
      </dgm:t>
    </dgm:pt>
    <dgm:pt modelId="{617ECD6B-8D7B-414C-A02E-F5D1CF14B8D0}" type="sibTrans" cxnId="{F3EEC27B-D3DA-432C-80CD-E12596E2428C}">
      <dgm:prSet/>
      <dgm:spPr/>
      <dgm:t>
        <a:bodyPr/>
        <a:lstStyle/>
        <a:p>
          <a:endParaRPr lang="en-ZA"/>
        </a:p>
      </dgm:t>
    </dgm:pt>
    <dgm:pt modelId="{E7D62A25-7F39-4707-8397-3E30ACC9AE51}">
      <dgm:prSet/>
      <dgm:spPr>
        <a:solidFill>
          <a:schemeClr val="accent6">
            <a:lumMod val="20000"/>
            <a:lumOff val="80000"/>
          </a:schemeClr>
        </a:solidFill>
      </dgm:spPr>
      <dgm:t>
        <a:bodyPr/>
        <a:lstStyle/>
        <a:p>
          <a:r>
            <a:rPr lang="en-GB" dirty="0"/>
            <a:t>1 October 2021: Publication of the IM to kick-start the process again</a:t>
          </a:r>
        </a:p>
      </dgm:t>
    </dgm:pt>
    <dgm:pt modelId="{8B0BBBC1-CB13-4155-A3D8-621A254540B9}" type="parTrans" cxnId="{601CE41B-7EAF-411D-BC55-39B0194A85C8}">
      <dgm:prSet/>
      <dgm:spPr/>
      <dgm:t>
        <a:bodyPr/>
        <a:lstStyle/>
        <a:p>
          <a:endParaRPr lang="en-GB"/>
        </a:p>
      </dgm:t>
    </dgm:pt>
    <dgm:pt modelId="{7FF97782-8FC0-4BEE-B83E-439B2DDFF20D}" type="sibTrans" cxnId="{601CE41B-7EAF-411D-BC55-39B0194A85C8}">
      <dgm:prSet/>
      <dgm:spPr/>
      <dgm:t>
        <a:bodyPr/>
        <a:lstStyle/>
        <a:p>
          <a:endParaRPr lang="en-GB"/>
        </a:p>
      </dgm:t>
    </dgm:pt>
    <dgm:pt modelId="{8C0DC2BA-9439-4300-80FD-2A5EE86026F3}">
      <dgm:prSet/>
      <dgm:spPr>
        <a:solidFill>
          <a:schemeClr val="accent6">
            <a:lumMod val="20000"/>
            <a:lumOff val="80000"/>
          </a:schemeClr>
        </a:solidFill>
      </dgm:spPr>
      <dgm:t>
        <a:bodyPr/>
        <a:lstStyle/>
        <a:p>
          <a:r>
            <a:rPr lang="en-GB" dirty="0"/>
            <a:t>15 October 2021: Online workshop held in respect of the published IM</a:t>
          </a:r>
        </a:p>
      </dgm:t>
    </dgm:pt>
    <dgm:pt modelId="{57641EB2-B051-4A25-BABD-7C2BEF5E5DFC}" type="parTrans" cxnId="{C488EB03-2079-405F-A11F-82B1A9EECA96}">
      <dgm:prSet/>
      <dgm:spPr/>
      <dgm:t>
        <a:bodyPr/>
        <a:lstStyle/>
        <a:p>
          <a:endParaRPr lang="en-GB"/>
        </a:p>
      </dgm:t>
    </dgm:pt>
    <dgm:pt modelId="{1484AF5C-C703-43EE-806C-DD83F3769270}" type="sibTrans" cxnId="{C488EB03-2079-405F-A11F-82B1A9EECA96}">
      <dgm:prSet/>
      <dgm:spPr/>
      <dgm:t>
        <a:bodyPr/>
        <a:lstStyle/>
        <a:p>
          <a:endParaRPr lang="en-GB"/>
        </a:p>
      </dgm:t>
    </dgm:pt>
    <dgm:pt modelId="{8B9D270E-06DA-4B6B-890D-FC02CF296CB5}" type="pres">
      <dgm:prSet presAssocID="{1A6D7923-522D-4E9A-8605-A2F84603D1CA}" presName="Name0" presStyleCnt="0">
        <dgm:presLayoutVars>
          <dgm:dir/>
          <dgm:resizeHandles val="exact"/>
        </dgm:presLayoutVars>
      </dgm:prSet>
      <dgm:spPr/>
    </dgm:pt>
    <dgm:pt modelId="{C55F78A7-3BB9-4638-919A-85066EAEA28D}" type="pres">
      <dgm:prSet presAssocID="{E7D62A25-7F39-4707-8397-3E30ACC9AE51}" presName="node" presStyleLbl="node1" presStyleIdx="0" presStyleCnt="9">
        <dgm:presLayoutVars>
          <dgm:bulletEnabled val="1"/>
        </dgm:presLayoutVars>
      </dgm:prSet>
      <dgm:spPr/>
      <dgm:t>
        <a:bodyPr/>
        <a:lstStyle/>
        <a:p>
          <a:endParaRPr lang="en-US"/>
        </a:p>
      </dgm:t>
    </dgm:pt>
    <dgm:pt modelId="{1CF17A51-4745-499F-81BE-CAD156C13B34}" type="pres">
      <dgm:prSet presAssocID="{7FF97782-8FC0-4BEE-B83E-439B2DDFF20D}" presName="sibTrans" presStyleLbl="sibTrans1D1" presStyleIdx="0" presStyleCnt="8"/>
      <dgm:spPr/>
      <dgm:t>
        <a:bodyPr/>
        <a:lstStyle/>
        <a:p>
          <a:endParaRPr lang="en-US"/>
        </a:p>
      </dgm:t>
    </dgm:pt>
    <dgm:pt modelId="{8545CB17-AD88-4FC0-90DC-333EDA305EEC}" type="pres">
      <dgm:prSet presAssocID="{7FF97782-8FC0-4BEE-B83E-439B2DDFF20D}" presName="connectorText" presStyleLbl="sibTrans1D1" presStyleIdx="0" presStyleCnt="8"/>
      <dgm:spPr/>
      <dgm:t>
        <a:bodyPr/>
        <a:lstStyle/>
        <a:p>
          <a:endParaRPr lang="en-US"/>
        </a:p>
      </dgm:t>
    </dgm:pt>
    <dgm:pt modelId="{66C4E6D7-F619-45F8-8C7F-6EED16367C58}" type="pres">
      <dgm:prSet presAssocID="{8C0DC2BA-9439-4300-80FD-2A5EE86026F3}" presName="node" presStyleLbl="node1" presStyleIdx="1" presStyleCnt="9" custLinFactNeighborY="-8">
        <dgm:presLayoutVars>
          <dgm:bulletEnabled val="1"/>
        </dgm:presLayoutVars>
      </dgm:prSet>
      <dgm:spPr/>
      <dgm:t>
        <a:bodyPr/>
        <a:lstStyle/>
        <a:p>
          <a:endParaRPr lang="en-US"/>
        </a:p>
      </dgm:t>
    </dgm:pt>
    <dgm:pt modelId="{38EF473E-E5ED-44D4-B851-87CE33A29020}" type="pres">
      <dgm:prSet presAssocID="{1484AF5C-C703-43EE-806C-DD83F3769270}" presName="sibTrans" presStyleLbl="sibTrans1D1" presStyleIdx="1" presStyleCnt="8"/>
      <dgm:spPr/>
      <dgm:t>
        <a:bodyPr/>
        <a:lstStyle/>
        <a:p>
          <a:endParaRPr lang="en-US"/>
        </a:p>
      </dgm:t>
    </dgm:pt>
    <dgm:pt modelId="{CE03E692-631C-47A7-B37E-7E4FC842E8CD}" type="pres">
      <dgm:prSet presAssocID="{1484AF5C-C703-43EE-806C-DD83F3769270}" presName="connectorText" presStyleLbl="sibTrans1D1" presStyleIdx="1" presStyleCnt="8"/>
      <dgm:spPr/>
      <dgm:t>
        <a:bodyPr/>
        <a:lstStyle/>
        <a:p>
          <a:endParaRPr lang="en-US"/>
        </a:p>
      </dgm:t>
    </dgm:pt>
    <dgm:pt modelId="{CF281AB7-E7CE-458F-A887-EF5B5A4E5BF5}" type="pres">
      <dgm:prSet presAssocID="{2917D3C5-4972-412A-9D73-A058DA175EE3}" presName="node" presStyleLbl="node1" presStyleIdx="2" presStyleCnt="9">
        <dgm:presLayoutVars>
          <dgm:bulletEnabled val="1"/>
        </dgm:presLayoutVars>
      </dgm:prSet>
      <dgm:spPr/>
      <dgm:t>
        <a:bodyPr/>
        <a:lstStyle/>
        <a:p>
          <a:endParaRPr lang="en-US"/>
        </a:p>
      </dgm:t>
    </dgm:pt>
    <dgm:pt modelId="{8F2E339A-64AE-45C8-A5E7-CCB0B3CF828D}" type="pres">
      <dgm:prSet presAssocID="{230A5E98-430B-4DE5-965D-53FDB24375F0}" presName="sibTrans" presStyleLbl="sibTrans1D1" presStyleIdx="2" presStyleCnt="8"/>
      <dgm:spPr/>
      <dgm:t>
        <a:bodyPr/>
        <a:lstStyle/>
        <a:p>
          <a:endParaRPr lang="en-US"/>
        </a:p>
      </dgm:t>
    </dgm:pt>
    <dgm:pt modelId="{994CE697-F94B-4A4B-83B9-E30A089AAC04}" type="pres">
      <dgm:prSet presAssocID="{230A5E98-430B-4DE5-965D-53FDB24375F0}" presName="connectorText" presStyleLbl="sibTrans1D1" presStyleIdx="2" presStyleCnt="8"/>
      <dgm:spPr/>
      <dgm:t>
        <a:bodyPr/>
        <a:lstStyle/>
        <a:p>
          <a:endParaRPr lang="en-US"/>
        </a:p>
      </dgm:t>
    </dgm:pt>
    <dgm:pt modelId="{51FBB8FE-6773-4362-A27B-58C5E468C9F6}" type="pres">
      <dgm:prSet presAssocID="{E3E8C5D0-ECD8-4B61-8C84-C69E13191213}" presName="node" presStyleLbl="node1" presStyleIdx="3" presStyleCnt="9">
        <dgm:presLayoutVars>
          <dgm:bulletEnabled val="1"/>
        </dgm:presLayoutVars>
      </dgm:prSet>
      <dgm:spPr/>
      <dgm:t>
        <a:bodyPr/>
        <a:lstStyle/>
        <a:p>
          <a:endParaRPr lang="en-US"/>
        </a:p>
      </dgm:t>
    </dgm:pt>
    <dgm:pt modelId="{D9064F51-D847-4E6C-A396-5EA07C9661B7}" type="pres">
      <dgm:prSet presAssocID="{078BF8C0-BA7F-4A69-BAD9-C726C46ED169}" presName="sibTrans" presStyleLbl="sibTrans1D1" presStyleIdx="3" presStyleCnt="8"/>
      <dgm:spPr/>
      <dgm:t>
        <a:bodyPr/>
        <a:lstStyle/>
        <a:p>
          <a:endParaRPr lang="en-US"/>
        </a:p>
      </dgm:t>
    </dgm:pt>
    <dgm:pt modelId="{A4919856-6D6E-4543-881C-9651D617A4CF}" type="pres">
      <dgm:prSet presAssocID="{078BF8C0-BA7F-4A69-BAD9-C726C46ED169}" presName="connectorText" presStyleLbl="sibTrans1D1" presStyleIdx="3" presStyleCnt="8"/>
      <dgm:spPr/>
      <dgm:t>
        <a:bodyPr/>
        <a:lstStyle/>
        <a:p>
          <a:endParaRPr lang="en-US"/>
        </a:p>
      </dgm:t>
    </dgm:pt>
    <dgm:pt modelId="{FE4790F2-B390-4A06-99D9-EC17C75F201D}" type="pres">
      <dgm:prSet presAssocID="{60AFA346-27C9-4539-B9D7-90119BA321B0}" presName="node" presStyleLbl="node1" presStyleIdx="4" presStyleCnt="9">
        <dgm:presLayoutVars>
          <dgm:bulletEnabled val="1"/>
        </dgm:presLayoutVars>
      </dgm:prSet>
      <dgm:spPr/>
      <dgm:t>
        <a:bodyPr/>
        <a:lstStyle/>
        <a:p>
          <a:endParaRPr lang="en-US"/>
        </a:p>
      </dgm:t>
    </dgm:pt>
    <dgm:pt modelId="{C0D91BDB-CFE1-46DE-8218-D1C39DC6DB19}" type="pres">
      <dgm:prSet presAssocID="{020E451E-9DA5-4FC2-936B-93DA670CB242}" presName="sibTrans" presStyleLbl="sibTrans1D1" presStyleIdx="4" presStyleCnt="8"/>
      <dgm:spPr/>
      <dgm:t>
        <a:bodyPr/>
        <a:lstStyle/>
        <a:p>
          <a:endParaRPr lang="en-US"/>
        </a:p>
      </dgm:t>
    </dgm:pt>
    <dgm:pt modelId="{246ECAB5-C522-43C3-B5E7-EF0D4398823C}" type="pres">
      <dgm:prSet presAssocID="{020E451E-9DA5-4FC2-936B-93DA670CB242}" presName="connectorText" presStyleLbl="sibTrans1D1" presStyleIdx="4" presStyleCnt="8"/>
      <dgm:spPr/>
      <dgm:t>
        <a:bodyPr/>
        <a:lstStyle/>
        <a:p>
          <a:endParaRPr lang="en-US"/>
        </a:p>
      </dgm:t>
    </dgm:pt>
    <dgm:pt modelId="{D6ACAF14-FC2C-4ACA-8748-8FE97B44A254}" type="pres">
      <dgm:prSet presAssocID="{310D50F1-2673-4CD9-9D34-E0078F696F56}" presName="node" presStyleLbl="node1" presStyleIdx="5" presStyleCnt="9">
        <dgm:presLayoutVars>
          <dgm:bulletEnabled val="1"/>
        </dgm:presLayoutVars>
      </dgm:prSet>
      <dgm:spPr/>
      <dgm:t>
        <a:bodyPr/>
        <a:lstStyle/>
        <a:p>
          <a:endParaRPr lang="en-US"/>
        </a:p>
      </dgm:t>
    </dgm:pt>
    <dgm:pt modelId="{30F2D415-9FA7-4033-965B-B2DF7A4D6C62}" type="pres">
      <dgm:prSet presAssocID="{A980D2DF-2595-481A-85AE-2963D78A011E}" presName="sibTrans" presStyleLbl="sibTrans1D1" presStyleIdx="5" presStyleCnt="8"/>
      <dgm:spPr/>
      <dgm:t>
        <a:bodyPr/>
        <a:lstStyle/>
        <a:p>
          <a:endParaRPr lang="en-US"/>
        </a:p>
      </dgm:t>
    </dgm:pt>
    <dgm:pt modelId="{9921E4E3-307D-4537-9039-07BA0C69DA4B}" type="pres">
      <dgm:prSet presAssocID="{A980D2DF-2595-481A-85AE-2963D78A011E}" presName="connectorText" presStyleLbl="sibTrans1D1" presStyleIdx="5" presStyleCnt="8"/>
      <dgm:spPr/>
      <dgm:t>
        <a:bodyPr/>
        <a:lstStyle/>
        <a:p>
          <a:endParaRPr lang="en-US"/>
        </a:p>
      </dgm:t>
    </dgm:pt>
    <dgm:pt modelId="{56AF5FA3-FF0E-42FC-85C1-EC0B20DD0E11}" type="pres">
      <dgm:prSet presAssocID="{64A90B5D-9BF4-44F1-B4D9-B64C85F0070C}" presName="node" presStyleLbl="node1" presStyleIdx="6" presStyleCnt="9">
        <dgm:presLayoutVars>
          <dgm:bulletEnabled val="1"/>
        </dgm:presLayoutVars>
      </dgm:prSet>
      <dgm:spPr/>
      <dgm:t>
        <a:bodyPr/>
        <a:lstStyle/>
        <a:p>
          <a:endParaRPr lang="en-US"/>
        </a:p>
      </dgm:t>
    </dgm:pt>
    <dgm:pt modelId="{E33EF6C3-F7A6-480A-BE42-37835B5383A8}" type="pres">
      <dgm:prSet presAssocID="{350CEF33-DD9B-4426-A4A5-E2B73F5A65F6}" presName="sibTrans" presStyleLbl="sibTrans1D1" presStyleIdx="6" presStyleCnt="8"/>
      <dgm:spPr/>
      <dgm:t>
        <a:bodyPr/>
        <a:lstStyle/>
        <a:p>
          <a:endParaRPr lang="en-US"/>
        </a:p>
      </dgm:t>
    </dgm:pt>
    <dgm:pt modelId="{E537B443-7495-418A-A1EC-011B0B0B613A}" type="pres">
      <dgm:prSet presAssocID="{350CEF33-DD9B-4426-A4A5-E2B73F5A65F6}" presName="connectorText" presStyleLbl="sibTrans1D1" presStyleIdx="6" presStyleCnt="8"/>
      <dgm:spPr/>
      <dgm:t>
        <a:bodyPr/>
        <a:lstStyle/>
        <a:p>
          <a:endParaRPr lang="en-US"/>
        </a:p>
      </dgm:t>
    </dgm:pt>
    <dgm:pt modelId="{34DEBC1E-6AD6-4B9A-9E8D-AD7A16147C33}" type="pres">
      <dgm:prSet presAssocID="{27701B84-E7BC-4638-A610-43636AEF5668}" presName="node" presStyleLbl="node1" presStyleIdx="7" presStyleCnt="9">
        <dgm:presLayoutVars>
          <dgm:bulletEnabled val="1"/>
        </dgm:presLayoutVars>
      </dgm:prSet>
      <dgm:spPr/>
      <dgm:t>
        <a:bodyPr/>
        <a:lstStyle/>
        <a:p>
          <a:endParaRPr lang="en-US"/>
        </a:p>
      </dgm:t>
    </dgm:pt>
    <dgm:pt modelId="{47F55988-E48A-42DB-94A9-4488F9AF9405}" type="pres">
      <dgm:prSet presAssocID="{FF73496F-F3C6-4F4E-BD75-E52E51B5F529}" presName="sibTrans" presStyleLbl="sibTrans1D1" presStyleIdx="7" presStyleCnt="8"/>
      <dgm:spPr/>
      <dgm:t>
        <a:bodyPr/>
        <a:lstStyle/>
        <a:p>
          <a:endParaRPr lang="en-US"/>
        </a:p>
      </dgm:t>
    </dgm:pt>
    <dgm:pt modelId="{B172A1B1-E32C-43D2-BCAB-60D936F8BD84}" type="pres">
      <dgm:prSet presAssocID="{FF73496F-F3C6-4F4E-BD75-E52E51B5F529}" presName="connectorText" presStyleLbl="sibTrans1D1" presStyleIdx="7" presStyleCnt="8"/>
      <dgm:spPr/>
      <dgm:t>
        <a:bodyPr/>
        <a:lstStyle/>
        <a:p>
          <a:endParaRPr lang="en-US"/>
        </a:p>
      </dgm:t>
    </dgm:pt>
    <dgm:pt modelId="{B5DDC239-A664-4F00-A8FC-DE50FC241703}" type="pres">
      <dgm:prSet presAssocID="{1402A2CA-7393-4DD8-843C-6A2D6B37118A}" presName="node" presStyleLbl="node1" presStyleIdx="8" presStyleCnt="9">
        <dgm:presLayoutVars>
          <dgm:bulletEnabled val="1"/>
        </dgm:presLayoutVars>
      </dgm:prSet>
      <dgm:spPr/>
      <dgm:t>
        <a:bodyPr/>
        <a:lstStyle/>
        <a:p>
          <a:endParaRPr lang="en-US"/>
        </a:p>
      </dgm:t>
    </dgm:pt>
  </dgm:ptLst>
  <dgm:cxnLst>
    <dgm:cxn modelId="{FDB2CFEB-039C-4247-AA7A-FDFA37BA4B73}" type="presOf" srcId="{078BF8C0-BA7F-4A69-BAD9-C726C46ED169}" destId="{D9064F51-D847-4E6C-A396-5EA07C9661B7}" srcOrd="0" destOrd="0" presId="urn:microsoft.com/office/officeart/2005/8/layout/bProcess3"/>
    <dgm:cxn modelId="{7A87240B-7085-42DD-B83A-DECCF79B7499}" type="presOf" srcId="{350CEF33-DD9B-4426-A4A5-E2B73F5A65F6}" destId="{E33EF6C3-F7A6-480A-BE42-37835B5383A8}" srcOrd="0" destOrd="0" presId="urn:microsoft.com/office/officeart/2005/8/layout/bProcess3"/>
    <dgm:cxn modelId="{C488EB03-2079-405F-A11F-82B1A9EECA96}" srcId="{1A6D7923-522D-4E9A-8605-A2F84603D1CA}" destId="{8C0DC2BA-9439-4300-80FD-2A5EE86026F3}" srcOrd="1" destOrd="0" parTransId="{57641EB2-B051-4A25-BABD-7C2BEF5E5DFC}" sibTransId="{1484AF5C-C703-43EE-806C-DD83F3769270}"/>
    <dgm:cxn modelId="{CA4FB0E9-8CCF-4ACA-AF90-E0AA344C835E}" type="presOf" srcId="{FF73496F-F3C6-4F4E-BD75-E52E51B5F529}" destId="{47F55988-E48A-42DB-94A9-4488F9AF9405}" srcOrd="0" destOrd="0" presId="urn:microsoft.com/office/officeart/2005/8/layout/bProcess3"/>
    <dgm:cxn modelId="{FE119FBD-2828-4AAD-B457-4B0C0066F760}" srcId="{1A6D7923-522D-4E9A-8605-A2F84603D1CA}" destId="{27701B84-E7BC-4638-A610-43636AEF5668}" srcOrd="7" destOrd="0" parTransId="{17936972-F627-40A8-917C-468F58C17B81}" sibTransId="{FF73496F-F3C6-4F4E-BD75-E52E51B5F529}"/>
    <dgm:cxn modelId="{33EF286F-F43E-46BE-ABF6-DFCC2FE13D91}" type="presOf" srcId="{E3E8C5D0-ECD8-4B61-8C84-C69E13191213}" destId="{51FBB8FE-6773-4362-A27B-58C5E468C9F6}" srcOrd="0" destOrd="0" presId="urn:microsoft.com/office/officeart/2005/8/layout/bProcess3"/>
    <dgm:cxn modelId="{C9BE0A4B-7919-4DEA-AE99-315D1D7EE968}" srcId="{1A6D7923-522D-4E9A-8605-A2F84603D1CA}" destId="{E3E8C5D0-ECD8-4B61-8C84-C69E13191213}" srcOrd="3" destOrd="0" parTransId="{E10D91D3-1614-4631-8B9D-B26AD38332A8}" sibTransId="{078BF8C0-BA7F-4A69-BAD9-C726C46ED169}"/>
    <dgm:cxn modelId="{75D344B6-FF36-42CC-8706-6650B74E0EFB}" type="presOf" srcId="{1484AF5C-C703-43EE-806C-DD83F3769270}" destId="{CE03E692-631C-47A7-B37E-7E4FC842E8CD}" srcOrd="1" destOrd="0" presId="urn:microsoft.com/office/officeart/2005/8/layout/bProcess3"/>
    <dgm:cxn modelId="{2453B8D6-2D1F-4F18-8201-E44839904F6E}" type="presOf" srcId="{FF73496F-F3C6-4F4E-BD75-E52E51B5F529}" destId="{B172A1B1-E32C-43D2-BCAB-60D936F8BD84}" srcOrd="1" destOrd="0" presId="urn:microsoft.com/office/officeart/2005/8/layout/bProcess3"/>
    <dgm:cxn modelId="{087886C7-B244-4538-BE3D-17F70D09E8E0}" type="presOf" srcId="{2917D3C5-4972-412A-9D73-A058DA175EE3}" destId="{CF281AB7-E7CE-458F-A887-EF5B5A4E5BF5}" srcOrd="0" destOrd="0" presId="urn:microsoft.com/office/officeart/2005/8/layout/bProcess3"/>
    <dgm:cxn modelId="{60F3B07A-968F-4F60-A433-885E06A8CF48}" type="presOf" srcId="{E7D62A25-7F39-4707-8397-3E30ACC9AE51}" destId="{C55F78A7-3BB9-4638-919A-85066EAEA28D}" srcOrd="0" destOrd="0" presId="urn:microsoft.com/office/officeart/2005/8/layout/bProcess3"/>
    <dgm:cxn modelId="{A0E30B5A-9536-4A50-874F-ED35E75BB1CA}" type="presOf" srcId="{A980D2DF-2595-481A-85AE-2963D78A011E}" destId="{30F2D415-9FA7-4033-965B-B2DF7A4D6C62}" srcOrd="0" destOrd="0" presId="urn:microsoft.com/office/officeart/2005/8/layout/bProcess3"/>
    <dgm:cxn modelId="{C2CF93E7-2C81-4942-8CD5-F1B244BC0134}" srcId="{1A6D7923-522D-4E9A-8605-A2F84603D1CA}" destId="{60AFA346-27C9-4539-B9D7-90119BA321B0}" srcOrd="4" destOrd="0" parTransId="{D89CDFE6-AAD3-447F-87B6-275654C1F610}" sibTransId="{020E451E-9DA5-4FC2-936B-93DA670CB242}"/>
    <dgm:cxn modelId="{9CC49CEB-485A-483E-96D0-9DBF8E6BE955}" type="presOf" srcId="{1A6D7923-522D-4E9A-8605-A2F84603D1CA}" destId="{8B9D270E-06DA-4B6B-890D-FC02CF296CB5}" srcOrd="0" destOrd="0" presId="urn:microsoft.com/office/officeart/2005/8/layout/bProcess3"/>
    <dgm:cxn modelId="{386849F8-E60D-4E7D-929C-6AA5A7E49158}" type="presOf" srcId="{8C0DC2BA-9439-4300-80FD-2A5EE86026F3}" destId="{66C4E6D7-F619-45F8-8C7F-6EED16367C58}" srcOrd="0" destOrd="0" presId="urn:microsoft.com/office/officeart/2005/8/layout/bProcess3"/>
    <dgm:cxn modelId="{030D7056-B36C-4DE7-B9A0-B93F331AA3E1}" type="presOf" srcId="{350CEF33-DD9B-4426-A4A5-E2B73F5A65F6}" destId="{E537B443-7495-418A-A1EC-011B0B0B613A}" srcOrd="1" destOrd="0" presId="urn:microsoft.com/office/officeart/2005/8/layout/bProcess3"/>
    <dgm:cxn modelId="{586213FE-AA28-4D58-9A4E-F7E5399EA8B8}" srcId="{1A6D7923-522D-4E9A-8605-A2F84603D1CA}" destId="{64A90B5D-9BF4-44F1-B4D9-B64C85F0070C}" srcOrd="6" destOrd="0" parTransId="{E5526AFE-26F8-4BD3-813C-9848FA04C817}" sibTransId="{350CEF33-DD9B-4426-A4A5-E2B73F5A65F6}"/>
    <dgm:cxn modelId="{7B1F68EC-5FAF-4F01-9C79-2CCFB4B5BA4E}" type="presOf" srcId="{60AFA346-27C9-4539-B9D7-90119BA321B0}" destId="{FE4790F2-B390-4A06-99D9-EC17C75F201D}" srcOrd="0" destOrd="0" presId="urn:microsoft.com/office/officeart/2005/8/layout/bProcess3"/>
    <dgm:cxn modelId="{0C1EBE93-8DC6-4445-9FC6-563C942F8AA8}" type="presOf" srcId="{230A5E98-430B-4DE5-965D-53FDB24375F0}" destId="{994CE697-F94B-4A4B-83B9-E30A089AAC04}" srcOrd="1" destOrd="0" presId="urn:microsoft.com/office/officeart/2005/8/layout/bProcess3"/>
    <dgm:cxn modelId="{D4A62CC4-789A-4D30-8C14-5DEEEFEA3343}" type="presOf" srcId="{A980D2DF-2595-481A-85AE-2963D78A011E}" destId="{9921E4E3-307D-4537-9039-07BA0C69DA4B}" srcOrd="1" destOrd="0" presId="urn:microsoft.com/office/officeart/2005/8/layout/bProcess3"/>
    <dgm:cxn modelId="{9A0145AB-9BB3-4462-96F7-02B401F5428A}" type="presOf" srcId="{230A5E98-430B-4DE5-965D-53FDB24375F0}" destId="{8F2E339A-64AE-45C8-A5E7-CCB0B3CF828D}" srcOrd="0" destOrd="0" presId="urn:microsoft.com/office/officeart/2005/8/layout/bProcess3"/>
    <dgm:cxn modelId="{5463E7B8-3C53-4332-9B2C-2499A2E7EC60}" srcId="{1A6D7923-522D-4E9A-8605-A2F84603D1CA}" destId="{2917D3C5-4972-412A-9D73-A058DA175EE3}" srcOrd="2" destOrd="0" parTransId="{AC18A5F4-531C-422A-BAFC-841F9D56946B}" sibTransId="{230A5E98-430B-4DE5-965D-53FDB24375F0}"/>
    <dgm:cxn modelId="{5017721B-3BE1-4370-8E99-7BFFE06A5774}" type="presOf" srcId="{27701B84-E7BC-4638-A610-43636AEF5668}" destId="{34DEBC1E-6AD6-4B9A-9E8D-AD7A16147C33}" srcOrd="0" destOrd="0" presId="urn:microsoft.com/office/officeart/2005/8/layout/bProcess3"/>
    <dgm:cxn modelId="{601CE41B-7EAF-411D-BC55-39B0194A85C8}" srcId="{1A6D7923-522D-4E9A-8605-A2F84603D1CA}" destId="{E7D62A25-7F39-4707-8397-3E30ACC9AE51}" srcOrd="0" destOrd="0" parTransId="{8B0BBBC1-CB13-4155-A3D8-621A254540B9}" sibTransId="{7FF97782-8FC0-4BEE-B83E-439B2DDFF20D}"/>
    <dgm:cxn modelId="{F3EEC27B-D3DA-432C-80CD-E12596E2428C}" srcId="{1A6D7923-522D-4E9A-8605-A2F84603D1CA}" destId="{1402A2CA-7393-4DD8-843C-6A2D6B37118A}" srcOrd="8" destOrd="0" parTransId="{0905F691-BFCC-4EF7-9C4A-FEB81CED3CCA}" sibTransId="{617ECD6B-8D7B-414C-A02E-F5D1CF14B8D0}"/>
    <dgm:cxn modelId="{8714EB4B-7A67-4C61-B8C1-D5331A09BE33}" type="presOf" srcId="{7FF97782-8FC0-4BEE-B83E-439B2DDFF20D}" destId="{8545CB17-AD88-4FC0-90DC-333EDA305EEC}" srcOrd="1" destOrd="0" presId="urn:microsoft.com/office/officeart/2005/8/layout/bProcess3"/>
    <dgm:cxn modelId="{67A3B57A-839C-4863-8887-76FA30C21BAC}" type="presOf" srcId="{1484AF5C-C703-43EE-806C-DD83F3769270}" destId="{38EF473E-E5ED-44D4-B851-87CE33A29020}" srcOrd="0" destOrd="0" presId="urn:microsoft.com/office/officeart/2005/8/layout/bProcess3"/>
    <dgm:cxn modelId="{2180B275-BE22-4D93-9F5E-FD21D3267541}" type="presOf" srcId="{310D50F1-2673-4CD9-9D34-E0078F696F56}" destId="{D6ACAF14-FC2C-4ACA-8748-8FE97B44A254}" srcOrd="0" destOrd="0" presId="urn:microsoft.com/office/officeart/2005/8/layout/bProcess3"/>
    <dgm:cxn modelId="{A5A79D8E-8469-478D-A234-B99696DA609C}" srcId="{1A6D7923-522D-4E9A-8605-A2F84603D1CA}" destId="{310D50F1-2673-4CD9-9D34-E0078F696F56}" srcOrd="5" destOrd="0" parTransId="{C6A1DDA8-3383-4066-9B62-5902047F135F}" sibTransId="{A980D2DF-2595-481A-85AE-2963D78A011E}"/>
    <dgm:cxn modelId="{CF1EC4B8-7BC0-4309-A722-02651F3E86BA}" type="presOf" srcId="{1402A2CA-7393-4DD8-843C-6A2D6B37118A}" destId="{B5DDC239-A664-4F00-A8FC-DE50FC241703}" srcOrd="0" destOrd="0" presId="urn:microsoft.com/office/officeart/2005/8/layout/bProcess3"/>
    <dgm:cxn modelId="{696F35AE-BF80-471B-9F04-5968DBE4FADC}" type="presOf" srcId="{020E451E-9DA5-4FC2-936B-93DA670CB242}" destId="{246ECAB5-C522-43C3-B5E7-EF0D4398823C}" srcOrd="1" destOrd="0" presId="urn:microsoft.com/office/officeart/2005/8/layout/bProcess3"/>
    <dgm:cxn modelId="{3106A7C9-1DD7-4CD2-A612-3F9DE4D1C1A6}" type="presOf" srcId="{020E451E-9DA5-4FC2-936B-93DA670CB242}" destId="{C0D91BDB-CFE1-46DE-8218-D1C39DC6DB19}" srcOrd="0" destOrd="0" presId="urn:microsoft.com/office/officeart/2005/8/layout/bProcess3"/>
    <dgm:cxn modelId="{0BE973D5-F928-49FE-A791-001AB3CF4E03}" type="presOf" srcId="{64A90B5D-9BF4-44F1-B4D9-B64C85F0070C}" destId="{56AF5FA3-FF0E-42FC-85C1-EC0B20DD0E11}" srcOrd="0" destOrd="0" presId="urn:microsoft.com/office/officeart/2005/8/layout/bProcess3"/>
    <dgm:cxn modelId="{4547E70F-B67D-4D16-A8B9-823493F9B092}" type="presOf" srcId="{7FF97782-8FC0-4BEE-B83E-439B2DDFF20D}" destId="{1CF17A51-4745-499F-81BE-CAD156C13B34}" srcOrd="0" destOrd="0" presId="urn:microsoft.com/office/officeart/2005/8/layout/bProcess3"/>
    <dgm:cxn modelId="{A79BE903-A782-403B-B1E1-0AF4D6612EB0}" type="presOf" srcId="{078BF8C0-BA7F-4A69-BAD9-C726C46ED169}" destId="{A4919856-6D6E-4543-881C-9651D617A4CF}" srcOrd="1" destOrd="0" presId="urn:microsoft.com/office/officeart/2005/8/layout/bProcess3"/>
    <dgm:cxn modelId="{DCB77614-4ACD-4F4E-97BB-1FC7CD95F2F7}" type="presParOf" srcId="{8B9D270E-06DA-4B6B-890D-FC02CF296CB5}" destId="{C55F78A7-3BB9-4638-919A-85066EAEA28D}" srcOrd="0" destOrd="0" presId="urn:microsoft.com/office/officeart/2005/8/layout/bProcess3"/>
    <dgm:cxn modelId="{8AE864AB-91EC-4131-A9F9-4E5264B0F293}" type="presParOf" srcId="{8B9D270E-06DA-4B6B-890D-FC02CF296CB5}" destId="{1CF17A51-4745-499F-81BE-CAD156C13B34}" srcOrd="1" destOrd="0" presId="urn:microsoft.com/office/officeart/2005/8/layout/bProcess3"/>
    <dgm:cxn modelId="{ED8EF70A-3A4C-4854-9C6C-A2CD3417FD1D}" type="presParOf" srcId="{1CF17A51-4745-499F-81BE-CAD156C13B34}" destId="{8545CB17-AD88-4FC0-90DC-333EDA305EEC}" srcOrd="0" destOrd="0" presId="urn:microsoft.com/office/officeart/2005/8/layout/bProcess3"/>
    <dgm:cxn modelId="{3B7A65B4-DCBE-4F16-BDAB-D7A85EFB62C8}" type="presParOf" srcId="{8B9D270E-06DA-4B6B-890D-FC02CF296CB5}" destId="{66C4E6D7-F619-45F8-8C7F-6EED16367C58}" srcOrd="2" destOrd="0" presId="urn:microsoft.com/office/officeart/2005/8/layout/bProcess3"/>
    <dgm:cxn modelId="{4806B12C-AE68-49E0-9C51-7C305FA08FD3}" type="presParOf" srcId="{8B9D270E-06DA-4B6B-890D-FC02CF296CB5}" destId="{38EF473E-E5ED-44D4-B851-87CE33A29020}" srcOrd="3" destOrd="0" presId="urn:microsoft.com/office/officeart/2005/8/layout/bProcess3"/>
    <dgm:cxn modelId="{6C775D59-8864-48EA-832C-8219C8E57A0F}" type="presParOf" srcId="{38EF473E-E5ED-44D4-B851-87CE33A29020}" destId="{CE03E692-631C-47A7-B37E-7E4FC842E8CD}" srcOrd="0" destOrd="0" presId="urn:microsoft.com/office/officeart/2005/8/layout/bProcess3"/>
    <dgm:cxn modelId="{63A758BB-53CF-4C84-9831-AB9656B02546}" type="presParOf" srcId="{8B9D270E-06DA-4B6B-890D-FC02CF296CB5}" destId="{CF281AB7-E7CE-458F-A887-EF5B5A4E5BF5}" srcOrd="4" destOrd="0" presId="urn:microsoft.com/office/officeart/2005/8/layout/bProcess3"/>
    <dgm:cxn modelId="{C2A9050D-660F-44D6-BDB7-2C51A3CE320B}" type="presParOf" srcId="{8B9D270E-06DA-4B6B-890D-FC02CF296CB5}" destId="{8F2E339A-64AE-45C8-A5E7-CCB0B3CF828D}" srcOrd="5" destOrd="0" presId="urn:microsoft.com/office/officeart/2005/8/layout/bProcess3"/>
    <dgm:cxn modelId="{42432F14-C702-46BD-BD9E-939D33C16B85}" type="presParOf" srcId="{8F2E339A-64AE-45C8-A5E7-CCB0B3CF828D}" destId="{994CE697-F94B-4A4B-83B9-E30A089AAC04}" srcOrd="0" destOrd="0" presId="urn:microsoft.com/office/officeart/2005/8/layout/bProcess3"/>
    <dgm:cxn modelId="{511F3A3B-95CF-4DAF-A5BD-A20B4647D35F}" type="presParOf" srcId="{8B9D270E-06DA-4B6B-890D-FC02CF296CB5}" destId="{51FBB8FE-6773-4362-A27B-58C5E468C9F6}" srcOrd="6" destOrd="0" presId="urn:microsoft.com/office/officeart/2005/8/layout/bProcess3"/>
    <dgm:cxn modelId="{DC345982-FAB6-43E4-99D8-1E75358EC296}" type="presParOf" srcId="{8B9D270E-06DA-4B6B-890D-FC02CF296CB5}" destId="{D9064F51-D847-4E6C-A396-5EA07C9661B7}" srcOrd="7" destOrd="0" presId="urn:microsoft.com/office/officeart/2005/8/layout/bProcess3"/>
    <dgm:cxn modelId="{313B451B-DEA1-46A6-8B95-A10223AC1B76}" type="presParOf" srcId="{D9064F51-D847-4E6C-A396-5EA07C9661B7}" destId="{A4919856-6D6E-4543-881C-9651D617A4CF}" srcOrd="0" destOrd="0" presId="urn:microsoft.com/office/officeart/2005/8/layout/bProcess3"/>
    <dgm:cxn modelId="{EFC98EBB-3327-4F12-939C-990576DAA857}" type="presParOf" srcId="{8B9D270E-06DA-4B6B-890D-FC02CF296CB5}" destId="{FE4790F2-B390-4A06-99D9-EC17C75F201D}" srcOrd="8" destOrd="0" presId="urn:microsoft.com/office/officeart/2005/8/layout/bProcess3"/>
    <dgm:cxn modelId="{0EA8CCD3-983D-41C6-8F60-459E1FBAD3E3}" type="presParOf" srcId="{8B9D270E-06DA-4B6B-890D-FC02CF296CB5}" destId="{C0D91BDB-CFE1-46DE-8218-D1C39DC6DB19}" srcOrd="9" destOrd="0" presId="urn:microsoft.com/office/officeart/2005/8/layout/bProcess3"/>
    <dgm:cxn modelId="{7F803647-7C3D-4EF8-AF70-B03B64422575}" type="presParOf" srcId="{C0D91BDB-CFE1-46DE-8218-D1C39DC6DB19}" destId="{246ECAB5-C522-43C3-B5E7-EF0D4398823C}" srcOrd="0" destOrd="0" presId="urn:microsoft.com/office/officeart/2005/8/layout/bProcess3"/>
    <dgm:cxn modelId="{A57DAB93-4BD1-4E5F-8A2C-076290C7DC75}" type="presParOf" srcId="{8B9D270E-06DA-4B6B-890D-FC02CF296CB5}" destId="{D6ACAF14-FC2C-4ACA-8748-8FE97B44A254}" srcOrd="10" destOrd="0" presId="urn:microsoft.com/office/officeart/2005/8/layout/bProcess3"/>
    <dgm:cxn modelId="{68BBB10F-28EA-414A-A680-AE2E9B5977BA}" type="presParOf" srcId="{8B9D270E-06DA-4B6B-890D-FC02CF296CB5}" destId="{30F2D415-9FA7-4033-965B-B2DF7A4D6C62}" srcOrd="11" destOrd="0" presId="urn:microsoft.com/office/officeart/2005/8/layout/bProcess3"/>
    <dgm:cxn modelId="{3ECEA0B7-8259-4625-9E14-52086C9685CD}" type="presParOf" srcId="{30F2D415-9FA7-4033-965B-B2DF7A4D6C62}" destId="{9921E4E3-307D-4537-9039-07BA0C69DA4B}" srcOrd="0" destOrd="0" presId="urn:microsoft.com/office/officeart/2005/8/layout/bProcess3"/>
    <dgm:cxn modelId="{EF29FB99-004B-42EC-B627-191B085F9998}" type="presParOf" srcId="{8B9D270E-06DA-4B6B-890D-FC02CF296CB5}" destId="{56AF5FA3-FF0E-42FC-85C1-EC0B20DD0E11}" srcOrd="12" destOrd="0" presId="urn:microsoft.com/office/officeart/2005/8/layout/bProcess3"/>
    <dgm:cxn modelId="{A8655776-D76F-46EF-A4C9-1E03566AFFCF}" type="presParOf" srcId="{8B9D270E-06DA-4B6B-890D-FC02CF296CB5}" destId="{E33EF6C3-F7A6-480A-BE42-37835B5383A8}" srcOrd="13" destOrd="0" presId="urn:microsoft.com/office/officeart/2005/8/layout/bProcess3"/>
    <dgm:cxn modelId="{A65E32B3-DDE9-4C41-AAB6-33CCE831070E}" type="presParOf" srcId="{E33EF6C3-F7A6-480A-BE42-37835B5383A8}" destId="{E537B443-7495-418A-A1EC-011B0B0B613A}" srcOrd="0" destOrd="0" presId="urn:microsoft.com/office/officeart/2005/8/layout/bProcess3"/>
    <dgm:cxn modelId="{4F516D0C-2210-4C79-9D13-6EDB97D6D0A0}" type="presParOf" srcId="{8B9D270E-06DA-4B6B-890D-FC02CF296CB5}" destId="{34DEBC1E-6AD6-4B9A-9E8D-AD7A16147C33}" srcOrd="14" destOrd="0" presId="urn:microsoft.com/office/officeart/2005/8/layout/bProcess3"/>
    <dgm:cxn modelId="{398D3315-EE10-4EB2-A0F0-3815C5C298E7}" type="presParOf" srcId="{8B9D270E-06DA-4B6B-890D-FC02CF296CB5}" destId="{47F55988-E48A-42DB-94A9-4488F9AF9405}" srcOrd="15" destOrd="0" presId="urn:microsoft.com/office/officeart/2005/8/layout/bProcess3"/>
    <dgm:cxn modelId="{492BF9E0-7B9E-4D0C-AAB5-23318954979B}" type="presParOf" srcId="{47F55988-E48A-42DB-94A9-4488F9AF9405}" destId="{B172A1B1-E32C-43D2-BCAB-60D936F8BD84}" srcOrd="0" destOrd="0" presId="urn:microsoft.com/office/officeart/2005/8/layout/bProcess3"/>
    <dgm:cxn modelId="{4D367F2D-2974-44A2-B0C8-C3E2AB54E915}" type="presParOf" srcId="{8B9D270E-06DA-4B6B-890D-FC02CF296CB5}" destId="{B5DDC239-A664-4F00-A8FC-DE50FC241703}" srcOrd="16" destOrd="0" presId="urn:microsoft.com/office/officeart/2005/8/layout/b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C295263-C205-47B1-AC52-FA54AC7A3671}"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GB"/>
        </a:p>
      </dgm:t>
    </dgm:pt>
    <dgm:pt modelId="{0270F420-9D0C-4B07-91E4-93845498DD9F}">
      <dgm:prSet/>
      <dgm:spPr>
        <a:solidFill>
          <a:srgbClr val="629080"/>
        </a:solidFill>
      </dgm:spPr>
      <dgm:t>
        <a:bodyPr/>
        <a:lstStyle/>
        <a:p>
          <a:r>
            <a:rPr lang="en-US" dirty="0"/>
            <a:t>Electronic Communications Act No 36 of 2005 (ECA)</a:t>
          </a:r>
        </a:p>
      </dgm:t>
    </dgm:pt>
    <dgm:pt modelId="{F1A5DFEC-2F0B-4B8B-8338-ECA2267566A8}" type="parTrans" cxnId="{B696F32E-FC00-45DE-A7F0-3A1887B715EF}">
      <dgm:prSet/>
      <dgm:spPr/>
      <dgm:t>
        <a:bodyPr/>
        <a:lstStyle/>
        <a:p>
          <a:endParaRPr lang="en-GB"/>
        </a:p>
      </dgm:t>
    </dgm:pt>
    <dgm:pt modelId="{525A0F0D-8DCC-46E3-A83E-90D5BC99E170}" type="sibTrans" cxnId="{B696F32E-FC00-45DE-A7F0-3A1887B715EF}">
      <dgm:prSet/>
      <dgm:spPr/>
      <dgm:t>
        <a:bodyPr/>
        <a:lstStyle/>
        <a:p>
          <a:endParaRPr lang="en-GB"/>
        </a:p>
      </dgm:t>
    </dgm:pt>
    <dgm:pt modelId="{620FB33C-7C1A-45A8-9A58-E42F7723BE15}">
      <dgm:prSet/>
      <dgm:spPr/>
      <dgm:t>
        <a:bodyPr/>
        <a:lstStyle/>
        <a:p>
          <a:r>
            <a:rPr lang="en-US" dirty="0"/>
            <a:t>Section 56 - 59 of  the ECA outlines how election broadcasts  should be handled by broadcasters, political parties and ICASA – including </a:t>
          </a:r>
          <a:r>
            <a:rPr lang="en-US" b="1" dirty="0"/>
            <a:t>equitable treatment of political parties and independent candidates by broadcasters </a:t>
          </a:r>
          <a:r>
            <a:rPr lang="en-US" dirty="0"/>
            <a:t>during election period</a:t>
          </a:r>
        </a:p>
      </dgm:t>
    </dgm:pt>
    <dgm:pt modelId="{9BBAD608-E89A-470B-B303-CE3E6CE17FE0}" type="parTrans" cxnId="{1563A42D-EB39-4BEC-93FA-3AD7FF68318D}">
      <dgm:prSet/>
      <dgm:spPr/>
      <dgm:t>
        <a:bodyPr/>
        <a:lstStyle/>
        <a:p>
          <a:endParaRPr lang="en-GB"/>
        </a:p>
      </dgm:t>
    </dgm:pt>
    <dgm:pt modelId="{11733995-8830-43EE-BD83-83E335B6F626}" type="sibTrans" cxnId="{1563A42D-EB39-4BEC-93FA-3AD7FF68318D}">
      <dgm:prSet/>
      <dgm:spPr/>
      <dgm:t>
        <a:bodyPr/>
        <a:lstStyle/>
        <a:p>
          <a:endParaRPr lang="en-GB"/>
        </a:p>
      </dgm:t>
    </dgm:pt>
    <dgm:pt modelId="{883C46FC-BF3F-4B3A-B3ED-6CA5EE9D3025}">
      <dgm:prSet custT="1"/>
      <dgm:spPr/>
      <dgm:t>
        <a:bodyPr/>
        <a:lstStyle/>
        <a:p>
          <a:pPr marL="0" lvl="0" indent="0" algn="ctr" defTabSz="533400">
            <a:lnSpc>
              <a:spcPct val="90000"/>
            </a:lnSpc>
            <a:spcBef>
              <a:spcPct val="0"/>
            </a:spcBef>
            <a:spcAft>
              <a:spcPct val="35000"/>
            </a:spcAft>
            <a:buNone/>
          </a:pPr>
          <a:r>
            <a:rPr lang="en-GB" sz="1600" kern="1200" dirty="0">
              <a:solidFill>
                <a:schemeClr val="tx1"/>
              </a:solidFill>
              <a:latin typeface="+mn-lt"/>
              <a:ea typeface="+mn-ea"/>
              <a:cs typeface="+mn-cs"/>
            </a:rPr>
            <a:t>The Authority is required to review the elections broadcasting regulations to assess their relevance every election year. </a:t>
          </a:r>
          <a:r>
            <a:rPr lang="en-GB" sz="1600" kern="1200" dirty="0">
              <a:solidFill>
                <a:schemeClr val="tx1"/>
              </a:solidFill>
              <a:latin typeface="+mn-lt"/>
              <a:ea typeface="Verdana" panose="020B0604030504040204" pitchFamily="34" charset="0"/>
            </a:rPr>
            <a:t>ICASA prescribed the Municipal Elections Party Elections Broadcasts and Political Advertisements Amendment Regulations, 2021</a:t>
          </a:r>
          <a:endParaRPr lang="en-GB" sz="1600" kern="1200" dirty="0">
            <a:solidFill>
              <a:prstClr val="black">
                <a:hueOff val="0"/>
                <a:satOff val="0"/>
                <a:lumOff val="0"/>
                <a:alphaOff val="0"/>
              </a:prstClr>
            </a:solidFill>
            <a:latin typeface="Calibri" panose="020F0502020204030204"/>
            <a:ea typeface="+mn-ea"/>
            <a:cs typeface="+mn-cs"/>
          </a:endParaRPr>
        </a:p>
      </dgm:t>
    </dgm:pt>
    <dgm:pt modelId="{4611ECB3-1CFC-4730-A164-1BAAA7F553CB}" type="parTrans" cxnId="{7681374B-7D28-46F4-B2F0-7FDCD4B83221}">
      <dgm:prSet/>
      <dgm:spPr/>
      <dgm:t>
        <a:bodyPr/>
        <a:lstStyle/>
        <a:p>
          <a:endParaRPr lang="en-GB"/>
        </a:p>
      </dgm:t>
    </dgm:pt>
    <dgm:pt modelId="{9225715A-E5BB-4C8A-9C15-DDC900543BC2}" type="sibTrans" cxnId="{7681374B-7D28-46F4-B2F0-7FDCD4B83221}">
      <dgm:prSet/>
      <dgm:spPr/>
      <dgm:t>
        <a:bodyPr/>
        <a:lstStyle/>
        <a:p>
          <a:endParaRPr lang="en-GB"/>
        </a:p>
      </dgm:t>
    </dgm:pt>
    <dgm:pt modelId="{66223733-4125-49B6-AC8C-EA7D3379EB1F}" type="pres">
      <dgm:prSet presAssocID="{FC295263-C205-47B1-AC52-FA54AC7A3671}" presName="diagram" presStyleCnt="0">
        <dgm:presLayoutVars>
          <dgm:chPref val="1"/>
          <dgm:dir/>
          <dgm:animOne val="branch"/>
          <dgm:animLvl val="lvl"/>
          <dgm:resizeHandles/>
        </dgm:presLayoutVars>
      </dgm:prSet>
      <dgm:spPr/>
      <dgm:t>
        <a:bodyPr/>
        <a:lstStyle/>
        <a:p>
          <a:endParaRPr lang="en-US"/>
        </a:p>
      </dgm:t>
    </dgm:pt>
    <dgm:pt modelId="{1350A625-51A6-4CD0-A1BA-49B06C2C4B46}" type="pres">
      <dgm:prSet presAssocID="{0270F420-9D0C-4B07-91E4-93845498DD9F}" presName="root" presStyleCnt="0"/>
      <dgm:spPr/>
    </dgm:pt>
    <dgm:pt modelId="{4B0FDC41-FC08-4BEF-BDF8-0611BAC1A0D6}" type="pres">
      <dgm:prSet presAssocID="{0270F420-9D0C-4B07-91E4-93845498DD9F}" presName="rootComposite" presStyleCnt="0"/>
      <dgm:spPr/>
    </dgm:pt>
    <dgm:pt modelId="{4B025D7B-7ECE-45CD-BBF0-5C03495D57FE}" type="pres">
      <dgm:prSet presAssocID="{0270F420-9D0C-4B07-91E4-93845498DD9F}" presName="rootText" presStyleLbl="node1" presStyleIdx="0" presStyleCnt="1" custScaleX="92018" custScaleY="40126" custLinFactNeighborX="314" custLinFactNeighborY="1499"/>
      <dgm:spPr/>
      <dgm:t>
        <a:bodyPr/>
        <a:lstStyle/>
        <a:p>
          <a:endParaRPr lang="en-US"/>
        </a:p>
      </dgm:t>
    </dgm:pt>
    <dgm:pt modelId="{E46FCCD8-DF07-4BE3-B83A-E068BE69C900}" type="pres">
      <dgm:prSet presAssocID="{0270F420-9D0C-4B07-91E4-93845498DD9F}" presName="rootConnector" presStyleLbl="node1" presStyleIdx="0" presStyleCnt="1"/>
      <dgm:spPr/>
      <dgm:t>
        <a:bodyPr/>
        <a:lstStyle/>
        <a:p>
          <a:endParaRPr lang="en-US"/>
        </a:p>
      </dgm:t>
    </dgm:pt>
    <dgm:pt modelId="{DB74FC2D-5BBF-4A93-A90A-A03C23FE0A2B}" type="pres">
      <dgm:prSet presAssocID="{0270F420-9D0C-4B07-91E4-93845498DD9F}" presName="childShape" presStyleCnt="0"/>
      <dgm:spPr/>
    </dgm:pt>
    <dgm:pt modelId="{B9B66046-3BC4-4D63-801F-5977A781716C}" type="pres">
      <dgm:prSet presAssocID="{9BBAD608-E89A-470B-B303-CE3E6CE17FE0}" presName="Name13" presStyleLbl="parChTrans1D2" presStyleIdx="0" presStyleCnt="2"/>
      <dgm:spPr/>
      <dgm:t>
        <a:bodyPr/>
        <a:lstStyle/>
        <a:p>
          <a:endParaRPr lang="en-US"/>
        </a:p>
      </dgm:t>
    </dgm:pt>
    <dgm:pt modelId="{08FD3CF2-B013-4BB1-92F7-8DB419D408C2}" type="pres">
      <dgm:prSet presAssocID="{620FB33C-7C1A-45A8-9A58-E42F7723BE15}" presName="childText" presStyleLbl="bgAcc1" presStyleIdx="0" presStyleCnt="2" custScaleX="149437" custScaleY="69820" custLinFactNeighborX="0" custLinFactNeighborY="-13">
        <dgm:presLayoutVars>
          <dgm:bulletEnabled val="1"/>
        </dgm:presLayoutVars>
      </dgm:prSet>
      <dgm:spPr/>
      <dgm:t>
        <a:bodyPr/>
        <a:lstStyle/>
        <a:p>
          <a:endParaRPr lang="en-US"/>
        </a:p>
      </dgm:t>
    </dgm:pt>
    <dgm:pt modelId="{44F1A372-320A-4F3A-B608-106F2A91323F}" type="pres">
      <dgm:prSet presAssocID="{4611ECB3-1CFC-4730-A164-1BAAA7F553CB}" presName="Name13" presStyleLbl="parChTrans1D2" presStyleIdx="1" presStyleCnt="2"/>
      <dgm:spPr/>
      <dgm:t>
        <a:bodyPr/>
        <a:lstStyle/>
        <a:p>
          <a:endParaRPr lang="en-US"/>
        </a:p>
      </dgm:t>
    </dgm:pt>
    <dgm:pt modelId="{1A962210-1177-4F24-85C9-2C4BD10C5275}" type="pres">
      <dgm:prSet presAssocID="{883C46FC-BF3F-4B3A-B3ED-6CA5EE9D3025}" presName="childText" presStyleLbl="bgAcc1" presStyleIdx="1" presStyleCnt="2" custScaleX="157080" custScaleY="77821">
        <dgm:presLayoutVars>
          <dgm:bulletEnabled val="1"/>
        </dgm:presLayoutVars>
      </dgm:prSet>
      <dgm:spPr/>
      <dgm:t>
        <a:bodyPr/>
        <a:lstStyle/>
        <a:p>
          <a:endParaRPr lang="en-US"/>
        </a:p>
      </dgm:t>
    </dgm:pt>
  </dgm:ptLst>
  <dgm:cxnLst>
    <dgm:cxn modelId="{B696F32E-FC00-45DE-A7F0-3A1887B715EF}" srcId="{FC295263-C205-47B1-AC52-FA54AC7A3671}" destId="{0270F420-9D0C-4B07-91E4-93845498DD9F}" srcOrd="0" destOrd="0" parTransId="{F1A5DFEC-2F0B-4B8B-8338-ECA2267566A8}" sibTransId="{525A0F0D-8DCC-46E3-A83E-90D5BC99E170}"/>
    <dgm:cxn modelId="{615285E1-BABD-4C33-B165-18A2AD21E85E}" type="presOf" srcId="{620FB33C-7C1A-45A8-9A58-E42F7723BE15}" destId="{08FD3CF2-B013-4BB1-92F7-8DB419D408C2}" srcOrd="0" destOrd="0" presId="urn:microsoft.com/office/officeart/2005/8/layout/hierarchy3"/>
    <dgm:cxn modelId="{7E68A545-E75E-4C13-9754-5D2C65493443}" type="presOf" srcId="{883C46FC-BF3F-4B3A-B3ED-6CA5EE9D3025}" destId="{1A962210-1177-4F24-85C9-2C4BD10C5275}" srcOrd="0" destOrd="0" presId="urn:microsoft.com/office/officeart/2005/8/layout/hierarchy3"/>
    <dgm:cxn modelId="{B5A57E56-996E-4998-87D1-FC3F9C5CFF0D}" type="presOf" srcId="{4611ECB3-1CFC-4730-A164-1BAAA7F553CB}" destId="{44F1A372-320A-4F3A-B608-106F2A91323F}" srcOrd="0" destOrd="0" presId="urn:microsoft.com/office/officeart/2005/8/layout/hierarchy3"/>
    <dgm:cxn modelId="{258DF891-5D48-479B-A6DD-47C5666F592B}" type="presOf" srcId="{9BBAD608-E89A-470B-B303-CE3E6CE17FE0}" destId="{B9B66046-3BC4-4D63-801F-5977A781716C}" srcOrd="0" destOrd="0" presId="urn:microsoft.com/office/officeart/2005/8/layout/hierarchy3"/>
    <dgm:cxn modelId="{7681374B-7D28-46F4-B2F0-7FDCD4B83221}" srcId="{0270F420-9D0C-4B07-91E4-93845498DD9F}" destId="{883C46FC-BF3F-4B3A-B3ED-6CA5EE9D3025}" srcOrd="1" destOrd="0" parTransId="{4611ECB3-1CFC-4730-A164-1BAAA7F553CB}" sibTransId="{9225715A-E5BB-4C8A-9C15-DDC900543BC2}"/>
    <dgm:cxn modelId="{DDBC813E-0948-4950-8A4F-93D0905F2571}" type="presOf" srcId="{0270F420-9D0C-4B07-91E4-93845498DD9F}" destId="{E46FCCD8-DF07-4BE3-B83A-E068BE69C900}" srcOrd="1" destOrd="0" presId="urn:microsoft.com/office/officeart/2005/8/layout/hierarchy3"/>
    <dgm:cxn modelId="{84AA7DB4-06F6-4DE4-BF18-35BC0AE0A40D}" type="presOf" srcId="{0270F420-9D0C-4B07-91E4-93845498DD9F}" destId="{4B025D7B-7ECE-45CD-BBF0-5C03495D57FE}" srcOrd="0" destOrd="0" presId="urn:microsoft.com/office/officeart/2005/8/layout/hierarchy3"/>
    <dgm:cxn modelId="{1563A42D-EB39-4BEC-93FA-3AD7FF68318D}" srcId="{0270F420-9D0C-4B07-91E4-93845498DD9F}" destId="{620FB33C-7C1A-45A8-9A58-E42F7723BE15}" srcOrd="0" destOrd="0" parTransId="{9BBAD608-E89A-470B-B303-CE3E6CE17FE0}" sibTransId="{11733995-8830-43EE-BD83-83E335B6F626}"/>
    <dgm:cxn modelId="{05CE153C-EE15-4B78-BF00-A3D9F340F431}" type="presOf" srcId="{FC295263-C205-47B1-AC52-FA54AC7A3671}" destId="{66223733-4125-49B6-AC8C-EA7D3379EB1F}" srcOrd="0" destOrd="0" presId="urn:microsoft.com/office/officeart/2005/8/layout/hierarchy3"/>
    <dgm:cxn modelId="{ED567F8E-B69D-4028-A3C3-57D12FAD65AF}" type="presParOf" srcId="{66223733-4125-49B6-AC8C-EA7D3379EB1F}" destId="{1350A625-51A6-4CD0-A1BA-49B06C2C4B46}" srcOrd="0" destOrd="0" presId="urn:microsoft.com/office/officeart/2005/8/layout/hierarchy3"/>
    <dgm:cxn modelId="{1379DDBC-06C6-4217-AE57-870A9BFF38CA}" type="presParOf" srcId="{1350A625-51A6-4CD0-A1BA-49B06C2C4B46}" destId="{4B0FDC41-FC08-4BEF-BDF8-0611BAC1A0D6}" srcOrd="0" destOrd="0" presId="urn:microsoft.com/office/officeart/2005/8/layout/hierarchy3"/>
    <dgm:cxn modelId="{C4E6D0B7-9384-464D-90CF-207A5C7CD3A2}" type="presParOf" srcId="{4B0FDC41-FC08-4BEF-BDF8-0611BAC1A0D6}" destId="{4B025D7B-7ECE-45CD-BBF0-5C03495D57FE}" srcOrd="0" destOrd="0" presId="urn:microsoft.com/office/officeart/2005/8/layout/hierarchy3"/>
    <dgm:cxn modelId="{D71C3690-9ED4-4B29-BBEB-045078BA6798}" type="presParOf" srcId="{4B0FDC41-FC08-4BEF-BDF8-0611BAC1A0D6}" destId="{E46FCCD8-DF07-4BE3-B83A-E068BE69C900}" srcOrd="1" destOrd="0" presId="urn:microsoft.com/office/officeart/2005/8/layout/hierarchy3"/>
    <dgm:cxn modelId="{F7800F1B-B43C-43B5-A008-B4869B089ED8}" type="presParOf" srcId="{1350A625-51A6-4CD0-A1BA-49B06C2C4B46}" destId="{DB74FC2D-5BBF-4A93-A90A-A03C23FE0A2B}" srcOrd="1" destOrd="0" presId="urn:microsoft.com/office/officeart/2005/8/layout/hierarchy3"/>
    <dgm:cxn modelId="{0971EA49-0AF8-4978-86B7-C75D845714CF}" type="presParOf" srcId="{DB74FC2D-5BBF-4A93-A90A-A03C23FE0A2B}" destId="{B9B66046-3BC4-4D63-801F-5977A781716C}" srcOrd="0" destOrd="0" presId="urn:microsoft.com/office/officeart/2005/8/layout/hierarchy3"/>
    <dgm:cxn modelId="{AC1E4A96-4982-49A6-A074-35124BD3014E}" type="presParOf" srcId="{DB74FC2D-5BBF-4A93-A90A-A03C23FE0A2B}" destId="{08FD3CF2-B013-4BB1-92F7-8DB419D408C2}" srcOrd="1" destOrd="0" presId="urn:microsoft.com/office/officeart/2005/8/layout/hierarchy3"/>
    <dgm:cxn modelId="{DAFE93D1-1501-41C1-B9F8-CE9E606B751F}" type="presParOf" srcId="{DB74FC2D-5BBF-4A93-A90A-A03C23FE0A2B}" destId="{44F1A372-320A-4F3A-B608-106F2A91323F}" srcOrd="2" destOrd="0" presId="urn:microsoft.com/office/officeart/2005/8/layout/hierarchy3"/>
    <dgm:cxn modelId="{7350610E-94C1-4E89-890C-05B0A414EB45}" type="presParOf" srcId="{DB74FC2D-5BBF-4A93-A90A-A03C23FE0A2B}" destId="{1A962210-1177-4F24-85C9-2C4BD10C5275}" srcOrd="3"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10C14B1-33F0-4F06-93B1-1B6D28FF9073}" type="doc">
      <dgm:prSet loTypeId="urn:microsoft.com/office/officeart/2005/8/layout/hList6" loCatId="list" qsTypeId="urn:microsoft.com/office/officeart/2005/8/quickstyle/simple1" qsCatId="simple" csTypeId="urn:microsoft.com/office/officeart/2005/8/colors/accent6_1" csCatId="accent6" phldr="1"/>
      <dgm:spPr/>
      <dgm:t>
        <a:bodyPr/>
        <a:lstStyle/>
        <a:p>
          <a:endParaRPr lang="en-US"/>
        </a:p>
      </dgm:t>
    </dgm:pt>
    <dgm:pt modelId="{098D9048-B72D-4EC7-A691-1EAC6EB78C63}">
      <dgm:prSet phldrT="[Text]" custT="1"/>
      <dgm:spPr>
        <a:xfrm>
          <a:off x="6166008" y="557781"/>
          <a:ext cx="2802731" cy="1681638"/>
        </a:xfrm>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800" b="1" dirty="0"/>
            <a:t>The Authority increased the availability of PEB </a:t>
          </a:r>
          <a:r>
            <a:rPr lang="en-GB" sz="1800" b="1" u="sng" dirty="0"/>
            <a:t>airtime slots from 8 to 10. </a:t>
          </a:r>
        </a:p>
        <a:p>
          <a:pPr marL="0" lvl="0" defTabSz="800100">
            <a:lnSpc>
              <a:spcPct val="90000"/>
            </a:lnSpc>
            <a:spcBef>
              <a:spcPct val="0"/>
            </a:spcBef>
            <a:spcAft>
              <a:spcPct val="35000"/>
            </a:spcAft>
            <a:buNone/>
          </a:pPr>
          <a:r>
            <a:rPr lang="en-GB" sz="1800" b="1" dirty="0"/>
            <a:t>SABC is obliged to make available, every day and throughout the election broadcast period, ten (10) time slots of fifty (50) seconds each for the broadcast of PEB </a:t>
          </a:r>
          <a:endParaRPr lang="en-US" sz="1800" b="1" dirty="0">
            <a:latin typeface="Calibri"/>
            <a:ea typeface="+mn-ea"/>
            <a:cs typeface="+mn-cs"/>
          </a:endParaRPr>
        </a:p>
      </dgm:t>
    </dgm:pt>
    <dgm:pt modelId="{027D1100-9B13-4A07-80CA-107553E20EDB}" type="parTrans" cxnId="{AE01C6BA-4C79-45C8-8A81-BBCC2927C500}">
      <dgm:prSet/>
      <dgm:spPr/>
      <dgm:t>
        <a:bodyPr/>
        <a:lstStyle/>
        <a:p>
          <a:endParaRPr lang="en-US"/>
        </a:p>
      </dgm:t>
    </dgm:pt>
    <dgm:pt modelId="{CD59841A-D135-47E3-8E33-8E75941441DF}" type="sibTrans" cxnId="{AE01C6BA-4C79-45C8-8A81-BBCC2927C500}">
      <dgm:prSet/>
      <dgm:spPr/>
      <dgm:t>
        <a:bodyPr/>
        <a:lstStyle/>
        <a:p>
          <a:endParaRPr lang="en-US"/>
        </a:p>
      </dgm:t>
    </dgm:pt>
    <dgm:pt modelId="{138C72FC-AACC-4285-9505-2A914A75D4A6}">
      <dgm:prSet phldrT="[Text]" custT="1"/>
      <dgm:spPr>
        <a:xfrm>
          <a:off x="1541502" y="2519693"/>
          <a:ext cx="2802731" cy="1681638"/>
        </a:xfrm>
      </dgm:spPr>
      <dgm:t>
        <a:bodyPr/>
        <a:lstStyle/>
        <a:p>
          <a:pPr>
            <a:buNone/>
          </a:pPr>
          <a:r>
            <a:rPr lang="en-GB" sz="1800" b="1" dirty="0"/>
            <a:t>Community and Commercial broadcasters</a:t>
          </a:r>
        </a:p>
        <a:p>
          <a:pPr>
            <a:buFont typeface="Wingdings" panose="05000000000000000000" pitchFamily="2" charset="2"/>
            <a:buChar char="Ø"/>
          </a:pPr>
          <a:r>
            <a:rPr lang="en-GB" sz="1800" b="1" dirty="0"/>
            <a:t>may elect to broadcast PEBs and, if they elect to do so, they must comply with the Regulations and the relevant provisions of the ECA</a:t>
          </a:r>
          <a:r>
            <a:rPr lang="en-GB" sz="2900" b="1" dirty="0"/>
            <a:t> </a:t>
          </a:r>
          <a:endParaRPr lang="en-US" sz="2900" b="1" dirty="0">
            <a:latin typeface="Calibri"/>
            <a:ea typeface="+mn-ea"/>
            <a:cs typeface="+mn-cs"/>
          </a:endParaRPr>
        </a:p>
      </dgm:t>
    </dgm:pt>
    <dgm:pt modelId="{7A9375B1-6ED2-403B-B70F-D0CAA967D982}" type="parTrans" cxnId="{8133B575-13A5-423D-9C89-2C856DFAB01C}">
      <dgm:prSet/>
      <dgm:spPr/>
      <dgm:t>
        <a:bodyPr/>
        <a:lstStyle/>
        <a:p>
          <a:endParaRPr lang="en-US"/>
        </a:p>
      </dgm:t>
    </dgm:pt>
    <dgm:pt modelId="{FC2AFB22-755E-4E03-A5DA-3BE77EB17C40}" type="sibTrans" cxnId="{8133B575-13A5-423D-9C89-2C856DFAB01C}">
      <dgm:prSet/>
      <dgm:spPr/>
      <dgm:t>
        <a:bodyPr/>
        <a:lstStyle/>
        <a:p>
          <a:endParaRPr lang="en-US"/>
        </a:p>
      </dgm:t>
    </dgm:pt>
    <dgm:pt modelId="{CDDD99C2-59C4-42C6-BB10-BC9530867E39}">
      <dgm:prSet custT="1"/>
      <dgm:spPr/>
      <dgm:t>
        <a:bodyPr/>
        <a:lstStyle/>
        <a:p>
          <a:pPr>
            <a:buFont typeface="Wingdings" panose="05000000000000000000" pitchFamily="2" charset="2"/>
            <a:buChar char="q"/>
          </a:pPr>
          <a:r>
            <a:rPr lang="en-GB" sz="1800" b="1" dirty="0"/>
            <a:t>Pursuant to the </a:t>
          </a:r>
          <a:r>
            <a:rPr lang="en-GB" sz="1800" b="1" i="1" dirty="0"/>
            <a:t>New Nation Movement NPC </a:t>
          </a:r>
          <a:r>
            <a:rPr lang="en-GB" sz="1800" b="1" dirty="0"/>
            <a:t>Constitutional Court judgement, airtime slots were allocated to both political parties and independent candidates to broadcast their PEBs during the elections broadcast period  </a:t>
          </a:r>
        </a:p>
      </dgm:t>
    </dgm:pt>
    <dgm:pt modelId="{7701AA05-0F65-445A-A9A8-BE8C11B19C14}" type="parTrans" cxnId="{B5366A7D-6FBA-4478-9FB2-F4E6038EA918}">
      <dgm:prSet/>
      <dgm:spPr/>
      <dgm:t>
        <a:bodyPr/>
        <a:lstStyle/>
        <a:p>
          <a:endParaRPr lang="en-US"/>
        </a:p>
      </dgm:t>
    </dgm:pt>
    <dgm:pt modelId="{2CC4E9D3-5E7B-427D-84D4-1716002C941C}" type="sibTrans" cxnId="{B5366A7D-6FBA-4478-9FB2-F4E6038EA918}">
      <dgm:prSet/>
      <dgm:spPr/>
      <dgm:t>
        <a:bodyPr/>
        <a:lstStyle/>
        <a:p>
          <a:endParaRPr lang="en-US"/>
        </a:p>
      </dgm:t>
    </dgm:pt>
    <dgm:pt modelId="{26C91A8F-06BD-489A-A524-15A8BCB81ED0}">
      <dgm:prSet custT="1"/>
      <dgm:spPr/>
      <dgm:t>
        <a:bodyPr/>
        <a:lstStyle/>
        <a:p>
          <a:pPr>
            <a:buFont typeface="Wingdings" panose="05000000000000000000" pitchFamily="2" charset="2"/>
            <a:buChar char="q"/>
          </a:pPr>
          <a:r>
            <a:rPr lang="en-GB" sz="1800" b="1" dirty="0"/>
            <a:t>Political parties and independent candidates can use PAs provided for in the Regulations to access the electorate on the broadcasting services platform</a:t>
          </a:r>
          <a:endParaRPr lang="en-GB" sz="2600" b="1" dirty="0"/>
        </a:p>
      </dgm:t>
    </dgm:pt>
    <dgm:pt modelId="{3ED64195-C3FD-46E4-866B-AA42469FA43E}" type="parTrans" cxnId="{2B52BCF4-B652-4CEB-8DEA-F21ED2D7BA8B}">
      <dgm:prSet/>
      <dgm:spPr/>
      <dgm:t>
        <a:bodyPr/>
        <a:lstStyle/>
        <a:p>
          <a:endParaRPr lang="en-US"/>
        </a:p>
      </dgm:t>
    </dgm:pt>
    <dgm:pt modelId="{88D162C6-4880-433C-9E24-166CCBFD2AA4}" type="sibTrans" cxnId="{2B52BCF4-B652-4CEB-8DEA-F21ED2D7BA8B}">
      <dgm:prSet/>
      <dgm:spPr/>
      <dgm:t>
        <a:bodyPr/>
        <a:lstStyle/>
        <a:p>
          <a:endParaRPr lang="en-US"/>
        </a:p>
      </dgm:t>
    </dgm:pt>
    <dgm:pt modelId="{AAB43B79-BE6F-4B35-AEFD-48A73F6BCA85}" type="pres">
      <dgm:prSet presAssocID="{D10C14B1-33F0-4F06-93B1-1B6D28FF9073}" presName="Name0" presStyleCnt="0">
        <dgm:presLayoutVars>
          <dgm:dir/>
          <dgm:resizeHandles val="exact"/>
        </dgm:presLayoutVars>
      </dgm:prSet>
      <dgm:spPr/>
      <dgm:t>
        <a:bodyPr/>
        <a:lstStyle/>
        <a:p>
          <a:endParaRPr lang="en-US"/>
        </a:p>
      </dgm:t>
    </dgm:pt>
    <dgm:pt modelId="{3E47F888-E5D7-4293-A979-8D416072A10D}" type="pres">
      <dgm:prSet presAssocID="{CDDD99C2-59C4-42C6-BB10-BC9530867E39}" presName="node" presStyleLbl="node1" presStyleIdx="0" presStyleCnt="4">
        <dgm:presLayoutVars>
          <dgm:bulletEnabled val="1"/>
        </dgm:presLayoutVars>
      </dgm:prSet>
      <dgm:spPr/>
      <dgm:t>
        <a:bodyPr/>
        <a:lstStyle/>
        <a:p>
          <a:endParaRPr lang="en-US"/>
        </a:p>
      </dgm:t>
    </dgm:pt>
    <dgm:pt modelId="{0E16C151-38CD-4098-B513-96887F3CE84B}" type="pres">
      <dgm:prSet presAssocID="{2CC4E9D3-5E7B-427D-84D4-1716002C941C}" presName="sibTrans" presStyleCnt="0"/>
      <dgm:spPr/>
    </dgm:pt>
    <dgm:pt modelId="{972AC325-9073-4216-8015-619F15E04D34}" type="pres">
      <dgm:prSet presAssocID="{098D9048-B72D-4EC7-A691-1EAC6EB78C63}" presName="node" presStyleLbl="node1" presStyleIdx="1" presStyleCnt="4">
        <dgm:presLayoutVars>
          <dgm:bulletEnabled val="1"/>
        </dgm:presLayoutVars>
      </dgm:prSet>
      <dgm:spPr>
        <a:prstGeom prst="rect">
          <a:avLst/>
        </a:prstGeom>
      </dgm:spPr>
      <dgm:t>
        <a:bodyPr/>
        <a:lstStyle/>
        <a:p>
          <a:endParaRPr lang="en-US"/>
        </a:p>
      </dgm:t>
    </dgm:pt>
    <dgm:pt modelId="{DB1AEEFD-1217-461E-8CC4-57F162B5664A}" type="pres">
      <dgm:prSet presAssocID="{CD59841A-D135-47E3-8E33-8E75941441DF}" presName="sibTrans" presStyleCnt="0"/>
      <dgm:spPr/>
    </dgm:pt>
    <dgm:pt modelId="{0E0BF666-4A8B-4631-B62C-A4CC323844DD}" type="pres">
      <dgm:prSet presAssocID="{138C72FC-AACC-4285-9505-2A914A75D4A6}" presName="node" presStyleLbl="node1" presStyleIdx="2" presStyleCnt="4">
        <dgm:presLayoutVars>
          <dgm:bulletEnabled val="1"/>
        </dgm:presLayoutVars>
      </dgm:prSet>
      <dgm:spPr>
        <a:prstGeom prst="rect">
          <a:avLst/>
        </a:prstGeom>
      </dgm:spPr>
      <dgm:t>
        <a:bodyPr/>
        <a:lstStyle/>
        <a:p>
          <a:endParaRPr lang="en-US"/>
        </a:p>
      </dgm:t>
    </dgm:pt>
    <dgm:pt modelId="{B2F86618-EF97-4504-917B-90A8BC4A5EFA}" type="pres">
      <dgm:prSet presAssocID="{FC2AFB22-755E-4E03-A5DA-3BE77EB17C40}" presName="sibTrans" presStyleCnt="0"/>
      <dgm:spPr/>
    </dgm:pt>
    <dgm:pt modelId="{92D654B7-4240-4BDC-B389-C1937049AD43}" type="pres">
      <dgm:prSet presAssocID="{26C91A8F-06BD-489A-A524-15A8BCB81ED0}" presName="node" presStyleLbl="node1" presStyleIdx="3" presStyleCnt="4">
        <dgm:presLayoutVars>
          <dgm:bulletEnabled val="1"/>
        </dgm:presLayoutVars>
      </dgm:prSet>
      <dgm:spPr/>
      <dgm:t>
        <a:bodyPr/>
        <a:lstStyle/>
        <a:p>
          <a:endParaRPr lang="en-US"/>
        </a:p>
      </dgm:t>
    </dgm:pt>
  </dgm:ptLst>
  <dgm:cxnLst>
    <dgm:cxn modelId="{8133B575-13A5-423D-9C89-2C856DFAB01C}" srcId="{D10C14B1-33F0-4F06-93B1-1B6D28FF9073}" destId="{138C72FC-AACC-4285-9505-2A914A75D4A6}" srcOrd="2" destOrd="0" parTransId="{7A9375B1-6ED2-403B-B70F-D0CAA967D982}" sibTransId="{FC2AFB22-755E-4E03-A5DA-3BE77EB17C40}"/>
    <dgm:cxn modelId="{AC88C26C-706C-4BF7-88A6-A9BD7E176A0A}" type="presOf" srcId="{098D9048-B72D-4EC7-A691-1EAC6EB78C63}" destId="{972AC325-9073-4216-8015-619F15E04D34}" srcOrd="0" destOrd="0" presId="urn:microsoft.com/office/officeart/2005/8/layout/hList6"/>
    <dgm:cxn modelId="{6AFB4A87-D236-4BF1-900E-581D7FE1A71D}" type="presOf" srcId="{138C72FC-AACC-4285-9505-2A914A75D4A6}" destId="{0E0BF666-4A8B-4631-B62C-A4CC323844DD}" srcOrd="0" destOrd="0" presId="urn:microsoft.com/office/officeart/2005/8/layout/hList6"/>
    <dgm:cxn modelId="{988A674F-E4B1-4065-8722-F6263FAEB8E3}" type="presOf" srcId="{D10C14B1-33F0-4F06-93B1-1B6D28FF9073}" destId="{AAB43B79-BE6F-4B35-AEFD-48A73F6BCA85}" srcOrd="0" destOrd="0" presId="urn:microsoft.com/office/officeart/2005/8/layout/hList6"/>
    <dgm:cxn modelId="{59B72428-C7E4-4D7C-91A6-02F5A4BCA632}" type="presOf" srcId="{26C91A8F-06BD-489A-A524-15A8BCB81ED0}" destId="{92D654B7-4240-4BDC-B389-C1937049AD43}" srcOrd="0" destOrd="0" presId="urn:microsoft.com/office/officeart/2005/8/layout/hList6"/>
    <dgm:cxn modelId="{FFA606AB-58F2-4B53-8F5F-65D015E1F6A5}" type="presOf" srcId="{CDDD99C2-59C4-42C6-BB10-BC9530867E39}" destId="{3E47F888-E5D7-4293-A979-8D416072A10D}" srcOrd="0" destOrd="0" presId="urn:microsoft.com/office/officeart/2005/8/layout/hList6"/>
    <dgm:cxn modelId="{AE01C6BA-4C79-45C8-8A81-BBCC2927C500}" srcId="{D10C14B1-33F0-4F06-93B1-1B6D28FF9073}" destId="{098D9048-B72D-4EC7-A691-1EAC6EB78C63}" srcOrd="1" destOrd="0" parTransId="{027D1100-9B13-4A07-80CA-107553E20EDB}" sibTransId="{CD59841A-D135-47E3-8E33-8E75941441DF}"/>
    <dgm:cxn modelId="{2B52BCF4-B652-4CEB-8DEA-F21ED2D7BA8B}" srcId="{D10C14B1-33F0-4F06-93B1-1B6D28FF9073}" destId="{26C91A8F-06BD-489A-A524-15A8BCB81ED0}" srcOrd="3" destOrd="0" parTransId="{3ED64195-C3FD-46E4-866B-AA42469FA43E}" sibTransId="{88D162C6-4880-433C-9E24-166CCBFD2AA4}"/>
    <dgm:cxn modelId="{B5366A7D-6FBA-4478-9FB2-F4E6038EA918}" srcId="{D10C14B1-33F0-4F06-93B1-1B6D28FF9073}" destId="{CDDD99C2-59C4-42C6-BB10-BC9530867E39}" srcOrd="0" destOrd="0" parTransId="{7701AA05-0F65-445A-A9A8-BE8C11B19C14}" sibTransId="{2CC4E9D3-5E7B-427D-84D4-1716002C941C}"/>
    <dgm:cxn modelId="{A5DFFAB1-330A-4EE1-B5C0-9F99EE9336BF}" type="presParOf" srcId="{AAB43B79-BE6F-4B35-AEFD-48A73F6BCA85}" destId="{3E47F888-E5D7-4293-A979-8D416072A10D}" srcOrd="0" destOrd="0" presId="urn:microsoft.com/office/officeart/2005/8/layout/hList6"/>
    <dgm:cxn modelId="{A1B095C3-7D56-4539-A51B-D1354755C74D}" type="presParOf" srcId="{AAB43B79-BE6F-4B35-AEFD-48A73F6BCA85}" destId="{0E16C151-38CD-4098-B513-96887F3CE84B}" srcOrd="1" destOrd="0" presId="urn:microsoft.com/office/officeart/2005/8/layout/hList6"/>
    <dgm:cxn modelId="{54AEF1DC-65EE-46E4-9799-97389041363B}" type="presParOf" srcId="{AAB43B79-BE6F-4B35-AEFD-48A73F6BCA85}" destId="{972AC325-9073-4216-8015-619F15E04D34}" srcOrd="2" destOrd="0" presId="urn:microsoft.com/office/officeart/2005/8/layout/hList6"/>
    <dgm:cxn modelId="{E5AA1A1C-347D-4D59-9537-1A4039DEEFA8}" type="presParOf" srcId="{AAB43B79-BE6F-4B35-AEFD-48A73F6BCA85}" destId="{DB1AEEFD-1217-461E-8CC4-57F162B5664A}" srcOrd="3" destOrd="0" presId="urn:microsoft.com/office/officeart/2005/8/layout/hList6"/>
    <dgm:cxn modelId="{A6CE720C-D01D-4784-A0A0-5B58AFE584FE}" type="presParOf" srcId="{AAB43B79-BE6F-4B35-AEFD-48A73F6BCA85}" destId="{0E0BF666-4A8B-4631-B62C-A4CC323844DD}" srcOrd="4" destOrd="0" presId="urn:microsoft.com/office/officeart/2005/8/layout/hList6"/>
    <dgm:cxn modelId="{6998DD91-26E7-4FCA-AAAB-D33771BC5D11}" type="presParOf" srcId="{AAB43B79-BE6F-4B35-AEFD-48A73F6BCA85}" destId="{B2F86618-EF97-4504-917B-90A8BC4A5EFA}" srcOrd="5" destOrd="0" presId="urn:microsoft.com/office/officeart/2005/8/layout/hList6"/>
    <dgm:cxn modelId="{E76B2C85-6506-456A-9B0D-E41EEFAAD5C1}" type="presParOf" srcId="{AAB43B79-BE6F-4B35-AEFD-48A73F6BCA85}" destId="{92D654B7-4240-4BDC-B389-C1937049AD43}" srcOrd="6"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A6D7923-522D-4E9A-8605-A2F84603D1CA}" type="doc">
      <dgm:prSet loTypeId="urn:microsoft.com/office/officeart/2005/8/layout/bProcess3" loCatId="process" qsTypeId="urn:microsoft.com/office/officeart/2005/8/quickstyle/simple1" qsCatId="simple" csTypeId="urn:microsoft.com/office/officeart/2005/8/colors/accent6_1" csCatId="accent6" phldr="1"/>
      <dgm:spPr/>
    </dgm:pt>
    <dgm:pt modelId="{2917D3C5-4972-412A-9D73-A058DA175EE3}">
      <dgm:prSet phldrT="[Text]"/>
      <dgm:spPr>
        <a:solidFill>
          <a:schemeClr val="accent6">
            <a:lumMod val="20000"/>
            <a:lumOff val="80000"/>
          </a:schemeClr>
        </a:solidFill>
      </dgm:spPr>
      <dgm:t>
        <a:bodyPr/>
        <a:lstStyle/>
        <a:p>
          <a:r>
            <a:rPr lang="en-US" dirty="0"/>
            <a:t>16 -29 October 2021 : Elections broadcast period</a:t>
          </a:r>
        </a:p>
        <a:p>
          <a:endParaRPr lang="en-ZA" dirty="0"/>
        </a:p>
      </dgm:t>
    </dgm:pt>
    <dgm:pt modelId="{AC18A5F4-531C-422A-BAFC-841F9D56946B}" type="parTrans" cxnId="{5463E7B8-3C53-4332-9B2C-2499A2E7EC60}">
      <dgm:prSet/>
      <dgm:spPr/>
      <dgm:t>
        <a:bodyPr/>
        <a:lstStyle/>
        <a:p>
          <a:endParaRPr lang="en-ZA"/>
        </a:p>
      </dgm:t>
    </dgm:pt>
    <dgm:pt modelId="{230A5E98-430B-4DE5-965D-53FDB24375F0}" type="sibTrans" cxnId="{5463E7B8-3C53-4332-9B2C-2499A2E7EC60}">
      <dgm:prSet/>
      <dgm:spPr/>
      <dgm:t>
        <a:bodyPr/>
        <a:lstStyle/>
        <a:p>
          <a:endParaRPr lang="en-ZA"/>
        </a:p>
      </dgm:t>
    </dgm:pt>
    <dgm:pt modelId="{E3E8C5D0-ECD8-4B61-8C84-C69E13191213}">
      <dgm:prSet phldrT="[Text]"/>
      <dgm:spPr>
        <a:solidFill>
          <a:schemeClr val="accent6">
            <a:lumMod val="20000"/>
            <a:lumOff val="80000"/>
          </a:schemeClr>
        </a:solidFill>
      </dgm:spPr>
      <dgm:t>
        <a:bodyPr/>
        <a:lstStyle/>
        <a:p>
          <a:r>
            <a:rPr lang="en-US" dirty="0"/>
            <a:t>16 -30 October  2021:</a:t>
          </a:r>
        </a:p>
        <a:p>
          <a:r>
            <a:rPr lang="en-US" dirty="0"/>
            <a:t>Receipt and processing of elections  broadcast complaints</a:t>
          </a:r>
          <a:endParaRPr lang="en-ZA" dirty="0"/>
        </a:p>
      </dgm:t>
    </dgm:pt>
    <dgm:pt modelId="{E10D91D3-1614-4631-8B9D-B26AD38332A8}" type="parTrans" cxnId="{C9BE0A4B-7919-4DEA-AE99-315D1D7EE968}">
      <dgm:prSet/>
      <dgm:spPr/>
      <dgm:t>
        <a:bodyPr/>
        <a:lstStyle/>
        <a:p>
          <a:endParaRPr lang="en-ZA"/>
        </a:p>
      </dgm:t>
    </dgm:pt>
    <dgm:pt modelId="{078BF8C0-BA7F-4A69-BAD9-C726C46ED169}" type="sibTrans" cxnId="{C9BE0A4B-7919-4DEA-AE99-315D1D7EE968}">
      <dgm:prSet/>
      <dgm:spPr/>
      <dgm:t>
        <a:bodyPr/>
        <a:lstStyle/>
        <a:p>
          <a:endParaRPr lang="en-ZA"/>
        </a:p>
      </dgm:t>
    </dgm:pt>
    <dgm:pt modelId="{60AFA346-27C9-4539-B9D7-90119BA321B0}">
      <dgm:prSet phldrT="[Text]"/>
      <dgm:spPr/>
      <dgm:t>
        <a:bodyPr/>
        <a:lstStyle/>
        <a:p>
          <a:r>
            <a:rPr lang="en-US" dirty="0"/>
            <a:t>21 October 2021 – 30 March 2022: ICASA monitoring of elections broadcasting </a:t>
          </a:r>
        </a:p>
      </dgm:t>
    </dgm:pt>
    <dgm:pt modelId="{D89CDFE6-AAD3-447F-87B6-275654C1F610}" type="parTrans" cxnId="{C2CF93E7-2C81-4942-8CD5-F1B244BC0134}">
      <dgm:prSet/>
      <dgm:spPr/>
      <dgm:t>
        <a:bodyPr/>
        <a:lstStyle/>
        <a:p>
          <a:endParaRPr lang="en-ZA"/>
        </a:p>
      </dgm:t>
    </dgm:pt>
    <dgm:pt modelId="{020E451E-9DA5-4FC2-936B-93DA670CB242}" type="sibTrans" cxnId="{C2CF93E7-2C81-4942-8CD5-F1B244BC0134}">
      <dgm:prSet/>
      <dgm:spPr/>
      <dgm:t>
        <a:bodyPr/>
        <a:lstStyle/>
        <a:p>
          <a:endParaRPr lang="en-ZA"/>
        </a:p>
      </dgm:t>
    </dgm:pt>
    <dgm:pt modelId="{64A90B5D-9BF4-44F1-B4D9-B64C85F0070C}">
      <dgm:prSet phldrT="[Text]"/>
      <dgm:spPr/>
      <dgm:t>
        <a:bodyPr/>
        <a:lstStyle/>
        <a:p>
          <a:r>
            <a:rPr lang="en-US" dirty="0"/>
            <a:t>21 October 2021 – 30 March 2022: Possible contraventions of Elections Regulations referred to CCC</a:t>
          </a:r>
          <a:endParaRPr lang="en-ZA" dirty="0"/>
        </a:p>
      </dgm:t>
    </dgm:pt>
    <dgm:pt modelId="{E5526AFE-26F8-4BD3-813C-9848FA04C817}" type="parTrans" cxnId="{586213FE-AA28-4D58-9A4E-F7E5399EA8B8}">
      <dgm:prSet/>
      <dgm:spPr/>
      <dgm:t>
        <a:bodyPr/>
        <a:lstStyle/>
        <a:p>
          <a:endParaRPr lang="en-ZA"/>
        </a:p>
      </dgm:t>
    </dgm:pt>
    <dgm:pt modelId="{350CEF33-DD9B-4426-A4A5-E2B73F5A65F6}" type="sibTrans" cxnId="{586213FE-AA28-4D58-9A4E-F7E5399EA8B8}">
      <dgm:prSet/>
      <dgm:spPr/>
      <dgm:t>
        <a:bodyPr/>
        <a:lstStyle/>
        <a:p>
          <a:endParaRPr lang="en-ZA"/>
        </a:p>
      </dgm:t>
    </dgm:pt>
    <dgm:pt modelId="{27701B84-E7BC-4638-A610-43636AEF5668}">
      <dgm:prSet phldrT="[Text]"/>
      <dgm:spPr/>
      <dgm:t>
        <a:bodyPr/>
        <a:lstStyle/>
        <a:p>
          <a:r>
            <a:rPr lang="en-US" dirty="0"/>
            <a:t>December  2022: Publication of final Elections Monitoring Report</a:t>
          </a:r>
          <a:endParaRPr lang="en-ZA" dirty="0"/>
        </a:p>
      </dgm:t>
    </dgm:pt>
    <dgm:pt modelId="{17936972-F627-40A8-917C-468F58C17B81}" type="parTrans" cxnId="{FE119FBD-2828-4AAD-B457-4B0C0066F760}">
      <dgm:prSet/>
      <dgm:spPr/>
      <dgm:t>
        <a:bodyPr/>
        <a:lstStyle/>
        <a:p>
          <a:endParaRPr lang="en-ZA"/>
        </a:p>
      </dgm:t>
    </dgm:pt>
    <dgm:pt modelId="{FF73496F-F3C6-4F4E-BD75-E52E51B5F529}" type="sibTrans" cxnId="{FE119FBD-2828-4AAD-B457-4B0C0066F760}">
      <dgm:prSet/>
      <dgm:spPr/>
      <dgm:t>
        <a:bodyPr/>
        <a:lstStyle/>
        <a:p>
          <a:endParaRPr lang="en-ZA"/>
        </a:p>
      </dgm:t>
    </dgm:pt>
    <dgm:pt modelId="{E7D62A25-7F39-4707-8397-3E30ACC9AE51}">
      <dgm:prSet/>
      <dgm:spPr>
        <a:solidFill>
          <a:schemeClr val="accent6">
            <a:lumMod val="20000"/>
            <a:lumOff val="80000"/>
          </a:schemeClr>
        </a:solidFill>
      </dgm:spPr>
      <dgm:t>
        <a:bodyPr/>
        <a:lstStyle/>
        <a:p>
          <a:r>
            <a:rPr lang="en-GB" dirty="0"/>
            <a:t>20 September 2021: Minister of COGTA proclamation of election day </a:t>
          </a:r>
        </a:p>
      </dgm:t>
    </dgm:pt>
    <dgm:pt modelId="{8B0BBBC1-CB13-4155-A3D8-621A254540B9}" type="parTrans" cxnId="{601CE41B-7EAF-411D-BC55-39B0194A85C8}">
      <dgm:prSet/>
      <dgm:spPr/>
      <dgm:t>
        <a:bodyPr/>
        <a:lstStyle/>
        <a:p>
          <a:endParaRPr lang="en-GB"/>
        </a:p>
      </dgm:t>
    </dgm:pt>
    <dgm:pt modelId="{7FF97782-8FC0-4BEE-B83E-439B2DDFF20D}" type="sibTrans" cxnId="{601CE41B-7EAF-411D-BC55-39B0194A85C8}">
      <dgm:prSet/>
      <dgm:spPr/>
      <dgm:t>
        <a:bodyPr/>
        <a:lstStyle/>
        <a:p>
          <a:endParaRPr lang="en-GB"/>
        </a:p>
      </dgm:t>
    </dgm:pt>
    <dgm:pt modelId="{8C0DC2BA-9439-4300-80FD-2A5EE86026F3}">
      <dgm:prSet/>
      <dgm:spPr>
        <a:solidFill>
          <a:schemeClr val="accent6">
            <a:lumMod val="20000"/>
            <a:lumOff val="80000"/>
          </a:schemeClr>
        </a:solidFill>
      </dgm:spPr>
      <dgm:t>
        <a:bodyPr/>
        <a:lstStyle/>
        <a:p>
          <a:r>
            <a:rPr lang="en-GB" dirty="0"/>
            <a:t>8 October 2021: Allocation of PEB slots to political parties and independent candidates</a:t>
          </a:r>
        </a:p>
      </dgm:t>
    </dgm:pt>
    <dgm:pt modelId="{57641EB2-B051-4A25-BABD-7C2BEF5E5DFC}" type="parTrans" cxnId="{C488EB03-2079-405F-A11F-82B1A9EECA96}">
      <dgm:prSet/>
      <dgm:spPr/>
      <dgm:t>
        <a:bodyPr/>
        <a:lstStyle/>
        <a:p>
          <a:endParaRPr lang="en-GB"/>
        </a:p>
      </dgm:t>
    </dgm:pt>
    <dgm:pt modelId="{1484AF5C-C703-43EE-806C-DD83F3769270}" type="sibTrans" cxnId="{C488EB03-2079-405F-A11F-82B1A9EECA96}">
      <dgm:prSet/>
      <dgm:spPr/>
      <dgm:t>
        <a:bodyPr/>
        <a:lstStyle/>
        <a:p>
          <a:endParaRPr lang="en-GB"/>
        </a:p>
      </dgm:t>
    </dgm:pt>
    <dgm:pt modelId="{1CC7A201-CA88-40B2-8125-17DD7348A84A}">
      <dgm:prSet/>
      <dgm:spPr/>
      <dgm:t>
        <a:bodyPr/>
        <a:lstStyle/>
        <a:p>
          <a:r>
            <a:rPr lang="en-GB" dirty="0"/>
            <a:t>1 April 2022 – 31 July 2022: Analysis of statistical data from Elections Monitoring process</a:t>
          </a:r>
          <a:endParaRPr lang="en-ZA" dirty="0"/>
        </a:p>
      </dgm:t>
    </dgm:pt>
    <dgm:pt modelId="{8929DCA1-6502-42CA-BF4F-4631C9E31DDD}" type="parTrans" cxnId="{358D9FE0-8CAE-4644-8FEF-765A6183C905}">
      <dgm:prSet/>
      <dgm:spPr/>
      <dgm:t>
        <a:bodyPr/>
        <a:lstStyle/>
        <a:p>
          <a:endParaRPr lang="en-GB"/>
        </a:p>
      </dgm:t>
    </dgm:pt>
    <dgm:pt modelId="{32EDE610-DC99-4B9F-94C8-1FCE6EB66A8A}" type="sibTrans" cxnId="{358D9FE0-8CAE-4644-8FEF-765A6183C905}">
      <dgm:prSet/>
      <dgm:spPr/>
      <dgm:t>
        <a:bodyPr/>
        <a:lstStyle/>
        <a:p>
          <a:endParaRPr lang="en-GB"/>
        </a:p>
      </dgm:t>
    </dgm:pt>
    <dgm:pt modelId="{38A4D360-252D-40FC-9AFE-62C45E954539}">
      <dgm:prSet/>
      <dgm:spPr/>
      <dgm:t>
        <a:bodyPr/>
        <a:lstStyle/>
        <a:p>
          <a:r>
            <a:rPr lang="en-GB" dirty="0"/>
            <a:t> 1 August 2022 – 30 November 2022: Development and approval of Elections Monitoring Report</a:t>
          </a:r>
        </a:p>
      </dgm:t>
    </dgm:pt>
    <dgm:pt modelId="{89C6F368-36F0-47E0-9D61-DD6031A54FE3}" type="parTrans" cxnId="{494E5FD4-DE95-49BA-AE94-099E55B7A67D}">
      <dgm:prSet/>
      <dgm:spPr/>
      <dgm:t>
        <a:bodyPr/>
        <a:lstStyle/>
        <a:p>
          <a:endParaRPr lang="en-GB"/>
        </a:p>
      </dgm:t>
    </dgm:pt>
    <dgm:pt modelId="{8B0E22F0-0F8F-43A1-AD64-A7639DCE1275}" type="sibTrans" cxnId="{494E5FD4-DE95-49BA-AE94-099E55B7A67D}">
      <dgm:prSet/>
      <dgm:spPr/>
      <dgm:t>
        <a:bodyPr/>
        <a:lstStyle/>
        <a:p>
          <a:endParaRPr lang="en-GB"/>
        </a:p>
      </dgm:t>
    </dgm:pt>
    <dgm:pt modelId="{B26C1F0E-ABD7-4F60-B542-E0E31382AC64}" type="pres">
      <dgm:prSet presAssocID="{1A6D7923-522D-4E9A-8605-A2F84603D1CA}" presName="Name0" presStyleCnt="0">
        <dgm:presLayoutVars>
          <dgm:dir/>
          <dgm:resizeHandles val="exact"/>
        </dgm:presLayoutVars>
      </dgm:prSet>
      <dgm:spPr/>
    </dgm:pt>
    <dgm:pt modelId="{88431D46-D566-41A2-8471-596B90D68FFE}" type="pres">
      <dgm:prSet presAssocID="{E7D62A25-7F39-4707-8397-3E30ACC9AE51}" presName="node" presStyleLbl="node1" presStyleIdx="0" presStyleCnt="9">
        <dgm:presLayoutVars>
          <dgm:bulletEnabled val="1"/>
        </dgm:presLayoutVars>
      </dgm:prSet>
      <dgm:spPr/>
      <dgm:t>
        <a:bodyPr/>
        <a:lstStyle/>
        <a:p>
          <a:endParaRPr lang="en-US"/>
        </a:p>
      </dgm:t>
    </dgm:pt>
    <dgm:pt modelId="{1EF2462B-BC8E-43B9-AF3A-1D58DBE95E9F}" type="pres">
      <dgm:prSet presAssocID="{7FF97782-8FC0-4BEE-B83E-439B2DDFF20D}" presName="sibTrans" presStyleLbl="sibTrans1D1" presStyleIdx="0" presStyleCnt="8"/>
      <dgm:spPr/>
      <dgm:t>
        <a:bodyPr/>
        <a:lstStyle/>
        <a:p>
          <a:endParaRPr lang="en-US"/>
        </a:p>
      </dgm:t>
    </dgm:pt>
    <dgm:pt modelId="{A6F8080B-70B8-430E-AE03-3AD025AC71BB}" type="pres">
      <dgm:prSet presAssocID="{7FF97782-8FC0-4BEE-B83E-439B2DDFF20D}" presName="connectorText" presStyleLbl="sibTrans1D1" presStyleIdx="0" presStyleCnt="8"/>
      <dgm:spPr/>
      <dgm:t>
        <a:bodyPr/>
        <a:lstStyle/>
        <a:p>
          <a:endParaRPr lang="en-US"/>
        </a:p>
      </dgm:t>
    </dgm:pt>
    <dgm:pt modelId="{4E3C8BCE-CA0D-4DDD-8DEC-0C12265BD09E}" type="pres">
      <dgm:prSet presAssocID="{8C0DC2BA-9439-4300-80FD-2A5EE86026F3}" presName="node" presStyleLbl="node1" presStyleIdx="1" presStyleCnt="9">
        <dgm:presLayoutVars>
          <dgm:bulletEnabled val="1"/>
        </dgm:presLayoutVars>
      </dgm:prSet>
      <dgm:spPr/>
      <dgm:t>
        <a:bodyPr/>
        <a:lstStyle/>
        <a:p>
          <a:endParaRPr lang="en-US"/>
        </a:p>
      </dgm:t>
    </dgm:pt>
    <dgm:pt modelId="{70696ECF-FB29-4415-9E8C-07E77C7B0138}" type="pres">
      <dgm:prSet presAssocID="{1484AF5C-C703-43EE-806C-DD83F3769270}" presName="sibTrans" presStyleLbl="sibTrans1D1" presStyleIdx="1" presStyleCnt="8"/>
      <dgm:spPr/>
      <dgm:t>
        <a:bodyPr/>
        <a:lstStyle/>
        <a:p>
          <a:endParaRPr lang="en-US"/>
        </a:p>
      </dgm:t>
    </dgm:pt>
    <dgm:pt modelId="{331A36D6-828D-4C07-8094-1E073CE66D26}" type="pres">
      <dgm:prSet presAssocID="{1484AF5C-C703-43EE-806C-DD83F3769270}" presName="connectorText" presStyleLbl="sibTrans1D1" presStyleIdx="1" presStyleCnt="8"/>
      <dgm:spPr/>
      <dgm:t>
        <a:bodyPr/>
        <a:lstStyle/>
        <a:p>
          <a:endParaRPr lang="en-US"/>
        </a:p>
      </dgm:t>
    </dgm:pt>
    <dgm:pt modelId="{DB5934A5-27A2-47B3-9D53-3E2355024AEC}" type="pres">
      <dgm:prSet presAssocID="{2917D3C5-4972-412A-9D73-A058DA175EE3}" presName="node" presStyleLbl="node1" presStyleIdx="2" presStyleCnt="9">
        <dgm:presLayoutVars>
          <dgm:bulletEnabled val="1"/>
        </dgm:presLayoutVars>
      </dgm:prSet>
      <dgm:spPr/>
      <dgm:t>
        <a:bodyPr/>
        <a:lstStyle/>
        <a:p>
          <a:endParaRPr lang="en-US"/>
        </a:p>
      </dgm:t>
    </dgm:pt>
    <dgm:pt modelId="{5F427829-271D-4107-A044-D46B51AA199F}" type="pres">
      <dgm:prSet presAssocID="{230A5E98-430B-4DE5-965D-53FDB24375F0}" presName="sibTrans" presStyleLbl="sibTrans1D1" presStyleIdx="2" presStyleCnt="8"/>
      <dgm:spPr/>
      <dgm:t>
        <a:bodyPr/>
        <a:lstStyle/>
        <a:p>
          <a:endParaRPr lang="en-US"/>
        </a:p>
      </dgm:t>
    </dgm:pt>
    <dgm:pt modelId="{730C4172-B98D-4FF8-BA1D-B6CC087088B3}" type="pres">
      <dgm:prSet presAssocID="{230A5E98-430B-4DE5-965D-53FDB24375F0}" presName="connectorText" presStyleLbl="sibTrans1D1" presStyleIdx="2" presStyleCnt="8"/>
      <dgm:spPr/>
      <dgm:t>
        <a:bodyPr/>
        <a:lstStyle/>
        <a:p>
          <a:endParaRPr lang="en-US"/>
        </a:p>
      </dgm:t>
    </dgm:pt>
    <dgm:pt modelId="{1D1A8873-14D8-42F1-881B-63F551614E3D}" type="pres">
      <dgm:prSet presAssocID="{E3E8C5D0-ECD8-4B61-8C84-C69E13191213}" presName="node" presStyleLbl="node1" presStyleIdx="3" presStyleCnt="9">
        <dgm:presLayoutVars>
          <dgm:bulletEnabled val="1"/>
        </dgm:presLayoutVars>
      </dgm:prSet>
      <dgm:spPr/>
      <dgm:t>
        <a:bodyPr/>
        <a:lstStyle/>
        <a:p>
          <a:endParaRPr lang="en-US"/>
        </a:p>
      </dgm:t>
    </dgm:pt>
    <dgm:pt modelId="{B7203F38-0A23-4E8A-A534-EF438600F1C0}" type="pres">
      <dgm:prSet presAssocID="{078BF8C0-BA7F-4A69-BAD9-C726C46ED169}" presName="sibTrans" presStyleLbl="sibTrans1D1" presStyleIdx="3" presStyleCnt="8"/>
      <dgm:spPr/>
      <dgm:t>
        <a:bodyPr/>
        <a:lstStyle/>
        <a:p>
          <a:endParaRPr lang="en-US"/>
        </a:p>
      </dgm:t>
    </dgm:pt>
    <dgm:pt modelId="{7A0334C8-8646-4694-8B80-C691B6C78F41}" type="pres">
      <dgm:prSet presAssocID="{078BF8C0-BA7F-4A69-BAD9-C726C46ED169}" presName="connectorText" presStyleLbl="sibTrans1D1" presStyleIdx="3" presStyleCnt="8"/>
      <dgm:spPr/>
      <dgm:t>
        <a:bodyPr/>
        <a:lstStyle/>
        <a:p>
          <a:endParaRPr lang="en-US"/>
        </a:p>
      </dgm:t>
    </dgm:pt>
    <dgm:pt modelId="{F294D9EC-7665-4413-9E66-295C6EE9AE42}" type="pres">
      <dgm:prSet presAssocID="{60AFA346-27C9-4539-B9D7-90119BA321B0}" presName="node" presStyleLbl="node1" presStyleIdx="4" presStyleCnt="9">
        <dgm:presLayoutVars>
          <dgm:bulletEnabled val="1"/>
        </dgm:presLayoutVars>
      </dgm:prSet>
      <dgm:spPr/>
      <dgm:t>
        <a:bodyPr/>
        <a:lstStyle/>
        <a:p>
          <a:endParaRPr lang="en-US"/>
        </a:p>
      </dgm:t>
    </dgm:pt>
    <dgm:pt modelId="{10356E88-5852-4367-A3EF-85DD6ECEA908}" type="pres">
      <dgm:prSet presAssocID="{020E451E-9DA5-4FC2-936B-93DA670CB242}" presName="sibTrans" presStyleLbl="sibTrans1D1" presStyleIdx="4" presStyleCnt="8"/>
      <dgm:spPr/>
      <dgm:t>
        <a:bodyPr/>
        <a:lstStyle/>
        <a:p>
          <a:endParaRPr lang="en-US"/>
        </a:p>
      </dgm:t>
    </dgm:pt>
    <dgm:pt modelId="{24E3BDBD-6965-45E4-BAD7-48516F373F3E}" type="pres">
      <dgm:prSet presAssocID="{020E451E-9DA5-4FC2-936B-93DA670CB242}" presName="connectorText" presStyleLbl="sibTrans1D1" presStyleIdx="4" presStyleCnt="8"/>
      <dgm:spPr/>
      <dgm:t>
        <a:bodyPr/>
        <a:lstStyle/>
        <a:p>
          <a:endParaRPr lang="en-US"/>
        </a:p>
      </dgm:t>
    </dgm:pt>
    <dgm:pt modelId="{69B2078C-33CD-4456-8A1C-EA66B59765FB}" type="pres">
      <dgm:prSet presAssocID="{64A90B5D-9BF4-44F1-B4D9-B64C85F0070C}" presName="node" presStyleLbl="node1" presStyleIdx="5" presStyleCnt="9">
        <dgm:presLayoutVars>
          <dgm:bulletEnabled val="1"/>
        </dgm:presLayoutVars>
      </dgm:prSet>
      <dgm:spPr/>
      <dgm:t>
        <a:bodyPr/>
        <a:lstStyle/>
        <a:p>
          <a:endParaRPr lang="en-US"/>
        </a:p>
      </dgm:t>
    </dgm:pt>
    <dgm:pt modelId="{AFC465E6-D25F-4774-831F-E8F25489007C}" type="pres">
      <dgm:prSet presAssocID="{350CEF33-DD9B-4426-A4A5-E2B73F5A65F6}" presName="sibTrans" presStyleLbl="sibTrans1D1" presStyleIdx="5" presStyleCnt="8"/>
      <dgm:spPr/>
      <dgm:t>
        <a:bodyPr/>
        <a:lstStyle/>
        <a:p>
          <a:endParaRPr lang="en-US"/>
        </a:p>
      </dgm:t>
    </dgm:pt>
    <dgm:pt modelId="{68490350-62AF-4440-9279-95F8D9FEFF0F}" type="pres">
      <dgm:prSet presAssocID="{350CEF33-DD9B-4426-A4A5-E2B73F5A65F6}" presName="connectorText" presStyleLbl="sibTrans1D1" presStyleIdx="5" presStyleCnt="8"/>
      <dgm:spPr/>
      <dgm:t>
        <a:bodyPr/>
        <a:lstStyle/>
        <a:p>
          <a:endParaRPr lang="en-US"/>
        </a:p>
      </dgm:t>
    </dgm:pt>
    <dgm:pt modelId="{E251529B-C452-48B4-9DA9-7E030CA426CE}" type="pres">
      <dgm:prSet presAssocID="{1CC7A201-CA88-40B2-8125-17DD7348A84A}" presName="node" presStyleLbl="node1" presStyleIdx="6" presStyleCnt="9">
        <dgm:presLayoutVars>
          <dgm:bulletEnabled val="1"/>
        </dgm:presLayoutVars>
      </dgm:prSet>
      <dgm:spPr/>
      <dgm:t>
        <a:bodyPr/>
        <a:lstStyle/>
        <a:p>
          <a:endParaRPr lang="en-US"/>
        </a:p>
      </dgm:t>
    </dgm:pt>
    <dgm:pt modelId="{4AD9D88A-F3A3-44FD-B399-64A3DECF7FCE}" type="pres">
      <dgm:prSet presAssocID="{32EDE610-DC99-4B9F-94C8-1FCE6EB66A8A}" presName="sibTrans" presStyleLbl="sibTrans1D1" presStyleIdx="6" presStyleCnt="8"/>
      <dgm:spPr/>
      <dgm:t>
        <a:bodyPr/>
        <a:lstStyle/>
        <a:p>
          <a:endParaRPr lang="en-US"/>
        </a:p>
      </dgm:t>
    </dgm:pt>
    <dgm:pt modelId="{84BD668B-8197-4D39-9BA3-CD89B4FD8728}" type="pres">
      <dgm:prSet presAssocID="{32EDE610-DC99-4B9F-94C8-1FCE6EB66A8A}" presName="connectorText" presStyleLbl="sibTrans1D1" presStyleIdx="6" presStyleCnt="8"/>
      <dgm:spPr/>
      <dgm:t>
        <a:bodyPr/>
        <a:lstStyle/>
        <a:p>
          <a:endParaRPr lang="en-US"/>
        </a:p>
      </dgm:t>
    </dgm:pt>
    <dgm:pt modelId="{9A558B3D-E539-4F6E-837D-6F36FFDC03A6}" type="pres">
      <dgm:prSet presAssocID="{38A4D360-252D-40FC-9AFE-62C45E954539}" presName="node" presStyleLbl="node1" presStyleIdx="7" presStyleCnt="9">
        <dgm:presLayoutVars>
          <dgm:bulletEnabled val="1"/>
        </dgm:presLayoutVars>
      </dgm:prSet>
      <dgm:spPr/>
      <dgm:t>
        <a:bodyPr/>
        <a:lstStyle/>
        <a:p>
          <a:endParaRPr lang="en-US"/>
        </a:p>
      </dgm:t>
    </dgm:pt>
    <dgm:pt modelId="{91EC182F-7959-42B3-9AE4-2A15AFF7D151}" type="pres">
      <dgm:prSet presAssocID="{8B0E22F0-0F8F-43A1-AD64-A7639DCE1275}" presName="sibTrans" presStyleLbl="sibTrans1D1" presStyleIdx="7" presStyleCnt="8"/>
      <dgm:spPr/>
      <dgm:t>
        <a:bodyPr/>
        <a:lstStyle/>
        <a:p>
          <a:endParaRPr lang="en-US"/>
        </a:p>
      </dgm:t>
    </dgm:pt>
    <dgm:pt modelId="{4E2DCC7F-8A90-46A5-9C26-770FAA905709}" type="pres">
      <dgm:prSet presAssocID="{8B0E22F0-0F8F-43A1-AD64-A7639DCE1275}" presName="connectorText" presStyleLbl="sibTrans1D1" presStyleIdx="7" presStyleCnt="8"/>
      <dgm:spPr/>
      <dgm:t>
        <a:bodyPr/>
        <a:lstStyle/>
        <a:p>
          <a:endParaRPr lang="en-US"/>
        </a:p>
      </dgm:t>
    </dgm:pt>
    <dgm:pt modelId="{ECE9A613-FE88-4B3C-B788-F08BBD811AD5}" type="pres">
      <dgm:prSet presAssocID="{27701B84-E7BC-4638-A610-43636AEF5668}" presName="node" presStyleLbl="node1" presStyleIdx="8" presStyleCnt="9" custScaleX="98264" custScaleY="66459">
        <dgm:presLayoutVars>
          <dgm:bulletEnabled val="1"/>
        </dgm:presLayoutVars>
      </dgm:prSet>
      <dgm:spPr/>
      <dgm:t>
        <a:bodyPr/>
        <a:lstStyle/>
        <a:p>
          <a:endParaRPr lang="en-US"/>
        </a:p>
      </dgm:t>
    </dgm:pt>
  </dgm:ptLst>
  <dgm:cxnLst>
    <dgm:cxn modelId="{C488EB03-2079-405F-A11F-82B1A9EECA96}" srcId="{1A6D7923-522D-4E9A-8605-A2F84603D1CA}" destId="{8C0DC2BA-9439-4300-80FD-2A5EE86026F3}" srcOrd="1" destOrd="0" parTransId="{57641EB2-B051-4A25-BABD-7C2BEF5E5DFC}" sibTransId="{1484AF5C-C703-43EE-806C-DD83F3769270}"/>
    <dgm:cxn modelId="{C9BE0A4B-7919-4DEA-AE99-315D1D7EE968}" srcId="{1A6D7923-522D-4E9A-8605-A2F84603D1CA}" destId="{E3E8C5D0-ECD8-4B61-8C84-C69E13191213}" srcOrd="3" destOrd="0" parTransId="{E10D91D3-1614-4631-8B9D-B26AD38332A8}" sibTransId="{078BF8C0-BA7F-4A69-BAD9-C726C46ED169}"/>
    <dgm:cxn modelId="{FE119FBD-2828-4AAD-B457-4B0C0066F760}" srcId="{1A6D7923-522D-4E9A-8605-A2F84603D1CA}" destId="{27701B84-E7BC-4638-A610-43636AEF5668}" srcOrd="8" destOrd="0" parTransId="{17936972-F627-40A8-917C-468F58C17B81}" sibTransId="{FF73496F-F3C6-4F4E-BD75-E52E51B5F529}"/>
    <dgm:cxn modelId="{358D9FE0-8CAE-4644-8FEF-765A6183C905}" srcId="{1A6D7923-522D-4E9A-8605-A2F84603D1CA}" destId="{1CC7A201-CA88-40B2-8125-17DD7348A84A}" srcOrd="6" destOrd="0" parTransId="{8929DCA1-6502-42CA-BF4F-4631C9E31DDD}" sibTransId="{32EDE610-DC99-4B9F-94C8-1FCE6EB66A8A}"/>
    <dgm:cxn modelId="{22FA12E8-83DC-4BED-ABCF-AA561976C7E1}" type="presOf" srcId="{27701B84-E7BC-4638-A610-43636AEF5668}" destId="{ECE9A613-FE88-4B3C-B788-F08BBD811AD5}" srcOrd="0" destOrd="0" presId="urn:microsoft.com/office/officeart/2005/8/layout/bProcess3"/>
    <dgm:cxn modelId="{C10F3BEC-56A3-4271-9FE3-B818834D2AC5}" type="presOf" srcId="{1484AF5C-C703-43EE-806C-DD83F3769270}" destId="{331A36D6-828D-4C07-8094-1E073CE66D26}" srcOrd="1" destOrd="0" presId="urn:microsoft.com/office/officeart/2005/8/layout/bProcess3"/>
    <dgm:cxn modelId="{C46DF022-8705-40DF-A425-6E1E656B6973}" type="presOf" srcId="{32EDE610-DC99-4B9F-94C8-1FCE6EB66A8A}" destId="{84BD668B-8197-4D39-9BA3-CD89B4FD8728}" srcOrd="1" destOrd="0" presId="urn:microsoft.com/office/officeart/2005/8/layout/bProcess3"/>
    <dgm:cxn modelId="{C2CF93E7-2C81-4942-8CD5-F1B244BC0134}" srcId="{1A6D7923-522D-4E9A-8605-A2F84603D1CA}" destId="{60AFA346-27C9-4539-B9D7-90119BA321B0}" srcOrd="4" destOrd="0" parTransId="{D89CDFE6-AAD3-447F-87B6-275654C1F610}" sibTransId="{020E451E-9DA5-4FC2-936B-93DA670CB242}"/>
    <dgm:cxn modelId="{FB5362CB-92D0-4F68-AF0C-57521DD1E314}" type="presOf" srcId="{E7D62A25-7F39-4707-8397-3E30ACC9AE51}" destId="{88431D46-D566-41A2-8471-596B90D68FFE}" srcOrd="0" destOrd="0" presId="urn:microsoft.com/office/officeart/2005/8/layout/bProcess3"/>
    <dgm:cxn modelId="{8BDDA3FF-C3D5-449D-BA6F-B827B991CF97}" type="presOf" srcId="{8B0E22F0-0F8F-43A1-AD64-A7639DCE1275}" destId="{91EC182F-7959-42B3-9AE4-2A15AFF7D151}" srcOrd="0" destOrd="0" presId="urn:microsoft.com/office/officeart/2005/8/layout/bProcess3"/>
    <dgm:cxn modelId="{586213FE-AA28-4D58-9A4E-F7E5399EA8B8}" srcId="{1A6D7923-522D-4E9A-8605-A2F84603D1CA}" destId="{64A90B5D-9BF4-44F1-B4D9-B64C85F0070C}" srcOrd="5" destOrd="0" parTransId="{E5526AFE-26F8-4BD3-813C-9848FA04C817}" sibTransId="{350CEF33-DD9B-4426-A4A5-E2B73F5A65F6}"/>
    <dgm:cxn modelId="{A54E860F-C09F-407A-BA86-DF907ABD8630}" type="presOf" srcId="{350CEF33-DD9B-4426-A4A5-E2B73F5A65F6}" destId="{AFC465E6-D25F-4774-831F-E8F25489007C}" srcOrd="0" destOrd="0" presId="urn:microsoft.com/office/officeart/2005/8/layout/bProcess3"/>
    <dgm:cxn modelId="{CEA9E707-0329-4EF2-9585-D759222361BF}" type="presOf" srcId="{38A4D360-252D-40FC-9AFE-62C45E954539}" destId="{9A558B3D-E539-4F6E-837D-6F36FFDC03A6}" srcOrd="0" destOrd="0" presId="urn:microsoft.com/office/officeart/2005/8/layout/bProcess3"/>
    <dgm:cxn modelId="{5463E7B8-3C53-4332-9B2C-2499A2E7EC60}" srcId="{1A6D7923-522D-4E9A-8605-A2F84603D1CA}" destId="{2917D3C5-4972-412A-9D73-A058DA175EE3}" srcOrd="2" destOrd="0" parTransId="{AC18A5F4-531C-422A-BAFC-841F9D56946B}" sibTransId="{230A5E98-430B-4DE5-965D-53FDB24375F0}"/>
    <dgm:cxn modelId="{64BCCEA0-60AC-422A-A955-385B41FE3403}" type="presOf" srcId="{64A90B5D-9BF4-44F1-B4D9-B64C85F0070C}" destId="{69B2078C-33CD-4456-8A1C-EA66B59765FB}" srcOrd="0" destOrd="0" presId="urn:microsoft.com/office/officeart/2005/8/layout/bProcess3"/>
    <dgm:cxn modelId="{E7982D63-9BC0-4FA4-B141-2AABD9944655}" type="presOf" srcId="{2917D3C5-4972-412A-9D73-A058DA175EE3}" destId="{DB5934A5-27A2-47B3-9D53-3E2355024AEC}" srcOrd="0" destOrd="0" presId="urn:microsoft.com/office/officeart/2005/8/layout/bProcess3"/>
    <dgm:cxn modelId="{B8DC84B4-57E2-48D9-872D-935A94B0EF1A}" type="presOf" srcId="{020E451E-9DA5-4FC2-936B-93DA670CB242}" destId="{24E3BDBD-6965-45E4-BAD7-48516F373F3E}" srcOrd="1" destOrd="0" presId="urn:microsoft.com/office/officeart/2005/8/layout/bProcess3"/>
    <dgm:cxn modelId="{601CE41B-7EAF-411D-BC55-39B0194A85C8}" srcId="{1A6D7923-522D-4E9A-8605-A2F84603D1CA}" destId="{E7D62A25-7F39-4707-8397-3E30ACC9AE51}" srcOrd="0" destOrd="0" parTransId="{8B0BBBC1-CB13-4155-A3D8-621A254540B9}" sibTransId="{7FF97782-8FC0-4BEE-B83E-439B2DDFF20D}"/>
    <dgm:cxn modelId="{9BF8CF3E-284A-473A-B7D8-EA17B0083C8F}" type="presOf" srcId="{230A5E98-430B-4DE5-965D-53FDB24375F0}" destId="{730C4172-B98D-4FF8-BA1D-B6CC087088B3}" srcOrd="1" destOrd="0" presId="urn:microsoft.com/office/officeart/2005/8/layout/bProcess3"/>
    <dgm:cxn modelId="{38992D2E-3D1A-4B22-AEBE-5E9E5C60183B}" type="presOf" srcId="{1A6D7923-522D-4E9A-8605-A2F84603D1CA}" destId="{B26C1F0E-ABD7-4F60-B542-E0E31382AC64}" srcOrd="0" destOrd="0" presId="urn:microsoft.com/office/officeart/2005/8/layout/bProcess3"/>
    <dgm:cxn modelId="{C560ABA9-785B-4F39-883E-173112261C1A}" type="presOf" srcId="{7FF97782-8FC0-4BEE-B83E-439B2DDFF20D}" destId="{1EF2462B-BC8E-43B9-AF3A-1D58DBE95E9F}" srcOrd="0" destOrd="0" presId="urn:microsoft.com/office/officeart/2005/8/layout/bProcess3"/>
    <dgm:cxn modelId="{C18C578F-451D-4C54-935F-51CB6148BD53}" type="presOf" srcId="{60AFA346-27C9-4539-B9D7-90119BA321B0}" destId="{F294D9EC-7665-4413-9E66-295C6EE9AE42}" srcOrd="0" destOrd="0" presId="urn:microsoft.com/office/officeart/2005/8/layout/bProcess3"/>
    <dgm:cxn modelId="{E31F493C-2810-4FF4-8095-A4E3C1E6CA15}" type="presOf" srcId="{1484AF5C-C703-43EE-806C-DD83F3769270}" destId="{70696ECF-FB29-4415-9E8C-07E77C7B0138}" srcOrd="0" destOrd="0" presId="urn:microsoft.com/office/officeart/2005/8/layout/bProcess3"/>
    <dgm:cxn modelId="{C6E162D0-778D-43A7-B27A-4511B68C5467}" type="presOf" srcId="{078BF8C0-BA7F-4A69-BAD9-C726C46ED169}" destId="{B7203F38-0A23-4E8A-A534-EF438600F1C0}" srcOrd="0" destOrd="0" presId="urn:microsoft.com/office/officeart/2005/8/layout/bProcess3"/>
    <dgm:cxn modelId="{42309FF6-A9A0-44F9-A352-4F05FEFA27FF}" type="presOf" srcId="{078BF8C0-BA7F-4A69-BAD9-C726C46ED169}" destId="{7A0334C8-8646-4694-8B80-C691B6C78F41}" srcOrd="1" destOrd="0" presId="urn:microsoft.com/office/officeart/2005/8/layout/bProcess3"/>
    <dgm:cxn modelId="{C1EF0035-68D5-4DE9-A5C5-09DC35AE48B5}" type="presOf" srcId="{350CEF33-DD9B-4426-A4A5-E2B73F5A65F6}" destId="{68490350-62AF-4440-9279-95F8D9FEFF0F}" srcOrd="1" destOrd="0" presId="urn:microsoft.com/office/officeart/2005/8/layout/bProcess3"/>
    <dgm:cxn modelId="{E10B4161-6B4B-4B10-8F90-7B6C6F9D1147}" type="presOf" srcId="{E3E8C5D0-ECD8-4B61-8C84-C69E13191213}" destId="{1D1A8873-14D8-42F1-881B-63F551614E3D}" srcOrd="0" destOrd="0" presId="urn:microsoft.com/office/officeart/2005/8/layout/bProcess3"/>
    <dgm:cxn modelId="{527D9841-15CA-41A3-946C-90F84BE375B0}" type="presOf" srcId="{32EDE610-DC99-4B9F-94C8-1FCE6EB66A8A}" destId="{4AD9D88A-F3A3-44FD-B399-64A3DECF7FCE}" srcOrd="0" destOrd="0" presId="urn:microsoft.com/office/officeart/2005/8/layout/bProcess3"/>
    <dgm:cxn modelId="{F1D4432F-D8E2-4BE1-94A8-9798CD947454}" type="presOf" srcId="{8B0E22F0-0F8F-43A1-AD64-A7639DCE1275}" destId="{4E2DCC7F-8A90-46A5-9C26-770FAA905709}" srcOrd="1" destOrd="0" presId="urn:microsoft.com/office/officeart/2005/8/layout/bProcess3"/>
    <dgm:cxn modelId="{9DDD1B0B-867F-4F2F-83B2-2D0B8529E34B}" type="presOf" srcId="{7FF97782-8FC0-4BEE-B83E-439B2DDFF20D}" destId="{A6F8080B-70B8-430E-AE03-3AD025AC71BB}" srcOrd="1" destOrd="0" presId="urn:microsoft.com/office/officeart/2005/8/layout/bProcess3"/>
    <dgm:cxn modelId="{FE045A1F-7814-4396-9074-B9AB19A7C31D}" type="presOf" srcId="{1CC7A201-CA88-40B2-8125-17DD7348A84A}" destId="{E251529B-C452-48B4-9DA9-7E030CA426CE}" srcOrd="0" destOrd="0" presId="urn:microsoft.com/office/officeart/2005/8/layout/bProcess3"/>
    <dgm:cxn modelId="{F66F884C-9461-4FCD-B0FE-B5AACF4FEFBA}" type="presOf" srcId="{230A5E98-430B-4DE5-965D-53FDB24375F0}" destId="{5F427829-271D-4107-A044-D46B51AA199F}" srcOrd="0" destOrd="0" presId="urn:microsoft.com/office/officeart/2005/8/layout/bProcess3"/>
    <dgm:cxn modelId="{494E5FD4-DE95-49BA-AE94-099E55B7A67D}" srcId="{1A6D7923-522D-4E9A-8605-A2F84603D1CA}" destId="{38A4D360-252D-40FC-9AFE-62C45E954539}" srcOrd="7" destOrd="0" parTransId="{89C6F368-36F0-47E0-9D61-DD6031A54FE3}" sibTransId="{8B0E22F0-0F8F-43A1-AD64-A7639DCE1275}"/>
    <dgm:cxn modelId="{617C4D23-6582-4529-BF9B-28D3FB5CF306}" type="presOf" srcId="{8C0DC2BA-9439-4300-80FD-2A5EE86026F3}" destId="{4E3C8BCE-CA0D-4DDD-8DEC-0C12265BD09E}" srcOrd="0" destOrd="0" presId="urn:microsoft.com/office/officeart/2005/8/layout/bProcess3"/>
    <dgm:cxn modelId="{F625CC00-595E-4C10-B411-B83FA66F996F}" type="presOf" srcId="{020E451E-9DA5-4FC2-936B-93DA670CB242}" destId="{10356E88-5852-4367-A3EF-85DD6ECEA908}" srcOrd="0" destOrd="0" presId="urn:microsoft.com/office/officeart/2005/8/layout/bProcess3"/>
    <dgm:cxn modelId="{532EE0A8-5A49-4536-BA20-8FD8EF1E0D1B}" type="presParOf" srcId="{B26C1F0E-ABD7-4F60-B542-E0E31382AC64}" destId="{88431D46-D566-41A2-8471-596B90D68FFE}" srcOrd="0" destOrd="0" presId="urn:microsoft.com/office/officeart/2005/8/layout/bProcess3"/>
    <dgm:cxn modelId="{0668CFAE-5E10-4422-9B04-B5BA42860070}" type="presParOf" srcId="{B26C1F0E-ABD7-4F60-B542-E0E31382AC64}" destId="{1EF2462B-BC8E-43B9-AF3A-1D58DBE95E9F}" srcOrd="1" destOrd="0" presId="urn:microsoft.com/office/officeart/2005/8/layout/bProcess3"/>
    <dgm:cxn modelId="{EBA16E78-CCBC-40AC-ABA2-F9BC739F2288}" type="presParOf" srcId="{1EF2462B-BC8E-43B9-AF3A-1D58DBE95E9F}" destId="{A6F8080B-70B8-430E-AE03-3AD025AC71BB}" srcOrd="0" destOrd="0" presId="urn:microsoft.com/office/officeart/2005/8/layout/bProcess3"/>
    <dgm:cxn modelId="{5C3F085A-F6C5-4622-B6EF-A565AF6E98C6}" type="presParOf" srcId="{B26C1F0E-ABD7-4F60-B542-E0E31382AC64}" destId="{4E3C8BCE-CA0D-4DDD-8DEC-0C12265BD09E}" srcOrd="2" destOrd="0" presId="urn:microsoft.com/office/officeart/2005/8/layout/bProcess3"/>
    <dgm:cxn modelId="{CDD6E07D-9916-450F-B337-EFDE0813AD64}" type="presParOf" srcId="{B26C1F0E-ABD7-4F60-B542-E0E31382AC64}" destId="{70696ECF-FB29-4415-9E8C-07E77C7B0138}" srcOrd="3" destOrd="0" presId="urn:microsoft.com/office/officeart/2005/8/layout/bProcess3"/>
    <dgm:cxn modelId="{27B5DA53-8DEC-4780-B7E9-1E3556EC3969}" type="presParOf" srcId="{70696ECF-FB29-4415-9E8C-07E77C7B0138}" destId="{331A36D6-828D-4C07-8094-1E073CE66D26}" srcOrd="0" destOrd="0" presId="urn:microsoft.com/office/officeart/2005/8/layout/bProcess3"/>
    <dgm:cxn modelId="{082D221F-1499-4867-B944-4311B17FC3C0}" type="presParOf" srcId="{B26C1F0E-ABD7-4F60-B542-E0E31382AC64}" destId="{DB5934A5-27A2-47B3-9D53-3E2355024AEC}" srcOrd="4" destOrd="0" presId="urn:microsoft.com/office/officeart/2005/8/layout/bProcess3"/>
    <dgm:cxn modelId="{D0D4176B-C0D2-4BF7-926B-EC850B242CE7}" type="presParOf" srcId="{B26C1F0E-ABD7-4F60-B542-E0E31382AC64}" destId="{5F427829-271D-4107-A044-D46B51AA199F}" srcOrd="5" destOrd="0" presId="urn:microsoft.com/office/officeart/2005/8/layout/bProcess3"/>
    <dgm:cxn modelId="{9CF93C2A-84AF-49BF-884E-AD11C51EDFFC}" type="presParOf" srcId="{5F427829-271D-4107-A044-D46B51AA199F}" destId="{730C4172-B98D-4FF8-BA1D-B6CC087088B3}" srcOrd="0" destOrd="0" presId="urn:microsoft.com/office/officeart/2005/8/layout/bProcess3"/>
    <dgm:cxn modelId="{D5D01265-4393-4F25-89A1-B82F0E6281B0}" type="presParOf" srcId="{B26C1F0E-ABD7-4F60-B542-E0E31382AC64}" destId="{1D1A8873-14D8-42F1-881B-63F551614E3D}" srcOrd="6" destOrd="0" presId="urn:microsoft.com/office/officeart/2005/8/layout/bProcess3"/>
    <dgm:cxn modelId="{8BB343EC-CDBE-4C47-95C5-692680BA3215}" type="presParOf" srcId="{B26C1F0E-ABD7-4F60-B542-E0E31382AC64}" destId="{B7203F38-0A23-4E8A-A534-EF438600F1C0}" srcOrd="7" destOrd="0" presId="urn:microsoft.com/office/officeart/2005/8/layout/bProcess3"/>
    <dgm:cxn modelId="{F7BF795E-F387-4DA3-BD29-6266CE92D90F}" type="presParOf" srcId="{B7203F38-0A23-4E8A-A534-EF438600F1C0}" destId="{7A0334C8-8646-4694-8B80-C691B6C78F41}" srcOrd="0" destOrd="0" presId="urn:microsoft.com/office/officeart/2005/8/layout/bProcess3"/>
    <dgm:cxn modelId="{A6F5964E-D933-445D-8283-CB044E20A92E}" type="presParOf" srcId="{B26C1F0E-ABD7-4F60-B542-E0E31382AC64}" destId="{F294D9EC-7665-4413-9E66-295C6EE9AE42}" srcOrd="8" destOrd="0" presId="urn:microsoft.com/office/officeart/2005/8/layout/bProcess3"/>
    <dgm:cxn modelId="{0C2EEBF9-D7F3-43A6-BD21-C9F8AF1B3294}" type="presParOf" srcId="{B26C1F0E-ABD7-4F60-B542-E0E31382AC64}" destId="{10356E88-5852-4367-A3EF-85DD6ECEA908}" srcOrd="9" destOrd="0" presId="urn:microsoft.com/office/officeart/2005/8/layout/bProcess3"/>
    <dgm:cxn modelId="{FE5060BB-9910-4BDE-8A40-65AD5186A5A5}" type="presParOf" srcId="{10356E88-5852-4367-A3EF-85DD6ECEA908}" destId="{24E3BDBD-6965-45E4-BAD7-48516F373F3E}" srcOrd="0" destOrd="0" presId="urn:microsoft.com/office/officeart/2005/8/layout/bProcess3"/>
    <dgm:cxn modelId="{EB7F9F29-9D61-48C2-B3EB-E676A5CF9FF2}" type="presParOf" srcId="{B26C1F0E-ABD7-4F60-B542-E0E31382AC64}" destId="{69B2078C-33CD-4456-8A1C-EA66B59765FB}" srcOrd="10" destOrd="0" presId="urn:microsoft.com/office/officeart/2005/8/layout/bProcess3"/>
    <dgm:cxn modelId="{A8B92A4C-3DD2-424B-8EBA-625088ABC35F}" type="presParOf" srcId="{B26C1F0E-ABD7-4F60-B542-E0E31382AC64}" destId="{AFC465E6-D25F-4774-831F-E8F25489007C}" srcOrd="11" destOrd="0" presId="urn:microsoft.com/office/officeart/2005/8/layout/bProcess3"/>
    <dgm:cxn modelId="{9BBAD618-6A69-4390-AD6C-BA6BBE280C9C}" type="presParOf" srcId="{AFC465E6-D25F-4774-831F-E8F25489007C}" destId="{68490350-62AF-4440-9279-95F8D9FEFF0F}" srcOrd="0" destOrd="0" presId="urn:microsoft.com/office/officeart/2005/8/layout/bProcess3"/>
    <dgm:cxn modelId="{D1C43FF1-8B21-40DA-9678-7115CE5590CA}" type="presParOf" srcId="{B26C1F0E-ABD7-4F60-B542-E0E31382AC64}" destId="{E251529B-C452-48B4-9DA9-7E030CA426CE}" srcOrd="12" destOrd="0" presId="urn:microsoft.com/office/officeart/2005/8/layout/bProcess3"/>
    <dgm:cxn modelId="{749635C5-78C1-49DD-A2B5-C301D0928803}" type="presParOf" srcId="{B26C1F0E-ABD7-4F60-B542-E0E31382AC64}" destId="{4AD9D88A-F3A3-44FD-B399-64A3DECF7FCE}" srcOrd="13" destOrd="0" presId="urn:microsoft.com/office/officeart/2005/8/layout/bProcess3"/>
    <dgm:cxn modelId="{7CD1F7A8-84A8-4E31-9B40-2C1F59DD5E94}" type="presParOf" srcId="{4AD9D88A-F3A3-44FD-B399-64A3DECF7FCE}" destId="{84BD668B-8197-4D39-9BA3-CD89B4FD8728}" srcOrd="0" destOrd="0" presId="urn:microsoft.com/office/officeart/2005/8/layout/bProcess3"/>
    <dgm:cxn modelId="{45BBEE2F-2FFE-4B73-AC60-6FECF79D4316}" type="presParOf" srcId="{B26C1F0E-ABD7-4F60-B542-E0E31382AC64}" destId="{9A558B3D-E539-4F6E-837D-6F36FFDC03A6}" srcOrd="14" destOrd="0" presId="urn:microsoft.com/office/officeart/2005/8/layout/bProcess3"/>
    <dgm:cxn modelId="{72874173-9610-404C-97F8-84D229EB4781}" type="presParOf" srcId="{B26C1F0E-ABD7-4F60-B542-E0E31382AC64}" destId="{91EC182F-7959-42B3-9AE4-2A15AFF7D151}" srcOrd="15" destOrd="0" presId="urn:microsoft.com/office/officeart/2005/8/layout/bProcess3"/>
    <dgm:cxn modelId="{B7D1D585-9C05-4438-B1A6-9BFB391E987B}" type="presParOf" srcId="{91EC182F-7959-42B3-9AE4-2A15AFF7D151}" destId="{4E2DCC7F-8A90-46A5-9C26-770FAA905709}" srcOrd="0" destOrd="0" presId="urn:microsoft.com/office/officeart/2005/8/layout/bProcess3"/>
    <dgm:cxn modelId="{878ACFC8-1A95-498F-8E86-E791DB9C683B}" type="presParOf" srcId="{B26C1F0E-ABD7-4F60-B542-E0E31382AC64}" destId="{ECE9A613-FE88-4B3C-B788-F08BBD811AD5}" srcOrd="16" destOrd="0" presId="urn:microsoft.com/office/officeart/2005/8/layout/b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300A078-424E-4799-B362-80C3E01C20EC}">
      <dsp:nvSpPr>
        <dsp:cNvPr id="0" name=""/>
        <dsp:cNvSpPr/>
      </dsp:nvSpPr>
      <dsp:spPr>
        <a:xfrm>
          <a:off x="0" y="1657887"/>
          <a:ext cx="12029049" cy="2210516"/>
        </a:xfrm>
        <a:prstGeom prst="notched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E3FB31-C194-420C-9EE5-F0AAED163041}">
      <dsp:nvSpPr>
        <dsp:cNvPr id="0" name=""/>
        <dsp:cNvSpPr/>
      </dsp:nvSpPr>
      <dsp:spPr>
        <a:xfrm>
          <a:off x="3280" y="0"/>
          <a:ext cx="981912" cy="22105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00075">
            <a:lnSpc>
              <a:spcPct val="90000"/>
            </a:lnSpc>
            <a:spcBef>
              <a:spcPct val="0"/>
            </a:spcBef>
            <a:spcAft>
              <a:spcPct val="35000"/>
            </a:spcAft>
          </a:pPr>
          <a:r>
            <a:rPr lang="en-US" sz="1350" b="1" kern="1200" dirty="0"/>
            <a:t>02 October 2020</a:t>
          </a:r>
          <a:r>
            <a:rPr lang="en-US" sz="1350" kern="1200" dirty="0"/>
            <a:t>: The ITAs were published</a:t>
          </a:r>
          <a:endParaRPr lang="en-ZA" sz="1350" kern="1200" dirty="0"/>
        </a:p>
      </dsp:txBody>
      <dsp:txXfrm>
        <a:off x="3280" y="0"/>
        <a:ext cx="981912" cy="2210516"/>
      </dsp:txXfrm>
    </dsp:sp>
    <dsp:sp modelId="{73826C9D-B6E5-4873-AAF0-977EBF9BA873}">
      <dsp:nvSpPr>
        <dsp:cNvPr id="0" name=""/>
        <dsp:cNvSpPr/>
      </dsp:nvSpPr>
      <dsp:spPr>
        <a:xfrm>
          <a:off x="217922" y="2486831"/>
          <a:ext cx="552629" cy="552629"/>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733A08-92C1-4663-9EA9-080C4AC8148A}">
      <dsp:nvSpPr>
        <dsp:cNvPr id="0" name=""/>
        <dsp:cNvSpPr/>
      </dsp:nvSpPr>
      <dsp:spPr>
        <a:xfrm>
          <a:off x="1034288" y="3315775"/>
          <a:ext cx="981912" cy="22105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00075">
            <a:lnSpc>
              <a:spcPct val="90000"/>
            </a:lnSpc>
            <a:spcBef>
              <a:spcPct val="0"/>
            </a:spcBef>
            <a:spcAft>
              <a:spcPct val="35000"/>
            </a:spcAft>
          </a:pPr>
          <a:r>
            <a:rPr lang="en-US" sz="1350" b="1" kern="1200" dirty="0"/>
            <a:t>22 December 2020</a:t>
          </a:r>
          <a:r>
            <a:rPr lang="en-US" sz="1350" kern="1200" dirty="0"/>
            <a:t>: Telkom filed court application to set aside the ITAs</a:t>
          </a:r>
          <a:endParaRPr lang="en-ZA" sz="1350" kern="1200" dirty="0"/>
        </a:p>
      </dsp:txBody>
      <dsp:txXfrm>
        <a:off x="1034288" y="3315775"/>
        <a:ext cx="981912" cy="2210516"/>
      </dsp:txXfrm>
    </dsp:sp>
    <dsp:sp modelId="{FB178631-B39C-4802-9B24-44968F3BCBC0}">
      <dsp:nvSpPr>
        <dsp:cNvPr id="0" name=""/>
        <dsp:cNvSpPr/>
      </dsp:nvSpPr>
      <dsp:spPr>
        <a:xfrm>
          <a:off x="1248929" y="2486831"/>
          <a:ext cx="552629" cy="552629"/>
        </a:xfrm>
        <a:prstGeom prst="ellipse">
          <a:avLst/>
        </a:prstGeom>
        <a:solidFill>
          <a:schemeClr val="accent5">
            <a:hueOff val="-844818"/>
            <a:satOff val="-2177"/>
            <a:lumOff val="-1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C0AA16-B54D-40F3-AF73-F96036C5F7EE}">
      <dsp:nvSpPr>
        <dsp:cNvPr id="0" name=""/>
        <dsp:cNvSpPr/>
      </dsp:nvSpPr>
      <dsp:spPr>
        <a:xfrm>
          <a:off x="2065296" y="0"/>
          <a:ext cx="1037792" cy="22105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00075">
            <a:lnSpc>
              <a:spcPct val="90000"/>
            </a:lnSpc>
            <a:spcBef>
              <a:spcPct val="0"/>
            </a:spcBef>
            <a:spcAft>
              <a:spcPct val="35000"/>
            </a:spcAft>
          </a:pPr>
          <a:r>
            <a:rPr lang="en-US" sz="1350" b="1" kern="1200" dirty="0"/>
            <a:t>28 December 2020</a:t>
          </a:r>
          <a:r>
            <a:rPr lang="en-US" sz="1350" kern="1200" dirty="0"/>
            <a:t>: 6 applications were received</a:t>
          </a:r>
          <a:endParaRPr lang="en-ZA" sz="1350" kern="1200" dirty="0"/>
        </a:p>
      </dsp:txBody>
      <dsp:txXfrm>
        <a:off x="2065296" y="0"/>
        <a:ext cx="1037792" cy="2210516"/>
      </dsp:txXfrm>
    </dsp:sp>
    <dsp:sp modelId="{A4C2A407-8913-42A9-89BB-CC7A5D38D171}">
      <dsp:nvSpPr>
        <dsp:cNvPr id="0" name=""/>
        <dsp:cNvSpPr/>
      </dsp:nvSpPr>
      <dsp:spPr>
        <a:xfrm>
          <a:off x="2307878" y="2486831"/>
          <a:ext cx="552629" cy="552629"/>
        </a:xfrm>
        <a:prstGeom prst="ellipse">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6FC2C4-974C-4F6C-A2C7-5D4CB8712EA5}">
      <dsp:nvSpPr>
        <dsp:cNvPr id="0" name=""/>
        <dsp:cNvSpPr/>
      </dsp:nvSpPr>
      <dsp:spPr>
        <a:xfrm>
          <a:off x="3152184" y="3315775"/>
          <a:ext cx="981912" cy="22105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00075">
            <a:lnSpc>
              <a:spcPct val="90000"/>
            </a:lnSpc>
            <a:spcBef>
              <a:spcPct val="0"/>
            </a:spcBef>
            <a:spcAft>
              <a:spcPct val="35000"/>
            </a:spcAft>
          </a:pPr>
          <a:r>
            <a:rPr lang="en-US" sz="1350" b="1" kern="1200" dirty="0"/>
            <a:t>12 January 2021</a:t>
          </a:r>
          <a:r>
            <a:rPr lang="en-US" sz="1350" kern="1200" dirty="0"/>
            <a:t>: e.tv  filed court papers to set aside the ITAs</a:t>
          </a:r>
          <a:endParaRPr lang="en-ZA" sz="1350" kern="1200" dirty="0"/>
        </a:p>
      </dsp:txBody>
      <dsp:txXfrm>
        <a:off x="3152184" y="3315775"/>
        <a:ext cx="981912" cy="2210516"/>
      </dsp:txXfrm>
    </dsp:sp>
    <dsp:sp modelId="{EA999FAA-BEDE-48D9-B9E0-BC0CA81F9438}">
      <dsp:nvSpPr>
        <dsp:cNvPr id="0" name=""/>
        <dsp:cNvSpPr/>
      </dsp:nvSpPr>
      <dsp:spPr>
        <a:xfrm>
          <a:off x="3366826" y="2486831"/>
          <a:ext cx="552629" cy="552629"/>
        </a:xfrm>
        <a:prstGeom prst="ellipse">
          <a:avLst/>
        </a:prstGeom>
        <a:solidFill>
          <a:schemeClr val="accent5">
            <a:hueOff val="-2534453"/>
            <a:satOff val="-6532"/>
            <a:lumOff val="-4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D55343-A829-4E3C-BEF3-A9F1F72D3898}">
      <dsp:nvSpPr>
        <dsp:cNvPr id="0" name=""/>
        <dsp:cNvSpPr/>
      </dsp:nvSpPr>
      <dsp:spPr>
        <a:xfrm>
          <a:off x="4183192" y="0"/>
          <a:ext cx="1173905" cy="22105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00075">
            <a:lnSpc>
              <a:spcPct val="90000"/>
            </a:lnSpc>
            <a:spcBef>
              <a:spcPct val="0"/>
            </a:spcBef>
            <a:spcAft>
              <a:spcPct val="35000"/>
            </a:spcAft>
          </a:pPr>
          <a:r>
            <a:rPr lang="en-US" sz="1350" b="1" kern="1200" dirty="0"/>
            <a:t>27 January 2021</a:t>
          </a:r>
          <a:r>
            <a:rPr lang="en-US" sz="1350" kern="1200" dirty="0"/>
            <a:t>: MTN filed its separate application against certain aspects of the auction ITA</a:t>
          </a:r>
          <a:endParaRPr lang="en-ZA" sz="1350" kern="1200" dirty="0"/>
        </a:p>
      </dsp:txBody>
      <dsp:txXfrm>
        <a:off x="4183192" y="0"/>
        <a:ext cx="1173905" cy="2210516"/>
      </dsp:txXfrm>
    </dsp:sp>
    <dsp:sp modelId="{35C08719-FC2A-4A5B-A57B-7F5CF2D8DCDE}">
      <dsp:nvSpPr>
        <dsp:cNvPr id="0" name=""/>
        <dsp:cNvSpPr/>
      </dsp:nvSpPr>
      <dsp:spPr>
        <a:xfrm>
          <a:off x="4493830" y="2486831"/>
          <a:ext cx="552629" cy="552629"/>
        </a:xfrm>
        <a:prstGeom prst="ellipse">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C753799-072C-47FF-BEA7-097932061EB2}">
      <dsp:nvSpPr>
        <dsp:cNvPr id="0" name=""/>
        <dsp:cNvSpPr/>
      </dsp:nvSpPr>
      <dsp:spPr>
        <a:xfrm>
          <a:off x="5406193" y="3315775"/>
          <a:ext cx="1367833" cy="22105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00075">
            <a:lnSpc>
              <a:spcPct val="90000"/>
            </a:lnSpc>
            <a:spcBef>
              <a:spcPct val="0"/>
            </a:spcBef>
            <a:spcAft>
              <a:spcPct val="35000"/>
            </a:spcAft>
          </a:pPr>
          <a:r>
            <a:rPr lang="en-US" sz="1350" b="1" kern="1200" dirty="0"/>
            <a:t>23 February 2021</a:t>
          </a:r>
          <a:r>
            <a:rPr lang="en-US" sz="1350" kern="1200" dirty="0"/>
            <a:t>: Vodacom submitted its counter application against that of MTN</a:t>
          </a:r>
          <a:endParaRPr lang="en-ZA" sz="1350" kern="1200" dirty="0"/>
        </a:p>
      </dsp:txBody>
      <dsp:txXfrm>
        <a:off x="5406193" y="3315775"/>
        <a:ext cx="1367833" cy="2210516"/>
      </dsp:txXfrm>
    </dsp:sp>
    <dsp:sp modelId="{646A70CA-A2AD-4430-90F5-EAEBD5828077}">
      <dsp:nvSpPr>
        <dsp:cNvPr id="0" name=""/>
        <dsp:cNvSpPr/>
      </dsp:nvSpPr>
      <dsp:spPr>
        <a:xfrm>
          <a:off x="5813795" y="2486831"/>
          <a:ext cx="552629" cy="552629"/>
        </a:xfrm>
        <a:prstGeom prst="ellipse">
          <a:avLst/>
        </a:prstGeom>
        <a:solidFill>
          <a:schemeClr val="accent5">
            <a:hueOff val="-4224089"/>
            <a:satOff val="-10887"/>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21AB48-6BFD-4600-8099-3F9D78AAEB6B}">
      <dsp:nvSpPr>
        <dsp:cNvPr id="0" name=""/>
        <dsp:cNvSpPr/>
      </dsp:nvSpPr>
      <dsp:spPr>
        <a:xfrm>
          <a:off x="6823122" y="0"/>
          <a:ext cx="1471856" cy="22105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00075">
            <a:lnSpc>
              <a:spcPct val="90000"/>
            </a:lnSpc>
            <a:spcBef>
              <a:spcPct val="0"/>
            </a:spcBef>
            <a:spcAft>
              <a:spcPct val="35000"/>
            </a:spcAft>
          </a:pPr>
          <a:r>
            <a:rPr lang="en-US" sz="1350" b="1" kern="1200" dirty="0"/>
            <a:t>08 March 2021</a:t>
          </a:r>
          <a:r>
            <a:rPr lang="en-US" sz="1350" kern="1200" dirty="0"/>
            <a:t>: Authority was interdicted from proceeding with the licensing process pending hearing of Part C of Telkom’s application </a:t>
          </a:r>
          <a:endParaRPr lang="en-ZA" sz="1350" kern="1200" dirty="0"/>
        </a:p>
      </dsp:txBody>
      <dsp:txXfrm>
        <a:off x="6823122" y="0"/>
        <a:ext cx="1471856" cy="2210516"/>
      </dsp:txXfrm>
    </dsp:sp>
    <dsp:sp modelId="{32ABDF0C-AA04-4107-8213-4E1F38B13EE6}">
      <dsp:nvSpPr>
        <dsp:cNvPr id="0" name=""/>
        <dsp:cNvSpPr/>
      </dsp:nvSpPr>
      <dsp:spPr>
        <a:xfrm>
          <a:off x="7282736" y="2486831"/>
          <a:ext cx="552629" cy="552629"/>
        </a:xfrm>
        <a:prstGeom prst="ellipse">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39C3F9-2ABD-47D7-87C9-9AB3589E05E8}">
      <dsp:nvSpPr>
        <dsp:cNvPr id="0" name=""/>
        <dsp:cNvSpPr/>
      </dsp:nvSpPr>
      <dsp:spPr>
        <a:xfrm>
          <a:off x="8344075" y="3315775"/>
          <a:ext cx="1208969" cy="22105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00075">
            <a:lnSpc>
              <a:spcPct val="90000"/>
            </a:lnSpc>
            <a:spcBef>
              <a:spcPct val="0"/>
            </a:spcBef>
            <a:spcAft>
              <a:spcPct val="35000"/>
            </a:spcAft>
          </a:pPr>
          <a:r>
            <a:rPr lang="en-US" sz="1350" b="1" kern="1200" dirty="0"/>
            <a:t>March to September 2021</a:t>
          </a:r>
          <a:r>
            <a:rPr lang="en-US" sz="1350" kern="1200" dirty="0"/>
            <a:t>: </a:t>
          </a:r>
          <a:r>
            <a:rPr lang="en-ZA" sz="1350" kern="1200" dirty="0"/>
            <a:t>Parties to litigation underwent settlement negotiations</a:t>
          </a:r>
        </a:p>
      </dsp:txBody>
      <dsp:txXfrm>
        <a:off x="8344075" y="3315775"/>
        <a:ext cx="1208969" cy="2210516"/>
      </dsp:txXfrm>
    </dsp:sp>
    <dsp:sp modelId="{91563E14-5FE7-469F-B143-72B394FEA07C}">
      <dsp:nvSpPr>
        <dsp:cNvPr id="0" name=""/>
        <dsp:cNvSpPr/>
      </dsp:nvSpPr>
      <dsp:spPr>
        <a:xfrm>
          <a:off x="8672245" y="2486831"/>
          <a:ext cx="552629" cy="552629"/>
        </a:xfrm>
        <a:prstGeom prst="ellipse">
          <a:avLst/>
        </a:prstGeom>
        <a:solidFill>
          <a:schemeClr val="accent5">
            <a:hueOff val="-5913725"/>
            <a:satOff val="-15242"/>
            <a:lumOff val="-102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B1901A-7066-4B7F-81FE-5DD080A55FC4}">
      <dsp:nvSpPr>
        <dsp:cNvPr id="0" name=""/>
        <dsp:cNvSpPr/>
      </dsp:nvSpPr>
      <dsp:spPr>
        <a:xfrm>
          <a:off x="9602140" y="0"/>
          <a:ext cx="1220723" cy="22105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00075">
            <a:lnSpc>
              <a:spcPct val="90000"/>
            </a:lnSpc>
            <a:spcBef>
              <a:spcPct val="0"/>
            </a:spcBef>
            <a:spcAft>
              <a:spcPct val="35000"/>
            </a:spcAft>
          </a:pPr>
          <a:r>
            <a:rPr lang="en-US" sz="1350" b="1" kern="1200" dirty="0"/>
            <a:t>15 September 2021</a:t>
          </a:r>
          <a:r>
            <a:rPr lang="en-US" sz="1350" kern="1200" dirty="0"/>
            <a:t>: High Court granted a Court Order, amongst other things, setting aside the decision to publish the ITAs</a:t>
          </a:r>
          <a:endParaRPr lang="en-ZA" sz="1350" kern="1200" dirty="0"/>
        </a:p>
      </dsp:txBody>
      <dsp:txXfrm>
        <a:off x="9602140" y="0"/>
        <a:ext cx="1220723" cy="2210516"/>
      </dsp:txXfrm>
    </dsp:sp>
    <dsp:sp modelId="{24267711-790C-40EE-A852-3A5488554A56}">
      <dsp:nvSpPr>
        <dsp:cNvPr id="0" name=""/>
        <dsp:cNvSpPr/>
      </dsp:nvSpPr>
      <dsp:spPr>
        <a:xfrm>
          <a:off x="9936187" y="2486831"/>
          <a:ext cx="552629" cy="552629"/>
        </a:xfrm>
        <a:prstGeom prst="ellipse">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CF17A51-4745-499F-81BE-CAD156C13B34}">
      <dsp:nvSpPr>
        <dsp:cNvPr id="0" name=""/>
        <dsp:cNvSpPr/>
      </dsp:nvSpPr>
      <dsp:spPr>
        <a:xfrm>
          <a:off x="2753844" y="640084"/>
          <a:ext cx="495183" cy="91440"/>
        </a:xfrm>
        <a:custGeom>
          <a:avLst/>
          <a:gdLst/>
          <a:ahLst/>
          <a:cxnLst/>
          <a:rect l="0" t="0" r="0" b="0"/>
          <a:pathLst>
            <a:path>
              <a:moveTo>
                <a:pt x="0" y="45823"/>
              </a:moveTo>
              <a:lnTo>
                <a:pt x="264691" y="45823"/>
              </a:lnTo>
              <a:lnTo>
                <a:pt x="264691" y="45720"/>
              </a:lnTo>
              <a:lnTo>
                <a:pt x="495183" y="45720"/>
              </a:lnTo>
            </a:path>
          </a:pathLst>
        </a:custGeom>
        <a:noFill/>
        <a:ln w="6350" cap="flat" cmpd="sng" algn="ctr">
          <a:solidFill>
            <a:schemeClr val="accent6">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2988292" y="683175"/>
        <a:ext cx="26289" cy="5257"/>
      </dsp:txXfrm>
    </dsp:sp>
    <dsp:sp modelId="{C55F78A7-3BB9-4638-919A-85066EAEA28D}">
      <dsp:nvSpPr>
        <dsp:cNvPr id="0" name=""/>
        <dsp:cNvSpPr/>
      </dsp:nvSpPr>
      <dsp:spPr>
        <a:xfrm>
          <a:off x="469629" y="103"/>
          <a:ext cx="2286015" cy="1371609"/>
        </a:xfrm>
        <a:prstGeom prst="rect">
          <a:avLst/>
        </a:prstGeom>
        <a:solidFill>
          <a:schemeClr val="accent6">
            <a:lumMod val="20000"/>
            <a:lumOff val="8000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GB" sz="1700" kern="1200" dirty="0"/>
            <a:t>1 October 2021: Publication of the IM to kick-start the process again</a:t>
          </a:r>
        </a:p>
      </dsp:txBody>
      <dsp:txXfrm>
        <a:off x="469629" y="103"/>
        <a:ext cx="2286015" cy="1371609"/>
      </dsp:txXfrm>
    </dsp:sp>
    <dsp:sp modelId="{38EF473E-E5ED-44D4-B851-87CE33A29020}">
      <dsp:nvSpPr>
        <dsp:cNvPr id="0" name=""/>
        <dsp:cNvSpPr/>
      </dsp:nvSpPr>
      <dsp:spPr>
        <a:xfrm>
          <a:off x="5565643" y="640084"/>
          <a:ext cx="495183" cy="91440"/>
        </a:xfrm>
        <a:custGeom>
          <a:avLst/>
          <a:gdLst/>
          <a:ahLst/>
          <a:cxnLst/>
          <a:rect l="0" t="0" r="0" b="0"/>
          <a:pathLst>
            <a:path>
              <a:moveTo>
                <a:pt x="0" y="45720"/>
              </a:moveTo>
              <a:lnTo>
                <a:pt x="264691" y="45720"/>
              </a:lnTo>
              <a:lnTo>
                <a:pt x="264691" y="45823"/>
              </a:lnTo>
              <a:lnTo>
                <a:pt x="495183" y="45823"/>
              </a:lnTo>
            </a:path>
          </a:pathLst>
        </a:custGeom>
        <a:noFill/>
        <a:ln w="6350" cap="flat" cmpd="sng" algn="ctr">
          <a:solidFill>
            <a:schemeClr val="accent6">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5800090" y="683175"/>
        <a:ext cx="26289" cy="5257"/>
      </dsp:txXfrm>
    </dsp:sp>
    <dsp:sp modelId="{66C4E6D7-F619-45F8-8C7F-6EED16367C58}">
      <dsp:nvSpPr>
        <dsp:cNvPr id="0" name=""/>
        <dsp:cNvSpPr/>
      </dsp:nvSpPr>
      <dsp:spPr>
        <a:xfrm>
          <a:off x="3281428" y="0"/>
          <a:ext cx="2286015" cy="1371609"/>
        </a:xfrm>
        <a:prstGeom prst="rect">
          <a:avLst/>
        </a:prstGeom>
        <a:solidFill>
          <a:schemeClr val="accent6">
            <a:lumMod val="20000"/>
            <a:lumOff val="8000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GB" sz="1700" kern="1200" dirty="0"/>
            <a:t>15 October 2021: Online workshop held in respect of the published IM</a:t>
          </a:r>
        </a:p>
      </dsp:txBody>
      <dsp:txXfrm>
        <a:off x="3281428" y="0"/>
        <a:ext cx="2286015" cy="1371609"/>
      </dsp:txXfrm>
    </dsp:sp>
    <dsp:sp modelId="{8F2E339A-64AE-45C8-A5E7-CCB0B3CF828D}">
      <dsp:nvSpPr>
        <dsp:cNvPr id="0" name=""/>
        <dsp:cNvSpPr/>
      </dsp:nvSpPr>
      <dsp:spPr>
        <a:xfrm>
          <a:off x="8377442" y="640187"/>
          <a:ext cx="495183" cy="91440"/>
        </a:xfrm>
        <a:custGeom>
          <a:avLst/>
          <a:gdLst/>
          <a:ahLst/>
          <a:cxnLst/>
          <a:rect l="0" t="0" r="0" b="0"/>
          <a:pathLst>
            <a:path>
              <a:moveTo>
                <a:pt x="0" y="45720"/>
              </a:moveTo>
              <a:lnTo>
                <a:pt x="495183" y="45720"/>
              </a:lnTo>
            </a:path>
          </a:pathLst>
        </a:custGeom>
        <a:noFill/>
        <a:ln w="6350" cap="flat" cmpd="sng" algn="ctr">
          <a:solidFill>
            <a:schemeClr val="accent6">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p>
      </dsp:txBody>
      <dsp:txXfrm>
        <a:off x="8611889" y="683278"/>
        <a:ext cx="26289" cy="5257"/>
      </dsp:txXfrm>
    </dsp:sp>
    <dsp:sp modelId="{CF281AB7-E7CE-458F-A887-EF5B5A4E5BF5}">
      <dsp:nvSpPr>
        <dsp:cNvPr id="0" name=""/>
        <dsp:cNvSpPr/>
      </dsp:nvSpPr>
      <dsp:spPr>
        <a:xfrm>
          <a:off x="6093227" y="103"/>
          <a:ext cx="2286015" cy="1371609"/>
        </a:xfrm>
        <a:prstGeom prst="rect">
          <a:avLst/>
        </a:prstGeom>
        <a:solidFill>
          <a:schemeClr val="accent6">
            <a:lumMod val="20000"/>
            <a:lumOff val="8000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a:t>01 November 2021: Closing date for  public representations</a:t>
          </a:r>
          <a:endParaRPr lang="en-ZA" sz="1700" kern="1200" dirty="0"/>
        </a:p>
      </dsp:txBody>
      <dsp:txXfrm>
        <a:off x="6093227" y="103"/>
        <a:ext cx="2286015" cy="1371609"/>
      </dsp:txXfrm>
    </dsp:sp>
    <dsp:sp modelId="{D9064F51-D847-4E6C-A396-5EA07C9661B7}">
      <dsp:nvSpPr>
        <dsp:cNvPr id="0" name=""/>
        <dsp:cNvSpPr/>
      </dsp:nvSpPr>
      <dsp:spPr>
        <a:xfrm>
          <a:off x="1612637" y="1369912"/>
          <a:ext cx="8435396" cy="495183"/>
        </a:xfrm>
        <a:custGeom>
          <a:avLst/>
          <a:gdLst/>
          <a:ahLst/>
          <a:cxnLst/>
          <a:rect l="0" t="0" r="0" b="0"/>
          <a:pathLst>
            <a:path>
              <a:moveTo>
                <a:pt x="8435396" y="0"/>
              </a:moveTo>
              <a:lnTo>
                <a:pt x="8435396" y="264691"/>
              </a:lnTo>
              <a:lnTo>
                <a:pt x="0" y="264691"/>
              </a:lnTo>
              <a:lnTo>
                <a:pt x="0" y="495183"/>
              </a:lnTo>
            </a:path>
          </a:pathLst>
        </a:custGeom>
        <a:noFill/>
        <a:ln w="6350" cap="flat" cmpd="sng" algn="ctr">
          <a:solidFill>
            <a:schemeClr val="accent6">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p>
      </dsp:txBody>
      <dsp:txXfrm>
        <a:off x="5619041" y="1614875"/>
        <a:ext cx="422588" cy="5257"/>
      </dsp:txXfrm>
    </dsp:sp>
    <dsp:sp modelId="{51FBB8FE-6773-4362-A27B-58C5E468C9F6}">
      <dsp:nvSpPr>
        <dsp:cNvPr id="0" name=""/>
        <dsp:cNvSpPr/>
      </dsp:nvSpPr>
      <dsp:spPr>
        <a:xfrm>
          <a:off x="8905026" y="103"/>
          <a:ext cx="2286015" cy="1371609"/>
        </a:xfrm>
        <a:prstGeom prst="rect">
          <a:avLst/>
        </a:prstGeom>
        <a:solidFill>
          <a:schemeClr val="accent6">
            <a:lumMod val="20000"/>
            <a:lumOff val="8000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a:t>16 November 2021:  Updated  IM for 2</a:t>
          </a:r>
          <a:r>
            <a:rPr lang="en-US" sz="1700" kern="1200" baseline="30000" dirty="0"/>
            <a:t>nd</a:t>
          </a:r>
          <a:r>
            <a:rPr lang="en-US" sz="1700" kern="1200" dirty="0"/>
            <a:t> round of consultations published</a:t>
          </a:r>
          <a:endParaRPr lang="en-ZA" sz="1700" kern="1200" dirty="0"/>
        </a:p>
      </dsp:txBody>
      <dsp:txXfrm>
        <a:off x="8905026" y="103"/>
        <a:ext cx="2286015" cy="1371609"/>
      </dsp:txXfrm>
    </dsp:sp>
    <dsp:sp modelId="{C0D91BDB-CFE1-46DE-8218-D1C39DC6DB19}">
      <dsp:nvSpPr>
        <dsp:cNvPr id="0" name=""/>
        <dsp:cNvSpPr/>
      </dsp:nvSpPr>
      <dsp:spPr>
        <a:xfrm>
          <a:off x="2753844" y="2537580"/>
          <a:ext cx="495183" cy="91440"/>
        </a:xfrm>
        <a:custGeom>
          <a:avLst/>
          <a:gdLst/>
          <a:ahLst/>
          <a:cxnLst/>
          <a:rect l="0" t="0" r="0" b="0"/>
          <a:pathLst>
            <a:path>
              <a:moveTo>
                <a:pt x="0" y="45720"/>
              </a:moveTo>
              <a:lnTo>
                <a:pt x="495183" y="45720"/>
              </a:lnTo>
            </a:path>
          </a:pathLst>
        </a:custGeom>
        <a:noFill/>
        <a:ln w="6350" cap="flat" cmpd="sng" algn="ctr">
          <a:solidFill>
            <a:schemeClr val="accent6">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p>
      </dsp:txBody>
      <dsp:txXfrm>
        <a:off x="2988292" y="2580671"/>
        <a:ext cx="26289" cy="5257"/>
      </dsp:txXfrm>
    </dsp:sp>
    <dsp:sp modelId="{FE4790F2-B390-4A06-99D9-EC17C75F201D}">
      <dsp:nvSpPr>
        <dsp:cNvPr id="0" name=""/>
        <dsp:cNvSpPr/>
      </dsp:nvSpPr>
      <dsp:spPr>
        <a:xfrm>
          <a:off x="469629" y="1897495"/>
          <a:ext cx="2286015" cy="1371609"/>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a:t>30 November 2021: Closing date for public representations on the 2</a:t>
          </a:r>
          <a:r>
            <a:rPr lang="en-US" sz="1700" kern="1200" baseline="30000" dirty="0"/>
            <a:t>nd</a:t>
          </a:r>
          <a:r>
            <a:rPr lang="en-US" sz="1700" kern="1200" dirty="0"/>
            <a:t> IM</a:t>
          </a:r>
          <a:endParaRPr lang="en-ZA" sz="1700" kern="1200" dirty="0"/>
        </a:p>
      </dsp:txBody>
      <dsp:txXfrm>
        <a:off x="469629" y="1897495"/>
        <a:ext cx="2286015" cy="1371609"/>
      </dsp:txXfrm>
    </dsp:sp>
    <dsp:sp modelId="{30F2D415-9FA7-4033-965B-B2DF7A4D6C62}">
      <dsp:nvSpPr>
        <dsp:cNvPr id="0" name=""/>
        <dsp:cNvSpPr/>
      </dsp:nvSpPr>
      <dsp:spPr>
        <a:xfrm>
          <a:off x="5565643" y="2537580"/>
          <a:ext cx="495183" cy="91440"/>
        </a:xfrm>
        <a:custGeom>
          <a:avLst/>
          <a:gdLst/>
          <a:ahLst/>
          <a:cxnLst/>
          <a:rect l="0" t="0" r="0" b="0"/>
          <a:pathLst>
            <a:path>
              <a:moveTo>
                <a:pt x="0" y="45720"/>
              </a:moveTo>
              <a:lnTo>
                <a:pt x="495183" y="45720"/>
              </a:lnTo>
            </a:path>
          </a:pathLst>
        </a:custGeom>
        <a:noFill/>
        <a:ln w="6350" cap="flat" cmpd="sng" algn="ctr">
          <a:solidFill>
            <a:schemeClr val="accent6">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p>
      </dsp:txBody>
      <dsp:txXfrm>
        <a:off x="5800090" y="2580671"/>
        <a:ext cx="26289" cy="5257"/>
      </dsp:txXfrm>
    </dsp:sp>
    <dsp:sp modelId="{D6ACAF14-FC2C-4ACA-8748-8FE97B44A254}">
      <dsp:nvSpPr>
        <dsp:cNvPr id="0" name=""/>
        <dsp:cNvSpPr/>
      </dsp:nvSpPr>
      <dsp:spPr>
        <a:xfrm>
          <a:off x="3281428" y="1897495"/>
          <a:ext cx="2286015" cy="1371609"/>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a:t>10 December 2021: Publication of the amended ITA</a:t>
          </a:r>
          <a:endParaRPr lang="en-ZA" sz="1700" kern="1200" dirty="0"/>
        </a:p>
      </dsp:txBody>
      <dsp:txXfrm>
        <a:off x="3281428" y="1897495"/>
        <a:ext cx="2286015" cy="1371609"/>
      </dsp:txXfrm>
    </dsp:sp>
    <dsp:sp modelId="{E33EF6C3-F7A6-480A-BE42-37835B5383A8}">
      <dsp:nvSpPr>
        <dsp:cNvPr id="0" name=""/>
        <dsp:cNvSpPr/>
      </dsp:nvSpPr>
      <dsp:spPr>
        <a:xfrm>
          <a:off x="8377442" y="2537580"/>
          <a:ext cx="495183" cy="91440"/>
        </a:xfrm>
        <a:custGeom>
          <a:avLst/>
          <a:gdLst/>
          <a:ahLst/>
          <a:cxnLst/>
          <a:rect l="0" t="0" r="0" b="0"/>
          <a:pathLst>
            <a:path>
              <a:moveTo>
                <a:pt x="0" y="45720"/>
              </a:moveTo>
              <a:lnTo>
                <a:pt x="495183" y="45720"/>
              </a:lnTo>
            </a:path>
          </a:pathLst>
        </a:custGeom>
        <a:noFill/>
        <a:ln w="6350" cap="flat" cmpd="sng" algn="ctr">
          <a:solidFill>
            <a:schemeClr val="accent6">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p>
      </dsp:txBody>
      <dsp:txXfrm>
        <a:off x="8611889" y="2580671"/>
        <a:ext cx="26289" cy="5257"/>
      </dsp:txXfrm>
    </dsp:sp>
    <dsp:sp modelId="{56AF5FA3-FF0E-42FC-85C1-EC0B20DD0E11}">
      <dsp:nvSpPr>
        <dsp:cNvPr id="0" name=""/>
        <dsp:cNvSpPr/>
      </dsp:nvSpPr>
      <dsp:spPr>
        <a:xfrm>
          <a:off x="6093227" y="1897495"/>
          <a:ext cx="2286015" cy="1371609"/>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a:t>31 January 2022: Closing date for receiving applications</a:t>
          </a:r>
          <a:endParaRPr lang="en-ZA" sz="1700" kern="1200" dirty="0"/>
        </a:p>
      </dsp:txBody>
      <dsp:txXfrm>
        <a:off x="6093227" y="1897495"/>
        <a:ext cx="2286015" cy="1371609"/>
      </dsp:txXfrm>
    </dsp:sp>
    <dsp:sp modelId="{47F55988-E48A-42DB-94A9-4488F9AF9405}">
      <dsp:nvSpPr>
        <dsp:cNvPr id="0" name=""/>
        <dsp:cNvSpPr/>
      </dsp:nvSpPr>
      <dsp:spPr>
        <a:xfrm>
          <a:off x="1612637" y="3267305"/>
          <a:ext cx="8435396" cy="495183"/>
        </a:xfrm>
        <a:custGeom>
          <a:avLst/>
          <a:gdLst/>
          <a:ahLst/>
          <a:cxnLst/>
          <a:rect l="0" t="0" r="0" b="0"/>
          <a:pathLst>
            <a:path>
              <a:moveTo>
                <a:pt x="8435396" y="0"/>
              </a:moveTo>
              <a:lnTo>
                <a:pt x="8435396" y="264691"/>
              </a:lnTo>
              <a:lnTo>
                <a:pt x="0" y="264691"/>
              </a:lnTo>
              <a:lnTo>
                <a:pt x="0" y="495183"/>
              </a:lnTo>
            </a:path>
          </a:pathLst>
        </a:custGeom>
        <a:noFill/>
        <a:ln w="6350" cap="flat" cmpd="sng" algn="ctr">
          <a:solidFill>
            <a:schemeClr val="accent6">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p>
      </dsp:txBody>
      <dsp:txXfrm>
        <a:off x="5619041" y="3512267"/>
        <a:ext cx="422588" cy="5257"/>
      </dsp:txXfrm>
    </dsp:sp>
    <dsp:sp modelId="{34DEBC1E-6AD6-4B9A-9E8D-AD7A16147C33}">
      <dsp:nvSpPr>
        <dsp:cNvPr id="0" name=""/>
        <dsp:cNvSpPr/>
      </dsp:nvSpPr>
      <dsp:spPr>
        <a:xfrm>
          <a:off x="8905026" y="1897495"/>
          <a:ext cx="2286015" cy="1371609"/>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a:t>21 February 2022: Announcement of Qualified Bidders</a:t>
          </a:r>
          <a:endParaRPr lang="en-ZA" sz="1700" kern="1200" dirty="0"/>
        </a:p>
      </dsp:txBody>
      <dsp:txXfrm>
        <a:off x="8905026" y="1897495"/>
        <a:ext cx="2286015" cy="1371609"/>
      </dsp:txXfrm>
    </dsp:sp>
    <dsp:sp modelId="{B5DDC239-A664-4F00-A8FC-DE50FC241703}">
      <dsp:nvSpPr>
        <dsp:cNvPr id="0" name=""/>
        <dsp:cNvSpPr/>
      </dsp:nvSpPr>
      <dsp:spPr>
        <a:xfrm>
          <a:off x="469629" y="3794888"/>
          <a:ext cx="2286015" cy="1371609"/>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a:t>01 March 2022: Start of the Auction</a:t>
          </a:r>
          <a:endParaRPr lang="en-ZA" sz="1700" kern="1200" dirty="0"/>
        </a:p>
      </dsp:txBody>
      <dsp:txXfrm>
        <a:off x="469629" y="3794888"/>
        <a:ext cx="2286015" cy="137160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B025D7B-7ECE-45CD-BBF0-5C03495D57FE}">
      <dsp:nvSpPr>
        <dsp:cNvPr id="0" name=""/>
        <dsp:cNvSpPr/>
      </dsp:nvSpPr>
      <dsp:spPr>
        <a:xfrm>
          <a:off x="526635" y="29006"/>
          <a:ext cx="3314445" cy="722659"/>
        </a:xfrm>
        <a:prstGeom prst="roundRect">
          <a:avLst>
            <a:gd name="adj" fmla="val 10000"/>
          </a:avLst>
        </a:prstGeom>
        <a:solidFill>
          <a:srgbClr val="62908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en-US" sz="2200" kern="1200" dirty="0"/>
            <a:t>Electronic Communications Act No 36 of 2005 (ECA)</a:t>
          </a:r>
        </a:p>
      </dsp:txBody>
      <dsp:txXfrm>
        <a:off x="526635" y="29006"/>
        <a:ext cx="3314445" cy="722659"/>
      </dsp:txXfrm>
    </dsp:sp>
    <dsp:sp modelId="{B9B66046-3BC4-4D63-801F-5977A781716C}">
      <dsp:nvSpPr>
        <dsp:cNvPr id="0" name=""/>
        <dsp:cNvSpPr/>
      </dsp:nvSpPr>
      <dsp:spPr>
        <a:xfrm>
          <a:off x="858080" y="751665"/>
          <a:ext cx="320134" cy="1051734"/>
        </a:xfrm>
        <a:custGeom>
          <a:avLst/>
          <a:gdLst/>
          <a:ahLst/>
          <a:cxnLst/>
          <a:rect l="0" t="0" r="0" b="0"/>
          <a:pathLst>
            <a:path>
              <a:moveTo>
                <a:pt x="0" y="0"/>
              </a:moveTo>
              <a:lnTo>
                <a:pt x="0" y="1051734"/>
              </a:lnTo>
              <a:lnTo>
                <a:pt x="320134" y="105173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8FD3CF2-B013-4BB1-92F7-8DB419D408C2}">
      <dsp:nvSpPr>
        <dsp:cNvPr id="0" name=""/>
        <dsp:cNvSpPr/>
      </dsp:nvSpPr>
      <dsp:spPr>
        <a:xfrm>
          <a:off x="1178214" y="1174679"/>
          <a:ext cx="4306120" cy="125744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a:t>Section 56 - 59 of  the ECA outlines how election broadcasts  should be handled by broadcasters, political parties and ICASA – including </a:t>
          </a:r>
          <a:r>
            <a:rPr lang="en-US" sz="1600" b="1" kern="1200" dirty="0"/>
            <a:t>equitable treatment of political parties and independent candidates by broadcasters </a:t>
          </a:r>
          <a:r>
            <a:rPr lang="en-US" sz="1600" kern="1200" dirty="0"/>
            <a:t>during election period</a:t>
          </a:r>
        </a:p>
      </dsp:txBody>
      <dsp:txXfrm>
        <a:off x="1178214" y="1174679"/>
        <a:ext cx="4306120" cy="1257441"/>
      </dsp:txXfrm>
    </dsp:sp>
    <dsp:sp modelId="{44F1A372-320A-4F3A-B608-106F2A91323F}">
      <dsp:nvSpPr>
        <dsp:cNvPr id="0" name=""/>
        <dsp:cNvSpPr/>
      </dsp:nvSpPr>
      <dsp:spPr>
        <a:xfrm>
          <a:off x="858080" y="751665"/>
          <a:ext cx="320134" cy="2831702"/>
        </a:xfrm>
        <a:custGeom>
          <a:avLst/>
          <a:gdLst/>
          <a:ahLst/>
          <a:cxnLst/>
          <a:rect l="0" t="0" r="0" b="0"/>
          <a:pathLst>
            <a:path>
              <a:moveTo>
                <a:pt x="0" y="0"/>
              </a:moveTo>
              <a:lnTo>
                <a:pt x="0" y="2831702"/>
              </a:lnTo>
              <a:lnTo>
                <a:pt x="320134" y="283170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A962210-1177-4F24-85C9-2C4BD10C5275}">
      <dsp:nvSpPr>
        <dsp:cNvPr id="0" name=""/>
        <dsp:cNvSpPr/>
      </dsp:nvSpPr>
      <dsp:spPr>
        <a:xfrm>
          <a:off x="1178214" y="2882599"/>
          <a:ext cx="4526358" cy="14015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533400">
            <a:lnSpc>
              <a:spcPct val="90000"/>
            </a:lnSpc>
            <a:spcBef>
              <a:spcPct val="0"/>
            </a:spcBef>
            <a:spcAft>
              <a:spcPct val="35000"/>
            </a:spcAft>
            <a:buNone/>
          </a:pPr>
          <a:r>
            <a:rPr lang="en-GB" sz="1600" kern="1200" dirty="0">
              <a:solidFill>
                <a:schemeClr val="tx1"/>
              </a:solidFill>
              <a:latin typeface="+mn-lt"/>
              <a:ea typeface="+mn-ea"/>
              <a:cs typeface="+mn-cs"/>
            </a:rPr>
            <a:t>The Authority is required to review the elections broadcasting regulations to assess their relevance every election year. </a:t>
          </a:r>
          <a:r>
            <a:rPr lang="en-GB" sz="1600" kern="1200" dirty="0">
              <a:solidFill>
                <a:schemeClr val="tx1"/>
              </a:solidFill>
              <a:latin typeface="+mn-lt"/>
              <a:ea typeface="Verdana" panose="020B0604030504040204" pitchFamily="34" charset="0"/>
            </a:rPr>
            <a:t>ICASA prescribed the Municipal Elections Party Elections Broadcasts and Political Advertisements Amendment Regulations, 2021</a:t>
          </a:r>
          <a:endParaRPr lang="en-GB" sz="1600" kern="1200" dirty="0">
            <a:solidFill>
              <a:prstClr val="black">
                <a:hueOff val="0"/>
                <a:satOff val="0"/>
                <a:lumOff val="0"/>
                <a:alphaOff val="0"/>
              </a:prstClr>
            </a:solidFill>
            <a:latin typeface="Calibri" panose="020F0502020204030204"/>
            <a:ea typeface="+mn-ea"/>
            <a:cs typeface="+mn-cs"/>
          </a:endParaRPr>
        </a:p>
      </dsp:txBody>
      <dsp:txXfrm>
        <a:off x="1178214" y="2882599"/>
        <a:ext cx="4526358" cy="1401538"/>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47F888-E5D7-4293-A979-8D416072A10D}">
      <dsp:nvSpPr>
        <dsp:cNvPr id="0" name=""/>
        <dsp:cNvSpPr/>
      </dsp:nvSpPr>
      <dsp:spPr>
        <a:xfrm rot="16200000">
          <a:off x="-1133171" y="1135706"/>
          <a:ext cx="4759113" cy="2487699"/>
        </a:xfrm>
        <a:prstGeom prst="flowChartManualOperation">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buFont typeface="Wingdings" panose="05000000000000000000" pitchFamily="2" charset="2"/>
            <a:buChar char="q"/>
          </a:pPr>
          <a:r>
            <a:rPr lang="en-GB" sz="1800" b="1" kern="1200" dirty="0"/>
            <a:t>Pursuant to the </a:t>
          </a:r>
          <a:r>
            <a:rPr lang="en-GB" sz="1800" b="1" i="1" kern="1200" dirty="0"/>
            <a:t>New Nation Movement NPC </a:t>
          </a:r>
          <a:r>
            <a:rPr lang="en-GB" sz="1800" b="1" kern="1200" dirty="0"/>
            <a:t>Constitutional Court judgement, airtime slots were allocated to both political parties and independent candidates to broadcast their PEBs during the elections broadcast period  </a:t>
          </a:r>
        </a:p>
      </dsp:txBody>
      <dsp:txXfrm rot="16200000">
        <a:off x="-1133171" y="1135706"/>
        <a:ext cx="4759113" cy="2487699"/>
      </dsp:txXfrm>
    </dsp:sp>
    <dsp:sp modelId="{972AC325-9073-4216-8015-619F15E04D34}">
      <dsp:nvSpPr>
        <dsp:cNvPr id="0" name=""/>
        <dsp:cNvSpPr/>
      </dsp:nvSpPr>
      <dsp:spPr>
        <a:xfrm rot="16200000">
          <a:off x="1541105" y="1135706"/>
          <a:ext cx="4759113" cy="2487699"/>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800" b="1" kern="1200" dirty="0"/>
            <a:t>The Authority increased the availability of PEB </a:t>
          </a:r>
          <a:r>
            <a:rPr lang="en-GB" sz="1800" b="1" u="sng" kern="1200" dirty="0"/>
            <a:t>airtime slots from 8 to 10. </a:t>
          </a:r>
        </a:p>
        <a:p>
          <a:pPr marL="0" lvl="0" algn="ctr" defTabSz="800100">
            <a:lnSpc>
              <a:spcPct val="90000"/>
            </a:lnSpc>
            <a:spcBef>
              <a:spcPct val="0"/>
            </a:spcBef>
            <a:spcAft>
              <a:spcPct val="35000"/>
            </a:spcAft>
            <a:buNone/>
          </a:pPr>
          <a:r>
            <a:rPr lang="en-GB" sz="1800" b="1" kern="1200" dirty="0"/>
            <a:t>SABC is obliged to make available, every day and throughout the election broadcast period, ten (10) time slots of fifty (50) seconds each for the broadcast of PEB </a:t>
          </a:r>
          <a:endParaRPr lang="en-US" sz="1800" b="1" kern="1200" dirty="0">
            <a:latin typeface="Calibri"/>
            <a:ea typeface="+mn-ea"/>
            <a:cs typeface="+mn-cs"/>
          </a:endParaRPr>
        </a:p>
      </dsp:txBody>
      <dsp:txXfrm rot="16200000">
        <a:off x="1541105" y="1135706"/>
        <a:ext cx="4759113" cy="2487699"/>
      </dsp:txXfrm>
    </dsp:sp>
    <dsp:sp modelId="{0E0BF666-4A8B-4631-B62C-A4CC323844DD}">
      <dsp:nvSpPr>
        <dsp:cNvPr id="0" name=""/>
        <dsp:cNvSpPr/>
      </dsp:nvSpPr>
      <dsp:spPr>
        <a:xfrm rot="16200000">
          <a:off x="4215381" y="1135706"/>
          <a:ext cx="4759113" cy="2487699"/>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buNone/>
          </a:pPr>
          <a:r>
            <a:rPr lang="en-GB" sz="1800" b="1" kern="1200" dirty="0"/>
            <a:t>Community and Commercial broadcasters</a:t>
          </a:r>
        </a:p>
        <a:p>
          <a:pPr lvl="0" algn="ctr" defTabSz="800100">
            <a:lnSpc>
              <a:spcPct val="90000"/>
            </a:lnSpc>
            <a:spcBef>
              <a:spcPct val="0"/>
            </a:spcBef>
            <a:spcAft>
              <a:spcPct val="35000"/>
            </a:spcAft>
            <a:buFont typeface="Wingdings" panose="05000000000000000000" pitchFamily="2" charset="2"/>
            <a:buChar char="Ø"/>
          </a:pPr>
          <a:r>
            <a:rPr lang="en-GB" sz="1800" b="1" kern="1200" dirty="0"/>
            <a:t>may elect to broadcast PEBs and, if they elect to do so, they must comply with the Regulations and the relevant provisions of the ECA</a:t>
          </a:r>
          <a:r>
            <a:rPr lang="en-GB" sz="2900" b="1" kern="1200" dirty="0"/>
            <a:t> </a:t>
          </a:r>
          <a:endParaRPr lang="en-US" sz="2900" b="1" kern="1200" dirty="0">
            <a:latin typeface="Calibri"/>
            <a:ea typeface="+mn-ea"/>
            <a:cs typeface="+mn-cs"/>
          </a:endParaRPr>
        </a:p>
      </dsp:txBody>
      <dsp:txXfrm rot="16200000">
        <a:off x="4215381" y="1135706"/>
        <a:ext cx="4759113" cy="2487699"/>
      </dsp:txXfrm>
    </dsp:sp>
    <dsp:sp modelId="{92D654B7-4240-4BDC-B389-C1937049AD43}">
      <dsp:nvSpPr>
        <dsp:cNvPr id="0" name=""/>
        <dsp:cNvSpPr/>
      </dsp:nvSpPr>
      <dsp:spPr>
        <a:xfrm rot="16200000">
          <a:off x="6889658" y="1135706"/>
          <a:ext cx="4759113" cy="2487699"/>
        </a:xfrm>
        <a:prstGeom prst="flowChartManualOperation">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buFont typeface="Wingdings" panose="05000000000000000000" pitchFamily="2" charset="2"/>
            <a:buChar char="q"/>
          </a:pPr>
          <a:r>
            <a:rPr lang="en-GB" sz="1800" b="1" kern="1200" dirty="0"/>
            <a:t>Political parties and independent candidates can use PAs provided for in the Regulations to access the electorate on the broadcasting services platform</a:t>
          </a:r>
          <a:endParaRPr lang="en-GB" sz="2600" b="1" kern="1200" dirty="0"/>
        </a:p>
      </dsp:txBody>
      <dsp:txXfrm rot="16200000">
        <a:off x="6889658" y="1135706"/>
        <a:ext cx="4759113" cy="2487699"/>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46EF3D-984C-4351-BF3B-557FABE620FC}" type="datetimeFigureOut">
              <a:rPr lang="en-GB" smtClean="0"/>
              <a:pPr/>
              <a:t>30/11/2021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EE00A9-84E5-49FA-944B-C856344429F6}" type="slidenum">
              <a:rPr lang="en-GB" smtClean="0"/>
              <a:pPr/>
              <a:t>‹#›</a:t>
            </a:fld>
            <a:endParaRPr lang="en-GB"/>
          </a:p>
        </p:txBody>
      </p:sp>
    </p:spTree>
    <p:extLst>
      <p:ext uri="{BB962C8B-B14F-4D97-AF65-F5344CB8AC3E}">
        <p14:creationId xmlns:p14="http://schemas.microsoft.com/office/powerpoint/2010/main" xmlns="" val="2838304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A1C2239-C8DC-ED4A-AC2A-5BEA44136A56}"/>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CA1BC2B1-F851-9C49-965B-E1583780353E}"/>
              </a:ext>
            </a:extLst>
          </p:cNvPr>
          <p:cNvSpPr>
            <a:spLocks noGrp="1"/>
          </p:cNvSpPr>
          <p:nvPr>
            <p:ph type="ctrTitle"/>
          </p:nvPr>
        </p:nvSpPr>
        <p:spPr>
          <a:xfrm>
            <a:off x="5583289" y="476173"/>
            <a:ext cx="6297855" cy="1717727"/>
          </a:xfrm>
        </p:spPr>
        <p:txBody>
          <a:bodyPr anchor="b"/>
          <a:lstStyle>
            <a:lvl1pPr algn="ctr">
              <a:defRPr sz="6000">
                <a:solidFill>
                  <a:schemeClr val="bg1"/>
                </a:solidFill>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xmlns="" id="{5C68CDA9-5718-D74C-91AC-5AC738CF9A8D}"/>
              </a:ext>
            </a:extLst>
          </p:cNvPr>
          <p:cNvSpPr>
            <a:spLocks noGrp="1"/>
          </p:cNvSpPr>
          <p:nvPr>
            <p:ph type="subTitle" idx="1"/>
          </p:nvPr>
        </p:nvSpPr>
        <p:spPr>
          <a:xfrm>
            <a:off x="5583288" y="2301140"/>
            <a:ext cx="6297855" cy="4965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4" name="Date Placeholder 3">
            <a:extLst>
              <a:ext uri="{FF2B5EF4-FFF2-40B4-BE49-F238E27FC236}">
                <a16:creationId xmlns:a16="http://schemas.microsoft.com/office/drawing/2014/main" xmlns="" id="{27ADD3C8-D4BB-3140-8BD2-162C082ED26C}"/>
              </a:ext>
            </a:extLst>
          </p:cNvPr>
          <p:cNvSpPr>
            <a:spLocks noGrp="1"/>
          </p:cNvSpPr>
          <p:nvPr>
            <p:ph type="dt" sz="half" idx="10"/>
          </p:nvPr>
        </p:nvSpPr>
        <p:spPr/>
        <p:txBody>
          <a:bodyPr/>
          <a:lstStyle>
            <a:lvl1pPr>
              <a:defRPr>
                <a:solidFill>
                  <a:schemeClr val="tx1"/>
                </a:solidFill>
              </a:defRPr>
            </a:lvl1pPr>
          </a:lstStyle>
          <a:p>
            <a:fld id="{247C3815-56C9-DA4C-B1D8-B52E2A521146}" type="datetimeFigureOut">
              <a:rPr lang="en-US" smtClean="0"/>
              <a:pPr/>
              <a:t>11/30/2021</a:t>
            </a:fld>
            <a:endParaRPr lang="en-US" dirty="0"/>
          </a:p>
        </p:txBody>
      </p:sp>
      <p:sp>
        <p:nvSpPr>
          <p:cNvPr id="5" name="Footer Placeholder 4">
            <a:extLst>
              <a:ext uri="{FF2B5EF4-FFF2-40B4-BE49-F238E27FC236}">
                <a16:creationId xmlns:a16="http://schemas.microsoft.com/office/drawing/2014/main" xmlns="" id="{DE211A4B-A858-2643-91A4-2D6156D1A2C4}"/>
              </a:ext>
            </a:extLst>
          </p:cNvPr>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xmlns="" id="{886A58F7-78D1-3642-917D-B5EEB1FEA1B4}"/>
              </a:ext>
            </a:extLst>
          </p:cNvPr>
          <p:cNvSpPr>
            <a:spLocks noGrp="1"/>
          </p:cNvSpPr>
          <p:nvPr>
            <p:ph type="sldNum" sz="quarter" idx="12"/>
          </p:nvPr>
        </p:nvSpPr>
        <p:spPr/>
        <p:txBody>
          <a:bodyPr/>
          <a:lstStyle>
            <a:lvl1pPr>
              <a:defRPr>
                <a:solidFill>
                  <a:schemeClr val="tx1"/>
                </a:solidFill>
              </a:defRPr>
            </a:lvl1pPr>
          </a:lstStyle>
          <a:p>
            <a:fld id="{AB3944B8-93EB-0C40-97F8-2AF9595C5204}" type="slidenum">
              <a:rPr lang="en-US" smtClean="0"/>
              <a:pPr/>
              <a:t>‹#›</a:t>
            </a:fld>
            <a:endParaRPr lang="en-US" dirty="0"/>
          </a:p>
        </p:txBody>
      </p:sp>
    </p:spTree>
    <p:extLst>
      <p:ext uri="{BB962C8B-B14F-4D97-AF65-F5344CB8AC3E}">
        <p14:creationId xmlns:p14="http://schemas.microsoft.com/office/powerpoint/2010/main" xmlns="" val="3700545852"/>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651158-76BF-8C40-9C47-41DD62A0599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99319A17-43A3-F343-A71C-14193643088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ABB322F2-3E5A-D744-9DA2-CCF2E9D67849}"/>
              </a:ext>
            </a:extLst>
          </p:cNvPr>
          <p:cNvSpPr>
            <a:spLocks noGrp="1"/>
          </p:cNvSpPr>
          <p:nvPr>
            <p:ph type="dt" sz="half" idx="10"/>
          </p:nvPr>
        </p:nvSpPr>
        <p:spPr/>
        <p:txBody>
          <a:bodyPr/>
          <a:lstStyle/>
          <a:p>
            <a:fld id="{247C3815-56C9-DA4C-B1D8-B52E2A521146}" type="datetimeFigureOut">
              <a:rPr lang="en-US" smtClean="0"/>
              <a:pPr/>
              <a:t>11/30/2021</a:t>
            </a:fld>
            <a:endParaRPr lang="en-US" dirty="0"/>
          </a:p>
        </p:txBody>
      </p:sp>
      <p:sp>
        <p:nvSpPr>
          <p:cNvPr id="5" name="Footer Placeholder 4">
            <a:extLst>
              <a:ext uri="{FF2B5EF4-FFF2-40B4-BE49-F238E27FC236}">
                <a16:creationId xmlns:a16="http://schemas.microsoft.com/office/drawing/2014/main" xmlns="" id="{17E6F074-E981-7F4E-A03D-00A43F45FE9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8BF6004D-7BA4-E344-A690-78226E58C869}"/>
              </a:ext>
            </a:extLst>
          </p:cNvPr>
          <p:cNvSpPr>
            <a:spLocks noGrp="1"/>
          </p:cNvSpPr>
          <p:nvPr>
            <p:ph type="sldNum" sz="quarter" idx="12"/>
          </p:nvPr>
        </p:nvSpPr>
        <p:spPr/>
        <p:txBody>
          <a:bodyPr/>
          <a:lstStyle/>
          <a:p>
            <a:fld id="{AB3944B8-93EB-0C40-97F8-2AF9595C5204}" type="slidenum">
              <a:rPr lang="en-US" smtClean="0"/>
              <a:pPr/>
              <a:t>‹#›</a:t>
            </a:fld>
            <a:endParaRPr lang="en-US" dirty="0"/>
          </a:p>
        </p:txBody>
      </p:sp>
    </p:spTree>
    <p:extLst>
      <p:ext uri="{BB962C8B-B14F-4D97-AF65-F5344CB8AC3E}">
        <p14:creationId xmlns:p14="http://schemas.microsoft.com/office/powerpoint/2010/main" xmlns="" val="2480421077"/>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E2EA14-17F4-4948-A262-8BC284D11C8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xmlns="" id="{4DF86417-EC5D-4A46-99A9-B798B80C94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xmlns="" id="{4C9DAAB0-106C-174D-BE7E-3117837D8E74}"/>
              </a:ext>
            </a:extLst>
          </p:cNvPr>
          <p:cNvSpPr>
            <a:spLocks noGrp="1"/>
          </p:cNvSpPr>
          <p:nvPr>
            <p:ph type="dt" sz="half" idx="10"/>
          </p:nvPr>
        </p:nvSpPr>
        <p:spPr/>
        <p:txBody>
          <a:bodyPr/>
          <a:lstStyle/>
          <a:p>
            <a:fld id="{247C3815-56C9-DA4C-B1D8-B52E2A521146}" type="datetimeFigureOut">
              <a:rPr lang="en-US" smtClean="0"/>
              <a:pPr/>
              <a:t>11/30/2021</a:t>
            </a:fld>
            <a:endParaRPr lang="en-US" dirty="0"/>
          </a:p>
        </p:txBody>
      </p:sp>
      <p:sp>
        <p:nvSpPr>
          <p:cNvPr id="5" name="Footer Placeholder 4">
            <a:extLst>
              <a:ext uri="{FF2B5EF4-FFF2-40B4-BE49-F238E27FC236}">
                <a16:creationId xmlns:a16="http://schemas.microsoft.com/office/drawing/2014/main" xmlns="" id="{2B961587-96C1-E948-9037-4E60ABB096F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1BA69E81-C82D-984D-8699-81DED7822C32}"/>
              </a:ext>
            </a:extLst>
          </p:cNvPr>
          <p:cNvSpPr>
            <a:spLocks noGrp="1"/>
          </p:cNvSpPr>
          <p:nvPr>
            <p:ph type="sldNum" sz="quarter" idx="12"/>
          </p:nvPr>
        </p:nvSpPr>
        <p:spPr/>
        <p:txBody>
          <a:bodyPr/>
          <a:lstStyle/>
          <a:p>
            <a:fld id="{AB3944B8-93EB-0C40-97F8-2AF9595C5204}" type="slidenum">
              <a:rPr lang="en-US" smtClean="0"/>
              <a:pPr/>
              <a:t>‹#›</a:t>
            </a:fld>
            <a:endParaRPr lang="en-US" dirty="0"/>
          </a:p>
        </p:txBody>
      </p:sp>
    </p:spTree>
    <p:extLst>
      <p:ext uri="{BB962C8B-B14F-4D97-AF65-F5344CB8AC3E}">
        <p14:creationId xmlns:p14="http://schemas.microsoft.com/office/powerpoint/2010/main" xmlns="" val="1419685401"/>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100403-55C1-6A41-808D-531FAEA5ED3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6789C493-6C4B-B248-9F45-E7052DAD2591}"/>
              </a:ext>
            </a:extLst>
          </p:cNvPr>
          <p:cNvSpPr>
            <a:spLocks noGrp="1"/>
          </p:cNvSpPr>
          <p:nvPr>
            <p:ph sz="half" idx="1"/>
          </p:nvPr>
        </p:nvSpPr>
        <p:spPr>
          <a:xfrm>
            <a:off x="838200" y="1825625"/>
            <a:ext cx="5181600" cy="422394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xmlns="" id="{83890BF8-A489-A646-9E3E-B09742A00672}"/>
              </a:ext>
            </a:extLst>
          </p:cNvPr>
          <p:cNvSpPr>
            <a:spLocks noGrp="1"/>
          </p:cNvSpPr>
          <p:nvPr>
            <p:ph sz="half" idx="2"/>
          </p:nvPr>
        </p:nvSpPr>
        <p:spPr>
          <a:xfrm>
            <a:off x="6172200" y="1825625"/>
            <a:ext cx="5181600" cy="422394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xmlns="" id="{01AA713D-6401-A949-A309-DDEAF9272D3E}"/>
              </a:ext>
            </a:extLst>
          </p:cNvPr>
          <p:cNvSpPr>
            <a:spLocks noGrp="1"/>
          </p:cNvSpPr>
          <p:nvPr>
            <p:ph type="dt" sz="half" idx="10"/>
          </p:nvPr>
        </p:nvSpPr>
        <p:spPr/>
        <p:txBody>
          <a:bodyPr/>
          <a:lstStyle/>
          <a:p>
            <a:fld id="{247C3815-56C9-DA4C-B1D8-B52E2A521146}" type="datetimeFigureOut">
              <a:rPr lang="en-US" smtClean="0"/>
              <a:pPr/>
              <a:t>11/30/2021</a:t>
            </a:fld>
            <a:endParaRPr lang="en-US" dirty="0"/>
          </a:p>
        </p:txBody>
      </p:sp>
      <p:sp>
        <p:nvSpPr>
          <p:cNvPr id="6" name="Footer Placeholder 5">
            <a:extLst>
              <a:ext uri="{FF2B5EF4-FFF2-40B4-BE49-F238E27FC236}">
                <a16:creationId xmlns:a16="http://schemas.microsoft.com/office/drawing/2014/main" xmlns="" id="{EE223E0C-1C1D-5041-8CE3-835F6D2E1EE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26D1F8A9-2751-2948-96B5-004286292A28}"/>
              </a:ext>
            </a:extLst>
          </p:cNvPr>
          <p:cNvSpPr>
            <a:spLocks noGrp="1"/>
          </p:cNvSpPr>
          <p:nvPr>
            <p:ph type="sldNum" sz="quarter" idx="12"/>
          </p:nvPr>
        </p:nvSpPr>
        <p:spPr/>
        <p:txBody>
          <a:bodyPr/>
          <a:lstStyle/>
          <a:p>
            <a:fld id="{AB3944B8-93EB-0C40-97F8-2AF9595C5204}" type="slidenum">
              <a:rPr lang="en-US" smtClean="0"/>
              <a:pPr/>
              <a:t>‹#›</a:t>
            </a:fld>
            <a:endParaRPr lang="en-US" dirty="0"/>
          </a:p>
        </p:txBody>
      </p:sp>
    </p:spTree>
    <p:extLst>
      <p:ext uri="{BB962C8B-B14F-4D97-AF65-F5344CB8AC3E}">
        <p14:creationId xmlns:p14="http://schemas.microsoft.com/office/powerpoint/2010/main" xmlns="" val="278560990"/>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D7C541-B72B-FB4B-9E48-4D24CF85101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xmlns="" id="{A06B7E9A-AC1F-2045-BDEF-EE520122CB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xmlns="" id="{3EE77647-657D-0449-8829-DD76E81F775C}"/>
              </a:ext>
            </a:extLst>
          </p:cNvPr>
          <p:cNvSpPr>
            <a:spLocks noGrp="1"/>
          </p:cNvSpPr>
          <p:nvPr>
            <p:ph sz="half" idx="2"/>
          </p:nvPr>
        </p:nvSpPr>
        <p:spPr>
          <a:xfrm>
            <a:off x="839788" y="2505075"/>
            <a:ext cx="5157787" cy="35202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xmlns="" id="{FDDACFA6-FCA0-4340-A9EB-F92860BF02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xmlns="" id="{8E26E5F5-9ABB-4043-8BC2-E6F5F26E79FC}"/>
              </a:ext>
            </a:extLst>
          </p:cNvPr>
          <p:cNvSpPr>
            <a:spLocks noGrp="1"/>
          </p:cNvSpPr>
          <p:nvPr>
            <p:ph sz="quarter" idx="4"/>
          </p:nvPr>
        </p:nvSpPr>
        <p:spPr>
          <a:xfrm>
            <a:off x="6172200" y="2505075"/>
            <a:ext cx="5183188" cy="35202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xmlns="" id="{899FE742-5433-C74A-A569-625D257B8A88}"/>
              </a:ext>
            </a:extLst>
          </p:cNvPr>
          <p:cNvSpPr>
            <a:spLocks noGrp="1"/>
          </p:cNvSpPr>
          <p:nvPr>
            <p:ph type="dt" sz="half" idx="10"/>
          </p:nvPr>
        </p:nvSpPr>
        <p:spPr/>
        <p:txBody>
          <a:bodyPr/>
          <a:lstStyle/>
          <a:p>
            <a:fld id="{247C3815-56C9-DA4C-B1D8-B52E2A521146}" type="datetimeFigureOut">
              <a:rPr lang="en-US" smtClean="0"/>
              <a:pPr/>
              <a:t>11/30/2021</a:t>
            </a:fld>
            <a:endParaRPr lang="en-US" dirty="0"/>
          </a:p>
        </p:txBody>
      </p:sp>
      <p:sp>
        <p:nvSpPr>
          <p:cNvPr id="8" name="Footer Placeholder 7">
            <a:extLst>
              <a:ext uri="{FF2B5EF4-FFF2-40B4-BE49-F238E27FC236}">
                <a16:creationId xmlns:a16="http://schemas.microsoft.com/office/drawing/2014/main" xmlns="" id="{EE0900B4-2C43-8849-AFE8-F4903504A89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BD1E0C9C-A9CE-1244-AF08-D3960684D210}"/>
              </a:ext>
            </a:extLst>
          </p:cNvPr>
          <p:cNvSpPr>
            <a:spLocks noGrp="1"/>
          </p:cNvSpPr>
          <p:nvPr>
            <p:ph type="sldNum" sz="quarter" idx="12"/>
          </p:nvPr>
        </p:nvSpPr>
        <p:spPr/>
        <p:txBody>
          <a:bodyPr/>
          <a:lstStyle/>
          <a:p>
            <a:fld id="{AB3944B8-93EB-0C40-97F8-2AF9595C5204}" type="slidenum">
              <a:rPr lang="en-US" smtClean="0"/>
              <a:pPr/>
              <a:t>‹#›</a:t>
            </a:fld>
            <a:endParaRPr lang="en-US" dirty="0"/>
          </a:p>
        </p:txBody>
      </p:sp>
    </p:spTree>
    <p:extLst>
      <p:ext uri="{BB962C8B-B14F-4D97-AF65-F5344CB8AC3E}">
        <p14:creationId xmlns:p14="http://schemas.microsoft.com/office/powerpoint/2010/main" xmlns="" val="210634624"/>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DAD521-50F5-EC48-A147-129AE99ABC5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xmlns="" id="{84EC979C-63AA-5D45-9016-A30231F5BC5F}"/>
              </a:ext>
            </a:extLst>
          </p:cNvPr>
          <p:cNvSpPr>
            <a:spLocks noGrp="1"/>
          </p:cNvSpPr>
          <p:nvPr>
            <p:ph type="dt" sz="half" idx="10"/>
          </p:nvPr>
        </p:nvSpPr>
        <p:spPr/>
        <p:txBody>
          <a:bodyPr/>
          <a:lstStyle/>
          <a:p>
            <a:fld id="{247C3815-56C9-DA4C-B1D8-B52E2A521146}" type="datetimeFigureOut">
              <a:rPr lang="en-US" smtClean="0"/>
              <a:pPr/>
              <a:t>11/30/2021</a:t>
            </a:fld>
            <a:endParaRPr lang="en-US" dirty="0"/>
          </a:p>
        </p:txBody>
      </p:sp>
      <p:sp>
        <p:nvSpPr>
          <p:cNvPr id="4" name="Footer Placeholder 3">
            <a:extLst>
              <a:ext uri="{FF2B5EF4-FFF2-40B4-BE49-F238E27FC236}">
                <a16:creationId xmlns:a16="http://schemas.microsoft.com/office/drawing/2014/main" xmlns="" id="{B7E2A273-F2B1-0E46-B6C4-F52AE8ADFEF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C1C6B986-4E74-8347-98AD-49F3723A30FE}"/>
              </a:ext>
            </a:extLst>
          </p:cNvPr>
          <p:cNvSpPr>
            <a:spLocks noGrp="1"/>
          </p:cNvSpPr>
          <p:nvPr>
            <p:ph type="sldNum" sz="quarter" idx="12"/>
          </p:nvPr>
        </p:nvSpPr>
        <p:spPr/>
        <p:txBody>
          <a:bodyPr/>
          <a:lstStyle/>
          <a:p>
            <a:fld id="{AB3944B8-93EB-0C40-97F8-2AF9595C5204}" type="slidenum">
              <a:rPr lang="en-US" smtClean="0"/>
              <a:pPr/>
              <a:t>‹#›</a:t>
            </a:fld>
            <a:endParaRPr lang="en-US" dirty="0"/>
          </a:p>
        </p:txBody>
      </p:sp>
    </p:spTree>
    <p:extLst>
      <p:ext uri="{BB962C8B-B14F-4D97-AF65-F5344CB8AC3E}">
        <p14:creationId xmlns:p14="http://schemas.microsoft.com/office/powerpoint/2010/main" xmlns="" val="895574912"/>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CCE09D6-6462-E74E-8C36-58799265EDD3}"/>
              </a:ext>
            </a:extLst>
          </p:cNvPr>
          <p:cNvSpPr>
            <a:spLocks noGrp="1"/>
          </p:cNvSpPr>
          <p:nvPr>
            <p:ph type="dt" sz="half" idx="10"/>
          </p:nvPr>
        </p:nvSpPr>
        <p:spPr/>
        <p:txBody>
          <a:bodyPr/>
          <a:lstStyle/>
          <a:p>
            <a:fld id="{247C3815-56C9-DA4C-B1D8-B52E2A521146}" type="datetimeFigureOut">
              <a:rPr lang="en-US" smtClean="0"/>
              <a:pPr/>
              <a:t>11/30/2021</a:t>
            </a:fld>
            <a:endParaRPr lang="en-US" dirty="0"/>
          </a:p>
        </p:txBody>
      </p:sp>
      <p:sp>
        <p:nvSpPr>
          <p:cNvPr id="3" name="Footer Placeholder 2">
            <a:extLst>
              <a:ext uri="{FF2B5EF4-FFF2-40B4-BE49-F238E27FC236}">
                <a16:creationId xmlns:a16="http://schemas.microsoft.com/office/drawing/2014/main" xmlns="" id="{4BCF4989-C26D-B94A-B787-D8F80025F6F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BF073EC0-69E5-5E42-A827-BDD196964AD0}"/>
              </a:ext>
            </a:extLst>
          </p:cNvPr>
          <p:cNvSpPr>
            <a:spLocks noGrp="1"/>
          </p:cNvSpPr>
          <p:nvPr>
            <p:ph type="sldNum" sz="quarter" idx="12"/>
          </p:nvPr>
        </p:nvSpPr>
        <p:spPr/>
        <p:txBody>
          <a:bodyPr/>
          <a:lstStyle/>
          <a:p>
            <a:fld id="{AB3944B8-93EB-0C40-97F8-2AF9595C5204}" type="slidenum">
              <a:rPr lang="en-US" smtClean="0"/>
              <a:pPr/>
              <a:t>‹#›</a:t>
            </a:fld>
            <a:endParaRPr lang="en-US" dirty="0"/>
          </a:p>
        </p:txBody>
      </p:sp>
    </p:spTree>
    <p:extLst>
      <p:ext uri="{BB962C8B-B14F-4D97-AF65-F5344CB8AC3E}">
        <p14:creationId xmlns:p14="http://schemas.microsoft.com/office/powerpoint/2010/main" xmlns="" val="2344789824"/>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733B82-80EA-F145-B723-7D094D98A75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291C107F-7159-7048-A3B8-F51D9E6095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xmlns="" id="{5535D096-B9D4-A746-A43B-9E1FEE75E1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EACAB0B2-98F9-6149-B602-50FD3A8CB6E7}"/>
              </a:ext>
            </a:extLst>
          </p:cNvPr>
          <p:cNvSpPr>
            <a:spLocks noGrp="1"/>
          </p:cNvSpPr>
          <p:nvPr>
            <p:ph type="dt" sz="half" idx="10"/>
          </p:nvPr>
        </p:nvSpPr>
        <p:spPr/>
        <p:txBody>
          <a:bodyPr/>
          <a:lstStyle/>
          <a:p>
            <a:fld id="{247C3815-56C9-DA4C-B1D8-B52E2A521146}" type="datetimeFigureOut">
              <a:rPr lang="en-US" smtClean="0"/>
              <a:pPr/>
              <a:t>11/30/2021</a:t>
            </a:fld>
            <a:endParaRPr lang="en-US" dirty="0"/>
          </a:p>
        </p:txBody>
      </p:sp>
      <p:sp>
        <p:nvSpPr>
          <p:cNvPr id="6" name="Footer Placeholder 5">
            <a:extLst>
              <a:ext uri="{FF2B5EF4-FFF2-40B4-BE49-F238E27FC236}">
                <a16:creationId xmlns:a16="http://schemas.microsoft.com/office/drawing/2014/main" xmlns="" id="{502DD4B7-BF81-CD46-9983-C15B8F09B38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971D81A9-23CB-0546-BD0D-5067E48814D6}"/>
              </a:ext>
            </a:extLst>
          </p:cNvPr>
          <p:cNvSpPr>
            <a:spLocks noGrp="1"/>
          </p:cNvSpPr>
          <p:nvPr>
            <p:ph type="sldNum" sz="quarter" idx="12"/>
          </p:nvPr>
        </p:nvSpPr>
        <p:spPr/>
        <p:txBody>
          <a:bodyPr/>
          <a:lstStyle/>
          <a:p>
            <a:fld id="{AB3944B8-93EB-0C40-97F8-2AF9595C5204}" type="slidenum">
              <a:rPr lang="en-US" smtClean="0"/>
              <a:pPr/>
              <a:t>‹#›</a:t>
            </a:fld>
            <a:endParaRPr lang="en-US" dirty="0"/>
          </a:p>
        </p:txBody>
      </p:sp>
    </p:spTree>
    <p:extLst>
      <p:ext uri="{BB962C8B-B14F-4D97-AF65-F5344CB8AC3E}">
        <p14:creationId xmlns:p14="http://schemas.microsoft.com/office/powerpoint/2010/main" xmlns="" val="1678744307"/>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13F236-D9F4-854B-9E04-E31BBD7F4CB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xmlns="" id="{810EC326-93AA-774F-87A9-0F1EC3D0B1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xmlns="" id="{05C5FC98-812A-A643-8093-C50D8E8436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2B3A2749-E03F-174C-97B4-84B71430C455}"/>
              </a:ext>
            </a:extLst>
          </p:cNvPr>
          <p:cNvSpPr>
            <a:spLocks noGrp="1"/>
          </p:cNvSpPr>
          <p:nvPr>
            <p:ph type="dt" sz="half" idx="10"/>
          </p:nvPr>
        </p:nvSpPr>
        <p:spPr/>
        <p:txBody>
          <a:bodyPr/>
          <a:lstStyle/>
          <a:p>
            <a:fld id="{247C3815-56C9-DA4C-B1D8-B52E2A521146}" type="datetimeFigureOut">
              <a:rPr lang="en-US" smtClean="0"/>
              <a:pPr/>
              <a:t>11/30/2021</a:t>
            </a:fld>
            <a:endParaRPr lang="en-US" dirty="0"/>
          </a:p>
        </p:txBody>
      </p:sp>
      <p:sp>
        <p:nvSpPr>
          <p:cNvPr id="6" name="Footer Placeholder 5">
            <a:extLst>
              <a:ext uri="{FF2B5EF4-FFF2-40B4-BE49-F238E27FC236}">
                <a16:creationId xmlns:a16="http://schemas.microsoft.com/office/drawing/2014/main" xmlns="" id="{5FF9B11A-B2AA-8640-957C-46A740FB52C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6C882F93-2ECF-3947-B056-378EC21D0E98}"/>
              </a:ext>
            </a:extLst>
          </p:cNvPr>
          <p:cNvSpPr>
            <a:spLocks noGrp="1"/>
          </p:cNvSpPr>
          <p:nvPr>
            <p:ph type="sldNum" sz="quarter" idx="12"/>
          </p:nvPr>
        </p:nvSpPr>
        <p:spPr/>
        <p:txBody>
          <a:bodyPr/>
          <a:lstStyle/>
          <a:p>
            <a:fld id="{AB3944B8-93EB-0C40-97F8-2AF9595C5204}" type="slidenum">
              <a:rPr lang="en-US" smtClean="0"/>
              <a:pPr/>
              <a:t>‹#›</a:t>
            </a:fld>
            <a:endParaRPr lang="en-US" dirty="0"/>
          </a:p>
        </p:txBody>
      </p:sp>
    </p:spTree>
    <p:extLst>
      <p:ext uri="{BB962C8B-B14F-4D97-AF65-F5344CB8AC3E}">
        <p14:creationId xmlns:p14="http://schemas.microsoft.com/office/powerpoint/2010/main" xmlns="" val="2987456760"/>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AA592FAD-9621-D94B-90CF-6516CD47C70D}"/>
              </a:ext>
            </a:extLst>
          </p:cNvPr>
          <p:cNvPicPr>
            <a:picLocks noChangeAspect="1"/>
          </p:cNvPicPr>
          <p:nvPr userDrawn="1"/>
        </p:nvPicPr>
        <p:blipFill>
          <a:blip r:embed="rId11"/>
          <a:srcRect/>
          <a:stretch/>
        </p:blipFill>
        <p:spPr>
          <a:xfrm>
            <a:off x="0" y="6184900"/>
            <a:ext cx="12192000" cy="673100"/>
          </a:xfrm>
          <a:prstGeom prst="rect">
            <a:avLst/>
          </a:prstGeom>
        </p:spPr>
      </p:pic>
      <p:sp>
        <p:nvSpPr>
          <p:cNvPr id="2" name="Title Placeholder 1">
            <a:extLst>
              <a:ext uri="{FF2B5EF4-FFF2-40B4-BE49-F238E27FC236}">
                <a16:creationId xmlns:a16="http://schemas.microsoft.com/office/drawing/2014/main" xmlns="" id="{49E93BB9-EDCD-DE41-8938-411A092DBAAB}"/>
              </a:ext>
            </a:extLst>
          </p:cNvPr>
          <p:cNvSpPr>
            <a:spLocks noGrp="1"/>
          </p:cNvSpPr>
          <p:nvPr>
            <p:ph type="title"/>
          </p:nvPr>
        </p:nvSpPr>
        <p:spPr>
          <a:xfrm>
            <a:off x="838200" y="635841"/>
            <a:ext cx="10515600" cy="1054847"/>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xmlns="" id="{DE38243A-CA68-6D4B-99AE-74383CFD0706}"/>
              </a:ext>
            </a:extLst>
          </p:cNvPr>
          <p:cNvSpPr>
            <a:spLocks noGrp="1"/>
          </p:cNvSpPr>
          <p:nvPr>
            <p:ph type="body" idx="1"/>
          </p:nvPr>
        </p:nvSpPr>
        <p:spPr>
          <a:xfrm>
            <a:off x="838200" y="1825625"/>
            <a:ext cx="10515600" cy="415733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88596D63-9EFA-1D41-9BE8-A90FB99C2D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defRPr>
            </a:lvl1pPr>
          </a:lstStyle>
          <a:p>
            <a:fld id="{247C3815-56C9-DA4C-B1D8-B52E2A521146}" type="datetimeFigureOut">
              <a:rPr lang="en-US" smtClean="0"/>
              <a:pPr/>
              <a:t>11/30/2021</a:t>
            </a:fld>
            <a:endParaRPr lang="en-US" dirty="0"/>
          </a:p>
        </p:txBody>
      </p:sp>
      <p:sp>
        <p:nvSpPr>
          <p:cNvPr id="5" name="Footer Placeholder 4">
            <a:extLst>
              <a:ext uri="{FF2B5EF4-FFF2-40B4-BE49-F238E27FC236}">
                <a16:creationId xmlns:a16="http://schemas.microsoft.com/office/drawing/2014/main" xmlns="" id="{F76FB2CD-8B28-7645-8279-CB16515326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a:extLst>
              <a:ext uri="{FF2B5EF4-FFF2-40B4-BE49-F238E27FC236}">
                <a16:creationId xmlns:a16="http://schemas.microsoft.com/office/drawing/2014/main" xmlns="" id="{BD73091C-5718-524A-932A-20F437D3EE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AB3944B8-93EB-0C40-97F8-2AF9595C5204}" type="slidenum">
              <a:rPr lang="en-US" smtClean="0"/>
              <a:pPr/>
              <a:t>‹#›</a:t>
            </a:fld>
            <a:endParaRPr lang="en-US" dirty="0"/>
          </a:p>
        </p:txBody>
      </p:sp>
      <p:pic>
        <p:nvPicPr>
          <p:cNvPr id="11" name="Picture 10">
            <a:extLst>
              <a:ext uri="{FF2B5EF4-FFF2-40B4-BE49-F238E27FC236}">
                <a16:creationId xmlns:a16="http://schemas.microsoft.com/office/drawing/2014/main" xmlns="" id="{D8A76597-758D-6C48-949C-AC637FD66392}"/>
              </a:ext>
            </a:extLst>
          </p:cNvPr>
          <p:cNvPicPr>
            <a:picLocks noChangeAspect="1"/>
          </p:cNvPicPr>
          <p:nvPr userDrawn="1"/>
        </p:nvPicPr>
        <p:blipFill>
          <a:blip r:embed="rId12"/>
          <a:srcRect/>
          <a:stretch/>
        </p:blipFill>
        <p:spPr>
          <a:xfrm>
            <a:off x="9669291" y="235853"/>
            <a:ext cx="2369840" cy="700759"/>
          </a:xfrm>
          <a:prstGeom prst="rect">
            <a:avLst/>
          </a:prstGeom>
        </p:spPr>
      </p:pic>
      <p:pic>
        <p:nvPicPr>
          <p:cNvPr id="12" name="Picture 11">
            <a:extLst>
              <a:ext uri="{FF2B5EF4-FFF2-40B4-BE49-F238E27FC236}">
                <a16:creationId xmlns:a16="http://schemas.microsoft.com/office/drawing/2014/main" xmlns="" id="{52C3AE83-C106-514C-AC6F-B837D9D3B4C8}"/>
              </a:ext>
            </a:extLst>
          </p:cNvPr>
          <p:cNvPicPr>
            <a:picLocks noChangeAspect="1"/>
          </p:cNvPicPr>
          <p:nvPr userDrawn="1"/>
        </p:nvPicPr>
        <p:blipFill>
          <a:blip r:embed="rId13"/>
          <a:stretch>
            <a:fillRect/>
          </a:stretch>
        </p:blipFill>
        <p:spPr>
          <a:xfrm>
            <a:off x="0" y="3400"/>
            <a:ext cx="12192000" cy="177800"/>
          </a:xfrm>
          <a:prstGeom prst="rect">
            <a:avLst/>
          </a:prstGeom>
        </p:spPr>
      </p:pic>
    </p:spTree>
    <p:extLst>
      <p:ext uri="{BB962C8B-B14F-4D97-AF65-F5344CB8AC3E}">
        <p14:creationId xmlns:p14="http://schemas.microsoft.com/office/powerpoint/2010/main" xmlns="" val="3352742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xmlns="" id="{4BE6DE67-E5D0-439D-BF1C-C7325E934BCC}"/>
              </a:ext>
            </a:extLst>
          </p:cNvPr>
          <p:cNvSpPr>
            <a:spLocks noGrp="1"/>
          </p:cNvSpPr>
          <p:nvPr>
            <p:ph type="ctrTitle"/>
          </p:nvPr>
        </p:nvSpPr>
        <p:spPr>
          <a:xfrm>
            <a:off x="5134712" y="775995"/>
            <a:ext cx="6929317" cy="3348111"/>
          </a:xfrm>
        </p:spPr>
        <p:txBody>
          <a:bodyPr>
            <a:noAutofit/>
          </a:bodyPr>
          <a:lstStyle/>
          <a:p>
            <a:r>
              <a:rPr lang="en-US" sz="2400" b="1" dirty="0">
                <a:latin typeface="Verdana" panose="020B0604030504040204" pitchFamily="34" charset="0"/>
                <a:ea typeface="Verdana" panose="020B0604030504040204" pitchFamily="34" charset="0"/>
              </a:rPr>
              <a:t/>
            </a:r>
            <a:br>
              <a:rPr lang="en-US" sz="2400" b="1" dirty="0">
                <a:latin typeface="Verdana" panose="020B0604030504040204" pitchFamily="34" charset="0"/>
                <a:ea typeface="Verdana" panose="020B0604030504040204" pitchFamily="34" charset="0"/>
              </a:rPr>
            </a:br>
            <a:r>
              <a:rPr lang="en-US" sz="2400" b="1" dirty="0">
                <a:latin typeface="Verdana" panose="020B0604030504040204" pitchFamily="34" charset="0"/>
                <a:ea typeface="Verdana" panose="020B0604030504040204" pitchFamily="34" charset="0"/>
              </a:rPr>
              <a:t>Presentation to the Parliamentary Portfolio Committee on Communications </a:t>
            </a:r>
            <a:r>
              <a:rPr lang="en-US" sz="2400" dirty="0">
                <a:latin typeface="Verdana" panose="020B0604030504040204" pitchFamily="34" charset="0"/>
                <a:ea typeface="Verdana" panose="020B0604030504040204" pitchFamily="34" charset="0"/>
              </a:rPr>
              <a:t/>
            </a:r>
            <a:br>
              <a:rPr lang="en-US" sz="2400" dirty="0">
                <a:latin typeface="Verdana" panose="020B0604030504040204" pitchFamily="34" charset="0"/>
                <a:ea typeface="Verdana" panose="020B0604030504040204" pitchFamily="34" charset="0"/>
              </a:rPr>
            </a:br>
            <a:r>
              <a:rPr lang="en-US" sz="2400" dirty="0">
                <a:latin typeface="Verdana" panose="020B0604030504040204" pitchFamily="34" charset="0"/>
                <a:ea typeface="Verdana" panose="020B0604030504040204" pitchFamily="34" charset="0"/>
              </a:rPr>
              <a:t/>
            </a:r>
            <a:br>
              <a:rPr lang="en-US" sz="2400" dirty="0">
                <a:latin typeface="Verdana" panose="020B0604030504040204" pitchFamily="34" charset="0"/>
                <a:ea typeface="Verdana" panose="020B0604030504040204" pitchFamily="34" charset="0"/>
              </a:rPr>
            </a:br>
            <a:r>
              <a:rPr lang="en-GB" sz="2400" dirty="0">
                <a:latin typeface="Verdana" panose="020B0604030504040204" pitchFamily="34" charset="0"/>
                <a:ea typeface="Verdana" panose="020B0604030504040204" pitchFamily="34" charset="0"/>
              </a:rPr>
              <a:t>Update on the Spectrum Licensing Process as well as the Monitoring of the 2021 Municipal Elections</a:t>
            </a:r>
            <a:br>
              <a:rPr lang="en-GB" sz="2400" dirty="0">
                <a:latin typeface="Verdana" panose="020B0604030504040204" pitchFamily="34" charset="0"/>
                <a:ea typeface="Verdana" panose="020B0604030504040204" pitchFamily="34" charset="0"/>
              </a:rPr>
            </a:br>
            <a:r>
              <a:rPr lang="en-GB" sz="2400" dirty="0">
                <a:latin typeface="Verdana" panose="020B0604030504040204" pitchFamily="34" charset="0"/>
                <a:ea typeface="Verdana" panose="020B0604030504040204" pitchFamily="34" charset="0"/>
              </a:rPr>
              <a:t/>
            </a:r>
            <a:br>
              <a:rPr lang="en-GB" sz="2400" dirty="0">
                <a:latin typeface="Verdana" panose="020B0604030504040204" pitchFamily="34" charset="0"/>
                <a:ea typeface="Verdana" panose="020B0604030504040204" pitchFamily="34" charset="0"/>
              </a:rPr>
            </a:br>
            <a:r>
              <a:rPr lang="en-US" sz="2400" b="1" dirty="0">
                <a:latin typeface="Verdana" panose="020B0604030504040204" pitchFamily="34" charset="0"/>
                <a:ea typeface="Verdana" panose="020B0604030504040204" pitchFamily="34" charset="0"/>
              </a:rPr>
              <a:t>Dr Keabetswe Modimoeng </a:t>
            </a:r>
            <a:br>
              <a:rPr lang="en-US" sz="2400" b="1" dirty="0">
                <a:latin typeface="Verdana" panose="020B0604030504040204" pitchFamily="34" charset="0"/>
                <a:ea typeface="Verdana" panose="020B0604030504040204" pitchFamily="34" charset="0"/>
              </a:rPr>
            </a:br>
            <a:r>
              <a:rPr lang="en-US" sz="2400" dirty="0">
                <a:latin typeface="Verdana" panose="020B0604030504040204" pitchFamily="34" charset="0"/>
                <a:ea typeface="Verdana" panose="020B0604030504040204" pitchFamily="34" charset="0"/>
              </a:rPr>
              <a:t>Chairperson</a:t>
            </a:r>
            <a:br>
              <a:rPr lang="en-US" sz="2400" dirty="0">
                <a:latin typeface="Verdana" panose="020B0604030504040204" pitchFamily="34" charset="0"/>
                <a:ea typeface="Verdana" panose="020B0604030504040204" pitchFamily="34" charset="0"/>
              </a:rPr>
            </a:br>
            <a:r>
              <a:rPr lang="en-US" sz="2400" dirty="0">
                <a:latin typeface="Verdana" panose="020B0604030504040204" pitchFamily="34" charset="0"/>
                <a:ea typeface="Verdana" panose="020B0604030504040204" pitchFamily="34" charset="0"/>
              </a:rPr>
              <a:t> </a:t>
            </a:r>
            <a:br>
              <a:rPr lang="en-US" sz="2400" dirty="0">
                <a:latin typeface="Verdana" panose="020B0604030504040204" pitchFamily="34" charset="0"/>
                <a:ea typeface="Verdana" panose="020B0604030504040204" pitchFamily="34" charset="0"/>
              </a:rPr>
            </a:br>
            <a:r>
              <a:rPr lang="en-US" sz="2400" dirty="0">
                <a:latin typeface="Verdana" panose="020B0604030504040204" pitchFamily="34" charset="0"/>
                <a:ea typeface="Verdana" panose="020B0604030504040204" pitchFamily="34" charset="0"/>
              </a:rPr>
              <a:t>30 November 2021</a:t>
            </a:r>
          </a:p>
        </p:txBody>
      </p:sp>
    </p:spTree>
    <p:extLst>
      <p:ext uri="{BB962C8B-B14F-4D97-AF65-F5344CB8AC3E}">
        <p14:creationId xmlns:p14="http://schemas.microsoft.com/office/powerpoint/2010/main" xmlns="" val="1375732416"/>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8C9493-C01D-E343-95F0-1261837A0C21}"/>
              </a:ext>
            </a:extLst>
          </p:cNvPr>
          <p:cNvSpPr>
            <a:spLocks noGrp="1"/>
          </p:cNvSpPr>
          <p:nvPr>
            <p:ph type="title"/>
          </p:nvPr>
        </p:nvSpPr>
        <p:spPr>
          <a:xfrm>
            <a:off x="50409" y="213810"/>
            <a:ext cx="10515600" cy="1054847"/>
          </a:xfrm>
        </p:spPr>
        <p:txBody>
          <a:bodyPr>
            <a:normAutofit/>
          </a:bodyPr>
          <a:lstStyle/>
          <a:p>
            <a:r>
              <a:rPr lang="en-GB" sz="2600" b="1" dirty="0">
                <a:solidFill>
                  <a:srgbClr val="629080"/>
                </a:solidFill>
                <a:latin typeface="Verdana" panose="020B0604030504040204" pitchFamily="34" charset="0"/>
                <a:ea typeface="Verdana" panose="020B0604030504040204" pitchFamily="34" charset="0"/>
              </a:rPr>
              <a:t>Licensing of the WOAN</a:t>
            </a:r>
            <a:endParaRPr lang="en-US" sz="2600" b="1" dirty="0">
              <a:solidFill>
                <a:srgbClr val="629080"/>
              </a:solidFill>
              <a:latin typeface="Verdana" panose="020B0604030504040204" pitchFamily="34" charset="0"/>
              <a:ea typeface="Verdana" panose="020B0604030504040204" pitchFamily="34" charset="0"/>
            </a:endParaRPr>
          </a:p>
        </p:txBody>
      </p:sp>
      <p:cxnSp>
        <p:nvCxnSpPr>
          <p:cNvPr id="6" name="Straight Connector 5">
            <a:extLst>
              <a:ext uri="{FF2B5EF4-FFF2-40B4-BE49-F238E27FC236}">
                <a16:creationId xmlns:a16="http://schemas.microsoft.com/office/drawing/2014/main" xmlns="" id="{E13F4EA6-7092-468A-8C68-1EB6F0442166}"/>
              </a:ext>
            </a:extLst>
          </p:cNvPr>
          <p:cNvCxnSpPr/>
          <p:nvPr/>
        </p:nvCxnSpPr>
        <p:spPr>
          <a:xfrm>
            <a:off x="0" y="1112687"/>
            <a:ext cx="12192000" cy="0"/>
          </a:xfrm>
          <a:prstGeom prst="line">
            <a:avLst/>
          </a:prstGeom>
          <a:ln w="12700">
            <a:solidFill>
              <a:srgbClr val="FDB945"/>
            </a:solidFill>
          </a:ln>
        </p:spPr>
        <p:style>
          <a:lnRef idx="1">
            <a:schemeClr val="accent1"/>
          </a:lnRef>
          <a:fillRef idx="0">
            <a:schemeClr val="accent1"/>
          </a:fillRef>
          <a:effectRef idx="0">
            <a:schemeClr val="accent1"/>
          </a:effectRef>
          <a:fontRef idx="minor">
            <a:schemeClr val="tx1"/>
          </a:fontRef>
        </p:style>
      </p:cxnSp>
      <p:sp>
        <p:nvSpPr>
          <p:cNvPr id="22" name="Slide Number Placeholder 10">
            <a:extLst>
              <a:ext uri="{FF2B5EF4-FFF2-40B4-BE49-F238E27FC236}">
                <a16:creationId xmlns:a16="http://schemas.microsoft.com/office/drawing/2014/main" xmlns="" id="{C681B6FC-435B-4E10-8959-BEB573489FEB}"/>
              </a:ext>
            </a:extLst>
          </p:cNvPr>
          <p:cNvSpPr>
            <a:spLocks noGrp="1"/>
          </p:cNvSpPr>
          <p:nvPr>
            <p:ph type="sldNum" sz="quarter" idx="12"/>
          </p:nvPr>
        </p:nvSpPr>
        <p:spPr>
          <a:xfrm>
            <a:off x="304800" y="6194590"/>
            <a:ext cx="457681" cy="274637"/>
          </a:xfrm>
        </p:spPr>
        <p:txBody>
          <a:bodyPr/>
          <a:lstStyle/>
          <a:p>
            <a:fld id="{C136B7D2-B98C-44FD-8D04-7EC62A564975}" type="slidenum">
              <a:rPr lang="en-US" smtClean="0"/>
              <a:pPr/>
              <a:t>10</a:t>
            </a:fld>
            <a:endParaRPr lang="en-US" dirty="0"/>
          </a:p>
        </p:txBody>
      </p:sp>
      <p:sp>
        <p:nvSpPr>
          <p:cNvPr id="56" name="object 2">
            <a:extLst>
              <a:ext uri="{FF2B5EF4-FFF2-40B4-BE49-F238E27FC236}">
                <a16:creationId xmlns:a16="http://schemas.microsoft.com/office/drawing/2014/main" xmlns="" id="{20D67FDB-1333-4297-94F0-D18698E2FFCB}"/>
              </a:ext>
            </a:extLst>
          </p:cNvPr>
          <p:cNvSpPr txBox="1"/>
          <p:nvPr/>
        </p:nvSpPr>
        <p:spPr>
          <a:xfrm>
            <a:off x="4383106" y="6491790"/>
            <a:ext cx="7560005" cy="125667"/>
          </a:xfrm>
          <a:prstGeom prst="rect">
            <a:avLst/>
          </a:prstGeom>
        </p:spPr>
        <p:txBody>
          <a:bodyPr wrap="square" lIns="0" tIns="0" rIns="0" bIns="0" rtlCol="0">
            <a:noAutofit/>
          </a:bodyPr>
          <a:lstStyle/>
          <a:p>
            <a:pPr marL="25400">
              <a:lnSpc>
                <a:spcPts val="1000"/>
              </a:lnSpc>
            </a:pPr>
            <a:endParaRPr sz="1000" dirty="0"/>
          </a:p>
        </p:txBody>
      </p:sp>
      <p:sp>
        <p:nvSpPr>
          <p:cNvPr id="57" name="Content Placeholder 6">
            <a:extLst>
              <a:ext uri="{FF2B5EF4-FFF2-40B4-BE49-F238E27FC236}">
                <a16:creationId xmlns:a16="http://schemas.microsoft.com/office/drawing/2014/main" xmlns="" id="{9B2F6C28-B3C7-4FF7-85B9-7A0A7B4215A4}"/>
              </a:ext>
            </a:extLst>
          </p:cNvPr>
          <p:cNvSpPr>
            <a:spLocks noGrp="1"/>
          </p:cNvSpPr>
          <p:nvPr>
            <p:ph idx="1"/>
          </p:nvPr>
        </p:nvSpPr>
        <p:spPr>
          <a:xfrm>
            <a:off x="172825" y="1112687"/>
            <a:ext cx="11893484" cy="5395727"/>
          </a:xfrm>
        </p:spPr>
        <p:txBody>
          <a:bodyPr numCol="1">
            <a:normAutofit fontScale="92500" lnSpcReduction="10000"/>
          </a:bodyPr>
          <a:lstStyle/>
          <a:p>
            <a:pPr algn="just">
              <a:lnSpc>
                <a:spcPct val="100000"/>
              </a:lnSpc>
              <a:buFont typeface="Wingdings" panose="05000000000000000000" pitchFamily="2" charset="2"/>
              <a:buChar char="§"/>
            </a:pPr>
            <a:r>
              <a:rPr lang="en-GB" sz="2000" dirty="0">
                <a:solidFill>
                  <a:schemeClr val="bg2">
                    <a:lumMod val="25000"/>
                  </a:schemeClr>
                </a:solidFill>
                <a:latin typeface="Verdana" panose="020B0604030504040204" pitchFamily="34" charset="0"/>
                <a:ea typeface="Verdana" panose="020B0604030504040204" pitchFamily="34" charset="0"/>
              </a:rPr>
              <a:t>The Authority has initially set aside 80 MHz (IMT700: 2x10 MHz, IMT2600: 1x30 MHz and IMT3500: 1x30 MHz) assignment in total for the spectrum requirements for the WOAN. </a:t>
            </a:r>
          </a:p>
          <a:p>
            <a:pPr algn="just">
              <a:lnSpc>
                <a:spcPct val="100000"/>
              </a:lnSpc>
              <a:buFont typeface="Wingdings" panose="05000000000000000000" pitchFamily="2" charset="2"/>
              <a:buChar char="§"/>
            </a:pPr>
            <a:r>
              <a:rPr lang="en-GB" sz="2000" dirty="0">
                <a:solidFill>
                  <a:schemeClr val="bg2">
                    <a:lumMod val="25000"/>
                  </a:schemeClr>
                </a:solidFill>
                <a:latin typeface="Verdana" panose="020B0604030504040204" pitchFamily="34" charset="0"/>
                <a:ea typeface="Verdana" panose="020B0604030504040204" pitchFamily="34" charset="0"/>
              </a:rPr>
              <a:t>The spectrum set-aside for the WOAN is empirically supported and seeks to enable it to be a credible national wholesale operator.  </a:t>
            </a:r>
          </a:p>
          <a:p>
            <a:pPr algn="just">
              <a:lnSpc>
                <a:spcPct val="100000"/>
              </a:lnSpc>
              <a:buFont typeface="Wingdings" panose="05000000000000000000" pitchFamily="2" charset="2"/>
              <a:buChar char="§"/>
            </a:pPr>
            <a:r>
              <a:rPr lang="en-GB" sz="2000" dirty="0">
                <a:solidFill>
                  <a:schemeClr val="bg2">
                    <a:lumMod val="25000"/>
                  </a:schemeClr>
                </a:solidFill>
                <a:latin typeface="Verdana" panose="020B0604030504040204" pitchFamily="34" charset="0"/>
                <a:ea typeface="Verdana" panose="020B0604030504040204" pitchFamily="34" charset="0"/>
              </a:rPr>
              <a:t>In light of the ongoing consultation processes on the IMT Spectrum and other related considerations, including legal imperatives, ICASA has resolved to temporarily suspend the timetable relating to the licensing of the WOAN in order to allow the conclusion of the consultation process relating to the permanent licensing of the IMT spectrum. </a:t>
            </a:r>
          </a:p>
          <a:p>
            <a:pPr algn="just">
              <a:lnSpc>
                <a:spcPct val="100000"/>
              </a:lnSpc>
              <a:buFont typeface="Wingdings" panose="05000000000000000000" pitchFamily="2" charset="2"/>
              <a:buChar char="§"/>
            </a:pPr>
            <a:r>
              <a:rPr lang="en-GB" sz="2000" dirty="0">
                <a:solidFill>
                  <a:schemeClr val="bg2">
                    <a:lumMod val="25000"/>
                  </a:schemeClr>
                </a:solidFill>
                <a:latin typeface="Verdana" panose="020B0604030504040204" pitchFamily="34" charset="0"/>
                <a:ea typeface="Verdana" panose="020B0604030504040204" pitchFamily="34" charset="0"/>
              </a:rPr>
              <a:t>In the intervening period, the Authority will engage other international jurisdictions to draw lessons from their experiences in relation to the WOAN licensing model.</a:t>
            </a:r>
          </a:p>
          <a:p>
            <a:pPr algn="just">
              <a:lnSpc>
                <a:spcPct val="100000"/>
              </a:lnSpc>
              <a:buFont typeface="Wingdings" panose="05000000000000000000" pitchFamily="2" charset="2"/>
              <a:buChar char="§"/>
            </a:pPr>
            <a:r>
              <a:rPr lang="en-GB" sz="2000" dirty="0">
                <a:solidFill>
                  <a:schemeClr val="bg2">
                    <a:lumMod val="25000"/>
                  </a:schemeClr>
                </a:solidFill>
                <a:latin typeface="Verdana" panose="020B0604030504040204" pitchFamily="34" charset="0"/>
                <a:ea typeface="Verdana" panose="020B0604030504040204" pitchFamily="34" charset="0"/>
              </a:rPr>
              <a:t>Based on the outcomes of further engagements and subsequent analysis of the model thereof, and the findings from the IMT spectrum consultation processes (where applicable), the Authority will publish a notice advising of the process to be followed in respect of the licensing of the WOAN by no later than March 2022.</a:t>
            </a:r>
          </a:p>
          <a:p>
            <a:pPr algn="just">
              <a:lnSpc>
                <a:spcPct val="100000"/>
              </a:lnSpc>
              <a:buFont typeface="Wingdings" panose="05000000000000000000" pitchFamily="2" charset="2"/>
              <a:buChar char="§"/>
            </a:pPr>
            <a:r>
              <a:rPr lang="en-GB" sz="2000" dirty="0">
                <a:solidFill>
                  <a:schemeClr val="bg2">
                    <a:lumMod val="25000"/>
                  </a:schemeClr>
                </a:solidFill>
                <a:latin typeface="Verdana" panose="020B0604030504040204" pitchFamily="34" charset="0"/>
                <a:ea typeface="Verdana" panose="020B0604030504040204" pitchFamily="34" charset="0"/>
              </a:rPr>
              <a:t>The Authority remains committed to ensuring transparency in its process of issuing the Individual Electronic Communications Network Service (I-ECNS) and Radio Frequency Spectrum licences for the purpose of operating a WOAN.</a:t>
            </a:r>
          </a:p>
          <a:p>
            <a:pPr marL="0" indent="0" algn="just">
              <a:lnSpc>
                <a:spcPct val="100000"/>
              </a:lnSpc>
              <a:buNone/>
            </a:pPr>
            <a:endParaRPr lang="en-GB" sz="2000" dirty="0">
              <a:solidFill>
                <a:schemeClr val="bg2">
                  <a:lumMod val="25000"/>
                </a:schemeClr>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xmlns="" val="1347793595"/>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A5BADAC8-A129-424A-B056-75DC4FE2FAA5}"/>
              </a:ext>
            </a:extLst>
          </p:cNvPr>
          <p:cNvSpPr>
            <a:spLocks noGrp="1"/>
          </p:cNvSpPr>
          <p:nvPr>
            <p:ph type="ctrTitle"/>
          </p:nvPr>
        </p:nvSpPr>
        <p:spPr>
          <a:xfrm>
            <a:off x="5583289" y="813055"/>
            <a:ext cx="6297855" cy="1717727"/>
          </a:xfrm>
        </p:spPr>
        <p:txBody>
          <a:bodyPr>
            <a:normAutofit fontScale="90000"/>
          </a:bodyPr>
          <a:lstStyle/>
          <a:p>
            <a:r>
              <a:rPr lang="en-ZA" sz="2900" b="1" dirty="0">
                <a:latin typeface="Verdana" panose="020B0604030504040204" pitchFamily="34" charset="0"/>
                <a:ea typeface="Verdana" panose="020B0604030504040204" pitchFamily="34" charset="0"/>
                <a:cs typeface="Aharoni" panose="02010803020104030203" pitchFamily="2" charset="-79"/>
              </a:rPr>
              <a:t/>
            </a:r>
            <a:br>
              <a:rPr lang="en-ZA" sz="2900" b="1" dirty="0">
                <a:latin typeface="Verdana" panose="020B0604030504040204" pitchFamily="34" charset="0"/>
                <a:ea typeface="Verdana" panose="020B0604030504040204" pitchFamily="34" charset="0"/>
                <a:cs typeface="Aharoni" panose="02010803020104030203" pitchFamily="2" charset="-79"/>
              </a:rPr>
            </a:br>
            <a:r>
              <a:rPr lang="en-ZA" sz="2900" b="1" dirty="0">
                <a:latin typeface="Verdana" panose="020B0604030504040204" pitchFamily="34" charset="0"/>
                <a:ea typeface="Verdana" panose="020B0604030504040204" pitchFamily="34" charset="0"/>
                <a:cs typeface="Aharoni" panose="02010803020104030203" pitchFamily="2" charset="-79"/>
              </a:rPr>
              <a:t/>
            </a:r>
            <a:br>
              <a:rPr lang="en-ZA" sz="2900" b="1" dirty="0">
                <a:latin typeface="Verdana" panose="020B0604030504040204" pitchFamily="34" charset="0"/>
                <a:ea typeface="Verdana" panose="020B0604030504040204" pitchFamily="34" charset="0"/>
                <a:cs typeface="Aharoni" panose="02010803020104030203" pitchFamily="2" charset="-79"/>
              </a:rPr>
            </a:br>
            <a:r>
              <a:rPr lang="en-ZA" sz="2900" b="1" dirty="0">
                <a:latin typeface="Verdana" panose="020B0604030504040204" pitchFamily="34" charset="0"/>
                <a:ea typeface="Verdana" panose="020B0604030504040204" pitchFamily="34" charset="0"/>
                <a:cs typeface="Aharoni" panose="02010803020104030203" pitchFamily="2" charset="-79"/>
              </a:rPr>
              <a:t>Part C:</a:t>
            </a:r>
            <a:br>
              <a:rPr lang="en-ZA" sz="2900" b="1" dirty="0">
                <a:latin typeface="Verdana" panose="020B0604030504040204" pitchFamily="34" charset="0"/>
                <a:ea typeface="Verdana" panose="020B0604030504040204" pitchFamily="34" charset="0"/>
                <a:cs typeface="Aharoni" panose="02010803020104030203" pitchFamily="2" charset="-79"/>
              </a:rPr>
            </a:br>
            <a:r>
              <a:rPr lang="en-ZA" sz="2900" b="1" dirty="0">
                <a:latin typeface="Verdana" panose="020B0604030504040204" pitchFamily="34" charset="0"/>
                <a:ea typeface="Verdana" panose="020B0604030504040204" pitchFamily="34" charset="0"/>
                <a:cs typeface="Aharoni" panose="02010803020104030203" pitchFamily="2" charset="-79"/>
              </a:rPr>
              <a:t>Monitoring of Municipal Elections </a:t>
            </a:r>
            <a:br>
              <a:rPr lang="en-ZA" sz="2900" b="1" dirty="0">
                <a:latin typeface="Verdana" panose="020B0604030504040204" pitchFamily="34" charset="0"/>
                <a:ea typeface="Verdana" panose="020B0604030504040204" pitchFamily="34" charset="0"/>
                <a:cs typeface="Aharoni" panose="02010803020104030203" pitchFamily="2" charset="-79"/>
              </a:rPr>
            </a:br>
            <a:endParaRPr lang="en-ZA" sz="29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xmlns="" val="2883501423"/>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8C9493-C01D-E343-95F0-1261837A0C21}"/>
              </a:ext>
            </a:extLst>
          </p:cNvPr>
          <p:cNvSpPr>
            <a:spLocks noGrp="1"/>
          </p:cNvSpPr>
          <p:nvPr>
            <p:ph type="title"/>
          </p:nvPr>
        </p:nvSpPr>
        <p:spPr>
          <a:xfrm>
            <a:off x="50409" y="213810"/>
            <a:ext cx="10515600" cy="1054847"/>
          </a:xfrm>
        </p:spPr>
        <p:txBody>
          <a:bodyPr>
            <a:normAutofit/>
          </a:bodyPr>
          <a:lstStyle/>
          <a:p>
            <a:r>
              <a:rPr lang="en-GB" sz="2900" b="1" dirty="0">
                <a:solidFill>
                  <a:srgbClr val="629080"/>
                </a:solidFill>
                <a:latin typeface="Verdana" panose="020B0604030504040204" pitchFamily="34" charset="0"/>
                <a:ea typeface="Verdana" panose="020B0604030504040204" pitchFamily="34" charset="0"/>
              </a:rPr>
              <a:t>ICASA’s Role in the Broadcast of Municipal Elections</a:t>
            </a:r>
            <a:r>
              <a:rPr lang="en-US" sz="2900" b="1" dirty="0">
                <a:solidFill>
                  <a:srgbClr val="629080"/>
                </a:solidFill>
                <a:latin typeface="Verdana" panose="020B0604030504040204" pitchFamily="34" charset="0"/>
                <a:ea typeface="Verdana" panose="020B0604030504040204" pitchFamily="34" charset="0"/>
              </a:rPr>
              <a:t> </a:t>
            </a:r>
          </a:p>
        </p:txBody>
      </p:sp>
      <p:cxnSp>
        <p:nvCxnSpPr>
          <p:cNvPr id="6" name="Straight Connector 5">
            <a:extLst>
              <a:ext uri="{FF2B5EF4-FFF2-40B4-BE49-F238E27FC236}">
                <a16:creationId xmlns:a16="http://schemas.microsoft.com/office/drawing/2014/main" xmlns="" id="{E13F4EA6-7092-468A-8C68-1EB6F0442166}"/>
              </a:ext>
            </a:extLst>
          </p:cNvPr>
          <p:cNvCxnSpPr/>
          <p:nvPr/>
        </p:nvCxnSpPr>
        <p:spPr>
          <a:xfrm>
            <a:off x="0" y="1112689"/>
            <a:ext cx="12192000" cy="0"/>
          </a:xfrm>
          <a:prstGeom prst="line">
            <a:avLst/>
          </a:prstGeom>
          <a:ln w="12700">
            <a:solidFill>
              <a:srgbClr val="FDB945"/>
            </a:solidFill>
          </a:ln>
        </p:spPr>
        <p:style>
          <a:lnRef idx="1">
            <a:schemeClr val="accent1"/>
          </a:lnRef>
          <a:fillRef idx="0">
            <a:schemeClr val="accent1"/>
          </a:fillRef>
          <a:effectRef idx="0">
            <a:schemeClr val="accent1"/>
          </a:effectRef>
          <a:fontRef idx="minor">
            <a:schemeClr val="tx1"/>
          </a:fontRef>
        </p:style>
      </p:cxnSp>
      <p:sp>
        <p:nvSpPr>
          <p:cNvPr id="57" name="Content Placeholder 6">
            <a:extLst>
              <a:ext uri="{FF2B5EF4-FFF2-40B4-BE49-F238E27FC236}">
                <a16:creationId xmlns:a16="http://schemas.microsoft.com/office/drawing/2014/main" xmlns="" id="{A2087721-D84A-48B1-9E7A-A5FF9D6E9726}"/>
              </a:ext>
            </a:extLst>
          </p:cNvPr>
          <p:cNvSpPr>
            <a:spLocks noGrp="1"/>
          </p:cNvSpPr>
          <p:nvPr>
            <p:ph idx="1"/>
          </p:nvPr>
        </p:nvSpPr>
        <p:spPr>
          <a:xfrm>
            <a:off x="81655" y="1215790"/>
            <a:ext cx="12059936" cy="829971"/>
          </a:xfr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marL="0" indent="0" algn="just">
              <a:buNone/>
            </a:pPr>
            <a:r>
              <a:rPr lang="en-ZA" sz="1600" dirty="0">
                <a:solidFill>
                  <a:srgbClr val="000000"/>
                </a:solidFill>
                <a:latin typeface="Verdana" panose="020B0604030504040204" pitchFamily="34" charset="0"/>
                <a:ea typeface="Verdana" panose="020B0604030504040204" pitchFamily="34" charset="0"/>
              </a:rPr>
              <a:t>The Authority derives its mandate to monitor broadcast coverage pertaining to the Municipal Elections from the following pieces of legislation</a:t>
            </a:r>
          </a:p>
          <a:p>
            <a:pPr marL="285750" indent="-285750" algn="just">
              <a:buFont typeface="Wingdings" panose="05000000000000000000" pitchFamily="2" charset="2"/>
              <a:buChar char="§"/>
            </a:pPr>
            <a:endParaRPr lang="en-ZA" sz="1200" dirty="0">
              <a:solidFill>
                <a:srgbClr val="000000"/>
              </a:solidFill>
              <a:latin typeface="Verdana" panose="020B0604030504040204" pitchFamily="34" charset="0"/>
              <a:ea typeface="Verdana" panose="020B0604030504040204" pitchFamily="34" charset="0"/>
            </a:endParaRPr>
          </a:p>
        </p:txBody>
      </p:sp>
      <p:sp>
        <p:nvSpPr>
          <p:cNvPr id="194" name="Slide Number Placeholder 10">
            <a:extLst>
              <a:ext uri="{FF2B5EF4-FFF2-40B4-BE49-F238E27FC236}">
                <a16:creationId xmlns:a16="http://schemas.microsoft.com/office/drawing/2014/main" xmlns="" id="{004A5F78-053C-46E4-ACD8-380B1942A4B3}"/>
              </a:ext>
            </a:extLst>
          </p:cNvPr>
          <p:cNvSpPr>
            <a:spLocks noGrp="1"/>
          </p:cNvSpPr>
          <p:nvPr>
            <p:ph type="sldNum" sz="quarter" idx="12"/>
          </p:nvPr>
        </p:nvSpPr>
        <p:spPr>
          <a:xfrm>
            <a:off x="304800" y="6194590"/>
            <a:ext cx="457681" cy="274637"/>
          </a:xfrm>
        </p:spPr>
        <p:txBody>
          <a:bodyPr/>
          <a:lstStyle/>
          <a:p>
            <a:fld id="{C136B7D2-B98C-44FD-8D04-7EC62A564975}" type="slidenum">
              <a:rPr lang="en-US" smtClean="0"/>
              <a:pPr/>
              <a:t>12</a:t>
            </a:fld>
            <a:endParaRPr lang="en-US" dirty="0"/>
          </a:p>
        </p:txBody>
      </p:sp>
      <p:graphicFrame>
        <p:nvGraphicFramePr>
          <p:cNvPr id="7" name="Diagram 6">
            <a:extLst>
              <a:ext uri="{FF2B5EF4-FFF2-40B4-BE49-F238E27FC236}">
                <a16:creationId xmlns:a16="http://schemas.microsoft.com/office/drawing/2014/main" xmlns="" id="{EDC1C208-3212-4ACF-A121-15E9B31EEE62}"/>
              </a:ext>
            </a:extLst>
          </p:cNvPr>
          <p:cNvGraphicFramePr/>
          <p:nvPr>
            <p:extLst>
              <p:ext uri="{D42A27DB-BD31-4B8C-83A1-F6EECF244321}">
                <p14:modId xmlns:p14="http://schemas.microsoft.com/office/powerpoint/2010/main" xmlns="" val="2243869032"/>
              </p:ext>
            </p:extLst>
          </p:nvPr>
        </p:nvGraphicFramePr>
        <p:xfrm>
          <a:off x="148855" y="1748188"/>
          <a:ext cx="6219899" cy="42861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5" name="Content Placeholder 5">
            <a:extLst>
              <a:ext uri="{FF2B5EF4-FFF2-40B4-BE49-F238E27FC236}">
                <a16:creationId xmlns:a16="http://schemas.microsoft.com/office/drawing/2014/main" xmlns="" id="{BBC34FE6-F176-472E-AB1B-5174672ED55A}"/>
              </a:ext>
            </a:extLst>
          </p:cNvPr>
          <p:cNvSpPr txBox="1">
            <a:spLocks/>
          </p:cNvSpPr>
          <p:nvPr/>
        </p:nvSpPr>
        <p:spPr>
          <a:xfrm>
            <a:off x="6705330" y="2944742"/>
            <a:ext cx="5183188" cy="308959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71550" lvl="1" indent="-514350" algn="just">
              <a:lnSpc>
                <a:spcPct val="120000"/>
              </a:lnSpc>
              <a:buFont typeface="+mj-lt"/>
              <a:buAutoNum type="romanLcPeriod"/>
            </a:pPr>
            <a:r>
              <a:rPr lang="en-US" sz="1600" dirty="0">
                <a:latin typeface="Verdana" panose="020B0604030504040204" pitchFamily="34" charset="0"/>
                <a:ea typeface="Verdana" panose="020B0604030504040204" pitchFamily="34" charset="0"/>
              </a:rPr>
              <a:t>The Constitution, 1996</a:t>
            </a:r>
          </a:p>
          <a:p>
            <a:pPr marL="971550" lvl="1" indent="-514350" algn="just">
              <a:lnSpc>
                <a:spcPct val="120000"/>
              </a:lnSpc>
              <a:buFont typeface="+mj-lt"/>
              <a:buAutoNum type="romanLcPeriod"/>
            </a:pPr>
            <a:r>
              <a:rPr lang="en-US" sz="1600" dirty="0">
                <a:latin typeface="Verdana" panose="020B0604030504040204" pitchFamily="34" charset="0"/>
                <a:ea typeface="Verdana" panose="020B0604030504040204" pitchFamily="34" charset="0"/>
              </a:rPr>
              <a:t>Electoral Act No. 73 of 1998</a:t>
            </a:r>
          </a:p>
          <a:p>
            <a:pPr marL="971550" lvl="1" indent="-514350" algn="just">
              <a:lnSpc>
                <a:spcPct val="120000"/>
              </a:lnSpc>
              <a:buFont typeface="+mj-lt"/>
              <a:buAutoNum type="romanLcPeriod"/>
            </a:pPr>
            <a:r>
              <a:rPr lang="en-US" sz="1600" dirty="0">
                <a:latin typeface="Verdana" panose="020B0604030504040204" pitchFamily="34" charset="0"/>
                <a:ea typeface="Verdana" panose="020B0604030504040204" pitchFamily="34" charset="0"/>
              </a:rPr>
              <a:t>Electoral Commission Act No. 51 of 1996</a:t>
            </a:r>
          </a:p>
          <a:p>
            <a:pPr marL="971550" lvl="1" indent="-514350" algn="just">
              <a:lnSpc>
                <a:spcPct val="120000"/>
              </a:lnSpc>
              <a:buFont typeface="+mj-lt"/>
              <a:buAutoNum type="romanLcPeriod"/>
            </a:pPr>
            <a:r>
              <a:rPr lang="en-US" sz="1600" dirty="0">
                <a:latin typeface="Verdana" panose="020B0604030504040204" pitchFamily="34" charset="0"/>
                <a:ea typeface="Verdana" panose="020B0604030504040204" pitchFamily="34" charset="0"/>
              </a:rPr>
              <a:t>Local Government: Municipal Electoral Act No. 27 of 2000</a:t>
            </a:r>
          </a:p>
          <a:p>
            <a:pPr marL="971550" lvl="1" indent="-514350" algn="just">
              <a:lnSpc>
                <a:spcPct val="120000"/>
              </a:lnSpc>
              <a:buFont typeface="+mj-lt"/>
              <a:buAutoNum type="romanLcPeriod"/>
            </a:pPr>
            <a:r>
              <a:rPr lang="en-US" sz="1600" dirty="0">
                <a:latin typeface="Verdana" panose="020B0604030504040204" pitchFamily="34" charset="0"/>
                <a:ea typeface="Verdana" panose="020B0604030504040204" pitchFamily="34" charset="0"/>
              </a:rPr>
              <a:t>ICASA Act No. 13 of 2000 </a:t>
            </a:r>
          </a:p>
          <a:p>
            <a:pPr marL="971550" lvl="1" indent="-514350" algn="just">
              <a:lnSpc>
                <a:spcPct val="120000"/>
              </a:lnSpc>
              <a:buFont typeface="+mj-lt"/>
              <a:buAutoNum type="romanLcPeriod"/>
            </a:pPr>
            <a:r>
              <a:rPr lang="en-US" sz="1600" dirty="0">
                <a:latin typeface="Verdana" panose="020B0604030504040204" pitchFamily="34" charset="0"/>
                <a:ea typeface="Verdana" panose="020B0604030504040204" pitchFamily="34" charset="0"/>
              </a:rPr>
              <a:t>The Broadcasting Act No. 4 of 1999</a:t>
            </a:r>
          </a:p>
          <a:p>
            <a:pPr marL="0" indent="0">
              <a:buFont typeface="Arial" panose="020B0604020202020204" pitchFamily="34" charset="0"/>
              <a:buNone/>
            </a:pPr>
            <a:endParaRPr lang="en-US" dirty="0"/>
          </a:p>
        </p:txBody>
      </p:sp>
      <p:sp>
        <p:nvSpPr>
          <p:cNvPr id="38" name="Rectangle: Rounded Corners 37">
            <a:extLst>
              <a:ext uri="{FF2B5EF4-FFF2-40B4-BE49-F238E27FC236}">
                <a16:creationId xmlns:a16="http://schemas.microsoft.com/office/drawing/2014/main" xmlns="" id="{0393D0D2-2F48-4854-84BB-D9A702A04859}"/>
              </a:ext>
            </a:extLst>
          </p:cNvPr>
          <p:cNvSpPr/>
          <p:nvPr/>
        </p:nvSpPr>
        <p:spPr>
          <a:xfrm>
            <a:off x="7084432" y="1818060"/>
            <a:ext cx="4742623" cy="698952"/>
          </a:xfrm>
          <a:prstGeom prst="roundRect">
            <a:avLst/>
          </a:prstGeom>
          <a:solidFill>
            <a:srgbClr val="629080"/>
          </a:solidFill>
          <a:ln>
            <a:solidFill>
              <a:srgbClr val="629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n-GB" sz="2500" i="0" u="none" strike="noStrike" kern="1200" cap="none" spc="0" normalizeH="0" baseline="0" noProof="0" dirty="0">
                <a:ln>
                  <a:noFill/>
                </a:ln>
                <a:solidFill>
                  <a:schemeClr val="bg1"/>
                </a:solidFill>
                <a:effectLst/>
                <a:uLnTx/>
                <a:uFillTx/>
                <a:ea typeface="Verdana" panose="020B0604030504040204" pitchFamily="34" charset="0"/>
                <a:cs typeface="+mj-cs"/>
              </a:rPr>
              <a:t>Other Related Legislation</a:t>
            </a:r>
            <a:endParaRPr lang="en-ZA" sz="2500" dirty="0">
              <a:solidFill>
                <a:schemeClr val="bg1"/>
              </a:solidFill>
            </a:endParaRPr>
          </a:p>
        </p:txBody>
      </p:sp>
    </p:spTree>
    <p:extLst>
      <p:ext uri="{BB962C8B-B14F-4D97-AF65-F5344CB8AC3E}">
        <p14:creationId xmlns:p14="http://schemas.microsoft.com/office/powerpoint/2010/main" xmlns="" val="2142309360"/>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8C9493-C01D-E343-95F0-1261837A0C21}"/>
              </a:ext>
            </a:extLst>
          </p:cNvPr>
          <p:cNvSpPr>
            <a:spLocks noGrp="1"/>
          </p:cNvSpPr>
          <p:nvPr>
            <p:ph type="title"/>
          </p:nvPr>
        </p:nvSpPr>
        <p:spPr>
          <a:xfrm>
            <a:off x="50409" y="213810"/>
            <a:ext cx="10515600" cy="1054847"/>
          </a:xfrm>
        </p:spPr>
        <p:txBody>
          <a:bodyPr>
            <a:normAutofit/>
          </a:bodyPr>
          <a:lstStyle/>
          <a:p>
            <a:r>
              <a:rPr lang="en-GB" sz="2900" b="1" dirty="0">
                <a:solidFill>
                  <a:srgbClr val="629080"/>
                </a:solidFill>
                <a:latin typeface="Verdana" panose="020B0604030504040204" pitchFamily="34" charset="0"/>
                <a:ea typeface="Verdana" panose="020B0604030504040204" pitchFamily="34" charset="0"/>
              </a:rPr>
              <a:t>New Measures Introduced in the 2021 Regulations</a:t>
            </a:r>
            <a:endParaRPr lang="en-US" sz="2900" b="1" dirty="0">
              <a:solidFill>
                <a:srgbClr val="629080"/>
              </a:solidFill>
              <a:latin typeface="Verdana" panose="020B0604030504040204" pitchFamily="34" charset="0"/>
              <a:ea typeface="Verdana" panose="020B0604030504040204" pitchFamily="34" charset="0"/>
            </a:endParaRPr>
          </a:p>
        </p:txBody>
      </p:sp>
      <p:cxnSp>
        <p:nvCxnSpPr>
          <p:cNvPr id="6" name="Straight Connector 5">
            <a:extLst>
              <a:ext uri="{FF2B5EF4-FFF2-40B4-BE49-F238E27FC236}">
                <a16:creationId xmlns:a16="http://schemas.microsoft.com/office/drawing/2014/main" xmlns="" id="{E13F4EA6-7092-468A-8C68-1EB6F0442166}"/>
              </a:ext>
            </a:extLst>
          </p:cNvPr>
          <p:cNvCxnSpPr/>
          <p:nvPr/>
        </p:nvCxnSpPr>
        <p:spPr>
          <a:xfrm>
            <a:off x="0" y="1112689"/>
            <a:ext cx="12192000" cy="0"/>
          </a:xfrm>
          <a:prstGeom prst="line">
            <a:avLst/>
          </a:prstGeom>
          <a:ln w="12700">
            <a:solidFill>
              <a:srgbClr val="FDB945"/>
            </a:solidFill>
          </a:ln>
        </p:spPr>
        <p:style>
          <a:lnRef idx="1">
            <a:schemeClr val="accent1"/>
          </a:lnRef>
          <a:fillRef idx="0">
            <a:schemeClr val="accent1"/>
          </a:fillRef>
          <a:effectRef idx="0">
            <a:schemeClr val="accent1"/>
          </a:effectRef>
          <a:fontRef idx="minor">
            <a:schemeClr val="tx1"/>
          </a:fontRef>
        </p:style>
      </p:cxnSp>
      <p:sp>
        <p:nvSpPr>
          <p:cNvPr id="194" name="Slide Number Placeholder 10">
            <a:extLst>
              <a:ext uri="{FF2B5EF4-FFF2-40B4-BE49-F238E27FC236}">
                <a16:creationId xmlns:a16="http://schemas.microsoft.com/office/drawing/2014/main" xmlns="" id="{004A5F78-053C-46E4-ACD8-380B1942A4B3}"/>
              </a:ext>
            </a:extLst>
          </p:cNvPr>
          <p:cNvSpPr>
            <a:spLocks noGrp="1"/>
          </p:cNvSpPr>
          <p:nvPr>
            <p:ph type="sldNum" sz="quarter" idx="12"/>
          </p:nvPr>
        </p:nvSpPr>
        <p:spPr>
          <a:xfrm>
            <a:off x="304800" y="6194590"/>
            <a:ext cx="457681" cy="274637"/>
          </a:xfrm>
        </p:spPr>
        <p:txBody>
          <a:bodyPr/>
          <a:lstStyle/>
          <a:p>
            <a:fld id="{C136B7D2-B98C-44FD-8D04-7EC62A564975}" type="slidenum">
              <a:rPr lang="en-US" smtClean="0"/>
              <a:pPr/>
              <a:t>13</a:t>
            </a:fld>
            <a:endParaRPr lang="en-US" dirty="0"/>
          </a:p>
        </p:txBody>
      </p:sp>
      <p:graphicFrame>
        <p:nvGraphicFramePr>
          <p:cNvPr id="9" name="Diagram 8">
            <a:extLst>
              <a:ext uri="{FF2B5EF4-FFF2-40B4-BE49-F238E27FC236}">
                <a16:creationId xmlns:a16="http://schemas.microsoft.com/office/drawing/2014/main" xmlns="" id="{462E7060-E26F-473C-9D8C-9886D62BCDD3}"/>
              </a:ext>
            </a:extLst>
          </p:cNvPr>
          <p:cNvGraphicFramePr/>
          <p:nvPr>
            <p:extLst>
              <p:ext uri="{D42A27DB-BD31-4B8C-83A1-F6EECF244321}">
                <p14:modId xmlns:p14="http://schemas.microsoft.com/office/powerpoint/2010/main" xmlns="" val="4008891273"/>
              </p:ext>
            </p:extLst>
          </p:nvPr>
        </p:nvGraphicFramePr>
        <p:xfrm>
          <a:off x="637007" y="1268657"/>
          <a:ext cx="10515600" cy="4759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625619241"/>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8C9493-C01D-E343-95F0-1261837A0C21}"/>
              </a:ext>
            </a:extLst>
          </p:cNvPr>
          <p:cNvSpPr>
            <a:spLocks noGrp="1"/>
          </p:cNvSpPr>
          <p:nvPr>
            <p:ph type="title"/>
          </p:nvPr>
        </p:nvSpPr>
        <p:spPr>
          <a:xfrm>
            <a:off x="50409" y="213810"/>
            <a:ext cx="10515600" cy="1054847"/>
          </a:xfrm>
        </p:spPr>
        <p:txBody>
          <a:bodyPr>
            <a:normAutofit/>
          </a:bodyPr>
          <a:lstStyle/>
          <a:p>
            <a:r>
              <a:rPr lang="en-GB" sz="2600" b="1" dirty="0">
                <a:solidFill>
                  <a:srgbClr val="629080"/>
                </a:solidFill>
                <a:latin typeface="Verdana" panose="020B0604030504040204" pitchFamily="34" charset="0"/>
                <a:ea typeface="Verdana" panose="020B0604030504040204" pitchFamily="34" charset="0"/>
              </a:rPr>
              <a:t>Non-Compliance by Licensees and Received Complaints</a:t>
            </a:r>
            <a:endParaRPr lang="en-US" sz="2600" b="1" dirty="0">
              <a:solidFill>
                <a:srgbClr val="629080"/>
              </a:solidFill>
              <a:latin typeface="Verdana" panose="020B0604030504040204" pitchFamily="34" charset="0"/>
              <a:ea typeface="Verdana" panose="020B0604030504040204" pitchFamily="34" charset="0"/>
            </a:endParaRPr>
          </a:p>
        </p:txBody>
      </p:sp>
      <p:cxnSp>
        <p:nvCxnSpPr>
          <p:cNvPr id="6" name="Straight Connector 5">
            <a:extLst>
              <a:ext uri="{FF2B5EF4-FFF2-40B4-BE49-F238E27FC236}">
                <a16:creationId xmlns:a16="http://schemas.microsoft.com/office/drawing/2014/main" xmlns="" id="{E13F4EA6-7092-468A-8C68-1EB6F0442166}"/>
              </a:ext>
            </a:extLst>
          </p:cNvPr>
          <p:cNvCxnSpPr/>
          <p:nvPr/>
        </p:nvCxnSpPr>
        <p:spPr>
          <a:xfrm>
            <a:off x="0" y="1112687"/>
            <a:ext cx="12192000" cy="0"/>
          </a:xfrm>
          <a:prstGeom prst="line">
            <a:avLst/>
          </a:prstGeom>
          <a:ln w="12700">
            <a:solidFill>
              <a:srgbClr val="FDB945"/>
            </a:solidFill>
          </a:ln>
        </p:spPr>
        <p:style>
          <a:lnRef idx="1">
            <a:schemeClr val="accent1"/>
          </a:lnRef>
          <a:fillRef idx="0">
            <a:schemeClr val="accent1"/>
          </a:fillRef>
          <a:effectRef idx="0">
            <a:schemeClr val="accent1"/>
          </a:effectRef>
          <a:fontRef idx="minor">
            <a:schemeClr val="tx1"/>
          </a:fontRef>
        </p:style>
      </p:cxnSp>
      <p:sp>
        <p:nvSpPr>
          <p:cNvPr id="22" name="Slide Number Placeholder 10">
            <a:extLst>
              <a:ext uri="{FF2B5EF4-FFF2-40B4-BE49-F238E27FC236}">
                <a16:creationId xmlns:a16="http://schemas.microsoft.com/office/drawing/2014/main" xmlns="" id="{C681B6FC-435B-4E10-8959-BEB573489FEB}"/>
              </a:ext>
            </a:extLst>
          </p:cNvPr>
          <p:cNvSpPr>
            <a:spLocks noGrp="1"/>
          </p:cNvSpPr>
          <p:nvPr>
            <p:ph type="sldNum" sz="quarter" idx="12"/>
          </p:nvPr>
        </p:nvSpPr>
        <p:spPr>
          <a:xfrm>
            <a:off x="304800" y="6194590"/>
            <a:ext cx="457681" cy="274637"/>
          </a:xfrm>
        </p:spPr>
        <p:txBody>
          <a:bodyPr/>
          <a:lstStyle/>
          <a:p>
            <a:fld id="{C136B7D2-B98C-44FD-8D04-7EC62A564975}" type="slidenum">
              <a:rPr lang="en-US" smtClean="0"/>
              <a:pPr/>
              <a:t>14</a:t>
            </a:fld>
            <a:endParaRPr lang="en-US" dirty="0"/>
          </a:p>
        </p:txBody>
      </p:sp>
      <p:sp>
        <p:nvSpPr>
          <p:cNvPr id="56" name="object 2">
            <a:extLst>
              <a:ext uri="{FF2B5EF4-FFF2-40B4-BE49-F238E27FC236}">
                <a16:creationId xmlns:a16="http://schemas.microsoft.com/office/drawing/2014/main" xmlns="" id="{20D67FDB-1333-4297-94F0-D18698E2FFCB}"/>
              </a:ext>
            </a:extLst>
          </p:cNvPr>
          <p:cNvSpPr txBox="1"/>
          <p:nvPr/>
        </p:nvSpPr>
        <p:spPr>
          <a:xfrm>
            <a:off x="4383106" y="6491790"/>
            <a:ext cx="7560005" cy="125667"/>
          </a:xfrm>
          <a:prstGeom prst="rect">
            <a:avLst/>
          </a:prstGeom>
        </p:spPr>
        <p:txBody>
          <a:bodyPr wrap="square" lIns="0" tIns="0" rIns="0" bIns="0" rtlCol="0">
            <a:noAutofit/>
          </a:bodyPr>
          <a:lstStyle/>
          <a:p>
            <a:pPr marL="25400">
              <a:lnSpc>
                <a:spcPts val="1000"/>
              </a:lnSpc>
            </a:pPr>
            <a:endParaRPr sz="1000" dirty="0"/>
          </a:p>
        </p:txBody>
      </p:sp>
      <p:sp>
        <p:nvSpPr>
          <p:cNvPr id="57" name="Content Placeholder 6">
            <a:extLst>
              <a:ext uri="{FF2B5EF4-FFF2-40B4-BE49-F238E27FC236}">
                <a16:creationId xmlns:a16="http://schemas.microsoft.com/office/drawing/2014/main" xmlns="" id="{9B2F6C28-B3C7-4FF7-85B9-7A0A7B4215A4}"/>
              </a:ext>
            </a:extLst>
          </p:cNvPr>
          <p:cNvSpPr>
            <a:spLocks noGrp="1"/>
          </p:cNvSpPr>
          <p:nvPr>
            <p:ph idx="1"/>
          </p:nvPr>
        </p:nvSpPr>
        <p:spPr>
          <a:xfrm>
            <a:off x="172825" y="1112687"/>
            <a:ext cx="11893484" cy="5395727"/>
          </a:xfrm>
        </p:spPr>
        <p:txBody>
          <a:bodyPr numCol="1">
            <a:normAutofit lnSpcReduction="10000"/>
          </a:bodyPr>
          <a:lstStyle/>
          <a:p>
            <a:pPr marL="0" indent="0" algn="just">
              <a:lnSpc>
                <a:spcPct val="100000"/>
              </a:lnSpc>
              <a:buNone/>
            </a:pPr>
            <a:r>
              <a:rPr lang="en-GB" sz="2000" dirty="0">
                <a:solidFill>
                  <a:schemeClr val="bg2">
                    <a:lumMod val="25000"/>
                  </a:schemeClr>
                </a:solidFill>
                <a:latin typeface="Verdana" panose="020B0604030504040204" pitchFamily="34" charset="0"/>
                <a:ea typeface="Verdana" panose="020B0604030504040204" pitchFamily="34" charset="0"/>
              </a:rPr>
              <a:t>The Authority’s monitoring of elections coverage commenced on 21 October 2021 and is ongoing. </a:t>
            </a:r>
            <a:r>
              <a:rPr lang="en-US" sz="2000" dirty="0">
                <a:solidFill>
                  <a:schemeClr val="bg2">
                    <a:lumMod val="25000"/>
                  </a:schemeClr>
                </a:solidFill>
                <a:latin typeface="Verdana" panose="020B0604030504040204" pitchFamily="34" charset="0"/>
                <a:ea typeface="Verdana" panose="020B0604030504040204" pitchFamily="34" charset="0"/>
              </a:rPr>
              <a:t>All election broadcast materials are expected to comply with the related legislation and regulations. </a:t>
            </a:r>
            <a:r>
              <a:rPr lang="en-GB" sz="2000" dirty="0">
                <a:solidFill>
                  <a:schemeClr val="bg2">
                    <a:lumMod val="25000"/>
                  </a:schemeClr>
                </a:solidFill>
                <a:latin typeface="Verdana" panose="020B0604030504040204" pitchFamily="34" charset="0"/>
                <a:ea typeface="Verdana" panose="020B0604030504040204" pitchFamily="34" charset="0"/>
              </a:rPr>
              <a:t>To date  no areas of non-compliance have been identified from the monitoring activities. Should there be any</a:t>
            </a:r>
            <a:r>
              <a:rPr lang="en-US" sz="2000" dirty="0">
                <a:solidFill>
                  <a:schemeClr val="bg2">
                    <a:lumMod val="25000"/>
                  </a:schemeClr>
                </a:solidFill>
                <a:latin typeface="Verdana" panose="020B0604030504040204" pitchFamily="34" charset="0"/>
                <a:ea typeface="Verdana" panose="020B0604030504040204" pitchFamily="34" charset="0"/>
              </a:rPr>
              <a:t> transgressions identified during monitoring, these will be referred to the CCC for consideration and adjudication.</a:t>
            </a:r>
            <a:endParaRPr lang="en-GB" sz="2000" dirty="0">
              <a:solidFill>
                <a:schemeClr val="bg2">
                  <a:lumMod val="25000"/>
                </a:schemeClr>
              </a:solidFill>
              <a:latin typeface="Verdana" panose="020B0604030504040204" pitchFamily="34" charset="0"/>
              <a:ea typeface="Verdana" panose="020B0604030504040204" pitchFamily="34" charset="0"/>
            </a:endParaRPr>
          </a:p>
          <a:p>
            <a:pPr marL="0" indent="0" algn="just">
              <a:lnSpc>
                <a:spcPct val="100000"/>
              </a:lnSpc>
              <a:buNone/>
            </a:pPr>
            <a:endParaRPr lang="en-GB" sz="2000" dirty="0">
              <a:solidFill>
                <a:schemeClr val="bg2">
                  <a:lumMod val="25000"/>
                </a:schemeClr>
              </a:solidFill>
              <a:latin typeface="Verdana" panose="020B0604030504040204" pitchFamily="34" charset="0"/>
              <a:ea typeface="Verdana" panose="020B0604030504040204" pitchFamily="34" charset="0"/>
            </a:endParaRPr>
          </a:p>
          <a:p>
            <a:pPr marL="0" indent="0" algn="just">
              <a:lnSpc>
                <a:spcPct val="100000"/>
              </a:lnSpc>
              <a:buNone/>
            </a:pPr>
            <a:r>
              <a:rPr lang="en-GB" sz="2000" b="1" dirty="0">
                <a:solidFill>
                  <a:schemeClr val="bg2">
                    <a:lumMod val="25000"/>
                  </a:schemeClr>
                </a:solidFill>
                <a:latin typeface="Verdana" panose="020B0604030504040204" pitchFamily="34" charset="0"/>
                <a:ea typeface="Verdana" panose="020B0604030504040204" pitchFamily="34" charset="0"/>
              </a:rPr>
              <a:t>Complaints Received</a:t>
            </a:r>
            <a:endParaRPr lang="en-GB" sz="2000" dirty="0">
              <a:solidFill>
                <a:schemeClr val="bg2">
                  <a:lumMod val="25000"/>
                </a:schemeClr>
              </a:solidFill>
              <a:latin typeface="Verdana" panose="020B0604030504040204" pitchFamily="34" charset="0"/>
              <a:ea typeface="Verdana" panose="020B0604030504040204" pitchFamily="34" charset="0"/>
            </a:endParaRPr>
          </a:p>
          <a:p>
            <a:pPr marL="0" indent="0" algn="just">
              <a:lnSpc>
                <a:spcPct val="100000"/>
              </a:lnSpc>
              <a:buNone/>
            </a:pPr>
            <a:r>
              <a:rPr lang="en-GB" sz="2000" dirty="0">
                <a:solidFill>
                  <a:schemeClr val="bg2">
                    <a:lumMod val="25000"/>
                  </a:schemeClr>
                </a:solidFill>
                <a:latin typeface="Verdana" panose="020B0604030504040204" pitchFamily="34" charset="0"/>
                <a:ea typeface="Verdana" panose="020B0604030504040204" pitchFamily="34" charset="0"/>
              </a:rPr>
              <a:t>Three Complaints have been received to date: </a:t>
            </a:r>
          </a:p>
          <a:p>
            <a:pPr marL="457200" indent="-457200" algn="just">
              <a:lnSpc>
                <a:spcPct val="100000"/>
              </a:lnSpc>
              <a:buFont typeface="+mj-lt"/>
              <a:buAutoNum type="arabicPeriod"/>
            </a:pPr>
            <a:r>
              <a:rPr lang="en-GB" sz="2000" dirty="0">
                <a:solidFill>
                  <a:schemeClr val="bg2">
                    <a:lumMod val="25000"/>
                  </a:schemeClr>
                </a:solidFill>
                <a:latin typeface="Verdana" panose="020B0604030504040204" pitchFamily="34" charset="0"/>
                <a:ea typeface="Verdana" panose="020B0604030504040204" pitchFamily="34" charset="0"/>
              </a:rPr>
              <a:t>Two complaints were received against the SABC (The first complaint related to alleged failure by the SABC to cover a manifesto launch, and the second related to alleged misrepresentation of a party president); </a:t>
            </a:r>
          </a:p>
          <a:p>
            <a:pPr marL="457200" indent="-457200" algn="just">
              <a:lnSpc>
                <a:spcPct val="100000"/>
              </a:lnSpc>
              <a:buFont typeface="+mj-lt"/>
              <a:buAutoNum type="arabicPeriod"/>
            </a:pPr>
            <a:r>
              <a:rPr lang="en-GB" sz="2000" dirty="0">
                <a:solidFill>
                  <a:schemeClr val="bg2">
                    <a:lumMod val="25000"/>
                  </a:schemeClr>
                </a:solidFill>
                <a:latin typeface="Verdana" panose="020B0604030504040204" pitchFamily="34" charset="0"/>
                <a:ea typeface="Verdana" panose="020B0604030504040204" pitchFamily="34" charset="0"/>
              </a:rPr>
              <a:t>One complaint was received against </a:t>
            </a:r>
            <a:r>
              <a:rPr lang="en-GB" sz="2000" dirty="0" err="1">
                <a:solidFill>
                  <a:schemeClr val="bg2">
                    <a:lumMod val="25000"/>
                  </a:schemeClr>
                </a:solidFill>
                <a:latin typeface="Verdana" panose="020B0604030504040204" pitchFamily="34" charset="0"/>
                <a:ea typeface="Verdana" panose="020B0604030504040204" pitchFamily="34" charset="0"/>
              </a:rPr>
              <a:t>Qwa-Qwa</a:t>
            </a:r>
            <a:r>
              <a:rPr lang="en-GB" sz="2000" dirty="0">
                <a:solidFill>
                  <a:schemeClr val="bg2">
                    <a:lumMod val="25000"/>
                  </a:schemeClr>
                </a:solidFill>
                <a:latin typeface="Verdana" panose="020B0604030504040204" pitchFamily="34" charset="0"/>
                <a:ea typeface="Verdana" panose="020B0604030504040204" pitchFamily="34" charset="0"/>
              </a:rPr>
              <a:t> Community Radio (Alleged exclusion of the complainant from an on-air election debate). </a:t>
            </a:r>
          </a:p>
          <a:p>
            <a:pPr marL="457200" indent="-457200" algn="just">
              <a:lnSpc>
                <a:spcPct val="100000"/>
              </a:lnSpc>
              <a:buFont typeface="+mj-lt"/>
              <a:buAutoNum type="arabicPeriod"/>
            </a:pPr>
            <a:endParaRPr lang="en-GB" sz="1050" dirty="0">
              <a:solidFill>
                <a:schemeClr val="bg2">
                  <a:lumMod val="25000"/>
                </a:schemeClr>
              </a:solidFill>
              <a:latin typeface="Verdana" panose="020B0604030504040204" pitchFamily="34" charset="0"/>
              <a:ea typeface="Verdana" panose="020B0604030504040204" pitchFamily="34" charset="0"/>
            </a:endParaRPr>
          </a:p>
          <a:p>
            <a:pPr marL="0" indent="0" algn="just">
              <a:lnSpc>
                <a:spcPct val="100000"/>
              </a:lnSpc>
              <a:buNone/>
            </a:pPr>
            <a:r>
              <a:rPr lang="en-GB" sz="2000" dirty="0">
                <a:solidFill>
                  <a:schemeClr val="bg2">
                    <a:lumMod val="25000"/>
                  </a:schemeClr>
                </a:solidFill>
                <a:latin typeface="Verdana" panose="020B0604030504040204" pitchFamily="34" charset="0"/>
                <a:ea typeface="Verdana" panose="020B0604030504040204" pitchFamily="34" charset="0"/>
              </a:rPr>
              <a:t>These complaints have been resolved and closed.   </a:t>
            </a:r>
          </a:p>
          <a:p>
            <a:pPr marL="0" indent="0" algn="just">
              <a:lnSpc>
                <a:spcPct val="100000"/>
              </a:lnSpc>
              <a:buNone/>
            </a:pPr>
            <a:endParaRPr lang="en-GB" sz="2000" dirty="0">
              <a:solidFill>
                <a:schemeClr val="bg2">
                  <a:lumMod val="25000"/>
                </a:schemeClr>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xmlns="" val="2219873412"/>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8C9493-C01D-E343-95F0-1261837A0C21}"/>
              </a:ext>
            </a:extLst>
          </p:cNvPr>
          <p:cNvSpPr>
            <a:spLocks noGrp="1"/>
          </p:cNvSpPr>
          <p:nvPr>
            <p:ph type="title"/>
          </p:nvPr>
        </p:nvSpPr>
        <p:spPr>
          <a:xfrm>
            <a:off x="50409" y="213810"/>
            <a:ext cx="10515600" cy="1054847"/>
          </a:xfrm>
        </p:spPr>
        <p:txBody>
          <a:bodyPr>
            <a:normAutofit/>
          </a:bodyPr>
          <a:lstStyle/>
          <a:p>
            <a:r>
              <a:rPr lang="en-GB" sz="2900" b="1" dirty="0">
                <a:solidFill>
                  <a:srgbClr val="629080"/>
                </a:solidFill>
                <a:latin typeface="Verdana" panose="020B0604030504040204" pitchFamily="34" charset="0"/>
                <a:ea typeface="Verdana" panose="020B0604030504040204" pitchFamily="34" charset="0"/>
              </a:rPr>
              <a:t>Elections Monitoring Timetable</a:t>
            </a:r>
            <a:r>
              <a:rPr lang="en-US" sz="2900" b="1" dirty="0">
                <a:solidFill>
                  <a:srgbClr val="629080"/>
                </a:solidFill>
                <a:latin typeface="Verdana" panose="020B0604030504040204" pitchFamily="34" charset="0"/>
                <a:ea typeface="Verdana" panose="020B0604030504040204" pitchFamily="34" charset="0"/>
              </a:rPr>
              <a:t> </a:t>
            </a:r>
          </a:p>
        </p:txBody>
      </p:sp>
      <p:cxnSp>
        <p:nvCxnSpPr>
          <p:cNvPr id="6" name="Straight Connector 5">
            <a:extLst>
              <a:ext uri="{FF2B5EF4-FFF2-40B4-BE49-F238E27FC236}">
                <a16:creationId xmlns:a16="http://schemas.microsoft.com/office/drawing/2014/main" xmlns="" id="{E13F4EA6-7092-468A-8C68-1EB6F0442166}"/>
              </a:ext>
            </a:extLst>
          </p:cNvPr>
          <p:cNvCxnSpPr/>
          <p:nvPr/>
        </p:nvCxnSpPr>
        <p:spPr>
          <a:xfrm>
            <a:off x="0" y="1112689"/>
            <a:ext cx="12192000" cy="0"/>
          </a:xfrm>
          <a:prstGeom prst="line">
            <a:avLst/>
          </a:prstGeom>
          <a:ln w="12700">
            <a:solidFill>
              <a:srgbClr val="FDB945"/>
            </a:solidFill>
          </a:ln>
        </p:spPr>
        <p:style>
          <a:lnRef idx="1">
            <a:schemeClr val="accent1"/>
          </a:lnRef>
          <a:fillRef idx="0">
            <a:schemeClr val="accent1"/>
          </a:fillRef>
          <a:effectRef idx="0">
            <a:schemeClr val="accent1"/>
          </a:effectRef>
          <a:fontRef idx="minor">
            <a:schemeClr val="tx1"/>
          </a:fontRef>
        </p:style>
      </p:cxnSp>
      <p:sp>
        <p:nvSpPr>
          <p:cNvPr id="194" name="Slide Number Placeholder 10">
            <a:extLst>
              <a:ext uri="{FF2B5EF4-FFF2-40B4-BE49-F238E27FC236}">
                <a16:creationId xmlns:a16="http://schemas.microsoft.com/office/drawing/2014/main" xmlns="" id="{004A5F78-053C-46E4-ACD8-380B1942A4B3}"/>
              </a:ext>
            </a:extLst>
          </p:cNvPr>
          <p:cNvSpPr>
            <a:spLocks noGrp="1"/>
          </p:cNvSpPr>
          <p:nvPr>
            <p:ph type="sldNum" sz="quarter" idx="12"/>
          </p:nvPr>
        </p:nvSpPr>
        <p:spPr>
          <a:xfrm>
            <a:off x="304800" y="6194590"/>
            <a:ext cx="457681" cy="274637"/>
          </a:xfrm>
        </p:spPr>
        <p:txBody>
          <a:bodyPr/>
          <a:lstStyle/>
          <a:p>
            <a:fld id="{C136B7D2-B98C-44FD-8D04-7EC62A564975}" type="slidenum">
              <a:rPr lang="en-US" smtClean="0"/>
              <a:pPr/>
              <a:t>15</a:t>
            </a:fld>
            <a:endParaRPr lang="en-US" dirty="0"/>
          </a:p>
        </p:txBody>
      </p:sp>
      <p:graphicFrame>
        <p:nvGraphicFramePr>
          <p:cNvPr id="31" name="Content Placeholder 3">
            <a:extLst>
              <a:ext uri="{FF2B5EF4-FFF2-40B4-BE49-F238E27FC236}">
                <a16:creationId xmlns:a16="http://schemas.microsoft.com/office/drawing/2014/main" xmlns="" id="{4E701A46-CAC0-4701-BFED-9CAC49F5372D}"/>
              </a:ext>
            </a:extLst>
          </p:cNvPr>
          <p:cNvGraphicFramePr>
            <a:graphicFrameLocks noGrp="1"/>
          </p:cNvGraphicFramePr>
          <p:nvPr>
            <p:ph idx="1"/>
            <p:extLst>
              <p:ext uri="{D42A27DB-BD31-4B8C-83A1-F6EECF244321}">
                <p14:modId xmlns:p14="http://schemas.microsoft.com/office/powerpoint/2010/main" xmlns="" val="1683975462"/>
              </p:ext>
            </p:extLst>
          </p:nvPr>
        </p:nvGraphicFramePr>
        <p:xfrm>
          <a:off x="191811" y="1268657"/>
          <a:ext cx="11695389" cy="49084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408562351"/>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A5BADAC8-A129-424A-B056-75DC4FE2FAA5}"/>
              </a:ext>
            </a:extLst>
          </p:cNvPr>
          <p:cNvSpPr>
            <a:spLocks noGrp="1"/>
          </p:cNvSpPr>
          <p:nvPr>
            <p:ph type="ctrTitle"/>
          </p:nvPr>
        </p:nvSpPr>
        <p:spPr>
          <a:xfrm>
            <a:off x="5583289" y="1876227"/>
            <a:ext cx="6297855" cy="1717727"/>
          </a:xfrm>
        </p:spPr>
        <p:txBody>
          <a:bodyPr>
            <a:noAutofit/>
          </a:bodyPr>
          <a:lstStyle/>
          <a:p>
            <a:pPr>
              <a:lnSpc>
                <a:spcPct val="150000"/>
              </a:lnSpc>
            </a:pPr>
            <a:r>
              <a:rPr lang="en-ZA" sz="2900" b="1" dirty="0">
                <a:latin typeface="Verdana" panose="020B0604030504040204" pitchFamily="34" charset="0"/>
                <a:ea typeface="Verdana" panose="020B0604030504040204" pitchFamily="34" charset="0"/>
                <a:cs typeface="Aharoni" panose="02010803020104030203" pitchFamily="2" charset="-79"/>
              </a:rPr>
              <a:t/>
            </a:r>
            <a:br>
              <a:rPr lang="en-ZA" sz="2900" b="1" dirty="0">
                <a:latin typeface="Verdana" panose="020B0604030504040204" pitchFamily="34" charset="0"/>
                <a:ea typeface="Verdana" panose="020B0604030504040204" pitchFamily="34" charset="0"/>
                <a:cs typeface="Aharoni" panose="02010803020104030203" pitchFamily="2" charset="-79"/>
              </a:rPr>
            </a:br>
            <a:r>
              <a:rPr lang="en-ZA" sz="2900" b="1" dirty="0">
                <a:latin typeface="Verdana" panose="020B0604030504040204" pitchFamily="34" charset="0"/>
                <a:ea typeface="Verdana" panose="020B0604030504040204" pitchFamily="34" charset="0"/>
                <a:cs typeface="Aharoni" panose="02010803020104030203" pitchFamily="2" charset="-79"/>
              </a:rPr>
              <a:t/>
            </a:r>
            <a:br>
              <a:rPr lang="en-ZA" sz="2900" b="1" dirty="0">
                <a:latin typeface="Verdana" panose="020B0604030504040204" pitchFamily="34" charset="0"/>
                <a:ea typeface="Verdana" panose="020B0604030504040204" pitchFamily="34" charset="0"/>
                <a:cs typeface="Aharoni" panose="02010803020104030203" pitchFamily="2" charset="-79"/>
              </a:rPr>
            </a:br>
            <a:r>
              <a:rPr lang="en-ZA" sz="2900" b="1" dirty="0">
                <a:latin typeface="Verdana" panose="020B0604030504040204" pitchFamily="34" charset="0"/>
                <a:ea typeface="Verdana" panose="020B0604030504040204" pitchFamily="34" charset="0"/>
                <a:cs typeface="Aharoni" panose="02010803020104030203" pitchFamily="2" charset="-79"/>
              </a:rPr>
              <a:t>PART D:</a:t>
            </a:r>
            <a:br>
              <a:rPr lang="en-ZA" sz="2900" b="1" dirty="0">
                <a:latin typeface="Verdana" panose="020B0604030504040204" pitchFamily="34" charset="0"/>
                <a:ea typeface="Verdana" panose="020B0604030504040204" pitchFamily="34" charset="0"/>
                <a:cs typeface="Aharoni" panose="02010803020104030203" pitchFamily="2" charset="-79"/>
              </a:rPr>
            </a:br>
            <a:r>
              <a:rPr lang="en-ZA" sz="2900" b="1" dirty="0">
                <a:latin typeface="Verdana" panose="020B0604030504040204" pitchFamily="34" charset="0"/>
                <a:ea typeface="Verdana" panose="020B0604030504040204" pitchFamily="34" charset="0"/>
                <a:cs typeface="Aharoni" panose="02010803020104030203" pitchFamily="2" charset="-79"/>
              </a:rPr>
              <a:t>Conclusion</a:t>
            </a:r>
            <a:br>
              <a:rPr lang="en-ZA" sz="2900" b="1" dirty="0">
                <a:latin typeface="Verdana" panose="020B0604030504040204" pitchFamily="34" charset="0"/>
                <a:ea typeface="Verdana" panose="020B0604030504040204" pitchFamily="34" charset="0"/>
                <a:cs typeface="Aharoni" panose="02010803020104030203" pitchFamily="2" charset="-79"/>
              </a:rPr>
            </a:br>
            <a:endParaRPr lang="en-ZA" sz="29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xmlns="" val="2154528610"/>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8C9493-C01D-E343-95F0-1261837A0C21}"/>
              </a:ext>
            </a:extLst>
          </p:cNvPr>
          <p:cNvSpPr>
            <a:spLocks noGrp="1"/>
          </p:cNvSpPr>
          <p:nvPr>
            <p:ph type="title"/>
          </p:nvPr>
        </p:nvSpPr>
        <p:spPr>
          <a:xfrm>
            <a:off x="50409" y="213810"/>
            <a:ext cx="10515600" cy="1054847"/>
          </a:xfrm>
        </p:spPr>
        <p:txBody>
          <a:bodyPr>
            <a:normAutofit/>
          </a:bodyPr>
          <a:lstStyle/>
          <a:p>
            <a:r>
              <a:rPr lang="en-GB" sz="2600" b="1" dirty="0">
                <a:solidFill>
                  <a:srgbClr val="629080"/>
                </a:solidFill>
                <a:latin typeface="Verdana" panose="020B0604030504040204" pitchFamily="34" charset="0"/>
                <a:ea typeface="Verdana" panose="020B0604030504040204" pitchFamily="34" charset="0"/>
              </a:rPr>
              <a:t>Conclusion</a:t>
            </a:r>
            <a:endParaRPr lang="en-US" sz="2600" b="1" dirty="0">
              <a:solidFill>
                <a:srgbClr val="629080"/>
              </a:solidFill>
              <a:latin typeface="Verdana" panose="020B0604030504040204" pitchFamily="34" charset="0"/>
              <a:ea typeface="Verdana" panose="020B0604030504040204" pitchFamily="34" charset="0"/>
            </a:endParaRPr>
          </a:p>
        </p:txBody>
      </p:sp>
      <p:cxnSp>
        <p:nvCxnSpPr>
          <p:cNvPr id="6" name="Straight Connector 5">
            <a:extLst>
              <a:ext uri="{FF2B5EF4-FFF2-40B4-BE49-F238E27FC236}">
                <a16:creationId xmlns:a16="http://schemas.microsoft.com/office/drawing/2014/main" xmlns="" id="{E13F4EA6-7092-468A-8C68-1EB6F0442166}"/>
              </a:ext>
            </a:extLst>
          </p:cNvPr>
          <p:cNvCxnSpPr/>
          <p:nvPr/>
        </p:nvCxnSpPr>
        <p:spPr>
          <a:xfrm>
            <a:off x="0" y="1112687"/>
            <a:ext cx="12192000" cy="0"/>
          </a:xfrm>
          <a:prstGeom prst="line">
            <a:avLst/>
          </a:prstGeom>
          <a:ln w="12700">
            <a:solidFill>
              <a:srgbClr val="FDB945"/>
            </a:solidFill>
          </a:ln>
        </p:spPr>
        <p:style>
          <a:lnRef idx="1">
            <a:schemeClr val="accent1"/>
          </a:lnRef>
          <a:fillRef idx="0">
            <a:schemeClr val="accent1"/>
          </a:fillRef>
          <a:effectRef idx="0">
            <a:schemeClr val="accent1"/>
          </a:effectRef>
          <a:fontRef idx="minor">
            <a:schemeClr val="tx1"/>
          </a:fontRef>
        </p:style>
      </p:cxnSp>
      <p:sp>
        <p:nvSpPr>
          <p:cNvPr id="22" name="Slide Number Placeholder 10">
            <a:extLst>
              <a:ext uri="{FF2B5EF4-FFF2-40B4-BE49-F238E27FC236}">
                <a16:creationId xmlns:a16="http://schemas.microsoft.com/office/drawing/2014/main" xmlns="" id="{C681B6FC-435B-4E10-8959-BEB573489FEB}"/>
              </a:ext>
            </a:extLst>
          </p:cNvPr>
          <p:cNvSpPr>
            <a:spLocks noGrp="1"/>
          </p:cNvSpPr>
          <p:nvPr>
            <p:ph type="sldNum" sz="quarter" idx="12"/>
          </p:nvPr>
        </p:nvSpPr>
        <p:spPr>
          <a:xfrm>
            <a:off x="304800" y="6194590"/>
            <a:ext cx="457681" cy="274637"/>
          </a:xfrm>
        </p:spPr>
        <p:txBody>
          <a:bodyPr/>
          <a:lstStyle/>
          <a:p>
            <a:fld id="{C136B7D2-B98C-44FD-8D04-7EC62A564975}" type="slidenum">
              <a:rPr lang="en-US" smtClean="0"/>
              <a:pPr/>
              <a:t>17</a:t>
            </a:fld>
            <a:endParaRPr lang="en-US" dirty="0"/>
          </a:p>
        </p:txBody>
      </p:sp>
      <p:sp>
        <p:nvSpPr>
          <p:cNvPr id="56" name="object 2">
            <a:extLst>
              <a:ext uri="{FF2B5EF4-FFF2-40B4-BE49-F238E27FC236}">
                <a16:creationId xmlns:a16="http://schemas.microsoft.com/office/drawing/2014/main" xmlns="" id="{20D67FDB-1333-4297-94F0-D18698E2FFCB}"/>
              </a:ext>
            </a:extLst>
          </p:cNvPr>
          <p:cNvSpPr txBox="1"/>
          <p:nvPr/>
        </p:nvSpPr>
        <p:spPr>
          <a:xfrm>
            <a:off x="4383106" y="6491790"/>
            <a:ext cx="7560005" cy="125667"/>
          </a:xfrm>
          <a:prstGeom prst="rect">
            <a:avLst/>
          </a:prstGeom>
        </p:spPr>
        <p:txBody>
          <a:bodyPr wrap="square" lIns="0" tIns="0" rIns="0" bIns="0" rtlCol="0">
            <a:noAutofit/>
          </a:bodyPr>
          <a:lstStyle/>
          <a:p>
            <a:pPr marL="25400">
              <a:lnSpc>
                <a:spcPts val="1000"/>
              </a:lnSpc>
            </a:pPr>
            <a:endParaRPr sz="1000" dirty="0"/>
          </a:p>
        </p:txBody>
      </p:sp>
      <p:sp>
        <p:nvSpPr>
          <p:cNvPr id="57" name="Content Placeholder 6">
            <a:extLst>
              <a:ext uri="{FF2B5EF4-FFF2-40B4-BE49-F238E27FC236}">
                <a16:creationId xmlns:a16="http://schemas.microsoft.com/office/drawing/2014/main" xmlns="" id="{9B2F6C28-B3C7-4FF7-85B9-7A0A7B4215A4}"/>
              </a:ext>
            </a:extLst>
          </p:cNvPr>
          <p:cNvSpPr>
            <a:spLocks noGrp="1"/>
          </p:cNvSpPr>
          <p:nvPr>
            <p:ph idx="1"/>
          </p:nvPr>
        </p:nvSpPr>
        <p:spPr>
          <a:xfrm>
            <a:off x="172825" y="1112687"/>
            <a:ext cx="11893484" cy="4925919"/>
          </a:xfrm>
        </p:spPr>
        <p:txBody>
          <a:bodyPr numCol="1">
            <a:normAutofit/>
          </a:bodyPr>
          <a:lstStyle/>
          <a:p>
            <a:pPr algn="just">
              <a:lnSpc>
                <a:spcPct val="110000"/>
              </a:lnSpc>
              <a:buFont typeface="Wingdings" panose="05000000000000000000" pitchFamily="2" charset="2"/>
              <a:buChar char="§"/>
            </a:pPr>
            <a:endParaRPr lang="en-GB" sz="2000" dirty="0">
              <a:solidFill>
                <a:schemeClr val="bg2">
                  <a:lumMod val="25000"/>
                </a:schemeClr>
              </a:solidFill>
              <a:latin typeface="Verdana" panose="020B0604030504040204" pitchFamily="34" charset="0"/>
              <a:ea typeface="Verdana" panose="020B0604030504040204" pitchFamily="34" charset="0"/>
            </a:endParaRPr>
          </a:p>
          <a:p>
            <a:pPr algn="just">
              <a:lnSpc>
                <a:spcPct val="110000"/>
              </a:lnSpc>
              <a:buFont typeface="Wingdings" panose="05000000000000000000" pitchFamily="2" charset="2"/>
              <a:buChar char="§"/>
            </a:pPr>
            <a:r>
              <a:rPr lang="en-GB" sz="2000" dirty="0">
                <a:solidFill>
                  <a:schemeClr val="bg2">
                    <a:lumMod val="25000"/>
                  </a:schemeClr>
                </a:solidFill>
                <a:latin typeface="Verdana" panose="020B0604030504040204" pitchFamily="34" charset="0"/>
                <a:ea typeface="Verdana" panose="020B0604030504040204" pitchFamily="34" charset="0"/>
              </a:rPr>
              <a:t>The increased number of political parties and independent candidates contesting the municipal  elections demonstrates a maturing democracy and active citizenry and their willingness to be active participants during elections </a:t>
            </a:r>
          </a:p>
          <a:p>
            <a:pPr marL="0" indent="0" algn="just">
              <a:lnSpc>
                <a:spcPct val="110000"/>
              </a:lnSpc>
              <a:buNone/>
            </a:pPr>
            <a:endParaRPr lang="en-GB" sz="2000" dirty="0">
              <a:solidFill>
                <a:schemeClr val="bg2">
                  <a:lumMod val="25000"/>
                </a:schemeClr>
              </a:solidFill>
              <a:latin typeface="Verdana" panose="020B0604030504040204" pitchFamily="34" charset="0"/>
              <a:ea typeface="Verdana" panose="020B0604030504040204" pitchFamily="34" charset="0"/>
            </a:endParaRPr>
          </a:p>
          <a:p>
            <a:pPr algn="just">
              <a:lnSpc>
                <a:spcPct val="110000"/>
              </a:lnSpc>
              <a:buFont typeface="Wingdings" panose="05000000000000000000" pitchFamily="2" charset="2"/>
              <a:buChar char="§"/>
            </a:pPr>
            <a:r>
              <a:rPr lang="en-GB" sz="2000" dirty="0">
                <a:solidFill>
                  <a:schemeClr val="bg2">
                    <a:lumMod val="25000"/>
                  </a:schemeClr>
                </a:solidFill>
                <a:latin typeface="Verdana" panose="020B0604030504040204" pitchFamily="34" charset="0"/>
                <a:ea typeface="Verdana" panose="020B0604030504040204" pitchFamily="34" charset="0"/>
              </a:rPr>
              <a:t>The Authority’s ongoing monitoring processes seek to ensure that the coverage of elections by broadcasting licensees promotes the provision and development of a diverse range of sound and television broadcasting services on a national, regional and local level, that cater for all language and cultural groups in line with the legislative and regulatory framework</a:t>
            </a:r>
          </a:p>
          <a:p>
            <a:pPr marL="0" indent="0" algn="just">
              <a:lnSpc>
                <a:spcPct val="110000"/>
              </a:lnSpc>
              <a:buNone/>
            </a:pPr>
            <a:endParaRPr lang="en-GB" sz="2000" dirty="0">
              <a:solidFill>
                <a:schemeClr val="bg2">
                  <a:lumMod val="25000"/>
                </a:schemeClr>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xmlns="" val="2217635339"/>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A5BADAC8-A129-424A-B056-75DC4FE2FAA5}"/>
              </a:ext>
            </a:extLst>
          </p:cNvPr>
          <p:cNvSpPr>
            <a:spLocks noGrp="1"/>
          </p:cNvSpPr>
          <p:nvPr>
            <p:ph type="ctrTitle"/>
          </p:nvPr>
        </p:nvSpPr>
        <p:spPr>
          <a:xfrm>
            <a:off x="4867671" y="2472574"/>
            <a:ext cx="6297855" cy="1717727"/>
          </a:xfrm>
        </p:spPr>
        <p:txBody>
          <a:bodyPr>
            <a:noAutofit/>
          </a:bodyPr>
          <a:lstStyle/>
          <a:p>
            <a:pPr>
              <a:lnSpc>
                <a:spcPct val="150000"/>
              </a:lnSpc>
            </a:pPr>
            <a:r>
              <a:rPr lang="en-ZA" sz="3600" b="1" dirty="0">
                <a:latin typeface="Verdana" panose="020B0604030504040204" pitchFamily="34" charset="0"/>
                <a:ea typeface="Verdana" panose="020B0604030504040204" pitchFamily="34" charset="0"/>
                <a:cs typeface="Aharoni" panose="02010803020104030203" pitchFamily="2" charset="-79"/>
              </a:rPr>
              <a:t/>
            </a:r>
            <a:br>
              <a:rPr lang="en-ZA" sz="3600" b="1" dirty="0">
                <a:latin typeface="Verdana" panose="020B0604030504040204" pitchFamily="34" charset="0"/>
                <a:ea typeface="Verdana" panose="020B0604030504040204" pitchFamily="34" charset="0"/>
                <a:cs typeface="Aharoni" panose="02010803020104030203" pitchFamily="2" charset="-79"/>
              </a:rPr>
            </a:br>
            <a:r>
              <a:rPr lang="en-ZA" sz="3600" b="1" dirty="0">
                <a:latin typeface="Verdana" panose="020B0604030504040204" pitchFamily="34" charset="0"/>
                <a:ea typeface="Verdana" panose="020B0604030504040204" pitchFamily="34" charset="0"/>
                <a:cs typeface="Aharoni" panose="02010803020104030203" pitchFamily="2" charset="-79"/>
              </a:rPr>
              <a:t/>
            </a:r>
            <a:br>
              <a:rPr lang="en-ZA" sz="3600" b="1" dirty="0">
                <a:latin typeface="Verdana" panose="020B0604030504040204" pitchFamily="34" charset="0"/>
                <a:ea typeface="Verdana" panose="020B0604030504040204" pitchFamily="34" charset="0"/>
                <a:cs typeface="Aharoni" panose="02010803020104030203" pitchFamily="2" charset="-79"/>
              </a:rPr>
            </a:br>
            <a:r>
              <a:rPr lang="en-ZA" sz="3600" b="1" dirty="0">
                <a:latin typeface="Verdana" panose="020B0604030504040204" pitchFamily="34" charset="0"/>
                <a:ea typeface="Verdana" panose="020B0604030504040204" pitchFamily="34" charset="0"/>
                <a:cs typeface="Aharoni" panose="02010803020104030203" pitchFamily="2" charset="-79"/>
              </a:rPr>
              <a:t>THANK YOU </a:t>
            </a:r>
            <a:br>
              <a:rPr lang="en-ZA" sz="3600" b="1" dirty="0">
                <a:latin typeface="Verdana" panose="020B0604030504040204" pitchFamily="34" charset="0"/>
                <a:ea typeface="Verdana" panose="020B0604030504040204" pitchFamily="34" charset="0"/>
                <a:cs typeface="Aharoni" panose="02010803020104030203" pitchFamily="2" charset="-79"/>
              </a:rPr>
            </a:br>
            <a:endParaRPr lang="en-ZA" sz="36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xmlns="" val="4223061345"/>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8C9493-C01D-E343-95F0-1261837A0C21}"/>
              </a:ext>
            </a:extLst>
          </p:cNvPr>
          <p:cNvSpPr>
            <a:spLocks noGrp="1"/>
          </p:cNvSpPr>
          <p:nvPr>
            <p:ph type="title"/>
          </p:nvPr>
        </p:nvSpPr>
        <p:spPr>
          <a:xfrm>
            <a:off x="50409" y="213810"/>
            <a:ext cx="10515600" cy="1054847"/>
          </a:xfrm>
        </p:spPr>
        <p:txBody>
          <a:bodyPr>
            <a:normAutofit/>
          </a:bodyPr>
          <a:lstStyle/>
          <a:p>
            <a:r>
              <a:rPr lang="en-GB" sz="2900" b="1" dirty="0">
                <a:solidFill>
                  <a:srgbClr val="629080"/>
                </a:solidFill>
                <a:latin typeface="Verdana" panose="020B0604030504040204" pitchFamily="34" charset="0"/>
                <a:ea typeface="Verdana" panose="020B0604030504040204" pitchFamily="34" charset="0"/>
              </a:rPr>
              <a:t>Presentation Outline</a:t>
            </a:r>
            <a:endParaRPr lang="en-US" sz="2900" b="1" dirty="0">
              <a:solidFill>
                <a:srgbClr val="629080"/>
              </a:solidFill>
              <a:latin typeface="Verdana" panose="020B0604030504040204" pitchFamily="34" charset="0"/>
              <a:ea typeface="Verdana" panose="020B0604030504040204" pitchFamily="34" charset="0"/>
            </a:endParaRPr>
          </a:p>
        </p:txBody>
      </p:sp>
      <p:sp>
        <p:nvSpPr>
          <p:cNvPr id="4" name="Content Placeholder 6">
            <a:extLst>
              <a:ext uri="{FF2B5EF4-FFF2-40B4-BE49-F238E27FC236}">
                <a16:creationId xmlns:a16="http://schemas.microsoft.com/office/drawing/2014/main" xmlns="" id="{01C69106-3BE1-4464-A99E-43AF88F244F7}"/>
              </a:ext>
            </a:extLst>
          </p:cNvPr>
          <p:cNvSpPr>
            <a:spLocks noGrp="1"/>
          </p:cNvSpPr>
          <p:nvPr>
            <p:ph idx="1"/>
          </p:nvPr>
        </p:nvSpPr>
        <p:spPr>
          <a:xfrm>
            <a:off x="222695" y="1903093"/>
            <a:ext cx="10291773" cy="3317281"/>
          </a:xfrm>
        </p:spPr>
        <p:txBody>
          <a:bodyPr numCol="1">
            <a:normAutofit/>
          </a:bodyPr>
          <a:lstStyle/>
          <a:p>
            <a:pPr marL="0" indent="0" algn="just">
              <a:buNone/>
            </a:pPr>
            <a:r>
              <a:rPr lang="en-ZA" sz="2800" dirty="0">
                <a:solidFill>
                  <a:schemeClr val="bg2">
                    <a:lumMod val="25000"/>
                  </a:schemeClr>
                </a:solidFill>
                <a:latin typeface="Verdana" panose="020B0604030504040204" pitchFamily="34" charset="0"/>
                <a:ea typeface="Verdana" panose="020B0604030504040204" pitchFamily="34" charset="0"/>
              </a:rPr>
              <a:t>Part A: </a:t>
            </a:r>
            <a:r>
              <a:rPr lang="en-ZA" dirty="0">
                <a:solidFill>
                  <a:schemeClr val="bg2">
                    <a:lumMod val="25000"/>
                  </a:schemeClr>
                </a:solidFill>
                <a:latin typeface="Verdana" panose="020B0604030504040204" pitchFamily="34" charset="0"/>
                <a:ea typeface="Verdana" panose="020B0604030504040204" pitchFamily="34" charset="0"/>
              </a:rPr>
              <a:t>General Information</a:t>
            </a:r>
            <a:endParaRPr lang="en-ZA" sz="2800" dirty="0">
              <a:solidFill>
                <a:schemeClr val="bg2">
                  <a:lumMod val="25000"/>
                </a:schemeClr>
              </a:solidFill>
              <a:latin typeface="Verdana" panose="020B0604030504040204" pitchFamily="34" charset="0"/>
              <a:ea typeface="Verdana" panose="020B0604030504040204" pitchFamily="34" charset="0"/>
            </a:endParaRPr>
          </a:p>
          <a:p>
            <a:pPr marL="0" indent="0" algn="just">
              <a:buNone/>
            </a:pPr>
            <a:endParaRPr lang="en-ZA" sz="1200" dirty="0">
              <a:solidFill>
                <a:schemeClr val="bg2">
                  <a:lumMod val="25000"/>
                </a:schemeClr>
              </a:solidFill>
              <a:latin typeface="Verdana" panose="020B0604030504040204" pitchFamily="34" charset="0"/>
              <a:ea typeface="Verdana" panose="020B0604030504040204" pitchFamily="34" charset="0"/>
            </a:endParaRPr>
          </a:p>
          <a:p>
            <a:pPr marL="0" indent="0" algn="just">
              <a:buNone/>
            </a:pPr>
            <a:r>
              <a:rPr lang="en-ZA" sz="2800" dirty="0">
                <a:solidFill>
                  <a:schemeClr val="bg2">
                    <a:lumMod val="25000"/>
                  </a:schemeClr>
                </a:solidFill>
                <a:latin typeface="Verdana" panose="020B0604030504040204" pitchFamily="34" charset="0"/>
                <a:ea typeface="Verdana" panose="020B0604030504040204" pitchFamily="34" charset="0"/>
              </a:rPr>
              <a:t>Part B: </a:t>
            </a:r>
            <a:r>
              <a:rPr lang="en-ZA" dirty="0">
                <a:solidFill>
                  <a:schemeClr val="bg2">
                    <a:lumMod val="25000"/>
                  </a:schemeClr>
                </a:solidFill>
                <a:latin typeface="Verdana" panose="020B0604030504040204" pitchFamily="34" charset="0"/>
                <a:ea typeface="Verdana" panose="020B0604030504040204" pitchFamily="34" charset="0"/>
              </a:rPr>
              <a:t>Spectrum Licensing Process</a:t>
            </a:r>
            <a:endParaRPr lang="en-ZA" sz="2800" dirty="0">
              <a:solidFill>
                <a:schemeClr val="bg2">
                  <a:lumMod val="25000"/>
                </a:schemeClr>
              </a:solidFill>
              <a:latin typeface="Verdana" panose="020B0604030504040204" pitchFamily="34" charset="0"/>
              <a:ea typeface="Verdana" panose="020B0604030504040204" pitchFamily="34" charset="0"/>
            </a:endParaRPr>
          </a:p>
          <a:p>
            <a:pPr marL="0" indent="0" algn="just">
              <a:buNone/>
            </a:pPr>
            <a:endParaRPr lang="en-ZA" sz="1200" dirty="0">
              <a:solidFill>
                <a:schemeClr val="bg2">
                  <a:lumMod val="25000"/>
                </a:schemeClr>
              </a:solidFill>
              <a:latin typeface="Verdana" panose="020B0604030504040204" pitchFamily="34" charset="0"/>
              <a:ea typeface="Verdana" panose="020B0604030504040204" pitchFamily="34" charset="0"/>
            </a:endParaRPr>
          </a:p>
          <a:p>
            <a:pPr marL="0" indent="0" algn="just">
              <a:buNone/>
            </a:pPr>
            <a:r>
              <a:rPr lang="en-ZA" sz="2800" dirty="0">
                <a:solidFill>
                  <a:schemeClr val="bg2">
                    <a:lumMod val="25000"/>
                  </a:schemeClr>
                </a:solidFill>
                <a:latin typeface="Verdana" panose="020B0604030504040204" pitchFamily="34" charset="0"/>
                <a:ea typeface="Verdana" panose="020B0604030504040204" pitchFamily="34" charset="0"/>
              </a:rPr>
              <a:t>Part C: </a:t>
            </a:r>
            <a:r>
              <a:rPr lang="en-ZA" dirty="0">
                <a:solidFill>
                  <a:schemeClr val="bg2">
                    <a:lumMod val="25000"/>
                  </a:schemeClr>
                </a:solidFill>
                <a:latin typeface="Verdana" panose="020B0604030504040204" pitchFamily="34" charset="0"/>
                <a:ea typeface="Verdana" panose="020B0604030504040204" pitchFamily="34" charset="0"/>
              </a:rPr>
              <a:t>Monitoring of Municipal Elections</a:t>
            </a:r>
            <a:endParaRPr lang="en-ZA" sz="2800" dirty="0">
              <a:solidFill>
                <a:schemeClr val="bg2">
                  <a:lumMod val="25000"/>
                </a:schemeClr>
              </a:solidFill>
              <a:latin typeface="Verdana" panose="020B0604030504040204" pitchFamily="34" charset="0"/>
              <a:ea typeface="Verdana" panose="020B0604030504040204" pitchFamily="34" charset="0"/>
            </a:endParaRPr>
          </a:p>
          <a:p>
            <a:pPr marL="0" indent="0" algn="just">
              <a:buNone/>
            </a:pPr>
            <a:endParaRPr lang="en-ZA" sz="1200" dirty="0">
              <a:solidFill>
                <a:schemeClr val="bg2">
                  <a:lumMod val="25000"/>
                </a:schemeClr>
              </a:solidFill>
              <a:latin typeface="Verdana" panose="020B0604030504040204" pitchFamily="34" charset="0"/>
              <a:ea typeface="Verdana" panose="020B0604030504040204" pitchFamily="34" charset="0"/>
            </a:endParaRPr>
          </a:p>
          <a:p>
            <a:pPr marL="0" indent="0" algn="just">
              <a:buNone/>
            </a:pPr>
            <a:r>
              <a:rPr lang="en-ZA" sz="2800" dirty="0">
                <a:solidFill>
                  <a:schemeClr val="bg2">
                    <a:lumMod val="25000"/>
                  </a:schemeClr>
                </a:solidFill>
                <a:latin typeface="Verdana" panose="020B0604030504040204" pitchFamily="34" charset="0"/>
                <a:ea typeface="Verdana" panose="020B0604030504040204" pitchFamily="34" charset="0"/>
              </a:rPr>
              <a:t>Part D: </a:t>
            </a:r>
            <a:r>
              <a:rPr lang="en-ZA" dirty="0">
                <a:solidFill>
                  <a:schemeClr val="bg2">
                    <a:lumMod val="25000"/>
                  </a:schemeClr>
                </a:solidFill>
                <a:latin typeface="Verdana" panose="020B0604030504040204" pitchFamily="34" charset="0"/>
                <a:ea typeface="Verdana" panose="020B0604030504040204" pitchFamily="34" charset="0"/>
              </a:rPr>
              <a:t>Conclusion</a:t>
            </a:r>
            <a:endParaRPr lang="en-ZA" sz="2800" dirty="0">
              <a:solidFill>
                <a:schemeClr val="bg2">
                  <a:lumMod val="25000"/>
                </a:schemeClr>
              </a:solidFill>
              <a:latin typeface="Verdana" panose="020B0604030504040204" pitchFamily="34" charset="0"/>
              <a:ea typeface="Verdana" panose="020B0604030504040204" pitchFamily="34" charset="0"/>
            </a:endParaRPr>
          </a:p>
          <a:p>
            <a:pPr marL="0" indent="0" algn="just">
              <a:buNone/>
            </a:pPr>
            <a:endParaRPr lang="en-ZA" sz="2800" dirty="0">
              <a:solidFill>
                <a:schemeClr val="bg2">
                  <a:lumMod val="25000"/>
                </a:schemeClr>
              </a:solidFill>
              <a:latin typeface="Verdana" panose="020B0604030504040204" pitchFamily="34" charset="0"/>
              <a:ea typeface="Verdana" panose="020B0604030504040204" pitchFamily="34" charset="0"/>
            </a:endParaRPr>
          </a:p>
          <a:p>
            <a:pPr marL="0" indent="0" algn="just">
              <a:buNone/>
            </a:pPr>
            <a:endParaRPr lang="en-ZA" sz="2600" dirty="0">
              <a:solidFill>
                <a:schemeClr val="tx1"/>
              </a:solidFill>
            </a:endParaRPr>
          </a:p>
          <a:p>
            <a:pPr marL="514350" indent="-514350" algn="just">
              <a:buFont typeface="+mj-lt"/>
              <a:buAutoNum type="arabicPeriod"/>
            </a:pPr>
            <a:endParaRPr lang="en-ZA" sz="2600" dirty="0">
              <a:solidFill>
                <a:schemeClr val="tx1"/>
              </a:solidFill>
            </a:endParaRPr>
          </a:p>
          <a:p>
            <a:pPr algn="just"/>
            <a:endParaRPr lang="en-ZA" sz="2600" dirty="0">
              <a:solidFill>
                <a:schemeClr val="tx1"/>
              </a:solidFill>
            </a:endParaRPr>
          </a:p>
        </p:txBody>
      </p:sp>
      <p:cxnSp>
        <p:nvCxnSpPr>
          <p:cNvPr id="6" name="Straight Connector 5">
            <a:extLst>
              <a:ext uri="{FF2B5EF4-FFF2-40B4-BE49-F238E27FC236}">
                <a16:creationId xmlns:a16="http://schemas.microsoft.com/office/drawing/2014/main" xmlns="" id="{E13F4EA6-7092-468A-8C68-1EB6F0442166}"/>
              </a:ext>
            </a:extLst>
          </p:cNvPr>
          <p:cNvCxnSpPr/>
          <p:nvPr/>
        </p:nvCxnSpPr>
        <p:spPr>
          <a:xfrm>
            <a:off x="0" y="1069145"/>
            <a:ext cx="12192000" cy="0"/>
          </a:xfrm>
          <a:prstGeom prst="line">
            <a:avLst/>
          </a:prstGeom>
          <a:ln w="38100">
            <a:solidFill>
              <a:srgbClr val="FDB945"/>
            </a:solidFill>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xmlns="" id="{EE69A6B2-7617-4507-A7FE-D4C350208229}"/>
              </a:ext>
            </a:extLst>
          </p:cNvPr>
          <p:cNvGrpSpPr/>
          <p:nvPr/>
        </p:nvGrpSpPr>
        <p:grpSpPr>
          <a:xfrm rot="10800000">
            <a:off x="8242230" y="2689683"/>
            <a:ext cx="4028368" cy="1752937"/>
            <a:chOff x="-42503" y="4174872"/>
            <a:chExt cx="3075793" cy="1675409"/>
          </a:xfrm>
          <a:solidFill>
            <a:srgbClr val="DDE7E3"/>
          </a:solidFill>
        </p:grpSpPr>
        <p:sp>
          <p:nvSpPr>
            <p:cNvPr id="7" name="object 28">
              <a:extLst>
                <a:ext uri="{FF2B5EF4-FFF2-40B4-BE49-F238E27FC236}">
                  <a16:creationId xmlns:a16="http://schemas.microsoft.com/office/drawing/2014/main" xmlns="" id="{8A772ACC-5110-45C0-A4DF-585B1C852396}"/>
                </a:ext>
              </a:extLst>
            </p:cNvPr>
            <p:cNvSpPr/>
            <p:nvPr/>
          </p:nvSpPr>
          <p:spPr>
            <a:xfrm>
              <a:off x="2252628" y="4894186"/>
              <a:ext cx="56718" cy="236778"/>
            </a:xfrm>
            <a:custGeom>
              <a:avLst/>
              <a:gdLst/>
              <a:ahLst/>
              <a:cxnLst/>
              <a:rect l="l" t="t" r="r" b="b"/>
              <a:pathLst>
                <a:path w="56718" h="236778">
                  <a:moveTo>
                    <a:pt x="0" y="120675"/>
                  </a:moveTo>
                  <a:lnTo>
                    <a:pt x="94" y="210745"/>
                  </a:lnTo>
                  <a:lnTo>
                    <a:pt x="4642" y="223971"/>
                  </a:lnTo>
                  <a:lnTo>
                    <a:pt x="14682" y="233267"/>
                  </a:lnTo>
                  <a:lnTo>
                    <a:pt x="28359" y="236778"/>
                  </a:lnTo>
                  <a:lnTo>
                    <a:pt x="30685" y="236684"/>
                  </a:lnTo>
                  <a:lnTo>
                    <a:pt x="43910" y="232136"/>
                  </a:lnTo>
                  <a:lnTo>
                    <a:pt x="53207" y="222096"/>
                  </a:lnTo>
                  <a:lnTo>
                    <a:pt x="56718" y="208419"/>
                  </a:lnTo>
                  <a:lnTo>
                    <a:pt x="56624" y="26033"/>
                  </a:lnTo>
                  <a:lnTo>
                    <a:pt x="52075" y="12807"/>
                  </a:lnTo>
                  <a:lnTo>
                    <a:pt x="42035" y="3511"/>
                  </a:lnTo>
                  <a:lnTo>
                    <a:pt x="28359" y="0"/>
                  </a:lnTo>
                  <a:lnTo>
                    <a:pt x="26033" y="94"/>
                  </a:lnTo>
                  <a:lnTo>
                    <a:pt x="12807" y="4642"/>
                  </a:lnTo>
                  <a:lnTo>
                    <a:pt x="3511" y="14682"/>
                  </a:lnTo>
                  <a:lnTo>
                    <a:pt x="0" y="28359"/>
                  </a:lnTo>
                  <a:lnTo>
                    <a:pt x="0" y="120675"/>
                  </a:lnTo>
                  <a:close/>
                </a:path>
              </a:pathLst>
            </a:custGeom>
            <a:grpFill/>
          </p:spPr>
          <p:txBody>
            <a:bodyPr wrap="square" lIns="0" tIns="0" rIns="0" bIns="0" rtlCol="0">
              <a:noAutofit/>
            </a:bodyPr>
            <a:lstStyle/>
            <a:p>
              <a:endParaRPr dirty="0"/>
            </a:p>
          </p:txBody>
        </p:sp>
        <p:sp>
          <p:nvSpPr>
            <p:cNvPr id="8" name="object 27">
              <a:extLst>
                <a:ext uri="{FF2B5EF4-FFF2-40B4-BE49-F238E27FC236}">
                  <a16:creationId xmlns:a16="http://schemas.microsoft.com/office/drawing/2014/main" xmlns="" id="{415A0B04-8726-4214-8A0D-17556BB07B88}"/>
                </a:ext>
              </a:extLst>
            </p:cNvPr>
            <p:cNvSpPr/>
            <p:nvPr/>
          </p:nvSpPr>
          <p:spPr>
            <a:xfrm>
              <a:off x="2866203" y="4894186"/>
              <a:ext cx="56718" cy="236778"/>
            </a:xfrm>
            <a:custGeom>
              <a:avLst/>
              <a:gdLst/>
              <a:ahLst/>
              <a:cxnLst/>
              <a:rect l="l" t="t" r="r" b="b"/>
              <a:pathLst>
                <a:path w="56718" h="236778">
                  <a:moveTo>
                    <a:pt x="0" y="120675"/>
                  </a:moveTo>
                  <a:lnTo>
                    <a:pt x="94" y="210745"/>
                  </a:lnTo>
                  <a:lnTo>
                    <a:pt x="4642" y="223971"/>
                  </a:lnTo>
                  <a:lnTo>
                    <a:pt x="14682" y="233267"/>
                  </a:lnTo>
                  <a:lnTo>
                    <a:pt x="28359" y="236778"/>
                  </a:lnTo>
                  <a:lnTo>
                    <a:pt x="30685" y="236684"/>
                  </a:lnTo>
                  <a:lnTo>
                    <a:pt x="43910" y="232136"/>
                  </a:lnTo>
                  <a:lnTo>
                    <a:pt x="53207" y="222096"/>
                  </a:lnTo>
                  <a:lnTo>
                    <a:pt x="56718" y="208419"/>
                  </a:lnTo>
                  <a:lnTo>
                    <a:pt x="56624" y="26033"/>
                  </a:lnTo>
                  <a:lnTo>
                    <a:pt x="52075" y="12807"/>
                  </a:lnTo>
                  <a:lnTo>
                    <a:pt x="42035" y="3511"/>
                  </a:lnTo>
                  <a:lnTo>
                    <a:pt x="28359" y="0"/>
                  </a:lnTo>
                  <a:lnTo>
                    <a:pt x="26033" y="94"/>
                  </a:lnTo>
                  <a:lnTo>
                    <a:pt x="12807" y="4642"/>
                  </a:lnTo>
                  <a:lnTo>
                    <a:pt x="3511" y="14682"/>
                  </a:lnTo>
                  <a:lnTo>
                    <a:pt x="0" y="28359"/>
                  </a:lnTo>
                  <a:lnTo>
                    <a:pt x="0" y="120675"/>
                  </a:lnTo>
                  <a:close/>
                </a:path>
              </a:pathLst>
            </a:custGeom>
            <a:grpFill/>
          </p:spPr>
          <p:txBody>
            <a:bodyPr wrap="square" lIns="0" tIns="0" rIns="0" bIns="0" rtlCol="0">
              <a:noAutofit/>
            </a:bodyPr>
            <a:lstStyle/>
            <a:p>
              <a:endParaRPr dirty="0"/>
            </a:p>
          </p:txBody>
        </p:sp>
        <p:sp>
          <p:nvSpPr>
            <p:cNvPr id="9" name="object 26">
              <a:extLst>
                <a:ext uri="{FF2B5EF4-FFF2-40B4-BE49-F238E27FC236}">
                  <a16:creationId xmlns:a16="http://schemas.microsoft.com/office/drawing/2014/main" xmlns="" id="{02BE0097-BE51-4194-9EFA-D39A927BBD24}"/>
                </a:ext>
              </a:extLst>
            </p:cNvPr>
            <p:cNvSpPr/>
            <p:nvPr/>
          </p:nvSpPr>
          <p:spPr>
            <a:xfrm>
              <a:off x="-42503" y="4627918"/>
              <a:ext cx="56718" cy="769302"/>
            </a:xfrm>
            <a:custGeom>
              <a:avLst/>
              <a:gdLst/>
              <a:ahLst/>
              <a:cxnLst/>
              <a:rect l="l" t="t" r="r" b="b"/>
              <a:pathLst>
                <a:path w="56718" h="769302">
                  <a:moveTo>
                    <a:pt x="43905" y="764667"/>
                  </a:moveTo>
                  <a:lnTo>
                    <a:pt x="53205" y="754632"/>
                  </a:lnTo>
                  <a:lnTo>
                    <a:pt x="56718" y="740956"/>
                  </a:lnTo>
                  <a:lnTo>
                    <a:pt x="56624" y="26033"/>
                  </a:lnTo>
                  <a:lnTo>
                    <a:pt x="52075" y="12807"/>
                  </a:lnTo>
                  <a:lnTo>
                    <a:pt x="42503" y="3944"/>
                  </a:lnTo>
                  <a:lnTo>
                    <a:pt x="42503" y="765148"/>
                  </a:lnTo>
                  <a:lnTo>
                    <a:pt x="43905" y="764667"/>
                  </a:lnTo>
                  <a:close/>
                </a:path>
              </a:pathLst>
            </a:custGeom>
            <a:grpFill/>
          </p:spPr>
          <p:txBody>
            <a:bodyPr wrap="square" lIns="0" tIns="0" rIns="0" bIns="0" rtlCol="0">
              <a:noAutofit/>
            </a:bodyPr>
            <a:lstStyle/>
            <a:p>
              <a:endParaRPr dirty="0"/>
            </a:p>
          </p:txBody>
        </p:sp>
        <p:sp>
          <p:nvSpPr>
            <p:cNvPr id="10" name="object 25">
              <a:extLst>
                <a:ext uri="{FF2B5EF4-FFF2-40B4-BE49-F238E27FC236}">
                  <a16:creationId xmlns:a16="http://schemas.microsoft.com/office/drawing/2014/main" xmlns="" id="{329BBE70-8AD1-4330-B1E8-B6892736C53F}"/>
                </a:ext>
              </a:extLst>
            </p:cNvPr>
            <p:cNvSpPr/>
            <p:nvPr/>
          </p:nvSpPr>
          <p:spPr>
            <a:xfrm>
              <a:off x="92202" y="4764989"/>
              <a:ext cx="56718" cy="495160"/>
            </a:xfrm>
            <a:custGeom>
              <a:avLst/>
              <a:gdLst/>
              <a:ahLst/>
              <a:cxnLst/>
              <a:rect l="l" t="t" r="r" b="b"/>
              <a:pathLst>
                <a:path w="56718" h="495160">
                  <a:moveTo>
                    <a:pt x="0" y="249872"/>
                  </a:moveTo>
                  <a:lnTo>
                    <a:pt x="93" y="469128"/>
                  </a:lnTo>
                  <a:lnTo>
                    <a:pt x="4638" y="482350"/>
                  </a:lnTo>
                  <a:lnTo>
                    <a:pt x="14679" y="491648"/>
                  </a:lnTo>
                  <a:lnTo>
                    <a:pt x="28359" y="495160"/>
                  </a:lnTo>
                  <a:lnTo>
                    <a:pt x="30675" y="495067"/>
                  </a:lnTo>
                  <a:lnTo>
                    <a:pt x="43905" y="490521"/>
                  </a:lnTo>
                  <a:lnTo>
                    <a:pt x="53205" y="480484"/>
                  </a:lnTo>
                  <a:lnTo>
                    <a:pt x="56718" y="466813"/>
                  </a:lnTo>
                  <a:lnTo>
                    <a:pt x="56624" y="26033"/>
                  </a:lnTo>
                  <a:lnTo>
                    <a:pt x="52075" y="12807"/>
                  </a:lnTo>
                  <a:lnTo>
                    <a:pt x="42035" y="3511"/>
                  </a:lnTo>
                  <a:lnTo>
                    <a:pt x="28359" y="0"/>
                  </a:lnTo>
                  <a:lnTo>
                    <a:pt x="26033" y="94"/>
                  </a:lnTo>
                  <a:lnTo>
                    <a:pt x="12807" y="4642"/>
                  </a:lnTo>
                  <a:lnTo>
                    <a:pt x="3511" y="14682"/>
                  </a:lnTo>
                  <a:lnTo>
                    <a:pt x="0" y="28359"/>
                  </a:lnTo>
                  <a:lnTo>
                    <a:pt x="0" y="249872"/>
                  </a:lnTo>
                  <a:close/>
                </a:path>
              </a:pathLst>
            </a:custGeom>
            <a:grpFill/>
          </p:spPr>
          <p:txBody>
            <a:bodyPr wrap="square" lIns="0" tIns="0" rIns="0" bIns="0" rtlCol="0">
              <a:noAutofit/>
            </a:bodyPr>
            <a:lstStyle/>
            <a:p>
              <a:endParaRPr dirty="0"/>
            </a:p>
          </p:txBody>
        </p:sp>
        <p:sp>
          <p:nvSpPr>
            <p:cNvPr id="11" name="object 24">
              <a:extLst>
                <a:ext uri="{FF2B5EF4-FFF2-40B4-BE49-F238E27FC236}">
                  <a16:creationId xmlns:a16="http://schemas.microsoft.com/office/drawing/2014/main" xmlns="" id="{BB864CDC-782D-4CFC-AB4A-94F7A792C159}"/>
                </a:ext>
              </a:extLst>
            </p:cNvPr>
            <p:cNvSpPr/>
            <p:nvPr/>
          </p:nvSpPr>
          <p:spPr>
            <a:xfrm>
              <a:off x="226898" y="4391596"/>
              <a:ext cx="56718" cy="1241958"/>
            </a:xfrm>
            <a:custGeom>
              <a:avLst/>
              <a:gdLst/>
              <a:ahLst/>
              <a:cxnLst/>
              <a:rect l="l" t="t" r="r" b="b"/>
              <a:pathLst>
                <a:path w="56718" h="1241958">
                  <a:moveTo>
                    <a:pt x="0" y="623265"/>
                  </a:moveTo>
                  <a:lnTo>
                    <a:pt x="94" y="1215925"/>
                  </a:lnTo>
                  <a:lnTo>
                    <a:pt x="4642" y="1229150"/>
                  </a:lnTo>
                  <a:lnTo>
                    <a:pt x="14682" y="1238447"/>
                  </a:lnTo>
                  <a:lnTo>
                    <a:pt x="28359" y="1241958"/>
                  </a:lnTo>
                  <a:lnTo>
                    <a:pt x="30685" y="1241864"/>
                  </a:lnTo>
                  <a:lnTo>
                    <a:pt x="43910" y="1237316"/>
                  </a:lnTo>
                  <a:lnTo>
                    <a:pt x="53207" y="1227275"/>
                  </a:lnTo>
                  <a:lnTo>
                    <a:pt x="56718" y="1213599"/>
                  </a:lnTo>
                  <a:lnTo>
                    <a:pt x="56624" y="26030"/>
                  </a:lnTo>
                  <a:lnTo>
                    <a:pt x="52079" y="12803"/>
                  </a:lnTo>
                  <a:lnTo>
                    <a:pt x="42038" y="3509"/>
                  </a:lnTo>
                  <a:lnTo>
                    <a:pt x="28359" y="0"/>
                  </a:lnTo>
                  <a:lnTo>
                    <a:pt x="26042" y="93"/>
                  </a:lnTo>
                  <a:lnTo>
                    <a:pt x="12812" y="4635"/>
                  </a:lnTo>
                  <a:lnTo>
                    <a:pt x="3512" y="14670"/>
                  </a:lnTo>
                  <a:lnTo>
                    <a:pt x="0" y="28346"/>
                  </a:lnTo>
                  <a:lnTo>
                    <a:pt x="0" y="623265"/>
                  </a:lnTo>
                  <a:close/>
                </a:path>
              </a:pathLst>
            </a:custGeom>
            <a:grpFill/>
          </p:spPr>
          <p:txBody>
            <a:bodyPr wrap="square" lIns="0" tIns="0" rIns="0" bIns="0" rtlCol="0">
              <a:noAutofit/>
            </a:bodyPr>
            <a:lstStyle/>
            <a:p>
              <a:endParaRPr dirty="0"/>
            </a:p>
          </p:txBody>
        </p:sp>
        <p:sp>
          <p:nvSpPr>
            <p:cNvPr id="12" name="object 23">
              <a:extLst>
                <a:ext uri="{FF2B5EF4-FFF2-40B4-BE49-F238E27FC236}">
                  <a16:creationId xmlns:a16="http://schemas.microsoft.com/office/drawing/2014/main" xmlns="" id="{1F0C347E-133B-4DD3-9D64-4D3B1D160D15}"/>
                </a:ext>
              </a:extLst>
            </p:cNvPr>
            <p:cNvSpPr/>
            <p:nvPr/>
          </p:nvSpPr>
          <p:spPr>
            <a:xfrm>
              <a:off x="361603" y="4627918"/>
              <a:ext cx="56718" cy="769302"/>
            </a:xfrm>
            <a:custGeom>
              <a:avLst/>
              <a:gdLst/>
              <a:ahLst/>
              <a:cxnLst/>
              <a:rect l="l" t="t" r="r" b="b"/>
              <a:pathLst>
                <a:path w="56718" h="769302">
                  <a:moveTo>
                    <a:pt x="0" y="386943"/>
                  </a:moveTo>
                  <a:lnTo>
                    <a:pt x="93" y="743272"/>
                  </a:lnTo>
                  <a:lnTo>
                    <a:pt x="4638" y="756498"/>
                  </a:lnTo>
                  <a:lnTo>
                    <a:pt x="14679" y="765792"/>
                  </a:lnTo>
                  <a:lnTo>
                    <a:pt x="28359" y="769302"/>
                  </a:lnTo>
                  <a:lnTo>
                    <a:pt x="30675" y="769209"/>
                  </a:lnTo>
                  <a:lnTo>
                    <a:pt x="43905" y="764667"/>
                  </a:lnTo>
                  <a:lnTo>
                    <a:pt x="53205" y="754632"/>
                  </a:lnTo>
                  <a:lnTo>
                    <a:pt x="56718" y="740956"/>
                  </a:lnTo>
                  <a:lnTo>
                    <a:pt x="56624" y="26033"/>
                  </a:lnTo>
                  <a:lnTo>
                    <a:pt x="52075" y="12807"/>
                  </a:lnTo>
                  <a:lnTo>
                    <a:pt x="42035" y="3511"/>
                  </a:lnTo>
                  <a:lnTo>
                    <a:pt x="28359" y="0"/>
                  </a:lnTo>
                  <a:lnTo>
                    <a:pt x="26033" y="94"/>
                  </a:lnTo>
                  <a:lnTo>
                    <a:pt x="12807" y="4642"/>
                  </a:lnTo>
                  <a:lnTo>
                    <a:pt x="3511" y="14682"/>
                  </a:lnTo>
                  <a:lnTo>
                    <a:pt x="0" y="28359"/>
                  </a:lnTo>
                  <a:lnTo>
                    <a:pt x="0" y="386943"/>
                  </a:lnTo>
                  <a:close/>
                </a:path>
              </a:pathLst>
            </a:custGeom>
            <a:grpFill/>
          </p:spPr>
          <p:txBody>
            <a:bodyPr wrap="square" lIns="0" tIns="0" rIns="0" bIns="0" rtlCol="0">
              <a:noAutofit/>
            </a:bodyPr>
            <a:lstStyle/>
            <a:p>
              <a:endParaRPr dirty="0"/>
            </a:p>
          </p:txBody>
        </p:sp>
        <p:sp>
          <p:nvSpPr>
            <p:cNvPr id="13" name="object 22">
              <a:extLst>
                <a:ext uri="{FF2B5EF4-FFF2-40B4-BE49-F238E27FC236}">
                  <a16:creationId xmlns:a16="http://schemas.microsoft.com/office/drawing/2014/main" xmlns="" id="{B39E683D-03C3-4EA3-AB74-7B9DF57AB189}"/>
                </a:ext>
              </a:extLst>
            </p:cNvPr>
            <p:cNvSpPr/>
            <p:nvPr/>
          </p:nvSpPr>
          <p:spPr>
            <a:xfrm>
              <a:off x="1861771" y="4627918"/>
              <a:ext cx="56705" cy="769302"/>
            </a:xfrm>
            <a:custGeom>
              <a:avLst/>
              <a:gdLst/>
              <a:ahLst/>
              <a:cxnLst/>
              <a:rect l="l" t="t" r="r" b="b"/>
              <a:pathLst>
                <a:path w="56705" h="769302">
                  <a:moveTo>
                    <a:pt x="0" y="386943"/>
                  </a:moveTo>
                  <a:lnTo>
                    <a:pt x="93" y="743272"/>
                  </a:lnTo>
                  <a:lnTo>
                    <a:pt x="4635" y="756498"/>
                  </a:lnTo>
                  <a:lnTo>
                    <a:pt x="14674" y="765792"/>
                  </a:lnTo>
                  <a:lnTo>
                    <a:pt x="28359" y="769302"/>
                  </a:lnTo>
                  <a:lnTo>
                    <a:pt x="30665" y="769210"/>
                  </a:lnTo>
                  <a:lnTo>
                    <a:pt x="43896" y="764670"/>
                  </a:lnTo>
                  <a:lnTo>
                    <a:pt x="53194" y="754634"/>
                  </a:lnTo>
                  <a:lnTo>
                    <a:pt x="56705" y="740956"/>
                  </a:lnTo>
                  <a:lnTo>
                    <a:pt x="56612" y="26042"/>
                  </a:lnTo>
                  <a:lnTo>
                    <a:pt x="52070" y="12812"/>
                  </a:lnTo>
                  <a:lnTo>
                    <a:pt x="42035" y="3512"/>
                  </a:lnTo>
                  <a:lnTo>
                    <a:pt x="28359" y="0"/>
                  </a:lnTo>
                  <a:lnTo>
                    <a:pt x="26031" y="94"/>
                  </a:lnTo>
                  <a:lnTo>
                    <a:pt x="12801" y="4642"/>
                  </a:lnTo>
                  <a:lnTo>
                    <a:pt x="3508" y="14682"/>
                  </a:lnTo>
                  <a:lnTo>
                    <a:pt x="0" y="28359"/>
                  </a:lnTo>
                  <a:lnTo>
                    <a:pt x="0" y="386943"/>
                  </a:lnTo>
                  <a:close/>
                </a:path>
              </a:pathLst>
            </a:custGeom>
            <a:grpFill/>
          </p:spPr>
          <p:txBody>
            <a:bodyPr wrap="square" lIns="0" tIns="0" rIns="0" bIns="0" rtlCol="0">
              <a:noAutofit/>
            </a:bodyPr>
            <a:lstStyle/>
            <a:p>
              <a:endParaRPr dirty="0"/>
            </a:p>
          </p:txBody>
        </p:sp>
        <p:sp>
          <p:nvSpPr>
            <p:cNvPr id="14" name="object 21">
              <a:extLst>
                <a:ext uri="{FF2B5EF4-FFF2-40B4-BE49-F238E27FC236}">
                  <a16:creationId xmlns:a16="http://schemas.microsoft.com/office/drawing/2014/main" xmlns="" id="{70967F3C-C308-4300-BE59-EE3497E1FC46}"/>
                </a:ext>
              </a:extLst>
            </p:cNvPr>
            <p:cNvSpPr/>
            <p:nvPr/>
          </p:nvSpPr>
          <p:spPr>
            <a:xfrm>
              <a:off x="1323903" y="4736854"/>
              <a:ext cx="56718" cy="556196"/>
            </a:xfrm>
            <a:custGeom>
              <a:avLst/>
              <a:gdLst/>
              <a:ahLst/>
              <a:cxnLst/>
              <a:rect l="l" t="t" r="r" b="b"/>
              <a:pathLst>
                <a:path w="56718" h="556196">
                  <a:moveTo>
                    <a:pt x="0" y="279755"/>
                  </a:moveTo>
                  <a:lnTo>
                    <a:pt x="0" y="535698"/>
                  </a:lnTo>
                  <a:lnTo>
                    <a:pt x="2662" y="544377"/>
                  </a:lnTo>
                  <a:lnTo>
                    <a:pt x="12943" y="552904"/>
                  </a:lnTo>
                  <a:lnTo>
                    <a:pt x="28359" y="556196"/>
                  </a:lnTo>
                  <a:lnTo>
                    <a:pt x="40368" y="554271"/>
                  </a:lnTo>
                  <a:lnTo>
                    <a:pt x="52165" y="546839"/>
                  </a:lnTo>
                  <a:lnTo>
                    <a:pt x="56718" y="535698"/>
                  </a:lnTo>
                  <a:lnTo>
                    <a:pt x="56718" y="20510"/>
                  </a:lnTo>
                  <a:lnTo>
                    <a:pt x="54053" y="11819"/>
                  </a:lnTo>
                  <a:lnTo>
                    <a:pt x="43771" y="3290"/>
                  </a:lnTo>
                  <a:lnTo>
                    <a:pt x="28359" y="0"/>
                  </a:lnTo>
                  <a:lnTo>
                    <a:pt x="16343" y="1926"/>
                  </a:lnTo>
                  <a:lnTo>
                    <a:pt x="4551" y="9362"/>
                  </a:lnTo>
                  <a:lnTo>
                    <a:pt x="0" y="20510"/>
                  </a:lnTo>
                  <a:lnTo>
                    <a:pt x="0" y="279755"/>
                  </a:lnTo>
                  <a:close/>
                </a:path>
              </a:pathLst>
            </a:custGeom>
            <a:grpFill/>
          </p:spPr>
          <p:txBody>
            <a:bodyPr wrap="square" lIns="0" tIns="0" rIns="0" bIns="0" rtlCol="0">
              <a:noAutofit/>
            </a:bodyPr>
            <a:lstStyle/>
            <a:p>
              <a:endParaRPr dirty="0"/>
            </a:p>
          </p:txBody>
        </p:sp>
        <p:sp>
          <p:nvSpPr>
            <p:cNvPr id="15" name="object 20">
              <a:extLst>
                <a:ext uri="{FF2B5EF4-FFF2-40B4-BE49-F238E27FC236}">
                  <a16:creationId xmlns:a16="http://schemas.microsoft.com/office/drawing/2014/main" xmlns="" id="{B64DC509-B0D4-40A9-8FB8-96C586FAC777}"/>
                </a:ext>
              </a:extLst>
            </p:cNvPr>
            <p:cNvSpPr/>
            <p:nvPr/>
          </p:nvSpPr>
          <p:spPr>
            <a:xfrm>
              <a:off x="492582" y="4174872"/>
              <a:ext cx="56718" cy="1675409"/>
            </a:xfrm>
            <a:custGeom>
              <a:avLst/>
              <a:gdLst/>
              <a:ahLst/>
              <a:cxnLst/>
              <a:rect l="l" t="t" r="r" b="b"/>
              <a:pathLst>
                <a:path w="56718" h="1675409">
                  <a:moveTo>
                    <a:pt x="28359" y="1675409"/>
                  </a:moveTo>
                  <a:lnTo>
                    <a:pt x="30685" y="1675315"/>
                  </a:lnTo>
                  <a:lnTo>
                    <a:pt x="43910" y="1670767"/>
                  </a:lnTo>
                  <a:lnTo>
                    <a:pt x="53207" y="1660726"/>
                  </a:lnTo>
                  <a:lnTo>
                    <a:pt x="56718" y="1647050"/>
                  </a:lnTo>
                  <a:lnTo>
                    <a:pt x="56624" y="26030"/>
                  </a:lnTo>
                  <a:lnTo>
                    <a:pt x="52079" y="12803"/>
                  </a:lnTo>
                  <a:lnTo>
                    <a:pt x="42038" y="3509"/>
                  </a:lnTo>
                  <a:lnTo>
                    <a:pt x="28359" y="0"/>
                  </a:lnTo>
                  <a:lnTo>
                    <a:pt x="26042" y="93"/>
                  </a:lnTo>
                  <a:lnTo>
                    <a:pt x="12812" y="4635"/>
                  </a:lnTo>
                  <a:lnTo>
                    <a:pt x="3512" y="14670"/>
                  </a:lnTo>
                  <a:lnTo>
                    <a:pt x="0" y="28346"/>
                  </a:lnTo>
                  <a:lnTo>
                    <a:pt x="94" y="1649376"/>
                  </a:lnTo>
                  <a:lnTo>
                    <a:pt x="4642" y="1662601"/>
                  </a:lnTo>
                  <a:lnTo>
                    <a:pt x="14682" y="1671898"/>
                  </a:lnTo>
                  <a:lnTo>
                    <a:pt x="28359" y="1675409"/>
                  </a:lnTo>
                  <a:close/>
                </a:path>
              </a:pathLst>
            </a:custGeom>
            <a:grpFill/>
          </p:spPr>
          <p:txBody>
            <a:bodyPr wrap="square" lIns="0" tIns="0" rIns="0" bIns="0" rtlCol="0">
              <a:noAutofit/>
            </a:bodyPr>
            <a:lstStyle/>
            <a:p>
              <a:endParaRPr dirty="0"/>
            </a:p>
          </p:txBody>
        </p:sp>
        <p:sp>
          <p:nvSpPr>
            <p:cNvPr id="16" name="object 19">
              <a:extLst>
                <a:ext uri="{FF2B5EF4-FFF2-40B4-BE49-F238E27FC236}">
                  <a16:creationId xmlns:a16="http://schemas.microsoft.com/office/drawing/2014/main" xmlns="" id="{E44E43D9-BAE8-46D8-8E2C-BDA43AC5D891}"/>
                </a:ext>
              </a:extLst>
            </p:cNvPr>
            <p:cNvSpPr/>
            <p:nvPr/>
          </p:nvSpPr>
          <p:spPr>
            <a:xfrm>
              <a:off x="1722931" y="4894186"/>
              <a:ext cx="56718" cy="236778"/>
            </a:xfrm>
            <a:custGeom>
              <a:avLst/>
              <a:gdLst/>
              <a:ahLst/>
              <a:cxnLst/>
              <a:rect l="l" t="t" r="r" b="b"/>
              <a:pathLst>
                <a:path w="56718" h="236778">
                  <a:moveTo>
                    <a:pt x="56718" y="120675"/>
                  </a:moveTo>
                  <a:lnTo>
                    <a:pt x="56718" y="28359"/>
                  </a:lnTo>
                  <a:lnTo>
                    <a:pt x="53207" y="14682"/>
                  </a:lnTo>
                  <a:lnTo>
                    <a:pt x="43910" y="4642"/>
                  </a:lnTo>
                  <a:lnTo>
                    <a:pt x="30685" y="94"/>
                  </a:lnTo>
                  <a:lnTo>
                    <a:pt x="28359" y="0"/>
                  </a:lnTo>
                  <a:lnTo>
                    <a:pt x="14682" y="3511"/>
                  </a:lnTo>
                  <a:lnTo>
                    <a:pt x="4642" y="12807"/>
                  </a:lnTo>
                  <a:lnTo>
                    <a:pt x="94" y="26033"/>
                  </a:lnTo>
                  <a:lnTo>
                    <a:pt x="0" y="208419"/>
                  </a:lnTo>
                  <a:lnTo>
                    <a:pt x="3511" y="222096"/>
                  </a:lnTo>
                  <a:lnTo>
                    <a:pt x="12807" y="232136"/>
                  </a:lnTo>
                  <a:lnTo>
                    <a:pt x="26033" y="236684"/>
                  </a:lnTo>
                  <a:lnTo>
                    <a:pt x="28359" y="236778"/>
                  </a:lnTo>
                  <a:lnTo>
                    <a:pt x="42035" y="233267"/>
                  </a:lnTo>
                  <a:lnTo>
                    <a:pt x="52075" y="223971"/>
                  </a:lnTo>
                  <a:lnTo>
                    <a:pt x="56624" y="210745"/>
                  </a:lnTo>
                  <a:lnTo>
                    <a:pt x="56718" y="120675"/>
                  </a:lnTo>
                  <a:close/>
                </a:path>
              </a:pathLst>
            </a:custGeom>
            <a:grpFill/>
          </p:spPr>
          <p:txBody>
            <a:bodyPr wrap="square" lIns="0" tIns="0" rIns="0" bIns="0" rtlCol="0">
              <a:noAutofit/>
            </a:bodyPr>
            <a:lstStyle/>
            <a:p>
              <a:endParaRPr dirty="0"/>
            </a:p>
          </p:txBody>
        </p:sp>
        <p:sp>
          <p:nvSpPr>
            <p:cNvPr id="17" name="object 18">
              <a:extLst>
                <a:ext uri="{FF2B5EF4-FFF2-40B4-BE49-F238E27FC236}">
                  <a16:creationId xmlns:a16="http://schemas.microsoft.com/office/drawing/2014/main" xmlns="" id="{EA24994C-B490-415B-B045-2D4FABDFF89C}"/>
                </a:ext>
              </a:extLst>
            </p:cNvPr>
            <p:cNvSpPr/>
            <p:nvPr/>
          </p:nvSpPr>
          <p:spPr>
            <a:xfrm>
              <a:off x="2976572" y="4942865"/>
              <a:ext cx="56718" cy="147866"/>
            </a:xfrm>
            <a:custGeom>
              <a:avLst/>
              <a:gdLst/>
              <a:ahLst/>
              <a:cxnLst/>
              <a:rect l="l" t="t" r="r" b="b"/>
              <a:pathLst>
                <a:path w="56718" h="147866">
                  <a:moveTo>
                    <a:pt x="56718" y="75361"/>
                  </a:moveTo>
                  <a:lnTo>
                    <a:pt x="56718" y="17703"/>
                  </a:lnTo>
                  <a:lnTo>
                    <a:pt x="51753" y="7694"/>
                  </a:lnTo>
                  <a:lnTo>
                    <a:pt x="38997" y="1287"/>
                  </a:lnTo>
                  <a:lnTo>
                    <a:pt x="28359" y="0"/>
                  </a:lnTo>
                  <a:lnTo>
                    <a:pt x="12328" y="3098"/>
                  </a:lnTo>
                  <a:lnTo>
                    <a:pt x="2063" y="11061"/>
                  </a:lnTo>
                  <a:lnTo>
                    <a:pt x="0" y="17703"/>
                  </a:lnTo>
                  <a:lnTo>
                    <a:pt x="0" y="130162"/>
                  </a:lnTo>
                  <a:lnTo>
                    <a:pt x="4964" y="140171"/>
                  </a:lnTo>
                  <a:lnTo>
                    <a:pt x="17720" y="146578"/>
                  </a:lnTo>
                  <a:lnTo>
                    <a:pt x="28359" y="147866"/>
                  </a:lnTo>
                  <a:lnTo>
                    <a:pt x="44389" y="144768"/>
                  </a:lnTo>
                  <a:lnTo>
                    <a:pt x="54654" y="136804"/>
                  </a:lnTo>
                  <a:lnTo>
                    <a:pt x="56718" y="130162"/>
                  </a:lnTo>
                  <a:lnTo>
                    <a:pt x="56718" y="75361"/>
                  </a:lnTo>
                  <a:close/>
                </a:path>
              </a:pathLst>
            </a:custGeom>
            <a:grpFill/>
          </p:spPr>
          <p:txBody>
            <a:bodyPr wrap="square" lIns="0" tIns="0" rIns="0" bIns="0" rtlCol="0">
              <a:noAutofit/>
            </a:bodyPr>
            <a:lstStyle/>
            <a:p>
              <a:endParaRPr dirty="0"/>
            </a:p>
          </p:txBody>
        </p:sp>
        <p:sp>
          <p:nvSpPr>
            <p:cNvPr id="18" name="object 17">
              <a:extLst>
                <a:ext uri="{FF2B5EF4-FFF2-40B4-BE49-F238E27FC236}">
                  <a16:creationId xmlns:a16="http://schemas.microsoft.com/office/drawing/2014/main" xmlns="" id="{88502569-D853-44C8-BEFD-C097481025CB}"/>
                </a:ext>
              </a:extLst>
            </p:cNvPr>
            <p:cNvSpPr/>
            <p:nvPr/>
          </p:nvSpPr>
          <p:spPr>
            <a:xfrm>
              <a:off x="1588228" y="4714570"/>
              <a:ext cx="56718" cy="595998"/>
            </a:xfrm>
            <a:custGeom>
              <a:avLst/>
              <a:gdLst/>
              <a:ahLst/>
              <a:cxnLst/>
              <a:rect l="l" t="t" r="r" b="b"/>
              <a:pathLst>
                <a:path w="56718" h="595998">
                  <a:moveTo>
                    <a:pt x="56718" y="300291"/>
                  </a:moveTo>
                  <a:lnTo>
                    <a:pt x="56718" y="28359"/>
                  </a:lnTo>
                  <a:lnTo>
                    <a:pt x="53207" y="14682"/>
                  </a:lnTo>
                  <a:lnTo>
                    <a:pt x="43910" y="4642"/>
                  </a:lnTo>
                  <a:lnTo>
                    <a:pt x="30685" y="94"/>
                  </a:lnTo>
                  <a:lnTo>
                    <a:pt x="28359" y="0"/>
                  </a:lnTo>
                  <a:lnTo>
                    <a:pt x="14682" y="3511"/>
                  </a:lnTo>
                  <a:lnTo>
                    <a:pt x="4642" y="12807"/>
                  </a:lnTo>
                  <a:lnTo>
                    <a:pt x="94" y="26033"/>
                  </a:lnTo>
                  <a:lnTo>
                    <a:pt x="0" y="567639"/>
                  </a:lnTo>
                  <a:lnTo>
                    <a:pt x="3511" y="581315"/>
                  </a:lnTo>
                  <a:lnTo>
                    <a:pt x="12807" y="591355"/>
                  </a:lnTo>
                  <a:lnTo>
                    <a:pt x="26033" y="595904"/>
                  </a:lnTo>
                  <a:lnTo>
                    <a:pt x="28359" y="595998"/>
                  </a:lnTo>
                  <a:lnTo>
                    <a:pt x="42035" y="592487"/>
                  </a:lnTo>
                  <a:lnTo>
                    <a:pt x="52075" y="583190"/>
                  </a:lnTo>
                  <a:lnTo>
                    <a:pt x="56624" y="569965"/>
                  </a:lnTo>
                  <a:lnTo>
                    <a:pt x="56718" y="300291"/>
                  </a:lnTo>
                  <a:close/>
                </a:path>
              </a:pathLst>
            </a:custGeom>
            <a:grpFill/>
          </p:spPr>
          <p:txBody>
            <a:bodyPr wrap="square" lIns="0" tIns="0" rIns="0" bIns="0" rtlCol="0">
              <a:noAutofit/>
            </a:bodyPr>
            <a:lstStyle/>
            <a:p>
              <a:endParaRPr dirty="0"/>
            </a:p>
          </p:txBody>
        </p:sp>
        <p:sp>
          <p:nvSpPr>
            <p:cNvPr id="19" name="object 16">
              <a:extLst>
                <a:ext uri="{FF2B5EF4-FFF2-40B4-BE49-F238E27FC236}">
                  <a16:creationId xmlns:a16="http://schemas.microsoft.com/office/drawing/2014/main" xmlns="" id="{44FCC84C-D91C-424A-943A-A995E3E9DB84}"/>
                </a:ext>
              </a:extLst>
            </p:cNvPr>
            <p:cNvSpPr/>
            <p:nvPr/>
          </p:nvSpPr>
          <p:spPr>
            <a:xfrm>
              <a:off x="1998752" y="4714570"/>
              <a:ext cx="56718" cy="595998"/>
            </a:xfrm>
            <a:custGeom>
              <a:avLst/>
              <a:gdLst/>
              <a:ahLst/>
              <a:cxnLst/>
              <a:rect l="l" t="t" r="r" b="b"/>
              <a:pathLst>
                <a:path w="56718" h="595998">
                  <a:moveTo>
                    <a:pt x="56718" y="300291"/>
                  </a:moveTo>
                  <a:lnTo>
                    <a:pt x="56718" y="28359"/>
                  </a:lnTo>
                  <a:lnTo>
                    <a:pt x="53207" y="14682"/>
                  </a:lnTo>
                  <a:lnTo>
                    <a:pt x="43910" y="4642"/>
                  </a:lnTo>
                  <a:lnTo>
                    <a:pt x="30685" y="94"/>
                  </a:lnTo>
                  <a:lnTo>
                    <a:pt x="28359" y="0"/>
                  </a:lnTo>
                  <a:lnTo>
                    <a:pt x="14682" y="3511"/>
                  </a:lnTo>
                  <a:lnTo>
                    <a:pt x="4642" y="12807"/>
                  </a:lnTo>
                  <a:lnTo>
                    <a:pt x="94" y="26033"/>
                  </a:lnTo>
                  <a:lnTo>
                    <a:pt x="0" y="567639"/>
                  </a:lnTo>
                  <a:lnTo>
                    <a:pt x="3511" y="581315"/>
                  </a:lnTo>
                  <a:lnTo>
                    <a:pt x="12807" y="591355"/>
                  </a:lnTo>
                  <a:lnTo>
                    <a:pt x="26033" y="595904"/>
                  </a:lnTo>
                  <a:lnTo>
                    <a:pt x="28359" y="595998"/>
                  </a:lnTo>
                  <a:lnTo>
                    <a:pt x="42035" y="592487"/>
                  </a:lnTo>
                  <a:lnTo>
                    <a:pt x="52075" y="583190"/>
                  </a:lnTo>
                  <a:lnTo>
                    <a:pt x="56624" y="569965"/>
                  </a:lnTo>
                  <a:lnTo>
                    <a:pt x="56718" y="300291"/>
                  </a:lnTo>
                  <a:close/>
                </a:path>
              </a:pathLst>
            </a:custGeom>
            <a:grpFill/>
          </p:spPr>
          <p:txBody>
            <a:bodyPr wrap="square" lIns="0" tIns="0" rIns="0" bIns="0" rtlCol="0">
              <a:noAutofit/>
            </a:bodyPr>
            <a:lstStyle/>
            <a:p>
              <a:endParaRPr dirty="0"/>
            </a:p>
          </p:txBody>
        </p:sp>
        <p:sp>
          <p:nvSpPr>
            <p:cNvPr id="20" name="object 15">
              <a:extLst>
                <a:ext uri="{FF2B5EF4-FFF2-40B4-BE49-F238E27FC236}">
                  <a16:creationId xmlns:a16="http://schemas.microsoft.com/office/drawing/2014/main" xmlns="" id="{EEDA8C23-0F5D-4EFD-84A9-A9B01CE68478}"/>
                </a:ext>
              </a:extLst>
            </p:cNvPr>
            <p:cNvSpPr/>
            <p:nvPr/>
          </p:nvSpPr>
          <p:spPr>
            <a:xfrm>
              <a:off x="2625425" y="4714570"/>
              <a:ext cx="56718" cy="595998"/>
            </a:xfrm>
            <a:custGeom>
              <a:avLst/>
              <a:gdLst/>
              <a:ahLst/>
              <a:cxnLst/>
              <a:rect l="l" t="t" r="r" b="b"/>
              <a:pathLst>
                <a:path w="56718" h="595998">
                  <a:moveTo>
                    <a:pt x="56718" y="300291"/>
                  </a:moveTo>
                  <a:lnTo>
                    <a:pt x="56718" y="28359"/>
                  </a:lnTo>
                  <a:lnTo>
                    <a:pt x="53207" y="14682"/>
                  </a:lnTo>
                  <a:lnTo>
                    <a:pt x="43910" y="4642"/>
                  </a:lnTo>
                  <a:lnTo>
                    <a:pt x="30685" y="94"/>
                  </a:lnTo>
                  <a:lnTo>
                    <a:pt x="28359" y="0"/>
                  </a:lnTo>
                  <a:lnTo>
                    <a:pt x="14682" y="3511"/>
                  </a:lnTo>
                  <a:lnTo>
                    <a:pt x="4642" y="12807"/>
                  </a:lnTo>
                  <a:lnTo>
                    <a:pt x="94" y="26033"/>
                  </a:lnTo>
                  <a:lnTo>
                    <a:pt x="0" y="567639"/>
                  </a:lnTo>
                  <a:lnTo>
                    <a:pt x="3511" y="581315"/>
                  </a:lnTo>
                  <a:lnTo>
                    <a:pt x="12807" y="591355"/>
                  </a:lnTo>
                  <a:lnTo>
                    <a:pt x="26033" y="595904"/>
                  </a:lnTo>
                  <a:lnTo>
                    <a:pt x="28359" y="595998"/>
                  </a:lnTo>
                  <a:lnTo>
                    <a:pt x="42035" y="592487"/>
                  </a:lnTo>
                  <a:lnTo>
                    <a:pt x="52075" y="583190"/>
                  </a:lnTo>
                  <a:lnTo>
                    <a:pt x="56624" y="569965"/>
                  </a:lnTo>
                  <a:lnTo>
                    <a:pt x="56718" y="300291"/>
                  </a:lnTo>
                  <a:close/>
                </a:path>
              </a:pathLst>
            </a:custGeom>
            <a:grpFill/>
          </p:spPr>
          <p:txBody>
            <a:bodyPr wrap="square" lIns="0" tIns="0" rIns="0" bIns="0" rtlCol="0">
              <a:noAutofit/>
            </a:bodyPr>
            <a:lstStyle/>
            <a:p>
              <a:endParaRPr dirty="0"/>
            </a:p>
          </p:txBody>
        </p:sp>
        <p:sp>
          <p:nvSpPr>
            <p:cNvPr id="21" name="object 14">
              <a:extLst>
                <a:ext uri="{FF2B5EF4-FFF2-40B4-BE49-F238E27FC236}">
                  <a16:creationId xmlns:a16="http://schemas.microsoft.com/office/drawing/2014/main" xmlns="" id="{C43836FE-BDD7-4EC9-B2F7-ACE6DF54FB3C}"/>
                </a:ext>
              </a:extLst>
            </p:cNvPr>
            <p:cNvSpPr/>
            <p:nvPr/>
          </p:nvSpPr>
          <p:spPr>
            <a:xfrm>
              <a:off x="1453527" y="4421530"/>
              <a:ext cx="56718" cy="1182090"/>
            </a:xfrm>
            <a:custGeom>
              <a:avLst/>
              <a:gdLst/>
              <a:ahLst/>
              <a:cxnLst/>
              <a:rect l="l" t="t" r="r" b="b"/>
              <a:pathLst>
                <a:path w="56718" h="1182090">
                  <a:moveTo>
                    <a:pt x="56718" y="593331"/>
                  </a:moveTo>
                  <a:lnTo>
                    <a:pt x="56718" y="28359"/>
                  </a:lnTo>
                  <a:lnTo>
                    <a:pt x="53209" y="14682"/>
                  </a:lnTo>
                  <a:lnTo>
                    <a:pt x="43916" y="4642"/>
                  </a:lnTo>
                  <a:lnTo>
                    <a:pt x="30686" y="94"/>
                  </a:lnTo>
                  <a:lnTo>
                    <a:pt x="28359" y="0"/>
                  </a:lnTo>
                  <a:lnTo>
                    <a:pt x="14682" y="3511"/>
                  </a:lnTo>
                  <a:lnTo>
                    <a:pt x="4642" y="12807"/>
                  </a:lnTo>
                  <a:lnTo>
                    <a:pt x="94" y="26033"/>
                  </a:lnTo>
                  <a:lnTo>
                    <a:pt x="0" y="1153731"/>
                  </a:lnTo>
                  <a:lnTo>
                    <a:pt x="3511" y="1167407"/>
                  </a:lnTo>
                  <a:lnTo>
                    <a:pt x="12807" y="1177448"/>
                  </a:lnTo>
                  <a:lnTo>
                    <a:pt x="26033" y="1181996"/>
                  </a:lnTo>
                  <a:lnTo>
                    <a:pt x="28359" y="1182090"/>
                  </a:lnTo>
                  <a:lnTo>
                    <a:pt x="42041" y="1178579"/>
                  </a:lnTo>
                  <a:lnTo>
                    <a:pt x="52079" y="1169283"/>
                  </a:lnTo>
                  <a:lnTo>
                    <a:pt x="56624" y="1156057"/>
                  </a:lnTo>
                  <a:lnTo>
                    <a:pt x="56718" y="593331"/>
                  </a:lnTo>
                  <a:close/>
                </a:path>
              </a:pathLst>
            </a:custGeom>
            <a:grpFill/>
          </p:spPr>
          <p:txBody>
            <a:bodyPr wrap="square" lIns="0" tIns="0" rIns="0" bIns="0" rtlCol="0">
              <a:noAutofit/>
            </a:bodyPr>
            <a:lstStyle/>
            <a:p>
              <a:endParaRPr dirty="0"/>
            </a:p>
          </p:txBody>
        </p:sp>
        <p:sp>
          <p:nvSpPr>
            <p:cNvPr id="22" name="object 13">
              <a:extLst>
                <a:ext uri="{FF2B5EF4-FFF2-40B4-BE49-F238E27FC236}">
                  <a16:creationId xmlns:a16="http://schemas.microsoft.com/office/drawing/2014/main" xmlns="" id="{D0862D03-BA72-43DD-A762-1581A2ECB220}"/>
                </a:ext>
              </a:extLst>
            </p:cNvPr>
            <p:cNvSpPr/>
            <p:nvPr/>
          </p:nvSpPr>
          <p:spPr>
            <a:xfrm>
              <a:off x="2380513" y="4421530"/>
              <a:ext cx="56718" cy="1182090"/>
            </a:xfrm>
            <a:custGeom>
              <a:avLst/>
              <a:gdLst/>
              <a:ahLst/>
              <a:cxnLst/>
              <a:rect l="l" t="t" r="r" b="b"/>
              <a:pathLst>
                <a:path w="56718" h="1182090">
                  <a:moveTo>
                    <a:pt x="56718" y="593331"/>
                  </a:moveTo>
                  <a:lnTo>
                    <a:pt x="56718" y="28359"/>
                  </a:lnTo>
                  <a:lnTo>
                    <a:pt x="53209" y="14682"/>
                  </a:lnTo>
                  <a:lnTo>
                    <a:pt x="43916" y="4642"/>
                  </a:lnTo>
                  <a:lnTo>
                    <a:pt x="30686" y="94"/>
                  </a:lnTo>
                  <a:lnTo>
                    <a:pt x="28359" y="0"/>
                  </a:lnTo>
                  <a:lnTo>
                    <a:pt x="14682" y="3511"/>
                  </a:lnTo>
                  <a:lnTo>
                    <a:pt x="4642" y="12807"/>
                  </a:lnTo>
                  <a:lnTo>
                    <a:pt x="94" y="26033"/>
                  </a:lnTo>
                  <a:lnTo>
                    <a:pt x="0" y="1153731"/>
                  </a:lnTo>
                  <a:lnTo>
                    <a:pt x="3511" y="1167407"/>
                  </a:lnTo>
                  <a:lnTo>
                    <a:pt x="12807" y="1177448"/>
                  </a:lnTo>
                  <a:lnTo>
                    <a:pt x="26033" y="1181996"/>
                  </a:lnTo>
                  <a:lnTo>
                    <a:pt x="28359" y="1182090"/>
                  </a:lnTo>
                  <a:lnTo>
                    <a:pt x="42041" y="1178579"/>
                  </a:lnTo>
                  <a:lnTo>
                    <a:pt x="52079" y="1169283"/>
                  </a:lnTo>
                  <a:lnTo>
                    <a:pt x="56624" y="1156057"/>
                  </a:lnTo>
                  <a:lnTo>
                    <a:pt x="56718" y="593331"/>
                  </a:lnTo>
                  <a:close/>
                </a:path>
              </a:pathLst>
            </a:custGeom>
            <a:grpFill/>
          </p:spPr>
          <p:txBody>
            <a:bodyPr wrap="square" lIns="0" tIns="0" rIns="0" bIns="0" rtlCol="0">
              <a:noAutofit/>
            </a:bodyPr>
            <a:lstStyle/>
            <a:p>
              <a:endParaRPr dirty="0"/>
            </a:p>
          </p:txBody>
        </p:sp>
        <p:sp>
          <p:nvSpPr>
            <p:cNvPr id="23" name="object 12">
              <a:extLst>
                <a:ext uri="{FF2B5EF4-FFF2-40B4-BE49-F238E27FC236}">
                  <a16:creationId xmlns:a16="http://schemas.microsoft.com/office/drawing/2014/main" xmlns="" id="{C281C2E7-7AF5-41EE-845E-FD3A4A3203A7}"/>
                </a:ext>
              </a:extLst>
            </p:cNvPr>
            <p:cNvSpPr/>
            <p:nvPr/>
          </p:nvSpPr>
          <p:spPr>
            <a:xfrm>
              <a:off x="1184130" y="4627918"/>
              <a:ext cx="56718" cy="769302"/>
            </a:xfrm>
            <a:custGeom>
              <a:avLst/>
              <a:gdLst/>
              <a:ahLst/>
              <a:cxnLst/>
              <a:rect l="l" t="t" r="r" b="b"/>
              <a:pathLst>
                <a:path w="56718" h="769302">
                  <a:moveTo>
                    <a:pt x="56718" y="386943"/>
                  </a:moveTo>
                  <a:lnTo>
                    <a:pt x="56718" y="28359"/>
                  </a:lnTo>
                  <a:lnTo>
                    <a:pt x="53207" y="14682"/>
                  </a:lnTo>
                  <a:lnTo>
                    <a:pt x="43910" y="4642"/>
                  </a:lnTo>
                  <a:lnTo>
                    <a:pt x="30685" y="94"/>
                  </a:lnTo>
                  <a:lnTo>
                    <a:pt x="28359" y="0"/>
                  </a:lnTo>
                  <a:lnTo>
                    <a:pt x="14677" y="3511"/>
                  </a:lnTo>
                  <a:lnTo>
                    <a:pt x="4639" y="12807"/>
                  </a:lnTo>
                  <a:lnTo>
                    <a:pt x="93" y="26033"/>
                  </a:lnTo>
                  <a:lnTo>
                    <a:pt x="0" y="740956"/>
                  </a:lnTo>
                  <a:lnTo>
                    <a:pt x="3510" y="754632"/>
                  </a:lnTo>
                  <a:lnTo>
                    <a:pt x="12807" y="764667"/>
                  </a:lnTo>
                  <a:lnTo>
                    <a:pt x="26041" y="769209"/>
                  </a:lnTo>
                  <a:lnTo>
                    <a:pt x="28359" y="769302"/>
                  </a:lnTo>
                  <a:lnTo>
                    <a:pt x="42038" y="765792"/>
                  </a:lnTo>
                  <a:lnTo>
                    <a:pt x="52079" y="756498"/>
                  </a:lnTo>
                  <a:lnTo>
                    <a:pt x="56624" y="743272"/>
                  </a:lnTo>
                  <a:lnTo>
                    <a:pt x="56718" y="386943"/>
                  </a:lnTo>
                  <a:close/>
                </a:path>
              </a:pathLst>
            </a:custGeom>
            <a:grpFill/>
          </p:spPr>
          <p:txBody>
            <a:bodyPr wrap="square" lIns="0" tIns="0" rIns="0" bIns="0" rtlCol="0">
              <a:noAutofit/>
            </a:bodyPr>
            <a:lstStyle/>
            <a:p>
              <a:endParaRPr dirty="0"/>
            </a:p>
          </p:txBody>
        </p:sp>
        <p:sp>
          <p:nvSpPr>
            <p:cNvPr id="24" name="object 11">
              <a:extLst>
                <a:ext uri="{FF2B5EF4-FFF2-40B4-BE49-F238E27FC236}">
                  <a16:creationId xmlns:a16="http://schemas.microsoft.com/office/drawing/2014/main" xmlns="" id="{5F11C4D8-FED2-44F6-B47A-1081622BB7ED}"/>
                </a:ext>
              </a:extLst>
            </p:cNvPr>
            <p:cNvSpPr/>
            <p:nvPr/>
          </p:nvSpPr>
          <p:spPr>
            <a:xfrm>
              <a:off x="1049427" y="4764989"/>
              <a:ext cx="56718" cy="495160"/>
            </a:xfrm>
            <a:custGeom>
              <a:avLst/>
              <a:gdLst/>
              <a:ahLst/>
              <a:cxnLst/>
              <a:rect l="l" t="t" r="r" b="b"/>
              <a:pathLst>
                <a:path w="56718" h="495160">
                  <a:moveTo>
                    <a:pt x="56718" y="249872"/>
                  </a:moveTo>
                  <a:lnTo>
                    <a:pt x="56718" y="28359"/>
                  </a:lnTo>
                  <a:lnTo>
                    <a:pt x="53207" y="14682"/>
                  </a:lnTo>
                  <a:lnTo>
                    <a:pt x="43910" y="4642"/>
                  </a:lnTo>
                  <a:lnTo>
                    <a:pt x="30685" y="94"/>
                  </a:lnTo>
                  <a:lnTo>
                    <a:pt x="28359" y="0"/>
                  </a:lnTo>
                  <a:lnTo>
                    <a:pt x="14682" y="3511"/>
                  </a:lnTo>
                  <a:lnTo>
                    <a:pt x="4642" y="12807"/>
                  </a:lnTo>
                  <a:lnTo>
                    <a:pt x="94" y="26033"/>
                  </a:lnTo>
                  <a:lnTo>
                    <a:pt x="0" y="466813"/>
                  </a:lnTo>
                  <a:lnTo>
                    <a:pt x="3512" y="480484"/>
                  </a:lnTo>
                  <a:lnTo>
                    <a:pt x="12812" y="490521"/>
                  </a:lnTo>
                  <a:lnTo>
                    <a:pt x="26042" y="495067"/>
                  </a:lnTo>
                  <a:lnTo>
                    <a:pt x="28359" y="495160"/>
                  </a:lnTo>
                  <a:lnTo>
                    <a:pt x="42038" y="491648"/>
                  </a:lnTo>
                  <a:lnTo>
                    <a:pt x="52079" y="482350"/>
                  </a:lnTo>
                  <a:lnTo>
                    <a:pt x="56624" y="469128"/>
                  </a:lnTo>
                  <a:lnTo>
                    <a:pt x="56718" y="249872"/>
                  </a:lnTo>
                  <a:close/>
                </a:path>
              </a:pathLst>
            </a:custGeom>
            <a:grpFill/>
          </p:spPr>
          <p:txBody>
            <a:bodyPr wrap="square" lIns="0" tIns="0" rIns="0" bIns="0" rtlCol="0">
              <a:noAutofit/>
            </a:bodyPr>
            <a:lstStyle/>
            <a:p>
              <a:endParaRPr dirty="0"/>
            </a:p>
          </p:txBody>
        </p:sp>
        <p:sp>
          <p:nvSpPr>
            <p:cNvPr id="25" name="object 10">
              <a:extLst>
                <a:ext uri="{FF2B5EF4-FFF2-40B4-BE49-F238E27FC236}">
                  <a16:creationId xmlns:a16="http://schemas.microsoft.com/office/drawing/2014/main" xmlns="" id="{AC2E520D-7031-487B-9BB9-09BF04995E72}"/>
                </a:ext>
              </a:extLst>
            </p:cNvPr>
            <p:cNvSpPr/>
            <p:nvPr/>
          </p:nvSpPr>
          <p:spPr>
            <a:xfrm>
              <a:off x="2501705" y="4764989"/>
              <a:ext cx="56718" cy="495160"/>
            </a:xfrm>
            <a:custGeom>
              <a:avLst/>
              <a:gdLst/>
              <a:ahLst/>
              <a:cxnLst/>
              <a:rect l="l" t="t" r="r" b="b"/>
              <a:pathLst>
                <a:path w="56718" h="495160">
                  <a:moveTo>
                    <a:pt x="56718" y="249872"/>
                  </a:moveTo>
                  <a:lnTo>
                    <a:pt x="56718" y="28359"/>
                  </a:lnTo>
                  <a:lnTo>
                    <a:pt x="53207" y="14682"/>
                  </a:lnTo>
                  <a:lnTo>
                    <a:pt x="43910" y="4642"/>
                  </a:lnTo>
                  <a:lnTo>
                    <a:pt x="30685" y="94"/>
                  </a:lnTo>
                  <a:lnTo>
                    <a:pt x="28359" y="0"/>
                  </a:lnTo>
                  <a:lnTo>
                    <a:pt x="14682" y="3511"/>
                  </a:lnTo>
                  <a:lnTo>
                    <a:pt x="4642" y="12807"/>
                  </a:lnTo>
                  <a:lnTo>
                    <a:pt x="94" y="26033"/>
                  </a:lnTo>
                  <a:lnTo>
                    <a:pt x="0" y="466813"/>
                  </a:lnTo>
                  <a:lnTo>
                    <a:pt x="3512" y="480484"/>
                  </a:lnTo>
                  <a:lnTo>
                    <a:pt x="12812" y="490521"/>
                  </a:lnTo>
                  <a:lnTo>
                    <a:pt x="26042" y="495067"/>
                  </a:lnTo>
                  <a:lnTo>
                    <a:pt x="28359" y="495160"/>
                  </a:lnTo>
                  <a:lnTo>
                    <a:pt x="42038" y="491648"/>
                  </a:lnTo>
                  <a:lnTo>
                    <a:pt x="52079" y="482350"/>
                  </a:lnTo>
                  <a:lnTo>
                    <a:pt x="56624" y="469128"/>
                  </a:lnTo>
                  <a:lnTo>
                    <a:pt x="56718" y="249872"/>
                  </a:lnTo>
                  <a:close/>
                </a:path>
              </a:pathLst>
            </a:custGeom>
            <a:grpFill/>
          </p:spPr>
          <p:txBody>
            <a:bodyPr wrap="square" lIns="0" tIns="0" rIns="0" bIns="0" rtlCol="0">
              <a:noAutofit/>
            </a:bodyPr>
            <a:lstStyle/>
            <a:p>
              <a:endParaRPr dirty="0"/>
            </a:p>
          </p:txBody>
        </p:sp>
        <p:sp>
          <p:nvSpPr>
            <p:cNvPr id="26" name="object 9">
              <a:extLst>
                <a:ext uri="{FF2B5EF4-FFF2-40B4-BE49-F238E27FC236}">
                  <a16:creationId xmlns:a16="http://schemas.microsoft.com/office/drawing/2014/main" xmlns="" id="{B1F117A0-447B-405F-99C5-7EEB9C95B09B}"/>
                </a:ext>
              </a:extLst>
            </p:cNvPr>
            <p:cNvSpPr/>
            <p:nvPr/>
          </p:nvSpPr>
          <p:spPr>
            <a:xfrm>
              <a:off x="2126496" y="4764989"/>
              <a:ext cx="56718" cy="495160"/>
            </a:xfrm>
            <a:custGeom>
              <a:avLst/>
              <a:gdLst/>
              <a:ahLst/>
              <a:cxnLst/>
              <a:rect l="l" t="t" r="r" b="b"/>
              <a:pathLst>
                <a:path w="56718" h="495160">
                  <a:moveTo>
                    <a:pt x="56718" y="249872"/>
                  </a:moveTo>
                  <a:lnTo>
                    <a:pt x="56718" y="28359"/>
                  </a:lnTo>
                  <a:lnTo>
                    <a:pt x="53207" y="14682"/>
                  </a:lnTo>
                  <a:lnTo>
                    <a:pt x="43910" y="4642"/>
                  </a:lnTo>
                  <a:lnTo>
                    <a:pt x="30685" y="94"/>
                  </a:lnTo>
                  <a:lnTo>
                    <a:pt x="28359" y="0"/>
                  </a:lnTo>
                  <a:lnTo>
                    <a:pt x="14682" y="3511"/>
                  </a:lnTo>
                  <a:lnTo>
                    <a:pt x="4642" y="12807"/>
                  </a:lnTo>
                  <a:lnTo>
                    <a:pt x="94" y="26033"/>
                  </a:lnTo>
                  <a:lnTo>
                    <a:pt x="0" y="466813"/>
                  </a:lnTo>
                  <a:lnTo>
                    <a:pt x="3512" y="480484"/>
                  </a:lnTo>
                  <a:lnTo>
                    <a:pt x="12812" y="490521"/>
                  </a:lnTo>
                  <a:lnTo>
                    <a:pt x="26042" y="495067"/>
                  </a:lnTo>
                  <a:lnTo>
                    <a:pt x="28359" y="495160"/>
                  </a:lnTo>
                  <a:lnTo>
                    <a:pt x="42038" y="491648"/>
                  </a:lnTo>
                  <a:lnTo>
                    <a:pt x="52079" y="482350"/>
                  </a:lnTo>
                  <a:lnTo>
                    <a:pt x="56624" y="469128"/>
                  </a:lnTo>
                  <a:lnTo>
                    <a:pt x="56718" y="249872"/>
                  </a:lnTo>
                  <a:close/>
                </a:path>
              </a:pathLst>
            </a:custGeom>
            <a:grpFill/>
          </p:spPr>
          <p:txBody>
            <a:bodyPr wrap="square" lIns="0" tIns="0" rIns="0" bIns="0" rtlCol="0">
              <a:noAutofit/>
            </a:bodyPr>
            <a:lstStyle/>
            <a:p>
              <a:endParaRPr dirty="0"/>
            </a:p>
          </p:txBody>
        </p:sp>
        <p:sp>
          <p:nvSpPr>
            <p:cNvPr id="27" name="object 8">
              <a:extLst>
                <a:ext uri="{FF2B5EF4-FFF2-40B4-BE49-F238E27FC236}">
                  <a16:creationId xmlns:a16="http://schemas.microsoft.com/office/drawing/2014/main" xmlns="" id="{73FD39C7-D2A3-4F5B-B173-8311D7B30171}"/>
                </a:ext>
              </a:extLst>
            </p:cNvPr>
            <p:cNvSpPr/>
            <p:nvPr/>
          </p:nvSpPr>
          <p:spPr>
            <a:xfrm>
              <a:off x="2757742" y="4764989"/>
              <a:ext cx="56705" cy="495160"/>
            </a:xfrm>
            <a:custGeom>
              <a:avLst/>
              <a:gdLst/>
              <a:ahLst/>
              <a:cxnLst/>
              <a:rect l="l" t="t" r="r" b="b"/>
              <a:pathLst>
                <a:path w="56705" h="495160">
                  <a:moveTo>
                    <a:pt x="56705" y="249872"/>
                  </a:moveTo>
                  <a:lnTo>
                    <a:pt x="56705" y="28359"/>
                  </a:lnTo>
                  <a:lnTo>
                    <a:pt x="53194" y="14682"/>
                  </a:lnTo>
                  <a:lnTo>
                    <a:pt x="43898" y="4642"/>
                  </a:lnTo>
                  <a:lnTo>
                    <a:pt x="30672" y="94"/>
                  </a:lnTo>
                  <a:lnTo>
                    <a:pt x="28346" y="0"/>
                  </a:lnTo>
                  <a:lnTo>
                    <a:pt x="14670" y="3512"/>
                  </a:lnTo>
                  <a:lnTo>
                    <a:pt x="4635" y="12812"/>
                  </a:lnTo>
                  <a:lnTo>
                    <a:pt x="93" y="26042"/>
                  </a:lnTo>
                  <a:lnTo>
                    <a:pt x="0" y="466813"/>
                  </a:lnTo>
                  <a:lnTo>
                    <a:pt x="3511" y="480487"/>
                  </a:lnTo>
                  <a:lnTo>
                    <a:pt x="12808" y="490525"/>
                  </a:lnTo>
                  <a:lnTo>
                    <a:pt x="26040" y="495067"/>
                  </a:lnTo>
                  <a:lnTo>
                    <a:pt x="28346" y="495160"/>
                  </a:lnTo>
                  <a:lnTo>
                    <a:pt x="42025" y="491648"/>
                  </a:lnTo>
                  <a:lnTo>
                    <a:pt x="52066" y="482350"/>
                  </a:lnTo>
                  <a:lnTo>
                    <a:pt x="56612" y="469128"/>
                  </a:lnTo>
                  <a:lnTo>
                    <a:pt x="56705" y="249872"/>
                  </a:lnTo>
                  <a:close/>
                </a:path>
              </a:pathLst>
            </a:custGeom>
            <a:grpFill/>
          </p:spPr>
          <p:txBody>
            <a:bodyPr wrap="square" lIns="0" tIns="0" rIns="0" bIns="0" rtlCol="0">
              <a:noAutofit/>
            </a:bodyPr>
            <a:lstStyle/>
            <a:p>
              <a:endParaRPr dirty="0"/>
            </a:p>
          </p:txBody>
        </p:sp>
        <p:sp>
          <p:nvSpPr>
            <p:cNvPr id="28" name="object 7">
              <a:extLst>
                <a:ext uri="{FF2B5EF4-FFF2-40B4-BE49-F238E27FC236}">
                  <a16:creationId xmlns:a16="http://schemas.microsoft.com/office/drawing/2014/main" xmlns="" id="{661CCAF8-C9EC-433D-8261-1B505600E958}"/>
                </a:ext>
              </a:extLst>
            </p:cNvPr>
            <p:cNvSpPr/>
            <p:nvPr/>
          </p:nvSpPr>
          <p:spPr>
            <a:xfrm>
              <a:off x="914726" y="4391596"/>
              <a:ext cx="56718" cy="1241958"/>
            </a:xfrm>
            <a:custGeom>
              <a:avLst/>
              <a:gdLst/>
              <a:ahLst/>
              <a:cxnLst/>
              <a:rect l="l" t="t" r="r" b="b"/>
              <a:pathLst>
                <a:path w="56718" h="1241958">
                  <a:moveTo>
                    <a:pt x="56718" y="623265"/>
                  </a:moveTo>
                  <a:lnTo>
                    <a:pt x="56718" y="28346"/>
                  </a:lnTo>
                  <a:lnTo>
                    <a:pt x="53205" y="14670"/>
                  </a:lnTo>
                  <a:lnTo>
                    <a:pt x="43905" y="4635"/>
                  </a:lnTo>
                  <a:lnTo>
                    <a:pt x="30675" y="93"/>
                  </a:lnTo>
                  <a:lnTo>
                    <a:pt x="28359" y="0"/>
                  </a:lnTo>
                  <a:lnTo>
                    <a:pt x="14679" y="3509"/>
                  </a:lnTo>
                  <a:lnTo>
                    <a:pt x="4638" y="12803"/>
                  </a:lnTo>
                  <a:lnTo>
                    <a:pt x="93" y="26030"/>
                  </a:lnTo>
                  <a:lnTo>
                    <a:pt x="0" y="1213599"/>
                  </a:lnTo>
                  <a:lnTo>
                    <a:pt x="3511" y="1227275"/>
                  </a:lnTo>
                  <a:lnTo>
                    <a:pt x="12807" y="1237316"/>
                  </a:lnTo>
                  <a:lnTo>
                    <a:pt x="26033" y="1241864"/>
                  </a:lnTo>
                  <a:lnTo>
                    <a:pt x="28359" y="1241958"/>
                  </a:lnTo>
                  <a:lnTo>
                    <a:pt x="42035" y="1238447"/>
                  </a:lnTo>
                  <a:lnTo>
                    <a:pt x="52075" y="1229150"/>
                  </a:lnTo>
                  <a:lnTo>
                    <a:pt x="56624" y="1215925"/>
                  </a:lnTo>
                  <a:lnTo>
                    <a:pt x="56718" y="623265"/>
                  </a:lnTo>
                  <a:close/>
                </a:path>
              </a:pathLst>
            </a:custGeom>
            <a:grpFill/>
          </p:spPr>
          <p:txBody>
            <a:bodyPr wrap="square" lIns="0" tIns="0" rIns="0" bIns="0" rtlCol="0">
              <a:noAutofit/>
            </a:bodyPr>
            <a:lstStyle/>
            <a:p>
              <a:endParaRPr dirty="0"/>
            </a:p>
          </p:txBody>
        </p:sp>
        <p:sp>
          <p:nvSpPr>
            <p:cNvPr id="29" name="object 6">
              <a:extLst>
                <a:ext uri="{FF2B5EF4-FFF2-40B4-BE49-F238E27FC236}">
                  <a16:creationId xmlns:a16="http://schemas.microsoft.com/office/drawing/2014/main" xmlns="" id="{98ADC6EF-7EE9-43AB-9676-63577CBCFBC5}"/>
                </a:ext>
              </a:extLst>
            </p:cNvPr>
            <p:cNvSpPr/>
            <p:nvPr/>
          </p:nvSpPr>
          <p:spPr>
            <a:xfrm>
              <a:off x="780025" y="4627918"/>
              <a:ext cx="56718" cy="769302"/>
            </a:xfrm>
            <a:custGeom>
              <a:avLst/>
              <a:gdLst/>
              <a:ahLst/>
              <a:cxnLst/>
              <a:rect l="l" t="t" r="r" b="b"/>
              <a:pathLst>
                <a:path w="56718" h="769302">
                  <a:moveTo>
                    <a:pt x="56718" y="386943"/>
                  </a:moveTo>
                  <a:lnTo>
                    <a:pt x="56718" y="28359"/>
                  </a:lnTo>
                  <a:lnTo>
                    <a:pt x="53207" y="14682"/>
                  </a:lnTo>
                  <a:lnTo>
                    <a:pt x="43910" y="4642"/>
                  </a:lnTo>
                  <a:lnTo>
                    <a:pt x="30685" y="94"/>
                  </a:lnTo>
                  <a:lnTo>
                    <a:pt x="28359" y="0"/>
                  </a:lnTo>
                  <a:lnTo>
                    <a:pt x="14682" y="3511"/>
                  </a:lnTo>
                  <a:lnTo>
                    <a:pt x="4642" y="12807"/>
                  </a:lnTo>
                  <a:lnTo>
                    <a:pt x="94" y="26033"/>
                  </a:lnTo>
                  <a:lnTo>
                    <a:pt x="0" y="740956"/>
                  </a:lnTo>
                  <a:lnTo>
                    <a:pt x="3512" y="754632"/>
                  </a:lnTo>
                  <a:lnTo>
                    <a:pt x="12812" y="764667"/>
                  </a:lnTo>
                  <a:lnTo>
                    <a:pt x="26042" y="769209"/>
                  </a:lnTo>
                  <a:lnTo>
                    <a:pt x="28359" y="769302"/>
                  </a:lnTo>
                  <a:lnTo>
                    <a:pt x="42038" y="765792"/>
                  </a:lnTo>
                  <a:lnTo>
                    <a:pt x="52079" y="756498"/>
                  </a:lnTo>
                  <a:lnTo>
                    <a:pt x="56624" y="743272"/>
                  </a:lnTo>
                  <a:lnTo>
                    <a:pt x="56718" y="386943"/>
                  </a:lnTo>
                  <a:close/>
                </a:path>
              </a:pathLst>
            </a:custGeom>
            <a:grpFill/>
          </p:spPr>
          <p:txBody>
            <a:bodyPr wrap="square" lIns="0" tIns="0" rIns="0" bIns="0" rtlCol="0">
              <a:noAutofit/>
            </a:bodyPr>
            <a:lstStyle/>
            <a:p>
              <a:endParaRPr dirty="0"/>
            </a:p>
          </p:txBody>
        </p:sp>
        <p:sp>
          <p:nvSpPr>
            <p:cNvPr id="30" name="object 5">
              <a:extLst>
                <a:ext uri="{FF2B5EF4-FFF2-40B4-BE49-F238E27FC236}">
                  <a16:creationId xmlns:a16="http://schemas.microsoft.com/office/drawing/2014/main" xmlns="" id="{405457C3-DAB7-4857-8684-1FFE1FA993FA}"/>
                </a:ext>
              </a:extLst>
            </p:cNvPr>
            <p:cNvSpPr/>
            <p:nvPr/>
          </p:nvSpPr>
          <p:spPr>
            <a:xfrm>
              <a:off x="649044" y="4174872"/>
              <a:ext cx="56718" cy="1675409"/>
            </a:xfrm>
            <a:custGeom>
              <a:avLst/>
              <a:gdLst/>
              <a:ahLst/>
              <a:cxnLst/>
              <a:rect l="l" t="t" r="r" b="b"/>
              <a:pathLst>
                <a:path w="56718" h="1675409">
                  <a:moveTo>
                    <a:pt x="28359" y="1675409"/>
                  </a:moveTo>
                  <a:lnTo>
                    <a:pt x="42035" y="1671898"/>
                  </a:lnTo>
                  <a:lnTo>
                    <a:pt x="52075" y="1662601"/>
                  </a:lnTo>
                  <a:lnTo>
                    <a:pt x="56624" y="1649376"/>
                  </a:lnTo>
                  <a:lnTo>
                    <a:pt x="56718" y="28346"/>
                  </a:lnTo>
                  <a:lnTo>
                    <a:pt x="53205" y="14670"/>
                  </a:lnTo>
                  <a:lnTo>
                    <a:pt x="43905" y="4635"/>
                  </a:lnTo>
                  <a:lnTo>
                    <a:pt x="30675" y="93"/>
                  </a:lnTo>
                  <a:lnTo>
                    <a:pt x="28359" y="0"/>
                  </a:lnTo>
                  <a:lnTo>
                    <a:pt x="14679" y="3509"/>
                  </a:lnTo>
                  <a:lnTo>
                    <a:pt x="4638" y="12803"/>
                  </a:lnTo>
                  <a:lnTo>
                    <a:pt x="93" y="26030"/>
                  </a:lnTo>
                  <a:lnTo>
                    <a:pt x="0" y="1647050"/>
                  </a:lnTo>
                  <a:lnTo>
                    <a:pt x="3511" y="1660726"/>
                  </a:lnTo>
                  <a:lnTo>
                    <a:pt x="12807" y="1670767"/>
                  </a:lnTo>
                  <a:lnTo>
                    <a:pt x="26033" y="1675315"/>
                  </a:lnTo>
                  <a:lnTo>
                    <a:pt x="28359" y="1675409"/>
                  </a:lnTo>
                  <a:close/>
                </a:path>
              </a:pathLst>
            </a:custGeom>
            <a:grpFill/>
          </p:spPr>
          <p:txBody>
            <a:bodyPr wrap="square" lIns="0" tIns="0" rIns="0" bIns="0" rtlCol="0">
              <a:noAutofit/>
            </a:bodyPr>
            <a:lstStyle/>
            <a:p>
              <a:endParaRPr dirty="0"/>
            </a:p>
          </p:txBody>
        </p:sp>
      </p:grpSp>
      <p:sp>
        <p:nvSpPr>
          <p:cNvPr id="31" name="Slide Number Placeholder 10">
            <a:extLst>
              <a:ext uri="{FF2B5EF4-FFF2-40B4-BE49-F238E27FC236}">
                <a16:creationId xmlns:a16="http://schemas.microsoft.com/office/drawing/2014/main" xmlns="" id="{4BB41170-42BD-4543-803A-E5E1B8B760C6}"/>
              </a:ext>
            </a:extLst>
          </p:cNvPr>
          <p:cNvSpPr>
            <a:spLocks noGrp="1"/>
          </p:cNvSpPr>
          <p:nvPr>
            <p:ph type="sldNum" sz="quarter" idx="12"/>
          </p:nvPr>
        </p:nvSpPr>
        <p:spPr>
          <a:xfrm>
            <a:off x="304800" y="6194590"/>
            <a:ext cx="457681" cy="274637"/>
          </a:xfrm>
        </p:spPr>
        <p:txBody>
          <a:bodyPr/>
          <a:lstStyle/>
          <a:p>
            <a:fld id="{C136B7D2-B98C-44FD-8D04-7EC62A564975}" type="slidenum">
              <a:rPr lang="en-US" smtClean="0"/>
              <a:pPr/>
              <a:t>2</a:t>
            </a:fld>
            <a:endParaRPr lang="en-US" dirty="0"/>
          </a:p>
        </p:txBody>
      </p:sp>
    </p:spTree>
    <p:extLst>
      <p:ext uri="{BB962C8B-B14F-4D97-AF65-F5344CB8AC3E}">
        <p14:creationId xmlns:p14="http://schemas.microsoft.com/office/powerpoint/2010/main" xmlns="" val="3989818693"/>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A5BADAC8-A129-424A-B056-75DC4FE2FAA5}"/>
              </a:ext>
            </a:extLst>
          </p:cNvPr>
          <p:cNvSpPr>
            <a:spLocks noGrp="1"/>
          </p:cNvSpPr>
          <p:nvPr>
            <p:ph type="ctrTitle"/>
          </p:nvPr>
        </p:nvSpPr>
        <p:spPr>
          <a:xfrm>
            <a:off x="5583289" y="813055"/>
            <a:ext cx="6297855" cy="1717727"/>
          </a:xfrm>
        </p:spPr>
        <p:txBody>
          <a:bodyPr>
            <a:normAutofit fontScale="90000"/>
          </a:bodyPr>
          <a:lstStyle/>
          <a:p>
            <a:pPr>
              <a:lnSpc>
                <a:spcPct val="150000"/>
              </a:lnSpc>
            </a:pPr>
            <a:r>
              <a:rPr lang="en-ZA" sz="2900" b="1" dirty="0">
                <a:latin typeface="Verdana" panose="020B0604030504040204" pitchFamily="34" charset="0"/>
                <a:ea typeface="Verdana" panose="020B0604030504040204" pitchFamily="34" charset="0"/>
                <a:cs typeface="Aharoni" panose="02010803020104030203" pitchFamily="2" charset="-79"/>
              </a:rPr>
              <a:t/>
            </a:r>
            <a:br>
              <a:rPr lang="en-ZA" sz="2900" b="1" dirty="0">
                <a:latin typeface="Verdana" panose="020B0604030504040204" pitchFamily="34" charset="0"/>
                <a:ea typeface="Verdana" panose="020B0604030504040204" pitchFamily="34" charset="0"/>
                <a:cs typeface="Aharoni" panose="02010803020104030203" pitchFamily="2" charset="-79"/>
              </a:rPr>
            </a:br>
            <a:r>
              <a:rPr lang="en-ZA" sz="2900" b="1" dirty="0">
                <a:latin typeface="Verdana" panose="020B0604030504040204" pitchFamily="34" charset="0"/>
                <a:ea typeface="Verdana" panose="020B0604030504040204" pitchFamily="34" charset="0"/>
                <a:cs typeface="Aharoni" panose="02010803020104030203" pitchFamily="2" charset="-79"/>
              </a:rPr>
              <a:t/>
            </a:r>
            <a:br>
              <a:rPr lang="en-ZA" sz="2900" b="1" dirty="0">
                <a:latin typeface="Verdana" panose="020B0604030504040204" pitchFamily="34" charset="0"/>
                <a:ea typeface="Verdana" panose="020B0604030504040204" pitchFamily="34" charset="0"/>
                <a:cs typeface="Aharoni" panose="02010803020104030203" pitchFamily="2" charset="-79"/>
              </a:rPr>
            </a:br>
            <a:r>
              <a:rPr lang="en-ZA" sz="2900" b="1" dirty="0">
                <a:latin typeface="Verdana" panose="020B0604030504040204" pitchFamily="34" charset="0"/>
                <a:ea typeface="Verdana" panose="020B0604030504040204" pitchFamily="34" charset="0"/>
                <a:cs typeface="Aharoni" panose="02010803020104030203" pitchFamily="2" charset="-79"/>
              </a:rPr>
              <a:t>PART A:</a:t>
            </a:r>
            <a:br>
              <a:rPr lang="en-ZA" sz="2900" b="1" dirty="0">
                <a:latin typeface="Verdana" panose="020B0604030504040204" pitchFamily="34" charset="0"/>
                <a:ea typeface="Verdana" panose="020B0604030504040204" pitchFamily="34" charset="0"/>
                <a:cs typeface="Aharoni" panose="02010803020104030203" pitchFamily="2" charset="-79"/>
              </a:rPr>
            </a:br>
            <a:r>
              <a:rPr lang="en-ZA" sz="2900" b="1" dirty="0">
                <a:latin typeface="Verdana" panose="020B0604030504040204" pitchFamily="34" charset="0"/>
                <a:ea typeface="Verdana" panose="020B0604030504040204" pitchFamily="34" charset="0"/>
                <a:cs typeface="Aharoni" panose="02010803020104030203" pitchFamily="2" charset="-79"/>
              </a:rPr>
              <a:t>General Information</a:t>
            </a:r>
            <a:br>
              <a:rPr lang="en-ZA" sz="2900" b="1" dirty="0">
                <a:latin typeface="Verdana" panose="020B0604030504040204" pitchFamily="34" charset="0"/>
                <a:ea typeface="Verdana" panose="020B0604030504040204" pitchFamily="34" charset="0"/>
                <a:cs typeface="Aharoni" panose="02010803020104030203" pitchFamily="2" charset="-79"/>
              </a:rPr>
            </a:br>
            <a:endParaRPr lang="en-ZA" sz="29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xmlns="" val="2844599651"/>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8C9493-C01D-E343-95F0-1261837A0C21}"/>
              </a:ext>
            </a:extLst>
          </p:cNvPr>
          <p:cNvSpPr>
            <a:spLocks noGrp="1"/>
          </p:cNvSpPr>
          <p:nvPr>
            <p:ph type="title"/>
          </p:nvPr>
        </p:nvSpPr>
        <p:spPr>
          <a:xfrm>
            <a:off x="50409" y="213810"/>
            <a:ext cx="10515600" cy="1054847"/>
          </a:xfrm>
        </p:spPr>
        <p:txBody>
          <a:bodyPr>
            <a:normAutofit/>
          </a:bodyPr>
          <a:lstStyle/>
          <a:p>
            <a:r>
              <a:rPr kumimoji="0" lang="en-GB" sz="2900" b="1" i="0" u="none" strike="noStrike" kern="1200" cap="none" spc="0" normalizeH="0" baseline="0" noProof="0" dirty="0">
                <a:ln>
                  <a:noFill/>
                </a:ln>
                <a:solidFill>
                  <a:srgbClr val="629080"/>
                </a:solidFill>
                <a:effectLst/>
                <a:uLnTx/>
                <a:uFillTx/>
                <a:latin typeface="Verdana" panose="020B0604030504040204" pitchFamily="34" charset="0"/>
                <a:ea typeface="Verdana" panose="020B0604030504040204" pitchFamily="34" charset="0"/>
                <a:cs typeface="+mj-cs"/>
              </a:rPr>
              <a:t>Strategic Overview</a:t>
            </a:r>
            <a:endParaRPr lang="en-US" sz="2900" b="1" dirty="0">
              <a:solidFill>
                <a:srgbClr val="629080"/>
              </a:solidFill>
              <a:latin typeface="Verdana" panose="020B0604030504040204" pitchFamily="34" charset="0"/>
              <a:ea typeface="Verdana" panose="020B0604030504040204" pitchFamily="34" charset="0"/>
            </a:endParaRPr>
          </a:p>
        </p:txBody>
      </p:sp>
      <p:cxnSp>
        <p:nvCxnSpPr>
          <p:cNvPr id="6" name="Straight Connector 5">
            <a:extLst>
              <a:ext uri="{FF2B5EF4-FFF2-40B4-BE49-F238E27FC236}">
                <a16:creationId xmlns:a16="http://schemas.microsoft.com/office/drawing/2014/main" xmlns="" id="{E13F4EA6-7092-468A-8C68-1EB6F0442166}"/>
              </a:ext>
            </a:extLst>
          </p:cNvPr>
          <p:cNvCxnSpPr/>
          <p:nvPr/>
        </p:nvCxnSpPr>
        <p:spPr>
          <a:xfrm>
            <a:off x="0" y="1069145"/>
            <a:ext cx="12192000" cy="0"/>
          </a:xfrm>
          <a:prstGeom prst="line">
            <a:avLst/>
          </a:prstGeom>
          <a:ln w="12700">
            <a:solidFill>
              <a:srgbClr val="FDB945"/>
            </a:solidFill>
          </a:ln>
        </p:spPr>
        <p:style>
          <a:lnRef idx="1">
            <a:schemeClr val="accent1"/>
          </a:lnRef>
          <a:fillRef idx="0">
            <a:schemeClr val="accent1"/>
          </a:fillRef>
          <a:effectRef idx="0">
            <a:schemeClr val="accent1"/>
          </a:effectRef>
          <a:fontRef idx="minor">
            <a:schemeClr val="tx1"/>
          </a:fontRef>
        </p:style>
      </p:cxnSp>
      <p:sp>
        <p:nvSpPr>
          <p:cNvPr id="9" name="object 21">
            <a:extLst>
              <a:ext uri="{FF2B5EF4-FFF2-40B4-BE49-F238E27FC236}">
                <a16:creationId xmlns:a16="http://schemas.microsoft.com/office/drawing/2014/main" xmlns="" id="{136C56E7-457D-463E-A11B-4570976CE6D6}"/>
              </a:ext>
            </a:extLst>
          </p:cNvPr>
          <p:cNvSpPr/>
          <p:nvPr/>
        </p:nvSpPr>
        <p:spPr>
          <a:xfrm>
            <a:off x="1852296" y="3266358"/>
            <a:ext cx="1632115" cy="1960346"/>
          </a:xfrm>
          <a:custGeom>
            <a:avLst/>
            <a:gdLst/>
            <a:ahLst/>
            <a:cxnLst/>
            <a:rect l="l" t="t" r="r" b="b"/>
            <a:pathLst>
              <a:path w="1632115" h="1960346">
                <a:moveTo>
                  <a:pt x="1632115" y="248221"/>
                </a:moveTo>
                <a:lnTo>
                  <a:pt x="1578524" y="203750"/>
                </a:lnTo>
                <a:lnTo>
                  <a:pt x="1521824" y="163114"/>
                </a:lnTo>
                <a:lnTo>
                  <a:pt x="1462212" y="126512"/>
                </a:lnTo>
                <a:lnTo>
                  <a:pt x="1399888" y="94143"/>
                </a:lnTo>
                <a:lnTo>
                  <a:pt x="1335052" y="66208"/>
                </a:lnTo>
                <a:lnTo>
                  <a:pt x="1267904" y="42904"/>
                </a:lnTo>
                <a:lnTo>
                  <a:pt x="1198642" y="24432"/>
                </a:lnTo>
                <a:lnTo>
                  <a:pt x="1127467" y="10992"/>
                </a:lnTo>
                <a:lnTo>
                  <a:pt x="1054577" y="2781"/>
                </a:lnTo>
                <a:lnTo>
                  <a:pt x="980173" y="0"/>
                </a:lnTo>
                <a:lnTo>
                  <a:pt x="899783" y="3249"/>
                </a:lnTo>
                <a:lnTo>
                  <a:pt x="821183" y="12828"/>
                </a:lnTo>
                <a:lnTo>
                  <a:pt x="744625" y="28486"/>
                </a:lnTo>
                <a:lnTo>
                  <a:pt x="670361" y="49969"/>
                </a:lnTo>
                <a:lnTo>
                  <a:pt x="598644" y="77026"/>
                </a:lnTo>
                <a:lnTo>
                  <a:pt x="529726" y="109404"/>
                </a:lnTo>
                <a:lnTo>
                  <a:pt x="463858" y="146851"/>
                </a:lnTo>
                <a:lnTo>
                  <a:pt x="401294" y="189115"/>
                </a:lnTo>
                <a:lnTo>
                  <a:pt x="342285" y="235944"/>
                </a:lnTo>
                <a:lnTo>
                  <a:pt x="287085" y="287085"/>
                </a:lnTo>
                <a:lnTo>
                  <a:pt x="235944" y="342285"/>
                </a:lnTo>
                <a:lnTo>
                  <a:pt x="189115" y="401294"/>
                </a:lnTo>
                <a:lnTo>
                  <a:pt x="146851" y="463858"/>
                </a:lnTo>
                <a:lnTo>
                  <a:pt x="109404" y="529726"/>
                </a:lnTo>
                <a:lnTo>
                  <a:pt x="77026" y="598644"/>
                </a:lnTo>
                <a:lnTo>
                  <a:pt x="49969" y="670361"/>
                </a:lnTo>
                <a:lnTo>
                  <a:pt x="28486" y="744625"/>
                </a:lnTo>
                <a:lnTo>
                  <a:pt x="12828" y="821183"/>
                </a:lnTo>
                <a:lnTo>
                  <a:pt x="3249" y="899783"/>
                </a:lnTo>
                <a:lnTo>
                  <a:pt x="0" y="980173"/>
                </a:lnTo>
                <a:lnTo>
                  <a:pt x="3249" y="1060563"/>
                </a:lnTo>
                <a:lnTo>
                  <a:pt x="12828" y="1139163"/>
                </a:lnTo>
                <a:lnTo>
                  <a:pt x="28486" y="1215721"/>
                </a:lnTo>
                <a:lnTo>
                  <a:pt x="49969" y="1289984"/>
                </a:lnTo>
                <a:lnTo>
                  <a:pt x="77026" y="1361702"/>
                </a:lnTo>
                <a:lnTo>
                  <a:pt x="109404" y="1430620"/>
                </a:lnTo>
                <a:lnTo>
                  <a:pt x="146851" y="1496487"/>
                </a:lnTo>
                <a:lnTo>
                  <a:pt x="189115" y="1559052"/>
                </a:lnTo>
                <a:lnTo>
                  <a:pt x="235944" y="1618060"/>
                </a:lnTo>
                <a:lnTo>
                  <a:pt x="287085" y="1673261"/>
                </a:lnTo>
                <a:lnTo>
                  <a:pt x="342285" y="1724402"/>
                </a:lnTo>
                <a:lnTo>
                  <a:pt x="401294" y="1771230"/>
                </a:lnTo>
                <a:lnTo>
                  <a:pt x="463858" y="1813494"/>
                </a:lnTo>
                <a:lnTo>
                  <a:pt x="529726" y="1850941"/>
                </a:lnTo>
                <a:lnTo>
                  <a:pt x="598644" y="1883320"/>
                </a:lnTo>
                <a:lnTo>
                  <a:pt x="670361" y="1910376"/>
                </a:lnTo>
                <a:lnTo>
                  <a:pt x="744625" y="1931860"/>
                </a:lnTo>
                <a:lnTo>
                  <a:pt x="821183" y="1947517"/>
                </a:lnTo>
                <a:lnTo>
                  <a:pt x="899783" y="1957097"/>
                </a:lnTo>
                <a:lnTo>
                  <a:pt x="980173" y="1960346"/>
                </a:lnTo>
              </a:path>
            </a:pathLst>
          </a:custGeom>
          <a:ln w="38100">
            <a:solidFill>
              <a:srgbClr val="FCB945"/>
            </a:solidFill>
          </a:ln>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200"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endParaRPr>
          </a:p>
        </p:txBody>
      </p:sp>
      <p:sp>
        <p:nvSpPr>
          <p:cNvPr id="10" name="object 22">
            <a:extLst>
              <a:ext uri="{FF2B5EF4-FFF2-40B4-BE49-F238E27FC236}">
                <a16:creationId xmlns:a16="http://schemas.microsoft.com/office/drawing/2014/main" xmlns="" id="{6F01AD31-9CE3-44B2-982A-DB80D6E93D79}"/>
              </a:ext>
            </a:extLst>
          </p:cNvPr>
          <p:cNvSpPr/>
          <p:nvPr/>
        </p:nvSpPr>
        <p:spPr>
          <a:xfrm flipV="1">
            <a:off x="2832963" y="5117395"/>
            <a:ext cx="6350793" cy="109310"/>
          </a:xfrm>
          <a:custGeom>
            <a:avLst/>
            <a:gdLst/>
            <a:ahLst/>
            <a:cxnLst/>
            <a:rect l="l" t="t" r="r" b="b"/>
            <a:pathLst>
              <a:path w="5129034">
                <a:moveTo>
                  <a:pt x="0" y="0"/>
                </a:moveTo>
                <a:lnTo>
                  <a:pt x="5129034" y="0"/>
                </a:lnTo>
              </a:path>
            </a:pathLst>
          </a:custGeom>
          <a:ln w="38100">
            <a:solidFill>
              <a:srgbClr val="FCB945"/>
            </a:solidFill>
          </a:ln>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200"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endParaRPr>
          </a:p>
        </p:txBody>
      </p:sp>
      <p:sp>
        <p:nvSpPr>
          <p:cNvPr id="11" name="object 23">
            <a:extLst>
              <a:ext uri="{FF2B5EF4-FFF2-40B4-BE49-F238E27FC236}">
                <a16:creationId xmlns:a16="http://schemas.microsoft.com/office/drawing/2014/main" xmlns="" id="{C3210546-0ED8-4105-9CEC-BFFC733B197F}"/>
              </a:ext>
            </a:extLst>
          </p:cNvPr>
          <p:cNvSpPr/>
          <p:nvPr/>
        </p:nvSpPr>
        <p:spPr>
          <a:xfrm>
            <a:off x="3393092" y="3432690"/>
            <a:ext cx="131267" cy="131264"/>
          </a:xfrm>
          <a:custGeom>
            <a:avLst/>
            <a:gdLst/>
            <a:ahLst/>
            <a:cxnLst/>
            <a:rect l="l" t="t" r="r" b="b"/>
            <a:pathLst>
              <a:path w="131267" h="131264">
                <a:moveTo>
                  <a:pt x="109953" y="16868"/>
                </a:moveTo>
                <a:lnTo>
                  <a:pt x="105540" y="13189"/>
                </a:lnTo>
                <a:lnTo>
                  <a:pt x="94959" y="6604"/>
                </a:lnTo>
                <a:lnTo>
                  <a:pt x="83599" y="2220"/>
                </a:lnTo>
                <a:lnTo>
                  <a:pt x="71777" y="24"/>
                </a:lnTo>
                <a:lnTo>
                  <a:pt x="59812" y="0"/>
                </a:lnTo>
                <a:lnTo>
                  <a:pt x="48021" y="2131"/>
                </a:lnTo>
                <a:lnTo>
                  <a:pt x="36723" y="6404"/>
                </a:lnTo>
                <a:lnTo>
                  <a:pt x="26235" y="12803"/>
                </a:lnTo>
                <a:lnTo>
                  <a:pt x="16875" y="21313"/>
                </a:lnTo>
                <a:lnTo>
                  <a:pt x="13200" y="25722"/>
                </a:lnTo>
                <a:lnTo>
                  <a:pt x="6612" y="36303"/>
                </a:lnTo>
                <a:lnTo>
                  <a:pt x="2226" y="47664"/>
                </a:lnTo>
                <a:lnTo>
                  <a:pt x="27" y="59486"/>
                </a:lnTo>
                <a:lnTo>
                  <a:pt x="0" y="71452"/>
                </a:lnTo>
                <a:lnTo>
                  <a:pt x="2129" y="83243"/>
                </a:lnTo>
                <a:lnTo>
                  <a:pt x="6400" y="94542"/>
                </a:lnTo>
                <a:lnTo>
                  <a:pt x="12798" y="105031"/>
                </a:lnTo>
                <a:lnTo>
                  <a:pt x="21307" y="114391"/>
                </a:lnTo>
                <a:lnTo>
                  <a:pt x="25732" y="118076"/>
                </a:lnTo>
                <a:lnTo>
                  <a:pt x="36315" y="124661"/>
                </a:lnTo>
                <a:lnTo>
                  <a:pt x="47677" y="129043"/>
                </a:lnTo>
                <a:lnTo>
                  <a:pt x="59500" y="131240"/>
                </a:lnTo>
                <a:lnTo>
                  <a:pt x="71465" y="131264"/>
                </a:lnTo>
                <a:lnTo>
                  <a:pt x="83255" y="129133"/>
                </a:lnTo>
                <a:lnTo>
                  <a:pt x="94553" y="124859"/>
                </a:lnTo>
                <a:lnTo>
                  <a:pt x="105040" y="118459"/>
                </a:lnTo>
                <a:lnTo>
                  <a:pt x="114398" y="109946"/>
                </a:lnTo>
                <a:lnTo>
                  <a:pt x="118077" y="105532"/>
                </a:lnTo>
                <a:lnTo>
                  <a:pt x="124663" y="94952"/>
                </a:lnTo>
                <a:lnTo>
                  <a:pt x="129046" y="83592"/>
                </a:lnTo>
                <a:lnTo>
                  <a:pt x="131242" y="71770"/>
                </a:lnTo>
                <a:lnTo>
                  <a:pt x="131267" y="59805"/>
                </a:lnTo>
                <a:lnTo>
                  <a:pt x="129135" y="48014"/>
                </a:lnTo>
                <a:lnTo>
                  <a:pt x="124862" y="36716"/>
                </a:lnTo>
                <a:lnTo>
                  <a:pt x="118463" y="26228"/>
                </a:lnTo>
                <a:lnTo>
                  <a:pt x="109953" y="16868"/>
                </a:lnTo>
                <a:close/>
              </a:path>
            </a:pathLst>
          </a:custGeom>
          <a:solidFill>
            <a:srgbClr val="FCB945"/>
          </a:solidFill>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200"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endParaRPr>
          </a:p>
        </p:txBody>
      </p:sp>
      <p:sp>
        <p:nvSpPr>
          <p:cNvPr id="12" name="object 18">
            <a:extLst>
              <a:ext uri="{FF2B5EF4-FFF2-40B4-BE49-F238E27FC236}">
                <a16:creationId xmlns:a16="http://schemas.microsoft.com/office/drawing/2014/main" xmlns="" id="{756C9C76-04ED-43C8-BB7C-AFD2C74FDA41}"/>
              </a:ext>
            </a:extLst>
          </p:cNvPr>
          <p:cNvSpPr/>
          <p:nvPr/>
        </p:nvSpPr>
        <p:spPr>
          <a:xfrm>
            <a:off x="1852295" y="1513753"/>
            <a:ext cx="1250861" cy="1502422"/>
          </a:xfrm>
          <a:custGeom>
            <a:avLst/>
            <a:gdLst/>
            <a:ahLst/>
            <a:cxnLst/>
            <a:rect l="l" t="t" r="r" b="b"/>
            <a:pathLst>
              <a:path w="1250861" h="1502422">
                <a:moveTo>
                  <a:pt x="1250861" y="190246"/>
                </a:moveTo>
                <a:lnTo>
                  <a:pt x="1209788" y="156162"/>
                </a:lnTo>
                <a:lnTo>
                  <a:pt x="1166332" y="125018"/>
                </a:lnTo>
                <a:lnTo>
                  <a:pt x="1120644" y="96965"/>
                </a:lnTo>
                <a:lnTo>
                  <a:pt x="1072879" y="72157"/>
                </a:lnTo>
                <a:lnTo>
                  <a:pt x="1023189" y="50746"/>
                </a:lnTo>
                <a:lnTo>
                  <a:pt x="971727" y="32885"/>
                </a:lnTo>
                <a:lnTo>
                  <a:pt x="918646" y="18727"/>
                </a:lnTo>
                <a:lnTo>
                  <a:pt x="864099" y="8425"/>
                </a:lnTo>
                <a:lnTo>
                  <a:pt x="808238" y="2131"/>
                </a:lnTo>
                <a:lnTo>
                  <a:pt x="751217" y="0"/>
                </a:lnTo>
                <a:lnTo>
                  <a:pt x="689606" y="2490"/>
                </a:lnTo>
                <a:lnTo>
                  <a:pt x="629366" y="9831"/>
                </a:lnTo>
                <a:lnTo>
                  <a:pt x="570692" y="21831"/>
                </a:lnTo>
                <a:lnTo>
                  <a:pt x="513775" y="38296"/>
                </a:lnTo>
                <a:lnTo>
                  <a:pt x="458810" y="59032"/>
                </a:lnTo>
                <a:lnTo>
                  <a:pt x="405991" y="83847"/>
                </a:lnTo>
                <a:lnTo>
                  <a:pt x="355509" y="112546"/>
                </a:lnTo>
                <a:lnTo>
                  <a:pt x="307559" y="144937"/>
                </a:lnTo>
                <a:lnTo>
                  <a:pt x="262334" y="180826"/>
                </a:lnTo>
                <a:lnTo>
                  <a:pt x="220027" y="220021"/>
                </a:lnTo>
                <a:lnTo>
                  <a:pt x="180832" y="262326"/>
                </a:lnTo>
                <a:lnTo>
                  <a:pt x="144942" y="307551"/>
                </a:lnTo>
                <a:lnTo>
                  <a:pt x="112550" y="355500"/>
                </a:lnTo>
                <a:lnTo>
                  <a:pt x="83850" y="405981"/>
                </a:lnTo>
                <a:lnTo>
                  <a:pt x="59034" y="458800"/>
                </a:lnTo>
                <a:lnTo>
                  <a:pt x="38297" y="513764"/>
                </a:lnTo>
                <a:lnTo>
                  <a:pt x="21832" y="570680"/>
                </a:lnTo>
                <a:lnTo>
                  <a:pt x="9832" y="629354"/>
                </a:lnTo>
                <a:lnTo>
                  <a:pt x="2490" y="689593"/>
                </a:lnTo>
                <a:lnTo>
                  <a:pt x="0" y="751205"/>
                </a:lnTo>
                <a:lnTo>
                  <a:pt x="2490" y="812816"/>
                </a:lnTo>
                <a:lnTo>
                  <a:pt x="9832" y="873055"/>
                </a:lnTo>
                <a:lnTo>
                  <a:pt x="21832" y="931730"/>
                </a:lnTo>
                <a:lnTo>
                  <a:pt x="38297" y="988646"/>
                </a:lnTo>
                <a:lnTo>
                  <a:pt x="59034" y="1043611"/>
                </a:lnTo>
                <a:lnTo>
                  <a:pt x="83850" y="1096431"/>
                </a:lnTo>
                <a:lnTo>
                  <a:pt x="112550" y="1146913"/>
                </a:lnTo>
                <a:lnTo>
                  <a:pt x="144942" y="1194863"/>
                </a:lnTo>
                <a:lnTo>
                  <a:pt x="180832" y="1240088"/>
                </a:lnTo>
                <a:lnTo>
                  <a:pt x="220027" y="1282395"/>
                </a:lnTo>
                <a:lnTo>
                  <a:pt x="262334" y="1321590"/>
                </a:lnTo>
                <a:lnTo>
                  <a:pt x="307559" y="1357480"/>
                </a:lnTo>
                <a:lnTo>
                  <a:pt x="355509" y="1389872"/>
                </a:lnTo>
                <a:lnTo>
                  <a:pt x="405991" y="1418572"/>
                </a:lnTo>
                <a:lnTo>
                  <a:pt x="458810" y="1443387"/>
                </a:lnTo>
                <a:lnTo>
                  <a:pt x="513775" y="1464124"/>
                </a:lnTo>
                <a:lnTo>
                  <a:pt x="570692" y="1480590"/>
                </a:lnTo>
                <a:lnTo>
                  <a:pt x="629366" y="1492590"/>
                </a:lnTo>
                <a:lnTo>
                  <a:pt x="689606" y="1499932"/>
                </a:lnTo>
                <a:lnTo>
                  <a:pt x="751217" y="1502422"/>
                </a:lnTo>
              </a:path>
            </a:pathLst>
          </a:custGeom>
          <a:ln w="38100">
            <a:solidFill>
              <a:srgbClr val="619080"/>
            </a:solidFill>
          </a:ln>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200"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endParaRPr>
          </a:p>
        </p:txBody>
      </p:sp>
      <p:sp>
        <p:nvSpPr>
          <p:cNvPr id="13" name="object 19">
            <a:extLst>
              <a:ext uri="{FF2B5EF4-FFF2-40B4-BE49-F238E27FC236}">
                <a16:creationId xmlns:a16="http://schemas.microsoft.com/office/drawing/2014/main" xmlns="" id="{4E263268-C05D-4680-AAAA-0AF5DAFC8317}"/>
              </a:ext>
            </a:extLst>
          </p:cNvPr>
          <p:cNvSpPr/>
          <p:nvPr/>
        </p:nvSpPr>
        <p:spPr>
          <a:xfrm>
            <a:off x="2603888" y="3016173"/>
            <a:ext cx="2029079" cy="0"/>
          </a:xfrm>
          <a:custGeom>
            <a:avLst/>
            <a:gdLst/>
            <a:ahLst/>
            <a:cxnLst/>
            <a:rect l="l" t="t" r="r" b="b"/>
            <a:pathLst>
              <a:path w="2029079">
                <a:moveTo>
                  <a:pt x="0" y="0"/>
                </a:moveTo>
                <a:lnTo>
                  <a:pt x="2029079" y="0"/>
                </a:lnTo>
              </a:path>
            </a:pathLst>
          </a:custGeom>
          <a:ln w="38100">
            <a:solidFill>
              <a:srgbClr val="619080"/>
            </a:solidFill>
          </a:ln>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200"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endParaRPr>
          </a:p>
        </p:txBody>
      </p:sp>
      <p:sp>
        <p:nvSpPr>
          <p:cNvPr id="14" name="object 20">
            <a:extLst>
              <a:ext uri="{FF2B5EF4-FFF2-40B4-BE49-F238E27FC236}">
                <a16:creationId xmlns:a16="http://schemas.microsoft.com/office/drawing/2014/main" xmlns="" id="{51040E75-98D4-42A1-A902-2F372F8D86F0}"/>
              </a:ext>
            </a:extLst>
          </p:cNvPr>
          <p:cNvSpPr/>
          <p:nvPr/>
        </p:nvSpPr>
        <p:spPr>
          <a:xfrm>
            <a:off x="3062892" y="1667390"/>
            <a:ext cx="131267" cy="131264"/>
          </a:xfrm>
          <a:custGeom>
            <a:avLst/>
            <a:gdLst/>
            <a:ahLst/>
            <a:cxnLst/>
            <a:rect l="l" t="t" r="r" b="b"/>
            <a:pathLst>
              <a:path w="131267" h="131264">
                <a:moveTo>
                  <a:pt x="109953" y="16868"/>
                </a:moveTo>
                <a:lnTo>
                  <a:pt x="105540" y="13189"/>
                </a:lnTo>
                <a:lnTo>
                  <a:pt x="94959" y="6604"/>
                </a:lnTo>
                <a:lnTo>
                  <a:pt x="83599" y="2220"/>
                </a:lnTo>
                <a:lnTo>
                  <a:pt x="71777" y="24"/>
                </a:lnTo>
                <a:lnTo>
                  <a:pt x="59812" y="0"/>
                </a:lnTo>
                <a:lnTo>
                  <a:pt x="48021" y="2131"/>
                </a:lnTo>
                <a:lnTo>
                  <a:pt x="36723" y="6404"/>
                </a:lnTo>
                <a:lnTo>
                  <a:pt x="26235" y="12803"/>
                </a:lnTo>
                <a:lnTo>
                  <a:pt x="16875" y="21313"/>
                </a:lnTo>
                <a:lnTo>
                  <a:pt x="13200" y="25722"/>
                </a:lnTo>
                <a:lnTo>
                  <a:pt x="6612" y="36303"/>
                </a:lnTo>
                <a:lnTo>
                  <a:pt x="2226" y="47664"/>
                </a:lnTo>
                <a:lnTo>
                  <a:pt x="27" y="59486"/>
                </a:lnTo>
                <a:lnTo>
                  <a:pt x="0" y="71452"/>
                </a:lnTo>
                <a:lnTo>
                  <a:pt x="2129" y="83243"/>
                </a:lnTo>
                <a:lnTo>
                  <a:pt x="6400" y="94542"/>
                </a:lnTo>
                <a:lnTo>
                  <a:pt x="12798" y="105031"/>
                </a:lnTo>
                <a:lnTo>
                  <a:pt x="21307" y="114391"/>
                </a:lnTo>
                <a:lnTo>
                  <a:pt x="25732" y="118076"/>
                </a:lnTo>
                <a:lnTo>
                  <a:pt x="36315" y="124661"/>
                </a:lnTo>
                <a:lnTo>
                  <a:pt x="47677" y="129043"/>
                </a:lnTo>
                <a:lnTo>
                  <a:pt x="59500" y="131240"/>
                </a:lnTo>
                <a:lnTo>
                  <a:pt x="71465" y="131264"/>
                </a:lnTo>
                <a:lnTo>
                  <a:pt x="83255" y="129133"/>
                </a:lnTo>
                <a:lnTo>
                  <a:pt x="94553" y="124859"/>
                </a:lnTo>
                <a:lnTo>
                  <a:pt x="105040" y="118459"/>
                </a:lnTo>
                <a:lnTo>
                  <a:pt x="114398" y="109946"/>
                </a:lnTo>
                <a:lnTo>
                  <a:pt x="118077" y="105532"/>
                </a:lnTo>
                <a:lnTo>
                  <a:pt x="124663" y="94952"/>
                </a:lnTo>
                <a:lnTo>
                  <a:pt x="129046" y="83592"/>
                </a:lnTo>
                <a:lnTo>
                  <a:pt x="131242" y="71770"/>
                </a:lnTo>
                <a:lnTo>
                  <a:pt x="131267" y="59805"/>
                </a:lnTo>
                <a:lnTo>
                  <a:pt x="129135" y="48014"/>
                </a:lnTo>
                <a:lnTo>
                  <a:pt x="124862" y="36716"/>
                </a:lnTo>
                <a:lnTo>
                  <a:pt x="118463" y="26228"/>
                </a:lnTo>
                <a:lnTo>
                  <a:pt x="109953" y="16868"/>
                </a:lnTo>
                <a:close/>
              </a:path>
            </a:pathLst>
          </a:custGeom>
          <a:solidFill>
            <a:srgbClr val="619080"/>
          </a:solidFill>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200"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endParaRPr>
          </a:p>
        </p:txBody>
      </p:sp>
      <p:sp>
        <p:nvSpPr>
          <p:cNvPr id="15" name="object 15">
            <a:extLst>
              <a:ext uri="{FF2B5EF4-FFF2-40B4-BE49-F238E27FC236}">
                <a16:creationId xmlns:a16="http://schemas.microsoft.com/office/drawing/2014/main" xmlns="" id="{23D33DE5-0E5D-4266-BE88-5F92485367E4}"/>
              </a:ext>
            </a:extLst>
          </p:cNvPr>
          <p:cNvSpPr/>
          <p:nvPr/>
        </p:nvSpPr>
        <p:spPr>
          <a:xfrm>
            <a:off x="4862195" y="1513753"/>
            <a:ext cx="1250861" cy="1502422"/>
          </a:xfrm>
          <a:custGeom>
            <a:avLst/>
            <a:gdLst/>
            <a:ahLst/>
            <a:cxnLst/>
            <a:rect l="l" t="t" r="r" b="b"/>
            <a:pathLst>
              <a:path w="1250861" h="1502422">
                <a:moveTo>
                  <a:pt x="1250861" y="190246"/>
                </a:moveTo>
                <a:lnTo>
                  <a:pt x="1209788" y="156162"/>
                </a:lnTo>
                <a:lnTo>
                  <a:pt x="1166332" y="125018"/>
                </a:lnTo>
                <a:lnTo>
                  <a:pt x="1120644" y="96965"/>
                </a:lnTo>
                <a:lnTo>
                  <a:pt x="1072879" y="72157"/>
                </a:lnTo>
                <a:lnTo>
                  <a:pt x="1023189" y="50746"/>
                </a:lnTo>
                <a:lnTo>
                  <a:pt x="971727" y="32885"/>
                </a:lnTo>
                <a:lnTo>
                  <a:pt x="918646" y="18727"/>
                </a:lnTo>
                <a:lnTo>
                  <a:pt x="864099" y="8425"/>
                </a:lnTo>
                <a:lnTo>
                  <a:pt x="808238" y="2131"/>
                </a:lnTo>
                <a:lnTo>
                  <a:pt x="751217" y="0"/>
                </a:lnTo>
                <a:lnTo>
                  <a:pt x="689606" y="2490"/>
                </a:lnTo>
                <a:lnTo>
                  <a:pt x="629366" y="9831"/>
                </a:lnTo>
                <a:lnTo>
                  <a:pt x="570692" y="21831"/>
                </a:lnTo>
                <a:lnTo>
                  <a:pt x="513775" y="38296"/>
                </a:lnTo>
                <a:lnTo>
                  <a:pt x="458810" y="59032"/>
                </a:lnTo>
                <a:lnTo>
                  <a:pt x="405991" y="83847"/>
                </a:lnTo>
                <a:lnTo>
                  <a:pt x="355509" y="112546"/>
                </a:lnTo>
                <a:lnTo>
                  <a:pt x="307559" y="144937"/>
                </a:lnTo>
                <a:lnTo>
                  <a:pt x="262334" y="180826"/>
                </a:lnTo>
                <a:lnTo>
                  <a:pt x="220027" y="220021"/>
                </a:lnTo>
                <a:lnTo>
                  <a:pt x="180832" y="262326"/>
                </a:lnTo>
                <a:lnTo>
                  <a:pt x="144942" y="307551"/>
                </a:lnTo>
                <a:lnTo>
                  <a:pt x="112550" y="355500"/>
                </a:lnTo>
                <a:lnTo>
                  <a:pt x="83850" y="405981"/>
                </a:lnTo>
                <a:lnTo>
                  <a:pt x="59034" y="458800"/>
                </a:lnTo>
                <a:lnTo>
                  <a:pt x="38297" y="513764"/>
                </a:lnTo>
                <a:lnTo>
                  <a:pt x="21832" y="570680"/>
                </a:lnTo>
                <a:lnTo>
                  <a:pt x="9832" y="629354"/>
                </a:lnTo>
                <a:lnTo>
                  <a:pt x="2490" y="689593"/>
                </a:lnTo>
                <a:lnTo>
                  <a:pt x="0" y="751205"/>
                </a:lnTo>
                <a:lnTo>
                  <a:pt x="2490" y="812816"/>
                </a:lnTo>
                <a:lnTo>
                  <a:pt x="9832" y="873055"/>
                </a:lnTo>
                <a:lnTo>
                  <a:pt x="21832" y="931730"/>
                </a:lnTo>
                <a:lnTo>
                  <a:pt x="38297" y="988646"/>
                </a:lnTo>
                <a:lnTo>
                  <a:pt x="59034" y="1043611"/>
                </a:lnTo>
                <a:lnTo>
                  <a:pt x="83850" y="1096431"/>
                </a:lnTo>
                <a:lnTo>
                  <a:pt x="112550" y="1146913"/>
                </a:lnTo>
                <a:lnTo>
                  <a:pt x="144942" y="1194863"/>
                </a:lnTo>
                <a:lnTo>
                  <a:pt x="180832" y="1240088"/>
                </a:lnTo>
                <a:lnTo>
                  <a:pt x="220027" y="1282395"/>
                </a:lnTo>
                <a:lnTo>
                  <a:pt x="262334" y="1321590"/>
                </a:lnTo>
                <a:lnTo>
                  <a:pt x="307559" y="1357480"/>
                </a:lnTo>
                <a:lnTo>
                  <a:pt x="355509" y="1389872"/>
                </a:lnTo>
                <a:lnTo>
                  <a:pt x="405991" y="1418572"/>
                </a:lnTo>
                <a:lnTo>
                  <a:pt x="458810" y="1443387"/>
                </a:lnTo>
                <a:lnTo>
                  <a:pt x="513775" y="1464124"/>
                </a:lnTo>
                <a:lnTo>
                  <a:pt x="570692" y="1480590"/>
                </a:lnTo>
                <a:lnTo>
                  <a:pt x="629366" y="1492590"/>
                </a:lnTo>
                <a:lnTo>
                  <a:pt x="689606" y="1499932"/>
                </a:lnTo>
                <a:lnTo>
                  <a:pt x="751217" y="1502422"/>
                </a:lnTo>
              </a:path>
            </a:pathLst>
          </a:custGeom>
          <a:ln w="38100">
            <a:solidFill>
              <a:srgbClr val="619080"/>
            </a:solidFill>
          </a:ln>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200"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endParaRPr>
          </a:p>
        </p:txBody>
      </p:sp>
      <p:sp>
        <p:nvSpPr>
          <p:cNvPr id="16" name="object 16">
            <a:extLst>
              <a:ext uri="{FF2B5EF4-FFF2-40B4-BE49-F238E27FC236}">
                <a16:creationId xmlns:a16="http://schemas.microsoft.com/office/drawing/2014/main" xmlns="" id="{7741D777-7B4D-41BE-ACA1-C477315E091C}"/>
              </a:ext>
            </a:extLst>
          </p:cNvPr>
          <p:cNvSpPr/>
          <p:nvPr/>
        </p:nvSpPr>
        <p:spPr>
          <a:xfrm>
            <a:off x="5613788" y="3016172"/>
            <a:ext cx="3041136" cy="45719"/>
          </a:xfrm>
          <a:custGeom>
            <a:avLst/>
            <a:gdLst/>
            <a:ahLst/>
            <a:cxnLst/>
            <a:rect l="l" t="t" r="r" b="b"/>
            <a:pathLst>
              <a:path w="2079879">
                <a:moveTo>
                  <a:pt x="0" y="0"/>
                </a:moveTo>
                <a:lnTo>
                  <a:pt x="2079879" y="0"/>
                </a:lnTo>
              </a:path>
            </a:pathLst>
          </a:custGeom>
          <a:ln w="38100">
            <a:solidFill>
              <a:srgbClr val="619080"/>
            </a:solidFill>
          </a:ln>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200"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endParaRPr>
          </a:p>
        </p:txBody>
      </p:sp>
      <p:sp>
        <p:nvSpPr>
          <p:cNvPr id="17" name="object 17">
            <a:extLst>
              <a:ext uri="{FF2B5EF4-FFF2-40B4-BE49-F238E27FC236}">
                <a16:creationId xmlns:a16="http://schemas.microsoft.com/office/drawing/2014/main" xmlns="" id="{D767B935-FD85-4019-A67F-5D4B3BCD38C3}"/>
              </a:ext>
            </a:extLst>
          </p:cNvPr>
          <p:cNvSpPr/>
          <p:nvPr/>
        </p:nvSpPr>
        <p:spPr>
          <a:xfrm>
            <a:off x="6072792" y="1667390"/>
            <a:ext cx="131267" cy="131264"/>
          </a:xfrm>
          <a:custGeom>
            <a:avLst/>
            <a:gdLst/>
            <a:ahLst/>
            <a:cxnLst/>
            <a:rect l="l" t="t" r="r" b="b"/>
            <a:pathLst>
              <a:path w="131267" h="131264">
                <a:moveTo>
                  <a:pt x="109953" y="16868"/>
                </a:moveTo>
                <a:lnTo>
                  <a:pt x="105540" y="13189"/>
                </a:lnTo>
                <a:lnTo>
                  <a:pt x="94959" y="6604"/>
                </a:lnTo>
                <a:lnTo>
                  <a:pt x="83599" y="2220"/>
                </a:lnTo>
                <a:lnTo>
                  <a:pt x="71777" y="24"/>
                </a:lnTo>
                <a:lnTo>
                  <a:pt x="59812" y="0"/>
                </a:lnTo>
                <a:lnTo>
                  <a:pt x="48021" y="2131"/>
                </a:lnTo>
                <a:lnTo>
                  <a:pt x="36723" y="6404"/>
                </a:lnTo>
                <a:lnTo>
                  <a:pt x="26235" y="12803"/>
                </a:lnTo>
                <a:lnTo>
                  <a:pt x="16875" y="21313"/>
                </a:lnTo>
                <a:lnTo>
                  <a:pt x="13200" y="25722"/>
                </a:lnTo>
                <a:lnTo>
                  <a:pt x="6612" y="36303"/>
                </a:lnTo>
                <a:lnTo>
                  <a:pt x="2226" y="47664"/>
                </a:lnTo>
                <a:lnTo>
                  <a:pt x="27" y="59486"/>
                </a:lnTo>
                <a:lnTo>
                  <a:pt x="0" y="71452"/>
                </a:lnTo>
                <a:lnTo>
                  <a:pt x="2129" y="83243"/>
                </a:lnTo>
                <a:lnTo>
                  <a:pt x="6400" y="94542"/>
                </a:lnTo>
                <a:lnTo>
                  <a:pt x="12798" y="105031"/>
                </a:lnTo>
                <a:lnTo>
                  <a:pt x="21307" y="114391"/>
                </a:lnTo>
                <a:lnTo>
                  <a:pt x="25732" y="118076"/>
                </a:lnTo>
                <a:lnTo>
                  <a:pt x="36315" y="124661"/>
                </a:lnTo>
                <a:lnTo>
                  <a:pt x="47677" y="129043"/>
                </a:lnTo>
                <a:lnTo>
                  <a:pt x="59500" y="131240"/>
                </a:lnTo>
                <a:lnTo>
                  <a:pt x="71465" y="131264"/>
                </a:lnTo>
                <a:lnTo>
                  <a:pt x="83255" y="129133"/>
                </a:lnTo>
                <a:lnTo>
                  <a:pt x="94553" y="124859"/>
                </a:lnTo>
                <a:lnTo>
                  <a:pt x="105040" y="118459"/>
                </a:lnTo>
                <a:lnTo>
                  <a:pt x="114398" y="109946"/>
                </a:lnTo>
                <a:lnTo>
                  <a:pt x="118077" y="105532"/>
                </a:lnTo>
                <a:lnTo>
                  <a:pt x="124663" y="94952"/>
                </a:lnTo>
                <a:lnTo>
                  <a:pt x="129046" y="83592"/>
                </a:lnTo>
                <a:lnTo>
                  <a:pt x="131242" y="71770"/>
                </a:lnTo>
                <a:lnTo>
                  <a:pt x="131267" y="59805"/>
                </a:lnTo>
                <a:lnTo>
                  <a:pt x="129135" y="48014"/>
                </a:lnTo>
                <a:lnTo>
                  <a:pt x="124862" y="36716"/>
                </a:lnTo>
                <a:lnTo>
                  <a:pt x="118463" y="26228"/>
                </a:lnTo>
                <a:lnTo>
                  <a:pt x="109953" y="16868"/>
                </a:lnTo>
                <a:close/>
              </a:path>
            </a:pathLst>
          </a:custGeom>
          <a:solidFill>
            <a:srgbClr val="619080"/>
          </a:solidFill>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200"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endParaRPr>
          </a:p>
        </p:txBody>
      </p:sp>
      <p:sp>
        <p:nvSpPr>
          <p:cNvPr id="18" name="object 13">
            <a:extLst>
              <a:ext uri="{FF2B5EF4-FFF2-40B4-BE49-F238E27FC236}">
                <a16:creationId xmlns:a16="http://schemas.microsoft.com/office/drawing/2014/main" xmlns="" id="{C9A7B5E7-C41C-446A-AB06-34F4EF066F34}"/>
              </a:ext>
            </a:extLst>
          </p:cNvPr>
          <p:cNvSpPr txBox="1"/>
          <p:nvPr/>
        </p:nvSpPr>
        <p:spPr>
          <a:xfrm>
            <a:off x="5259825" y="1911786"/>
            <a:ext cx="3395099" cy="995083"/>
          </a:xfrm>
          <a:prstGeom prst="rect">
            <a:avLst/>
          </a:prstGeom>
        </p:spPr>
        <p:txBody>
          <a:bodyPr wrap="square" lIns="0" tIns="0" rIns="0" bIns="0" rtlCol="0">
            <a:noAutofit/>
          </a:bodyPr>
          <a:lstStyle/>
          <a:p>
            <a:pPr marL="525900" marR="526540" algn="ctr">
              <a:lnSpc>
                <a:spcPts val="1885"/>
              </a:lnSpc>
              <a:spcBef>
                <a:spcPts val="94"/>
              </a:spcBef>
            </a:pPr>
            <a:r>
              <a:rPr sz="1400" b="1" dirty="0">
                <a:solidFill>
                  <a:srgbClr val="FCB945"/>
                </a:solidFill>
                <a:latin typeface="Verdana" panose="020B0604030504040204" pitchFamily="34" charset="0"/>
                <a:ea typeface="Verdana" panose="020B0604030504040204" pitchFamily="34" charset="0"/>
                <a:cs typeface="Times New Roman"/>
              </a:rPr>
              <a:t>2.</a:t>
            </a:r>
            <a:r>
              <a:rPr sz="1400" b="1" spc="198" dirty="0">
                <a:solidFill>
                  <a:srgbClr val="FCB945"/>
                </a:solidFill>
                <a:latin typeface="Verdana" panose="020B0604030504040204" pitchFamily="34" charset="0"/>
                <a:ea typeface="Verdana" panose="020B0604030504040204" pitchFamily="34" charset="0"/>
                <a:cs typeface="Times New Roman"/>
              </a:rPr>
              <a:t> </a:t>
            </a:r>
            <a:r>
              <a:rPr sz="1400" b="1" dirty="0">
                <a:solidFill>
                  <a:srgbClr val="FCB945"/>
                </a:solidFill>
                <a:latin typeface="Verdana" panose="020B0604030504040204" pitchFamily="34" charset="0"/>
                <a:ea typeface="Verdana" panose="020B0604030504040204" pitchFamily="34" charset="0"/>
                <a:cs typeface="Times New Roman"/>
              </a:rPr>
              <a:t>MISSION</a:t>
            </a:r>
            <a:endParaRPr sz="1400" dirty="0">
              <a:solidFill>
                <a:prstClr val="black"/>
              </a:solidFill>
              <a:latin typeface="Verdana" panose="020B0604030504040204" pitchFamily="34" charset="0"/>
              <a:ea typeface="Verdana" panose="020B0604030504040204" pitchFamily="34" charset="0"/>
              <a:cs typeface="Times New Roman"/>
            </a:endParaRPr>
          </a:p>
          <a:p>
            <a:pPr algn="ctr">
              <a:lnSpc>
                <a:spcPts val="1300"/>
              </a:lnSpc>
              <a:spcBef>
                <a:spcPts val="691"/>
              </a:spcBef>
            </a:pPr>
            <a:r>
              <a:rPr sz="1200" spc="-119" dirty="0">
                <a:solidFill>
                  <a:schemeClr val="bg2">
                    <a:lumMod val="25000"/>
                  </a:schemeClr>
                </a:solidFill>
                <a:latin typeface="Verdana" panose="020B0604030504040204" pitchFamily="34" charset="0"/>
                <a:ea typeface="Verdana" panose="020B0604030504040204" pitchFamily="34" charset="0"/>
                <a:cs typeface="Verdana"/>
              </a:rPr>
              <a:t>T</a:t>
            </a:r>
            <a:r>
              <a:rPr sz="1200" dirty="0">
                <a:solidFill>
                  <a:schemeClr val="bg2">
                    <a:lumMod val="25000"/>
                  </a:schemeClr>
                </a:solidFill>
                <a:latin typeface="Verdana" panose="020B0604030504040204" pitchFamily="34" charset="0"/>
                <a:ea typeface="Verdana" panose="020B0604030504040204" pitchFamily="34" charset="0"/>
                <a:cs typeface="Verdana"/>
              </a:rPr>
              <a:t>o ensure that all South Africans h</a:t>
            </a:r>
            <a:r>
              <a:rPr sz="1200" spc="-9" dirty="0">
                <a:solidFill>
                  <a:schemeClr val="bg2">
                    <a:lumMod val="25000"/>
                  </a:schemeClr>
                </a:solidFill>
                <a:latin typeface="Verdana" panose="020B0604030504040204" pitchFamily="34" charset="0"/>
                <a:ea typeface="Verdana" panose="020B0604030504040204" pitchFamily="34" charset="0"/>
                <a:cs typeface="Verdana"/>
              </a:rPr>
              <a:t>av</a:t>
            </a:r>
            <a:r>
              <a:rPr sz="1200" dirty="0">
                <a:solidFill>
                  <a:schemeClr val="bg2">
                    <a:lumMod val="25000"/>
                  </a:schemeClr>
                </a:solidFill>
                <a:latin typeface="Verdana" panose="020B0604030504040204" pitchFamily="34" charset="0"/>
                <a:ea typeface="Verdana" panose="020B0604030504040204" pitchFamily="34" charset="0"/>
                <a:cs typeface="Verdana"/>
              </a:rPr>
              <a:t>e access to a wide </a:t>
            </a:r>
            <a:r>
              <a:rPr sz="1200" spc="-25" dirty="0">
                <a:solidFill>
                  <a:schemeClr val="bg2">
                    <a:lumMod val="25000"/>
                  </a:schemeClr>
                </a:solidFill>
                <a:latin typeface="Verdana" panose="020B0604030504040204" pitchFamily="34" charset="0"/>
                <a:ea typeface="Verdana" panose="020B0604030504040204" pitchFamily="34" charset="0"/>
                <a:cs typeface="Verdana"/>
              </a:rPr>
              <a:t>r</a:t>
            </a:r>
            <a:r>
              <a:rPr sz="1200" dirty="0">
                <a:solidFill>
                  <a:schemeClr val="bg2">
                    <a:lumMod val="25000"/>
                  </a:schemeClr>
                </a:solidFill>
                <a:latin typeface="Verdana" panose="020B0604030504040204" pitchFamily="34" charset="0"/>
                <a:ea typeface="Verdana" panose="020B0604030504040204" pitchFamily="34" charset="0"/>
                <a:cs typeface="Verdana"/>
              </a:rPr>
              <a:t>ange</a:t>
            </a:r>
          </a:p>
          <a:p>
            <a:pPr marL="76941" marR="77638" algn="ctr">
              <a:lnSpc>
                <a:spcPts val="1300"/>
              </a:lnSpc>
            </a:pPr>
            <a:r>
              <a:rPr sz="1200" dirty="0">
                <a:solidFill>
                  <a:schemeClr val="bg2">
                    <a:lumMod val="25000"/>
                  </a:schemeClr>
                </a:solidFill>
                <a:latin typeface="Verdana" panose="020B0604030504040204" pitchFamily="34" charset="0"/>
                <a:ea typeface="Verdana" panose="020B0604030504040204" pitchFamily="34" charset="0"/>
                <a:cs typeface="Verdana"/>
              </a:rPr>
              <a:t>of high-quali</a:t>
            </a:r>
            <a:r>
              <a:rPr sz="1200" spc="-4" dirty="0">
                <a:solidFill>
                  <a:schemeClr val="bg2">
                    <a:lumMod val="25000"/>
                  </a:schemeClr>
                </a:solidFill>
                <a:latin typeface="Verdana" panose="020B0604030504040204" pitchFamily="34" charset="0"/>
                <a:ea typeface="Verdana" panose="020B0604030504040204" pitchFamily="34" charset="0"/>
                <a:cs typeface="Verdana"/>
              </a:rPr>
              <a:t>t</a:t>
            </a:r>
            <a:r>
              <a:rPr sz="1200" dirty="0">
                <a:solidFill>
                  <a:schemeClr val="bg2">
                    <a:lumMod val="25000"/>
                  </a:schemeClr>
                </a:solidFill>
                <a:latin typeface="Verdana" panose="020B0604030504040204" pitchFamily="34" charset="0"/>
                <a:ea typeface="Verdana" panose="020B0604030504040204" pitchFamily="34" charset="0"/>
                <a:cs typeface="Verdana"/>
              </a:rPr>
              <a:t>y communication services at affordable prices</a:t>
            </a:r>
          </a:p>
        </p:txBody>
      </p:sp>
      <p:sp>
        <p:nvSpPr>
          <p:cNvPr id="19" name="object 12">
            <a:extLst>
              <a:ext uri="{FF2B5EF4-FFF2-40B4-BE49-F238E27FC236}">
                <a16:creationId xmlns:a16="http://schemas.microsoft.com/office/drawing/2014/main" xmlns="" id="{B3E36C65-3CCB-4A76-BF86-F2C71A643C18}"/>
              </a:ext>
            </a:extLst>
          </p:cNvPr>
          <p:cNvSpPr txBox="1"/>
          <p:nvPr/>
        </p:nvSpPr>
        <p:spPr>
          <a:xfrm>
            <a:off x="2272722" y="2107405"/>
            <a:ext cx="1886147" cy="908767"/>
          </a:xfrm>
          <a:prstGeom prst="rect">
            <a:avLst/>
          </a:prstGeom>
        </p:spPr>
        <p:txBody>
          <a:bodyPr wrap="square" lIns="0" tIns="0" rIns="0" bIns="0" rtlCol="0">
            <a:noAutofit/>
          </a:bodyPr>
          <a:lstStyle/>
          <a:p>
            <a:pPr marL="397760" marR="408227" algn="ctr">
              <a:lnSpc>
                <a:spcPts val="1885"/>
              </a:lnSpc>
              <a:spcBef>
                <a:spcPts val="94"/>
              </a:spcBef>
            </a:pPr>
            <a:r>
              <a:rPr sz="1400" b="1" dirty="0">
                <a:solidFill>
                  <a:srgbClr val="FCB945"/>
                </a:solidFill>
                <a:latin typeface="Verdana" panose="020B0604030504040204" pitchFamily="34" charset="0"/>
                <a:ea typeface="Verdana" panose="020B0604030504040204" pitchFamily="34" charset="0"/>
                <a:cs typeface="Times New Roman"/>
              </a:rPr>
              <a:t>1.</a:t>
            </a:r>
            <a:r>
              <a:rPr sz="1400" b="1" spc="33" dirty="0">
                <a:solidFill>
                  <a:srgbClr val="FCB945"/>
                </a:solidFill>
                <a:latin typeface="Verdana" panose="020B0604030504040204" pitchFamily="34" charset="0"/>
                <a:ea typeface="Verdana" panose="020B0604030504040204" pitchFamily="34" charset="0"/>
                <a:cs typeface="Times New Roman"/>
              </a:rPr>
              <a:t> </a:t>
            </a:r>
            <a:r>
              <a:rPr sz="1400" b="1" dirty="0">
                <a:solidFill>
                  <a:srgbClr val="FCB945"/>
                </a:solidFill>
                <a:latin typeface="Verdana" panose="020B0604030504040204" pitchFamily="34" charset="0"/>
                <a:ea typeface="Verdana" panose="020B0604030504040204" pitchFamily="34" charset="0"/>
                <a:cs typeface="Times New Roman"/>
              </a:rPr>
              <a:t>VISION</a:t>
            </a:r>
            <a:endParaRPr sz="1400" dirty="0">
              <a:solidFill>
                <a:prstClr val="black"/>
              </a:solidFill>
              <a:latin typeface="Verdana" panose="020B0604030504040204" pitchFamily="34" charset="0"/>
              <a:ea typeface="Verdana" panose="020B0604030504040204" pitchFamily="34" charset="0"/>
              <a:cs typeface="Times New Roman"/>
            </a:endParaRPr>
          </a:p>
          <a:p>
            <a:pPr algn="ctr">
              <a:lnSpc>
                <a:spcPct val="101277"/>
              </a:lnSpc>
              <a:spcBef>
                <a:spcPts val="560"/>
              </a:spcBef>
            </a:pPr>
            <a:r>
              <a:rPr sz="1200" dirty="0">
                <a:solidFill>
                  <a:schemeClr val="bg2">
                    <a:lumMod val="25000"/>
                  </a:schemeClr>
                </a:solidFill>
                <a:latin typeface="Verdana" panose="020B0604030504040204" pitchFamily="34" charset="0"/>
                <a:ea typeface="Verdana" panose="020B0604030504040204" pitchFamily="34" charset="0"/>
                <a:cs typeface="Verdana"/>
              </a:rPr>
              <a:t>An inclusi</a:t>
            </a:r>
            <a:r>
              <a:rPr sz="1200" spc="-9" dirty="0">
                <a:solidFill>
                  <a:schemeClr val="bg2">
                    <a:lumMod val="25000"/>
                  </a:schemeClr>
                </a:solidFill>
                <a:latin typeface="Verdana" panose="020B0604030504040204" pitchFamily="34" charset="0"/>
                <a:ea typeface="Verdana" panose="020B0604030504040204" pitchFamily="34" charset="0"/>
                <a:cs typeface="Verdana"/>
              </a:rPr>
              <a:t>v</a:t>
            </a:r>
            <a:r>
              <a:rPr sz="1200" dirty="0">
                <a:solidFill>
                  <a:schemeClr val="bg2">
                    <a:lumMod val="25000"/>
                  </a:schemeClr>
                </a:solidFill>
                <a:latin typeface="Verdana" panose="020B0604030504040204" pitchFamily="34" charset="0"/>
                <a:ea typeface="Verdana" panose="020B0604030504040204" pitchFamily="34" charset="0"/>
                <a:cs typeface="Verdana"/>
              </a:rPr>
              <a:t>e digital socie</a:t>
            </a:r>
            <a:r>
              <a:rPr sz="1200" spc="-4" dirty="0">
                <a:solidFill>
                  <a:schemeClr val="bg2">
                    <a:lumMod val="25000"/>
                  </a:schemeClr>
                </a:solidFill>
                <a:latin typeface="Verdana" panose="020B0604030504040204" pitchFamily="34" charset="0"/>
                <a:ea typeface="Verdana" panose="020B0604030504040204" pitchFamily="34" charset="0"/>
                <a:cs typeface="Verdana"/>
              </a:rPr>
              <a:t>t</a:t>
            </a:r>
            <a:r>
              <a:rPr sz="1200" dirty="0">
                <a:solidFill>
                  <a:schemeClr val="bg2">
                    <a:lumMod val="25000"/>
                  </a:schemeClr>
                </a:solidFill>
                <a:latin typeface="Verdana" panose="020B0604030504040204" pitchFamily="34" charset="0"/>
                <a:ea typeface="Verdana" panose="020B0604030504040204" pitchFamily="34" charset="0"/>
                <a:cs typeface="Verdana"/>
              </a:rPr>
              <a:t>y</a:t>
            </a:r>
          </a:p>
        </p:txBody>
      </p:sp>
      <p:sp>
        <p:nvSpPr>
          <p:cNvPr id="20" name="object 11">
            <a:extLst>
              <a:ext uri="{FF2B5EF4-FFF2-40B4-BE49-F238E27FC236}">
                <a16:creationId xmlns:a16="http://schemas.microsoft.com/office/drawing/2014/main" xmlns="" id="{161E8E13-7307-4C97-A385-A21371204505}"/>
              </a:ext>
            </a:extLst>
          </p:cNvPr>
          <p:cNvSpPr txBox="1"/>
          <p:nvPr/>
        </p:nvSpPr>
        <p:spPr>
          <a:xfrm>
            <a:off x="2192447" y="3748709"/>
            <a:ext cx="6991310" cy="1368686"/>
          </a:xfrm>
          <a:prstGeom prst="rect">
            <a:avLst/>
          </a:prstGeom>
        </p:spPr>
        <p:txBody>
          <a:bodyPr wrap="square" lIns="0" tIns="0" rIns="0" bIns="0" rtlCol="0">
            <a:noAutofit/>
          </a:bodyPr>
          <a:lstStyle/>
          <a:p>
            <a:pPr marL="2251971" marR="2252207" algn="just">
              <a:lnSpc>
                <a:spcPts val="1885"/>
              </a:lnSpc>
              <a:spcBef>
                <a:spcPts val="94"/>
              </a:spcBef>
            </a:pPr>
            <a:r>
              <a:rPr sz="1400" b="1" dirty="0">
                <a:solidFill>
                  <a:srgbClr val="FCB945"/>
                </a:solidFill>
                <a:latin typeface="Verdana" panose="020B0604030504040204" pitchFamily="34" charset="0"/>
                <a:ea typeface="Verdana" panose="020B0604030504040204" pitchFamily="34" charset="0"/>
                <a:cs typeface="Times New Roman"/>
              </a:rPr>
              <a:t>3.</a:t>
            </a:r>
            <a:r>
              <a:rPr sz="1400" b="1" spc="33" dirty="0">
                <a:solidFill>
                  <a:srgbClr val="FCB945"/>
                </a:solidFill>
                <a:latin typeface="Verdana" panose="020B0604030504040204" pitchFamily="34" charset="0"/>
                <a:ea typeface="Verdana" panose="020B0604030504040204" pitchFamily="34" charset="0"/>
                <a:cs typeface="Times New Roman"/>
              </a:rPr>
              <a:t> </a:t>
            </a:r>
            <a:r>
              <a:rPr sz="1400" b="1" spc="-100" dirty="0">
                <a:solidFill>
                  <a:srgbClr val="FCB945"/>
                </a:solidFill>
                <a:latin typeface="Verdana" panose="020B0604030504040204" pitchFamily="34" charset="0"/>
                <a:ea typeface="Verdana" panose="020B0604030504040204" pitchFamily="34" charset="0"/>
                <a:cs typeface="Times New Roman"/>
              </a:rPr>
              <a:t>V</a:t>
            </a:r>
            <a:r>
              <a:rPr sz="1400" b="1" dirty="0">
                <a:solidFill>
                  <a:srgbClr val="FCB945"/>
                </a:solidFill>
                <a:latin typeface="Verdana" panose="020B0604030504040204" pitchFamily="34" charset="0"/>
                <a:ea typeface="Verdana" panose="020B0604030504040204" pitchFamily="34" charset="0"/>
                <a:cs typeface="Times New Roman"/>
              </a:rPr>
              <a:t>ALUES</a:t>
            </a:r>
            <a:endParaRPr sz="1400" dirty="0">
              <a:solidFill>
                <a:prstClr val="black"/>
              </a:solidFill>
              <a:latin typeface="Verdana" panose="020B0604030504040204" pitchFamily="34" charset="0"/>
              <a:ea typeface="Verdana" panose="020B0604030504040204" pitchFamily="34" charset="0"/>
              <a:cs typeface="Times New Roman"/>
            </a:endParaRPr>
          </a:p>
          <a:p>
            <a:pPr indent="-207" algn="just">
              <a:lnSpc>
                <a:spcPts val="1300"/>
              </a:lnSpc>
              <a:spcBef>
                <a:spcPts val="691"/>
              </a:spcBef>
            </a:pPr>
            <a:r>
              <a:rPr sz="1200" dirty="0">
                <a:solidFill>
                  <a:schemeClr val="bg2">
                    <a:lumMod val="25000"/>
                  </a:schemeClr>
                </a:solidFill>
                <a:latin typeface="Verdana" panose="020B0604030504040204" pitchFamily="34" charset="0"/>
                <a:ea typeface="Verdana" panose="020B0604030504040204" pitchFamily="34" charset="0"/>
                <a:cs typeface="Verdana"/>
              </a:rPr>
              <a:t>All IC</a:t>
            </a:r>
            <a:r>
              <a:rPr sz="1200" spc="-9" dirty="0">
                <a:solidFill>
                  <a:schemeClr val="bg2">
                    <a:lumMod val="25000"/>
                  </a:schemeClr>
                </a:solidFill>
                <a:latin typeface="Verdana" panose="020B0604030504040204" pitchFamily="34" charset="0"/>
                <a:ea typeface="Verdana" panose="020B0604030504040204" pitchFamily="34" charset="0"/>
                <a:cs typeface="Verdana"/>
              </a:rPr>
              <a:t>AS</a:t>
            </a:r>
            <a:r>
              <a:rPr sz="1200" spc="-64" dirty="0">
                <a:solidFill>
                  <a:schemeClr val="bg2">
                    <a:lumMod val="25000"/>
                  </a:schemeClr>
                </a:solidFill>
                <a:latin typeface="Verdana" panose="020B0604030504040204" pitchFamily="34" charset="0"/>
                <a:ea typeface="Verdana" panose="020B0604030504040204" pitchFamily="34" charset="0"/>
                <a:cs typeface="Verdana"/>
              </a:rPr>
              <a:t>A</a:t>
            </a:r>
            <a:r>
              <a:rPr sz="1200" spc="-39" dirty="0">
                <a:solidFill>
                  <a:schemeClr val="bg2">
                    <a:lumMod val="25000"/>
                  </a:schemeClr>
                </a:solidFill>
                <a:latin typeface="Verdana" panose="020B0604030504040204" pitchFamily="34" charset="0"/>
                <a:ea typeface="Verdana" panose="020B0604030504040204" pitchFamily="34" charset="0"/>
                <a:cs typeface="Verdana"/>
              </a:rPr>
              <a:t>’</a:t>
            </a:r>
            <a:r>
              <a:rPr sz="1200" dirty="0">
                <a:solidFill>
                  <a:schemeClr val="bg2">
                    <a:lumMod val="25000"/>
                  </a:schemeClr>
                </a:solidFill>
                <a:latin typeface="Verdana" panose="020B0604030504040204" pitchFamily="34" charset="0"/>
                <a:ea typeface="Verdana" panose="020B0604030504040204" pitchFamily="34" charset="0"/>
                <a:cs typeface="Verdana"/>
              </a:rPr>
              <a:t>s regulatory activities are centred on fi</a:t>
            </a:r>
            <a:r>
              <a:rPr sz="1200" spc="-9" dirty="0">
                <a:solidFill>
                  <a:schemeClr val="bg2">
                    <a:lumMod val="25000"/>
                  </a:schemeClr>
                </a:solidFill>
                <a:latin typeface="Verdana" panose="020B0604030504040204" pitchFamily="34" charset="0"/>
                <a:ea typeface="Verdana" panose="020B0604030504040204" pitchFamily="34" charset="0"/>
                <a:cs typeface="Verdana"/>
              </a:rPr>
              <a:t>v</a:t>
            </a:r>
            <a:r>
              <a:rPr sz="1200" dirty="0">
                <a:solidFill>
                  <a:schemeClr val="bg2">
                    <a:lumMod val="25000"/>
                  </a:schemeClr>
                </a:solidFill>
                <a:latin typeface="Verdana" panose="020B0604030504040204" pitchFamily="34" charset="0"/>
                <a:ea typeface="Verdana" panose="020B0604030504040204" pitchFamily="34" charset="0"/>
                <a:cs typeface="Verdana"/>
              </a:rPr>
              <a:t>e core </a:t>
            </a:r>
            <a:r>
              <a:rPr sz="1200" spc="-25" dirty="0">
                <a:solidFill>
                  <a:schemeClr val="bg2">
                    <a:lumMod val="25000"/>
                  </a:schemeClr>
                </a:solidFill>
                <a:latin typeface="Verdana" panose="020B0604030504040204" pitchFamily="34" charset="0"/>
                <a:ea typeface="Verdana" panose="020B0604030504040204" pitchFamily="34" charset="0"/>
                <a:cs typeface="Verdana"/>
              </a:rPr>
              <a:t>v</a:t>
            </a:r>
            <a:r>
              <a:rPr sz="1200" dirty="0">
                <a:solidFill>
                  <a:schemeClr val="bg2">
                    <a:lumMod val="25000"/>
                  </a:schemeClr>
                </a:solidFill>
                <a:latin typeface="Verdana" panose="020B0604030504040204" pitchFamily="34" charset="0"/>
                <a:ea typeface="Verdana" panose="020B0604030504040204" pitchFamily="34" charset="0"/>
                <a:cs typeface="Verdana"/>
              </a:rPr>
              <a:t>alues, which are inn</a:t>
            </a:r>
            <a:r>
              <a:rPr sz="1200" spc="-9" dirty="0">
                <a:solidFill>
                  <a:schemeClr val="bg2">
                    <a:lumMod val="25000"/>
                  </a:schemeClr>
                </a:solidFill>
                <a:latin typeface="Verdana" panose="020B0604030504040204" pitchFamily="34" charset="0"/>
                <a:ea typeface="Verdana" panose="020B0604030504040204" pitchFamily="34" charset="0"/>
                <a:cs typeface="Verdana"/>
              </a:rPr>
              <a:t>o</a:t>
            </a:r>
            <a:r>
              <a:rPr sz="1200" spc="-19" dirty="0">
                <a:solidFill>
                  <a:schemeClr val="bg2">
                    <a:lumMod val="25000"/>
                  </a:schemeClr>
                </a:solidFill>
                <a:latin typeface="Verdana" panose="020B0604030504040204" pitchFamily="34" charset="0"/>
                <a:ea typeface="Verdana" panose="020B0604030504040204" pitchFamily="34" charset="0"/>
                <a:cs typeface="Verdana"/>
              </a:rPr>
              <a:t>v</a:t>
            </a:r>
            <a:r>
              <a:rPr sz="1200" dirty="0">
                <a:solidFill>
                  <a:schemeClr val="bg2">
                    <a:lumMod val="25000"/>
                  </a:schemeClr>
                </a:solidFill>
                <a:latin typeface="Verdana" panose="020B0604030504040204" pitchFamily="34" charset="0"/>
                <a:ea typeface="Verdana" panose="020B0604030504040204" pitchFamily="34" charset="0"/>
                <a:cs typeface="Verdana"/>
              </a:rPr>
              <a:t>ation, collabo</a:t>
            </a:r>
            <a:r>
              <a:rPr sz="1200" spc="-19" dirty="0">
                <a:solidFill>
                  <a:schemeClr val="bg2">
                    <a:lumMod val="25000"/>
                  </a:schemeClr>
                </a:solidFill>
                <a:latin typeface="Verdana" panose="020B0604030504040204" pitchFamily="34" charset="0"/>
                <a:ea typeface="Verdana" panose="020B0604030504040204" pitchFamily="34" charset="0"/>
                <a:cs typeface="Verdana"/>
              </a:rPr>
              <a:t>r</a:t>
            </a:r>
            <a:r>
              <a:rPr sz="1200" dirty="0">
                <a:solidFill>
                  <a:schemeClr val="bg2">
                    <a:lumMod val="25000"/>
                  </a:schemeClr>
                </a:solidFill>
                <a:latin typeface="Verdana" panose="020B0604030504040204" pitchFamily="34" charset="0"/>
                <a:ea typeface="Verdana" panose="020B0604030504040204" pitchFamily="34" charset="0"/>
                <a:cs typeface="Verdana"/>
              </a:rPr>
              <a:t>ation, accountabili</a:t>
            </a:r>
            <a:r>
              <a:rPr sz="1200" spc="-4" dirty="0">
                <a:solidFill>
                  <a:schemeClr val="bg2">
                    <a:lumMod val="25000"/>
                  </a:schemeClr>
                </a:solidFill>
                <a:latin typeface="Verdana" panose="020B0604030504040204" pitchFamily="34" charset="0"/>
                <a:ea typeface="Verdana" panose="020B0604030504040204" pitchFamily="34" charset="0"/>
                <a:cs typeface="Verdana"/>
              </a:rPr>
              <a:t>t</a:t>
            </a:r>
            <a:r>
              <a:rPr sz="1200" spc="-100" dirty="0">
                <a:solidFill>
                  <a:schemeClr val="bg2">
                    <a:lumMod val="25000"/>
                  </a:schemeClr>
                </a:solidFill>
                <a:latin typeface="Verdana" panose="020B0604030504040204" pitchFamily="34" charset="0"/>
                <a:ea typeface="Verdana" panose="020B0604030504040204" pitchFamily="34" charset="0"/>
                <a:cs typeface="Verdana"/>
              </a:rPr>
              <a:t>y</a:t>
            </a:r>
            <a:r>
              <a:rPr sz="1200" dirty="0">
                <a:solidFill>
                  <a:schemeClr val="bg2">
                    <a:lumMod val="25000"/>
                  </a:schemeClr>
                </a:solidFill>
                <a:latin typeface="Verdana" panose="020B0604030504040204" pitchFamily="34" charset="0"/>
                <a:ea typeface="Verdana" panose="020B0604030504040204" pitchFamily="34" charset="0"/>
                <a:cs typeface="Verdana"/>
              </a:rPr>
              <a:t>, results-dri</a:t>
            </a:r>
            <a:r>
              <a:rPr sz="1200" spc="-9" dirty="0">
                <a:solidFill>
                  <a:schemeClr val="bg2">
                    <a:lumMod val="25000"/>
                  </a:schemeClr>
                </a:solidFill>
                <a:latin typeface="Verdana" panose="020B0604030504040204" pitchFamily="34" charset="0"/>
                <a:ea typeface="Verdana" panose="020B0604030504040204" pitchFamily="34" charset="0"/>
                <a:cs typeface="Verdana"/>
              </a:rPr>
              <a:t>v</a:t>
            </a:r>
            <a:r>
              <a:rPr sz="1200" dirty="0">
                <a:solidFill>
                  <a:schemeClr val="bg2">
                    <a:lumMod val="25000"/>
                  </a:schemeClr>
                </a:solidFill>
                <a:latin typeface="Verdana" panose="020B0604030504040204" pitchFamily="34" charset="0"/>
                <a:ea typeface="Verdana" panose="020B0604030504040204" pitchFamily="34" charset="0"/>
                <a:cs typeface="Verdana"/>
              </a:rPr>
              <a:t>en and sta</a:t>
            </a:r>
            <a:r>
              <a:rPr sz="1200" spc="-14" dirty="0">
                <a:solidFill>
                  <a:schemeClr val="bg2">
                    <a:lumMod val="25000"/>
                  </a:schemeClr>
                </a:solidFill>
                <a:latin typeface="Verdana" panose="020B0604030504040204" pitchFamily="34" charset="0"/>
                <a:ea typeface="Verdana" panose="020B0604030504040204" pitchFamily="34" charset="0"/>
                <a:cs typeface="Verdana"/>
              </a:rPr>
              <a:t>k</a:t>
            </a:r>
            <a:r>
              <a:rPr sz="1200" dirty="0">
                <a:solidFill>
                  <a:schemeClr val="bg2">
                    <a:lumMod val="25000"/>
                  </a:schemeClr>
                </a:solidFill>
                <a:latin typeface="Verdana" panose="020B0604030504040204" pitchFamily="34" charset="0"/>
                <a:ea typeface="Verdana" panose="020B0604030504040204" pitchFamily="34" charset="0"/>
                <a:cs typeface="Verdana"/>
              </a:rPr>
              <a:t>eholde</a:t>
            </a:r>
            <a:r>
              <a:rPr sz="1200" spc="-9" dirty="0">
                <a:solidFill>
                  <a:schemeClr val="bg2">
                    <a:lumMod val="25000"/>
                  </a:schemeClr>
                </a:solidFill>
                <a:latin typeface="Verdana" panose="020B0604030504040204" pitchFamily="34" charset="0"/>
                <a:ea typeface="Verdana" panose="020B0604030504040204" pitchFamily="34" charset="0"/>
                <a:cs typeface="Verdana"/>
              </a:rPr>
              <a:t>r</a:t>
            </a:r>
            <a:r>
              <a:rPr sz="1200" dirty="0">
                <a:solidFill>
                  <a:schemeClr val="bg2">
                    <a:lumMod val="25000"/>
                  </a:schemeClr>
                </a:solidFill>
                <a:latin typeface="Verdana" panose="020B0604030504040204" pitchFamily="34" charset="0"/>
                <a:ea typeface="Verdana" panose="020B0604030504040204" pitchFamily="34" charset="0"/>
                <a:cs typeface="Verdana"/>
              </a:rPr>
              <a:t>-centric</a:t>
            </a:r>
          </a:p>
        </p:txBody>
      </p:sp>
      <p:sp>
        <p:nvSpPr>
          <p:cNvPr id="24" name="Slide Number Placeholder 10">
            <a:extLst>
              <a:ext uri="{FF2B5EF4-FFF2-40B4-BE49-F238E27FC236}">
                <a16:creationId xmlns:a16="http://schemas.microsoft.com/office/drawing/2014/main" xmlns="" id="{88B5D616-4B23-4D88-93B2-1DAB9E25FD9D}"/>
              </a:ext>
            </a:extLst>
          </p:cNvPr>
          <p:cNvSpPr>
            <a:spLocks noGrp="1"/>
          </p:cNvSpPr>
          <p:nvPr>
            <p:ph type="sldNum" sz="quarter" idx="12"/>
          </p:nvPr>
        </p:nvSpPr>
        <p:spPr>
          <a:xfrm>
            <a:off x="304800" y="6194590"/>
            <a:ext cx="457681" cy="274637"/>
          </a:xfrm>
        </p:spPr>
        <p:txBody>
          <a:bodyPr/>
          <a:lstStyle/>
          <a:p>
            <a:fld id="{C136B7D2-B98C-44FD-8D04-7EC62A564975}" type="slidenum">
              <a:rPr lang="en-US" smtClean="0"/>
              <a:pPr/>
              <a:t>4</a:t>
            </a:fld>
            <a:endParaRPr lang="en-US" dirty="0"/>
          </a:p>
        </p:txBody>
      </p:sp>
    </p:spTree>
    <p:extLst>
      <p:ext uri="{BB962C8B-B14F-4D97-AF65-F5344CB8AC3E}">
        <p14:creationId xmlns:p14="http://schemas.microsoft.com/office/powerpoint/2010/main" xmlns="" val="4288815818"/>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8C9493-C01D-E343-95F0-1261837A0C21}"/>
              </a:ext>
            </a:extLst>
          </p:cNvPr>
          <p:cNvSpPr>
            <a:spLocks noGrp="1"/>
          </p:cNvSpPr>
          <p:nvPr>
            <p:ph type="title"/>
          </p:nvPr>
        </p:nvSpPr>
        <p:spPr>
          <a:xfrm>
            <a:off x="50409" y="213810"/>
            <a:ext cx="10515600" cy="1054847"/>
          </a:xfrm>
        </p:spPr>
        <p:txBody>
          <a:bodyPr>
            <a:normAutofit/>
          </a:bodyPr>
          <a:lstStyle/>
          <a:p>
            <a:r>
              <a:rPr kumimoji="0" lang="en-GB" sz="2900" b="1" i="0" u="none" strike="noStrike" kern="1200" cap="none" spc="0" normalizeH="0" baseline="0" noProof="0" dirty="0">
                <a:ln>
                  <a:noFill/>
                </a:ln>
                <a:solidFill>
                  <a:srgbClr val="629080"/>
                </a:solidFill>
                <a:effectLst/>
                <a:uLnTx/>
                <a:uFillTx/>
                <a:latin typeface="Verdana" panose="020B0604030504040204" pitchFamily="34" charset="0"/>
                <a:ea typeface="Verdana" panose="020B0604030504040204" pitchFamily="34" charset="0"/>
                <a:cs typeface="+mj-cs"/>
              </a:rPr>
              <a:t>Legislative and Other Mandates</a:t>
            </a:r>
            <a:endParaRPr lang="en-US" sz="2900" b="1" dirty="0">
              <a:solidFill>
                <a:srgbClr val="629080"/>
              </a:solidFill>
              <a:latin typeface="Verdana" panose="020B0604030504040204" pitchFamily="34" charset="0"/>
              <a:ea typeface="Verdana" panose="020B0604030504040204" pitchFamily="34" charset="0"/>
            </a:endParaRPr>
          </a:p>
        </p:txBody>
      </p:sp>
      <p:cxnSp>
        <p:nvCxnSpPr>
          <p:cNvPr id="6" name="Straight Connector 5">
            <a:extLst>
              <a:ext uri="{FF2B5EF4-FFF2-40B4-BE49-F238E27FC236}">
                <a16:creationId xmlns:a16="http://schemas.microsoft.com/office/drawing/2014/main" xmlns="" id="{E13F4EA6-7092-468A-8C68-1EB6F0442166}"/>
              </a:ext>
            </a:extLst>
          </p:cNvPr>
          <p:cNvCxnSpPr/>
          <p:nvPr/>
        </p:nvCxnSpPr>
        <p:spPr>
          <a:xfrm>
            <a:off x="0" y="1156231"/>
            <a:ext cx="12192000" cy="0"/>
          </a:xfrm>
          <a:prstGeom prst="line">
            <a:avLst/>
          </a:prstGeom>
          <a:ln w="12700">
            <a:solidFill>
              <a:srgbClr val="FDB945"/>
            </a:solidFill>
          </a:ln>
        </p:spPr>
        <p:style>
          <a:lnRef idx="1">
            <a:schemeClr val="accent1"/>
          </a:lnRef>
          <a:fillRef idx="0">
            <a:schemeClr val="accent1"/>
          </a:fillRef>
          <a:effectRef idx="0">
            <a:schemeClr val="accent1"/>
          </a:effectRef>
          <a:fontRef idx="minor">
            <a:schemeClr val="tx1"/>
          </a:fontRef>
        </p:style>
      </p:cxnSp>
      <p:sp>
        <p:nvSpPr>
          <p:cNvPr id="22" name="Slide Number Placeholder 10">
            <a:extLst>
              <a:ext uri="{FF2B5EF4-FFF2-40B4-BE49-F238E27FC236}">
                <a16:creationId xmlns:a16="http://schemas.microsoft.com/office/drawing/2014/main" xmlns="" id="{C681B6FC-435B-4E10-8959-BEB573489FEB}"/>
              </a:ext>
            </a:extLst>
          </p:cNvPr>
          <p:cNvSpPr>
            <a:spLocks noGrp="1"/>
          </p:cNvSpPr>
          <p:nvPr>
            <p:ph type="sldNum" sz="quarter" idx="12"/>
          </p:nvPr>
        </p:nvSpPr>
        <p:spPr>
          <a:xfrm>
            <a:off x="304800" y="6194590"/>
            <a:ext cx="457681" cy="274637"/>
          </a:xfrm>
        </p:spPr>
        <p:txBody>
          <a:bodyPr/>
          <a:lstStyle/>
          <a:p>
            <a:fld id="{C136B7D2-B98C-44FD-8D04-7EC62A564975}" type="slidenum">
              <a:rPr lang="en-US" smtClean="0"/>
              <a:pPr/>
              <a:t>5</a:t>
            </a:fld>
            <a:endParaRPr lang="en-US" dirty="0"/>
          </a:p>
        </p:txBody>
      </p:sp>
      <p:sp>
        <p:nvSpPr>
          <p:cNvPr id="23" name="Text Placeholder 8">
            <a:extLst>
              <a:ext uri="{FF2B5EF4-FFF2-40B4-BE49-F238E27FC236}">
                <a16:creationId xmlns:a16="http://schemas.microsoft.com/office/drawing/2014/main" xmlns="" id="{1B16A24A-99E4-4ACE-A432-E4E49D12472A}"/>
              </a:ext>
            </a:extLst>
          </p:cNvPr>
          <p:cNvSpPr txBox="1">
            <a:spLocks/>
          </p:cNvSpPr>
          <p:nvPr/>
        </p:nvSpPr>
        <p:spPr>
          <a:xfrm>
            <a:off x="737008" y="1488837"/>
            <a:ext cx="3685064" cy="200746"/>
          </a:xfrm>
          <a:prstGeom prst="rect">
            <a:avLst/>
          </a:prstGeom>
        </p:spPr>
        <p:txBody>
          <a:bodyPr lIns="0" tIns="0" rIns="0" bIns="0" anchor="ct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1600" b="1" i="0" u="none" strike="noStrike" kern="1200" cap="none" spc="0" normalizeH="0" baseline="0" noProof="0" dirty="0">
                <a:ln>
                  <a:noFill/>
                </a:ln>
                <a:solidFill>
                  <a:schemeClr val="bg2">
                    <a:lumMod val="25000"/>
                  </a:schemeClr>
                </a:solidFill>
                <a:effectLst/>
                <a:uLnTx/>
                <a:uFillTx/>
                <a:latin typeface="Verdana" panose="020B0604030504040204" pitchFamily="34" charset="0"/>
                <a:ea typeface="Verdana" panose="020B0604030504040204" pitchFamily="34" charset="0"/>
              </a:rPr>
              <a:t>Legislative Mandates</a:t>
            </a:r>
            <a:r>
              <a:rPr kumimoji="0" lang="en-US" sz="1600" b="1" i="0" u="none" strike="noStrike" kern="1200" cap="none" spc="0" normalizeH="0" noProof="0" dirty="0">
                <a:ln>
                  <a:noFill/>
                </a:ln>
                <a:solidFill>
                  <a:schemeClr val="bg2">
                    <a:lumMod val="25000"/>
                  </a:schemeClr>
                </a:solidFill>
                <a:effectLst/>
                <a:uLnTx/>
                <a:uFillTx/>
                <a:latin typeface="Verdana" panose="020B0604030504040204" pitchFamily="34" charset="0"/>
                <a:ea typeface="Verdana" panose="020B0604030504040204" pitchFamily="34" charset="0"/>
              </a:rPr>
              <a:t> </a:t>
            </a:r>
            <a:endParaRPr kumimoji="0" lang="en-US" sz="1600" b="1" i="0" u="none" strike="noStrike" kern="1200" cap="none" spc="0" normalizeH="0" baseline="0" noProof="0" dirty="0">
              <a:ln>
                <a:noFill/>
              </a:ln>
              <a:solidFill>
                <a:schemeClr val="bg2">
                  <a:lumMod val="25000"/>
                </a:schemeClr>
              </a:solidFill>
              <a:effectLst/>
              <a:uLnTx/>
              <a:uFillTx/>
              <a:latin typeface="Verdana" panose="020B0604030504040204" pitchFamily="34" charset="0"/>
              <a:ea typeface="Verdana" panose="020B0604030504040204" pitchFamily="34" charset="0"/>
            </a:endParaRPr>
          </a:p>
        </p:txBody>
      </p:sp>
      <p:sp>
        <p:nvSpPr>
          <p:cNvPr id="24" name="TextBox 23">
            <a:extLst>
              <a:ext uri="{FF2B5EF4-FFF2-40B4-BE49-F238E27FC236}">
                <a16:creationId xmlns:a16="http://schemas.microsoft.com/office/drawing/2014/main" xmlns="" id="{2E86F242-7F4E-4730-8B3F-8756D2D10785}"/>
              </a:ext>
            </a:extLst>
          </p:cNvPr>
          <p:cNvSpPr txBox="1"/>
          <p:nvPr/>
        </p:nvSpPr>
        <p:spPr>
          <a:xfrm>
            <a:off x="666668" y="2018485"/>
            <a:ext cx="5917012" cy="3563668"/>
          </a:xfrm>
          <a:prstGeom prst="rect">
            <a:avLst/>
          </a:prstGeom>
          <a:noFill/>
        </p:spPr>
        <p:txBody>
          <a:bodyPr wrap="square" lIns="0" tIns="0" rIns="0" bIns="0" rtlCol="0">
            <a:spAutoFit/>
          </a:bodyPr>
          <a:lstStyle/>
          <a:p>
            <a:pPr marL="171450" indent="-171450" algn="just">
              <a:lnSpc>
                <a:spcPct val="150000"/>
              </a:lnSpc>
              <a:buFont typeface="Wingdings" panose="05000000000000000000" pitchFamily="2" charset="2"/>
              <a:buChar char="§"/>
            </a:pPr>
            <a:r>
              <a:rPr lang="en-ZA" sz="1200" dirty="0">
                <a:solidFill>
                  <a:schemeClr val="bg2">
                    <a:lumMod val="25000"/>
                  </a:schemeClr>
                </a:solidFill>
                <a:latin typeface="Verdana "/>
                <a:ea typeface="Verdana" panose="020B0604030504040204" pitchFamily="34" charset="0"/>
              </a:rPr>
              <a:t>The Constitution of the Republic of South Africa, 1996</a:t>
            </a:r>
          </a:p>
          <a:p>
            <a:pPr marL="171450" indent="-171450" algn="just">
              <a:lnSpc>
                <a:spcPct val="150000"/>
              </a:lnSpc>
              <a:buFont typeface="Wingdings" panose="05000000000000000000" pitchFamily="2" charset="2"/>
              <a:buChar char="§"/>
            </a:pPr>
            <a:r>
              <a:rPr lang="en-ZA" sz="1200" dirty="0">
                <a:solidFill>
                  <a:schemeClr val="bg2">
                    <a:lumMod val="25000"/>
                  </a:schemeClr>
                </a:solidFill>
                <a:latin typeface="Verdana "/>
                <a:ea typeface="Verdana" panose="020B0604030504040204" pitchFamily="34" charset="0"/>
              </a:rPr>
              <a:t>The Independent Communications Authority Act of No. 13 of 2000 </a:t>
            </a:r>
          </a:p>
          <a:p>
            <a:pPr marL="171450" indent="-171450" algn="just">
              <a:lnSpc>
                <a:spcPct val="150000"/>
              </a:lnSpc>
              <a:buFont typeface="Wingdings" panose="05000000000000000000" pitchFamily="2" charset="2"/>
              <a:buChar char="§"/>
            </a:pPr>
            <a:r>
              <a:rPr lang="en-ZA" sz="1200" dirty="0">
                <a:solidFill>
                  <a:schemeClr val="bg2">
                    <a:lumMod val="25000"/>
                  </a:schemeClr>
                </a:solidFill>
                <a:latin typeface="Verdana "/>
                <a:ea typeface="Verdana" panose="020B0604030504040204" pitchFamily="34" charset="0"/>
              </a:rPr>
              <a:t>The Broadcasting Act No.4 of 1999</a:t>
            </a:r>
          </a:p>
          <a:p>
            <a:pPr marL="171450" indent="-171450" algn="just">
              <a:lnSpc>
                <a:spcPct val="150000"/>
              </a:lnSpc>
              <a:buFont typeface="Wingdings" panose="05000000000000000000" pitchFamily="2" charset="2"/>
              <a:buChar char="§"/>
            </a:pPr>
            <a:r>
              <a:rPr lang="en-ZA" sz="1200" dirty="0">
                <a:solidFill>
                  <a:schemeClr val="bg2">
                    <a:lumMod val="25000"/>
                  </a:schemeClr>
                </a:solidFill>
                <a:latin typeface="Verdana "/>
                <a:ea typeface="Verdana" panose="020B0604030504040204" pitchFamily="34" charset="0"/>
              </a:rPr>
              <a:t>The Electronic Communications Act No. 36 of 2005</a:t>
            </a:r>
          </a:p>
          <a:p>
            <a:pPr marL="171450" indent="-171450" algn="just">
              <a:lnSpc>
                <a:spcPct val="150000"/>
              </a:lnSpc>
              <a:buFont typeface="Wingdings" panose="05000000000000000000" pitchFamily="2" charset="2"/>
              <a:buChar char="§"/>
            </a:pPr>
            <a:r>
              <a:rPr lang="en-ZA" sz="1200" dirty="0">
                <a:solidFill>
                  <a:schemeClr val="bg2">
                    <a:lumMod val="25000"/>
                  </a:schemeClr>
                </a:solidFill>
                <a:latin typeface="Verdana "/>
                <a:ea typeface="Verdana" panose="020B0604030504040204" pitchFamily="34" charset="0"/>
              </a:rPr>
              <a:t>The Postal Services Act No. 124 of 1998</a:t>
            </a:r>
          </a:p>
          <a:p>
            <a:pPr marL="171450" indent="-171450" algn="just">
              <a:lnSpc>
                <a:spcPct val="150000"/>
              </a:lnSpc>
              <a:buFont typeface="Wingdings" panose="05000000000000000000" pitchFamily="2" charset="2"/>
              <a:buChar char="§"/>
            </a:pPr>
            <a:r>
              <a:rPr lang="en-ZA" sz="1200" dirty="0">
                <a:solidFill>
                  <a:schemeClr val="bg2">
                    <a:lumMod val="25000"/>
                  </a:schemeClr>
                </a:solidFill>
                <a:latin typeface="Verdana "/>
                <a:ea typeface="Verdana" panose="020B0604030504040204" pitchFamily="34" charset="0"/>
              </a:rPr>
              <a:t>The Promotion of Administrative Justice Act No.3 of 2000</a:t>
            </a:r>
          </a:p>
          <a:p>
            <a:pPr marL="171450" indent="-171450" algn="just">
              <a:lnSpc>
                <a:spcPct val="150000"/>
              </a:lnSpc>
              <a:buFont typeface="Arial" panose="020B0604020202020204" pitchFamily="34" charset="0"/>
              <a:buChar char="•"/>
            </a:pPr>
            <a:endParaRPr lang="en-ZA" sz="1200" dirty="0">
              <a:solidFill>
                <a:schemeClr val="bg2">
                  <a:lumMod val="25000"/>
                </a:schemeClr>
              </a:solidFill>
              <a:latin typeface="Verdana "/>
            </a:endParaRPr>
          </a:p>
          <a:p>
            <a:pPr marL="171450" indent="-171450" algn="just">
              <a:lnSpc>
                <a:spcPct val="150000"/>
              </a:lnSpc>
              <a:buFont typeface="Arial" panose="020B0604020202020204" pitchFamily="34" charset="0"/>
              <a:buChar char="•"/>
            </a:pPr>
            <a:endParaRPr lang="en-ZA" sz="1200" dirty="0">
              <a:solidFill>
                <a:schemeClr val="bg2">
                  <a:lumMod val="25000"/>
                </a:schemeClr>
              </a:solidFill>
              <a:latin typeface="Verdana "/>
            </a:endParaRPr>
          </a:p>
          <a:p>
            <a:pPr marL="171450" indent="-171450" algn="just">
              <a:lnSpc>
                <a:spcPct val="150000"/>
              </a:lnSpc>
              <a:buFont typeface="Arial" panose="020B0604020202020204" pitchFamily="34" charset="0"/>
              <a:buChar char="•"/>
            </a:pPr>
            <a:endParaRPr lang="en-ZA" sz="1200" dirty="0">
              <a:solidFill>
                <a:schemeClr val="bg2">
                  <a:lumMod val="25000"/>
                </a:schemeClr>
              </a:solidFill>
              <a:latin typeface="Verdana "/>
            </a:endParaRPr>
          </a:p>
          <a:p>
            <a:pPr marL="171450" indent="-171450" algn="just">
              <a:lnSpc>
                <a:spcPct val="150000"/>
              </a:lnSpc>
              <a:buFont typeface="Arial" panose="020B0604020202020204" pitchFamily="34" charset="0"/>
              <a:buChar char="•"/>
            </a:pPr>
            <a:endParaRPr lang="en-ZA" sz="1200" dirty="0">
              <a:solidFill>
                <a:schemeClr val="bg2">
                  <a:lumMod val="25000"/>
                </a:schemeClr>
              </a:solidFill>
              <a:latin typeface="Verdana "/>
            </a:endParaRPr>
          </a:p>
          <a:p>
            <a:pPr marL="171450" indent="-171450" algn="just">
              <a:lnSpc>
                <a:spcPct val="150000"/>
              </a:lnSpc>
              <a:buFont typeface="Arial" panose="020B0604020202020204" pitchFamily="34" charset="0"/>
              <a:buChar char="•"/>
            </a:pPr>
            <a:endParaRPr lang="en-ZA" sz="1200" dirty="0">
              <a:solidFill>
                <a:schemeClr val="bg2">
                  <a:lumMod val="25000"/>
                </a:schemeClr>
              </a:solidFill>
              <a:latin typeface="Verdana "/>
              <a:ea typeface="Verdana" panose="020B0604030504040204" pitchFamily="34" charset="0"/>
            </a:endParaRPr>
          </a:p>
          <a:p>
            <a:pPr marL="171450" indent="-171450" algn="just">
              <a:lnSpc>
                <a:spcPct val="150000"/>
              </a:lnSpc>
              <a:buFont typeface="Arial" panose="020B0604020202020204" pitchFamily="34" charset="0"/>
              <a:buChar char="•"/>
            </a:pPr>
            <a:endParaRPr lang="en-ZA" sz="1200" dirty="0">
              <a:solidFill>
                <a:schemeClr val="bg2">
                  <a:lumMod val="25000"/>
                </a:schemeClr>
              </a:solidFill>
              <a:latin typeface="Verdana "/>
              <a:ea typeface="Verdana" panose="020B0604030504040204" pitchFamily="34" charset="0"/>
            </a:endParaRPr>
          </a:p>
          <a:p>
            <a:pPr marL="171450" indent="-171450" algn="just">
              <a:lnSpc>
                <a:spcPct val="150000"/>
              </a:lnSpc>
              <a:buFont typeface="Arial" panose="020B0604020202020204" pitchFamily="34" charset="0"/>
              <a:buChar char="•"/>
            </a:pPr>
            <a:endParaRPr lang="en-US" sz="1200" dirty="0">
              <a:solidFill>
                <a:schemeClr val="bg2">
                  <a:lumMod val="25000"/>
                </a:schemeClr>
              </a:solidFill>
              <a:latin typeface="Verdana "/>
              <a:ea typeface="Verdana" panose="020B0604030504040204" pitchFamily="34" charset="0"/>
            </a:endParaRPr>
          </a:p>
        </p:txBody>
      </p:sp>
      <p:sp>
        <p:nvSpPr>
          <p:cNvPr id="25" name="Text Placeholder 8">
            <a:extLst>
              <a:ext uri="{FF2B5EF4-FFF2-40B4-BE49-F238E27FC236}">
                <a16:creationId xmlns:a16="http://schemas.microsoft.com/office/drawing/2014/main" xmlns="" id="{304BF206-A353-41D3-A42E-6F9A5D3F66E6}"/>
              </a:ext>
            </a:extLst>
          </p:cNvPr>
          <p:cNvSpPr txBox="1">
            <a:spLocks/>
          </p:cNvSpPr>
          <p:nvPr/>
        </p:nvSpPr>
        <p:spPr>
          <a:xfrm>
            <a:off x="7079899" y="1488837"/>
            <a:ext cx="4849504" cy="200746"/>
          </a:xfrm>
          <a:prstGeom prst="rect">
            <a:avLst/>
          </a:prstGeom>
        </p:spPr>
        <p:txBody>
          <a:bodyPr lIns="0" tIns="0" rIns="0" bIns="0" anchor="ct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1600" b="1" i="0" u="none" strike="noStrike" kern="1200" cap="none" spc="0" normalizeH="0" baseline="0" noProof="0" dirty="0">
                <a:ln>
                  <a:noFill/>
                </a:ln>
                <a:solidFill>
                  <a:schemeClr val="bg2">
                    <a:lumMod val="25000"/>
                  </a:schemeClr>
                </a:solidFill>
                <a:effectLst/>
                <a:uLnTx/>
                <a:uFillTx/>
                <a:latin typeface="Verdana" panose="020B0604030504040204" pitchFamily="34" charset="0"/>
                <a:ea typeface="Verdana" panose="020B0604030504040204" pitchFamily="34" charset="0"/>
              </a:rPr>
              <a:t>Policy </a:t>
            </a:r>
            <a:r>
              <a:rPr lang="en-US" sz="1600" b="1" dirty="0">
                <a:solidFill>
                  <a:schemeClr val="bg2">
                    <a:lumMod val="25000"/>
                  </a:schemeClr>
                </a:solidFill>
                <a:latin typeface="Verdana" panose="020B0604030504040204" pitchFamily="34" charset="0"/>
                <a:ea typeface="Verdana" panose="020B0604030504040204" pitchFamily="34" charset="0"/>
              </a:rPr>
              <a:t>Mandates</a:t>
            </a:r>
            <a:r>
              <a:rPr kumimoji="0" lang="en-US" sz="1600" b="1" i="0" u="none" strike="noStrike" kern="1200" cap="none" spc="0" normalizeH="0" noProof="0" dirty="0">
                <a:ln>
                  <a:noFill/>
                </a:ln>
                <a:solidFill>
                  <a:schemeClr val="bg2">
                    <a:lumMod val="25000"/>
                  </a:schemeClr>
                </a:solidFill>
                <a:effectLst/>
                <a:uLnTx/>
                <a:uFillTx/>
                <a:latin typeface="Verdana" panose="020B0604030504040204" pitchFamily="34" charset="0"/>
                <a:ea typeface="Verdana" panose="020B0604030504040204" pitchFamily="34" charset="0"/>
              </a:rPr>
              <a:t> </a:t>
            </a:r>
            <a:endParaRPr kumimoji="0" lang="en-US" sz="1600" b="1" i="0" u="none" strike="noStrike" kern="1200" cap="none" spc="0" normalizeH="0" baseline="0" noProof="0" dirty="0">
              <a:ln>
                <a:noFill/>
              </a:ln>
              <a:solidFill>
                <a:schemeClr val="bg2">
                  <a:lumMod val="25000"/>
                </a:schemeClr>
              </a:solidFill>
              <a:effectLst/>
              <a:uLnTx/>
              <a:uFillTx/>
              <a:latin typeface="Verdana" panose="020B0604030504040204" pitchFamily="34" charset="0"/>
              <a:ea typeface="Verdana" panose="020B0604030504040204" pitchFamily="34" charset="0"/>
            </a:endParaRPr>
          </a:p>
        </p:txBody>
      </p:sp>
      <p:sp>
        <p:nvSpPr>
          <p:cNvPr id="26" name="TextBox 25">
            <a:extLst>
              <a:ext uri="{FF2B5EF4-FFF2-40B4-BE49-F238E27FC236}">
                <a16:creationId xmlns:a16="http://schemas.microsoft.com/office/drawing/2014/main" xmlns="" id="{3705E7C1-555D-41C2-83D6-D0786A18D605}"/>
              </a:ext>
            </a:extLst>
          </p:cNvPr>
          <p:cNvSpPr txBox="1"/>
          <p:nvPr/>
        </p:nvSpPr>
        <p:spPr>
          <a:xfrm>
            <a:off x="7079899" y="2072840"/>
            <a:ext cx="4849504" cy="1347677"/>
          </a:xfrm>
          <a:prstGeom prst="rect">
            <a:avLst/>
          </a:prstGeom>
          <a:noFill/>
        </p:spPr>
        <p:txBody>
          <a:bodyPr wrap="square" lIns="0" tIns="0" rIns="0" bIns="0" rtlCol="0">
            <a:spAutoFit/>
          </a:bodyPr>
          <a:lstStyle/>
          <a:p>
            <a:pPr marL="171450" indent="-171450">
              <a:lnSpc>
                <a:spcPct val="150000"/>
              </a:lnSpc>
              <a:buFont typeface="Wingdings" panose="05000000000000000000" pitchFamily="2" charset="2"/>
              <a:buChar char="§"/>
            </a:pPr>
            <a:r>
              <a:rPr lang="en-ZA" sz="1200" dirty="0">
                <a:solidFill>
                  <a:schemeClr val="bg2">
                    <a:lumMod val="25000"/>
                  </a:schemeClr>
                </a:solidFill>
                <a:latin typeface="Verdana" panose="020B0604030504040204" pitchFamily="34" charset="0"/>
                <a:ea typeface="Verdana" panose="020B0604030504040204" pitchFamily="34" charset="0"/>
              </a:rPr>
              <a:t>Outcome 12: Providing an Efficient, Effective and Development-Oriented Public Service</a:t>
            </a:r>
          </a:p>
          <a:p>
            <a:pPr marL="171450" indent="-171450">
              <a:lnSpc>
                <a:spcPct val="150000"/>
              </a:lnSpc>
              <a:buFont typeface="Wingdings" panose="05000000000000000000" pitchFamily="2" charset="2"/>
              <a:buChar char="§"/>
            </a:pPr>
            <a:r>
              <a:rPr lang="en-ZA" sz="1200" dirty="0">
                <a:solidFill>
                  <a:schemeClr val="bg2">
                    <a:lumMod val="25000"/>
                  </a:schemeClr>
                </a:solidFill>
                <a:latin typeface="Verdana" panose="020B0604030504040204" pitchFamily="34" charset="0"/>
                <a:ea typeface="Verdana" panose="020B0604030504040204" pitchFamily="34" charset="0"/>
              </a:rPr>
              <a:t>Outcome 14: Providing a diverse, socially cohesive society with a common national identity</a:t>
            </a:r>
          </a:p>
          <a:p>
            <a:pPr marL="171450" indent="-171450">
              <a:lnSpc>
                <a:spcPct val="150000"/>
              </a:lnSpc>
              <a:buFont typeface="Arial" panose="020B0604020202020204" pitchFamily="34" charset="0"/>
              <a:buChar char="•"/>
            </a:pPr>
            <a:endParaRPr lang="en-ZA" sz="1200" dirty="0">
              <a:solidFill>
                <a:schemeClr val="bg2">
                  <a:lumMod val="25000"/>
                </a:schemeClr>
              </a:solidFill>
              <a:latin typeface="Verdana" panose="020B0604030504040204" pitchFamily="34" charset="0"/>
              <a:ea typeface="Verdana" panose="020B0604030504040204" pitchFamily="34" charset="0"/>
            </a:endParaRPr>
          </a:p>
        </p:txBody>
      </p:sp>
      <p:grpSp>
        <p:nvGrpSpPr>
          <p:cNvPr id="4" name="Group 3">
            <a:extLst>
              <a:ext uri="{FF2B5EF4-FFF2-40B4-BE49-F238E27FC236}">
                <a16:creationId xmlns:a16="http://schemas.microsoft.com/office/drawing/2014/main" xmlns="" id="{89461BB4-8E72-4348-A893-C50AD94CCC29}"/>
              </a:ext>
            </a:extLst>
          </p:cNvPr>
          <p:cNvGrpSpPr/>
          <p:nvPr/>
        </p:nvGrpSpPr>
        <p:grpSpPr>
          <a:xfrm>
            <a:off x="4496840" y="3796771"/>
            <a:ext cx="7509630" cy="2311933"/>
            <a:chOff x="4433475" y="3404442"/>
            <a:chExt cx="7509630" cy="2311933"/>
          </a:xfrm>
          <a:solidFill>
            <a:srgbClr val="DDE7E3"/>
          </a:solidFill>
        </p:grpSpPr>
        <p:sp>
          <p:nvSpPr>
            <p:cNvPr id="10" name="object 46">
              <a:extLst>
                <a:ext uri="{FF2B5EF4-FFF2-40B4-BE49-F238E27FC236}">
                  <a16:creationId xmlns:a16="http://schemas.microsoft.com/office/drawing/2014/main" xmlns="" id="{6B1ECC80-A709-4E9B-B563-1B2A6FC39AB9}"/>
                </a:ext>
              </a:extLst>
            </p:cNvPr>
            <p:cNvSpPr/>
            <p:nvPr/>
          </p:nvSpPr>
          <p:spPr>
            <a:xfrm>
              <a:off x="6631586" y="4632824"/>
              <a:ext cx="83337" cy="286123"/>
            </a:xfrm>
            <a:custGeom>
              <a:avLst/>
              <a:gdLst/>
              <a:ahLst/>
              <a:cxnLst/>
              <a:rect l="l" t="t" r="r" b="b"/>
              <a:pathLst>
                <a:path w="83337" h="346989">
                  <a:moveTo>
                    <a:pt x="0" y="176847"/>
                  </a:moveTo>
                  <a:lnTo>
                    <a:pt x="0" y="305435"/>
                  </a:lnTo>
                  <a:lnTo>
                    <a:pt x="1010" y="314569"/>
                  </a:lnTo>
                  <a:lnTo>
                    <a:pt x="6330" y="327463"/>
                  </a:lnTo>
                  <a:lnTo>
                    <a:pt x="15455" y="337737"/>
                  </a:lnTo>
                  <a:lnTo>
                    <a:pt x="27522" y="344533"/>
                  </a:lnTo>
                  <a:lnTo>
                    <a:pt x="41668" y="346989"/>
                  </a:lnTo>
                  <a:lnTo>
                    <a:pt x="63763" y="340676"/>
                  </a:lnTo>
                  <a:lnTo>
                    <a:pt x="74064" y="331576"/>
                  </a:lnTo>
                  <a:lnTo>
                    <a:pt x="80875" y="319542"/>
                  </a:lnTo>
                  <a:lnTo>
                    <a:pt x="83337" y="305435"/>
                  </a:lnTo>
                  <a:lnTo>
                    <a:pt x="83337" y="41554"/>
                  </a:lnTo>
                  <a:lnTo>
                    <a:pt x="77010" y="19526"/>
                  </a:lnTo>
                  <a:lnTo>
                    <a:pt x="67887" y="9251"/>
                  </a:lnTo>
                  <a:lnTo>
                    <a:pt x="55820" y="2456"/>
                  </a:lnTo>
                  <a:lnTo>
                    <a:pt x="41668" y="0"/>
                  </a:lnTo>
                  <a:lnTo>
                    <a:pt x="32508" y="1007"/>
                  </a:lnTo>
                  <a:lnTo>
                    <a:pt x="19579" y="6313"/>
                  </a:lnTo>
                  <a:lnTo>
                    <a:pt x="9277" y="15412"/>
                  </a:lnTo>
                  <a:lnTo>
                    <a:pt x="2462" y="27446"/>
                  </a:lnTo>
                  <a:lnTo>
                    <a:pt x="0" y="41554"/>
                  </a:lnTo>
                  <a:lnTo>
                    <a:pt x="0" y="176847"/>
                  </a:lnTo>
                  <a:close/>
                </a:path>
              </a:pathLst>
            </a:custGeom>
            <a:grpFill/>
          </p:spPr>
          <p:txBody>
            <a:bodyPr wrap="square" lIns="0" tIns="0" rIns="0" bIns="0" rtlCol="0">
              <a:noAutofit/>
            </a:bodyPr>
            <a:lstStyle/>
            <a:p>
              <a:endParaRPr dirty="0"/>
            </a:p>
          </p:txBody>
        </p:sp>
        <p:sp>
          <p:nvSpPr>
            <p:cNvPr id="11" name="object 45">
              <a:extLst>
                <a:ext uri="{FF2B5EF4-FFF2-40B4-BE49-F238E27FC236}">
                  <a16:creationId xmlns:a16="http://schemas.microsoft.com/office/drawing/2014/main" xmlns="" id="{674BA40E-769A-4B0A-8F3D-2B16C8899F70}"/>
                </a:ext>
              </a:extLst>
            </p:cNvPr>
            <p:cNvSpPr/>
            <p:nvPr/>
          </p:nvSpPr>
          <p:spPr>
            <a:xfrm>
              <a:off x="10795951" y="4632824"/>
              <a:ext cx="83337" cy="286123"/>
            </a:xfrm>
            <a:custGeom>
              <a:avLst/>
              <a:gdLst/>
              <a:ahLst/>
              <a:cxnLst/>
              <a:rect l="l" t="t" r="r" b="b"/>
              <a:pathLst>
                <a:path w="83337" h="346989">
                  <a:moveTo>
                    <a:pt x="0" y="176847"/>
                  </a:moveTo>
                  <a:lnTo>
                    <a:pt x="0" y="305435"/>
                  </a:lnTo>
                  <a:lnTo>
                    <a:pt x="1010" y="314569"/>
                  </a:lnTo>
                  <a:lnTo>
                    <a:pt x="6330" y="327463"/>
                  </a:lnTo>
                  <a:lnTo>
                    <a:pt x="15455" y="337737"/>
                  </a:lnTo>
                  <a:lnTo>
                    <a:pt x="27522" y="344533"/>
                  </a:lnTo>
                  <a:lnTo>
                    <a:pt x="41668" y="346989"/>
                  </a:lnTo>
                  <a:lnTo>
                    <a:pt x="63763" y="340676"/>
                  </a:lnTo>
                  <a:lnTo>
                    <a:pt x="74064" y="331576"/>
                  </a:lnTo>
                  <a:lnTo>
                    <a:pt x="80875" y="319542"/>
                  </a:lnTo>
                  <a:lnTo>
                    <a:pt x="83337" y="305435"/>
                  </a:lnTo>
                  <a:lnTo>
                    <a:pt x="83337" y="41554"/>
                  </a:lnTo>
                  <a:lnTo>
                    <a:pt x="77010" y="19526"/>
                  </a:lnTo>
                  <a:lnTo>
                    <a:pt x="67887" y="9251"/>
                  </a:lnTo>
                  <a:lnTo>
                    <a:pt x="55820" y="2456"/>
                  </a:lnTo>
                  <a:lnTo>
                    <a:pt x="41668" y="0"/>
                  </a:lnTo>
                  <a:lnTo>
                    <a:pt x="32508" y="1007"/>
                  </a:lnTo>
                  <a:lnTo>
                    <a:pt x="19579" y="6313"/>
                  </a:lnTo>
                  <a:lnTo>
                    <a:pt x="9277" y="15412"/>
                  </a:lnTo>
                  <a:lnTo>
                    <a:pt x="2462" y="27446"/>
                  </a:lnTo>
                  <a:lnTo>
                    <a:pt x="0" y="41554"/>
                  </a:lnTo>
                  <a:lnTo>
                    <a:pt x="0" y="176847"/>
                  </a:lnTo>
                  <a:close/>
                </a:path>
              </a:pathLst>
            </a:custGeom>
            <a:grpFill/>
          </p:spPr>
          <p:txBody>
            <a:bodyPr wrap="square" lIns="0" tIns="0" rIns="0" bIns="0" rtlCol="0">
              <a:noAutofit/>
            </a:bodyPr>
            <a:lstStyle/>
            <a:p>
              <a:endParaRPr dirty="0"/>
            </a:p>
          </p:txBody>
        </p:sp>
        <p:sp>
          <p:nvSpPr>
            <p:cNvPr id="12" name="object 44">
              <a:extLst>
                <a:ext uri="{FF2B5EF4-FFF2-40B4-BE49-F238E27FC236}">
                  <a16:creationId xmlns:a16="http://schemas.microsoft.com/office/drawing/2014/main" xmlns="" id="{6E9DE514-295E-4EE7-BC7D-6A327335E142}"/>
                </a:ext>
              </a:extLst>
            </p:cNvPr>
            <p:cNvSpPr/>
            <p:nvPr/>
          </p:nvSpPr>
          <p:spPr>
            <a:xfrm>
              <a:off x="11697580" y="4632824"/>
              <a:ext cx="83337" cy="286123"/>
            </a:xfrm>
            <a:custGeom>
              <a:avLst/>
              <a:gdLst/>
              <a:ahLst/>
              <a:cxnLst/>
              <a:rect l="l" t="t" r="r" b="b"/>
              <a:pathLst>
                <a:path w="83337" h="346989">
                  <a:moveTo>
                    <a:pt x="0" y="176847"/>
                  </a:moveTo>
                  <a:lnTo>
                    <a:pt x="0" y="305435"/>
                  </a:lnTo>
                  <a:lnTo>
                    <a:pt x="1010" y="314569"/>
                  </a:lnTo>
                  <a:lnTo>
                    <a:pt x="6330" y="327463"/>
                  </a:lnTo>
                  <a:lnTo>
                    <a:pt x="15455" y="337737"/>
                  </a:lnTo>
                  <a:lnTo>
                    <a:pt x="27522" y="344533"/>
                  </a:lnTo>
                  <a:lnTo>
                    <a:pt x="41668" y="346989"/>
                  </a:lnTo>
                  <a:lnTo>
                    <a:pt x="63763" y="340676"/>
                  </a:lnTo>
                  <a:lnTo>
                    <a:pt x="74064" y="331576"/>
                  </a:lnTo>
                  <a:lnTo>
                    <a:pt x="80875" y="319542"/>
                  </a:lnTo>
                  <a:lnTo>
                    <a:pt x="83337" y="305435"/>
                  </a:lnTo>
                  <a:lnTo>
                    <a:pt x="83337" y="41554"/>
                  </a:lnTo>
                  <a:lnTo>
                    <a:pt x="77010" y="19526"/>
                  </a:lnTo>
                  <a:lnTo>
                    <a:pt x="67887" y="9251"/>
                  </a:lnTo>
                  <a:lnTo>
                    <a:pt x="55820" y="2456"/>
                  </a:lnTo>
                  <a:lnTo>
                    <a:pt x="41668" y="0"/>
                  </a:lnTo>
                  <a:lnTo>
                    <a:pt x="32508" y="1007"/>
                  </a:lnTo>
                  <a:lnTo>
                    <a:pt x="19579" y="6313"/>
                  </a:lnTo>
                  <a:lnTo>
                    <a:pt x="9277" y="15412"/>
                  </a:lnTo>
                  <a:lnTo>
                    <a:pt x="2462" y="27446"/>
                  </a:lnTo>
                  <a:lnTo>
                    <a:pt x="0" y="41554"/>
                  </a:lnTo>
                  <a:lnTo>
                    <a:pt x="0" y="176847"/>
                  </a:lnTo>
                  <a:close/>
                </a:path>
              </a:pathLst>
            </a:custGeom>
            <a:grpFill/>
          </p:spPr>
          <p:txBody>
            <a:bodyPr wrap="square" lIns="0" tIns="0" rIns="0" bIns="0" rtlCol="0">
              <a:noAutofit/>
            </a:bodyPr>
            <a:lstStyle/>
            <a:p>
              <a:endParaRPr dirty="0"/>
            </a:p>
          </p:txBody>
        </p:sp>
        <p:sp>
          <p:nvSpPr>
            <p:cNvPr id="13" name="object 43">
              <a:extLst>
                <a:ext uri="{FF2B5EF4-FFF2-40B4-BE49-F238E27FC236}">
                  <a16:creationId xmlns:a16="http://schemas.microsoft.com/office/drawing/2014/main" xmlns="" id="{76F9DD30-8D47-4818-ACBA-887DD2F43ACF}"/>
                </a:ext>
              </a:extLst>
            </p:cNvPr>
            <p:cNvSpPr/>
            <p:nvPr/>
          </p:nvSpPr>
          <p:spPr>
            <a:xfrm>
              <a:off x="6829523" y="4369591"/>
              <a:ext cx="83337" cy="720241"/>
            </a:xfrm>
            <a:custGeom>
              <a:avLst/>
              <a:gdLst/>
              <a:ahLst/>
              <a:cxnLst/>
              <a:rect l="l" t="t" r="r" b="b"/>
              <a:pathLst>
                <a:path w="83337" h="873455">
                  <a:moveTo>
                    <a:pt x="0" y="440080"/>
                  </a:moveTo>
                  <a:lnTo>
                    <a:pt x="0" y="831888"/>
                  </a:lnTo>
                  <a:lnTo>
                    <a:pt x="1012" y="841032"/>
                  </a:lnTo>
                  <a:lnTo>
                    <a:pt x="6333" y="853925"/>
                  </a:lnTo>
                  <a:lnTo>
                    <a:pt x="15458" y="864201"/>
                  </a:lnTo>
                  <a:lnTo>
                    <a:pt x="27524" y="870998"/>
                  </a:lnTo>
                  <a:lnTo>
                    <a:pt x="41668" y="873455"/>
                  </a:lnTo>
                  <a:lnTo>
                    <a:pt x="50837" y="872445"/>
                  </a:lnTo>
                  <a:lnTo>
                    <a:pt x="63763" y="867135"/>
                  </a:lnTo>
                  <a:lnTo>
                    <a:pt x="74063" y="858031"/>
                  </a:lnTo>
                  <a:lnTo>
                    <a:pt x="80875" y="845995"/>
                  </a:lnTo>
                  <a:lnTo>
                    <a:pt x="83337" y="831888"/>
                  </a:lnTo>
                  <a:lnTo>
                    <a:pt x="83337" y="41567"/>
                  </a:lnTo>
                  <a:lnTo>
                    <a:pt x="67878" y="9250"/>
                  </a:lnTo>
                  <a:lnTo>
                    <a:pt x="41668" y="0"/>
                  </a:lnTo>
                  <a:lnTo>
                    <a:pt x="32500" y="1009"/>
                  </a:lnTo>
                  <a:lnTo>
                    <a:pt x="19574" y="6317"/>
                  </a:lnTo>
                  <a:lnTo>
                    <a:pt x="9274" y="15418"/>
                  </a:lnTo>
                  <a:lnTo>
                    <a:pt x="2462" y="27454"/>
                  </a:lnTo>
                  <a:lnTo>
                    <a:pt x="0" y="41567"/>
                  </a:lnTo>
                  <a:lnTo>
                    <a:pt x="0" y="440080"/>
                  </a:lnTo>
                  <a:close/>
                </a:path>
              </a:pathLst>
            </a:custGeom>
            <a:grpFill/>
          </p:spPr>
          <p:txBody>
            <a:bodyPr wrap="square" lIns="0" tIns="0" rIns="0" bIns="0" rtlCol="0">
              <a:noAutofit/>
            </a:bodyPr>
            <a:lstStyle/>
            <a:p>
              <a:endParaRPr dirty="0"/>
            </a:p>
          </p:txBody>
        </p:sp>
        <p:sp>
          <p:nvSpPr>
            <p:cNvPr id="14" name="object 42">
              <a:extLst>
                <a:ext uri="{FF2B5EF4-FFF2-40B4-BE49-F238E27FC236}">
                  <a16:creationId xmlns:a16="http://schemas.microsoft.com/office/drawing/2014/main" xmlns="" id="{F7FFB0DB-C7FB-4D04-A902-AF174445462A}"/>
                </a:ext>
              </a:extLst>
            </p:cNvPr>
            <p:cNvSpPr/>
            <p:nvPr/>
          </p:nvSpPr>
          <p:spPr>
            <a:xfrm>
              <a:off x="7027456" y="3940129"/>
              <a:ext cx="83350" cy="1428502"/>
            </a:xfrm>
            <a:custGeom>
              <a:avLst/>
              <a:gdLst/>
              <a:ahLst/>
              <a:cxnLst/>
              <a:rect l="l" t="t" r="r" b="b"/>
              <a:pathLst>
                <a:path w="83350" h="1732381">
                  <a:moveTo>
                    <a:pt x="0" y="869543"/>
                  </a:moveTo>
                  <a:lnTo>
                    <a:pt x="0" y="1690827"/>
                  </a:lnTo>
                  <a:lnTo>
                    <a:pt x="1010" y="1699958"/>
                  </a:lnTo>
                  <a:lnTo>
                    <a:pt x="6330" y="1712849"/>
                  </a:lnTo>
                  <a:lnTo>
                    <a:pt x="15455" y="1723125"/>
                  </a:lnTo>
                  <a:lnTo>
                    <a:pt x="27522" y="1729923"/>
                  </a:lnTo>
                  <a:lnTo>
                    <a:pt x="41668" y="1732381"/>
                  </a:lnTo>
                  <a:lnTo>
                    <a:pt x="80887" y="1704929"/>
                  </a:lnTo>
                  <a:lnTo>
                    <a:pt x="83350" y="1690827"/>
                  </a:lnTo>
                  <a:lnTo>
                    <a:pt x="83350" y="41567"/>
                  </a:lnTo>
                  <a:lnTo>
                    <a:pt x="55826" y="2455"/>
                  </a:lnTo>
                  <a:lnTo>
                    <a:pt x="41681" y="0"/>
                  </a:lnTo>
                  <a:lnTo>
                    <a:pt x="2462" y="27454"/>
                  </a:lnTo>
                  <a:lnTo>
                    <a:pt x="0" y="41567"/>
                  </a:lnTo>
                  <a:lnTo>
                    <a:pt x="0" y="869543"/>
                  </a:lnTo>
                  <a:close/>
                </a:path>
              </a:pathLst>
            </a:custGeom>
            <a:grpFill/>
          </p:spPr>
          <p:txBody>
            <a:bodyPr wrap="square" lIns="0" tIns="0" rIns="0" bIns="0" rtlCol="0">
              <a:noAutofit/>
            </a:bodyPr>
            <a:lstStyle/>
            <a:p>
              <a:endParaRPr dirty="0"/>
            </a:p>
          </p:txBody>
        </p:sp>
        <p:sp>
          <p:nvSpPr>
            <p:cNvPr id="15" name="object 41">
              <a:extLst>
                <a:ext uri="{FF2B5EF4-FFF2-40B4-BE49-F238E27FC236}">
                  <a16:creationId xmlns:a16="http://schemas.microsoft.com/office/drawing/2014/main" xmlns="" id="{5CC8E68B-116C-43B5-AD92-720B6C90300C}"/>
                </a:ext>
              </a:extLst>
            </p:cNvPr>
            <p:cNvSpPr/>
            <p:nvPr/>
          </p:nvSpPr>
          <p:spPr>
            <a:xfrm>
              <a:off x="7225397" y="3404442"/>
              <a:ext cx="83337" cy="2311933"/>
            </a:xfrm>
            <a:custGeom>
              <a:avLst/>
              <a:gdLst/>
              <a:ahLst/>
              <a:cxnLst/>
              <a:rect l="l" t="t" r="r" b="b"/>
              <a:pathLst>
                <a:path w="83337" h="2803740">
                  <a:moveTo>
                    <a:pt x="0" y="1405229"/>
                  </a:moveTo>
                  <a:lnTo>
                    <a:pt x="0" y="2762186"/>
                  </a:lnTo>
                  <a:lnTo>
                    <a:pt x="1010" y="2771321"/>
                  </a:lnTo>
                  <a:lnTo>
                    <a:pt x="6330" y="2784214"/>
                  </a:lnTo>
                  <a:lnTo>
                    <a:pt x="15455" y="2794489"/>
                  </a:lnTo>
                  <a:lnTo>
                    <a:pt x="27522" y="2801284"/>
                  </a:lnTo>
                  <a:lnTo>
                    <a:pt x="41668" y="2803740"/>
                  </a:lnTo>
                  <a:lnTo>
                    <a:pt x="50832" y="2802733"/>
                  </a:lnTo>
                  <a:lnTo>
                    <a:pt x="63763" y="2797427"/>
                  </a:lnTo>
                  <a:lnTo>
                    <a:pt x="74064" y="2788327"/>
                  </a:lnTo>
                  <a:lnTo>
                    <a:pt x="80875" y="2776294"/>
                  </a:lnTo>
                  <a:lnTo>
                    <a:pt x="83337" y="2762186"/>
                  </a:lnTo>
                  <a:lnTo>
                    <a:pt x="83337" y="0"/>
                  </a:lnTo>
                  <a:lnTo>
                    <a:pt x="41668" y="0"/>
                  </a:lnTo>
                  <a:lnTo>
                    <a:pt x="32500" y="1009"/>
                  </a:lnTo>
                  <a:lnTo>
                    <a:pt x="19574" y="6320"/>
                  </a:lnTo>
                  <a:lnTo>
                    <a:pt x="9274" y="15423"/>
                  </a:lnTo>
                  <a:lnTo>
                    <a:pt x="2462" y="27459"/>
                  </a:lnTo>
                  <a:lnTo>
                    <a:pt x="0" y="41567"/>
                  </a:lnTo>
                  <a:lnTo>
                    <a:pt x="0" y="1405229"/>
                  </a:lnTo>
                  <a:close/>
                </a:path>
              </a:pathLst>
            </a:custGeom>
            <a:grpFill/>
          </p:spPr>
          <p:txBody>
            <a:bodyPr wrap="square" lIns="0" tIns="0" rIns="0" bIns="0" rtlCol="0">
              <a:noAutofit/>
            </a:bodyPr>
            <a:lstStyle/>
            <a:p>
              <a:endParaRPr dirty="0"/>
            </a:p>
          </p:txBody>
        </p:sp>
        <p:sp>
          <p:nvSpPr>
            <p:cNvPr id="16" name="object 40">
              <a:extLst>
                <a:ext uri="{FF2B5EF4-FFF2-40B4-BE49-F238E27FC236}">
                  <a16:creationId xmlns:a16="http://schemas.microsoft.com/office/drawing/2014/main" xmlns="" id="{6B8EFBFB-AECA-4FBF-8749-AAF9E7ECCC57}"/>
                </a:ext>
              </a:extLst>
            </p:cNvPr>
            <p:cNvSpPr/>
            <p:nvPr/>
          </p:nvSpPr>
          <p:spPr>
            <a:xfrm>
              <a:off x="7423332" y="4242603"/>
              <a:ext cx="83350" cy="929665"/>
            </a:xfrm>
            <a:custGeom>
              <a:avLst/>
              <a:gdLst/>
              <a:ahLst/>
              <a:cxnLst/>
              <a:rect l="l" t="t" r="r" b="b"/>
              <a:pathLst>
                <a:path w="83350" h="1127429">
                  <a:moveTo>
                    <a:pt x="0" y="567067"/>
                  </a:moveTo>
                  <a:lnTo>
                    <a:pt x="0" y="1085875"/>
                  </a:lnTo>
                  <a:lnTo>
                    <a:pt x="1010" y="1095010"/>
                  </a:lnTo>
                  <a:lnTo>
                    <a:pt x="6330" y="1107903"/>
                  </a:lnTo>
                  <a:lnTo>
                    <a:pt x="15455" y="1118178"/>
                  </a:lnTo>
                  <a:lnTo>
                    <a:pt x="27522" y="1124973"/>
                  </a:lnTo>
                  <a:lnTo>
                    <a:pt x="41668" y="1127429"/>
                  </a:lnTo>
                  <a:lnTo>
                    <a:pt x="80887" y="1099983"/>
                  </a:lnTo>
                  <a:lnTo>
                    <a:pt x="83350" y="1085875"/>
                  </a:lnTo>
                  <a:lnTo>
                    <a:pt x="83350" y="41554"/>
                  </a:lnTo>
                  <a:lnTo>
                    <a:pt x="55828" y="2456"/>
                  </a:lnTo>
                  <a:lnTo>
                    <a:pt x="41681" y="0"/>
                  </a:lnTo>
                  <a:lnTo>
                    <a:pt x="2462" y="27446"/>
                  </a:lnTo>
                  <a:lnTo>
                    <a:pt x="0" y="41554"/>
                  </a:lnTo>
                  <a:lnTo>
                    <a:pt x="0" y="567067"/>
                  </a:lnTo>
                  <a:close/>
                </a:path>
              </a:pathLst>
            </a:custGeom>
            <a:grpFill/>
            <a:ln>
              <a:solidFill>
                <a:srgbClr val="DDE7E3"/>
              </a:solidFill>
            </a:ln>
          </p:spPr>
          <p:txBody>
            <a:bodyPr wrap="square" lIns="0" tIns="0" rIns="0" bIns="0" rtlCol="0">
              <a:noAutofit/>
            </a:bodyPr>
            <a:lstStyle/>
            <a:p>
              <a:endParaRPr dirty="0"/>
            </a:p>
          </p:txBody>
        </p:sp>
        <p:sp>
          <p:nvSpPr>
            <p:cNvPr id="17" name="object 39">
              <a:extLst>
                <a:ext uri="{FF2B5EF4-FFF2-40B4-BE49-F238E27FC236}">
                  <a16:creationId xmlns:a16="http://schemas.microsoft.com/office/drawing/2014/main" xmlns="" id="{53C0B13C-F0B3-408C-AAF7-214CC78A118A}"/>
                </a:ext>
              </a:extLst>
            </p:cNvPr>
            <p:cNvSpPr/>
            <p:nvPr/>
          </p:nvSpPr>
          <p:spPr>
            <a:xfrm>
              <a:off x="7621277" y="4443479"/>
              <a:ext cx="83337" cy="598386"/>
            </a:xfrm>
            <a:custGeom>
              <a:avLst/>
              <a:gdLst/>
              <a:ahLst/>
              <a:cxnLst/>
              <a:rect l="l" t="t" r="r" b="b"/>
              <a:pathLst>
                <a:path w="83337" h="725677">
                  <a:moveTo>
                    <a:pt x="0" y="366191"/>
                  </a:moveTo>
                  <a:lnTo>
                    <a:pt x="0" y="684110"/>
                  </a:lnTo>
                  <a:lnTo>
                    <a:pt x="1012" y="693254"/>
                  </a:lnTo>
                  <a:lnTo>
                    <a:pt x="6333" y="706148"/>
                  </a:lnTo>
                  <a:lnTo>
                    <a:pt x="15458" y="716423"/>
                  </a:lnTo>
                  <a:lnTo>
                    <a:pt x="27524" y="723220"/>
                  </a:lnTo>
                  <a:lnTo>
                    <a:pt x="41668" y="725678"/>
                  </a:lnTo>
                  <a:lnTo>
                    <a:pt x="50837" y="724668"/>
                  </a:lnTo>
                  <a:lnTo>
                    <a:pt x="63763" y="719357"/>
                  </a:lnTo>
                  <a:lnTo>
                    <a:pt x="74063" y="710254"/>
                  </a:lnTo>
                  <a:lnTo>
                    <a:pt x="80875" y="698218"/>
                  </a:lnTo>
                  <a:lnTo>
                    <a:pt x="83337" y="684110"/>
                  </a:lnTo>
                  <a:lnTo>
                    <a:pt x="83337" y="41554"/>
                  </a:lnTo>
                  <a:lnTo>
                    <a:pt x="67882" y="9251"/>
                  </a:lnTo>
                  <a:lnTo>
                    <a:pt x="41668" y="0"/>
                  </a:lnTo>
                  <a:lnTo>
                    <a:pt x="32508" y="1007"/>
                  </a:lnTo>
                  <a:lnTo>
                    <a:pt x="19579" y="6313"/>
                  </a:lnTo>
                  <a:lnTo>
                    <a:pt x="9277" y="15412"/>
                  </a:lnTo>
                  <a:lnTo>
                    <a:pt x="2462" y="27446"/>
                  </a:lnTo>
                  <a:lnTo>
                    <a:pt x="0" y="41554"/>
                  </a:lnTo>
                  <a:lnTo>
                    <a:pt x="0" y="366191"/>
                  </a:lnTo>
                  <a:close/>
                </a:path>
              </a:pathLst>
            </a:custGeom>
            <a:grpFill/>
          </p:spPr>
          <p:txBody>
            <a:bodyPr wrap="square" lIns="0" tIns="0" rIns="0" bIns="0" rtlCol="0">
              <a:noAutofit/>
            </a:bodyPr>
            <a:lstStyle/>
            <a:p>
              <a:endParaRPr dirty="0"/>
            </a:p>
          </p:txBody>
        </p:sp>
        <p:sp>
          <p:nvSpPr>
            <p:cNvPr id="18" name="object 38">
              <a:extLst>
                <a:ext uri="{FF2B5EF4-FFF2-40B4-BE49-F238E27FC236}">
                  <a16:creationId xmlns:a16="http://schemas.microsoft.com/office/drawing/2014/main" xmlns="" id="{E0A09705-E0BA-44C1-83AB-2515861138EF}"/>
                </a:ext>
              </a:extLst>
            </p:cNvPr>
            <p:cNvSpPr/>
            <p:nvPr/>
          </p:nvSpPr>
          <p:spPr>
            <a:xfrm>
              <a:off x="7819209" y="3896262"/>
              <a:ext cx="83350" cy="1500845"/>
            </a:xfrm>
            <a:custGeom>
              <a:avLst/>
              <a:gdLst/>
              <a:ahLst/>
              <a:cxnLst/>
              <a:rect l="l" t="t" r="r" b="b"/>
              <a:pathLst>
                <a:path w="83350" h="1820113">
                  <a:moveTo>
                    <a:pt x="0" y="913409"/>
                  </a:moveTo>
                  <a:lnTo>
                    <a:pt x="0" y="1778558"/>
                  </a:lnTo>
                  <a:lnTo>
                    <a:pt x="1010" y="1787693"/>
                  </a:lnTo>
                  <a:lnTo>
                    <a:pt x="6330" y="1800587"/>
                  </a:lnTo>
                  <a:lnTo>
                    <a:pt x="15455" y="1810861"/>
                  </a:lnTo>
                  <a:lnTo>
                    <a:pt x="27522" y="1817656"/>
                  </a:lnTo>
                  <a:lnTo>
                    <a:pt x="41668" y="1820113"/>
                  </a:lnTo>
                  <a:lnTo>
                    <a:pt x="80887" y="1792666"/>
                  </a:lnTo>
                  <a:lnTo>
                    <a:pt x="83350" y="1778558"/>
                  </a:lnTo>
                  <a:lnTo>
                    <a:pt x="83350" y="41554"/>
                  </a:lnTo>
                  <a:lnTo>
                    <a:pt x="55828" y="2456"/>
                  </a:lnTo>
                  <a:lnTo>
                    <a:pt x="41681" y="0"/>
                  </a:lnTo>
                  <a:lnTo>
                    <a:pt x="2462" y="27446"/>
                  </a:lnTo>
                  <a:lnTo>
                    <a:pt x="0" y="41554"/>
                  </a:lnTo>
                  <a:lnTo>
                    <a:pt x="0" y="913409"/>
                  </a:lnTo>
                  <a:close/>
                </a:path>
              </a:pathLst>
            </a:custGeom>
            <a:grpFill/>
          </p:spPr>
          <p:txBody>
            <a:bodyPr wrap="square" lIns="0" tIns="0" rIns="0" bIns="0" rtlCol="0">
              <a:noAutofit/>
            </a:bodyPr>
            <a:lstStyle/>
            <a:p>
              <a:endParaRPr dirty="0"/>
            </a:p>
          </p:txBody>
        </p:sp>
        <p:sp>
          <p:nvSpPr>
            <p:cNvPr id="19" name="object 37">
              <a:extLst>
                <a:ext uri="{FF2B5EF4-FFF2-40B4-BE49-F238E27FC236}">
                  <a16:creationId xmlns:a16="http://schemas.microsoft.com/office/drawing/2014/main" xmlns="" id="{AC80B668-3515-4011-8537-0D14C2D14E32}"/>
                </a:ext>
              </a:extLst>
            </p:cNvPr>
            <p:cNvSpPr/>
            <p:nvPr/>
          </p:nvSpPr>
          <p:spPr>
            <a:xfrm>
              <a:off x="8017153" y="4242603"/>
              <a:ext cx="83337" cy="929665"/>
            </a:xfrm>
            <a:custGeom>
              <a:avLst/>
              <a:gdLst/>
              <a:ahLst/>
              <a:cxnLst/>
              <a:rect l="l" t="t" r="r" b="b"/>
              <a:pathLst>
                <a:path w="83337" h="1127429">
                  <a:moveTo>
                    <a:pt x="0" y="567067"/>
                  </a:moveTo>
                  <a:lnTo>
                    <a:pt x="0" y="1085875"/>
                  </a:lnTo>
                  <a:lnTo>
                    <a:pt x="1010" y="1095010"/>
                  </a:lnTo>
                  <a:lnTo>
                    <a:pt x="6330" y="1107903"/>
                  </a:lnTo>
                  <a:lnTo>
                    <a:pt x="15455" y="1118178"/>
                  </a:lnTo>
                  <a:lnTo>
                    <a:pt x="27522" y="1124973"/>
                  </a:lnTo>
                  <a:lnTo>
                    <a:pt x="41668" y="1127429"/>
                  </a:lnTo>
                  <a:lnTo>
                    <a:pt x="50828" y="1126422"/>
                  </a:lnTo>
                  <a:lnTo>
                    <a:pt x="63757" y="1121116"/>
                  </a:lnTo>
                  <a:lnTo>
                    <a:pt x="74060" y="1112016"/>
                  </a:lnTo>
                  <a:lnTo>
                    <a:pt x="80874" y="1099983"/>
                  </a:lnTo>
                  <a:lnTo>
                    <a:pt x="83337" y="1085875"/>
                  </a:lnTo>
                  <a:lnTo>
                    <a:pt x="83337" y="41554"/>
                  </a:lnTo>
                  <a:lnTo>
                    <a:pt x="55815" y="2456"/>
                  </a:lnTo>
                  <a:lnTo>
                    <a:pt x="41668" y="0"/>
                  </a:lnTo>
                  <a:lnTo>
                    <a:pt x="32508" y="1007"/>
                  </a:lnTo>
                  <a:lnTo>
                    <a:pt x="19579" y="6313"/>
                  </a:lnTo>
                  <a:lnTo>
                    <a:pt x="9277" y="15412"/>
                  </a:lnTo>
                  <a:lnTo>
                    <a:pt x="2462" y="27446"/>
                  </a:lnTo>
                  <a:lnTo>
                    <a:pt x="0" y="41554"/>
                  </a:lnTo>
                  <a:lnTo>
                    <a:pt x="0" y="567067"/>
                  </a:lnTo>
                  <a:close/>
                </a:path>
              </a:pathLst>
            </a:custGeom>
            <a:grpFill/>
          </p:spPr>
          <p:txBody>
            <a:bodyPr wrap="square" lIns="0" tIns="0" rIns="0" bIns="0" rtlCol="0">
              <a:noAutofit/>
            </a:bodyPr>
            <a:lstStyle/>
            <a:p>
              <a:endParaRPr dirty="0"/>
            </a:p>
          </p:txBody>
        </p:sp>
        <p:sp>
          <p:nvSpPr>
            <p:cNvPr id="20" name="object 36">
              <a:extLst>
                <a:ext uri="{FF2B5EF4-FFF2-40B4-BE49-F238E27FC236}">
                  <a16:creationId xmlns:a16="http://schemas.microsoft.com/office/drawing/2014/main" xmlns="" id="{DD7F2F5E-A635-4B12-921B-2A0D7C0E6174}"/>
                </a:ext>
              </a:extLst>
            </p:cNvPr>
            <p:cNvSpPr/>
            <p:nvPr/>
          </p:nvSpPr>
          <p:spPr>
            <a:xfrm>
              <a:off x="10221599" y="4242603"/>
              <a:ext cx="83337" cy="929665"/>
            </a:xfrm>
            <a:custGeom>
              <a:avLst/>
              <a:gdLst/>
              <a:ahLst/>
              <a:cxnLst/>
              <a:rect l="l" t="t" r="r" b="b"/>
              <a:pathLst>
                <a:path w="83337" h="1127429">
                  <a:moveTo>
                    <a:pt x="0" y="567067"/>
                  </a:moveTo>
                  <a:lnTo>
                    <a:pt x="0" y="1085875"/>
                  </a:lnTo>
                  <a:lnTo>
                    <a:pt x="1010" y="1095010"/>
                  </a:lnTo>
                  <a:lnTo>
                    <a:pt x="6330" y="1107903"/>
                  </a:lnTo>
                  <a:lnTo>
                    <a:pt x="15455" y="1118178"/>
                  </a:lnTo>
                  <a:lnTo>
                    <a:pt x="27522" y="1124973"/>
                  </a:lnTo>
                  <a:lnTo>
                    <a:pt x="41668" y="1127429"/>
                  </a:lnTo>
                  <a:lnTo>
                    <a:pt x="50828" y="1126422"/>
                  </a:lnTo>
                  <a:lnTo>
                    <a:pt x="63757" y="1121116"/>
                  </a:lnTo>
                  <a:lnTo>
                    <a:pt x="74060" y="1112016"/>
                  </a:lnTo>
                  <a:lnTo>
                    <a:pt x="80874" y="1099983"/>
                  </a:lnTo>
                  <a:lnTo>
                    <a:pt x="83337" y="1085875"/>
                  </a:lnTo>
                  <a:lnTo>
                    <a:pt x="83337" y="41554"/>
                  </a:lnTo>
                  <a:lnTo>
                    <a:pt x="55815" y="2456"/>
                  </a:lnTo>
                  <a:lnTo>
                    <a:pt x="41668" y="0"/>
                  </a:lnTo>
                  <a:lnTo>
                    <a:pt x="32508" y="1007"/>
                  </a:lnTo>
                  <a:lnTo>
                    <a:pt x="19579" y="6313"/>
                  </a:lnTo>
                  <a:lnTo>
                    <a:pt x="9277" y="15412"/>
                  </a:lnTo>
                  <a:lnTo>
                    <a:pt x="2462" y="27446"/>
                  </a:lnTo>
                  <a:lnTo>
                    <a:pt x="0" y="41554"/>
                  </a:lnTo>
                  <a:lnTo>
                    <a:pt x="0" y="567067"/>
                  </a:lnTo>
                  <a:close/>
                </a:path>
              </a:pathLst>
            </a:custGeom>
            <a:grpFill/>
          </p:spPr>
          <p:txBody>
            <a:bodyPr wrap="square" lIns="0" tIns="0" rIns="0" bIns="0" rtlCol="0">
              <a:noAutofit/>
            </a:bodyPr>
            <a:lstStyle/>
            <a:p>
              <a:endParaRPr dirty="0"/>
            </a:p>
          </p:txBody>
        </p:sp>
        <p:sp>
          <p:nvSpPr>
            <p:cNvPr id="21" name="object 35">
              <a:extLst>
                <a:ext uri="{FF2B5EF4-FFF2-40B4-BE49-F238E27FC236}">
                  <a16:creationId xmlns:a16="http://schemas.microsoft.com/office/drawing/2014/main" xmlns="" id="{E9ED27DF-7EB2-40F3-A35D-8850C80EE668}"/>
                </a:ext>
              </a:extLst>
            </p:cNvPr>
            <p:cNvSpPr/>
            <p:nvPr/>
          </p:nvSpPr>
          <p:spPr>
            <a:xfrm>
              <a:off x="9431222" y="4402252"/>
              <a:ext cx="83337" cy="672132"/>
            </a:xfrm>
            <a:custGeom>
              <a:avLst/>
              <a:gdLst/>
              <a:ahLst/>
              <a:cxnLst/>
              <a:rect l="l" t="t" r="r" b="b"/>
              <a:pathLst>
                <a:path w="83337" h="815111">
                  <a:moveTo>
                    <a:pt x="0" y="409981"/>
                  </a:moveTo>
                  <a:lnTo>
                    <a:pt x="6" y="785622"/>
                  </a:lnTo>
                  <a:lnTo>
                    <a:pt x="25614" y="812800"/>
                  </a:lnTo>
                  <a:lnTo>
                    <a:pt x="41668" y="815111"/>
                  </a:lnTo>
                  <a:lnTo>
                    <a:pt x="42427" y="815106"/>
                  </a:lnTo>
                  <a:lnTo>
                    <a:pt x="58380" y="812597"/>
                  </a:lnTo>
                  <a:lnTo>
                    <a:pt x="71380" y="806133"/>
                  </a:lnTo>
                  <a:lnTo>
                    <a:pt x="80132" y="796647"/>
                  </a:lnTo>
                  <a:lnTo>
                    <a:pt x="83337" y="785075"/>
                  </a:lnTo>
                  <a:lnTo>
                    <a:pt x="83330" y="29494"/>
                  </a:lnTo>
                  <a:lnTo>
                    <a:pt x="79847" y="17990"/>
                  </a:lnTo>
                  <a:lnTo>
                    <a:pt x="70879" y="8618"/>
                  </a:lnTo>
                  <a:lnTo>
                    <a:pt x="57720" y="2310"/>
                  </a:lnTo>
                  <a:lnTo>
                    <a:pt x="41668" y="0"/>
                  </a:lnTo>
                  <a:lnTo>
                    <a:pt x="40900" y="5"/>
                  </a:lnTo>
                  <a:lnTo>
                    <a:pt x="24950" y="2515"/>
                  </a:lnTo>
                  <a:lnTo>
                    <a:pt x="11953" y="8982"/>
                  </a:lnTo>
                  <a:lnTo>
                    <a:pt x="3204" y="18470"/>
                  </a:lnTo>
                  <a:lnTo>
                    <a:pt x="0" y="30048"/>
                  </a:lnTo>
                  <a:lnTo>
                    <a:pt x="0" y="409981"/>
                  </a:lnTo>
                  <a:close/>
                </a:path>
              </a:pathLst>
            </a:custGeom>
            <a:grpFill/>
          </p:spPr>
          <p:txBody>
            <a:bodyPr wrap="square" lIns="0" tIns="0" rIns="0" bIns="0" rtlCol="0">
              <a:noAutofit/>
            </a:bodyPr>
            <a:lstStyle/>
            <a:p>
              <a:endParaRPr dirty="0"/>
            </a:p>
          </p:txBody>
        </p:sp>
        <p:sp>
          <p:nvSpPr>
            <p:cNvPr id="28" name="object 34">
              <a:extLst>
                <a:ext uri="{FF2B5EF4-FFF2-40B4-BE49-F238E27FC236}">
                  <a16:creationId xmlns:a16="http://schemas.microsoft.com/office/drawing/2014/main" xmlns="" id="{8ADB9D43-5EB6-4B2B-893D-FBE42031A5D2}"/>
                </a:ext>
              </a:extLst>
            </p:cNvPr>
            <p:cNvSpPr/>
            <p:nvPr/>
          </p:nvSpPr>
          <p:spPr>
            <a:xfrm>
              <a:off x="8209628" y="3578639"/>
              <a:ext cx="83337" cy="2024658"/>
            </a:xfrm>
            <a:custGeom>
              <a:avLst/>
              <a:gdLst/>
              <a:ahLst/>
              <a:cxnLst/>
              <a:rect l="l" t="t" r="r" b="b"/>
              <a:pathLst>
                <a:path w="83337" h="2455354">
                  <a:moveTo>
                    <a:pt x="41668" y="2455354"/>
                  </a:moveTo>
                  <a:lnTo>
                    <a:pt x="50828" y="2454347"/>
                  </a:lnTo>
                  <a:lnTo>
                    <a:pt x="63757" y="2449041"/>
                  </a:lnTo>
                  <a:lnTo>
                    <a:pt x="74060" y="2439941"/>
                  </a:lnTo>
                  <a:lnTo>
                    <a:pt x="80874" y="2427907"/>
                  </a:lnTo>
                  <a:lnTo>
                    <a:pt x="83337" y="2413800"/>
                  </a:lnTo>
                  <a:lnTo>
                    <a:pt x="83337" y="41567"/>
                  </a:lnTo>
                  <a:lnTo>
                    <a:pt x="55813" y="2455"/>
                  </a:lnTo>
                  <a:lnTo>
                    <a:pt x="41668" y="0"/>
                  </a:lnTo>
                  <a:lnTo>
                    <a:pt x="32500" y="1009"/>
                  </a:lnTo>
                  <a:lnTo>
                    <a:pt x="19574" y="6317"/>
                  </a:lnTo>
                  <a:lnTo>
                    <a:pt x="9274" y="15418"/>
                  </a:lnTo>
                  <a:lnTo>
                    <a:pt x="2462" y="27454"/>
                  </a:lnTo>
                  <a:lnTo>
                    <a:pt x="0" y="41567"/>
                  </a:lnTo>
                  <a:lnTo>
                    <a:pt x="0" y="2413800"/>
                  </a:lnTo>
                  <a:lnTo>
                    <a:pt x="1010" y="2422935"/>
                  </a:lnTo>
                  <a:lnTo>
                    <a:pt x="6330" y="2435828"/>
                  </a:lnTo>
                  <a:lnTo>
                    <a:pt x="15455" y="2446102"/>
                  </a:lnTo>
                  <a:lnTo>
                    <a:pt x="27522" y="2452898"/>
                  </a:lnTo>
                  <a:lnTo>
                    <a:pt x="41668" y="2455354"/>
                  </a:lnTo>
                  <a:close/>
                </a:path>
              </a:pathLst>
            </a:custGeom>
            <a:grpFill/>
          </p:spPr>
          <p:txBody>
            <a:bodyPr wrap="square" lIns="0" tIns="0" rIns="0" bIns="0" rtlCol="0">
              <a:noAutofit/>
            </a:bodyPr>
            <a:lstStyle/>
            <a:p>
              <a:endParaRPr dirty="0"/>
            </a:p>
          </p:txBody>
        </p:sp>
        <p:sp>
          <p:nvSpPr>
            <p:cNvPr id="29" name="object 33">
              <a:extLst>
                <a:ext uri="{FF2B5EF4-FFF2-40B4-BE49-F238E27FC236}">
                  <a16:creationId xmlns:a16="http://schemas.microsoft.com/office/drawing/2014/main" xmlns="" id="{8CF3E559-510F-46E9-9575-1EB6EA5ECC87}"/>
                </a:ext>
              </a:extLst>
            </p:cNvPr>
            <p:cNvSpPr/>
            <p:nvPr/>
          </p:nvSpPr>
          <p:spPr>
            <a:xfrm>
              <a:off x="10017577" y="4632824"/>
              <a:ext cx="83350" cy="286123"/>
            </a:xfrm>
            <a:custGeom>
              <a:avLst/>
              <a:gdLst/>
              <a:ahLst/>
              <a:cxnLst/>
              <a:rect l="l" t="t" r="r" b="b"/>
              <a:pathLst>
                <a:path w="83350" h="346989">
                  <a:moveTo>
                    <a:pt x="83350" y="176847"/>
                  </a:moveTo>
                  <a:lnTo>
                    <a:pt x="83350" y="41554"/>
                  </a:lnTo>
                  <a:lnTo>
                    <a:pt x="80887" y="27446"/>
                  </a:lnTo>
                  <a:lnTo>
                    <a:pt x="74073" y="15412"/>
                  </a:lnTo>
                  <a:lnTo>
                    <a:pt x="63770" y="6313"/>
                  </a:lnTo>
                  <a:lnTo>
                    <a:pt x="50841" y="1007"/>
                  </a:lnTo>
                  <a:lnTo>
                    <a:pt x="41681" y="0"/>
                  </a:lnTo>
                  <a:lnTo>
                    <a:pt x="27522" y="2456"/>
                  </a:lnTo>
                  <a:lnTo>
                    <a:pt x="15455" y="9251"/>
                  </a:lnTo>
                  <a:lnTo>
                    <a:pt x="6330" y="19526"/>
                  </a:lnTo>
                  <a:lnTo>
                    <a:pt x="1010" y="32419"/>
                  </a:lnTo>
                  <a:lnTo>
                    <a:pt x="0" y="41554"/>
                  </a:lnTo>
                  <a:lnTo>
                    <a:pt x="0" y="305435"/>
                  </a:lnTo>
                  <a:lnTo>
                    <a:pt x="2462" y="319542"/>
                  </a:lnTo>
                  <a:lnTo>
                    <a:pt x="9277" y="331576"/>
                  </a:lnTo>
                  <a:lnTo>
                    <a:pt x="19579" y="340676"/>
                  </a:lnTo>
                  <a:lnTo>
                    <a:pt x="32508" y="345982"/>
                  </a:lnTo>
                  <a:lnTo>
                    <a:pt x="41668" y="346989"/>
                  </a:lnTo>
                  <a:lnTo>
                    <a:pt x="55828" y="344533"/>
                  </a:lnTo>
                  <a:lnTo>
                    <a:pt x="67894" y="337737"/>
                  </a:lnTo>
                  <a:lnTo>
                    <a:pt x="77019" y="327463"/>
                  </a:lnTo>
                  <a:lnTo>
                    <a:pt x="82339" y="314569"/>
                  </a:lnTo>
                  <a:lnTo>
                    <a:pt x="83350" y="305435"/>
                  </a:lnTo>
                  <a:lnTo>
                    <a:pt x="83350" y="176847"/>
                  </a:lnTo>
                  <a:close/>
                </a:path>
              </a:pathLst>
            </a:custGeom>
            <a:grpFill/>
          </p:spPr>
          <p:txBody>
            <a:bodyPr wrap="square" lIns="0" tIns="0" rIns="0" bIns="0" rtlCol="0">
              <a:noAutofit/>
            </a:bodyPr>
            <a:lstStyle/>
            <a:p>
              <a:endParaRPr dirty="0"/>
            </a:p>
          </p:txBody>
        </p:sp>
        <p:sp>
          <p:nvSpPr>
            <p:cNvPr id="30" name="object 32">
              <a:extLst>
                <a:ext uri="{FF2B5EF4-FFF2-40B4-BE49-F238E27FC236}">
                  <a16:creationId xmlns:a16="http://schemas.microsoft.com/office/drawing/2014/main" xmlns="" id="{9AFB6DEF-EB57-4DC1-B3D4-851425EC2C3F}"/>
                </a:ext>
              </a:extLst>
            </p:cNvPr>
            <p:cNvSpPr/>
            <p:nvPr/>
          </p:nvSpPr>
          <p:spPr>
            <a:xfrm>
              <a:off x="11859768" y="4704149"/>
              <a:ext cx="83337" cy="178698"/>
            </a:xfrm>
            <a:custGeom>
              <a:avLst/>
              <a:gdLst/>
              <a:ahLst/>
              <a:cxnLst/>
              <a:rect l="l" t="t" r="r" b="b"/>
              <a:pathLst>
                <a:path w="83337" h="216712">
                  <a:moveTo>
                    <a:pt x="83337" y="110451"/>
                  </a:moveTo>
                  <a:lnTo>
                    <a:pt x="83337" y="25958"/>
                  </a:lnTo>
                  <a:lnTo>
                    <a:pt x="79839" y="15530"/>
                  </a:lnTo>
                  <a:lnTo>
                    <a:pt x="70335" y="7119"/>
                  </a:lnTo>
                  <a:lnTo>
                    <a:pt x="56311" y="1648"/>
                  </a:lnTo>
                  <a:lnTo>
                    <a:pt x="41668" y="0"/>
                  </a:lnTo>
                  <a:lnTo>
                    <a:pt x="24917" y="2179"/>
                  </a:lnTo>
                  <a:lnTo>
                    <a:pt x="11417" y="8102"/>
                  </a:lnTo>
                  <a:lnTo>
                    <a:pt x="2640" y="16841"/>
                  </a:lnTo>
                  <a:lnTo>
                    <a:pt x="0" y="25958"/>
                  </a:lnTo>
                  <a:lnTo>
                    <a:pt x="0" y="190754"/>
                  </a:lnTo>
                  <a:lnTo>
                    <a:pt x="3497" y="201183"/>
                  </a:lnTo>
                  <a:lnTo>
                    <a:pt x="13000" y="209596"/>
                  </a:lnTo>
                  <a:lnTo>
                    <a:pt x="27024" y="215067"/>
                  </a:lnTo>
                  <a:lnTo>
                    <a:pt x="41656" y="216712"/>
                  </a:lnTo>
                  <a:lnTo>
                    <a:pt x="58405" y="214533"/>
                  </a:lnTo>
                  <a:lnTo>
                    <a:pt x="71908" y="208613"/>
                  </a:lnTo>
                  <a:lnTo>
                    <a:pt x="80691" y="199877"/>
                  </a:lnTo>
                  <a:lnTo>
                    <a:pt x="83337" y="190754"/>
                  </a:lnTo>
                  <a:lnTo>
                    <a:pt x="83337" y="110451"/>
                  </a:lnTo>
                  <a:close/>
                </a:path>
              </a:pathLst>
            </a:custGeom>
            <a:grpFill/>
          </p:spPr>
          <p:txBody>
            <a:bodyPr wrap="square" lIns="0" tIns="0" rIns="0" bIns="0" rtlCol="0">
              <a:noAutofit/>
            </a:bodyPr>
            <a:lstStyle/>
            <a:p>
              <a:endParaRPr dirty="0"/>
            </a:p>
          </p:txBody>
        </p:sp>
        <p:sp>
          <p:nvSpPr>
            <p:cNvPr id="31" name="object 31">
              <a:extLst>
                <a:ext uri="{FF2B5EF4-FFF2-40B4-BE49-F238E27FC236}">
                  <a16:creationId xmlns:a16="http://schemas.microsoft.com/office/drawing/2014/main" xmlns="" id="{25B9D58A-22B9-4882-A0A0-CBD96608224C}"/>
                </a:ext>
              </a:extLst>
            </p:cNvPr>
            <p:cNvSpPr/>
            <p:nvPr/>
          </p:nvSpPr>
          <p:spPr>
            <a:xfrm>
              <a:off x="9819648" y="4369591"/>
              <a:ext cx="83337" cy="720241"/>
            </a:xfrm>
            <a:custGeom>
              <a:avLst/>
              <a:gdLst/>
              <a:ahLst/>
              <a:cxnLst/>
              <a:rect l="l" t="t" r="r" b="b"/>
              <a:pathLst>
                <a:path w="83337" h="873455">
                  <a:moveTo>
                    <a:pt x="83337" y="440080"/>
                  </a:moveTo>
                  <a:lnTo>
                    <a:pt x="83337" y="41567"/>
                  </a:lnTo>
                  <a:lnTo>
                    <a:pt x="80875" y="27454"/>
                  </a:lnTo>
                  <a:lnTo>
                    <a:pt x="74063" y="15418"/>
                  </a:lnTo>
                  <a:lnTo>
                    <a:pt x="63763" y="6317"/>
                  </a:lnTo>
                  <a:lnTo>
                    <a:pt x="50837" y="1009"/>
                  </a:lnTo>
                  <a:lnTo>
                    <a:pt x="41668" y="0"/>
                  </a:lnTo>
                  <a:lnTo>
                    <a:pt x="27519" y="2455"/>
                  </a:lnTo>
                  <a:lnTo>
                    <a:pt x="15453" y="9250"/>
                  </a:lnTo>
                  <a:lnTo>
                    <a:pt x="6330" y="19524"/>
                  </a:lnTo>
                  <a:lnTo>
                    <a:pt x="1011" y="32419"/>
                  </a:lnTo>
                  <a:lnTo>
                    <a:pt x="0" y="41567"/>
                  </a:lnTo>
                  <a:lnTo>
                    <a:pt x="0" y="831888"/>
                  </a:lnTo>
                  <a:lnTo>
                    <a:pt x="19568" y="867135"/>
                  </a:lnTo>
                  <a:lnTo>
                    <a:pt x="41668" y="873455"/>
                  </a:lnTo>
                  <a:lnTo>
                    <a:pt x="55813" y="870998"/>
                  </a:lnTo>
                  <a:lnTo>
                    <a:pt x="67878" y="864201"/>
                  </a:lnTo>
                  <a:lnTo>
                    <a:pt x="77003" y="853925"/>
                  </a:lnTo>
                  <a:lnTo>
                    <a:pt x="82325" y="841032"/>
                  </a:lnTo>
                  <a:lnTo>
                    <a:pt x="83337" y="831888"/>
                  </a:lnTo>
                  <a:lnTo>
                    <a:pt x="83337" y="440080"/>
                  </a:lnTo>
                  <a:close/>
                </a:path>
              </a:pathLst>
            </a:custGeom>
            <a:grpFill/>
          </p:spPr>
          <p:txBody>
            <a:bodyPr wrap="square" lIns="0" tIns="0" rIns="0" bIns="0" rtlCol="0">
              <a:noAutofit/>
            </a:bodyPr>
            <a:lstStyle/>
            <a:p>
              <a:endParaRPr dirty="0"/>
            </a:p>
          </p:txBody>
        </p:sp>
        <p:sp>
          <p:nvSpPr>
            <p:cNvPr id="32" name="object 30">
              <a:extLst>
                <a:ext uri="{FF2B5EF4-FFF2-40B4-BE49-F238E27FC236}">
                  <a16:creationId xmlns:a16="http://schemas.microsoft.com/office/drawing/2014/main" xmlns="" id="{1C3F2B0B-7B53-41B8-BE6C-387CF81FAB7E}"/>
                </a:ext>
              </a:extLst>
            </p:cNvPr>
            <p:cNvSpPr/>
            <p:nvPr/>
          </p:nvSpPr>
          <p:spPr>
            <a:xfrm>
              <a:off x="10422898" y="4369591"/>
              <a:ext cx="83337" cy="720241"/>
            </a:xfrm>
            <a:custGeom>
              <a:avLst/>
              <a:gdLst/>
              <a:ahLst/>
              <a:cxnLst/>
              <a:rect l="l" t="t" r="r" b="b"/>
              <a:pathLst>
                <a:path w="83337" h="873455">
                  <a:moveTo>
                    <a:pt x="83337" y="440080"/>
                  </a:moveTo>
                  <a:lnTo>
                    <a:pt x="83337" y="41567"/>
                  </a:lnTo>
                  <a:lnTo>
                    <a:pt x="80875" y="27454"/>
                  </a:lnTo>
                  <a:lnTo>
                    <a:pt x="74063" y="15418"/>
                  </a:lnTo>
                  <a:lnTo>
                    <a:pt x="63763" y="6317"/>
                  </a:lnTo>
                  <a:lnTo>
                    <a:pt x="50837" y="1009"/>
                  </a:lnTo>
                  <a:lnTo>
                    <a:pt x="41668" y="0"/>
                  </a:lnTo>
                  <a:lnTo>
                    <a:pt x="27519" y="2455"/>
                  </a:lnTo>
                  <a:lnTo>
                    <a:pt x="15453" y="9250"/>
                  </a:lnTo>
                  <a:lnTo>
                    <a:pt x="6330" y="19524"/>
                  </a:lnTo>
                  <a:lnTo>
                    <a:pt x="1011" y="32419"/>
                  </a:lnTo>
                  <a:lnTo>
                    <a:pt x="0" y="41567"/>
                  </a:lnTo>
                  <a:lnTo>
                    <a:pt x="0" y="831888"/>
                  </a:lnTo>
                  <a:lnTo>
                    <a:pt x="19568" y="867135"/>
                  </a:lnTo>
                  <a:lnTo>
                    <a:pt x="41668" y="873455"/>
                  </a:lnTo>
                  <a:lnTo>
                    <a:pt x="55813" y="870998"/>
                  </a:lnTo>
                  <a:lnTo>
                    <a:pt x="67878" y="864201"/>
                  </a:lnTo>
                  <a:lnTo>
                    <a:pt x="77003" y="853925"/>
                  </a:lnTo>
                  <a:lnTo>
                    <a:pt x="82325" y="841032"/>
                  </a:lnTo>
                  <a:lnTo>
                    <a:pt x="83337" y="831888"/>
                  </a:lnTo>
                  <a:lnTo>
                    <a:pt x="83337" y="440080"/>
                  </a:lnTo>
                  <a:close/>
                </a:path>
              </a:pathLst>
            </a:custGeom>
            <a:grpFill/>
          </p:spPr>
          <p:txBody>
            <a:bodyPr wrap="square" lIns="0" tIns="0" rIns="0" bIns="0" rtlCol="0">
              <a:noAutofit/>
            </a:bodyPr>
            <a:lstStyle/>
            <a:p>
              <a:endParaRPr dirty="0"/>
            </a:p>
          </p:txBody>
        </p:sp>
        <p:sp>
          <p:nvSpPr>
            <p:cNvPr id="33" name="object 29">
              <a:extLst>
                <a:ext uri="{FF2B5EF4-FFF2-40B4-BE49-F238E27FC236}">
                  <a16:creationId xmlns:a16="http://schemas.microsoft.com/office/drawing/2014/main" xmlns="" id="{EEB5FA3C-B668-4363-9005-87677FF0BB1C}"/>
                </a:ext>
              </a:extLst>
            </p:cNvPr>
            <p:cNvSpPr/>
            <p:nvPr/>
          </p:nvSpPr>
          <p:spPr>
            <a:xfrm>
              <a:off x="11343772" y="4369591"/>
              <a:ext cx="83337" cy="720241"/>
            </a:xfrm>
            <a:custGeom>
              <a:avLst/>
              <a:gdLst/>
              <a:ahLst/>
              <a:cxnLst/>
              <a:rect l="l" t="t" r="r" b="b"/>
              <a:pathLst>
                <a:path w="83337" h="873455">
                  <a:moveTo>
                    <a:pt x="83337" y="440080"/>
                  </a:moveTo>
                  <a:lnTo>
                    <a:pt x="83337" y="41567"/>
                  </a:lnTo>
                  <a:lnTo>
                    <a:pt x="80875" y="27454"/>
                  </a:lnTo>
                  <a:lnTo>
                    <a:pt x="74063" y="15418"/>
                  </a:lnTo>
                  <a:lnTo>
                    <a:pt x="63763" y="6317"/>
                  </a:lnTo>
                  <a:lnTo>
                    <a:pt x="50837" y="1009"/>
                  </a:lnTo>
                  <a:lnTo>
                    <a:pt x="41668" y="0"/>
                  </a:lnTo>
                  <a:lnTo>
                    <a:pt x="27519" y="2455"/>
                  </a:lnTo>
                  <a:lnTo>
                    <a:pt x="15453" y="9250"/>
                  </a:lnTo>
                  <a:lnTo>
                    <a:pt x="6330" y="19524"/>
                  </a:lnTo>
                  <a:lnTo>
                    <a:pt x="1011" y="32419"/>
                  </a:lnTo>
                  <a:lnTo>
                    <a:pt x="0" y="41567"/>
                  </a:lnTo>
                  <a:lnTo>
                    <a:pt x="0" y="831888"/>
                  </a:lnTo>
                  <a:lnTo>
                    <a:pt x="19568" y="867135"/>
                  </a:lnTo>
                  <a:lnTo>
                    <a:pt x="41668" y="873455"/>
                  </a:lnTo>
                  <a:lnTo>
                    <a:pt x="55813" y="870998"/>
                  </a:lnTo>
                  <a:lnTo>
                    <a:pt x="67878" y="864201"/>
                  </a:lnTo>
                  <a:lnTo>
                    <a:pt x="77003" y="853925"/>
                  </a:lnTo>
                  <a:lnTo>
                    <a:pt x="82325" y="841032"/>
                  </a:lnTo>
                  <a:lnTo>
                    <a:pt x="83337" y="831888"/>
                  </a:lnTo>
                  <a:lnTo>
                    <a:pt x="83337" y="440080"/>
                  </a:lnTo>
                  <a:close/>
                </a:path>
              </a:pathLst>
            </a:custGeom>
            <a:grpFill/>
          </p:spPr>
          <p:txBody>
            <a:bodyPr wrap="square" lIns="0" tIns="0" rIns="0" bIns="0" rtlCol="0">
              <a:noAutofit/>
            </a:bodyPr>
            <a:lstStyle/>
            <a:p>
              <a:endParaRPr dirty="0"/>
            </a:p>
          </p:txBody>
        </p:sp>
        <p:sp>
          <p:nvSpPr>
            <p:cNvPr id="34" name="object 28">
              <a:extLst>
                <a:ext uri="{FF2B5EF4-FFF2-40B4-BE49-F238E27FC236}">
                  <a16:creationId xmlns:a16="http://schemas.microsoft.com/office/drawing/2014/main" xmlns="" id="{06691CA0-3CF6-43F7-9380-ACF41819541E}"/>
                </a:ext>
              </a:extLst>
            </p:cNvPr>
            <p:cNvSpPr/>
            <p:nvPr/>
          </p:nvSpPr>
          <p:spPr>
            <a:xfrm>
              <a:off x="9621707" y="3940129"/>
              <a:ext cx="83337" cy="1428502"/>
            </a:xfrm>
            <a:custGeom>
              <a:avLst/>
              <a:gdLst/>
              <a:ahLst/>
              <a:cxnLst/>
              <a:rect l="l" t="t" r="r" b="b"/>
              <a:pathLst>
                <a:path w="83337" h="1732381">
                  <a:moveTo>
                    <a:pt x="83337" y="869543"/>
                  </a:moveTo>
                  <a:lnTo>
                    <a:pt x="83337" y="41567"/>
                  </a:lnTo>
                  <a:lnTo>
                    <a:pt x="80875" y="27454"/>
                  </a:lnTo>
                  <a:lnTo>
                    <a:pt x="74063" y="15418"/>
                  </a:lnTo>
                  <a:lnTo>
                    <a:pt x="63763" y="6317"/>
                  </a:lnTo>
                  <a:lnTo>
                    <a:pt x="50837" y="1009"/>
                  </a:lnTo>
                  <a:lnTo>
                    <a:pt x="41668" y="0"/>
                  </a:lnTo>
                  <a:lnTo>
                    <a:pt x="27519" y="2455"/>
                  </a:lnTo>
                  <a:lnTo>
                    <a:pt x="15453" y="9250"/>
                  </a:lnTo>
                  <a:lnTo>
                    <a:pt x="6330" y="19524"/>
                  </a:lnTo>
                  <a:lnTo>
                    <a:pt x="1011" y="32419"/>
                  </a:lnTo>
                  <a:lnTo>
                    <a:pt x="0" y="41567"/>
                  </a:lnTo>
                  <a:lnTo>
                    <a:pt x="0" y="1690827"/>
                  </a:lnTo>
                  <a:lnTo>
                    <a:pt x="19574" y="1726065"/>
                  </a:lnTo>
                  <a:lnTo>
                    <a:pt x="41668" y="1732381"/>
                  </a:lnTo>
                  <a:lnTo>
                    <a:pt x="55815" y="1729923"/>
                  </a:lnTo>
                  <a:lnTo>
                    <a:pt x="67882" y="1723125"/>
                  </a:lnTo>
                  <a:lnTo>
                    <a:pt x="77007" y="1712849"/>
                  </a:lnTo>
                  <a:lnTo>
                    <a:pt x="82327" y="1699958"/>
                  </a:lnTo>
                  <a:lnTo>
                    <a:pt x="83337" y="1690827"/>
                  </a:lnTo>
                  <a:lnTo>
                    <a:pt x="83337" y="869543"/>
                  </a:lnTo>
                  <a:close/>
                </a:path>
              </a:pathLst>
            </a:custGeom>
            <a:grpFill/>
          </p:spPr>
          <p:txBody>
            <a:bodyPr wrap="square" lIns="0" tIns="0" rIns="0" bIns="0" rtlCol="0">
              <a:noAutofit/>
            </a:bodyPr>
            <a:lstStyle/>
            <a:p>
              <a:endParaRPr dirty="0"/>
            </a:p>
          </p:txBody>
        </p:sp>
        <p:sp>
          <p:nvSpPr>
            <p:cNvPr id="35" name="object 27">
              <a:extLst>
                <a:ext uri="{FF2B5EF4-FFF2-40B4-BE49-F238E27FC236}">
                  <a16:creationId xmlns:a16="http://schemas.microsoft.com/office/drawing/2014/main" xmlns="" id="{3D00DA4C-DF3E-4B6E-B397-490030B918B3}"/>
                </a:ext>
              </a:extLst>
            </p:cNvPr>
            <p:cNvSpPr/>
            <p:nvPr/>
          </p:nvSpPr>
          <p:spPr>
            <a:xfrm>
              <a:off x="10983881" y="3940129"/>
              <a:ext cx="83337" cy="1428502"/>
            </a:xfrm>
            <a:custGeom>
              <a:avLst/>
              <a:gdLst/>
              <a:ahLst/>
              <a:cxnLst/>
              <a:rect l="l" t="t" r="r" b="b"/>
              <a:pathLst>
                <a:path w="83337" h="1732381">
                  <a:moveTo>
                    <a:pt x="83337" y="869543"/>
                  </a:moveTo>
                  <a:lnTo>
                    <a:pt x="83337" y="41567"/>
                  </a:lnTo>
                  <a:lnTo>
                    <a:pt x="80876" y="27454"/>
                  </a:lnTo>
                  <a:lnTo>
                    <a:pt x="74067" y="15418"/>
                  </a:lnTo>
                  <a:lnTo>
                    <a:pt x="63768" y="6317"/>
                  </a:lnTo>
                  <a:lnTo>
                    <a:pt x="50841" y="1009"/>
                  </a:lnTo>
                  <a:lnTo>
                    <a:pt x="41668" y="0"/>
                  </a:lnTo>
                  <a:lnTo>
                    <a:pt x="27519" y="2455"/>
                  </a:lnTo>
                  <a:lnTo>
                    <a:pt x="15453" y="9250"/>
                  </a:lnTo>
                  <a:lnTo>
                    <a:pt x="6330" y="19524"/>
                  </a:lnTo>
                  <a:lnTo>
                    <a:pt x="1011" y="32419"/>
                  </a:lnTo>
                  <a:lnTo>
                    <a:pt x="0" y="41567"/>
                  </a:lnTo>
                  <a:lnTo>
                    <a:pt x="0" y="1690827"/>
                  </a:lnTo>
                  <a:lnTo>
                    <a:pt x="19574" y="1726065"/>
                  </a:lnTo>
                  <a:lnTo>
                    <a:pt x="41668" y="1732381"/>
                  </a:lnTo>
                  <a:lnTo>
                    <a:pt x="55820" y="1729923"/>
                  </a:lnTo>
                  <a:lnTo>
                    <a:pt x="67887" y="1723125"/>
                  </a:lnTo>
                  <a:lnTo>
                    <a:pt x="77010" y="1712849"/>
                  </a:lnTo>
                  <a:lnTo>
                    <a:pt x="82327" y="1699958"/>
                  </a:lnTo>
                  <a:lnTo>
                    <a:pt x="83337" y="1690827"/>
                  </a:lnTo>
                  <a:lnTo>
                    <a:pt x="83337" y="869543"/>
                  </a:lnTo>
                  <a:close/>
                </a:path>
              </a:pathLst>
            </a:custGeom>
            <a:grpFill/>
          </p:spPr>
          <p:txBody>
            <a:bodyPr wrap="square" lIns="0" tIns="0" rIns="0" bIns="0" rtlCol="0">
              <a:noAutofit/>
            </a:bodyPr>
            <a:lstStyle/>
            <a:p>
              <a:endParaRPr dirty="0"/>
            </a:p>
          </p:txBody>
        </p:sp>
        <p:sp>
          <p:nvSpPr>
            <p:cNvPr id="36" name="object 26">
              <a:extLst>
                <a:ext uri="{FF2B5EF4-FFF2-40B4-BE49-F238E27FC236}">
                  <a16:creationId xmlns:a16="http://schemas.microsoft.com/office/drawing/2014/main" xmlns="" id="{3668DA9F-7C34-4EFB-B96E-C48F9D94F676}"/>
                </a:ext>
              </a:extLst>
            </p:cNvPr>
            <p:cNvSpPr/>
            <p:nvPr/>
          </p:nvSpPr>
          <p:spPr>
            <a:xfrm>
              <a:off x="9225824" y="4242603"/>
              <a:ext cx="83350" cy="929665"/>
            </a:xfrm>
            <a:custGeom>
              <a:avLst/>
              <a:gdLst/>
              <a:ahLst/>
              <a:cxnLst/>
              <a:rect l="l" t="t" r="r" b="b"/>
              <a:pathLst>
                <a:path w="83350" h="1127429">
                  <a:moveTo>
                    <a:pt x="83350" y="567067"/>
                  </a:moveTo>
                  <a:lnTo>
                    <a:pt x="83350" y="41554"/>
                  </a:lnTo>
                  <a:lnTo>
                    <a:pt x="80887" y="27446"/>
                  </a:lnTo>
                  <a:lnTo>
                    <a:pt x="74073" y="15412"/>
                  </a:lnTo>
                  <a:lnTo>
                    <a:pt x="63770" y="6313"/>
                  </a:lnTo>
                  <a:lnTo>
                    <a:pt x="50841" y="1007"/>
                  </a:lnTo>
                  <a:lnTo>
                    <a:pt x="41681" y="0"/>
                  </a:lnTo>
                  <a:lnTo>
                    <a:pt x="6330" y="19526"/>
                  </a:lnTo>
                  <a:lnTo>
                    <a:pt x="0" y="41554"/>
                  </a:lnTo>
                  <a:lnTo>
                    <a:pt x="0" y="1085875"/>
                  </a:lnTo>
                  <a:lnTo>
                    <a:pt x="19579" y="1121116"/>
                  </a:lnTo>
                  <a:lnTo>
                    <a:pt x="41668" y="1127429"/>
                  </a:lnTo>
                  <a:lnTo>
                    <a:pt x="77019" y="1107903"/>
                  </a:lnTo>
                  <a:lnTo>
                    <a:pt x="83350" y="1085875"/>
                  </a:lnTo>
                  <a:lnTo>
                    <a:pt x="83350" y="567067"/>
                  </a:lnTo>
                  <a:close/>
                </a:path>
              </a:pathLst>
            </a:custGeom>
            <a:grpFill/>
          </p:spPr>
          <p:txBody>
            <a:bodyPr wrap="square" lIns="0" tIns="0" rIns="0" bIns="0" rtlCol="0">
              <a:noAutofit/>
            </a:bodyPr>
            <a:lstStyle/>
            <a:p>
              <a:endParaRPr dirty="0"/>
            </a:p>
          </p:txBody>
        </p:sp>
        <p:sp>
          <p:nvSpPr>
            <p:cNvPr id="37" name="object 25">
              <a:extLst>
                <a:ext uri="{FF2B5EF4-FFF2-40B4-BE49-F238E27FC236}">
                  <a16:creationId xmlns:a16="http://schemas.microsoft.com/office/drawing/2014/main" xmlns="" id="{AABB8118-8368-4B20-8DFD-95D88D3F5AC9}"/>
                </a:ext>
              </a:extLst>
            </p:cNvPr>
            <p:cNvSpPr/>
            <p:nvPr/>
          </p:nvSpPr>
          <p:spPr>
            <a:xfrm>
              <a:off x="9027896" y="4443479"/>
              <a:ext cx="83337" cy="598386"/>
            </a:xfrm>
            <a:custGeom>
              <a:avLst/>
              <a:gdLst/>
              <a:ahLst/>
              <a:cxnLst/>
              <a:rect l="l" t="t" r="r" b="b"/>
              <a:pathLst>
                <a:path w="83337" h="725677">
                  <a:moveTo>
                    <a:pt x="83337" y="366191"/>
                  </a:moveTo>
                  <a:lnTo>
                    <a:pt x="83337" y="41554"/>
                  </a:lnTo>
                  <a:lnTo>
                    <a:pt x="80874" y="27446"/>
                  </a:lnTo>
                  <a:lnTo>
                    <a:pt x="74060" y="15412"/>
                  </a:lnTo>
                  <a:lnTo>
                    <a:pt x="63757" y="6313"/>
                  </a:lnTo>
                  <a:lnTo>
                    <a:pt x="50828" y="1007"/>
                  </a:lnTo>
                  <a:lnTo>
                    <a:pt x="41668" y="0"/>
                  </a:lnTo>
                  <a:lnTo>
                    <a:pt x="27522" y="2456"/>
                  </a:lnTo>
                  <a:lnTo>
                    <a:pt x="15455" y="9251"/>
                  </a:lnTo>
                  <a:lnTo>
                    <a:pt x="6330" y="19526"/>
                  </a:lnTo>
                  <a:lnTo>
                    <a:pt x="1010" y="32419"/>
                  </a:lnTo>
                  <a:lnTo>
                    <a:pt x="0" y="41554"/>
                  </a:lnTo>
                  <a:lnTo>
                    <a:pt x="0" y="684110"/>
                  </a:lnTo>
                  <a:lnTo>
                    <a:pt x="9274" y="710254"/>
                  </a:lnTo>
                  <a:lnTo>
                    <a:pt x="32500" y="724668"/>
                  </a:lnTo>
                  <a:lnTo>
                    <a:pt x="41668" y="725678"/>
                  </a:lnTo>
                  <a:lnTo>
                    <a:pt x="55813" y="723220"/>
                  </a:lnTo>
                  <a:lnTo>
                    <a:pt x="67878" y="716423"/>
                  </a:lnTo>
                  <a:lnTo>
                    <a:pt x="77003" y="706148"/>
                  </a:lnTo>
                  <a:lnTo>
                    <a:pt x="82325" y="693254"/>
                  </a:lnTo>
                  <a:lnTo>
                    <a:pt x="83337" y="684110"/>
                  </a:lnTo>
                  <a:lnTo>
                    <a:pt x="83337" y="366191"/>
                  </a:lnTo>
                  <a:close/>
                </a:path>
              </a:pathLst>
            </a:custGeom>
            <a:grpFill/>
          </p:spPr>
          <p:txBody>
            <a:bodyPr wrap="square" lIns="0" tIns="0" rIns="0" bIns="0" rtlCol="0">
              <a:noAutofit/>
            </a:bodyPr>
            <a:lstStyle/>
            <a:p>
              <a:endParaRPr dirty="0"/>
            </a:p>
          </p:txBody>
        </p:sp>
        <p:sp>
          <p:nvSpPr>
            <p:cNvPr id="38" name="object 24">
              <a:extLst>
                <a:ext uri="{FF2B5EF4-FFF2-40B4-BE49-F238E27FC236}">
                  <a16:creationId xmlns:a16="http://schemas.microsoft.com/office/drawing/2014/main" xmlns="" id="{501DF289-EE0D-4400-880C-964045E1CE8D}"/>
                </a:ext>
              </a:extLst>
            </p:cNvPr>
            <p:cNvSpPr/>
            <p:nvPr/>
          </p:nvSpPr>
          <p:spPr>
            <a:xfrm>
              <a:off x="11161969" y="4443479"/>
              <a:ext cx="83337" cy="598386"/>
            </a:xfrm>
            <a:custGeom>
              <a:avLst/>
              <a:gdLst/>
              <a:ahLst/>
              <a:cxnLst/>
              <a:rect l="l" t="t" r="r" b="b"/>
              <a:pathLst>
                <a:path w="83337" h="725677">
                  <a:moveTo>
                    <a:pt x="83337" y="366191"/>
                  </a:moveTo>
                  <a:lnTo>
                    <a:pt x="83337" y="41554"/>
                  </a:lnTo>
                  <a:lnTo>
                    <a:pt x="80874" y="27446"/>
                  </a:lnTo>
                  <a:lnTo>
                    <a:pt x="74060" y="15412"/>
                  </a:lnTo>
                  <a:lnTo>
                    <a:pt x="63757" y="6313"/>
                  </a:lnTo>
                  <a:lnTo>
                    <a:pt x="50828" y="1007"/>
                  </a:lnTo>
                  <a:lnTo>
                    <a:pt x="41668" y="0"/>
                  </a:lnTo>
                  <a:lnTo>
                    <a:pt x="27517" y="2456"/>
                  </a:lnTo>
                  <a:lnTo>
                    <a:pt x="15449" y="9251"/>
                  </a:lnTo>
                  <a:lnTo>
                    <a:pt x="6327" y="19526"/>
                  </a:lnTo>
                  <a:lnTo>
                    <a:pt x="1009" y="32419"/>
                  </a:lnTo>
                  <a:lnTo>
                    <a:pt x="0" y="41554"/>
                  </a:lnTo>
                  <a:lnTo>
                    <a:pt x="0" y="684110"/>
                  </a:lnTo>
                  <a:lnTo>
                    <a:pt x="9270" y="710254"/>
                  </a:lnTo>
                  <a:lnTo>
                    <a:pt x="32496" y="724668"/>
                  </a:lnTo>
                  <a:lnTo>
                    <a:pt x="41668" y="725678"/>
                  </a:lnTo>
                  <a:lnTo>
                    <a:pt x="55813" y="723220"/>
                  </a:lnTo>
                  <a:lnTo>
                    <a:pt x="67878" y="716423"/>
                  </a:lnTo>
                  <a:lnTo>
                    <a:pt x="77003" y="706148"/>
                  </a:lnTo>
                  <a:lnTo>
                    <a:pt x="82325" y="693254"/>
                  </a:lnTo>
                  <a:lnTo>
                    <a:pt x="83337" y="684110"/>
                  </a:lnTo>
                  <a:lnTo>
                    <a:pt x="83337" y="366191"/>
                  </a:lnTo>
                  <a:close/>
                </a:path>
              </a:pathLst>
            </a:custGeom>
            <a:grpFill/>
          </p:spPr>
          <p:txBody>
            <a:bodyPr wrap="square" lIns="0" tIns="0" rIns="0" bIns="0" rtlCol="0">
              <a:noAutofit/>
            </a:bodyPr>
            <a:lstStyle/>
            <a:p>
              <a:endParaRPr dirty="0"/>
            </a:p>
          </p:txBody>
        </p:sp>
        <p:sp>
          <p:nvSpPr>
            <p:cNvPr id="39" name="object 23">
              <a:extLst>
                <a:ext uri="{FF2B5EF4-FFF2-40B4-BE49-F238E27FC236}">
                  <a16:creationId xmlns:a16="http://schemas.microsoft.com/office/drawing/2014/main" xmlns="" id="{1DBBD044-3F6C-43AE-9EEB-285A1A66535E}"/>
                </a:ext>
              </a:extLst>
            </p:cNvPr>
            <p:cNvSpPr/>
            <p:nvPr/>
          </p:nvSpPr>
          <p:spPr>
            <a:xfrm>
              <a:off x="10610614" y="4443479"/>
              <a:ext cx="83337" cy="598386"/>
            </a:xfrm>
            <a:custGeom>
              <a:avLst/>
              <a:gdLst/>
              <a:ahLst/>
              <a:cxnLst/>
              <a:rect l="l" t="t" r="r" b="b"/>
              <a:pathLst>
                <a:path w="83337" h="725677">
                  <a:moveTo>
                    <a:pt x="83337" y="366191"/>
                  </a:moveTo>
                  <a:lnTo>
                    <a:pt x="83337" y="41554"/>
                  </a:lnTo>
                  <a:lnTo>
                    <a:pt x="80874" y="27446"/>
                  </a:lnTo>
                  <a:lnTo>
                    <a:pt x="74060" y="15412"/>
                  </a:lnTo>
                  <a:lnTo>
                    <a:pt x="63757" y="6313"/>
                  </a:lnTo>
                  <a:lnTo>
                    <a:pt x="50828" y="1007"/>
                  </a:lnTo>
                  <a:lnTo>
                    <a:pt x="41668" y="0"/>
                  </a:lnTo>
                  <a:lnTo>
                    <a:pt x="27517" y="2456"/>
                  </a:lnTo>
                  <a:lnTo>
                    <a:pt x="15449" y="9251"/>
                  </a:lnTo>
                  <a:lnTo>
                    <a:pt x="6327" y="19526"/>
                  </a:lnTo>
                  <a:lnTo>
                    <a:pt x="1009" y="32419"/>
                  </a:lnTo>
                  <a:lnTo>
                    <a:pt x="0" y="41554"/>
                  </a:lnTo>
                  <a:lnTo>
                    <a:pt x="0" y="684110"/>
                  </a:lnTo>
                  <a:lnTo>
                    <a:pt x="9270" y="710254"/>
                  </a:lnTo>
                  <a:lnTo>
                    <a:pt x="32496" y="724668"/>
                  </a:lnTo>
                  <a:lnTo>
                    <a:pt x="41668" y="725678"/>
                  </a:lnTo>
                  <a:lnTo>
                    <a:pt x="55813" y="723220"/>
                  </a:lnTo>
                  <a:lnTo>
                    <a:pt x="67878" y="716423"/>
                  </a:lnTo>
                  <a:lnTo>
                    <a:pt x="77003" y="706148"/>
                  </a:lnTo>
                  <a:lnTo>
                    <a:pt x="82325" y="693254"/>
                  </a:lnTo>
                  <a:lnTo>
                    <a:pt x="83337" y="684110"/>
                  </a:lnTo>
                  <a:lnTo>
                    <a:pt x="83337" y="366191"/>
                  </a:lnTo>
                  <a:close/>
                </a:path>
              </a:pathLst>
            </a:custGeom>
            <a:grpFill/>
          </p:spPr>
          <p:txBody>
            <a:bodyPr wrap="square" lIns="0" tIns="0" rIns="0" bIns="0" rtlCol="0">
              <a:noAutofit/>
            </a:bodyPr>
            <a:lstStyle/>
            <a:p>
              <a:endParaRPr dirty="0"/>
            </a:p>
          </p:txBody>
        </p:sp>
        <p:sp>
          <p:nvSpPr>
            <p:cNvPr id="40" name="object 22">
              <a:extLst>
                <a:ext uri="{FF2B5EF4-FFF2-40B4-BE49-F238E27FC236}">
                  <a16:creationId xmlns:a16="http://schemas.microsoft.com/office/drawing/2014/main" xmlns="" id="{E3B9548C-FAF0-4B58-9C73-772D337DB1F2}"/>
                </a:ext>
              </a:extLst>
            </p:cNvPr>
            <p:cNvSpPr/>
            <p:nvPr/>
          </p:nvSpPr>
          <p:spPr>
            <a:xfrm>
              <a:off x="11538192" y="4443479"/>
              <a:ext cx="83337" cy="598386"/>
            </a:xfrm>
            <a:custGeom>
              <a:avLst/>
              <a:gdLst/>
              <a:ahLst/>
              <a:cxnLst/>
              <a:rect l="l" t="t" r="r" b="b"/>
              <a:pathLst>
                <a:path w="83337" h="725677">
                  <a:moveTo>
                    <a:pt x="83337" y="366191"/>
                  </a:moveTo>
                  <a:lnTo>
                    <a:pt x="83337" y="41554"/>
                  </a:lnTo>
                  <a:lnTo>
                    <a:pt x="80874" y="27446"/>
                  </a:lnTo>
                  <a:lnTo>
                    <a:pt x="74060" y="15412"/>
                  </a:lnTo>
                  <a:lnTo>
                    <a:pt x="63757" y="6313"/>
                  </a:lnTo>
                  <a:lnTo>
                    <a:pt x="50828" y="1007"/>
                  </a:lnTo>
                  <a:lnTo>
                    <a:pt x="41668" y="0"/>
                  </a:lnTo>
                  <a:lnTo>
                    <a:pt x="27517" y="2456"/>
                  </a:lnTo>
                  <a:lnTo>
                    <a:pt x="15449" y="9251"/>
                  </a:lnTo>
                  <a:lnTo>
                    <a:pt x="6327" y="19526"/>
                  </a:lnTo>
                  <a:lnTo>
                    <a:pt x="1009" y="32419"/>
                  </a:lnTo>
                  <a:lnTo>
                    <a:pt x="0" y="41554"/>
                  </a:lnTo>
                  <a:lnTo>
                    <a:pt x="0" y="684110"/>
                  </a:lnTo>
                  <a:lnTo>
                    <a:pt x="9270" y="710254"/>
                  </a:lnTo>
                  <a:lnTo>
                    <a:pt x="32496" y="724668"/>
                  </a:lnTo>
                  <a:lnTo>
                    <a:pt x="41668" y="725678"/>
                  </a:lnTo>
                  <a:lnTo>
                    <a:pt x="55813" y="723220"/>
                  </a:lnTo>
                  <a:lnTo>
                    <a:pt x="67878" y="716423"/>
                  </a:lnTo>
                  <a:lnTo>
                    <a:pt x="77003" y="706148"/>
                  </a:lnTo>
                  <a:lnTo>
                    <a:pt x="82325" y="693254"/>
                  </a:lnTo>
                  <a:lnTo>
                    <a:pt x="83337" y="684110"/>
                  </a:lnTo>
                  <a:lnTo>
                    <a:pt x="83337" y="366191"/>
                  </a:lnTo>
                  <a:close/>
                </a:path>
              </a:pathLst>
            </a:custGeom>
            <a:grpFill/>
          </p:spPr>
          <p:txBody>
            <a:bodyPr wrap="square" lIns="0" tIns="0" rIns="0" bIns="0" rtlCol="0">
              <a:noAutofit/>
            </a:bodyPr>
            <a:lstStyle/>
            <a:p>
              <a:endParaRPr dirty="0"/>
            </a:p>
          </p:txBody>
        </p:sp>
        <p:sp>
          <p:nvSpPr>
            <p:cNvPr id="41" name="object 21">
              <a:extLst>
                <a:ext uri="{FF2B5EF4-FFF2-40B4-BE49-F238E27FC236}">
                  <a16:creationId xmlns:a16="http://schemas.microsoft.com/office/drawing/2014/main" xmlns="" id="{A56F3AFE-6715-414C-BA68-DB57B121DDC6}"/>
                </a:ext>
              </a:extLst>
            </p:cNvPr>
            <p:cNvSpPr/>
            <p:nvPr/>
          </p:nvSpPr>
          <p:spPr>
            <a:xfrm>
              <a:off x="8829944" y="3896262"/>
              <a:ext cx="83350" cy="1500845"/>
            </a:xfrm>
            <a:custGeom>
              <a:avLst/>
              <a:gdLst/>
              <a:ahLst/>
              <a:cxnLst/>
              <a:rect l="l" t="t" r="r" b="b"/>
              <a:pathLst>
                <a:path w="83350" h="1820113">
                  <a:moveTo>
                    <a:pt x="83350" y="913409"/>
                  </a:moveTo>
                  <a:lnTo>
                    <a:pt x="83350" y="41554"/>
                  </a:lnTo>
                  <a:lnTo>
                    <a:pt x="80887" y="27446"/>
                  </a:lnTo>
                  <a:lnTo>
                    <a:pt x="74073" y="15412"/>
                  </a:lnTo>
                  <a:lnTo>
                    <a:pt x="63770" y="6313"/>
                  </a:lnTo>
                  <a:lnTo>
                    <a:pt x="50841" y="1007"/>
                  </a:lnTo>
                  <a:lnTo>
                    <a:pt x="41681" y="0"/>
                  </a:lnTo>
                  <a:lnTo>
                    <a:pt x="6334" y="19520"/>
                  </a:lnTo>
                  <a:lnTo>
                    <a:pt x="0" y="41554"/>
                  </a:lnTo>
                  <a:lnTo>
                    <a:pt x="0" y="1778558"/>
                  </a:lnTo>
                  <a:lnTo>
                    <a:pt x="19577" y="1813796"/>
                  </a:lnTo>
                  <a:lnTo>
                    <a:pt x="41681" y="1820113"/>
                  </a:lnTo>
                  <a:lnTo>
                    <a:pt x="55828" y="1817656"/>
                  </a:lnTo>
                  <a:lnTo>
                    <a:pt x="67894" y="1810861"/>
                  </a:lnTo>
                  <a:lnTo>
                    <a:pt x="77019" y="1800587"/>
                  </a:lnTo>
                  <a:lnTo>
                    <a:pt x="82339" y="1787693"/>
                  </a:lnTo>
                  <a:lnTo>
                    <a:pt x="83350" y="1778558"/>
                  </a:lnTo>
                  <a:lnTo>
                    <a:pt x="83350" y="913409"/>
                  </a:lnTo>
                  <a:close/>
                </a:path>
              </a:pathLst>
            </a:custGeom>
            <a:grpFill/>
          </p:spPr>
          <p:txBody>
            <a:bodyPr wrap="square" lIns="0" tIns="0" rIns="0" bIns="0" rtlCol="0">
              <a:noAutofit/>
            </a:bodyPr>
            <a:lstStyle/>
            <a:p>
              <a:endParaRPr dirty="0"/>
            </a:p>
          </p:txBody>
        </p:sp>
        <p:sp>
          <p:nvSpPr>
            <p:cNvPr id="42" name="object 20">
              <a:extLst>
                <a:ext uri="{FF2B5EF4-FFF2-40B4-BE49-F238E27FC236}">
                  <a16:creationId xmlns:a16="http://schemas.microsoft.com/office/drawing/2014/main" xmlns="" id="{DAB802A5-52B5-4F1D-B699-B76692557CEB}"/>
                </a:ext>
              </a:extLst>
            </p:cNvPr>
            <p:cNvSpPr/>
            <p:nvPr/>
          </p:nvSpPr>
          <p:spPr>
            <a:xfrm>
              <a:off x="8632015" y="4242603"/>
              <a:ext cx="83337" cy="929665"/>
            </a:xfrm>
            <a:custGeom>
              <a:avLst/>
              <a:gdLst/>
              <a:ahLst/>
              <a:cxnLst/>
              <a:rect l="l" t="t" r="r" b="b"/>
              <a:pathLst>
                <a:path w="83337" h="1127429">
                  <a:moveTo>
                    <a:pt x="83337" y="567067"/>
                  </a:moveTo>
                  <a:lnTo>
                    <a:pt x="83337" y="41554"/>
                  </a:lnTo>
                  <a:lnTo>
                    <a:pt x="80874" y="27446"/>
                  </a:lnTo>
                  <a:lnTo>
                    <a:pt x="74060" y="15412"/>
                  </a:lnTo>
                  <a:lnTo>
                    <a:pt x="63757" y="6313"/>
                  </a:lnTo>
                  <a:lnTo>
                    <a:pt x="50828" y="1007"/>
                  </a:lnTo>
                  <a:lnTo>
                    <a:pt x="41668" y="0"/>
                  </a:lnTo>
                  <a:lnTo>
                    <a:pt x="27522" y="2456"/>
                  </a:lnTo>
                  <a:lnTo>
                    <a:pt x="15455" y="9251"/>
                  </a:lnTo>
                  <a:lnTo>
                    <a:pt x="6330" y="19526"/>
                  </a:lnTo>
                  <a:lnTo>
                    <a:pt x="1010" y="32419"/>
                  </a:lnTo>
                  <a:lnTo>
                    <a:pt x="0" y="41554"/>
                  </a:lnTo>
                  <a:lnTo>
                    <a:pt x="0" y="1085875"/>
                  </a:lnTo>
                  <a:lnTo>
                    <a:pt x="19579" y="1121116"/>
                  </a:lnTo>
                  <a:lnTo>
                    <a:pt x="41668" y="1127429"/>
                  </a:lnTo>
                  <a:lnTo>
                    <a:pt x="55815" y="1124973"/>
                  </a:lnTo>
                  <a:lnTo>
                    <a:pt x="67882" y="1118178"/>
                  </a:lnTo>
                  <a:lnTo>
                    <a:pt x="77007" y="1107903"/>
                  </a:lnTo>
                  <a:lnTo>
                    <a:pt x="82327" y="1095010"/>
                  </a:lnTo>
                  <a:lnTo>
                    <a:pt x="83337" y="1085875"/>
                  </a:lnTo>
                  <a:lnTo>
                    <a:pt x="83337" y="567067"/>
                  </a:lnTo>
                  <a:close/>
                </a:path>
              </a:pathLst>
            </a:custGeom>
            <a:grpFill/>
          </p:spPr>
          <p:txBody>
            <a:bodyPr wrap="square" lIns="0" tIns="0" rIns="0" bIns="0" rtlCol="0">
              <a:noAutofit/>
            </a:bodyPr>
            <a:lstStyle/>
            <a:p>
              <a:endParaRPr dirty="0"/>
            </a:p>
          </p:txBody>
        </p:sp>
        <p:sp>
          <p:nvSpPr>
            <p:cNvPr id="43" name="object 19">
              <a:extLst>
                <a:ext uri="{FF2B5EF4-FFF2-40B4-BE49-F238E27FC236}">
                  <a16:creationId xmlns:a16="http://schemas.microsoft.com/office/drawing/2014/main" xmlns="" id="{E698FFCE-E3B0-4E40-A2D2-5D7E3232F04A}"/>
                </a:ext>
              </a:extLst>
            </p:cNvPr>
            <p:cNvSpPr/>
            <p:nvPr/>
          </p:nvSpPr>
          <p:spPr>
            <a:xfrm>
              <a:off x="8439543" y="3578639"/>
              <a:ext cx="83337" cy="2024658"/>
            </a:xfrm>
            <a:custGeom>
              <a:avLst/>
              <a:gdLst/>
              <a:ahLst/>
              <a:cxnLst/>
              <a:rect l="l" t="t" r="r" b="b"/>
              <a:pathLst>
                <a:path w="83337" h="2455354">
                  <a:moveTo>
                    <a:pt x="41668" y="2455354"/>
                  </a:moveTo>
                  <a:lnTo>
                    <a:pt x="77007" y="2435828"/>
                  </a:lnTo>
                  <a:lnTo>
                    <a:pt x="83337" y="2413800"/>
                  </a:lnTo>
                  <a:lnTo>
                    <a:pt x="83337" y="41567"/>
                  </a:lnTo>
                  <a:lnTo>
                    <a:pt x="63763" y="6317"/>
                  </a:lnTo>
                  <a:lnTo>
                    <a:pt x="41668" y="0"/>
                  </a:lnTo>
                  <a:lnTo>
                    <a:pt x="27524" y="2455"/>
                  </a:lnTo>
                  <a:lnTo>
                    <a:pt x="15458" y="9250"/>
                  </a:lnTo>
                  <a:lnTo>
                    <a:pt x="6333" y="19524"/>
                  </a:lnTo>
                  <a:lnTo>
                    <a:pt x="1012" y="32419"/>
                  </a:lnTo>
                  <a:lnTo>
                    <a:pt x="0" y="41567"/>
                  </a:lnTo>
                  <a:lnTo>
                    <a:pt x="0" y="2413800"/>
                  </a:lnTo>
                  <a:lnTo>
                    <a:pt x="19579" y="2449041"/>
                  </a:lnTo>
                  <a:lnTo>
                    <a:pt x="41668" y="2455354"/>
                  </a:lnTo>
                  <a:close/>
                </a:path>
              </a:pathLst>
            </a:custGeom>
            <a:grpFill/>
          </p:spPr>
          <p:txBody>
            <a:bodyPr wrap="square" lIns="0" tIns="0" rIns="0" bIns="0" rtlCol="0">
              <a:noAutofit/>
            </a:bodyPr>
            <a:lstStyle/>
            <a:p>
              <a:endParaRPr dirty="0"/>
            </a:p>
          </p:txBody>
        </p:sp>
        <p:sp>
          <p:nvSpPr>
            <p:cNvPr id="44" name="object 18">
              <a:extLst>
                <a:ext uri="{FF2B5EF4-FFF2-40B4-BE49-F238E27FC236}">
                  <a16:creationId xmlns:a16="http://schemas.microsoft.com/office/drawing/2014/main" xmlns="" id="{33FF01C3-088D-4F8C-82F4-8AC63F48DFF4}"/>
                </a:ext>
              </a:extLst>
            </p:cNvPr>
            <p:cNvSpPr/>
            <p:nvPr/>
          </p:nvSpPr>
          <p:spPr>
            <a:xfrm>
              <a:off x="5409777" y="4632824"/>
              <a:ext cx="83337" cy="286123"/>
            </a:xfrm>
            <a:custGeom>
              <a:avLst/>
              <a:gdLst/>
              <a:ahLst/>
              <a:cxnLst/>
              <a:rect l="l" t="t" r="r" b="b"/>
              <a:pathLst>
                <a:path w="83337" h="346989">
                  <a:moveTo>
                    <a:pt x="0" y="176847"/>
                  </a:moveTo>
                  <a:lnTo>
                    <a:pt x="0" y="305435"/>
                  </a:lnTo>
                  <a:lnTo>
                    <a:pt x="1010" y="314569"/>
                  </a:lnTo>
                  <a:lnTo>
                    <a:pt x="6330" y="327463"/>
                  </a:lnTo>
                  <a:lnTo>
                    <a:pt x="15455" y="337737"/>
                  </a:lnTo>
                  <a:lnTo>
                    <a:pt x="27522" y="344533"/>
                  </a:lnTo>
                  <a:lnTo>
                    <a:pt x="41668" y="346989"/>
                  </a:lnTo>
                  <a:lnTo>
                    <a:pt x="63763" y="340676"/>
                  </a:lnTo>
                  <a:lnTo>
                    <a:pt x="74064" y="331576"/>
                  </a:lnTo>
                  <a:lnTo>
                    <a:pt x="80875" y="319542"/>
                  </a:lnTo>
                  <a:lnTo>
                    <a:pt x="83337" y="305435"/>
                  </a:lnTo>
                  <a:lnTo>
                    <a:pt x="83337" y="41554"/>
                  </a:lnTo>
                  <a:lnTo>
                    <a:pt x="77010" y="19526"/>
                  </a:lnTo>
                  <a:lnTo>
                    <a:pt x="67887" y="9251"/>
                  </a:lnTo>
                  <a:lnTo>
                    <a:pt x="55820" y="2456"/>
                  </a:lnTo>
                  <a:lnTo>
                    <a:pt x="41668" y="0"/>
                  </a:lnTo>
                  <a:lnTo>
                    <a:pt x="32508" y="1007"/>
                  </a:lnTo>
                  <a:lnTo>
                    <a:pt x="19579" y="6313"/>
                  </a:lnTo>
                  <a:lnTo>
                    <a:pt x="9277" y="15412"/>
                  </a:lnTo>
                  <a:lnTo>
                    <a:pt x="2462" y="27446"/>
                  </a:lnTo>
                  <a:lnTo>
                    <a:pt x="0" y="41554"/>
                  </a:lnTo>
                  <a:lnTo>
                    <a:pt x="0" y="176847"/>
                  </a:lnTo>
                  <a:close/>
                </a:path>
              </a:pathLst>
            </a:custGeom>
            <a:grpFill/>
          </p:spPr>
          <p:txBody>
            <a:bodyPr wrap="square" lIns="0" tIns="0" rIns="0" bIns="0" rtlCol="0">
              <a:noAutofit/>
            </a:bodyPr>
            <a:lstStyle/>
            <a:p>
              <a:endParaRPr dirty="0"/>
            </a:p>
          </p:txBody>
        </p:sp>
        <p:sp>
          <p:nvSpPr>
            <p:cNvPr id="45" name="object 17">
              <a:extLst>
                <a:ext uri="{FF2B5EF4-FFF2-40B4-BE49-F238E27FC236}">
                  <a16:creationId xmlns:a16="http://schemas.microsoft.com/office/drawing/2014/main" xmlns="" id="{FB6B04B3-7455-463D-A7CD-F14E06BB370A}"/>
                </a:ext>
              </a:extLst>
            </p:cNvPr>
            <p:cNvSpPr/>
            <p:nvPr/>
          </p:nvSpPr>
          <p:spPr>
            <a:xfrm>
              <a:off x="6311410" y="4632824"/>
              <a:ext cx="83337" cy="286123"/>
            </a:xfrm>
            <a:custGeom>
              <a:avLst/>
              <a:gdLst/>
              <a:ahLst/>
              <a:cxnLst/>
              <a:rect l="l" t="t" r="r" b="b"/>
              <a:pathLst>
                <a:path w="83337" h="346989">
                  <a:moveTo>
                    <a:pt x="0" y="176847"/>
                  </a:moveTo>
                  <a:lnTo>
                    <a:pt x="0" y="305435"/>
                  </a:lnTo>
                  <a:lnTo>
                    <a:pt x="1010" y="314569"/>
                  </a:lnTo>
                  <a:lnTo>
                    <a:pt x="6330" y="327463"/>
                  </a:lnTo>
                  <a:lnTo>
                    <a:pt x="15455" y="337737"/>
                  </a:lnTo>
                  <a:lnTo>
                    <a:pt x="27522" y="344533"/>
                  </a:lnTo>
                  <a:lnTo>
                    <a:pt x="41668" y="346989"/>
                  </a:lnTo>
                  <a:lnTo>
                    <a:pt x="63763" y="340676"/>
                  </a:lnTo>
                  <a:lnTo>
                    <a:pt x="74064" y="331576"/>
                  </a:lnTo>
                  <a:lnTo>
                    <a:pt x="80875" y="319542"/>
                  </a:lnTo>
                  <a:lnTo>
                    <a:pt x="83337" y="305435"/>
                  </a:lnTo>
                  <a:lnTo>
                    <a:pt x="83337" y="41554"/>
                  </a:lnTo>
                  <a:lnTo>
                    <a:pt x="77010" y="19526"/>
                  </a:lnTo>
                  <a:lnTo>
                    <a:pt x="67887" y="9251"/>
                  </a:lnTo>
                  <a:lnTo>
                    <a:pt x="55820" y="2456"/>
                  </a:lnTo>
                  <a:lnTo>
                    <a:pt x="41668" y="0"/>
                  </a:lnTo>
                  <a:lnTo>
                    <a:pt x="32508" y="1007"/>
                  </a:lnTo>
                  <a:lnTo>
                    <a:pt x="19579" y="6313"/>
                  </a:lnTo>
                  <a:lnTo>
                    <a:pt x="9277" y="15412"/>
                  </a:lnTo>
                  <a:lnTo>
                    <a:pt x="2462" y="27446"/>
                  </a:lnTo>
                  <a:lnTo>
                    <a:pt x="0" y="41554"/>
                  </a:lnTo>
                  <a:lnTo>
                    <a:pt x="0" y="176847"/>
                  </a:lnTo>
                  <a:close/>
                </a:path>
              </a:pathLst>
            </a:custGeom>
            <a:grpFill/>
          </p:spPr>
          <p:txBody>
            <a:bodyPr wrap="square" lIns="0" tIns="0" rIns="0" bIns="0" rtlCol="0">
              <a:noAutofit/>
            </a:bodyPr>
            <a:lstStyle/>
            <a:p>
              <a:endParaRPr dirty="0"/>
            </a:p>
          </p:txBody>
        </p:sp>
        <p:sp>
          <p:nvSpPr>
            <p:cNvPr id="46" name="object 16">
              <a:extLst>
                <a:ext uri="{FF2B5EF4-FFF2-40B4-BE49-F238E27FC236}">
                  <a16:creationId xmlns:a16="http://schemas.microsoft.com/office/drawing/2014/main" xmlns="" id="{A64E7EFB-106B-43D9-B337-8F5B4E8FC99D}"/>
                </a:ext>
              </a:extLst>
            </p:cNvPr>
            <p:cNvSpPr/>
            <p:nvPr/>
          </p:nvSpPr>
          <p:spPr>
            <a:xfrm>
              <a:off x="4835429" y="4242603"/>
              <a:ext cx="83337" cy="929665"/>
            </a:xfrm>
            <a:custGeom>
              <a:avLst/>
              <a:gdLst/>
              <a:ahLst/>
              <a:cxnLst/>
              <a:rect l="l" t="t" r="r" b="b"/>
              <a:pathLst>
                <a:path w="83337" h="1127429">
                  <a:moveTo>
                    <a:pt x="0" y="567067"/>
                  </a:moveTo>
                  <a:lnTo>
                    <a:pt x="0" y="1085875"/>
                  </a:lnTo>
                  <a:lnTo>
                    <a:pt x="1009" y="1095010"/>
                  </a:lnTo>
                  <a:lnTo>
                    <a:pt x="6327" y="1107903"/>
                  </a:lnTo>
                  <a:lnTo>
                    <a:pt x="15449" y="1118178"/>
                  </a:lnTo>
                  <a:lnTo>
                    <a:pt x="27517" y="1124973"/>
                  </a:lnTo>
                  <a:lnTo>
                    <a:pt x="41668" y="1127429"/>
                  </a:lnTo>
                  <a:lnTo>
                    <a:pt x="50828" y="1126422"/>
                  </a:lnTo>
                  <a:lnTo>
                    <a:pt x="63757" y="1121116"/>
                  </a:lnTo>
                  <a:lnTo>
                    <a:pt x="74060" y="1112016"/>
                  </a:lnTo>
                  <a:lnTo>
                    <a:pt x="80874" y="1099983"/>
                  </a:lnTo>
                  <a:lnTo>
                    <a:pt x="83337" y="1085875"/>
                  </a:lnTo>
                  <a:lnTo>
                    <a:pt x="83337" y="41554"/>
                  </a:lnTo>
                  <a:lnTo>
                    <a:pt x="55815" y="2456"/>
                  </a:lnTo>
                  <a:lnTo>
                    <a:pt x="41668" y="0"/>
                  </a:lnTo>
                  <a:lnTo>
                    <a:pt x="32504" y="1007"/>
                  </a:lnTo>
                  <a:lnTo>
                    <a:pt x="19574" y="6313"/>
                  </a:lnTo>
                  <a:lnTo>
                    <a:pt x="9272" y="15412"/>
                  </a:lnTo>
                  <a:lnTo>
                    <a:pt x="2461" y="27446"/>
                  </a:lnTo>
                  <a:lnTo>
                    <a:pt x="0" y="41554"/>
                  </a:lnTo>
                  <a:lnTo>
                    <a:pt x="0" y="567067"/>
                  </a:lnTo>
                  <a:close/>
                </a:path>
              </a:pathLst>
            </a:custGeom>
            <a:grpFill/>
          </p:spPr>
          <p:txBody>
            <a:bodyPr wrap="square" lIns="0" tIns="0" rIns="0" bIns="0" rtlCol="0">
              <a:noAutofit/>
            </a:bodyPr>
            <a:lstStyle/>
            <a:p>
              <a:endParaRPr dirty="0"/>
            </a:p>
          </p:txBody>
        </p:sp>
        <p:sp>
          <p:nvSpPr>
            <p:cNvPr id="47" name="object 15">
              <a:extLst>
                <a:ext uri="{FF2B5EF4-FFF2-40B4-BE49-F238E27FC236}">
                  <a16:creationId xmlns:a16="http://schemas.microsoft.com/office/drawing/2014/main" xmlns="" id="{E4355806-C01E-4890-AA96-54D7E3FD1A83}"/>
                </a:ext>
              </a:extLst>
            </p:cNvPr>
            <p:cNvSpPr/>
            <p:nvPr/>
          </p:nvSpPr>
          <p:spPr>
            <a:xfrm>
              <a:off x="4631403" y="4632824"/>
              <a:ext cx="83350" cy="286123"/>
            </a:xfrm>
            <a:custGeom>
              <a:avLst/>
              <a:gdLst/>
              <a:ahLst/>
              <a:cxnLst/>
              <a:rect l="l" t="t" r="r" b="b"/>
              <a:pathLst>
                <a:path w="83350" h="346989">
                  <a:moveTo>
                    <a:pt x="83350" y="176847"/>
                  </a:moveTo>
                  <a:lnTo>
                    <a:pt x="83350" y="41554"/>
                  </a:lnTo>
                  <a:lnTo>
                    <a:pt x="80887" y="27446"/>
                  </a:lnTo>
                  <a:lnTo>
                    <a:pt x="74073" y="15412"/>
                  </a:lnTo>
                  <a:lnTo>
                    <a:pt x="63770" y="6313"/>
                  </a:lnTo>
                  <a:lnTo>
                    <a:pt x="50841" y="1007"/>
                  </a:lnTo>
                  <a:lnTo>
                    <a:pt x="41681" y="0"/>
                  </a:lnTo>
                  <a:lnTo>
                    <a:pt x="27522" y="2456"/>
                  </a:lnTo>
                  <a:lnTo>
                    <a:pt x="15455" y="9251"/>
                  </a:lnTo>
                  <a:lnTo>
                    <a:pt x="6330" y="19526"/>
                  </a:lnTo>
                  <a:lnTo>
                    <a:pt x="1010" y="32419"/>
                  </a:lnTo>
                  <a:lnTo>
                    <a:pt x="0" y="41554"/>
                  </a:lnTo>
                  <a:lnTo>
                    <a:pt x="0" y="305435"/>
                  </a:lnTo>
                  <a:lnTo>
                    <a:pt x="2462" y="319542"/>
                  </a:lnTo>
                  <a:lnTo>
                    <a:pt x="9277" y="331576"/>
                  </a:lnTo>
                  <a:lnTo>
                    <a:pt x="19579" y="340676"/>
                  </a:lnTo>
                  <a:lnTo>
                    <a:pt x="32508" y="345982"/>
                  </a:lnTo>
                  <a:lnTo>
                    <a:pt x="41668" y="346989"/>
                  </a:lnTo>
                  <a:lnTo>
                    <a:pt x="55828" y="344533"/>
                  </a:lnTo>
                  <a:lnTo>
                    <a:pt x="67894" y="337737"/>
                  </a:lnTo>
                  <a:lnTo>
                    <a:pt x="77019" y="327463"/>
                  </a:lnTo>
                  <a:lnTo>
                    <a:pt x="82339" y="314569"/>
                  </a:lnTo>
                  <a:lnTo>
                    <a:pt x="83350" y="305435"/>
                  </a:lnTo>
                  <a:lnTo>
                    <a:pt x="83350" y="176847"/>
                  </a:lnTo>
                  <a:close/>
                </a:path>
              </a:pathLst>
            </a:custGeom>
            <a:grpFill/>
          </p:spPr>
          <p:txBody>
            <a:bodyPr wrap="square" lIns="0" tIns="0" rIns="0" bIns="0" rtlCol="0">
              <a:noAutofit/>
            </a:bodyPr>
            <a:lstStyle/>
            <a:p>
              <a:endParaRPr dirty="0"/>
            </a:p>
          </p:txBody>
        </p:sp>
        <p:sp>
          <p:nvSpPr>
            <p:cNvPr id="48" name="object 14">
              <a:extLst>
                <a:ext uri="{FF2B5EF4-FFF2-40B4-BE49-F238E27FC236}">
                  <a16:creationId xmlns:a16="http://schemas.microsoft.com/office/drawing/2014/main" xmlns="" id="{2C3BCD7C-6CB3-4939-8322-20C9D58F7DDC}"/>
                </a:ext>
              </a:extLst>
            </p:cNvPr>
            <p:cNvSpPr/>
            <p:nvPr/>
          </p:nvSpPr>
          <p:spPr>
            <a:xfrm>
              <a:off x="6473598" y="4704149"/>
              <a:ext cx="83337" cy="178698"/>
            </a:xfrm>
            <a:custGeom>
              <a:avLst/>
              <a:gdLst/>
              <a:ahLst/>
              <a:cxnLst/>
              <a:rect l="l" t="t" r="r" b="b"/>
              <a:pathLst>
                <a:path w="83337" h="216712">
                  <a:moveTo>
                    <a:pt x="83337" y="110451"/>
                  </a:moveTo>
                  <a:lnTo>
                    <a:pt x="83337" y="25958"/>
                  </a:lnTo>
                  <a:lnTo>
                    <a:pt x="79839" y="15530"/>
                  </a:lnTo>
                  <a:lnTo>
                    <a:pt x="70335" y="7119"/>
                  </a:lnTo>
                  <a:lnTo>
                    <a:pt x="56311" y="1648"/>
                  </a:lnTo>
                  <a:lnTo>
                    <a:pt x="41668" y="0"/>
                  </a:lnTo>
                  <a:lnTo>
                    <a:pt x="24917" y="2179"/>
                  </a:lnTo>
                  <a:lnTo>
                    <a:pt x="11417" y="8102"/>
                  </a:lnTo>
                  <a:lnTo>
                    <a:pt x="2640" y="16841"/>
                  </a:lnTo>
                  <a:lnTo>
                    <a:pt x="0" y="25958"/>
                  </a:lnTo>
                  <a:lnTo>
                    <a:pt x="0" y="190754"/>
                  </a:lnTo>
                  <a:lnTo>
                    <a:pt x="3497" y="201183"/>
                  </a:lnTo>
                  <a:lnTo>
                    <a:pt x="13000" y="209596"/>
                  </a:lnTo>
                  <a:lnTo>
                    <a:pt x="27024" y="215067"/>
                  </a:lnTo>
                  <a:lnTo>
                    <a:pt x="41656" y="216712"/>
                  </a:lnTo>
                  <a:lnTo>
                    <a:pt x="58405" y="214533"/>
                  </a:lnTo>
                  <a:lnTo>
                    <a:pt x="71908" y="208613"/>
                  </a:lnTo>
                  <a:lnTo>
                    <a:pt x="80691" y="199877"/>
                  </a:lnTo>
                  <a:lnTo>
                    <a:pt x="83337" y="190754"/>
                  </a:lnTo>
                  <a:lnTo>
                    <a:pt x="83337" y="110451"/>
                  </a:lnTo>
                  <a:close/>
                </a:path>
              </a:pathLst>
            </a:custGeom>
            <a:grpFill/>
          </p:spPr>
          <p:txBody>
            <a:bodyPr wrap="square" lIns="0" tIns="0" rIns="0" bIns="0" rtlCol="0">
              <a:noAutofit/>
            </a:bodyPr>
            <a:lstStyle/>
            <a:p>
              <a:endParaRPr dirty="0"/>
            </a:p>
          </p:txBody>
        </p:sp>
        <p:sp>
          <p:nvSpPr>
            <p:cNvPr id="49" name="object 13">
              <a:extLst>
                <a:ext uri="{FF2B5EF4-FFF2-40B4-BE49-F238E27FC236}">
                  <a16:creationId xmlns:a16="http://schemas.microsoft.com/office/drawing/2014/main" xmlns="" id="{ACDB44CE-2489-4B21-9AD5-A64B4C25B39E}"/>
                </a:ext>
              </a:extLst>
            </p:cNvPr>
            <p:cNvSpPr/>
            <p:nvPr/>
          </p:nvSpPr>
          <p:spPr>
            <a:xfrm>
              <a:off x="4433475" y="4369591"/>
              <a:ext cx="83337" cy="720241"/>
            </a:xfrm>
            <a:custGeom>
              <a:avLst/>
              <a:gdLst/>
              <a:ahLst/>
              <a:cxnLst/>
              <a:rect l="l" t="t" r="r" b="b"/>
              <a:pathLst>
                <a:path w="83337" h="873455">
                  <a:moveTo>
                    <a:pt x="83337" y="440080"/>
                  </a:moveTo>
                  <a:lnTo>
                    <a:pt x="83337" y="41567"/>
                  </a:lnTo>
                  <a:lnTo>
                    <a:pt x="80875" y="27454"/>
                  </a:lnTo>
                  <a:lnTo>
                    <a:pt x="74063" y="15418"/>
                  </a:lnTo>
                  <a:lnTo>
                    <a:pt x="63763" y="6317"/>
                  </a:lnTo>
                  <a:lnTo>
                    <a:pt x="50837" y="1009"/>
                  </a:lnTo>
                  <a:lnTo>
                    <a:pt x="41668" y="0"/>
                  </a:lnTo>
                  <a:lnTo>
                    <a:pt x="27519" y="2455"/>
                  </a:lnTo>
                  <a:lnTo>
                    <a:pt x="15453" y="9250"/>
                  </a:lnTo>
                  <a:lnTo>
                    <a:pt x="6330" y="19524"/>
                  </a:lnTo>
                  <a:lnTo>
                    <a:pt x="1011" y="32419"/>
                  </a:lnTo>
                  <a:lnTo>
                    <a:pt x="0" y="41567"/>
                  </a:lnTo>
                  <a:lnTo>
                    <a:pt x="0" y="831888"/>
                  </a:lnTo>
                  <a:lnTo>
                    <a:pt x="19568" y="867135"/>
                  </a:lnTo>
                  <a:lnTo>
                    <a:pt x="41668" y="873455"/>
                  </a:lnTo>
                  <a:lnTo>
                    <a:pt x="55813" y="870998"/>
                  </a:lnTo>
                  <a:lnTo>
                    <a:pt x="67878" y="864201"/>
                  </a:lnTo>
                  <a:lnTo>
                    <a:pt x="77003" y="853925"/>
                  </a:lnTo>
                  <a:lnTo>
                    <a:pt x="82325" y="841032"/>
                  </a:lnTo>
                  <a:lnTo>
                    <a:pt x="83337" y="831888"/>
                  </a:lnTo>
                  <a:lnTo>
                    <a:pt x="83337" y="440080"/>
                  </a:lnTo>
                  <a:close/>
                </a:path>
              </a:pathLst>
            </a:custGeom>
            <a:grpFill/>
          </p:spPr>
          <p:txBody>
            <a:bodyPr wrap="square" lIns="0" tIns="0" rIns="0" bIns="0" rtlCol="0">
              <a:noAutofit/>
            </a:bodyPr>
            <a:lstStyle/>
            <a:p>
              <a:endParaRPr dirty="0"/>
            </a:p>
          </p:txBody>
        </p:sp>
        <p:sp>
          <p:nvSpPr>
            <p:cNvPr id="50" name="object 12">
              <a:extLst>
                <a:ext uri="{FF2B5EF4-FFF2-40B4-BE49-F238E27FC236}">
                  <a16:creationId xmlns:a16="http://schemas.microsoft.com/office/drawing/2014/main" xmlns="" id="{F430F803-9E5B-457C-A532-515B62FB6F5A}"/>
                </a:ext>
              </a:extLst>
            </p:cNvPr>
            <p:cNvSpPr/>
            <p:nvPr/>
          </p:nvSpPr>
          <p:spPr>
            <a:xfrm>
              <a:off x="5036725" y="4369591"/>
              <a:ext cx="83337" cy="720241"/>
            </a:xfrm>
            <a:custGeom>
              <a:avLst/>
              <a:gdLst/>
              <a:ahLst/>
              <a:cxnLst/>
              <a:rect l="l" t="t" r="r" b="b"/>
              <a:pathLst>
                <a:path w="83337" h="873455">
                  <a:moveTo>
                    <a:pt x="83337" y="440080"/>
                  </a:moveTo>
                  <a:lnTo>
                    <a:pt x="83337" y="41567"/>
                  </a:lnTo>
                  <a:lnTo>
                    <a:pt x="80875" y="27454"/>
                  </a:lnTo>
                  <a:lnTo>
                    <a:pt x="74063" y="15418"/>
                  </a:lnTo>
                  <a:lnTo>
                    <a:pt x="63763" y="6317"/>
                  </a:lnTo>
                  <a:lnTo>
                    <a:pt x="50837" y="1009"/>
                  </a:lnTo>
                  <a:lnTo>
                    <a:pt x="41668" y="0"/>
                  </a:lnTo>
                  <a:lnTo>
                    <a:pt x="27519" y="2455"/>
                  </a:lnTo>
                  <a:lnTo>
                    <a:pt x="15453" y="9250"/>
                  </a:lnTo>
                  <a:lnTo>
                    <a:pt x="6330" y="19524"/>
                  </a:lnTo>
                  <a:lnTo>
                    <a:pt x="1011" y="32419"/>
                  </a:lnTo>
                  <a:lnTo>
                    <a:pt x="0" y="41567"/>
                  </a:lnTo>
                  <a:lnTo>
                    <a:pt x="0" y="831888"/>
                  </a:lnTo>
                  <a:lnTo>
                    <a:pt x="19568" y="867135"/>
                  </a:lnTo>
                  <a:lnTo>
                    <a:pt x="41668" y="873455"/>
                  </a:lnTo>
                  <a:lnTo>
                    <a:pt x="55813" y="870998"/>
                  </a:lnTo>
                  <a:lnTo>
                    <a:pt x="67878" y="864201"/>
                  </a:lnTo>
                  <a:lnTo>
                    <a:pt x="77003" y="853925"/>
                  </a:lnTo>
                  <a:lnTo>
                    <a:pt x="82325" y="841032"/>
                  </a:lnTo>
                  <a:lnTo>
                    <a:pt x="83337" y="831888"/>
                  </a:lnTo>
                  <a:lnTo>
                    <a:pt x="83337" y="440080"/>
                  </a:lnTo>
                  <a:close/>
                </a:path>
              </a:pathLst>
            </a:custGeom>
            <a:grpFill/>
          </p:spPr>
          <p:txBody>
            <a:bodyPr wrap="square" lIns="0" tIns="0" rIns="0" bIns="0" rtlCol="0">
              <a:noAutofit/>
            </a:bodyPr>
            <a:lstStyle/>
            <a:p>
              <a:endParaRPr dirty="0"/>
            </a:p>
          </p:txBody>
        </p:sp>
        <p:sp>
          <p:nvSpPr>
            <p:cNvPr id="51" name="object 11">
              <a:extLst>
                <a:ext uri="{FF2B5EF4-FFF2-40B4-BE49-F238E27FC236}">
                  <a16:creationId xmlns:a16="http://schemas.microsoft.com/office/drawing/2014/main" xmlns="" id="{23B7B5D6-387E-4903-AC62-76360B1745BE}"/>
                </a:ext>
              </a:extLst>
            </p:cNvPr>
            <p:cNvSpPr/>
            <p:nvPr/>
          </p:nvSpPr>
          <p:spPr>
            <a:xfrm>
              <a:off x="5957598" y="4369591"/>
              <a:ext cx="83337" cy="720241"/>
            </a:xfrm>
            <a:custGeom>
              <a:avLst/>
              <a:gdLst/>
              <a:ahLst/>
              <a:cxnLst/>
              <a:rect l="l" t="t" r="r" b="b"/>
              <a:pathLst>
                <a:path w="83337" h="873455">
                  <a:moveTo>
                    <a:pt x="83337" y="440080"/>
                  </a:moveTo>
                  <a:lnTo>
                    <a:pt x="83337" y="41567"/>
                  </a:lnTo>
                  <a:lnTo>
                    <a:pt x="80875" y="27454"/>
                  </a:lnTo>
                  <a:lnTo>
                    <a:pt x="74063" y="15418"/>
                  </a:lnTo>
                  <a:lnTo>
                    <a:pt x="63763" y="6317"/>
                  </a:lnTo>
                  <a:lnTo>
                    <a:pt x="50837" y="1009"/>
                  </a:lnTo>
                  <a:lnTo>
                    <a:pt x="41668" y="0"/>
                  </a:lnTo>
                  <a:lnTo>
                    <a:pt x="27519" y="2455"/>
                  </a:lnTo>
                  <a:lnTo>
                    <a:pt x="15453" y="9250"/>
                  </a:lnTo>
                  <a:lnTo>
                    <a:pt x="6330" y="19524"/>
                  </a:lnTo>
                  <a:lnTo>
                    <a:pt x="1011" y="32419"/>
                  </a:lnTo>
                  <a:lnTo>
                    <a:pt x="0" y="41567"/>
                  </a:lnTo>
                  <a:lnTo>
                    <a:pt x="0" y="831888"/>
                  </a:lnTo>
                  <a:lnTo>
                    <a:pt x="19568" y="867135"/>
                  </a:lnTo>
                  <a:lnTo>
                    <a:pt x="41668" y="873455"/>
                  </a:lnTo>
                  <a:lnTo>
                    <a:pt x="55813" y="870998"/>
                  </a:lnTo>
                  <a:lnTo>
                    <a:pt x="67878" y="864201"/>
                  </a:lnTo>
                  <a:lnTo>
                    <a:pt x="77003" y="853925"/>
                  </a:lnTo>
                  <a:lnTo>
                    <a:pt x="82325" y="841032"/>
                  </a:lnTo>
                  <a:lnTo>
                    <a:pt x="83337" y="831888"/>
                  </a:lnTo>
                  <a:lnTo>
                    <a:pt x="83337" y="440080"/>
                  </a:lnTo>
                  <a:close/>
                </a:path>
              </a:pathLst>
            </a:custGeom>
            <a:grpFill/>
          </p:spPr>
          <p:txBody>
            <a:bodyPr wrap="square" lIns="0" tIns="0" rIns="0" bIns="0" rtlCol="0">
              <a:noAutofit/>
            </a:bodyPr>
            <a:lstStyle/>
            <a:p>
              <a:endParaRPr dirty="0"/>
            </a:p>
          </p:txBody>
        </p:sp>
        <p:sp>
          <p:nvSpPr>
            <p:cNvPr id="52" name="object 10">
              <a:extLst>
                <a:ext uri="{FF2B5EF4-FFF2-40B4-BE49-F238E27FC236}">
                  <a16:creationId xmlns:a16="http://schemas.microsoft.com/office/drawing/2014/main" xmlns="" id="{3AAEBAE4-493F-4416-8D1F-EA9097F02E8B}"/>
                </a:ext>
              </a:extLst>
            </p:cNvPr>
            <p:cNvSpPr/>
            <p:nvPr/>
          </p:nvSpPr>
          <p:spPr>
            <a:xfrm>
              <a:off x="5597711" y="3940129"/>
              <a:ext cx="83337" cy="1428502"/>
            </a:xfrm>
            <a:custGeom>
              <a:avLst/>
              <a:gdLst/>
              <a:ahLst/>
              <a:cxnLst/>
              <a:rect l="l" t="t" r="r" b="b"/>
              <a:pathLst>
                <a:path w="83337" h="1732381">
                  <a:moveTo>
                    <a:pt x="83337" y="869543"/>
                  </a:moveTo>
                  <a:lnTo>
                    <a:pt x="83337" y="41567"/>
                  </a:lnTo>
                  <a:lnTo>
                    <a:pt x="80875" y="27454"/>
                  </a:lnTo>
                  <a:lnTo>
                    <a:pt x="74063" y="15418"/>
                  </a:lnTo>
                  <a:lnTo>
                    <a:pt x="63763" y="6317"/>
                  </a:lnTo>
                  <a:lnTo>
                    <a:pt x="50837" y="1009"/>
                  </a:lnTo>
                  <a:lnTo>
                    <a:pt x="41668" y="0"/>
                  </a:lnTo>
                  <a:lnTo>
                    <a:pt x="27519" y="2455"/>
                  </a:lnTo>
                  <a:lnTo>
                    <a:pt x="15453" y="9250"/>
                  </a:lnTo>
                  <a:lnTo>
                    <a:pt x="6330" y="19524"/>
                  </a:lnTo>
                  <a:lnTo>
                    <a:pt x="1011" y="32419"/>
                  </a:lnTo>
                  <a:lnTo>
                    <a:pt x="0" y="41567"/>
                  </a:lnTo>
                  <a:lnTo>
                    <a:pt x="0" y="1690827"/>
                  </a:lnTo>
                  <a:lnTo>
                    <a:pt x="19574" y="1726065"/>
                  </a:lnTo>
                  <a:lnTo>
                    <a:pt x="41668" y="1732381"/>
                  </a:lnTo>
                  <a:lnTo>
                    <a:pt x="55815" y="1729923"/>
                  </a:lnTo>
                  <a:lnTo>
                    <a:pt x="67882" y="1723125"/>
                  </a:lnTo>
                  <a:lnTo>
                    <a:pt x="77007" y="1712849"/>
                  </a:lnTo>
                  <a:lnTo>
                    <a:pt x="82327" y="1699958"/>
                  </a:lnTo>
                  <a:lnTo>
                    <a:pt x="83337" y="1690827"/>
                  </a:lnTo>
                  <a:lnTo>
                    <a:pt x="83337" y="869543"/>
                  </a:lnTo>
                  <a:close/>
                </a:path>
              </a:pathLst>
            </a:custGeom>
            <a:grpFill/>
          </p:spPr>
          <p:txBody>
            <a:bodyPr wrap="square" lIns="0" tIns="0" rIns="0" bIns="0" rtlCol="0">
              <a:noAutofit/>
            </a:bodyPr>
            <a:lstStyle/>
            <a:p>
              <a:endParaRPr dirty="0"/>
            </a:p>
          </p:txBody>
        </p:sp>
        <p:sp>
          <p:nvSpPr>
            <p:cNvPr id="53" name="object 9">
              <a:extLst>
                <a:ext uri="{FF2B5EF4-FFF2-40B4-BE49-F238E27FC236}">
                  <a16:creationId xmlns:a16="http://schemas.microsoft.com/office/drawing/2014/main" xmlns="" id="{69A2AE83-6D01-436D-85C2-7EAD66A32574}"/>
                </a:ext>
              </a:extLst>
            </p:cNvPr>
            <p:cNvSpPr/>
            <p:nvPr/>
          </p:nvSpPr>
          <p:spPr>
            <a:xfrm>
              <a:off x="5775799" y="4443479"/>
              <a:ext cx="83337" cy="598386"/>
            </a:xfrm>
            <a:custGeom>
              <a:avLst/>
              <a:gdLst/>
              <a:ahLst/>
              <a:cxnLst/>
              <a:rect l="l" t="t" r="r" b="b"/>
              <a:pathLst>
                <a:path w="83337" h="725677">
                  <a:moveTo>
                    <a:pt x="83337" y="366191"/>
                  </a:moveTo>
                  <a:lnTo>
                    <a:pt x="83337" y="41554"/>
                  </a:lnTo>
                  <a:lnTo>
                    <a:pt x="80874" y="27446"/>
                  </a:lnTo>
                  <a:lnTo>
                    <a:pt x="74060" y="15412"/>
                  </a:lnTo>
                  <a:lnTo>
                    <a:pt x="63757" y="6313"/>
                  </a:lnTo>
                  <a:lnTo>
                    <a:pt x="50828" y="1007"/>
                  </a:lnTo>
                  <a:lnTo>
                    <a:pt x="41668" y="0"/>
                  </a:lnTo>
                  <a:lnTo>
                    <a:pt x="27517" y="2456"/>
                  </a:lnTo>
                  <a:lnTo>
                    <a:pt x="15449" y="9251"/>
                  </a:lnTo>
                  <a:lnTo>
                    <a:pt x="6327" y="19526"/>
                  </a:lnTo>
                  <a:lnTo>
                    <a:pt x="1009" y="32419"/>
                  </a:lnTo>
                  <a:lnTo>
                    <a:pt x="0" y="41554"/>
                  </a:lnTo>
                  <a:lnTo>
                    <a:pt x="0" y="684110"/>
                  </a:lnTo>
                  <a:lnTo>
                    <a:pt x="9270" y="710254"/>
                  </a:lnTo>
                  <a:lnTo>
                    <a:pt x="32496" y="724668"/>
                  </a:lnTo>
                  <a:lnTo>
                    <a:pt x="41668" y="725678"/>
                  </a:lnTo>
                  <a:lnTo>
                    <a:pt x="55813" y="723220"/>
                  </a:lnTo>
                  <a:lnTo>
                    <a:pt x="67878" y="716423"/>
                  </a:lnTo>
                  <a:lnTo>
                    <a:pt x="77003" y="706148"/>
                  </a:lnTo>
                  <a:lnTo>
                    <a:pt x="82325" y="693254"/>
                  </a:lnTo>
                  <a:lnTo>
                    <a:pt x="83337" y="684110"/>
                  </a:lnTo>
                  <a:lnTo>
                    <a:pt x="83337" y="366191"/>
                  </a:lnTo>
                  <a:close/>
                </a:path>
              </a:pathLst>
            </a:custGeom>
            <a:grpFill/>
          </p:spPr>
          <p:txBody>
            <a:bodyPr wrap="square" lIns="0" tIns="0" rIns="0" bIns="0" rtlCol="0">
              <a:noAutofit/>
            </a:bodyPr>
            <a:lstStyle/>
            <a:p>
              <a:endParaRPr dirty="0"/>
            </a:p>
          </p:txBody>
        </p:sp>
        <p:sp>
          <p:nvSpPr>
            <p:cNvPr id="54" name="object 8">
              <a:extLst>
                <a:ext uri="{FF2B5EF4-FFF2-40B4-BE49-F238E27FC236}">
                  <a16:creationId xmlns:a16="http://schemas.microsoft.com/office/drawing/2014/main" xmlns="" id="{0DC11572-B5CD-4DFF-A1DF-17A3A2967F47}"/>
                </a:ext>
              </a:extLst>
            </p:cNvPr>
            <p:cNvSpPr/>
            <p:nvPr/>
          </p:nvSpPr>
          <p:spPr>
            <a:xfrm>
              <a:off x="5224444" y="4443479"/>
              <a:ext cx="83337" cy="598386"/>
            </a:xfrm>
            <a:custGeom>
              <a:avLst/>
              <a:gdLst/>
              <a:ahLst/>
              <a:cxnLst/>
              <a:rect l="l" t="t" r="r" b="b"/>
              <a:pathLst>
                <a:path w="83337" h="725677">
                  <a:moveTo>
                    <a:pt x="83337" y="366191"/>
                  </a:moveTo>
                  <a:lnTo>
                    <a:pt x="83337" y="41554"/>
                  </a:lnTo>
                  <a:lnTo>
                    <a:pt x="80874" y="27446"/>
                  </a:lnTo>
                  <a:lnTo>
                    <a:pt x="74060" y="15412"/>
                  </a:lnTo>
                  <a:lnTo>
                    <a:pt x="63757" y="6313"/>
                  </a:lnTo>
                  <a:lnTo>
                    <a:pt x="50828" y="1007"/>
                  </a:lnTo>
                  <a:lnTo>
                    <a:pt x="41668" y="0"/>
                  </a:lnTo>
                  <a:lnTo>
                    <a:pt x="27517" y="2456"/>
                  </a:lnTo>
                  <a:lnTo>
                    <a:pt x="15449" y="9251"/>
                  </a:lnTo>
                  <a:lnTo>
                    <a:pt x="6327" y="19526"/>
                  </a:lnTo>
                  <a:lnTo>
                    <a:pt x="1009" y="32419"/>
                  </a:lnTo>
                  <a:lnTo>
                    <a:pt x="0" y="41554"/>
                  </a:lnTo>
                  <a:lnTo>
                    <a:pt x="0" y="684110"/>
                  </a:lnTo>
                  <a:lnTo>
                    <a:pt x="9270" y="710254"/>
                  </a:lnTo>
                  <a:lnTo>
                    <a:pt x="32496" y="724668"/>
                  </a:lnTo>
                  <a:lnTo>
                    <a:pt x="41668" y="725678"/>
                  </a:lnTo>
                  <a:lnTo>
                    <a:pt x="55813" y="723220"/>
                  </a:lnTo>
                  <a:lnTo>
                    <a:pt x="67878" y="716423"/>
                  </a:lnTo>
                  <a:lnTo>
                    <a:pt x="77003" y="706148"/>
                  </a:lnTo>
                  <a:lnTo>
                    <a:pt x="82325" y="693254"/>
                  </a:lnTo>
                  <a:lnTo>
                    <a:pt x="83337" y="684110"/>
                  </a:lnTo>
                  <a:lnTo>
                    <a:pt x="83337" y="366191"/>
                  </a:lnTo>
                  <a:close/>
                </a:path>
              </a:pathLst>
            </a:custGeom>
            <a:grpFill/>
          </p:spPr>
          <p:txBody>
            <a:bodyPr wrap="square" lIns="0" tIns="0" rIns="0" bIns="0" rtlCol="0">
              <a:noAutofit/>
            </a:bodyPr>
            <a:lstStyle/>
            <a:p>
              <a:endParaRPr dirty="0"/>
            </a:p>
          </p:txBody>
        </p:sp>
        <p:sp>
          <p:nvSpPr>
            <p:cNvPr id="55" name="object 7">
              <a:extLst>
                <a:ext uri="{FF2B5EF4-FFF2-40B4-BE49-F238E27FC236}">
                  <a16:creationId xmlns:a16="http://schemas.microsoft.com/office/drawing/2014/main" xmlns="" id="{5C570BB7-3AB6-415B-9478-E96D3261471C}"/>
                </a:ext>
              </a:extLst>
            </p:cNvPr>
            <p:cNvSpPr/>
            <p:nvPr/>
          </p:nvSpPr>
          <p:spPr>
            <a:xfrm>
              <a:off x="6152017" y="4443479"/>
              <a:ext cx="83337" cy="598386"/>
            </a:xfrm>
            <a:custGeom>
              <a:avLst/>
              <a:gdLst/>
              <a:ahLst/>
              <a:cxnLst/>
              <a:rect l="l" t="t" r="r" b="b"/>
              <a:pathLst>
                <a:path w="83337" h="725677">
                  <a:moveTo>
                    <a:pt x="83337" y="366191"/>
                  </a:moveTo>
                  <a:lnTo>
                    <a:pt x="83337" y="41554"/>
                  </a:lnTo>
                  <a:lnTo>
                    <a:pt x="80874" y="27446"/>
                  </a:lnTo>
                  <a:lnTo>
                    <a:pt x="74060" y="15412"/>
                  </a:lnTo>
                  <a:lnTo>
                    <a:pt x="63757" y="6313"/>
                  </a:lnTo>
                  <a:lnTo>
                    <a:pt x="50828" y="1007"/>
                  </a:lnTo>
                  <a:lnTo>
                    <a:pt x="41668" y="0"/>
                  </a:lnTo>
                  <a:lnTo>
                    <a:pt x="27517" y="2456"/>
                  </a:lnTo>
                  <a:lnTo>
                    <a:pt x="15449" y="9251"/>
                  </a:lnTo>
                  <a:lnTo>
                    <a:pt x="6327" y="19526"/>
                  </a:lnTo>
                  <a:lnTo>
                    <a:pt x="1009" y="32419"/>
                  </a:lnTo>
                  <a:lnTo>
                    <a:pt x="0" y="41554"/>
                  </a:lnTo>
                  <a:lnTo>
                    <a:pt x="0" y="684110"/>
                  </a:lnTo>
                  <a:lnTo>
                    <a:pt x="9270" y="710254"/>
                  </a:lnTo>
                  <a:lnTo>
                    <a:pt x="32496" y="724668"/>
                  </a:lnTo>
                  <a:lnTo>
                    <a:pt x="41668" y="725678"/>
                  </a:lnTo>
                  <a:lnTo>
                    <a:pt x="55813" y="723220"/>
                  </a:lnTo>
                  <a:lnTo>
                    <a:pt x="67878" y="716423"/>
                  </a:lnTo>
                  <a:lnTo>
                    <a:pt x="77003" y="706148"/>
                  </a:lnTo>
                  <a:lnTo>
                    <a:pt x="82325" y="693254"/>
                  </a:lnTo>
                  <a:lnTo>
                    <a:pt x="83337" y="684110"/>
                  </a:lnTo>
                  <a:lnTo>
                    <a:pt x="83337" y="366191"/>
                  </a:lnTo>
                  <a:close/>
                </a:path>
              </a:pathLst>
            </a:custGeom>
            <a:grpFill/>
          </p:spPr>
          <p:txBody>
            <a:bodyPr wrap="square" lIns="0" tIns="0" rIns="0" bIns="0" rtlCol="0">
              <a:noAutofit/>
            </a:bodyPr>
            <a:lstStyle/>
            <a:p>
              <a:endParaRPr dirty="0"/>
            </a:p>
          </p:txBody>
        </p:sp>
      </p:grpSp>
      <p:sp>
        <p:nvSpPr>
          <p:cNvPr id="56" name="object 2">
            <a:extLst>
              <a:ext uri="{FF2B5EF4-FFF2-40B4-BE49-F238E27FC236}">
                <a16:creationId xmlns:a16="http://schemas.microsoft.com/office/drawing/2014/main" xmlns="" id="{20D67FDB-1333-4297-94F0-D18698E2FFCB}"/>
              </a:ext>
            </a:extLst>
          </p:cNvPr>
          <p:cNvSpPr txBox="1"/>
          <p:nvPr/>
        </p:nvSpPr>
        <p:spPr>
          <a:xfrm>
            <a:off x="4383106" y="6491790"/>
            <a:ext cx="7560005" cy="125667"/>
          </a:xfrm>
          <a:prstGeom prst="rect">
            <a:avLst/>
          </a:prstGeom>
        </p:spPr>
        <p:txBody>
          <a:bodyPr wrap="square" lIns="0" tIns="0" rIns="0" bIns="0" rtlCol="0">
            <a:noAutofit/>
          </a:bodyPr>
          <a:lstStyle/>
          <a:p>
            <a:pPr marL="25400">
              <a:lnSpc>
                <a:spcPts val="1000"/>
              </a:lnSpc>
            </a:pPr>
            <a:endParaRPr sz="1000" dirty="0"/>
          </a:p>
        </p:txBody>
      </p:sp>
    </p:spTree>
    <p:extLst>
      <p:ext uri="{BB962C8B-B14F-4D97-AF65-F5344CB8AC3E}">
        <p14:creationId xmlns:p14="http://schemas.microsoft.com/office/powerpoint/2010/main" xmlns="" val="4055195158"/>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A5BADAC8-A129-424A-B056-75DC4FE2FAA5}"/>
              </a:ext>
            </a:extLst>
          </p:cNvPr>
          <p:cNvSpPr>
            <a:spLocks noGrp="1"/>
          </p:cNvSpPr>
          <p:nvPr>
            <p:ph type="ctrTitle"/>
          </p:nvPr>
        </p:nvSpPr>
        <p:spPr>
          <a:xfrm>
            <a:off x="5583289" y="813055"/>
            <a:ext cx="6297855" cy="1717727"/>
          </a:xfrm>
        </p:spPr>
        <p:txBody>
          <a:bodyPr>
            <a:normAutofit fontScale="90000"/>
          </a:bodyPr>
          <a:lstStyle/>
          <a:p>
            <a:pPr>
              <a:lnSpc>
                <a:spcPct val="150000"/>
              </a:lnSpc>
            </a:pPr>
            <a:r>
              <a:rPr lang="en-ZA" sz="2900" b="1" dirty="0">
                <a:latin typeface="Verdana" panose="020B0604030504040204" pitchFamily="34" charset="0"/>
                <a:ea typeface="Verdana" panose="020B0604030504040204" pitchFamily="34" charset="0"/>
                <a:cs typeface="Aharoni" panose="02010803020104030203" pitchFamily="2" charset="-79"/>
              </a:rPr>
              <a:t/>
            </a:r>
            <a:br>
              <a:rPr lang="en-ZA" sz="2900" b="1" dirty="0">
                <a:latin typeface="Verdana" panose="020B0604030504040204" pitchFamily="34" charset="0"/>
                <a:ea typeface="Verdana" panose="020B0604030504040204" pitchFamily="34" charset="0"/>
                <a:cs typeface="Aharoni" panose="02010803020104030203" pitchFamily="2" charset="-79"/>
              </a:rPr>
            </a:br>
            <a:r>
              <a:rPr lang="en-ZA" sz="2900" b="1" dirty="0">
                <a:latin typeface="Verdana" panose="020B0604030504040204" pitchFamily="34" charset="0"/>
                <a:ea typeface="Verdana" panose="020B0604030504040204" pitchFamily="34" charset="0"/>
                <a:cs typeface="Aharoni" panose="02010803020104030203" pitchFamily="2" charset="-79"/>
              </a:rPr>
              <a:t/>
            </a:r>
            <a:br>
              <a:rPr lang="en-ZA" sz="2900" b="1" dirty="0">
                <a:latin typeface="Verdana" panose="020B0604030504040204" pitchFamily="34" charset="0"/>
                <a:ea typeface="Verdana" panose="020B0604030504040204" pitchFamily="34" charset="0"/>
                <a:cs typeface="Aharoni" panose="02010803020104030203" pitchFamily="2" charset="-79"/>
              </a:rPr>
            </a:br>
            <a:r>
              <a:rPr lang="en-ZA" sz="2900" b="1" dirty="0">
                <a:latin typeface="Verdana" panose="020B0604030504040204" pitchFamily="34" charset="0"/>
                <a:ea typeface="Verdana" panose="020B0604030504040204" pitchFamily="34" charset="0"/>
                <a:cs typeface="Aharoni" panose="02010803020104030203" pitchFamily="2" charset="-79"/>
              </a:rPr>
              <a:t>PART B:</a:t>
            </a:r>
            <a:br>
              <a:rPr lang="en-ZA" sz="2900" b="1" dirty="0">
                <a:latin typeface="Verdana" panose="020B0604030504040204" pitchFamily="34" charset="0"/>
                <a:ea typeface="Verdana" panose="020B0604030504040204" pitchFamily="34" charset="0"/>
                <a:cs typeface="Aharoni" panose="02010803020104030203" pitchFamily="2" charset="-79"/>
              </a:rPr>
            </a:br>
            <a:r>
              <a:rPr lang="en-ZA" sz="2900" b="1" dirty="0">
                <a:latin typeface="Verdana" panose="020B0604030504040204" pitchFamily="34" charset="0"/>
                <a:ea typeface="Verdana" panose="020B0604030504040204" pitchFamily="34" charset="0"/>
                <a:cs typeface="Aharoni" panose="02010803020104030203" pitchFamily="2" charset="-79"/>
              </a:rPr>
              <a:t>Spectrum Licensing Process</a:t>
            </a:r>
            <a:br>
              <a:rPr lang="en-ZA" sz="2900" b="1" dirty="0">
                <a:latin typeface="Verdana" panose="020B0604030504040204" pitchFamily="34" charset="0"/>
                <a:ea typeface="Verdana" panose="020B0604030504040204" pitchFamily="34" charset="0"/>
                <a:cs typeface="Aharoni" panose="02010803020104030203" pitchFamily="2" charset="-79"/>
              </a:rPr>
            </a:br>
            <a:endParaRPr lang="en-ZA" sz="29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xmlns="" val="74426068"/>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8C9493-C01D-E343-95F0-1261837A0C21}"/>
              </a:ext>
            </a:extLst>
          </p:cNvPr>
          <p:cNvSpPr>
            <a:spLocks noGrp="1"/>
          </p:cNvSpPr>
          <p:nvPr>
            <p:ph type="title"/>
          </p:nvPr>
        </p:nvSpPr>
        <p:spPr>
          <a:xfrm>
            <a:off x="50409" y="213810"/>
            <a:ext cx="10515600" cy="1054847"/>
          </a:xfrm>
        </p:spPr>
        <p:txBody>
          <a:bodyPr>
            <a:normAutofit/>
          </a:bodyPr>
          <a:lstStyle/>
          <a:p>
            <a:r>
              <a:rPr lang="en-GB" sz="2600" b="1" dirty="0">
                <a:solidFill>
                  <a:srgbClr val="629080"/>
                </a:solidFill>
                <a:latin typeface="Verdana" panose="020B0604030504040204" pitchFamily="34" charset="0"/>
                <a:ea typeface="Verdana" panose="020B0604030504040204" pitchFamily="34" charset="0"/>
              </a:rPr>
              <a:t>Objectives of Licensing IMT Spectrum</a:t>
            </a:r>
            <a:endParaRPr lang="en-US" sz="2600" b="1" dirty="0">
              <a:solidFill>
                <a:srgbClr val="629080"/>
              </a:solidFill>
              <a:latin typeface="Verdana" panose="020B0604030504040204" pitchFamily="34" charset="0"/>
              <a:ea typeface="Verdana" panose="020B0604030504040204" pitchFamily="34" charset="0"/>
            </a:endParaRPr>
          </a:p>
        </p:txBody>
      </p:sp>
      <p:cxnSp>
        <p:nvCxnSpPr>
          <p:cNvPr id="6" name="Straight Connector 5">
            <a:extLst>
              <a:ext uri="{FF2B5EF4-FFF2-40B4-BE49-F238E27FC236}">
                <a16:creationId xmlns:a16="http://schemas.microsoft.com/office/drawing/2014/main" xmlns="" id="{E13F4EA6-7092-468A-8C68-1EB6F0442166}"/>
              </a:ext>
            </a:extLst>
          </p:cNvPr>
          <p:cNvCxnSpPr/>
          <p:nvPr/>
        </p:nvCxnSpPr>
        <p:spPr>
          <a:xfrm>
            <a:off x="0" y="1112687"/>
            <a:ext cx="12192000" cy="0"/>
          </a:xfrm>
          <a:prstGeom prst="line">
            <a:avLst/>
          </a:prstGeom>
          <a:ln w="12700">
            <a:solidFill>
              <a:srgbClr val="FDB945"/>
            </a:solidFill>
          </a:ln>
        </p:spPr>
        <p:style>
          <a:lnRef idx="1">
            <a:schemeClr val="accent1"/>
          </a:lnRef>
          <a:fillRef idx="0">
            <a:schemeClr val="accent1"/>
          </a:fillRef>
          <a:effectRef idx="0">
            <a:schemeClr val="accent1"/>
          </a:effectRef>
          <a:fontRef idx="minor">
            <a:schemeClr val="tx1"/>
          </a:fontRef>
        </p:style>
      </p:cxnSp>
      <p:sp>
        <p:nvSpPr>
          <p:cNvPr id="22" name="Slide Number Placeholder 10">
            <a:extLst>
              <a:ext uri="{FF2B5EF4-FFF2-40B4-BE49-F238E27FC236}">
                <a16:creationId xmlns:a16="http://schemas.microsoft.com/office/drawing/2014/main" xmlns="" id="{C681B6FC-435B-4E10-8959-BEB573489FEB}"/>
              </a:ext>
            </a:extLst>
          </p:cNvPr>
          <p:cNvSpPr>
            <a:spLocks noGrp="1"/>
          </p:cNvSpPr>
          <p:nvPr>
            <p:ph type="sldNum" sz="quarter" idx="12"/>
          </p:nvPr>
        </p:nvSpPr>
        <p:spPr>
          <a:xfrm>
            <a:off x="304800" y="6194590"/>
            <a:ext cx="457681" cy="274637"/>
          </a:xfrm>
        </p:spPr>
        <p:txBody>
          <a:bodyPr/>
          <a:lstStyle/>
          <a:p>
            <a:fld id="{C136B7D2-B98C-44FD-8D04-7EC62A564975}" type="slidenum">
              <a:rPr lang="en-US" smtClean="0"/>
              <a:pPr/>
              <a:t>7</a:t>
            </a:fld>
            <a:endParaRPr lang="en-US" dirty="0"/>
          </a:p>
        </p:txBody>
      </p:sp>
      <p:sp>
        <p:nvSpPr>
          <p:cNvPr id="56" name="object 2">
            <a:extLst>
              <a:ext uri="{FF2B5EF4-FFF2-40B4-BE49-F238E27FC236}">
                <a16:creationId xmlns:a16="http://schemas.microsoft.com/office/drawing/2014/main" xmlns="" id="{20D67FDB-1333-4297-94F0-D18698E2FFCB}"/>
              </a:ext>
            </a:extLst>
          </p:cNvPr>
          <p:cNvSpPr txBox="1"/>
          <p:nvPr/>
        </p:nvSpPr>
        <p:spPr>
          <a:xfrm>
            <a:off x="4383106" y="6491790"/>
            <a:ext cx="7560005" cy="125667"/>
          </a:xfrm>
          <a:prstGeom prst="rect">
            <a:avLst/>
          </a:prstGeom>
        </p:spPr>
        <p:txBody>
          <a:bodyPr wrap="square" lIns="0" tIns="0" rIns="0" bIns="0" rtlCol="0">
            <a:noAutofit/>
          </a:bodyPr>
          <a:lstStyle/>
          <a:p>
            <a:pPr marL="25400">
              <a:lnSpc>
                <a:spcPts val="1000"/>
              </a:lnSpc>
            </a:pPr>
            <a:endParaRPr sz="1000" dirty="0"/>
          </a:p>
        </p:txBody>
      </p:sp>
      <p:sp>
        <p:nvSpPr>
          <p:cNvPr id="57" name="Content Placeholder 6">
            <a:extLst>
              <a:ext uri="{FF2B5EF4-FFF2-40B4-BE49-F238E27FC236}">
                <a16:creationId xmlns:a16="http://schemas.microsoft.com/office/drawing/2014/main" xmlns="" id="{9B2F6C28-B3C7-4FF7-85B9-7A0A7B4215A4}"/>
              </a:ext>
            </a:extLst>
          </p:cNvPr>
          <p:cNvSpPr>
            <a:spLocks noGrp="1"/>
          </p:cNvSpPr>
          <p:nvPr>
            <p:ph idx="1"/>
          </p:nvPr>
        </p:nvSpPr>
        <p:spPr>
          <a:xfrm>
            <a:off x="62978" y="1073500"/>
            <a:ext cx="11893484" cy="5395727"/>
          </a:xfrm>
        </p:spPr>
        <p:txBody>
          <a:bodyPr numCol="1">
            <a:normAutofit/>
          </a:bodyPr>
          <a:lstStyle/>
          <a:p>
            <a:pPr marL="0" indent="0" algn="just">
              <a:lnSpc>
                <a:spcPct val="100000"/>
              </a:lnSpc>
              <a:buNone/>
            </a:pPr>
            <a:r>
              <a:rPr lang="en-GB" sz="2000" dirty="0">
                <a:solidFill>
                  <a:schemeClr val="bg2">
                    <a:lumMod val="25000"/>
                  </a:schemeClr>
                </a:solidFill>
                <a:latin typeface="Verdana" panose="020B0604030504040204" pitchFamily="34" charset="0"/>
                <a:ea typeface="Verdana" panose="020B0604030504040204" pitchFamily="34" charset="0"/>
              </a:rPr>
              <a:t>The Authority seeks to license 326 MHz of radio frequency spectrum in the IMT700, IMT800, IMT2600 and IMT3500 bands, which have been identified for International Mobile Telecommunications for the provision of national broadband wireless access services. The primary aim of licensing the IMT spectrum is to ensure nationwide broadband access for all citizens in line with the NDP and SA Connect Policy, and in particular to: </a:t>
            </a:r>
          </a:p>
          <a:p>
            <a:pPr marL="0" indent="0" algn="just">
              <a:lnSpc>
                <a:spcPct val="100000"/>
              </a:lnSpc>
              <a:buNone/>
            </a:pPr>
            <a:endParaRPr lang="en-GB" sz="500" dirty="0">
              <a:solidFill>
                <a:schemeClr val="bg2">
                  <a:lumMod val="25000"/>
                </a:schemeClr>
              </a:solidFill>
              <a:latin typeface="Verdana" panose="020B0604030504040204" pitchFamily="34" charset="0"/>
              <a:ea typeface="Verdana" panose="020B0604030504040204" pitchFamily="34" charset="0"/>
            </a:endParaRPr>
          </a:p>
          <a:p>
            <a:pPr marL="514350" indent="-514350" algn="just">
              <a:lnSpc>
                <a:spcPct val="100000"/>
              </a:lnSpc>
              <a:buFont typeface="+mj-lt"/>
              <a:buAutoNum type="romanLcPeriod"/>
            </a:pPr>
            <a:r>
              <a:rPr lang="en-GB" sz="1900" dirty="0">
                <a:solidFill>
                  <a:schemeClr val="bg2">
                    <a:lumMod val="25000"/>
                  </a:schemeClr>
                </a:solidFill>
                <a:latin typeface="Verdana" panose="020B0604030504040204" pitchFamily="34" charset="0"/>
                <a:ea typeface="Verdana" panose="020B0604030504040204" pitchFamily="34" charset="0"/>
              </a:rPr>
              <a:t>promote universal access and service (ensuring connectivity in under-serviced areas)</a:t>
            </a:r>
          </a:p>
          <a:p>
            <a:pPr marL="514350" indent="-514350" algn="just">
              <a:lnSpc>
                <a:spcPct val="100000"/>
              </a:lnSpc>
              <a:buFont typeface="+mj-lt"/>
              <a:buAutoNum type="romanLcPeriod"/>
            </a:pPr>
            <a:r>
              <a:rPr lang="en-GB" sz="1900" dirty="0">
                <a:solidFill>
                  <a:schemeClr val="bg2">
                    <a:lumMod val="25000"/>
                  </a:schemeClr>
                </a:solidFill>
                <a:latin typeface="Verdana" panose="020B0604030504040204" pitchFamily="34" charset="0"/>
                <a:ea typeface="Verdana" panose="020B0604030504040204" pitchFamily="34" charset="0"/>
              </a:rPr>
              <a:t>give consumers more choice (in terms of quality of services and user experience) </a:t>
            </a:r>
          </a:p>
          <a:p>
            <a:pPr marL="514350" indent="-514350" algn="just">
              <a:lnSpc>
                <a:spcPct val="100000"/>
              </a:lnSpc>
              <a:buFont typeface="+mj-lt"/>
              <a:buAutoNum type="romanLcPeriod"/>
            </a:pPr>
            <a:r>
              <a:rPr lang="en-GB" sz="1900" dirty="0">
                <a:solidFill>
                  <a:schemeClr val="bg2">
                    <a:lumMod val="25000"/>
                  </a:schemeClr>
                </a:solidFill>
                <a:latin typeface="Verdana" panose="020B0604030504040204" pitchFamily="34" charset="0"/>
                <a:ea typeface="Verdana" panose="020B0604030504040204" pitchFamily="34" charset="0"/>
              </a:rPr>
              <a:t>promote investment in the sector and stimulate economic growth</a:t>
            </a:r>
          </a:p>
          <a:p>
            <a:pPr marL="514350" indent="-514350" algn="just">
              <a:lnSpc>
                <a:spcPct val="100000"/>
              </a:lnSpc>
              <a:buFont typeface="+mj-lt"/>
              <a:buAutoNum type="romanLcPeriod"/>
            </a:pPr>
            <a:r>
              <a:rPr lang="en-GB" sz="1900" dirty="0">
                <a:solidFill>
                  <a:schemeClr val="bg2">
                    <a:lumMod val="25000"/>
                  </a:schemeClr>
                </a:solidFill>
                <a:latin typeface="Verdana" panose="020B0604030504040204" pitchFamily="34" charset="0"/>
                <a:ea typeface="Verdana" panose="020B0604030504040204" pitchFamily="34" charset="0"/>
              </a:rPr>
              <a:t>ensure affordability of services</a:t>
            </a:r>
          </a:p>
          <a:p>
            <a:pPr marL="514350" indent="-514350" algn="just">
              <a:lnSpc>
                <a:spcPct val="100000"/>
              </a:lnSpc>
              <a:buFont typeface="+mj-lt"/>
              <a:buAutoNum type="romanLcPeriod"/>
            </a:pPr>
            <a:r>
              <a:rPr lang="en-GB" sz="1900" dirty="0">
                <a:solidFill>
                  <a:schemeClr val="bg2">
                    <a:lumMod val="25000"/>
                  </a:schemeClr>
                </a:solidFill>
                <a:latin typeface="Verdana" panose="020B0604030504040204" pitchFamily="34" charset="0"/>
                <a:ea typeface="Verdana" panose="020B0604030504040204" pitchFamily="34" charset="0"/>
              </a:rPr>
              <a:t>promote effective competition</a:t>
            </a:r>
          </a:p>
          <a:p>
            <a:pPr marL="514350" indent="-514350" algn="just">
              <a:lnSpc>
                <a:spcPct val="100000"/>
              </a:lnSpc>
              <a:buFont typeface="+mj-lt"/>
              <a:buAutoNum type="romanLcPeriod"/>
            </a:pPr>
            <a:r>
              <a:rPr lang="en-GB" sz="1900" dirty="0">
                <a:solidFill>
                  <a:schemeClr val="bg2">
                    <a:lumMod val="25000"/>
                  </a:schemeClr>
                </a:solidFill>
                <a:latin typeface="Verdana" panose="020B0604030504040204" pitchFamily="34" charset="0"/>
                <a:ea typeface="Verdana" panose="020B0604030504040204" pitchFamily="34" charset="0"/>
              </a:rPr>
              <a:t>promote transformation of the sector</a:t>
            </a:r>
          </a:p>
          <a:p>
            <a:pPr marL="514350" indent="-514350" algn="just">
              <a:lnSpc>
                <a:spcPct val="100000"/>
              </a:lnSpc>
              <a:buFont typeface="+mj-lt"/>
              <a:buAutoNum type="romanLcPeriod"/>
            </a:pPr>
            <a:r>
              <a:rPr lang="en-GB" sz="1900" dirty="0">
                <a:solidFill>
                  <a:schemeClr val="bg2">
                    <a:lumMod val="25000"/>
                  </a:schemeClr>
                </a:solidFill>
                <a:latin typeface="Verdana" panose="020B0604030504040204" pitchFamily="34" charset="0"/>
                <a:ea typeface="Verdana" panose="020B0604030504040204" pitchFamily="34" charset="0"/>
              </a:rPr>
              <a:t>create opportunities for new entrants (including SMMEs)</a:t>
            </a:r>
          </a:p>
          <a:p>
            <a:pPr marL="514350" indent="-514350" algn="just">
              <a:lnSpc>
                <a:spcPct val="100000"/>
              </a:lnSpc>
              <a:buFont typeface="+mj-lt"/>
              <a:buAutoNum type="romanLcPeriod"/>
            </a:pPr>
            <a:r>
              <a:rPr lang="en-GB" sz="1900" dirty="0">
                <a:solidFill>
                  <a:schemeClr val="bg2">
                    <a:lumMod val="25000"/>
                  </a:schemeClr>
                </a:solidFill>
                <a:latin typeface="Verdana" panose="020B0604030504040204" pitchFamily="34" charset="0"/>
                <a:ea typeface="Verdana" panose="020B0604030504040204" pitchFamily="34" charset="0"/>
              </a:rPr>
              <a:t>promote interoperability and a technologically neutral licensing framework</a:t>
            </a:r>
          </a:p>
        </p:txBody>
      </p:sp>
    </p:spTree>
    <p:extLst>
      <p:ext uri="{BB962C8B-B14F-4D97-AF65-F5344CB8AC3E}">
        <p14:creationId xmlns:p14="http://schemas.microsoft.com/office/powerpoint/2010/main" xmlns="" val="3599951187"/>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8C9493-C01D-E343-95F0-1261837A0C21}"/>
              </a:ext>
            </a:extLst>
          </p:cNvPr>
          <p:cNvSpPr>
            <a:spLocks noGrp="1"/>
          </p:cNvSpPr>
          <p:nvPr>
            <p:ph type="title"/>
          </p:nvPr>
        </p:nvSpPr>
        <p:spPr>
          <a:xfrm>
            <a:off x="50409" y="213810"/>
            <a:ext cx="10515600" cy="1054847"/>
          </a:xfrm>
        </p:spPr>
        <p:txBody>
          <a:bodyPr>
            <a:normAutofit/>
          </a:bodyPr>
          <a:lstStyle/>
          <a:p>
            <a:r>
              <a:rPr lang="en-GB" sz="2600" b="1" dirty="0">
                <a:solidFill>
                  <a:srgbClr val="629080"/>
                </a:solidFill>
                <a:latin typeface="Verdana" panose="020B0604030504040204" pitchFamily="34" charset="0"/>
                <a:ea typeface="Verdana" panose="020B0604030504040204" pitchFamily="34" charset="0"/>
              </a:rPr>
              <a:t>Process Undertaken to Date</a:t>
            </a:r>
            <a:endParaRPr lang="en-US" sz="2600" b="1" dirty="0">
              <a:solidFill>
                <a:srgbClr val="629080"/>
              </a:solidFill>
              <a:latin typeface="Verdana" panose="020B0604030504040204" pitchFamily="34" charset="0"/>
              <a:ea typeface="Verdana" panose="020B0604030504040204" pitchFamily="34" charset="0"/>
            </a:endParaRPr>
          </a:p>
        </p:txBody>
      </p:sp>
      <p:cxnSp>
        <p:nvCxnSpPr>
          <p:cNvPr id="6" name="Straight Connector 5">
            <a:extLst>
              <a:ext uri="{FF2B5EF4-FFF2-40B4-BE49-F238E27FC236}">
                <a16:creationId xmlns:a16="http://schemas.microsoft.com/office/drawing/2014/main" xmlns="" id="{E13F4EA6-7092-468A-8C68-1EB6F0442166}"/>
              </a:ext>
            </a:extLst>
          </p:cNvPr>
          <p:cNvCxnSpPr/>
          <p:nvPr/>
        </p:nvCxnSpPr>
        <p:spPr>
          <a:xfrm>
            <a:off x="0" y="1112687"/>
            <a:ext cx="12192000" cy="0"/>
          </a:xfrm>
          <a:prstGeom prst="line">
            <a:avLst/>
          </a:prstGeom>
          <a:ln w="12700">
            <a:solidFill>
              <a:srgbClr val="FDB945"/>
            </a:solidFill>
          </a:ln>
        </p:spPr>
        <p:style>
          <a:lnRef idx="1">
            <a:schemeClr val="accent1"/>
          </a:lnRef>
          <a:fillRef idx="0">
            <a:schemeClr val="accent1"/>
          </a:fillRef>
          <a:effectRef idx="0">
            <a:schemeClr val="accent1"/>
          </a:effectRef>
          <a:fontRef idx="minor">
            <a:schemeClr val="tx1"/>
          </a:fontRef>
        </p:style>
      </p:cxnSp>
      <p:sp>
        <p:nvSpPr>
          <p:cNvPr id="22" name="Slide Number Placeholder 10">
            <a:extLst>
              <a:ext uri="{FF2B5EF4-FFF2-40B4-BE49-F238E27FC236}">
                <a16:creationId xmlns:a16="http://schemas.microsoft.com/office/drawing/2014/main" xmlns="" id="{C681B6FC-435B-4E10-8959-BEB573489FEB}"/>
              </a:ext>
            </a:extLst>
          </p:cNvPr>
          <p:cNvSpPr>
            <a:spLocks noGrp="1"/>
          </p:cNvSpPr>
          <p:nvPr>
            <p:ph type="sldNum" sz="quarter" idx="12"/>
          </p:nvPr>
        </p:nvSpPr>
        <p:spPr>
          <a:xfrm>
            <a:off x="304800" y="6194590"/>
            <a:ext cx="457681" cy="274637"/>
          </a:xfrm>
        </p:spPr>
        <p:txBody>
          <a:bodyPr/>
          <a:lstStyle/>
          <a:p>
            <a:fld id="{C136B7D2-B98C-44FD-8D04-7EC62A564975}" type="slidenum">
              <a:rPr lang="en-US" smtClean="0"/>
              <a:pPr/>
              <a:t>8</a:t>
            </a:fld>
            <a:endParaRPr lang="en-US" dirty="0"/>
          </a:p>
        </p:txBody>
      </p:sp>
      <p:sp>
        <p:nvSpPr>
          <p:cNvPr id="56" name="object 2">
            <a:extLst>
              <a:ext uri="{FF2B5EF4-FFF2-40B4-BE49-F238E27FC236}">
                <a16:creationId xmlns:a16="http://schemas.microsoft.com/office/drawing/2014/main" xmlns="" id="{20D67FDB-1333-4297-94F0-D18698E2FFCB}"/>
              </a:ext>
            </a:extLst>
          </p:cNvPr>
          <p:cNvSpPr txBox="1"/>
          <p:nvPr/>
        </p:nvSpPr>
        <p:spPr>
          <a:xfrm>
            <a:off x="4383106" y="6491790"/>
            <a:ext cx="7560005" cy="125667"/>
          </a:xfrm>
          <a:prstGeom prst="rect">
            <a:avLst/>
          </a:prstGeom>
        </p:spPr>
        <p:txBody>
          <a:bodyPr wrap="square" lIns="0" tIns="0" rIns="0" bIns="0" rtlCol="0">
            <a:noAutofit/>
          </a:bodyPr>
          <a:lstStyle/>
          <a:p>
            <a:pPr marL="25400">
              <a:lnSpc>
                <a:spcPts val="1000"/>
              </a:lnSpc>
            </a:pPr>
            <a:endParaRPr sz="1000" dirty="0"/>
          </a:p>
        </p:txBody>
      </p:sp>
      <p:graphicFrame>
        <p:nvGraphicFramePr>
          <p:cNvPr id="10" name="Content Placeholder 4">
            <a:extLst>
              <a:ext uri="{FF2B5EF4-FFF2-40B4-BE49-F238E27FC236}">
                <a16:creationId xmlns:a16="http://schemas.microsoft.com/office/drawing/2014/main" xmlns="" id="{16AADCC5-D6B5-4DE4-B56B-0D0AAD1E4D86}"/>
              </a:ext>
            </a:extLst>
          </p:cNvPr>
          <p:cNvGraphicFramePr>
            <a:graphicFrameLocks/>
          </p:cNvGraphicFramePr>
          <p:nvPr>
            <p:extLst>
              <p:ext uri="{D42A27DB-BD31-4B8C-83A1-F6EECF244321}">
                <p14:modId xmlns:p14="http://schemas.microsoft.com/office/powerpoint/2010/main" xmlns="" val="365833250"/>
              </p:ext>
            </p:extLst>
          </p:nvPr>
        </p:nvGraphicFramePr>
        <p:xfrm>
          <a:off x="112541" y="1041010"/>
          <a:ext cx="12029049" cy="55262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848320466"/>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8C9493-C01D-E343-95F0-1261837A0C21}"/>
              </a:ext>
            </a:extLst>
          </p:cNvPr>
          <p:cNvSpPr>
            <a:spLocks noGrp="1"/>
          </p:cNvSpPr>
          <p:nvPr>
            <p:ph type="title"/>
          </p:nvPr>
        </p:nvSpPr>
        <p:spPr>
          <a:xfrm>
            <a:off x="50409" y="213810"/>
            <a:ext cx="10515600" cy="1054847"/>
          </a:xfrm>
        </p:spPr>
        <p:txBody>
          <a:bodyPr>
            <a:normAutofit/>
          </a:bodyPr>
          <a:lstStyle/>
          <a:p>
            <a:r>
              <a:rPr lang="en-GB" sz="2900" b="1" dirty="0">
                <a:solidFill>
                  <a:srgbClr val="629080"/>
                </a:solidFill>
                <a:latin typeface="Verdana" panose="020B0604030504040204" pitchFamily="34" charset="0"/>
                <a:ea typeface="Verdana" panose="020B0604030504040204" pitchFamily="34" charset="0"/>
              </a:rPr>
              <a:t>IMT Auction Licensing Timetable</a:t>
            </a:r>
            <a:r>
              <a:rPr lang="en-US" sz="2900" b="1" dirty="0">
                <a:solidFill>
                  <a:srgbClr val="629080"/>
                </a:solidFill>
                <a:latin typeface="Verdana" panose="020B0604030504040204" pitchFamily="34" charset="0"/>
                <a:ea typeface="Verdana" panose="020B0604030504040204" pitchFamily="34" charset="0"/>
              </a:rPr>
              <a:t> </a:t>
            </a:r>
          </a:p>
        </p:txBody>
      </p:sp>
      <p:cxnSp>
        <p:nvCxnSpPr>
          <p:cNvPr id="6" name="Straight Connector 5">
            <a:extLst>
              <a:ext uri="{FF2B5EF4-FFF2-40B4-BE49-F238E27FC236}">
                <a16:creationId xmlns:a16="http://schemas.microsoft.com/office/drawing/2014/main" xmlns="" id="{E13F4EA6-7092-468A-8C68-1EB6F0442166}"/>
              </a:ext>
            </a:extLst>
          </p:cNvPr>
          <p:cNvCxnSpPr/>
          <p:nvPr/>
        </p:nvCxnSpPr>
        <p:spPr>
          <a:xfrm>
            <a:off x="0" y="1112689"/>
            <a:ext cx="12192000" cy="0"/>
          </a:xfrm>
          <a:prstGeom prst="line">
            <a:avLst/>
          </a:prstGeom>
          <a:ln w="12700">
            <a:solidFill>
              <a:srgbClr val="FDB945"/>
            </a:solidFill>
          </a:ln>
        </p:spPr>
        <p:style>
          <a:lnRef idx="1">
            <a:schemeClr val="accent1"/>
          </a:lnRef>
          <a:fillRef idx="0">
            <a:schemeClr val="accent1"/>
          </a:fillRef>
          <a:effectRef idx="0">
            <a:schemeClr val="accent1"/>
          </a:effectRef>
          <a:fontRef idx="minor">
            <a:schemeClr val="tx1"/>
          </a:fontRef>
        </p:style>
      </p:cxnSp>
      <p:sp>
        <p:nvSpPr>
          <p:cNvPr id="194" name="Slide Number Placeholder 10">
            <a:extLst>
              <a:ext uri="{FF2B5EF4-FFF2-40B4-BE49-F238E27FC236}">
                <a16:creationId xmlns:a16="http://schemas.microsoft.com/office/drawing/2014/main" xmlns="" id="{004A5F78-053C-46E4-ACD8-380B1942A4B3}"/>
              </a:ext>
            </a:extLst>
          </p:cNvPr>
          <p:cNvSpPr>
            <a:spLocks noGrp="1"/>
          </p:cNvSpPr>
          <p:nvPr>
            <p:ph type="sldNum" sz="quarter" idx="12"/>
          </p:nvPr>
        </p:nvSpPr>
        <p:spPr>
          <a:xfrm>
            <a:off x="304800" y="6194590"/>
            <a:ext cx="457681" cy="274637"/>
          </a:xfrm>
        </p:spPr>
        <p:txBody>
          <a:bodyPr/>
          <a:lstStyle/>
          <a:p>
            <a:fld id="{C136B7D2-B98C-44FD-8D04-7EC62A564975}" type="slidenum">
              <a:rPr lang="en-US" smtClean="0"/>
              <a:pPr/>
              <a:t>9</a:t>
            </a:fld>
            <a:endParaRPr lang="en-US" dirty="0"/>
          </a:p>
        </p:txBody>
      </p:sp>
      <p:graphicFrame>
        <p:nvGraphicFramePr>
          <p:cNvPr id="31" name="Content Placeholder 3">
            <a:extLst>
              <a:ext uri="{FF2B5EF4-FFF2-40B4-BE49-F238E27FC236}">
                <a16:creationId xmlns:a16="http://schemas.microsoft.com/office/drawing/2014/main" xmlns="" id="{4E701A46-CAC0-4701-BFED-9CAC49F5372D}"/>
              </a:ext>
            </a:extLst>
          </p:cNvPr>
          <p:cNvGraphicFramePr>
            <a:graphicFrameLocks noGrp="1"/>
          </p:cNvGraphicFramePr>
          <p:nvPr>
            <p:ph idx="1"/>
            <p:extLst>
              <p:ext uri="{D42A27DB-BD31-4B8C-83A1-F6EECF244321}">
                <p14:modId xmlns:p14="http://schemas.microsoft.com/office/powerpoint/2010/main" xmlns="" val="3626812328"/>
              </p:ext>
            </p:extLst>
          </p:nvPr>
        </p:nvGraphicFramePr>
        <p:xfrm>
          <a:off x="50409" y="1112689"/>
          <a:ext cx="11660671" cy="51666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544123718"/>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D88C95620A01D4CAB22808B8CD0C190" ma:contentTypeVersion="7" ma:contentTypeDescription="Create a new document." ma:contentTypeScope="" ma:versionID="8866e9b339e0e739a593f6bde08da42f">
  <xsd:schema xmlns:xsd="http://www.w3.org/2001/XMLSchema" xmlns:xs="http://www.w3.org/2001/XMLSchema" xmlns:p="http://schemas.microsoft.com/office/2006/metadata/properties" xmlns:ns3="4b981022-3fd6-4e1c-8b41-ff7b05d58ba3" xmlns:ns4="04bc541b-fb43-4360-94c7-3ea4d0f0d2e5" targetNamespace="http://schemas.microsoft.com/office/2006/metadata/properties" ma:root="true" ma:fieldsID="8a0cc77db4331195ea68d04fa6d5d566" ns3:_="" ns4:_="">
    <xsd:import namespace="4b981022-3fd6-4e1c-8b41-ff7b05d58ba3"/>
    <xsd:import namespace="04bc541b-fb43-4360-94c7-3ea4d0f0d2e5"/>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981022-3fd6-4e1c-8b41-ff7b05d58b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4bc541b-fb43-4360-94c7-3ea4d0f0d2e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B02C7DC-C113-4F7B-A8BD-AF35D04A4762}">
  <ds:schemaRefs>
    <ds:schemaRef ds:uri="http://schemas.microsoft.com/sharepoint/v3/contenttype/forms"/>
  </ds:schemaRefs>
</ds:datastoreItem>
</file>

<file path=customXml/itemProps2.xml><?xml version="1.0" encoding="utf-8"?>
<ds:datastoreItem xmlns:ds="http://schemas.openxmlformats.org/officeDocument/2006/customXml" ds:itemID="{BDBB5776-6018-4352-AB2C-87C33EDA3CE7}">
  <ds:schemaRefs>
    <ds:schemaRef ds:uri="http://schemas.microsoft.com/office/2006/metadata/properties"/>
    <ds:schemaRef ds:uri="http://purl.org/dc/terms/"/>
    <ds:schemaRef ds:uri="http://purl.org/dc/elements/1.1/"/>
    <ds:schemaRef ds:uri="http://schemas.microsoft.com/office/2006/documentManagement/types"/>
    <ds:schemaRef ds:uri="http://www.w3.org/XML/1998/namespace"/>
    <ds:schemaRef ds:uri="http://purl.org/dc/dcmitype/"/>
    <ds:schemaRef ds:uri="04bc541b-fb43-4360-94c7-3ea4d0f0d2e5"/>
    <ds:schemaRef ds:uri="http://schemas.microsoft.com/office/infopath/2007/PartnerControls"/>
    <ds:schemaRef ds:uri="http://schemas.openxmlformats.org/package/2006/metadata/core-properties"/>
    <ds:schemaRef ds:uri="4b981022-3fd6-4e1c-8b41-ff7b05d58ba3"/>
  </ds:schemaRefs>
</ds:datastoreItem>
</file>

<file path=customXml/itemProps3.xml><?xml version="1.0" encoding="utf-8"?>
<ds:datastoreItem xmlns:ds="http://schemas.openxmlformats.org/officeDocument/2006/customXml" ds:itemID="{F537E7DC-01EC-41DC-B701-7DAD79D106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981022-3fd6-4e1c-8b41-ff7b05d58ba3"/>
    <ds:schemaRef ds:uri="04bc541b-fb43-4360-94c7-3ea4d0f0d2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1547</TotalTime>
  <Words>1428</Words>
  <Application>Microsoft Office PowerPoint</Application>
  <PresentationFormat>Custom</PresentationFormat>
  <Paragraphs>134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 Presentation to the Parliamentary Portfolio Committee on Communications   Update on the Spectrum Licensing Process as well as the Monitoring of the 2021 Municipal Elections  Dr Keabetswe Modimoeng  Chairperson   30 November 2021</vt:lpstr>
      <vt:lpstr>Presentation Outline</vt:lpstr>
      <vt:lpstr>  PART A: General Information </vt:lpstr>
      <vt:lpstr>Strategic Overview</vt:lpstr>
      <vt:lpstr>Legislative and Other Mandates</vt:lpstr>
      <vt:lpstr>  PART B: Spectrum Licensing Process </vt:lpstr>
      <vt:lpstr>Objectives of Licensing IMT Spectrum</vt:lpstr>
      <vt:lpstr>Process Undertaken to Date</vt:lpstr>
      <vt:lpstr>IMT Auction Licensing Timetable </vt:lpstr>
      <vt:lpstr>Licensing of the WOAN</vt:lpstr>
      <vt:lpstr>  Part C: Monitoring of Municipal Elections  </vt:lpstr>
      <vt:lpstr>ICASA’s Role in the Broadcast of Municipal Elections </vt:lpstr>
      <vt:lpstr>New Measures Introduced in the 2021 Regulations</vt:lpstr>
      <vt:lpstr>Non-Compliance by Licensees and Received Complaints</vt:lpstr>
      <vt:lpstr>Elections Monitoring Timetable </vt:lpstr>
      <vt:lpstr>  PART D: Conclusion </vt:lpstr>
      <vt:lpstr>Conclusion</vt:lpstr>
      <vt:lpstr>  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Zanele K. Ntuli</dc:creator>
  <cp:lastModifiedBy>USER</cp:lastModifiedBy>
  <cp:revision>35</cp:revision>
  <dcterms:created xsi:type="dcterms:W3CDTF">2021-09-01T13:03:40Z</dcterms:created>
  <dcterms:modified xsi:type="dcterms:W3CDTF">2021-11-30T08:17:32Z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cd8dc4c-d546-4246-a6d7-53ea0bd0654f_Enabled">
    <vt:lpwstr>True</vt:lpwstr>
  </property>
  <property fmtid="{D5CDD505-2E9C-101B-9397-08002B2CF9AE}" pid="3" name="MSIP_Label_ecd8dc4c-d546-4246-a6d7-53ea0bd0654f_SiteId">
    <vt:lpwstr>37986e4a-2fc4-4a4c-809d-c0811b0231da</vt:lpwstr>
  </property>
  <property fmtid="{D5CDD505-2E9C-101B-9397-08002B2CF9AE}" pid="4" name="MSIP_Label_ecd8dc4c-d546-4246-a6d7-53ea0bd0654f_SetDate">
    <vt:lpwstr>2021-11-03T17:45:17.4977707Z</vt:lpwstr>
  </property>
  <property fmtid="{D5CDD505-2E9C-101B-9397-08002B2CF9AE}" pid="5" name="MSIP_Label_ecd8dc4c-d546-4246-a6d7-53ea0bd0654f_Name">
    <vt:lpwstr>Unrestricted</vt:lpwstr>
  </property>
  <property fmtid="{D5CDD505-2E9C-101B-9397-08002B2CF9AE}" pid="6" name="MSIP_Label_ecd8dc4c-d546-4246-a6d7-53ea0bd0654f_ActionId">
    <vt:lpwstr>9f10cae4-53d6-46e8-b69b-fc19a1ff9bd2</vt:lpwstr>
  </property>
  <property fmtid="{D5CDD505-2E9C-101B-9397-08002B2CF9AE}" pid="7" name="MSIP_Label_ecd8dc4c-d546-4246-a6d7-53ea0bd0654f_Extended_MSFT_Method">
    <vt:lpwstr>Automatic</vt:lpwstr>
  </property>
  <property fmtid="{D5CDD505-2E9C-101B-9397-08002B2CF9AE}" pid="8" name="Sensitivity">
    <vt:lpwstr>Unrestricted</vt:lpwstr>
  </property>
  <property fmtid="{D5CDD505-2E9C-101B-9397-08002B2CF9AE}" pid="9" name="ContentTypeId">
    <vt:lpwstr>0x0101001D88C95620A01D4CAB22808B8CD0C190</vt:lpwstr>
  </property>
</Properties>
</file>