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22B7D2-FFA3-4152-A06A-6BCE6B2DA3C2}" type="datetimeFigureOut">
              <a:rPr lang="en-ZA" smtClean="0"/>
              <a:pPr/>
              <a:t>2021/11/24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CEC30E3-C075-453B-AA62-863B9CAA42CF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COMBATTING GBV IN OUR INSTITUTIONS AND CREATING  A SAFTEY, CONDUCIVE AND ENABLING ENVIRONMENT FOR EFFECTIVE STUDYING</a:t>
            </a:r>
            <a:endParaRPr lang="en-ZA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03648" y="2348879"/>
            <a:ext cx="5688632" cy="3168353"/>
          </a:xfrm>
        </p:spPr>
      </p:pic>
    </p:spTree>
    <p:extLst>
      <p:ext uri="{BB962C8B-B14F-4D97-AF65-F5344CB8AC3E}">
        <p14:creationId xmlns:p14="http://schemas.microsoft.com/office/powerpoint/2010/main" xmlns="" val="68572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GBV ?</a:t>
            </a:r>
            <a:endParaRPr lang="en-Z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Any act of violence that is gender driven that results in, or most likes to result in physical, sexual, or psychological harm, including act of such harm.</a:t>
            </a:r>
          </a:p>
          <a:p>
            <a:r>
              <a:rPr lang="en-GB" dirty="0" smtClean="0"/>
              <a:t>Whilst people of all genders perpetrate and experience intimate partner and or sexual violence, men are most often the perpetrators and women and children the victims.(CSSA 2020).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101054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MOST COMMON ACTS OF GBV IN TVETs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Intimate partner violence(physical, sexual, psychological &amp; economical).</a:t>
            </a:r>
          </a:p>
          <a:p>
            <a:r>
              <a:rPr lang="en-GB" dirty="0" smtClean="0"/>
              <a:t>Dowry deaths.</a:t>
            </a:r>
          </a:p>
          <a:p>
            <a:r>
              <a:rPr lang="en-GB" dirty="0" smtClean="0"/>
              <a:t>Rape.</a:t>
            </a:r>
          </a:p>
          <a:p>
            <a:r>
              <a:rPr lang="en-GB" dirty="0" smtClean="0"/>
              <a:t>Cyber-bullying.</a:t>
            </a:r>
          </a:p>
          <a:p>
            <a:r>
              <a:rPr lang="en-GB" dirty="0" smtClean="0"/>
              <a:t>Physical assaults against individuals perceived as gender non-conforming.</a:t>
            </a:r>
          </a:p>
          <a:p>
            <a:r>
              <a:rPr lang="en-GB" dirty="0" smtClean="0"/>
              <a:t>Request/demands for sex in exchange for improved marks, accommodation in residences, financial support or other needs and benefits.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5949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ROOT CAUSES OF GBV IN TVETs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Stereotypes towards student populace in certain communities.</a:t>
            </a:r>
          </a:p>
          <a:p>
            <a:r>
              <a:rPr lang="en-GB" dirty="0" smtClean="0"/>
              <a:t>Gender norms and social norms influenced by cultural or religious background.</a:t>
            </a:r>
          </a:p>
          <a:p>
            <a:r>
              <a:rPr lang="en-GB" dirty="0" smtClean="0"/>
              <a:t>Substance abuse.</a:t>
            </a:r>
          </a:p>
          <a:p>
            <a:r>
              <a:rPr lang="en-GB" dirty="0" smtClean="0"/>
              <a:t>Lack of conducive student residents.</a:t>
            </a:r>
          </a:p>
          <a:p>
            <a:r>
              <a:rPr lang="en-GB" dirty="0" smtClean="0"/>
              <a:t>Socio-economic inequalities.</a:t>
            </a:r>
          </a:p>
          <a:p>
            <a:r>
              <a:rPr lang="en-GB" dirty="0" smtClean="0"/>
              <a:t>Misuse position of power.</a:t>
            </a:r>
          </a:p>
          <a:p>
            <a:r>
              <a:rPr lang="en-GB" dirty="0" smtClean="0"/>
              <a:t>Stereotypes and general hate towards LGBTQI + community.</a:t>
            </a:r>
          </a:p>
          <a:p>
            <a:endParaRPr lang="en-GB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221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HEALTH ISSUES BROUGHT BY GBV WITHIN OUR COLLEGES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Sexually transmitted infections including HIV.</a:t>
            </a:r>
          </a:p>
          <a:p>
            <a:r>
              <a:rPr lang="en-GB" dirty="0" smtClean="0"/>
              <a:t>Unplanned/unwanted pregnancy.</a:t>
            </a:r>
          </a:p>
          <a:p>
            <a:r>
              <a:rPr lang="en-GB" dirty="0" smtClean="0"/>
              <a:t>Depression and anxiety.</a:t>
            </a:r>
          </a:p>
          <a:p>
            <a:r>
              <a:rPr lang="en-GB" dirty="0" smtClean="0"/>
              <a:t>Drug and alcohol abuse.</a:t>
            </a:r>
          </a:p>
          <a:p>
            <a:r>
              <a:rPr lang="en-GB" dirty="0" smtClean="0"/>
              <a:t>Post-traumatic stress disorder and low self-esteem.</a:t>
            </a:r>
          </a:p>
          <a:p>
            <a:r>
              <a:rPr lang="en-GB" dirty="0" smtClean="0"/>
              <a:t>Femicide. </a:t>
            </a:r>
          </a:p>
          <a:p>
            <a:r>
              <a:rPr lang="en-GB" dirty="0" smtClean="0"/>
              <a:t>Suicide. </a:t>
            </a:r>
          </a:p>
          <a:p>
            <a:r>
              <a:rPr lang="en-GB" dirty="0" smtClean="0"/>
              <a:t>Fractures.</a:t>
            </a:r>
          </a:p>
          <a:p>
            <a:r>
              <a:rPr lang="en-GB" dirty="0" smtClean="0"/>
              <a:t>Permanent disability.</a:t>
            </a:r>
          </a:p>
          <a:p>
            <a:r>
              <a:rPr lang="en-GB" dirty="0" smtClean="0"/>
              <a:t>Chronic pain syndromes.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0791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NECCESARY INTERVENTIONS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Initiating response care support and healing centres.</a:t>
            </a:r>
          </a:p>
          <a:p>
            <a:r>
              <a:rPr lang="en-GB" dirty="0" smtClean="0"/>
              <a:t>Provision of victim centered, survivor focused and accessible quality services.</a:t>
            </a:r>
          </a:p>
          <a:p>
            <a:r>
              <a:rPr lang="en-GB" dirty="0" smtClean="0"/>
              <a:t>Strengthen awareness programmes</a:t>
            </a:r>
          </a:p>
          <a:p>
            <a:r>
              <a:rPr lang="en-GB" dirty="0" smtClean="0"/>
              <a:t>Prevention and rebuilding social cohesion.</a:t>
            </a:r>
          </a:p>
          <a:p>
            <a:r>
              <a:rPr lang="en-GB" dirty="0" smtClean="0"/>
              <a:t>Deepening understanding and knowledge.</a:t>
            </a:r>
          </a:p>
          <a:p>
            <a:r>
              <a:rPr lang="en-GB" dirty="0" smtClean="0"/>
              <a:t>Enhance strategic institutional wellness desk.</a:t>
            </a:r>
          </a:p>
          <a:p>
            <a:r>
              <a:rPr lang="en-GB" dirty="0" smtClean="0"/>
              <a:t>Enforce and implement laws and policies.</a:t>
            </a:r>
          </a:p>
          <a:p>
            <a:r>
              <a:rPr lang="en-GB" dirty="0" smtClean="0"/>
              <a:t>Elevate accountability in all levels.</a:t>
            </a:r>
          </a:p>
          <a:p>
            <a:r>
              <a:rPr lang="en-GB" dirty="0" smtClean="0"/>
              <a:t>Mental health,GBV, religious and cultural questionnaire in placement tests.</a:t>
            </a:r>
          </a:p>
          <a:p>
            <a:pPr marL="36576" indent="0">
              <a:buNone/>
            </a:pPr>
            <a:r>
              <a:rPr lang="en-GB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14346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CONCLUSSION;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SATVETSA in partnership with </a:t>
            </a:r>
            <a:r>
              <a:rPr lang="en-GB" dirty="0" err="1" smtClean="0"/>
              <a:t>Dhet</a:t>
            </a:r>
            <a:r>
              <a:rPr lang="en-GB" dirty="0"/>
              <a:t> </a:t>
            </a:r>
            <a:r>
              <a:rPr lang="en-GB" dirty="0" smtClean="0"/>
              <a:t>and SAPCO are currently embarking on provincial workshops on GBV, Mental health and substance abuse.</a:t>
            </a:r>
          </a:p>
          <a:p>
            <a:r>
              <a:rPr lang="en-GB" dirty="0" smtClean="0"/>
              <a:t>We currently working with cloud therapist company which provides online therapy session through their app.</a:t>
            </a:r>
          </a:p>
          <a:p>
            <a:r>
              <a:rPr lang="en-GB" dirty="0" smtClean="0"/>
              <a:t>The company has committed to open their cloud therapist app for free at least for a month so that our students can access their services. </a:t>
            </a:r>
          </a:p>
          <a:p>
            <a:r>
              <a:rPr lang="en-GB" dirty="0" smtClean="0"/>
              <a:t>SATVETSA is committed in combatting the spread of GBV, mental health and substance abuse, so as to create a safety and conducive environment within our institutions and society at large.</a:t>
            </a:r>
          </a:p>
          <a:p>
            <a:r>
              <a:rPr lang="en-GB" dirty="0" smtClean="0"/>
              <a:t>We fully support these guidelines that have been developed because they’ll seek to address the challenges that were mentioned above. And looking forward to its implementation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69502158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358</TotalTime>
  <Words>430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COMBATTING GBV IN OUR INSTITUTIONS AND CREATING  A SAFTEY, CONDUCIVE AND ENABLING ENVIRONMENT FOR EFFECTIVE STUDYING</vt:lpstr>
      <vt:lpstr>WHAT IS GBV ?</vt:lpstr>
      <vt:lpstr>MOST COMMON ACTS OF GBV IN TVETs</vt:lpstr>
      <vt:lpstr>ROOT CAUSES OF GBV IN TVETs</vt:lpstr>
      <vt:lpstr>HEALTH ISSUES BROUGHT BY GBV WITHIN OUR COLLEGES</vt:lpstr>
      <vt:lpstr>NECCESARY INTERVENTIONS</vt:lpstr>
      <vt:lpstr>IN CONCLUSSION;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GBV IN TVET COLLEGES</dc:title>
  <dc:creator>Sphiwe</dc:creator>
  <cp:lastModifiedBy>USER</cp:lastModifiedBy>
  <cp:revision>13</cp:revision>
  <dcterms:created xsi:type="dcterms:W3CDTF">2021-10-15T05:08:50Z</dcterms:created>
  <dcterms:modified xsi:type="dcterms:W3CDTF">2021-11-24T11:17:11Z</dcterms:modified>
</cp:coreProperties>
</file>