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7.xml" ContentType="application/vnd.openxmlformats-officedocument.theme+xml"/>
  <Override PartName="/ppt/theme/theme18.xml" ContentType="application/vnd.openxmlformats-officedocument.theme+xml"/>
  <Override PartName="/ppt/theme/theme1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 id="2147483756" r:id="rId9"/>
    <p:sldMasterId id="2147483768" r:id="rId10"/>
    <p:sldMasterId id="2147483780" r:id="rId11"/>
    <p:sldMasterId id="2147483792" r:id="rId12"/>
    <p:sldMasterId id="2147483804" r:id="rId13"/>
    <p:sldMasterId id="2147483816" r:id="rId14"/>
    <p:sldMasterId id="2147483828" r:id="rId15"/>
    <p:sldMasterId id="2147483840" r:id="rId16"/>
    <p:sldMasterId id="2147483864" r:id="rId17"/>
  </p:sldMasterIdLst>
  <p:notesMasterIdLst>
    <p:notesMasterId r:id="rId34"/>
  </p:notesMasterIdLst>
  <p:handoutMasterIdLst>
    <p:handoutMasterId r:id="rId35"/>
  </p:handoutMasterIdLst>
  <p:sldIdLst>
    <p:sldId id="258" r:id="rId18"/>
    <p:sldId id="327" r:id="rId19"/>
    <p:sldId id="359" r:id="rId20"/>
    <p:sldId id="388" r:id="rId21"/>
    <p:sldId id="387" r:id="rId22"/>
    <p:sldId id="372" r:id="rId23"/>
    <p:sldId id="326" r:id="rId24"/>
    <p:sldId id="390" r:id="rId25"/>
    <p:sldId id="371" r:id="rId26"/>
    <p:sldId id="381" r:id="rId27"/>
    <p:sldId id="382" r:id="rId28"/>
    <p:sldId id="383" r:id="rId29"/>
    <p:sldId id="384" r:id="rId30"/>
    <p:sldId id="385" r:id="rId31"/>
    <p:sldId id="389" r:id="rId32"/>
    <p:sldId id="386" r:id="rId3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71" userDrawn="1">
          <p15:clr>
            <a:srgbClr val="A4A3A4"/>
          </p15:clr>
        </p15:guide>
        <p15:guide id="2" pos="1610" userDrawn="1">
          <p15:clr>
            <a:srgbClr val="A4A3A4"/>
          </p15:clr>
        </p15:guide>
        <p15:guide id="3" orient="horz" pos="11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6600"/>
    <a:srgbClr val="E958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27" autoAdjust="0"/>
    <p:restoredTop sz="96433" autoAdjust="0"/>
  </p:normalViewPr>
  <p:slideViewPr>
    <p:cSldViewPr>
      <p:cViewPr varScale="1">
        <p:scale>
          <a:sx n="85" d="100"/>
          <a:sy n="85" d="100"/>
        </p:scale>
        <p:origin x="1152" y="84"/>
      </p:cViewPr>
      <p:guideLst>
        <p:guide orient="horz" pos="1071"/>
        <p:guide pos="1610"/>
        <p:guide orient="horz" pos="119"/>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1.xml"/><Relationship Id="rId26" Type="http://schemas.openxmlformats.org/officeDocument/2006/relationships/slide" Target="slides/slide9.xml"/><Relationship Id="rId39" Type="http://schemas.openxmlformats.org/officeDocument/2006/relationships/tableStyles" Target="tableStyles.xml"/><Relationship Id="rId21" Type="http://schemas.openxmlformats.org/officeDocument/2006/relationships/slide" Target="slides/slide4.xml"/><Relationship Id="rId34"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8.xml"/><Relationship Id="rId33" Type="http://schemas.openxmlformats.org/officeDocument/2006/relationships/slide" Target="slides/slide16.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3.xml"/><Relationship Id="rId29" Type="http://schemas.openxmlformats.org/officeDocument/2006/relationships/slide" Target="slides/slide1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7.xml"/><Relationship Id="rId32" Type="http://schemas.openxmlformats.org/officeDocument/2006/relationships/slide" Target="slides/slide15.xml"/><Relationship Id="rId37"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6.xml"/><Relationship Id="rId28" Type="http://schemas.openxmlformats.org/officeDocument/2006/relationships/slide" Target="slides/slide11.xml"/><Relationship Id="rId36"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2.xml"/><Relationship Id="rId31"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5.xml"/><Relationship Id="rId27" Type="http://schemas.openxmlformats.org/officeDocument/2006/relationships/slide" Target="slides/slide10.xml"/><Relationship Id="rId30" Type="http://schemas.openxmlformats.org/officeDocument/2006/relationships/slide" Target="slides/slide13.xml"/><Relationship Id="rId35" Type="http://schemas.openxmlformats.org/officeDocument/2006/relationships/handoutMaster" Target="handoutMasters/handoutMaster1.xml"/><Relationship Id="rId8" Type="http://schemas.openxmlformats.org/officeDocument/2006/relationships/slideMaster" Target="slideMasters/slideMaster8.xml"/><Relationship Id="rId3" Type="http://schemas.openxmlformats.org/officeDocument/2006/relationships/slideMaster" Target="slideMasters/slideMaster3.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70B2A7-A9D0-4190-968B-54BA6A6B527F}" type="doc">
      <dgm:prSet loTypeId="urn:microsoft.com/office/officeart/2005/8/layout/cycle8" loCatId="cycle" qsTypeId="urn:microsoft.com/office/officeart/2005/8/quickstyle/simple1" qsCatId="simple" csTypeId="urn:microsoft.com/office/officeart/2005/8/colors/accent0_1" csCatId="mainScheme" phldr="1"/>
      <dgm:spPr/>
      <dgm:t>
        <a:bodyPr/>
        <a:lstStyle/>
        <a:p>
          <a:endParaRPr lang="en-US"/>
        </a:p>
      </dgm:t>
    </dgm:pt>
    <dgm:pt modelId="{E8FB1927-25CA-4185-B6F2-75AB7A874951}">
      <dgm:prSet phldrT="[Text]" custT="1"/>
      <dgm:spPr/>
      <dgm:t>
        <a:bodyPr/>
        <a:lstStyle/>
        <a:p>
          <a:r>
            <a:rPr lang="en-US" sz="800" dirty="0" smtClean="0">
              <a:latin typeface="Arial" panose="020B0604020202020204" pitchFamily="34" charset="0"/>
              <a:cs typeface="Arial" panose="020B0604020202020204" pitchFamily="34" charset="0"/>
            </a:rPr>
            <a:t>Ministerial Directive</a:t>
          </a:r>
          <a:endParaRPr lang="en-US" sz="800" dirty="0">
            <a:latin typeface="Arial" panose="020B0604020202020204" pitchFamily="34" charset="0"/>
            <a:cs typeface="Arial" panose="020B0604020202020204" pitchFamily="34" charset="0"/>
          </a:endParaRPr>
        </a:p>
      </dgm:t>
    </dgm:pt>
    <dgm:pt modelId="{E37AE029-9512-4F4B-BBAE-468BDEDF2417}" type="parTrans" cxnId="{7B07834F-63E9-41F9-8578-718FCA922F38}">
      <dgm:prSet/>
      <dgm:spPr/>
      <dgm:t>
        <a:bodyPr/>
        <a:lstStyle/>
        <a:p>
          <a:endParaRPr lang="en-US" sz="1200"/>
        </a:p>
      </dgm:t>
    </dgm:pt>
    <dgm:pt modelId="{8B1F6466-360D-4C10-A6D6-1273ABBC0544}" type="sibTrans" cxnId="{7B07834F-63E9-41F9-8578-718FCA922F38}">
      <dgm:prSet/>
      <dgm:spPr/>
      <dgm:t>
        <a:bodyPr/>
        <a:lstStyle/>
        <a:p>
          <a:endParaRPr lang="en-US" sz="1200"/>
        </a:p>
      </dgm:t>
    </dgm:pt>
    <dgm:pt modelId="{072E8778-1278-4CDA-A1BE-184E7E751900}">
      <dgm:prSet phldrT="[Text]" custT="1"/>
      <dgm:spPr/>
      <dgm:t>
        <a:bodyPr/>
        <a:lstStyle/>
        <a:p>
          <a:r>
            <a:rPr lang="en-US" sz="800" dirty="0" err="1" smtClean="0">
              <a:latin typeface="Arial" panose="020B0604020202020204" pitchFamily="34" charset="0"/>
              <a:cs typeface="Arial" panose="020B0604020202020204" pitchFamily="34" charset="0"/>
            </a:rPr>
            <a:t>SecDef</a:t>
          </a:r>
          <a:r>
            <a:rPr lang="en-US" sz="800" dirty="0" smtClean="0">
              <a:latin typeface="Arial" panose="020B0604020202020204" pitchFamily="34" charset="0"/>
              <a:cs typeface="Arial" panose="020B0604020202020204" pitchFamily="34" charset="0"/>
            </a:rPr>
            <a:t> and CSANDF Directive for Implementation</a:t>
          </a:r>
          <a:endParaRPr lang="en-US" sz="800" dirty="0">
            <a:latin typeface="Arial" panose="020B0604020202020204" pitchFamily="34" charset="0"/>
            <a:cs typeface="Arial" panose="020B0604020202020204" pitchFamily="34" charset="0"/>
          </a:endParaRPr>
        </a:p>
      </dgm:t>
    </dgm:pt>
    <dgm:pt modelId="{2938EA2E-C20F-4C3E-B7A0-F65B516D64CC}" type="parTrans" cxnId="{1EEEB9A0-EDB7-48AF-91D6-FF41AA5C4D77}">
      <dgm:prSet/>
      <dgm:spPr/>
      <dgm:t>
        <a:bodyPr/>
        <a:lstStyle/>
        <a:p>
          <a:endParaRPr lang="en-US" sz="1200"/>
        </a:p>
      </dgm:t>
    </dgm:pt>
    <dgm:pt modelId="{6E1B1407-074E-4BED-97AC-3A4661ACEDD6}" type="sibTrans" cxnId="{1EEEB9A0-EDB7-48AF-91D6-FF41AA5C4D77}">
      <dgm:prSet/>
      <dgm:spPr/>
      <dgm:t>
        <a:bodyPr/>
        <a:lstStyle/>
        <a:p>
          <a:endParaRPr lang="en-US" sz="1200"/>
        </a:p>
      </dgm:t>
    </dgm:pt>
    <dgm:pt modelId="{51B03D7A-BB72-4AC6-82BE-37976A9146C8}">
      <dgm:prSet phldrT="[Text]" custT="1"/>
      <dgm:spPr>
        <a:noFill/>
      </dgm:spPr>
      <dgm:t>
        <a:bodyPr/>
        <a:lstStyle/>
        <a:p>
          <a:r>
            <a:rPr lang="en-US" sz="800" dirty="0" smtClean="0">
              <a:latin typeface="Arial" panose="020B0604020202020204" pitchFamily="34" charset="0"/>
              <a:cs typeface="Arial" panose="020B0604020202020204" pitchFamily="34" charset="0"/>
            </a:rPr>
            <a:t>HR Strategic Plan </a:t>
          </a:r>
          <a:r>
            <a:rPr lang="en-US" sz="800" dirty="0" err="1" smtClean="0">
              <a:latin typeface="Arial" panose="020B0604020202020204" pitchFamily="34" charset="0"/>
              <a:cs typeface="Arial" panose="020B0604020202020204" pitchFamily="34" charset="0"/>
            </a:rPr>
            <a:t>wef</a:t>
          </a:r>
          <a:r>
            <a:rPr lang="en-US" sz="800" dirty="0" smtClean="0">
              <a:latin typeface="Arial" panose="020B0604020202020204" pitchFamily="34" charset="0"/>
              <a:cs typeface="Arial" panose="020B0604020202020204" pitchFamily="34" charset="0"/>
            </a:rPr>
            <a:t> </a:t>
          </a:r>
        </a:p>
        <a:p>
          <a:r>
            <a:rPr lang="en-US" sz="800" dirty="0" smtClean="0">
              <a:latin typeface="Arial" panose="020B0604020202020204" pitchFamily="34" charset="0"/>
              <a:cs typeface="Arial" panose="020B0604020202020204" pitchFamily="34" charset="0"/>
            </a:rPr>
            <a:t>1 Oct 21</a:t>
          </a:r>
          <a:endParaRPr lang="en-US" sz="800" dirty="0">
            <a:latin typeface="Arial" panose="020B0604020202020204" pitchFamily="34" charset="0"/>
            <a:cs typeface="Arial" panose="020B0604020202020204" pitchFamily="34" charset="0"/>
          </a:endParaRPr>
        </a:p>
      </dgm:t>
    </dgm:pt>
    <dgm:pt modelId="{11A19469-91D8-4E49-8BAA-65BCA3588648}" type="parTrans" cxnId="{2C36BE46-9786-4028-991C-80C95D6F0747}">
      <dgm:prSet/>
      <dgm:spPr/>
      <dgm:t>
        <a:bodyPr/>
        <a:lstStyle/>
        <a:p>
          <a:endParaRPr lang="en-US" sz="1200"/>
        </a:p>
      </dgm:t>
    </dgm:pt>
    <dgm:pt modelId="{665B85E4-AC0F-4327-AE32-47CFB35B323F}" type="sibTrans" cxnId="{2C36BE46-9786-4028-991C-80C95D6F0747}">
      <dgm:prSet/>
      <dgm:spPr/>
      <dgm:t>
        <a:bodyPr/>
        <a:lstStyle/>
        <a:p>
          <a:endParaRPr lang="en-US" sz="1200"/>
        </a:p>
      </dgm:t>
    </dgm:pt>
    <dgm:pt modelId="{96E86505-CBC6-46E6-8F16-AE0E7D35F786}">
      <dgm:prSet phldrT="[Text]" custT="1"/>
      <dgm:spPr/>
      <dgm:t>
        <a:bodyPr/>
        <a:lstStyle/>
        <a:p>
          <a:r>
            <a:rPr lang="en-US" sz="800" dirty="0" smtClean="0">
              <a:latin typeface="Arial" panose="020B0604020202020204" pitchFamily="34" charset="0"/>
              <a:cs typeface="Arial" panose="020B0604020202020204" pitchFamily="34" charset="0"/>
            </a:rPr>
            <a:t>HR Support Plan (Risks/Challenges/Restrictions)</a:t>
          </a:r>
          <a:endParaRPr lang="en-US" sz="800" dirty="0">
            <a:latin typeface="Arial" panose="020B0604020202020204" pitchFamily="34" charset="0"/>
            <a:cs typeface="Arial" panose="020B0604020202020204" pitchFamily="34" charset="0"/>
          </a:endParaRPr>
        </a:p>
      </dgm:t>
    </dgm:pt>
    <dgm:pt modelId="{230BA233-8884-40F3-8F11-2A161DD4D562}" type="parTrans" cxnId="{8C4F3DAD-A299-4A00-B8D2-E68D3631F90A}">
      <dgm:prSet/>
      <dgm:spPr/>
      <dgm:t>
        <a:bodyPr/>
        <a:lstStyle/>
        <a:p>
          <a:endParaRPr lang="en-US" sz="1200"/>
        </a:p>
      </dgm:t>
    </dgm:pt>
    <dgm:pt modelId="{FCA8B3BE-3609-48C0-BD85-6774DFD00BD4}" type="sibTrans" cxnId="{8C4F3DAD-A299-4A00-B8D2-E68D3631F90A}">
      <dgm:prSet/>
      <dgm:spPr/>
      <dgm:t>
        <a:bodyPr/>
        <a:lstStyle/>
        <a:p>
          <a:endParaRPr lang="en-US" sz="1200"/>
        </a:p>
      </dgm:t>
    </dgm:pt>
    <dgm:pt modelId="{48C4A234-6793-4875-8CC7-CC8DF231DA6D}">
      <dgm:prSet phldrT="[Text]" custT="1"/>
      <dgm:spPr/>
      <dgm:t>
        <a:bodyPr/>
        <a:lstStyle/>
        <a:p>
          <a:r>
            <a:rPr lang="en-US" sz="800" dirty="0" smtClean="0">
              <a:latin typeface="Arial" panose="020B0604020202020204" pitchFamily="34" charset="0"/>
              <a:cs typeface="Arial" panose="020B0604020202020204" pitchFamily="34" charset="0"/>
            </a:rPr>
            <a:t>Corporate HR Support Plan </a:t>
          </a:r>
        </a:p>
        <a:p>
          <a:r>
            <a:rPr lang="en-US" sz="800" dirty="0" smtClean="0">
              <a:latin typeface="Arial" panose="020B0604020202020204" pitchFamily="34" charset="0"/>
              <a:cs typeface="Arial" panose="020B0604020202020204" pitchFamily="34" charset="0"/>
            </a:rPr>
            <a:t>(May 2022)</a:t>
          </a:r>
          <a:endParaRPr lang="en-US" sz="800" dirty="0">
            <a:latin typeface="Arial" panose="020B0604020202020204" pitchFamily="34" charset="0"/>
            <a:cs typeface="Arial" panose="020B0604020202020204" pitchFamily="34" charset="0"/>
          </a:endParaRPr>
        </a:p>
      </dgm:t>
    </dgm:pt>
    <dgm:pt modelId="{1284BB8B-A651-41E1-A5EB-04B74CA15931}" type="parTrans" cxnId="{C2477EDA-049C-4839-94A3-B6F06A265ED8}">
      <dgm:prSet/>
      <dgm:spPr/>
      <dgm:t>
        <a:bodyPr/>
        <a:lstStyle/>
        <a:p>
          <a:endParaRPr lang="en-US" sz="1200"/>
        </a:p>
      </dgm:t>
    </dgm:pt>
    <dgm:pt modelId="{FA462E95-64A3-4C42-BCDC-6E264A341A9E}" type="sibTrans" cxnId="{C2477EDA-049C-4839-94A3-B6F06A265ED8}">
      <dgm:prSet/>
      <dgm:spPr/>
      <dgm:t>
        <a:bodyPr/>
        <a:lstStyle/>
        <a:p>
          <a:endParaRPr lang="en-US" sz="1200"/>
        </a:p>
      </dgm:t>
    </dgm:pt>
    <dgm:pt modelId="{7505F3E4-4913-4B36-BE69-4C1DFACE8E79}">
      <dgm:prSet custT="1"/>
      <dgm:spPr/>
      <dgm:t>
        <a:bodyPr/>
        <a:lstStyle/>
        <a:p>
          <a:r>
            <a:rPr lang="en-US" sz="800" dirty="0" smtClean="0">
              <a:latin typeface="Arial" panose="020B0604020202020204" pitchFamily="34" charset="0"/>
              <a:cs typeface="Arial" panose="020B0604020202020204" pitchFamily="34" charset="0"/>
            </a:rPr>
            <a:t>Monitor and Control: </a:t>
          </a:r>
        </a:p>
        <a:p>
          <a:r>
            <a:rPr lang="en-US" sz="800" dirty="0" smtClean="0">
              <a:latin typeface="Arial" panose="020B0604020202020204" pitchFamily="34" charset="0"/>
              <a:cs typeface="Arial" panose="020B0604020202020204" pitchFamily="34" charset="0"/>
            </a:rPr>
            <a:t>Enable Level 0 reporting and implementation</a:t>
          </a:r>
          <a:endParaRPr lang="en-US" sz="800" dirty="0">
            <a:latin typeface="Arial" panose="020B0604020202020204" pitchFamily="34" charset="0"/>
            <a:cs typeface="Arial" panose="020B0604020202020204" pitchFamily="34" charset="0"/>
          </a:endParaRPr>
        </a:p>
      </dgm:t>
    </dgm:pt>
    <dgm:pt modelId="{F08FC719-D50A-450C-96A6-90D65CE265C9}" type="parTrans" cxnId="{76265785-B0A4-4996-9EFC-6ECDDB21E769}">
      <dgm:prSet/>
      <dgm:spPr/>
      <dgm:t>
        <a:bodyPr/>
        <a:lstStyle/>
        <a:p>
          <a:endParaRPr lang="en-US"/>
        </a:p>
      </dgm:t>
    </dgm:pt>
    <dgm:pt modelId="{0C1D2726-B7B3-4E50-AF8F-3FC710070ADC}" type="sibTrans" cxnId="{76265785-B0A4-4996-9EFC-6ECDDB21E769}">
      <dgm:prSet/>
      <dgm:spPr/>
      <dgm:t>
        <a:bodyPr/>
        <a:lstStyle/>
        <a:p>
          <a:endParaRPr lang="en-US"/>
        </a:p>
      </dgm:t>
    </dgm:pt>
    <dgm:pt modelId="{AFA5DCE3-CBFA-47BC-9468-E78CA46A2673}" type="pres">
      <dgm:prSet presAssocID="{2470B2A7-A9D0-4190-968B-54BA6A6B527F}" presName="compositeShape" presStyleCnt="0">
        <dgm:presLayoutVars>
          <dgm:chMax val="7"/>
          <dgm:dir/>
          <dgm:resizeHandles val="exact"/>
        </dgm:presLayoutVars>
      </dgm:prSet>
      <dgm:spPr/>
      <dgm:t>
        <a:bodyPr/>
        <a:lstStyle/>
        <a:p>
          <a:endParaRPr lang="en-US"/>
        </a:p>
      </dgm:t>
    </dgm:pt>
    <dgm:pt modelId="{0D251204-7BEF-4B3D-8379-7F555777283D}" type="pres">
      <dgm:prSet presAssocID="{2470B2A7-A9D0-4190-968B-54BA6A6B527F}" presName="wedge1" presStyleLbl="node1" presStyleIdx="0" presStyleCnt="6"/>
      <dgm:spPr/>
      <dgm:t>
        <a:bodyPr/>
        <a:lstStyle/>
        <a:p>
          <a:endParaRPr lang="en-US"/>
        </a:p>
      </dgm:t>
    </dgm:pt>
    <dgm:pt modelId="{5BCC4DF7-B706-4BDE-99F8-D33A62457068}" type="pres">
      <dgm:prSet presAssocID="{2470B2A7-A9D0-4190-968B-54BA6A6B527F}" presName="dummy1a" presStyleCnt="0"/>
      <dgm:spPr/>
      <dgm:t>
        <a:bodyPr/>
        <a:lstStyle/>
        <a:p>
          <a:endParaRPr lang="en-US"/>
        </a:p>
      </dgm:t>
    </dgm:pt>
    <dgm:pt modelId="{B2DD7573-482C-494F-B533-D373FA8C3907}" type="pres">
      <dgm:prSet presAssocID="{2470B2A7-A9D0-4190-968B-54BA6A6B527F}" presName="dummy1b" presStyleCnt="0"/>
      <dgm:spPr/>
      <dgm:t>
        <a:bodyPr/>
        <a:lstStyle/>
        <a:p>
          <a:endParaRPr lang="en-US"/>
        </a:p>
      </dgm:t>
    </dgm:pt>
    <dgm:pt modelId="{F35B7BF1-2137-42C1-9BD8-C9D762D99BC1}" type="pres">
      <dgm:prSet presAssocID="{2470B2A7-A9D0-4190-968B-54BA6A6B527F}" presName="wedge1Tx" presStyleLbl="node1" presStyleIdx="0" presStyleCnt="6">
        <dgm:presLayoutVars>
          <dgm:chMax val="0"/>
          <dgm:chPref val="0"/>
          <dgm:bulletEnabled val="1"/>
        </dgm:presLayoutVars>
      </dgm:prSet>
      <dgm:spPr/>
      <dgm:t>
        <a:bodyPr/>
        <a:lstStyle/>
        <a:p>
          <a:endParaRPr lang="en-US"/>
        </a:p>
      </dgm:t>
    </dgm:pt>
    <dgm:pt modelId="{619D248B-8D63-4E8A-90D7-E7FD3CA53AFF}" type="pres">
      <dgm:prSet presAssocID="{2470B2A7-A9D0-4190-968B-54BA6A6B527F}" presName="wedge2" presStyleLbl="node1" presStyleIdx="1" presStyleCnt="6"/>
      <dgm:spPr/>
      <dgm:t>
        <a:bodyPr/>
        <a:lstStyle/>
        <a:p>
          <a:endParaRPr lang="en-US"/>
        </a:p>
      </dgm:t>
    </dgm:pt>
    <dgm:pt modelId="{812C6F63-9B90-4673-9884-2AAD74EF0E1A}" type="pres">
      <dgm:prSet presAssocID="{2470B2A7-A9D0-4190-968B-54BA6A6B527F}" presName="dummy2a" presStyleCnt="0"/>
      <dgm:spPr/>
      <dgm:t>
        <a:bodyPr/>
        <a:lstStyle/>
        <a:p>
          <a:endParaRPr lang="en-US"/>
        </a:p>
      </dgm:t>
    </dgm:pt>
    <dgm:pt modelId="{587F4A91-141A-43D9-A1CA-3B1635B12DD3}" type="pres">
      <dgm:prSet presAssocID="{2470B2A7-A9D0-4190-968B-54BA6A6B527F}" presName="dummy2b" presStyleCnt="0"/>
      <dgm:spPr/>
      <dgm:t>
        <a:bodyPr/>
        <a:lstStyle/>
        <a:p>
          <a:endParaRPr lang="en-US"/>
        </a:p>
      </dgm:t>
    </dgm:pt>
    <dgm:pt modelId="{F374DCA7-F52F-47EF-AEB6-A548476CD682}" type="pres">
      <dgm:prSet presAssocID="{2470B2A7-A9D0-4190-968B-54BA6A6B527F}" presName="wedge2Tx" presStyleLbl="node1" presStyleIdx="1" presStyleCnt="6">
        <dgm:presLayoutVars>
          <dgm:chMax val="0"/>
          <dgm:chPref val="0"/>
          <dgm:bulletEnabled val="1"/>
        </dgm:presLayoutVars>
      </dgm:prSet>
      <dgm:spPr/>
      <dgm:t>
        <a:bodyPr/>
        <a:lstStyle/>
        <a:p>
          <a:endParaRPr lang="en-US"/>
        </a:p>
      </dgm:t>
    </dgm:pt>
    <dgm:pt modelId="{BDCBDA54-C72C-4237-B464-6C25BA0472E0}" type="pres">
      <dgm:prSet presAssocID="{2470B2A7-A9D0-4190-968B-54BA6A6B527F}" presName="wedge3" presStyleLbl="node1" presStyleIdx="2" presStyleCnt="6"/>
      <dgm:spPr/>
      <dgm:t>
        <a:bodyPr/>
        <a:lstStyle/>
        <a:p>
          <a:endParaRPr lang="en-US"/>
        </a:p>
      </dgm:t>
    </dgm:pt>
    <dgm:pt modelId="{ADD35AF1-9553-4A4B-9AD8-2C2DF451BEF2}" type="pres">
      <dgm:prSet presAssocID="{2470B2A7-A9D0-4190-968B-54BA6A6B527F}" presName="dummy3a" presStyleCnt="0"/>
      <dgm:spPr/>
      <dgm:t>
        <a:bodyPr/>
        <a:lstStyle/>
        <a:p>
          <a:endParaRPr lang="en-US"/>
        </a:p>
      </dgm:t>
    </dgm:pt>
    <dgm:pt modelId="{9C111CD8-4612-4C95-8BBD-440ABDF2957F}" type="pres">
      <dgm:prSet presAssocID="{2470B2A7-A9D0-4190-968B-54BA6A6B527F}" presName="dummy3b" presStyleCnt="0"/>
      <dgm:spPr/>
      <dgm:t>
        <a:bodyPr/>
        <a:lstStyle/>
        <a:p>
          <a:endParaRPr lang="en-US"/>
        </a:p>
      </dgm:t>
    </dgm:pt>
    <dgm:pt modelId="{D6ED8FD9-E741-455A-91E2-954946DB0A56}" type="pres">
      <dgm:prSet presAssocID="{2470B2A7-A9D0-4190-968B-54BA6A6B527F}" presName="wedge3Tx" presStyleLbl="node1" presStyleIdx="2" presStyleCnt="6">
        <dgm:presLayoutVars>
          <dgm:chMax val="0"/>
          <dgm:chPref val="0"/>
          <dgm:bulletEnabled val="1"/>
        </dgm:presLayoutVars>
      </dgm:prSet>
      <dgm:spPr/>
      <dgm:t>
        <a:bodyPr/>
        <a:lstStyle/>
        <a:p>
          <a:endParaRPr lang="en-US"/>
        </a:p>
      </dgm:t>
    </dgm:pt>
    <dgm:pt modelId="{9CDE1695-744A-40E6-B97F-3256BB59EB83}" type="pres">
      <dgm:prSet presAssocID="{2470B2A7-A9D0-4190-968B-54BA6A6B527F}" presName="wedge4" presStyleLbl="node1" presStyleIdx="3" presStyleCnt="6"/>
      <dgm:spPr/>
      <dgm:t>
        <a:bodyPr/>
        <a:lstStyle/>
        <a:p>
          <a:endParaRPr lang="en-US"/>
        </a:p>
      </dgm:t>
    </dgm:pt>
    <dgm:pt modelId="{E99A83EB-A075-44EC-B4CF-494E82D5ED7F}" type="pres">
      <dgm:prSet presAssocID="{2470B2A7-A9D0-4190-968B-54BA6A6B527F}" presName="dummy4a" presStyleCnt="0"/>
      <dgm:spPr/>
      <dgm:t>
        <a:bodyPr/>
        <a:lstStyle/>
        <a:p>
          <a:endParaRPr lang="en-US"/>
        </a:p>
      </dgm:t>
    </dgm:pt>
    <dgm:pt modelId="{A6DD79CB-5C9A-450E-AC40-20C18B6331F0}" type="pres">
      <dgm:prSet presAssocID="{2470B2A7-A9D0-4190-968B-54BA6A6B527F}" presName="dummy4b" presStyleCnt="0"/>
      <dgm:spPr/>
      <dgm:t>
        <a:bodyPr/>
        <a:lstStyle/>
        <a:p>
          <a:endParaRPr lang="en-US"/>
        </a:p>
      </dgm:t>
    </dgm:pt>
    <dgm:pt modelId="{5D45F87F-E5B4-44AF-BD45-6CFF416E8620}" type="pres">
      <dgm:prSet presAssocID="{2470B2A7-A9D0-4190-968B-54BA6A6B527F}" presName="wedge4Tx" presStyleLbl="node1" presStyleIdx="3" presStyleCnt="6">
        <dgm:presLayoutVars>
          <dgm:chMax val="0"/>
          <dgm:chPref val="0"/>
          <dgm:bulletEnabled val="1"/>
        </dgm:presLayoutVars>
      </dgm:prSet>
      <dgm:spPr/>
      <dgm:t>
        <a:bodyPr/>
        <a:lstStyle/>
        <a:p>
          <a:endParaRPr lang="en-US"/>
        </a:p>
      </dgm:t>
    </dgm:pt>
    <dgm:pt modelId="{D01CCE49-7B69-4365-B7E8-9C076255398C}" type="pres">
      <dgm:prSet presAssocID="{2470B2A7-A9D0-4190-968B-54BA6A6B527F}" presName="wedge5" presStyleLbl="node1" presStyleIdx="4" presStyleCnt="6"/>
      <dgm:spPr/>
      <dgm:t>
        <a:bodyPr/>
        <a:lstStyle/>
        <a:p>
          <a:endParaRPr lang="en-US"/>
        </a:p>
      </dgm:t>
    </dgm:pt>
    <dgm:pt modelId="{FE422AAC-9735-494B-B6EE-02BF72DDB6E9}" type="pres">
      <dgm:prSet presAssocID="{2470B2A7-A9D0-4190-968B-54BA6A6B527F}" presName="dummy5a" presStyleCnt="0"/>
      <dgm:spPr/>
      <dgm:t>
        <a:bodyPr/>
        <a:lstStyle/>
        <a:p>
          <a:endParaRPr lang="en-US"/>
        </a:p>
      </dgm:t>
    </dgm:pt>
    <dgm:pt modelId="{3DC12633-7810-48F6-9D35-31BA75972A42}" type="pres">
      <dgm:prSet presAssocID="{2470B2A7-A9D0-4190-968B-54BA6A6B527F}" presName="dummy5b" presStyleCnt="0"/>
      <dgm:spPr/>
      <dgm:t>
        <a:bodyPr/>
        <a:lstStyle/>
        <a:p>
          <a:endParaRPr lang="en-US"/>
        </a:p>
      </dgm:t>
    </dgm:pt>
    <dgm:pt modelId="{518BB550-130B-47DF-8723-46C190ACDD2E}" type="pres">
      <dgm:prSet presAssocID="{2470B2A7-A9D0-4190-968B-54BA6A6B527F}" presName="wedge5Tx" presStyleLbl="node1" presStyleIdx="4" presStyleCnt="6">
        <dgm:presLayoutVars>
          <dgm:chMax val="0"/>
          <dgm:chPref val="0"/>
          <dgm:bulletEnabled val="1"/>
        </dgm:presLayoutVars>
      </dgm:prSet>
      <dgm:spPr/>
      <dgm:t>
        <a:bodyPr/>
        <a:lstStyle/>
        <a:p>
          <a:endParaRPr lang="en-US"/>
        </a:p>
      </dgm:t>
    </dgm:pt>
    <dgm:pt modelId="{0C20CD65-C39C-4CFA-82BB-EEA8506C36D3}" type="pres">
      <dgm:prSet presAssocID="{2470B2A7-A9D0-4190-968B-54BA6A6B527F}" presName="wedge6" presStyleLbl="node1" presStyleIdx="5" presStyleCnt="6"/>
      <dgm:spPr/>
      <dgm:t>
        <a:bodyPr/>
        <a:lstStyle/>
        <a:p>
          <a:endParaRPr lang="en-US"/>
        </a:p>
      </dgm:t>
    </dgm:pt>
    <dgm:pt modelId="{157F381B-93AE-45CC-9F96-065BC81F686D}" type="pres">
      <dgm:prSet presAssocID="{2470B2A7-A9D0-4190-968B-54BA6A6B527F}" presName="dummy6a" presStyleCnt="0"/>
      <dgm:spPr/>
      <dgm:t>
        <a:bodyPr/>
        <a:lstStyle/>
        <a:p>
          <a:endParaRPr lang="en-US"/>
        </a:p>
      </dgm:t>
    </dgm:pt>
    <dgm:pt modelId="{5FF0C9B5-CB6B-4A2E-8623-98BFD2B76065}" type="pres">
      <dgm:prSet presAssocID="{2470B2A7-A9D0-4190-968B-54BA6A6B527F}" presName="dummy6b" presStyleCnt="0"/>
      <dgm:spPr/>
      <dgm:t>
        <a:bodyPr/>
        <a:lstStyle/>
        <a:p>
          <a:endParaRPr lang="en-US"/>
        </a:p>
      </dgm:t>
    </dgm:pt>
    <dgm:pt modelId="{25855797-903A-4888-86FD-D619457156C8}" type="pres">
      <dgm:prSet presAssocID="{2470B2A7-A9D0-4190-968B-54BA6A6B527F}" presName="wedge6Tx" presStyleLbl="node1" presStyleIdx="5" presStyleCnt="6">
        <dgm:presLayoutVars>
          <dgm:chMax val="0"/>
          <dgm:chPref val="0"/>
          <dgm:bulletEnabled val="1"/>
        </dgm:presLayoutVars>
      </dgm:prSet>
      <dgm:spPr/>
      <dgm:t>
        <a:bodyPr/>
        <a:lstStyle/>
        <a:p>
          <a:endParaRPr lang="en-US"/>
        </a:p>
      </dgm:t>
    </dgm:pt>
    <dgm:pt modelId="{EA7BF17B-930F-42BB-AB68-1B65A9BD7CFD}" type="pres">
      <dgm:prSet presAssocID="{8B1F6466-360D-4C10-A6D6-1273ABBC0544}" presName="arrowWedge1" presStyleLbl="fgSibTrans2D1" presStyleIdx="0" presStyleCnt="6"/>
      <dgm:spPr>
        <a:solidFill>
          <a:schemeClr val="accent1"/>
        </a:solidFill>
      </dgm:spPr>
      <dgm:t>
        <a:bodyPr/>
        <a:lstStyle/>
        <a:p>
          <a:endParaRPr lang="en-US"/>
        </a:p>
      </dgm:t>
    </dgm:pt>
    <dgm:pt modelId="{20B46825-443B-4753-AA85-0E4097B50B72}" type="pres">
      <dgm:prSet presAssocID="{6E1B1407-074E-4BED-97AC-3A4661ACEDD6}" presName="arrowWedge2" presStyleLbl="fgSibTrans2D1" presStyleIdx="1" presStyleCnt="6"/>
      <dgm:spPr>
        <a:solidFill>
          <a:schemeClr val="accent1"/>
        </a:solidFill>
      </dgm:spPr>
      <dgm:t>
        <a:bodyPr/>
        <a:lstStyle/>
        <a:p>
          <a:endParaRPr lang="en-US"/>
        </a:p>
      </dgm:t>
    </dgm:pt>
    <dgm:pt modelId="{6D6D4A57-4C72-42A9-B913-D6C130765A54}" type="pres">
      <dgm:prSet presAssocID="{665B85E4-AC0F-4327-AE32-47CFB35B323F}" presName="arrowWedge3" presStyleLbl="fgSibTrans2D1" presStyleIdx="2" presStyleCnt="6"/>
      <dgm:spPr>
        <a:solidFill>
          <a:schemeClr val="accent1"/>
        </a:solidFill>
        <a:ln>
          <a:solidFill>
            <a:schemeClr val="accent1"/>
          </a:solidFill>
        </a:ln>
      </dgm:spPr>
      <dgm:t>
        <a:bodyPr/>
        <a:lstStyle/>
        <a:p>
          <a:endParaRPr lang="en-US"/>
        </a:p>
      </dgm:t>
    </dgm:pt>
    <dgm:pt modelId="{FFDF5956-453D-4637-8658-BF660E61F635}" type="pres">
      <dgm:prSet presAssocID="{FCA8B3BE-3609-48C0-BD85-6774DFD00BD4}" presName="arrowWedge4" presStyleLbl="fgSibTrans2D1" presStyleIdx="3" presStyleCnt="6"/>
      <dgm:spPr>
        <a:solidFill>
          <a:schemeClr val="accent1"/>
        </a:solidFill>
        <a:ln>
          <a:solidFill>
            <a:schemeClr val="accent1"/>
          </a:solidFill>
        </a:ln>
      </dgm:spPr>
      <dgm:t>
        <a:bodyPr/>
        <a:lstStyle/>
        <a:p>
          <a:endParaRPr lang="en-US"/>
        </a:p>
      </dgm:t>
    </dgm:pt>
    <dgm:pt modelId="{53E11477-2C9E-40A9-8CA6-6401E311713B}" type="pres">
      <dgm:prSet presAssocID="{0C1D2726-B7B3-4E50-AF8F-3FC710070ADC}" presName="arrowWedge5" presStyleLbl="fgSibTrans2D1" presStyleIdx="4" presStyleCnt="6"/>
      <dgm:spPr>
        <a:solidFill>
          <a:srgbClr val="92D050"/>
        </a:solidFill>
      </dgm:spPr>
      <dgm:t>
        <a:bodyPr/>
        <a:lstStyle/>
        <a:p>
          <a:endParaRPr lang="en-US"/>
        </a:p>
      </dgm:t>
    </dgm:pt>
    <dgm:pt modelId="{A82F7571-F554-4557-955B-029B3060C5B5}" type="pres">
      <dgm:prSet presAssocID="{FA462E95-64A3-4C42-BCDC-6E264A341A9E}" presName="arrowWedge6" presStyleLbl="fgSibTrans2D1" presStyleIdx="5" presStyleCnt="6"/>
      <dgm:spPr/>
    </dgm:pt>
  </dgm:ptLst>
  <dgm:cxnLst>
    <dgm:cxn modelId="{4C6681E8-73F4-4E19-9F8D-53A48D141CDB}" type="presOf" srcId="{7505F3E4-4913-4B36-BE69-4C1DFACE8E79}" destId="{518BB550-130B-47DF-8723-46C190ACDD2E}" srcOrd="1" destOrd="0" presId="urn:microsoft.com/office/officeart/2005/8/layout/cycle8"/>
    <dgm:cxn modelId="{F8C16793-E3C6-4D33-A26D-05BC6C81601F}" type="presOf" srcId="{48C4A234-6793-4875-8CC7-CC8DF231DA6D}" destId="{0C20CD65-C39C-4CFA-82BB-EEA8506C36D3}" srcOrd="0" destOrd="0" presId="urn:microsoft.com/office/officeart/2005/8/layout/cycle8"/>
    <dgm:cxn modelId="{7B07834F-63E9-41F9-8578-718FCA922F38}" srcId="{2470B2A7-A9D0-4190-968B-54BA6A6B527F}" destId="{E8FB1927-25CA-4185-B6F2-75AB7A874951}" srcOrd="0" destOrd="0" parTransId="{E37AE029-9512-4F4B-BBAE-468BDEDF2417}" sibTransId="{8B1F6466-360D-4C10-A6D6-1273ABBC0544}"/>
    <dgm:cxn modelId="{FA4EA7D1-81BF-498F-AEED-3E8203F39EE5}" type="presOf" srcId="{072E8778-1278-4CDA-A1BE-184E7E751900}" destId="{F374DCA7-F52F-47EF-AEB6-A548476CD682}" srcOrd="1" destOrd="0" presId="urn:microsoft.com/office/officeart/2005/8/layout/cycle8"/>
    <dgm:cxn modelId="{EB949AF2-C347-4A64-8A0D-085974BC991F}" type="presOf" srcId="{96E86505-CBC6-46E6-8F16-AE0E7D35F786}" destId="{5D45F87F-E5B4-44AF-BD45-6CFF416E8620}" srcOrd="1" destOrd="0" presId="urn:microsoft.com/office/officeart/2005/8/layout/cycle8"/>
    <dgm:cxn modelId="{118903AB-F002-4910-B808-0C82F42C022E}" type="presOf" srcId="{072E8778-1278-4CDA-A1BE-184E7E751900}" destId="{619D248B-8D63-4E8A-90D7-E7FD3CA53AFF}" srcOrd="0" destOrd="0" presId="urn:microsoft.com/office/officeart/2005/8/layout/cycle8"/>
    <dgm:cxn modelId="{1479C141-7BB1-4029-B553-A97328EB5309}" type="presOf" srcId="{51B03D7A-BB72-4AC6-82BE-37976A9146C8}" destId="{D6ED8FD9-E741-455A-91E2-954946DB0A56}" srcOrd="1" destOrd="0" presId="urn:microsoft.com/office/officeart/2005/8/layout/cycle8"/>
    <dgm:cxn modelId="{2C36BE46-9786-4028-991C-80C95D6F0747}" srcId="{2470B2A7-A9D0-4190-968B-54BA6A6B527F}" destId="{51B03D7A-BB72-4AC6-82BE-37976A9146C8}" srcOrd="2" destOrd="0" parTransId="{11A19469-91D8-4E49-8BAA-65BCA3588648}" sibTransId="{665B85E4-AC0F-4327-AE32-47CFB35B323F}"/>
    <dgm:cxn modelId="{9C582746-3348-479C-9EED-7A80C3890CD7}" type="presOf" srcId="{7505F3E4-4913-4B36-BE69-4C1DFACE8E79}" destId="{D01CCE49-7B69-4365-B7E8-9C076255398C}" srcOrd="0" destOrd="0" presId="urn:microsoft.com/office/officeart/2005/8/layout/cycle8"/>
    <dgm:cxn modelId="{62852621-2488-4859-AABB-314937B4F9B1}" type="presOf" srcId="{51B03D7A-BB72-4AC6-82BE-37976A9146C8}" destId="{BDCBDA54-C72C-4237-B464-6C25BA0472E0}" srcOrd="0" destOrd="0" presId="urn:microsoft.com/office/officeart/2005/8/layout/cycle8"/>
    <dgm:cxn modelId="{DCB5EC9E-6E97-44A2-8DD7-8E08E533A3A0}" type="presOf" srcId="{E8FB1927-25CA-4185-B6F2-75AB7A874951}" destId="{F35B7BF1-2137-42C1-9BD8-C9D762D99BC1}" srcOrd="1" destOrd="0" presId="urn:microsoft.com/office/officeart/2005/8/layout/cycle8"/>
    <dgm:cxn modelId="{3D9A813B-11D7-4BF1-9A52-7ED0F474E9EC}" type="presOf" srcId="{2470B2A7-A9D0-4190-968B-54BA6A6B527F}" destId="{AFA5DCE3-CBFA-47BC-9468-E78CA46A2673}" srcOrd="0" destOrd="0" presId="urn:microsoft.com/office/officeart/2005/8/layout/cycle8"/>
    <dgm:cxn modelId="{1EEEB9A0-EDB7-48AF-91D6-FF41AA5C4D77}" srcId="{2470B2A7-A9D0-4190-968B-54BA6A6B527F}" destId="{072E8778-1278-4CDA-A1BE-184E7E751900}" srcOrd="1" destOrd="0" parTransId="{2938EA2E-C20F-4C3E-B7A0-F65B516D64CC}" sibTransId="{6E1B1407-074E-4BED-97AC-3A4661ACEDD6}"/>
    <dgm:cxn modelId="{D92F7D30-08D2-4CD8-ACA5-F13FEC5C18FB}" type="presOf" srcId="{96E86505-CBC6-46E6-8F16-AE0E7D35F786}" destId="{9CDE1695-744A-40E6-B97F-3256BB59EB83}" srcOrd="0" destOrd="0" presId="urn:microsoft.com/office/officeart/2005/8/layout/cycle8"/>
    <dgm:cxn modelId="{76265785-B0A4-4996-9EFC-6ECDDB21E769}" srcId="{2470B2A7-A9D0-4190-968B-54BA6A6B527F}" destId="{7505F3E4-4913-4B36-BE69-4C1DFACE8E79}" srcOrd="4" destOrd="0" parTransId="{F08FC719-D50A-450C-96A6-90D65CE265C9}" sibTransId="{0C1D2726-B7B3-4E50-AF8F-3FC710070ADC}"/>
    <dgm:cxn modelId="{21F305DD-C4FF-4FB5-82F3-31F40632786B}" type="presOf" srcId="{48C4A234-6793-4875-8CC7-CC8DF231DA6D}" destId="{25855797-903A-4888-86FD-D619457156C8}" srcOrd="1" destOrd="0" presId="urn:microsoft.com/office/officeart/2005/8/layout/cycle8"/>
    <dgm:cxn modelId="{C2477EDA-049C-4839-94A3-B6F06A265ED8}" srcId="{2470B2A7-A9D0-4190-968B-54BA6A6B527F}" destId="{48C4A234-6793-4875-8CC7-CC8DF231DA6D}" srcOrd="5" destOrd="0" parTransId="{1284BB8B-A651-41E1-A5EB-04B74CA15931}" sibTransId="{FA462E95-64A3-4C42-BCDC-6E264A341A9E}"/>
    <dgm:cxn modelId="{6196BDCE-47C4-4D22-AADF-4ADF66CBE114}" type="presOf" srcId="{E8FB1927-25CA-4185-B6F2-75AB7A874951}" destId="{0D251204-7BEF-4B3D-8379-7F555777283D}" srcOrd="0" destOrd="0" presId="urn:microsoft.com/office/officeart/2005/8/layout/cycle8"/>
    <dgm:cxn modelId="{8C4F3DAD-A299-4A00-B8D2-E68D3631F90A}" srcId="{2470B2A7-A9D0-4190-968B-54BA6A6B527F}" destId="{96E86505-CBC6-46E6-8F16-AE0E7D35F786}" srcOrd="3" destOrd="0" parTransId="{230BA233-8884-40F3-8F11-2A161DD4D562}" sibTransId="{FCA8B3BE-3609-48C0-BD85-6774DFD00BD4}"/>
    <dgm:cxn modelId="{08D996E2-828D-407B-AA9D-789510DE553B}" type="presParOf" srcId="{AFA5DCE3-CBFA-47BC-9468-E78CA46A2673}" destId="{0D251204-7BEF-4B3D-8379-7F555777283D}" srcOrd="0" destOrd="0" presId="urn:microsoft.com/office/officeart/2005/8/layout/cycle8"/>
    <dgm:cxn modelId="{8210F277-2B73-4276-B41D-068C8F45384E}" type="presParOf" srcId="{AFA5DCE3-CBFA-47BC-9468-E78CA46A2673}" destId="{5BCC4DF7-B706-4BDE-99F8-D33A62457068}" srcOrd="1" destOrd="0" presId="urn:microsoft.com/office/officeart/2005/8/layout/cycle8"/>
    <dgm:cxn modelId="{FEF809BD-ACEB-4D05-8AA1-D10BD621131F}" type="presParOf" srcId="{AFA5DCE3-CBFA-47BC-9468-E78CA46A2673}" destId="{B2DD7573-482C-494F-B533-D373FA8C3907}" srcOrd="2" destOrd="0" presId="urn:microsoft.com/office/officeart/2005/8/layout/cycle8"/>
    <dgm:cxn modelId="{3A21CF8E-67F3-4ABA-A7A4-48AC6653F9D5}" type="presParOf" srcId="{AFA5DCE3-CBFA-47BC-9468-E78CA46A2673}" destId="{F35B7BF1-2137-42C1-9BD8-C9D762D99BC1}" srcOrd="3" destOrd="0" presId="urn:microsoft.com/office/officeart/2005/8/layout/cycle8"/>
    <dgm:cxn modelId="{9E827A40-60C9-4F5E-B974-C5521D0DB69A}" type="presParOf" srcId="{AFA5DCE3-CBFA-47BC-9468-E78CA46A2673}" destId="{619D248B-8D63-4E8A-90D7-E7FD3CA53AFF}" srcOrd="4" destOrd="0" presId="urn:microsoft.com/office/officeart/2005/8/layout/cycle8"/>
    <dgm:cxn modelId="{682BAE4F-E023-4BCE-9A21-5761DDF50040}" type="presParOf" srcId="{AFA5DCE3-CBFA-47BC-9468-E78CA46A2673}" destId="{812C6F63-9B90-4673-9884-2AAD74EF0E1A}" srcOrd="5" destOrd="0" presId="urn:microsoft.com/office/officeart/2005/8/layout/cycle8"/>
    <dgm:cxn modelId="{736894D6-01EE-4217-9C2C-5810E34D38AE}" type="presParOf" srcId="{AFA5DCE3-CBFA-47BC-9468-E78CA46A2673}" destId="{587F4A91-141A-43D9-A1CA-3B1635B12DD3}" srcOrd="6" destOrd="0" presId="urn:microsoft.com/office/officeart/2005/8/layout/cycle8"/>
    <dgm:cxn modelId="{C149D5B5-4DE5-4B4D-B3DB-3FCB2BCEFAE9}" type="presParOf" srcId="{AFA5DCE3-CBFA-47BC-9468-E78CA46A2673}" destId="{F374DCA7-F52F-47EF-AEB6-A548476CD682}" srcOrd="7" destOrd="0" presId="urn:microsoft.com/office/officeart/2005/8/layout/cycle8"/>
    <dgm:cxn modelId="{C3069D64-D3F6-4C46-9E9E-716F0851315E}" type="presParOf" srcId="{AFA5DCE3-CBFA-47BC-9468-E78CA46A2673}" destId="{BDCBDA54-C72C-4237-B464-6C25BA0472E0}" srcOrd="8" destOrd="0" presId="urn:microsoft.com/office/officeart/2005/8/layout/cycle8"/>
    <dgm:cxn modelId="{1DA149CF-075C-4C84-9B40-4767D98C0326}" type="presParOf" srcId="{AFA5DCE3-CBFA-47BC-9468-E78CA46A2673}" destId="{ADD35AF1-9553-4A4B-9AD8-2C2DF451BEF2}" srcOrd="9" destOrd="0" presId="urn:microsoft.com/office/officeart/2005/8/layout/cycle8"/>
    <dgm:cxn modelId="{5C3EB51D-2A58-450F-B6D0-CECFBD056BC2}" type="presParOf" srcId="{AFA5DCE3-CBFA-47BC-9468-E78CA46A2673}" destId="{9C111CD8-4612-4C95-8BBD-440ABDF2957F}" srcOrd="10" destOrd="0" presId="urn:microsoft.com/office/officeart/2005/8/layout/cycle8"/>
    <dgm:cxn modelId="{B3E892DF-8852-4C29-95A0-3670A3DA4A0B}" type="presParOf" srcId="{AFA5DCE3-CBFA-47BC-9468-E78CA46A2673}" destId="{D6ED8FD9-E741-455A-91E2-954946DB0A56}" srcOrd="11" destOrd="0" presId="urn:microsoft.com/office/officeart/2005/8/layout/cycle8"/>
    <dgm:cxn modelId="{F2B81C5D-A762-4CD8-8ED0-1A829A3997ED}" type="presParOf" srcId="{AFA5DCE3-CBFA-47BC-9468-E78CA46A2673}" destId="{9CDE1695-744A-40E6-B97F-3256BB59EB83}" srcOrd="12" destOrd="0" presId="urn:microsoft.com/office/officeart/2005/8/layout/cycle8"/>
    <dgm:cxn modelId="{E9C68D96-2FBE-4558-9FE9-03D678D5CB81}" type="presParOf" srcId="{AFA5DCE3-CBFA-47BC-9468-E78CA46A2673}" destId="{E99A83EB-A075-44EC-B4CF-494E82D5ED7F}" srcOrd="13" destOrd="0" presId="urn:microsoft.com/office/officeart/2005/8/layout/cycle8"/>
    <dgm:cxn modelId="{A74466A8-4516-4B6E-85C6-12E4FC308F35}" type="presParOf" srcId="{AFA5DCE3-CBFA-47BC-9468-E78CA46A2673}" destId="{A6DD79CB-5C9A-450E-AC40-20C18B6331F0}" srcOrd="14" destOrd="0" presId="urn:microsoft.com/office/officeart/2005/8/layout/cycle8"/>
    <dgm:cxn modelId="{8E1A24BD-6E76-4946-A170-4CF17A680A8C}" type="presParOf" srcId="{AFA5DCE3-CBFA-47BC-9468-E78CA46A2673}" destId="{5D45F87F-E5B4-44AF-BD45-6CFF416E8620}" srcOrd="15" destOrd="0" presId="urn:microsoft.com/office/officeart/2005/8/layout/cycle8"/>
    <dgm:cxn modelId="{1517FE7F-B340-4F36-8083-84C2C1460A9A}" type="presParOf" srcId="{AFA5DCE3-CBFA-47BC-9468-E78CA46A2673}" destId="{D01CCE49-7B69-4365-B7E8-9C076255398C}" srcOrd="16" destOrd="0" presId="urn:microsoft.com/office/officeart/2005/8/layout/cycle8"/>
    <dgm:cxn modelId="{EDA743AD-AEE7-4AE8-83D8-1E9D53779DAD}" type="presParOf" srcId="{AFA5DCE3-CBFA-47BC-9468-E78CA46A2673}" destId="{FE422AAC-9735-494B-B6EE-02BF72DDB6E9}" srcOrd="17" destOrd="0" presId="urn:microsoft.com/office/officeart/2005/8/layout/cycle8"/>
    <dgm:cxn modelId="{DF6E67FB-47B0-46F8-994A-B90739B5B191}" type="presParOf" srcId="{AFA5DCE3-CBFA-47BC-9468-E78CA46A2673}" destId="{3DC12633-7810-48F6-9D35-31BA75972A42}" srcOrd="18" destOrd="0" presId="urn:microsoft.com/office/officeart/2005/8/layout/cycle8"/>
    <dgm:cxn modelId="{C377F59C-24B7-49AA-82DF-18C5AF0A952F}" type="presParOf" srcId="{AFA5DCE3-CBFA-47BC-9468-E78CA46A2673}" destId="{518BB550-130B-47DF-8723-46C190ACDD2E}" srcOrd="19" destOrd="0" presId="urn:microsoft.com/office/officeart/2005/8/layout/cycle8"/>
    <dgm:cxn modelId="{EEEB132F-02E9-4E9C-864F-CD92143A47CF}" type="presParOf" srcId="{AFA5DCE3-CBFA-47BC-9468-E78CA46A2673}" destId="{0C20CD65-C39C-4CFA-82BB-EEA8506C36D3}" srcOrd="20" destOrd="0" presId="urn:microsoft.com/office/officeart/2005/8/layout/cycle8"/>
    <dgm:cxn modelId="{F3AE118E-9D00-4C64-9781-AB8B722061BD}" type="presParOf" srcId="{AFA5DCE3-CBFA-47BC-9468-E78CA46A2673}" destId="{157F381B-93AE-45CC-9F96-065BC81F686D}" srcOrd="21" destOrd="0" presId="urn:microsoft.com/office/officeart/2005/8/layout/cycle8"/>
    <dgm:cxn modelId="{814511CB-BFB1-4F97-91D5-6129239D7079}" type="presParOf" srcId="{AFA5DCE3-CBFA-47BC-9468-E78CA46A2673}" destId="{5FF0C9B5-CB6B-4A2E-8623-98BFD2B76065}" srcOrd="22" destOrd="0" presId="urn:microsoft.com/office/officeart/2005/8/layout/cycle8"/>
    <dgm:cxn modelId="{4FABCAA8-D8F0-43C5-AB2F-38F7EAF9EDB2}" type="presParOf" srcId="{AFA5DCE3-CBFA-47BC-9468-E78CA46A2673}" destId="{25855797-903A-4888-86FD-D619457156C8}" srcOrd="23" destOrd="0" presId="urn:microsoft.com/office/officeart/2005/8/layout/cycle8"/>
    <dgm:cxn modelId="{B6CBF329-66E4-4476-A395-41FAF96C9EF8}" type="presParOf" srcId="{AFA5DCE3-CBFA-47BC-9468-E78CA46A2673}" destId="{EA7BF17B-930F-42BB-AB68-1B65A9BD7CFD}" srcOrd="24" destOrd="0" presId="urn:microsoft.com/office/officeart/2005/8/layout/cycle8"/>
    <dgm:cxn modelId="{CD15DB82-C197-45FD-B222-F6B9295D5F05}" type="presParOf" srcId="{AFA5DCE3-CBFA-47BC-9468-E78CA46A2673}" destId="{20B46825-443B-4753-AA85-0E4097B50B72}" srcOrd="25" destOrd="0" presId="urn:microsoft.com/office/officeart/2005/8/layout/cycle8"/>
    <dgm:cxn modelId="{242FFF57-3E3E-49E4-A72F-86FD4B2C186A}" type="presParOf" srcId="{AFA5DCE3-CBFA-47BC-9468-E78CA46A2673}" destId="{6D6D4A57-4C72-42A9-B913-D6C130765A54}" srcOrd="26" destOrd="0" presId="urn:microsoft.com/office/officeart/2005/8/layout/cycle8"/>
    <dgm:cxn modelId="{023B3A37-C1D4-4B9B-BB31-81070C6B684B}" type="presParOf" srcId="{AFA5DCE3-CBFA-47BC-9468-E78CA46A2673}" destId="{FFDF5956-453D-4637-8658-BF660E61F635}" srcOrd="27" destOrd="0" presId="urn:microsoft.com/office/officeart/2005/8/layout/cycle8"/>
    <dgm:cxn modelId="{8DF46ED2-E44E-4872-8A2D-31AADD1D55C7}" type="presParOf" srcId="{AFA5DCE3-CBFA-47BC-9468-E78CA46A2673}" destId="{53E11477-2C9E-40A9-8CA6-6401E311713B}" srcOrd="28" destOrd="0" presId="urn:microsoft.com/office/officeart/2005/8/layout/cycle8"/>
    <dgm:cxn modelId="{3209179E-FC9F-48C5-898B-D24BB294915C}" type="presParOf" srcId="{AFA5DCE3-CBFA-47BC-9468-E78CA46A2673}" destId="{A82F7571-F554-4557-955B-029B3060C5B5}" srcOrd="29" destOrd="0" presId="urn:microsoft.com/office/officeart/2005/8/layout/cycle8"/>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470B2A7-A9D0-4190-968B-54BA6A6B527F}" type="doc">
      <dgm:prSet loTypeId="urn:microsoft.com/office/officeart/2005/8/layout/cycle8" loCatId="cycle" qsTypeId="urn:microsoft.com/office/officeart/2005/8/quickstyle/simple1" qsCatId="simple" csTypeId="urn:microsoft.com/office/officeart/2005/8/colors/accent0_1" csCatId="mainScheme" phldr="1"/>
      <dgm:spPr/>
      <dgm:t>
        <a:bodyPr/>
        <a:lstStyle/>
        <a:p>
          <a:endParaRPr lang="en-US"/>
        </a:p>
      </dgm:t>
    </dgm:pt>
    <dgm:pt modelId="{E8FB1927-25CA-4185-B6F2-75AB7A874951}">
      <dgm:prSet phldrT="[Text]" custT="1"/>
      <dgm:spPr/>
      <dgm:t>
        <a:bodyPr/>
        <a:lstStyle/>
        <a:p>
          <a:r>
            <a:rPr lang="en-US" sz="1200" dirty="0" smtClean="0">
              <a:latin typeface="Arial" panose="020B0604020202020204" pitchFamily="34" charset="0"/>
              <a:cs typeface="Arial" panose="020B0604020202020204" pitchFamily="34" charset="0"/>
            </a:rPr>
            <a:t>Ministerial Directive</a:t>
          </a:r>
          <a:endParaRPr lang="en-US" sz="1200" dirty="0">
            <a:latin typeface="Arial" panose="020B0604020202020204" pitchFamily="34" charset="0"/>
            <a:cs typeface="Arial" panose="020B0604020202020204" pitchFamily="34" charset="0"/>
          </a:endParaRPr>
        </a:p>
      </dgm:t>
    </dgm:pt>
    <dgm:pt modelId="{E37AE029-9512-4F4B-BBAE-468BDEDF2417}" type="parTrans" cxnId="{7B07834F-63E9-41F9-8578-718FCA922F38}">
      <dgm:prSet/>
      <dgm:spPr/>
      <dgm:t>
        <a:bodyPr/>
        <a:lstStyle/>
        <a:p>
          <a:endParaRPr lang="en-US"/>
        </a:p>
      </dgm:t>
    </dgm:pt>
    <dgm:pt modelId="{8B1F6466-360D-4C10-A6D6-1273ABBC0544}" type="sibTrans" cxnId="{7B07834F-63E9-41F9-8578-718FCA922F38}">
      <dgm:prSet/>
      <dgm:spPr/>
      <dgm:t>
        <a:bodyPr/>
        <a:lstStyle/>
        <a:p>
          <a:endParaRPr lang="en-US"/>
        </a:p>
      </dgm:t>
    </dgm:pt>
    <dgm:pt modelId="{072E8778-1278-4CDA-A1BE-184E7E751900}">
      <dgm:prSet phldrT="[Text]" custT="1"/>
      <dgm:spPr/>
      <dgm:t>
        <a:bodyPr/>
        <a:lstStyle/>
        <a:p>
          <a:r>
            <a:rPr lang="en-US" sz="1200" smtClean="0">
              <a:latin typeface="Arial" panose="020B0604020202020204" pitchFamily="34" charset="0"/>
              <a:cs typeface="Arial" panose="020B0604020202020204" pitchFamily="34" charset="0"/>
            </a:rPr>
            <a:t>SecDef and CSANDF Directive for Implementation</a:t>
          </a:r>
          <a:endParaRPr lang="en-US" sz="1200" dirty="0">
            <a:latin typeface="Arial" panose="020B0604020202020204" pitchFamily="34" charset="0"/>
            <a:cs typeface="Arial" panose="020B0604020202020204" pitchFamily="34" charset="0"/>
          </a:endParaRPr>
        </a:p>
      </dgm:t>
    </dgm:pt>
    <dgm:pt modelId="{2938EA2E-C20F-4C3E-B7A0-F65B516D64CC}" type="parTrans" cxnId="{1EEEB9A0-EDB7-48AF-91D6-FF41AA5C4D77}">
      <dgm:prSet/>
      <dgm:spPr/>
      <dgm:t>
        <a:bodyPr/>
        <a:lstStyle/>
        <a:p>
          <a:endParaRPr lang="en-US"/>
        </a:p>
      </dgm:t>
    </dgm:pt>
    <dgm:pt modelId="{6E1B1407-074E-4BED-97AC-3A4661ACEDD6}" type="sibTrans" cxnId="{1EEEB9A0-EDB7-48AF-91D6-FF41AA5C4D77}">
      <dgm:prSet/>
      <dgm:spPr/>
      <dgm:t>
        <a:bodyPr/>
        <a:lstStyle/>
        <a:p>
          <a:endParaRPr lang="en-US"/>
        </a:p>
      </dgm:t>
    </dgm:pt>
    <dgm:pt modelId="{51B03D7A-BB72-4AC6-82BE-37976A9146C8}">
      <dgm:prSet phldrT="[Text]" custT="1"/>
      <dgm:spPr/>
      <dgm:t>
        <a:bodyPr/>
        <a:lstStyle/>
        <a:p>
          <a:r>
            <a:rPr lang="en-US" sz="1200" dirty="0" smtClean="0">
              <a:latin typeface="Arial" panose="020B0604020202020204" pitchFamily="34" charset="0"/>
              <a:cs typeface="Arial" panose="020B0604020202020204" pitchFamily="34" charset="0"/>
            </a:rPr>
            <a:t>HR Strategic Plan </a:t>
          </a:r>
          <a:r>
            <a:rPr lang="en-US" sz="1200" dirty="0" err="1" smtClean="0">
              <a:latin typeface="Arial" panose="020B0604020202020204" pitchFamily="34" charset="0"/>
              <a:cs typeface="Arial" panose="020B0604020202020204" pitchFamily="34" charset="0"/>
            </a:rPr>
            <a:t>wef</a:t>
          </a:r>
          <a:r>
            <a:rPr lang="en-US" sz="1200" dirty="0" smtClean="0">
              <a:latin typeface="Arial" panose="020B0604020202020204" pitchFamily="34" charset="0"/>
              <a:cs typeface="Arial" panose="020B0604020202020204" pitchFamily="34" charset="0"/>
            </a:rPr>
            <a:t>           1 Oct 21</a:t>
          </a:r>
          <a:endParaRPr lang="en-US" sz="1200" dirty="0">
            <a:latin typeface="Arial" panose="020B0604020202020204" pitchFamily="34" charset="0"/>
            <a:cs typeface="Arial" panose="020B0604020202020204" pitchFamily="34" charset="0"/>
          </a:endParaRPr>
        </a:p>
      </dgm:t>
    </dgm:pt>
    <dgm:pt modelId="{11A19469-91D8-4E49-8BAA-65BCA3588648}" type="parTrans" cxnId="{2C36BE46-9786-4028-991C-80C95D6F0747}">
      <dgm:prSet/>
      <dgm:spPr/>
      <dgm:t>
        <a:bodyPr/>
        <a:lstStyle/>
        <a:p>
          <a:endParaRPr lang="en-US"/>
        </a:p>
      </dgm:t>
    </dgm:pt>
    <dgm:pt modelId="{665B85E4-AC0F-4327-AE32-47CFB35B323F}" type="sibTrans" cxnId="{2C36BE46-9786-4028-991C-80C95D6F0747}">
      <dgm:prSet/>
      <dgm:spPr/>
      <dgm:t>
        <a:bodyPr/>
        <a:lstStyle/>
        <a:p>
          <a:endParaRPr lang="en-US"/>
        </a:p>
      </dgm:t>
    </dgm:pt>
    <dgm:pt modelId="{96E86505-CBC6-46E6-8F16-AE0E7D35F786}">
      <dgm:prSet phldrT="[Text]" custT="1"/>
      <dgm:spPr/>
      <dgm:t>
        <a:bodyPr/>
        <a:lstStyle/>
        <a:p>
          <a:r>
            <a:rPr lang="en-US" sz="1100" dirty="0" smtClean="0">
              <a:latin typeface="Arial" panose="020B0604020202020204" pitchFamily="34" charset="0"/>
              <a:cs typeface="Arial" panose="020B0604020202020204" pitchFamily="34" charset="0"/>
            </a:rPr>
            <a:t>HR Support Plan (Risks/Challenges/Restrictions)</a:t>
          </a:r>
          <a:endParaRPr lang="en-US" sz="1100" dirty="0">
            <a:latin typeface="Arial" panose="020B0604020202020204" pitchFamily="34" charset="0"/>
            <a:cs typeface="Arial" panose="020B0604020202020204" pitchFamily="34" charset="0"/>
          </a:endParaRPr>
        </a:p>
      </dgm:t>
    </dgm:pt>
    <dgm:pt modelId="{230BA233-8884-40F3-8F11-2A161DD4D562}" type="parTrans" cxnId="{8C4F3DAD-A299-4A00-B8D2-E68D3631F90A}">
      <dgm:prSet/>
      <dgm:spPr/>
      <dgm:t>
        <a:bodyPr/>
        <a:lstStyle/>
        <a:p>
          <a:endParaRPr lang="en-US"/>
        </a:p>
      </dgm:t>
    </dgm:pt>
    <dgm:pt modelId="{FCA8B3BE-3609-48C0-BD85-6774DFD00BD4}" type="sibTrans" cxnId="{8C4F3DAD-A299-4A00-B8D2-E68D3631F90A}">
      <dgm:prSet/>
      <dgm:spPr/>
      <dgm:t>
        <a:bodyPr/>
        <a:lstStyle/>
        <a:p>
          <a:endParaRPr lang="en-US"/>
        </a:p>
      </dgm:t>
    </dgm:pt>
    <dgm:pt modelId="{48C4A234-6793-4875-8CC7-CC8DF231DA6D}">
      <dgm:prSet phldrT="[Text]" custT="1"/>
      <dgm:spPr/>
      <dgm:t>
        <a:bodyPr/>
        <a:lstStyle/>
        <a:p>
          <a:r>
            <a:rPr lang="en-US" sz="1200" dirty="0" smtClean="0">
              <a:latin typeface="Arial" panose="020B0604020202020204" pitchFamily="34" charset="0"/>
              <a:cs typeface="Arial" panose="020B0604020202020204" pitchFamily="34" charset="0"/>
            </a:rPr>
            <a:t>Corporate HR Support Plan (May 2022)</a:t>
          </a:r>
          <a:endParaRPr lang="en-US" sz="1200" dirty="0">
            <a:latin typeface="Arial" panose="020B0604020202020204" pitchFamily="34" charset="0"/>
            <a:cs typeface="Arial" panose="020B0604020202020204" pitchFamily="34" charset="0"/>
          </a:endParaRPr>
        </a:p>
      </dgm:t>
    </dgm:pt>
    <dgm:pt modelId="{1284BB8B-A651-41E1-A5EB-04B74CA15931}" type="parTrans" cxnId="{C2477EDA-049C-4839-94A3-B6F06A265ED8}">
      <dgm:prSet/>
      <dgm:spPr/>
      <dgm:t>
        <a:bodyPr/>
        <a:lstStyle/>
        <a:p>
          <a:endParaRPr lang="en-US"/>
        </a:p>
      </dgm:t>
    </dgm:pt>
    <dgm:pt modelId="{FA462E95-64A3-4C42-BCDC-6E264A341A9E}" type="sibTrans" cxnId="{C2477EDA-049C-4839-94A3-B6F06A265ED8}">
      <dgm:prSet/>
      <dgm:spPr/>
      <dgm:t>
        <a:bodyPr/>
        <a:lstStyle/>
        <a:p>
          <a:endParaRPr lang="en-US"/>
        </a:p>
      </dgm:t>
    </dgm:pt>
    <dgm:pt modelId="{4AFE3B6F-9A2E-4430-A6FB-F368B58B8518}">
      <dgm:prSet custT="1"/>
      <dgm:spPr/>
      <dgm:t>
        <a:bodyPr/>
        <a:lstStyle/>
        <a:p>
          <a:r>
            <a:rPr lang="en-US" sz="1200" dirty="0" smtClean="0">
              <a:latin typeface="Arial" panose="020B0604020202020204" pitchFamily="34" charset="0"/>
              <a:cs typeface="Arial" panose="020B0604020202020204" pitchFamily="34" charset="0"/>
            </a:rPr>
            <a:t>Monitor and Control: </a:t>
          </a:r>
        </a:p>
        <a:p>
          <a:r>
            <a:rPr lang="en-US" sz="1200" dirty="0" smtClean="0">
              <a:latin typeface="Arial" panose="020B0604020202020204" pitchFamily="34" charset="0"/>
              <a:cs typeface="Arial" panose="020B0604020202020204" pitchFamily="34" charset="0"/>
            </a:rPr>
            <a:t>Enable Level 0 reporting</a:t>
          </a:r>
          <a:endParaRPr lang="en-US" sz="1200" dirty="0">
            <a:latin typeface="Arial" panose="020B0604020202020204" pitchFamily="34" charset="0"/>
            <a:cs typeface="Arial" panose="020B0604020202020204" pitchFamily="34" charset="0"/>
          </a:endParaRPr>
        </a:p>
      </dgm:t>
    </dgm:pt>
    <dgm:pt modelId="{330B4F86-C849-4FC9-92B7-79C0DA02A7A8}" type="parTrans" cxnId="{8B02B6FB-3646-4E58-BCC0-42A70493F08D}">
      <dgm:prSet/>
      <dgm:spPr/>
      <dgm:t>
        <a:bodyPr/>
        <a:lstStyle/>
        <a:p>
          <a:endParaRPr lang="en-US"/>
        </a:p>
      </dgm:t>
    </dgm:pt>
    <dgm:pt modelId="{7C8170BB-2286-4498-B493-8483A7C748E2}" type="sibTrans" cxnId="{8B02B6FB-3646-4E58-BCC0-42A70493F08D}">
      <dgm:prSet/>
      <dgm:spPr/>
      <dgm:t>
        <a:bodyPr/>
        <a:lstStyle/>
        <a:p>
          <a:endParaRPr lang="en-US"/>
        </a:p>
      </dgm:t>
    </dgm:pt>
    <dgm:pt modelId="{AFA5DCE3-CBFA-47BC-9468-E78CA46A2673}" type="pres">
      <dgm:prSet presAssocID="{2470B2A7-A9D0-4190-968B-54BA6A6B527F}" presName="compositeShape" presStyleCnt="0">
        <dgm:presLayoutVars>
          <dgm:chMax val="7"/>
          <dgm:dir/>
          <dgm:resizeHandles val="exact"/>
        </dgm:presLayoutVars>
      </dgm:prSet>
      <dgm:spPr/>
      <dgm:t>
        <a:bodyPr/>
        <a:lstStyle/>
        <a:p>
          <a:endParaRPr lang="en-US"/>
        </a:p>
      </dgm:t>
    </dgm:pt>
    <dgm:pt modelId="{0D251204-7BEF-4B3D-8379-7F555777283D}" type="pres">
      <dgm:prSet presAssocID="{2470B2A7-A9D0-4190-968B-54BA6A6B527F}" presName="wedge1" presStyleLbl="node1" presStyleIdx="0" presStyleCnt="6"/>
      <dgm:spPr/>
      <dgm:t>
        <a:bodyPr/>
        <a:lstStyle/>
        <a:p>
          <a:endParaRPr lang="en-US"/>
        </a:p>
      </dgm:t>
    </dgm:pt>
    <dgm:pt modelId="{5BCC4DF7-B706-4BDE-99F8-D33A62457068}" type="pres">
      <dgm:prSet presAssocID="{2470B2A7-A9D0-4190-968B-54BA6A6B527F}" presName="dummy1a" presStyleCnt="0"/>
      <dgm:spPr/>
      <dgm:t>
        <a:bodyPr/>
        <a:lstStyle/>
        <a:p>
          <a:endParaRPr lang="en-US"/>
        </a:p>
      </dgm:t>
    </dgm:pt>
    <dgm:pt modelId="{B2DD7573-482C-494F-B533-D373FA8C3907}" type="pres">
      <dgm:prSet presAssocID="{2470B2A7-A9D0-4190-968B-54BA6A6B527F}" presName="dummy1b" presStyleCnt="0"/>
      <dgm:spPr/>
      <dgm:t>
        <a:bodyPr/>
        <a:lstStyle/>
        <a:p>
          <a:endParaRPr lang="en-US"/>
        </a:p>
      </dgm:t>
    </dgm:pt>
    <dgm:pt modelId="{F35B7BF1-2137-42C1-9BD8-C9D762D99BC1}" type="pres">
      <dgm:prSet presAssocID="{2470B2A7-A9D0-4190-968B-54BA6A6B527F}" presName="wedge1Tx" presStyleLbl="node1" presStyleIdx="0" presStyleCnt="6">
        <dgm:presLayoutVars>
          <dgm:chMax val="0"/>
          <dgm:chPref val="0"/>
          <dgm:bulletEnabled val="1"/>
        </dgm:presLayoutVars>
      </dgm:prSet>
      <dgm:spPr/>
      <dgm:t>
        <a:bodyPr/>
        <a:lstStyle/>
        <a:p>
          <a:endParaRPr lang="en-US"/>
        </a:p>
      </dgm:t>
    </dgm:pt>
    <dgm:pt modelId="{619D248B-8D63-4E8A-90D7-E7FD3CA53AFF}" type="pres">
      <dgm:prSet presAssocID="{2470B2A7-A9D0-4190-968B-54BA6A6B527F}" presName="wedge2" presStyleLbl="node1" presStyleIdx="1" presStyleCnt="6"/>
      <dgm:spPr/>
      <dgm:t>
        <a:bodyPr/>
        <a:lstStyle/>
        <a:p>
          <a:endParaRPr lang="en-US"/>
        </a:p>
      </dgm:t>
    </dgm:pt>
    <dgm:pt modelId="{812C6F63-9B90-4673-9884-2AAD74EF0E1A}" type="pres">
      <dgm:prSet presAssocID="{2470B2A7-A9D0-4190-968B-54BA6A6B527F}" presName="dummy2a" presStyleCnt="0"/>
      <dgm:spPr/>
      <dgm:t>
        <a:bodyPr/>
        <a:lstStyle/>
        <a:p>
          <a:endParaRPr lang="en-US"/>
        </a:p>
      </dgm:t>
    </dgm:pt>
    <dgm:pt modelId="{587F4A91-141A-43D9-A1CA-3B1635B12DD3}" type="pres">
      <dgm:prSet presAssocID="{2470B2A7-A9D0-4190-968B-54BA6A6B527F}" presName="dummy2b" presStyleCnt="0"/>
      <dgm:spPr/>
      <dgm:t>
        <a:bodyPr/>
        <a:lstStyle/>
        <a:p>
          <a:endParaRPr lang="en-US"/>
        </a:p>
      </dgm:t>
    </dgm:pt>
    <dgm:pt modelId="{F374DCA7-F52F-47EF-AEB6-A548476CD682}" type="pres">
      <dgm:prSet presAssocID="{2470B2A7-A9D0-4190-968B-54BA6A6B527F}" presName="wedge2Tx" presStyleLbl="node1" presStyleIdx="1" presStyleCnt="6">
        <dgm:presLayoutVars>
          <dgm:chMax val="0"/>
          <dgm:chPref val="0"/>
          <dgm:bulletEnabled val="1"/>
        </dgm:presLayoutVars>
      </dgm:prSet>
      <dgm:spPr/>
      <dgm:t>
        <a:bodyPr/>
        <a:lstStyle/>
        <a:p>
          <a:endParaRPr lang="en-US"/>
        </a:p>
      </dgm:t>
    </dgm:pt>
    <dgm:pt modelId="{BDCBDA54-C72C-4237-B464-6C25BA0472E0}" type="pres">
      <dgm:prSet presAssocID="{2470B2A7-A9D0-4190-968B-54BA6A6B527F}" presName="wedge3" presStyleLbl="node1" presStyleIdx="2" presStyleCnt="6"/>
      <dgm:spPr/>
      <dgm:t>
        <a:bodyPr/>
        <a:lstStyle/>
        <a:p>
          <a:endParaRPr lang="en-US"/>
        </a:p>
      </dgm:t>
    </dgm:pt>
    <dgm:pt modelId="{ADD35AF1-9553-4A4B-9AD8-2C2DF451BEF2}" type="pres">
      <dgm:prSet presAssocID="{2470B2A7-A9D0-4190-968B-54BA6A6B527F}" presName="dummy3a" presStyleCnt="0"/>
      <dgm:spPr/>
      <dgm:t>
        <a:bodyPr/>
        <a:lstStyle/>
        <a:p>
          <a:endParaRPr lang="en-US"/>
        </a:p>
      </dgm:t>
    </dgm:pt>
    <dgm:pt modelId="{9C111CD8-4612-4C95-8BBD-440ABDF2957F}" type="pres">
      <dgm:prSet presAssocID="{2470B2A7-A9D0-4190-968B-54BA6A6B527F}" presName="dummy3b" presStyleCnt="0"/>
      <dgm:spPr/>
      <dgm:t>
        <a:bodyPr/>
        <a:lstStyle/>
        <a:p>
          <a:endParaRPr lang="en-US"/>
        </a:p>
      </dgm:t>
    </dgm:pt>
    <dgm:pt modelId="{D6ED8FD9-E741-455A-91E2-954946DB0A56}" type="pres">
      <dgm:prSet presAssocID="{2470B2A7-A9D0-4190-968B-54BA6A6B527F}" presName="wedge3Tx" presStyleLbl="node1" presStyleIdx="2" presStyleCnt="6">
        <dgm:presLayoutVars>
          <dgm:chMax val="0"/>
          <dgm:chPref val="0"/>
          <dgm:bulletEnabled val="1"/>
        </dgm:presLayoutVars>
      </dgm:prSet>
      <dgm:spPr/>
      <dgm:t>
        <a:bodyPr/>
        <a:lstStyle/>
        <a:p>
          <a:endParaRPr lang="en-US"/>
        </a:p>
      </dgm:t>
    </dgm:pt>
    <dgm:pt modelId="{9CDE1695-744A-40E6-B97F-3256BB59EB83}" type="pres">
      <dgm:prSet presAssocID="{2470B2A7-A9D0-4190-968B-54BA6A6B527F}" presName="wedge4" presStyleLbl="node1" presStyleIdx="3" presStyleCnt="6"/>
      <dgm:spPr/>
      <dgm:t>
        <a:bodyPr/>
        <a:lstStyle/>
        <a:p>
          <a:endParaRPr lang="en-US"/>
        </a:p>
      </dgm:t>
    </dgm:pt>
    <dgm:pt modelId="{E99A83EB-A075-44EC-B4CF-494E82D5ED7F}" type="pres">
      <dgm:prSet presAssocID="{2470B2A7-A9D0-4190-968B-54BA6A6B527F}" presName="dummy4a" presStyleCnt="0"/>
      <dgm:spPr/>
      <dgm:t>
        <a:bodyPr/>
        <a:lstStyle/>
        <a:p>
          <a:endParaRPr lang="en-US"/>
        </a:p>
      </dgm:t>
    </dgm:pt>
    <dgm:pt modelId="{A6DD79CB-5C9A-450E-AC40-20C18B6331F0}" type="pres">
      <dgm:prSet presAssocID="{2470B2A7-A9D0-4190-968B-54BA6A6B527F}" presName="dummy4b" presStyleCnt="0"/>
      <dgm:spPr/>
      <dgm:t>
        <a:bodyPr/>
        <a:lstStyle/>
        <a:p>
          <a:endParaRPr lang="en-US"/>
        </a:p>
      </dgm:t>
    </dgm:pt>
    <dgm:pt modelId="{5D45F87F-E5B4-44AF-BD45-6CFF416E8620}" type="pres">
      <dgm:prSet presAssocID="{2470B2A7-A9D0-4190-968B-54BA6A6B527F}" presName="wedge4Tx" presStyleLbl="node1" presStyleIdx="3" presStyleCnt="6">
        <dgm:presLayoutVars>
          <dgm:chMax val="0"/>
          <dgm:chPref val="0"/>
          <dgm:bulletEnabled val="1"/>
        </dgm:presLayoutVars>
      </dgm:prSet>
      <dgm:spPr/>
      <dgm:t>
        <a:bodyPr/>
        <a:lstStyle/>
        <a:p>
          <a:endParaRPr lang="en-US"/>
        </a:p>
      </dgm:t>
    </dgm:pt>
    <dgm:pt modelId="{D01CCE49-7B69-4365-B7E8-9C076255398C}" type="pres">
      <dgm:prSet presAssocID="{2470B2A7-A9D0-4190-968B-54BA6A6B527F}" presName="wedge5" presStyleLbl="node1" presStyleIdx="4" presStyleCnt="6"/>
      <dgm:spPr/>
      <dgm:t>
        <a:bodyPr/>
        <a:lstStyle/>
        <a:p>
          <a:endParaRPr lang="en-US"/>
        </a:p>
      </dgm:t>
    </dgm:pt>
    <dgm:pt modelId="{FE422AAC-9735-494B-B6EE-02BF72DDB6E9}" type="pres">
      <dgm:prSet presAssocID="{2470B2A7-A9D0-4190-968B-54BA6A6B527F}" presName="dummy5a" presStyleCnt="0"/>
      <dgm:spPr/>
      <dgm:t>
        <a:bodyPr/>
        <a:lstStyle/>
        <a:p>
          <a:endParaRPr lang="en-US"/>
        </a:p>
      </dgm:t>
    </dgm:pt>
    <dgm:pt modelId="{3DC12633-7810-48F6-9D35-31BA75972A42}" type="pres">
      <dgm:prSet presAssocID="{2470B2A7-A9D0-4190-968B-54BA6A6B527F}" presName="dummy5b" presStyleCnt="0"/>
      <dgm:spPr/>
      <dgm:t>
        <a:bodyPr/>
        <a:lstStyle/>
        <a:p>
          <a:endParaRPr lang="en-US"/>
        </a:p>
      </dgm:t>
    </dgm:pt>
    <dgm:pt modelId="{518BB550-130B-47DF-8723-46C190ACDD2E}" type="pres">
      <dgm:prSet presAssocID="{2470B2A7-A9D0-4190-968B-54BA6A6B527F}" presName="wedge5Tx" presStyleLbl="node1" presStyleIdx="4" presStyleCnt="6">
        <dgm:presLayoutVars>
          <dgm:chMax val="0"/>
          <dgm:chPref val="0"/>
          <dgm:bulletEnabled val="1"/>
        </dgm:presLayoutVars>
      </dgm:prSet>
      <dgm:spPr/>
      <dgm:t>
        <a:bodyPr/>
        <a:lstStyle/>
        <a:p>
          <a:endParaRPr lang="en-US"/>
        </a:p>
      </dgm:t>
    </dgm:pt>
    <dgm:pt modelId="{0C20CD65-C39C-4CFA-82BB-EEA8506C36D3}" type="pres">
      <dgm:prSet presAssocID="{2470B2A7-A9D0-4190-968B-54BA6A6B527F}" presName="wedge6" presStyleLbl="node1" presStyleIdx="5" presStyleCnt="6"/>
      <dgm:spPr/>
      <dgm:t>
        <a:bodyPr/>
        <a:lstStyle/>
        <a:p>
          <a:endParaRPr lang="en-US"/>
        </a:p>
      </dgm:t>
    </dgm:pt>
    <dgm:pt modelId="{157F381B-93AE-45CC-9F96-065BC81F686D}" type="pres">
      <dgm:prSet presAssocID="{2470B2A7-A9D0-4190-968B-54BA6A6B527F}" presName="dummy6a" presStyleCnt="0"/>
      <dgm:spPr/>
      <dgm:t>
        <a:bodyPr/>
        <a:lstStyle/>
        <a:p>
          <a:endParaRPr lang="en-US"/>
        </a:p>
      </dgm:t>
    </dgm:pt>
    <dgm:pt modelId="{5FF0C9B5-CB6B-4A2E-8623-98BFD2B76065}" type="pres">
      <dgm:prSet presAssocID="{2470B2A7-A9D0-4190-968B-54BA6A6B527F}" presName="dummy6b" presStyleCnt="0"/>
      <dgm:spPr/>
      <dgm:t>
        <a:bodyPr/>
        <a:lstStyle/>
        <a:p>
          <a:endParaRPr lang="en-US"/>
        </a:p>
      </dgm:t>
    </dgm:pt>
    <dgm:pt modelId="{25855797-903A-4888-86FD-D619457156C8}" type="pres">
      <dgm:prSet presAssocID="{2470B2A7-A9D0-4190-968B-54BA6A6B527F}" presName="wedge6Tx" presStyleLbl="node1" presStyleIdx="5" presStyleCnt="6">
        <dgm:presLayoutVars>
          <dgm:chMax val="0"/>
          <dgm:chPref val="0"/>
          <dgm:bulletEnabled val="1"/>
        </dgm:presLayoutVars>
      </dgm:prSet>
      <dgm:spPr/>
      <dgm:t>
        <a:bodyPr/>
        <a:lstStyle/>
        <a:p>
          <a:endParaRPr lang="en-US"/>
        </a:p>
      </dgm:t>
    </dgm:pt>
    <dgm:pt modelId="{EA7BF17B-930F-42BB-AB68-1B65A9BD7CFD}" type="pres">
      <dgm:prSet presAssocID="{8B1F6466-360D-4C10-A6D6-1273ABBC0544}" presName="arrowWedge1" presStyleLbl="fgSibTrans2D1" presStyleIdx="0" presStyleCnt="6"/>
      <dgm:spPr>
        <a:solidFill>
          <a:schemeClr val="accent1">
            <a:lumMod val="60000"/>
            <a:lumOff val="40000"/>
          </a:schemeClr>
        </a:solidFill>
      </dgm:spPr>
      <dgm:t>
        <a:bodyPr/>
        <a:lstStyle/>
        <a:p>
          <a:endParaRPr lang="en-US"/>
        </a:p>
      </dgm:t>
    </dgm:pt>
    <dgm:pt modelId="{20B46825-443B-4753-AA85-0E4097B50B72}" type="pres">
      <dgm:prSet presAssocID="{6E1B1407-074E-4BED-97AC-3A4661ACEDD6}" presName="arrowWedge2" presStyleLbl="fgSibTrans2D1" presStyleIdx="1" presStyleCnt="6"/>
      <dgm:spPr>
        <a:solidFill>
          <a:schemeClr val="accent1">
            <a:lumMod val="60000"/>
            <a:lumOff val="40000"/>
          </a:schemeClr>
        </a:solidFill>
      </dgm:spPr>
      <dgm:t>
        <a:bodyPr/>
        <a:lstStyle/>
        <a:p>
          <a:endParaRPr lang="en-US"/>
        </a:p>
      </dgm:t>
    </dgm:pt>
    <dgm:pt modelId="{6D6D4A57-4C72-42A9-B913-D6C130765A54}" type="pres">
      <dgm:prSet presAssocID="{665B85E4-AC0F-4327-AE32-47CFB35B323F}" presName="arrowWedge3" presStyleLbl="fgSibTrans2D1" presStyleIdx="2" presStyleCnt="6"/>
      <dgm:spPr>
        <a:solidFill>
          <a:schemeClr val="accent1">
            <a:lumMod val="60000"/>
            <a:lumOff val="40000"/>
          </a:schemeClr>
        </a:solidFill>
      </dgm:spPr>
      <dgm:t>
        <a:bodyPr/>
        <a:lstStyle/>
        <a:p>
          <a:endParaRPr lang="en-US"/>
        </a:p>
      </dgm:t>
    </dgm:pt>
    <dgm:pt modelId="{FFDF5956-453D-4637-8658-BF660E61F635}" type="pres">
      <dgm:prSet presAssocID="{FCA8B3BE-3609-48C0-BD85-6774DFD00BD4}" presName="arrowWedge4" presStyleLbl="fgSibTrans2D1" presStyleIdx="3" presStyleCnt="6"/>
      <dgm:spPr>
        <a:solidFill>
          <a:schemeClr val="accent1">
            <a:lumMod val="60000"/>
            <a:lumOff val="40000"/>
          </a:schemeClr>
        </a:solidFill>
      </dgm:spPr>
      <dgm:t>
        <a:bodyPr/>
        <a:lstStyle/>
        <a:p>
          <a:endParaRPr lang="en-US"/>
        </a:p>
      </dgm:t>
    </dgm:pt>
    <dgm:pt modelId="{F9575A30-E1AF-4043-8366-B2A50B24962B}" type="pres">
      <dgm:prSet presAssocID="{7C8170BB-2286-4498-B493-8483A7C748E2}" presName="arrowWedge5" presStyleLbl="fgSibTrans2D1" presStyleIdx="4" presStyleCnt="6"/>
      <dgm:spPr>
        <a:solidFill>
          <a:srgbClr val="92D050"/>
        </a:solidFill>
      </dgm:spPr>
      <dgm:t>
        <a:bodyPr/>
        <a:lstStyle/>
        <a:p>
          <a:endParaRPr lang="en-US"/>
        </a:p>
      </dgm:t>
    </dgm:pt>
    <dgm:pt modelId="{69681ADA-C180-458B-B3B5-9608CFEAA344}" type="pres">
      <dgm:prSet presAssocID="{FA462E95-64A3-4C42-BCDC-6E264A341A9E}" presName="arrowWedge6" presStyleLbl="fgSibTrans2D1" presStyleIdx="5" presStyleCnt="6"/>
      <dgm:spPr/>
    </dgm:pt>
  </dgm:ptLst>
  <dgm:cxnLst>
    <dgm:cxn modelId="{CBC28685-5CF5-43E8-978F-EA04F212CF7B}" type="presOf" srcId="{072E8778-1278-4CDA-A1BE-184E7E751900}" destId="{619D248B-8D63-4E8A-90D7-E7FD3CA53AFF}" srcOrd="0" destOrd="0" presId="urn:microsoft.com/office/officeart/2005/8/layout/cycle8"/>
    <dgm:cxn modelId="{8C4F3DAD-A299-4A00-B8D2-E68D3631F90A}" srcId="{2470B2A7-A9D0-4190-968B-54BA6A6B527F}" destId="{96E86505-CBC6-46E6-8F16-AE0E7D35F786}" srcOrd="3" destOrd="0" parTransId="{230BA233-8884-40F3-8F11-2A161DD4D562}" sibTransId="{FCA8B3BE-3609-48C0-BD85-6774DFD00BD4}"/>
    <dgm:cxn modelId="{22196F09-858B-479D-A91B-DB97EAC6E8DF}" type="presOf" srcId="{51B03D7A-BB72-4AC6-82BE-37976A9146C8}" destId="{BDCBDA54-C72C-4237-B464-6C25BA0472E0}" srcOrd="0" destOrd="0" presId="urn:microsoft.com/office/officeart/2005/8/layout/cycle8"/>
    <dgm:cxn modelId="{99089D38-D59D-4909-A3F3-6E5BF1053A3E}" type="presOf" srcId="{96E86505-CBC6-46E6-8F16-AE0E7D35F786}" destId="{5D45F87F-E5B4-44AF-BD45-6CFF416E8620}" srcOrd="1" destOrd="0" presId="urn:microsoft.com/office/officeart/2005/8/layout/cycle8"/>
    <dgm:cxn modelId="{6E2C8A88-0861-45F0-A0E9-F88D799194DA}" type="presOf" srcId="{E8FB1927-25CA-4185-B6F2-75AB7A874951}" destId="{0D251204-7BEF-4B3D-8379-7F555777283D}" srcOrd="0" destOrd="0" presId="urn:microsoft.com/office/officeart/2005/8/layout/cycle8"/>
    <dgm:cxn modelId="{7B07834F-63E9-41F9-8578-718FCA922F38}" srcId="{2470B2A7-A9D0-4190-968B-54BA6A6B527F}" destId="{E8FB1927-25CA-4185-B6F2-75AB7A874951}" srcOrd="0" destOrd="0" parTransId="{E37AE029-9512-4F4B-BBAE-468BDEDF2417}" sibTransId="{8B1F6466-360D-4C10-A6D6-1273ABBC0544}"/>
    <dgm:cxn modelId="{6023E105-95DF-407D-8511-429C84E594B4}" type="presOf" srcId="{96E86505-CBC6-46E6-8F16-AE0E7D35F786}" destId="{9CDE1695-744A-40E6-B97F-3256BB59EB83}" srcOrd="0" destOrd="0" presId="urn:microsoft.com/office/officeart/2005/8/layout/cycle8"/>
    <dgm:cxn modelId="{143A6C4A-0A45-43AD-A808-BA01FC95AD8D}" type="presOf" srcId="{2470B2A7-A9D0-4190-968B-54BA6A6B527F}" destId="{AFA5DCE3-CBFA-47BC-9468-E78CA46A2673}" srcOrd="0" destOrd="0" presId="urn:microsoft.com/office/officeart/2005/8/layout/cycle8"/>
    <dgm:cxn modelId="{2C36BE46-9786-4028-991C-80C95D6F0747}" srcId="{2470B2A7-A9D0-4190-968B-54BA6A6B527F}" destId="{51B03D7A-BB72-4AC6-82BE-37976A9146C8}" srcOrd="2" destOrd="0" parTransId="{11A19469-91D8-4E49-8BAA-65BCA3588648}" sibTransId="{665B85E4-AC0F-4327-AE32-47CFB35B323F}"/>
    <dgm:cxn modelId="{8B02B6FB-3646-4E58-BCC0-42A70493F08D}" srcId="{2470B2A7-A9D0-4190-968B-54BA6A6B527F}" destId="{4AFE3B6F-9A2E-4430-A6FB-F368B58B8518}" srcOrd="4" destOrd="0" parTransId="{330B4F86-C849-4FC9-92B7-79C0DA02A7A8}" sibTransId="{7C8170BB-2286-4498-B493-8483A7C748E2}"/>
    <dgm:cxn modelId="{99B8A30B-FDAD-4DD0-8420-FD391ECE196F}" type="presOf" srcId="{48C4A234-6793-4875-8CC7-CC8DF231DA6D}" destId="{0C20CD65-C39C-4CFA-82BB-EEA8506C36D3}" srcOrd="0" destOrd="0" presId="urn:microsoft.com/office/officeart/2005/8/layout/cycle8"/>
    <dgm:cxn modelId="{403052C1-2581-4E95-9119-F8A8E6A2C15B}" type="presOf" srcId="{4AFE3B6F-9A2E-4430-A6FB-F368B58B8518}" destId="{518BB550-130B-47DF-8723-46C190ACDD2E}" srcOrd="1" destOrd="0" presId="urn:microsoft.com/office/officeart/2005/8/layout/cycle8"/>
    <dgm:cxn modelId="{40927E43-6175-4CDE-BBCE-6C73D95BFA9D}" type="presOf" srcId="{E8FB1927-25CA-4185-B6F2-75AB7A874951}" destId="{F35B7BF1-2137-42C1-9BD8-C9D762D99BC1}" srcOrd="1" destOrd="0" presId="urn:microsoft.com/office/officeart/2005/8/layout/cycle8"/>
    <dgm:cxn modelId="{3903035D-C49F-4CD8-A0DA-7FD69BECC568}" type="presOf" srcId="{51B03D7A-BB72-4AC6-82BE-37976A9146C8}" destId="{D6ED8FD9-E741-455A-91E2-954946DB0A56}" srcOrd="1" destOrd="0" presId="urn:microsoft.com/office/officeart/2005/8/layout/cycle8"/>
    <dgm:cxn modelId="{C2477EDA-049C-4839-94A3-B6F06A265ED8}" srcId="{2470B2A7-A9D0-4190-968B-54BA6A6B527F}" destId="{48C4A234-6793-4875-8CC7-CC8DF231DA6D}" srcOrd="5" destOrd="0" parTransId="{1284BB8B-A651-41E1-A5EB-04B74CA15931}" sibTransId="{FA462E95-64A3-4C42-BCDC-6E264A341A9E}"/>
    <dgm:cxn modelId="{1EEEB9A0-EDB7-48AF-91D6-FF41AA5C4D77}" srcId="{2470B2A7-A9D0-4190-968B-54BA6A6B527F}" destId="{072E8778-1278-4CDA-A1BE-184E7E751900}" srcOrd="1" destOrd="0" parTransId="{2938EA2E-C20F-4C3E-B7A0-F65B516D64CC}" sibTransId="{6E1B1407-074E-4BED-97AC-3A4661ACEDD6}"/>
    <dgm:cxn modelId="{F9DFAF91-5985-4BAD-9054-F7185445DE71}" type="presOf" srcId="{48C4A234-6793-4875-8CC7-CC8DF231DA6D}" destId="{25855797-903A-4888-86FD-D619457156C8}" srcOrd="1" destOrd="0" presId="urn:microsoft.com/office/officeart/2005/8/layout/cycle8"/>
    <dgm:cxn modelId="{E134BF10-1F0F-44AE-AE25-0ACF3BDC327D}" type="presOf" srcId="{4AFE3B6F-9A2E-4430-A6FB-F368B58B8518}" destId="{D01CCE49-7B69-4365-B7E8-9C076255398C}" srcOrd="0" destOrd="0" presId="urn:microsoft.com/office/officeart/2005/8/layout/cycle8"/>
    <dgm:cxn modelId="{96BF73BD-5919-4E23-A3BF-1D726B540631}" type="presOf" srcId="{072E8778-1278-4CDA-A1BE-184E7E751900}" destId="{F374DCA7-F52F-47EF-AEB6-A548476CD682}" srcOrd="1" destOrd="0" presId="urn:microsoft.com/office/officeart/2005/8/layout/cycle8"/>
    <dgm:cxn modelId="{9FA352C2-BC00-412D-877F-3BFE23BAE0AD}" type="presParOf" srcId="{AFA5DCE3-CBFA-47BC-9468-E78CA46A2673}" destId="{0D251204-7BEF-4B3D-8379-7F555777283D}" srcOrd="0" destOrd="0" presId="urn:microsoft.com/office/officeart/2005/8/layout/cycle8"/>
    <dgm:cxn modelId="{BEBC43CC-78DA-476D-B84D-43B7C8913A4D}" type="presParOf" srcId="{AFA5DCE3-CBFA-47BC-9468-E78CA46A2673}" destId="{5BCC4DF7-B706-4BDE-99F8-D33A62457068}" srcOrd="1" destOrd="0" presId="urn:microsoft.com/office/officeart/2005/8/layout/cycle8"/>
    <dgm:cxn modelId="{CE7AD83E-FCBD-4FE1-9653-A880733852CC}" type="presParOf" srcId="{AFA5DCE3-CBFA-47BC-9468-E78CA46A2673}" destId="{B2DD7573-482C-494F-B533-D373FA8C3907}" srcOrd="2" destOrd="0" presId="urn:microsoft.com/office/officeart/2005/8/layout/cycle8"/>
    <dgm:cxn modelId="{D3D342B9-46B5-417F-B46F-36542BC830E2}" type="presParOf" srcId="{AFA5DCE3-CBFA-47BC-9468-E78CA46A2673}" destId="{F35B7BF1-2137-42C1-9BD8-C9D762D99BC1}" srcOrd="3" destOrd="0" presId="urn:microsoft.com/office/officeart/2005/8/layout/cycle8"/>
    <dgm:cxn modelId="{F36D608C-6E13-4BD8-9CDB-796B7F8F7F6E}" type="presParOf" srcId="{AFA5DCE3-CBFA-47BC-9468-E78CA46A2673}" destId="{619D248B-8D63-4E8A-90D7-E7FD3CA53AFF}" srcOrd="4" destOrd="0" presId="urn:microsoft.com/office/officeart/2005/8/layout/cycle8"/>
    <dgm:cxn modelId="{4B14F5D5-586E-423B-BBFD-FDD21836891E}" type="presParOf" srcId="{AFA5DCE3-CBFA-47BC-9468-E78CA46A2673}" destId="{812C6F63-9B90-4673-9884-2AAD74EF0E1A}" srcOrd="5" destOrd="0" presId="urn:microsoft.com/office/officeart/2005/8/layout/cycle8"/>
    <dgm:cxn modelId="{C8AC6348-4F45-42B6-B900-58ABD23A43CB}" type="presParOf" srcId="{AFA5DCE3-CBFA-47BC-9468-E78CA46A2673}" destId="{587F4A91-141A-43D9-A1CA-3B1635B12DD3}" srcOrd="6" destOrd="0" presId="urn:microsoft.com/office/officeart/2005/8/layout/cycle8"/>
    <dgm:cxn modelId="{EB7AEF6E-5151-4C99-96EF-E8845155D9DB}" type="presParOf" srcId="{AFA5DCE3-CBFA-47BC-9468-E78CA46A2673}" destId="{F374DCA7-F52F-47EF-AEB6-A548476CD682}" srcOrd="7" destOrd="0" presId="urn:microsoft.com/office/officeart/2005/8/layout/cycle8"/>
    <dgm:cxn modelId="{5F1F131B-5D47-49DF-B210-CA16033735E5}" type="presParOf" srcId="{AFA5DCE3-CBFA-47BC-9468-E78CA46A2673}" destId="{BDCBDA54-C72C-4237-B464-6C25BA0472E0}" srcOrd="8" destOrd="0" presId="urn:microsoft.com/office/officeart/2005/8/layout/cycle8"/>
    <dgm:cxn modelId="{C2C92919-D5D9-47DD-89E0-7256454BBFDA}" type="presParOf" srcId="{AFA5DCE3-CBFA-47BC-9468-E78CA46A2673}" destId="{ADD35AF1-9553-4A4B-9AD8-2C2DF451BEF2}" srcOrd="9" destOrd="0" presId="urn:microsoft.com/office/officeart/2005/8/layout/cycle8"/>
    <dgm:cxn modelId="{098B6F78-EB81-4B7C-9259-946BC5744727}" type="presParOf" srcId="{AFA5DCE3-CBFA-47BC-9468-E78CA46A2673}" destId="{9C111CD8-4612-4C95-8BBD-440ABDF2957F}" srcOrd="10" destOrd="0" presId="urn:microsoft.com/office/officeart/2005/8/layout/cycle8"/>
    <dgm:cxn modelId="{30A284D8-A9D7-4BF4-B959-9AD8E6DD8BB7}" type="presParOf" srcId="{AFA5DCE3-CBFA-47BC-9468-E78CA46A2673}" destId="{D6ED8FD9-E741-455A-91E2-954946DB0A56}" srcOrd="11" destOrd="0" presId="urn:microsoft.com/office/officeart/2005/8/layout/cycle8"/>
    <dgm:cxn modelId="{42CB9BC7-853B-471C-9FF4-82371E946358}" type="presParOf" srcId="{AFA5DCE3-CBFA-47BC-9468-E78CA46A2673}" destId="{9CDE1695-744A-40E6-B97F-3256BB59EB83}" srcOrd="12" destOrd="0" presId="urn:microsoft.com/office/officeart/2005/8/layout/cycle8"/>
    <dgm:cxn modelId="{E53A8D18-4C44-4280-A195-1E3D26414288}" type="presParOf" srcId="{AFA5DCE3-CBFA-47BC-9468-E78CA46A2673}" destId="{E99A83EB-A075-44EC-B4CF-494E82D5ED7F}" srcOrd="13" destOrd="0" presId="urn:microsoft.com/office/officeart/2005/8/layout/cycle8"/>
    <dgm:cxn modelId="{16B5EA67-7964-417C-AA6E-1100A9CC343A}" type="presParOf" srcId="{AFA5DCE3-CBFA-47BC-9468-E78CA46A2673}" destId="{A6DD79CB-5C9A-450E-AC40-20C18B6331F0}" srcOrd="14" destOrd="0" presId="urn:microsoft.com/office/officeart/2005/8/layout/cycle8"/>
    <dgm:cxn modelId="{33715012-4D98-459C-9F14-A48C2CCD9871}" type="presParOf" srcId="{AFA5DCE3-CBFA-47BC-9468-E78CA46A2673}" destId="{5D45F87F-E5B4-44AF-BD45-6CFF416E8620}" srcOrd="15" destOrd="0" presId="urn:microsoft.com/office/officeart/2005/8/layout/cycle8"/>
    <dgm:cxn modelId="{1E810B54-3DDA-483D-80D1-D34111F830C3}" type="presParOf" srcId="{AFA5DCE3-CBFA-47BC-9468-E78CA46A2673}" destId="{D01CCE49-7B69-4365-B7E8-9C076255398C}" srcOrd="16" destOrd="0" presId="urn:microsoft.com/office/officeart/2005/8/layout/cycle8"/>
    <dgm:cxn modelId="{F5E52AEE-8473-4963-AB49-6B03E0102EA5}" type="presParOf" srcId="{AFA5DCE3-CBFA-47BC-9468-E78CA46A2673}" destId="{FE422AAC-9735-494B-B6EE-02BF72DDB6E9}" srcOrd="17" destOrd="0" presId="urn:microsoft.com/office/officeart/2005/8/layout/cycle8"/>
    <dgm:cxn modelId="{BF768A7B-11CA-45EB-A846-68FB91FC4915}" type="presParOf" srcId="{AFA5DCE3-CBFA-47BC-9468-E78CA46A2673}" destId="{3DC12633-7810-48F6-9D35-31BA75972A42}" srcOrd="18" destOrd="0" presId="urn:microsoft.com/office/officeart/2005/8/layout/cycle8"/>
    <dgm:cxn modelId="{5386D58A-7720-43B4-AB13-8EBD482B90BC}" type="presParOf" srcId="{AFA5DCE3-CBFA-47BC-9468-E78CA46A2673}" destId="{518BB550-130B-47DF-8723-46C190ACDD2E}" srcOrd="19" destOrd="0" presId="urn:microsoft.com/office/officeart/2005/8/layout/cycle8"/>
    <dgm:cxn modelId="{EE99A1E2-F96A-4010-8B24-434533B440FA}" type="presParOf" srcId="{AFA5DCE3-CBFA-47BC-9468-E78CA46A2673}" destId="{0C20CD65-C39C-4CFA-82BB-EEA8506C36D3}" srcOrd="20" destOrd="0" presId="urn:microsoft.com/office/officeart/2005/8/layout/cycle8"/>
    <dgm:cxn modelId="{B42B0FBD-4709-4545-AD59-833868FBB789}" type="presParOf" srcId="{AFA5DCE3-CBFA-47BC-9468-E78CA46A2673}" destId="{157F381B-93AE-45CC-9F96-065BC81F686D}" srcOrd="21" destOrd="0" presId="urn:microsoft.com/office/officeart/2005/8/layout/cycle8"/>
    <dgm:cxn modelId="{F533ED21-6D72-4222-8527-1BA17A8E34E5}" type="presParOf" srcId="{AFA5DCE3-CBFA-47BC-9468-E78CA46A2673}" destId="{5FF0C9B5-CB6B-4A2E-8623-98BFD2B76065}" srcOrd="22" destOrd="0" presId="urn:microsoft.com/office/officeart/2005/8/layout/cycle8"/>
    <dgm:cxn modelId="{30EEA4E5-923A-4EB3-9425-C5F4A3EB8173}" type="presParOf" srcId="{AFA5DCE3-CBFA-47BC-9468-E78CA46A2673}" destId="{25855797-903A-4888-86FD-D619457156C8}" srcOrd="23" destOrd="0" presId="urn:microsoft.com/office/officeart/2005/8/layout/cycle8"/>
    <dgm:cxn modelId="{9A303E77-D0B3-4822-9CDA-4206ABDB401B}" type="presParOf" srcId="{AFA5DCE3-CBFA-47BC-9468-E78CA46A2673}" destId="{EA7BF17B-930F-42BB-AB68-1B65A9BD7CFD}" srcOrd="24" destOrd="0" presId="urn:microsoft.com/office/officeart/2005/8/layout/cycle8"/>
    <dgm:cxn modelId="{4E2EBA6F-FB07-49D0-8107-B67FAE261E41}" type="presParOf" srcId="{AFA5DCE3-CBFA-47BC-9468-E78CA46A2673}" destId="{20B46825-443B-4753-AA85-0E4097B50B72}" srcOrd="25" destOrd="0" presId="urn:microsoft.com/office/officeart/2005/8/layout/cycle8"/>
    <dgm:cxn modelId="{86DAC6E9-3605-4C78-BA72-2E65B594D161}" type="presParOf" srcId="{AFA5DCE3-CBFA-47BC-9468-E78CA46A2673}" destId="{6D6D4A57-4C72-42A9-B913-D6C130765A54}" srcOrd="26" destOrd="0" presId="urn:microsoft.com/office/officeart/2005/8/layout/cycle8"/>
    <dgm:cxn modelId="{12951FC9-9113-450C-9C29-105E0778C06D}" type="presParOf" srcId="{AFA5DCE3-CBFA-47BC-9468-E78CA46A2673}" destId="{FFDF5956-453D-4637-8658-BF660E61F635}" srcOrd="27" destOrd="0" presId="urn:microsoft.com/office/officeart/2005/8/layout/cycle8"/>
    <dgm:cxn modelId="{407A141F-E506-4F2B-B34F-78F00B577254}" type="presParOf" srcId="{AFA5DCE3-CBFA-47BC-9468-E78CA46A2673}" destId="{F9575A30-E1AF-4043-8366-B2A50B24962B}" srcOrd="28" destOrd="0" presId="urn:microsoft.com/office/officeart/2005/8/layout/cycle8"/>
    <dgm:cxn modelId="{CF12AF64-2AE9-44C3-9164-485A8322DFA2}" type="presParOf" srcId="{AFA5DCE3-CBFA-47BC-9468-E78CA46A2673}" destId="{69681ADA-C180-458B-B3B5-9608CFEAA344}" srcOrd="2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251204-7BEF-4B3D-8379-7F555777283D}">
      <dsp:nvSpPr>
        <dsp:cNvPr id="0" name=""/>
        <dsp:cNvSpPr/>
      </dsp:nvSpPr>
      <dsp:spPr>
        <a:xfrm>
          <a:off x="452791" y="192451"/>
          <a:ext cx="2819441" cy="2819441"/>
        </a:xfrm>
        <a:prstGeom prst="pie">
          <a:avLst>
            <a:gd name="adj1" fmla="val 16200000"/>
            <a:gd name="adj2" fmla="val 1980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latin typeface="Arial" panose="020B0604020202020204" pitchFamily="34" charset="0"/>
              <a:cs typeface="Arial" panose="020B0604020202020204" pitchFamily="34" charset="0"/>
            </a:rPr>
            <a:t>Ministerial Directive</a:t>
          </a:r>
          <a:endParaRPr lang="en-US" sz="800" kern="1200" dirty="0">
            <a:latin typeface="Arial" panose="020B0604020202020204" pitchFamily="34" charset="0"/>
            <a:cs typeface="Arial" panose="020B0604020202020204" pitchFamily="34" charset="0"/>
          </a:endParaRPr>
        </a:p>
      </dsp:txBody>
      <dsp:txXfrm>
        <a:off x="1929641" y="552601"/>
        <a:ext cx="738425" cy="570601"/>
      </dsp:txXfrm>
    </dsp:sp>
    <dsp:sp modelId="{619D248B-8D63-4E8A-90D7-E7FD3CA53AFF}">
      <dsp:nvSpPr>
        <dsp:cNvPr id="0" name=""/>
        <dsp:cNvSpPr/>
      </dsp:nvSpPr>
      <dsp:spPr>
        <a:xfrm>
          <a:off x="486355" y="250518"/>
          <a:ext cx="2819441" cy="2819441"/>
        </a:xfrm>
        <a:prstGeom prst="pie">
          <a:avLst>
            <a:gd name="adj1" fmla="val 19800000"/>
            <a:gd name="adj2" fmla="val 180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err="1" smtClean="0">
              <a:latin typeface="Arial" panose="020B0604020202020204" pitchFamily="34" charset="0"/>
              <a:cs typeface="Arial" panose="020B0604020202020204" pitchFamily="34" charset="0"/>
            </a:rPr>
            <a:t>SecDef</a:t>
          </a:r>
          <a:r>
            <a:rPr lang="en-US" sz="800" kern="1200" dirty="0" smtClean="0">
              <a:latin typeface="Arial" panose="020B0604020202020204" pitchFamily="34" charset="0"/>
              <a:cs typeface="Arial" panose="020B0604020202020204" pitchFamily="34" charset="0"/>
            </a:rPr>
            <a:t> and CSANDF Directive for Implementation</a:t>
          </a:r>
          <a:endParaRPr lang="en-US" sz="800" kern="1200" dirty="0">
            <a:latin typeface="Arial" panose="020B0604020202020204" pitchFamily="34" charset="0"/>
            <a:cs typeface="Arial" panose="020B0604020202020204" pitchFamily="34" charset="0"/>
          </a:endParaRPr>
        </a:p>
      </dsp:txBody>
      <dsp:txXfrm>
        <a:off x="2399548" y="1391720"/>
        <a:ext cx="771989" cy="553818"/>
      </dsp:txXfrm>
    </dsp:sp>
    <dsp:sp modelId="{BDCBDA54-C72C-4237-B464-6C25BA0472E0}">
      <dsp:nvSpPr>
        <dsp:cNvPr id="0" name=""/>
        <dsp:cNvSpPr/>
      </dsp:nvSpPr>
      <dsp:spPr>
        <a:xfrm>
          <a:off x="452791" y="308585"/>
          <a:ext cx="2819441" cy="2819441"/>
        </a:xfrm>
        <a:prstGeom prst="pie">
          <a:avLst>
            <a:gd name="adj1" fmla="val 1800000"/>
            <a:gd name="adj2" fmla="val 5400000"/>
          </a:avLst>
        </a:pr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latin typeface="Arial" panose="020B0604020202020204" pitchFamily="34" charset="0"/>
              <a:cs typeface="Arial" panose="020B0604020202020204" pitchFamily="34" charset="0"/>
            </a:rPr>
            <a:t>HR Strategic Plan </a:t>
          </a:r>
          <a:r>
            <a:rPr lang="en-US" sz="800" kern="1200" dirty="0" err="1" smtClean="0">
              <a:latin typeface="Arial" panose="020B0604020202020204" pitchFamily="34" charset="0"/>
              <a:cs typeface="Arial" panose="020B0604020202020204" pitchFamily="34" charset="0"/>
            </a:rPr>
            <a:t>wef</a:t>
          </a:r>
          <a:r>
            <a:rPr lang="en-US" sz="800" kern="1200" dirty="0" smtClean="0">
              <a:latin typeface="Arial" panose="020B0604020202020204" pitchFamily="34" charset="0"/>
              <a:cs typeface="Arial" panose="020B0604020202020204" pitchFamily="34" charset="0"/>
            </a:rPr>
            <a:t> </a:t>
          </a:r>
        </a:p>
        <a:p>
          <a:pPr lvl="0" algn="ctr" defTabSz="355600">
            <a:lnSpc>
              <a:spcPct val="90000"/>
            </a:lnSpc>
            <a:spcBef>
              <a:spcPct val="0"/>
            </a:spcBef>
            <a:spcAft>
              <a:spcPct val="35000"/>
            </a:spcAft>
          </a:pPr>
          <a:r>
            <a:rPr lang="en-US" sz="800" kern="1200" dirty="0" smtClean="0">
              <a:latin typeface="Arial" panose="020B0604020202020204" pitchFamily="34" charset="0"/>
              <a:cs typeface="Arial" panose="020B0604020202020204" pitchFamily="34" charset="0"/>
            </a:rPr>
            <a:t>1 Oct 21</a:t>
          </a:r>
          <a:endParaRPr lang="en-US" sz="800" kern="1200" dirty="0">
            <a:latin typeface="Arial" panose="020B0604020202020204" pitchFamily="34" charset="0"/>
            <a:cs typeface="Arial" panose="020B0604020202020204" pitchFamily="34" charset="0"/>
          </a:endParaRPr>
        </a:p>
      </dsp:txBody>
      <dsp:txXfrm>
        <a:off x="1929641" y="2214057"/>
        <a:ext cx="738425" cy="570601"/>
      </dsp:txXfrm>
    </dsp:sp>
    <dsp:sp modelId="{9CDE1695-744A-40E6-B97F-3256BB59EB83}">
      <dsp:nvSpPr>
        <dsp:cNvPr id="0" name=""/>
        <dsp:cNvSpPr/>
      </dsp:nvSpPr>
      <dsp:spPr>
        <a:xfrm>
          <a:off x="385661" y="308585"/>
          <a:ext cx="2819441" cy="2819441"/>
        </a:xfrm>
        <a:prstGeom prst="pie">
          <a:avLst>
            <a:gd name="adj1" fmla="val 5400000"/>
            <a:gd name="adj2" fmla="val 900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latin typeface="Arial" panose="020B0604020202020204" pitchFamily="34" charset="0"/>
              <a:cs typeface="Arial" panose="020B0604020202020204" pitchFamily="34" charset="0"/>
            </a:rPr>
            <a:t>HR Support Plan (Risks/Challenges/Restrictions)</a:t>
          </a:r>
          <a:endParaRPr lang="en-US" sz="800" kern="1200" dirty="0">
            <a:latin typeface="Arial" panose="020B0604020202020204" pitchFamily="34" charset="0"/>
            <a:cs typeface="Arial" panose="020B0604020202020204" pitchFamily="34" charset="0"/>
          </a:endParaRPr>
        </a:p>
      </dsp:txBody>
      <dsp:txXfrm>
        <a:off x="989827" y="2214057"/>
        <a:ext cx="738425" cy="570601"/>
      </dsp:txXfrm>
    </dsp:sp>
    <dsp:sp modelId="{D01CCE49-7B69-4365-B7E8-9C076255398C}">
      <dsp:nvSpPr>
        <dsp:cNvPr id="0" name=""/>
        <dsp:cNvSpPr/>
      </dsp:nvSpPr>
      <dsp:spPr>
        <a:xfrm>
          <a:off x="352096" y="250518"/>
          <a:ext cx="2819441" cy="2819441"/>
        </a:xfrm>
        <a:prstGeom prst="pie">
          <a:avLst>
            <a:gd name="adj1" fmla="val 9000000"/>
            <a:gd name="adj2" fmla="val 1260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latin typeface="Arial" panose="020B0604020202020204" pitchFamily="34" charset="0"/>
              <a:cs typeface="Arial" panose="020B0604020202020204" pitchFamily="34" charset="0"/>
            </a:rPr>
            <a:t>Monitor and Control: </a:t>
          </a:r>
        </a:p>
        <a:p>
          <a:pPr lvl="0" algn="ctr" defTabSz="355600">
            <a:lnSpc>
              <a:spcPct val="90000"/>
            </a:lnSpc>
            <a:spcBef>
              <a:spcPct val="0"/>
            </a:spcBef>
            <a:spcAft>
              <a:spcPct val="35000"/>
            </a:spcAft>
          </a:pPr>
          <a:r>
            <a:rPr lang="en-US" sz="800" kern="1200" dirty="0" smtClean="0">
              <a:latin typeface="Arial" panose="020B0604020202020204" pitchFamily="34" charset="0"/>
              <a:cs typeface="Arial" panose="020B0604020202020204" pitchFamily="34" charset="0"/>
            </a:rPr>
            <a:t>Enable Level 0 reporting and implementation</a:t>
          </a:r>
          <a:endParaRPr lang="en-US" sz="800" kern="1200" dirty="0">
            <a:latin typeface="Arial" panose="020B0604020202020204" pitchFamily="34" charset="0"/>
            <a:cs typeface="Arial" panose="020B0604020202020204" pitchFamily="34" charset="0"/>
          </a:endParaRPr>
        </a:p>
      </dsp:txBody>
      <dsp:txXfrm>
        <a:off x="486355" y="1391720"/>
        <a:ext cx="771989" cy="553818"/>
      </dsp:txXfrm>
    </dsp:sp>
    <dsp:sp modelId="{0C20CD65-C39C-4CFA-82BB-EEA8506C36D3}">
      <dsp:nvSpPr>
        <dsp:cNvPr id="0" name=""/>
        <dsp:cNvSpPr/>
      </dsp:nvSpPr>
      <dsp:spPr>
        <a:xfrm>
          <a:off x="385661" y="192451"/>
          <a:ext cx="2819441" cy="2819441"/>
        </a:xfrm>
        <a:prstGeom prst="pie">
          <a:avLst>
            <a:gd name="adj1" fmla="val 12600000"/>
            <a:gd name="adj2" fmla="val 1620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latin typeface="Arial" panose="020B0604020202020204" pitchFamily="34" charset="0"/>
              <a:cs typeface="Arial" panose="020B0604020202020204" pitchFamily="34" charset="0"/>
            </a:rPr>
            <a:t>Corporate HR Support Plan </a:t>
          </a:r>
        </a:p>
        <a:p>
          <a:pPr lvl="0" algn="ctr" defTabSz="355600">
            <a:lnSpc>
              <a:spcPct val="90000"/>
            </a:lnSpc>
            <a:spcBef>
              <a:spcPct val="0"/>
            </a:spcBef>
            <a:spcAft>
              <a:spcPct val="35000"/>
            </a:spcAft>
          </a:pPr>
          <a:r>
            <a:rPr lang="en-US" sz="800" kern="1200" dirty="0" smtClean="0">
              <a:latin typeface="Arial" panose="020B0604020202020204" pitchFamily="34" charset="0"/>
              <a:cs typeface="Arial" panose="020B0604020202020204" pitchFamily="34" charset="0"/>
            </a:rPr>
            <a:t>(May 2022)</a:t>
          </a:r>
          <a:endParaRPr lang="en-US" sz="800" kern="1200" dirty="0">
            <a:latin typeface="Arial" panose="020B0604020202020204" pitchFamily="34" charset="0"/>
            <a:cs typeface="Arial" panose="020B0604020202020204" pitchFamily="34" charset="0"/>
          </a:endParaRPr>
        </a:p>
      </dsp:txBody>
      <dsp:txXfrm>
        <a:off x="989827" y="552601"/>
        <a:ext cx="738425" cy="570601"/>
      </dsp:txXfrm>
    </dsp:sp>
    <dsp:sp modelId="{EA7BF17B-930F-42BB-AB68-1B65A9BD7CFD}">
      <dsp:nvSpPr>
        <dsp:cNvPr id="0" name=""/>
        <dsp:cNvSpPr/>
      </dsp:nvSpPr>
      <dsp:spPr>
        <a:xfrm>
          <a:off x="278151" y="17914"/>
          <a:ext cx="3168515" cy="3168515"/>
        </a:xfrm>
        <a:prstGeom prst="circularArrow">
          <a:avLst>
            <a:gd name="adj1" fmla="val 5085"/>
            <a:gd name="adj2" fmla="val 327528"/>
            <a:gd name="adj3" fmla="val 19472472"/>
            <a:gd name="adj4" fmla="val 16200251"/>
            <a:gd name="adj5" fmla="val 5932"/>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sp>
    <dsp:sp modelId="{20B46825-443B-4753-AA85-0E4097B50B72}">
      <dsp:nvSpPr>
        <dsp:cNvPr id="0" name=""/>
        <dsp:cNvSpPr/>
      </dsp:nvSpPr>
      <dsp:spPr>
        <a:xfrm>
          <a:off x="311716" y="75981"/>
          <a:ext cx="3168515" cy="3168515"/>
        </a:xfrm>
        <a:prstGeom prst="circularArrow">
          <a:avLst>
            <a:gd name="adj1" fmla="val 5085"/>
            <a:gd name="adj2" fmla="val 327528"/>
            <a:gd name="adj3" fmla="val 1472472"/>
            <a:gd name="adj4" fmla="val 19800000"/>
            <a:gd name="adj5" fmla="val 5932"/>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sp>
    <dsp:sp modelId="{6D6D4A57-4C72-42A9-B913-D6C130765A54}">
      <dsp:nvSpPr>
        <dsp:cNvPr id="0" name=""/>
        <dsp:cNvSpPr/>
      </dsp:nvSpPr>
      <dsp:spPr>
        <a:xfrm>
          <a:off x="278151" y="134048"/>
          <a:ext cx="3168515" cy="3168515"/>
        </a:xfrm>
        <a:prstGeom prst="circularArrow">
          <a:avLst>
            <a:gd name="adj1" fmla="val 5085"/>
            <a:gd name="adj2" fmla="val 327528"/>
            <a:gd name="adj3" fmla="val 5072221"/>
            <a:gd name="adj4" fmla="val 1800000"/>
            <a:gd name="adj5" fmla="val 5932"/>
          </a:avLst>
        </a:prstGeom>
        <a:solidFill>
          <a:schemeClr val="accent1"/>
        </a:solidFill>
        <a:ln>
          <a:solidFill>
            <a:schemeClr val="accent1"/>
          </a:solidFill>
        </a:ln>
        <a:effectLst/>
      </dsp:spPr>
      <dsp:style>
        <a:lnRef idx="0">
          <a:scrgbClr r="0" g="0" b="0"/>
        </a:lnRef>
        <a:fillRef idx="1">
          <a:scrgbClr r="0" g="0" b="0"/>
        </a:fillRef>
        <a:effectRef idx="0">
          <a:scrgbClr r="0" g="0" b="0"/>
        </a:effectRef>
        <a:fontRef idx="minor">
          <a:schemeClr val="lt1"/>
        </a:fontRef>
      </dsp:style>
    </dsp:sp>
    <dsp:sp modelId="{FFDF5956-453D-4637-8658-BF660E61F635}">
      <dsp:nvSpPr>
        <dsp:cNvPr id="0" name=""/>
        <dsp:cNvSpPr/>
      </dsp:nvSpPr>
      <dsp:spPr>
        <a:xfrm>
          <a:off x="211227" y="134048"/>
          <a:ext cx="3168515" cy="3168515"/>
        </a:xfrm>
        <a:prstGeom prst="circularArrow">
          <a:avLst>
            <a:gd name="adj1" fmla="val 5085"/>
            <a:gd name="adj2" fmla="val 327528"/>
            <a:gd name="adj3" fmla="val 8672472"/>
            <a:gd name="adj4" fmla="val 5400251"/>
            <a:gd name="adj5" fmla="val 5932"/>
          </a:avLst>
        </a:prstGeom>
        <a:solidFill>
          <a:schemeClr val="accent1"/>
        </a:solidFill>
        <a:ln>
          <a:solidFill>
            <a:schemeClr val="accent1"/>
          </a:solidFill>
        </a:ln>
        <a:effectLst/>
      </dsp:spPr>
      <dsp:style>
        <a:lnRef idx="0">
          <a:scrgbClr r="0" g="0" b="0"/>
        </a:lnRef>
        <a:fillRef idx="1">
          <a:scrgbClr r="0" g="0" b="0"/>
        </a:fillRef>
        <a:effectRef idx="0">
          <a:scrgbClr r="0" g="0" b="0"/>
        </a:effectRef>
        <a:fontRef idx="minor">
          <a:schemeClr val="lt1"/>
        </a:fontRef>
      </dsp:style>
    </dsp:sp>
    <dsp:sp modelId="{53E11477-2C9E-40A9-8CA6-6401E311713B}">
      <dsp:nvSpPr>
        <dsp:cNvPr id="0" name=""/>
        <dsp:cNvSpPr/>
      </dsp:nvSpPr>
      <dsp:spPr>
        <a:xfrm>
          <a:off x="177662" y="75981"/>
          <a:ext cx="3168515" cy="3168515"/>
        </a:xfrm>
        <a:prstGeom prst="circularArrow">
          <a:avLst>
            <a:gd name="adj1" fmla="val 5085"/>
            <a:gd name="adj2" fmla="val 327528"/>
            <a:gd name="adj3" fmla="val 12272472"/>
            <a:gd name="adj4" fmla="val 9000000"/>
            <a:gd name="adj5" fmla="val 5932"/>
          </a:avLst>
        </a:prstGeom>
        <a:solidFill>
          <a:srgbClr val="92D050"/>
        </a:solidFill>
        <a:ln>
          <a:noFill/>
        </a:ln>
        <a:effectLst/>
      </dsp:spPr>
      <dsp:style>
        <a:lnRef idx="0">
          <a:scrgbClr r="0" g="0" b="0"/>
        </a:lnRef>
        <a:fillRef idx="1">
          <a:scrgbClr r="0" g="0" b="0"/>
        </a:fillRef>
        <a:effectRef idx="0">
          <a:scrgbClr r="0" g="0" b="0"/>
        </a:effectRef>
        <a:fontRef idx="minor">
          <a:schemeClr val="lt1"/>
        </a:fontRef>
      </dsp:style>
    </dsp:sp>
    <dsp:sp modelId="{A82F7571-F554-4557-955B-029B3060C5B5}">
      <dsp:nvSpPr>
        <dsp:cNvPr id="0" name=""/>
        <dsp:cNvSpPr/>
      </dsp:nvSpPr>
      <dsp:spPr>
        <a:xfrm>
          <a:off x="211227" y="17914"/>
          <a:ext cx="3168515" cy="3168515"/>
        </a:xfrm>
        <a:prstGeom prst="circularArrow">
          <a:avLst>
            <a:gd name="adj1" fmla="val 5085"/>
            <a:gd name="adj2" fmla="val 327528"/>
            <a:gd name="adj3" fmla="val 15872221"/>
            <a:gd name="adj4" fmla="val 12600000"/>
            <a:gd name="adj5" fmla="val 5932"/>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251204-7BEF-4B3D-8379-7F555777283D}">
      <dsp:nvSpPr>
        <dsp:cNvPr id="0" name=""/>
        <dsp:cNvSpPr/>
      </dsp:nvSpPr>
      <dsp:spPr>
        <a:xfrm>
          <a:off x="1962453" y="293051"/>
          <a:ext cx="4167199" cy="4167199"/>
        </a:xfrm>
        <a:prstGeom prst="pie">
          <a:avLst>
            <a:gd name="adj1" fmla="val 16200000"/>
            <a:gd name="adj2" fmla="val 1980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latin typeface="Arial" panose="020B0604020202020204" pitchFamily="34" charset="0"/>
              <a:cs typeface="Arial" panose="020B0604020202020204" pitchFamily="34" charset="0"/>
            </a:rPr>
            <a:t>Ministerial Directive</a:t>
          </a:r>
          <a:endParaRPr lang="en-US" sz="1200" kern="1200" dirty="0">
            <a:latin typeface="Arial" panose="020B0604020202020204" pitchFamily="34" charset="0"/>
            <a:cs typeface="Arial" panose="020B0604020202020204" pitchFamily="34" charset="0"/>
          </a:endParaRPr>
        </a:p>
      </dsp:txBody>
      <dsp:txXfrm>
        <a:off x="4145272" y="825361"/>
        <a:ext cx="1091409" cy="843361"/>
      </dsp:txXfrm>
    </dsp:sp>
    <dsp:sp modelId="{619D248B-8D63-4E8A-90D7-E7FD3CA53AFF}">
      <dsp:nvSpPr>
        <dsp:cNvPr id="0" name=""/>
        <dsp:cNvSpPr/>
      </dsp:nvSpPr>
      <dsp:spPr>
        <a:xfrm>
          <a:off x="2012063" y="378876"/>
          <a:ext cx="4167199" cy="4167199"/>
        </a:xfrm>
        <a:prstGeom prst="pie">
          <a:avLst>
            <a:gd name="adj1" fmla="val 19800000"/>
            <a:gd name="adj2" fmla="val 180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smtClean="0">
              <a:latin typeface="Arial" panose="020B0604020202020204" pitchFamily="34" charset="0"/>
              <a:cs typeface="Arial" panose="020B0604020202020204" pitchFamily="34" charset="0"/>
            </a:rPr>
            <a:t>SecDef and CSANDF Directive for Implementation</a:t>
          </a:r>
          <a:endParaRPr lang="en-US" sz="1200" kern="1200" dirty="0">
            <a:latin typeface="Arial" panose="020B0604020202020204" pitchFamily="34" charset="0"/>
            <a:cs typeface="Arial" panose="020B0604020202020204" pitchFamily="34" charset="0"/>
          </a:endParaRPr>
        </a:p>
      </dsp:txBody>
      <dsp:txXfrm>
        <a:off x="4839805" y="2065599"/>
        <a:ext cx="1141018" cy="818557"/>
      </dsp:txXfrm>
    </dsp:sp>
    <dsp:sp modelId="{BDCBDA54-C72C-4237-B464-6C25BA0472E0}">
      <dsp:nvSpPr>
        <dsp:cNvPr id="0" name=""/>
        <dsp:cNvSpPr/>
      </dsp:nvSpPr>
      <dsp:spPr>
        <a:xfrm>
          <a:off x="1962453" y="464700"/>
          <a:ext cx="4167199" cy="4167199"/>
        </a:xfrm>
        <a:prstGeom prst="pie">
          <a:avLst>
            <a:gd name="adj1" fmla="val 1800000"/>
            <a:gd name="adj2" fmla="val 540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latin typeface="Arial" panose="020B0604020202020204" pitchFamily="34" charset="0"/>
              <a:cs typeface="Arial" panose="020B0604020202020204" pitchFamily="34" charset="0"/>
            </a:rPr>
            <a:t>HR Strategic Plan </a:t>
          </a:r>
          <a:r>
            <a:rPr lang="en-US" sz="1200" kern="1200" dirty="0" err="1" smtClean="0">
              <a:latin typeface="Arial" panose="020B0604020202020204" pitchFamily="34" charset="0"/>
              <a:cs typeface="Arial" panose="020B0604020202020204" pitchFamily="34" charset="0"/>
            </a:rPr>
            <a:t>wef</a:t>
          </a:r>
          <a:r>
            <a:rPr lang="en-US" sz="1200" kern="1200" dirty="0" smtClean="0">
              <a:latin typeface="Arial" panose="020B0604020202020204" pitchFamily="34" charset="0"/>
              <a:cs typeface="Arial" panose="020B0604020202020204" pitchFamily="34" charset="0"/>
            </a:rPr>
            <a:t>           1 Oct 21</a:t>
          </a:r>
          <a:endParaRPr lang="en-US" sz="1200" kern="1200" dirty="0">
            <a:latin typeface="Arial" panose="020B0604020202020204" pitchFamily="34" charset="0"/>
            <a:cs typeface="Arial" panose="020B0604020202020204" pitchFamily="34" charset="0"/>
          </a:endParaRPr>
        </a:p>
      </dsp:txBody>
      <dsp:txXfrm>
        <a:off x="4145272" y="3281033"/>
        <a:ext cx="1091409" cy="843361"/>
      </dsp:txXfrm>
    </dsp:sp>
    <dsp:sp modelId="{9CDE1695-744A-40E6-B97F-3256BB59EB83}">
      <dsp:nvSpPr>
        <dsp:cNvPr id="0" name=""/>
        <dsp:cNvSpPr/>
      </dsp:nvSpPr>
      <dsp:spPr>
        <a:xfrm>
          <a:off x="1863234" y="464700"/>
          <a:ext cx="4167199" cy="4167199"/>
        </a:xfrm>
        <a:prstGeom prst="pie">
          <a:avLst>
            <a:gd name="adj1" fmla="val 5400000"/>
            <a:gd name="adj2" fmla="val 900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latin typeface="Arial" panose="020B0604020202020204" pitchFamily="34" charset="0"/>
              <a:cs typeface="Arial" panose="020B0604020202020204" pitchFamily="34" charset="0"/>
            </a:rPr>
            <a:t>HR Support Plan (Risks/Challenges/Restrictions)</a:t>
          </a:r>
          <a:endParaRPr lang="en-US" sz="1100" kern="1200" dirty="0">
            <a:latin typeface="Arial" panose="020B0604020202020204" pitchFamily="34" charset="0"/>
            <a:cs typeface="Arial" panose="020B0604020202020204" pitchFamily="34" charset="0"/>
          </a:endParaRPr>
        </a:p>
      </dsp:txBody>
      <dsp:txXfrm>
        <a:off x="2756206" y="3281033"/>
        <a:ext cx="1091409" cy="843361"/>
      </dsp:txXfrm>
    </dsp:sp>
    <dsp:sp modelId="{D01CCE49-7B69-4365-B7E8-9C076255398C}">
      <dsp:nvSpPr>
        <dsp:cNvPr id="0" name=""/>
        <dsp:cNvSpPr/>
      </dsp:nvSpPr>
      <dsp:spPr>
        <a:xfrm>
          <a:off x="1813625" y="378876"/>
          <a:ext cx="4167199" cy="4167199"/>
        </a:xfrm>
        <a:prstGeom prst="pie">
          <a:avLst>
            <a:gd name="adj1" fmla="val 9000000"/>
            <a:gd name="adj2" fmla="val 1260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latin typeface="Arial" panose="020B0604020202020204" pitchFamily="34" charset="0"/>
              <a:cs typeface="Arial" panose="020B0604020202020204" pitchFamily="34" charset="0"/>
            </a:rPr>
            <a:t>Monitor and Control: </a:t>
          </a:r>
        </a:p>
        <a:p>
          <a:pPr lvl="0" algn="ctr" defTabSz="533400">
            <a:lnSpc>
              <a:spcPct val="90000"/>
            </a:lnSpc>
            <a:spcBef>
              <a:spcPct val="0"/>
            </a:spcBef>
            <a:spcAft>
              <a:spcPct val="35000"/>
            </a:spcAft>
          </a:pPr>
          <a:r>
            <a:rPr lang="en-US" sz="1200" kern="1200" dirty="0" smtClean="0">
              <a:latin typeface="Arial" panose="020B0604020202020204" pitchFamily="34" charset="0"/>
              <a:cs typeface="Arial" panose="020B0604020202020204" pitchFamily="34" charset="0"/>
            </a:rPr>
            <a:t>Enable Level 0 reporting</a:t>
          </a:r>
          <a:endParaRPr lang="en-US" sz="1200" kern="1200" dirty="0">
            <a:latin typeface="Arial" panose="020B0604020202020204" pitchFamily="34" charset="0"/>
            <a:cs typeface="Arial" panose="020B0604020202020204" pitchFamily="34" charset="0"/>
          </a:endParaRPr>
        </a:p>
      </dsp:txBody>
      <dsp:txXfrm>
        <a:off x="2012063" y="2065599"/>
        <a:ext cx="1141018" cy="818557"/>
      </dsp:txXfrm>
    </dsp:sp>
    <dsp:sp modelId="{0C20CD65-C39C-4CFA-82BB-EEA8506C36D3}">
      <dsp:nvSpPr>
        <dsp:cNvPr id="0" name=""/>
        <dsp:cNvSpPr/>
      </dsp:nvSpPr>
      <dsp:spPr>
        <a:xfrm>
          <a:off x="1863234" y="293051"/>
          <a:ext cx="4167199" cy="4167199"/>
        </a:xfrm>
        <a:prstGeom prst="pie">
          <a:avLst>
            <a:gd name="adj1" fmla="val 12600000"/>
            <a:gd name="adj2" fmla="val 1620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latin typeface="Arial" panose="020B0604020202020204" pitchFamily="34" charset="0"/>
              <a:cs typeface="Arial" panose="020B0604020202020204" pitchFamily="34" charset="0"/>
            </a:rPr>
            <a:t>Corporate HR Support Plan (May 2022)</a:t>
          </a:r>
          <a:endParaRPr lang="en-US" sz="1200" kern="1200" dirty="0">
            <a:latin typeface="Arial" panose="020B0604020202020204" pitchFamily="34" charset="0"/>
            <a:cs typeface="Arial" panose="020B0604020202020204" pitchFamily="34" charset="0"/>
          </a:endParaRPr>
        </a:p>
      </dsp:txBody>
      <dsp:txXfrm>
        <a:off x="2756206" y="825361"/>
        <a:ext cx="1091409" cy="843361"/>
      </dsp:txXfrm>
    </dsp:sp>
    <dsp:sp modelId="{EA7BF17B-930F-42BB-AB68-1B65A9BD7CFD}">
      <dsp:nvSpPr>
        <dsp:cNvPr id="0" name=""/>
        <dsp:cNvSpPr/>
      </dsp:nvSpPr>
      <dsp:spPr>
        <a:xfrm>
          <a:off x="1704332" y="35082"/>
          <a:ext cx="4683138" cy="4683138"/>
        </a:xfrm>
        <a:prstGeom prst="circularArrow">
          <a:avLst>
            <a:gd name="adj1" fmla="val 5085"/>
            <a:gd name="adj2" fmla="val 327528"/>
            <a:gd name="adj3" fmla="val 19472472"/>
            <a:gd name="adj4" fmla="val 16200251"/>
            <a:gd name="adj5" fmla="val 5932"/>
          </a:avLst>
        </a:prstGeom>
        <a:solidFill>
          <a:schemeClr val="accent1">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sp>
    <dsp:sp modelId="{20B46825-443B-4753-AA85-0E4097B50B72}">
      <dsp:nvSpPr>
        <dsp:cNvPr id="0" name=""/>
        <dsp:cNvSpPr/>
      </dsp:nvSpPr>
      <dsp:spPr>
        <a:xfrm>
          <a:off x="1753941" y="120906"/>
          <a:ext cx="4683138" cy="4683138"/>
        </a:xfrm>
        <a:prstGeom prst="circularArrow">
          <a:avLst>
            <a:gd name="adj1" fmla="val 5085"/>
            <a:gd name="adj2" fmla="val 327528"/>
            <a:gd name="adj3" fmla="val 1472472"/>
            <a:gd name="adj4" fmla="val 19800000"/>
            <a:gd name="adj5" fmla="val 5932"/>
          </a:avLst>
        </a:prstGeom>
        <a:solidFill>
          <a:schemeClr val="accent1">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sp>
    <dsp:sp modelId="{6D6D4A57-4C72-42A9-B913-D6C130765A54}">
      <dsp:nvSpPr>
        <dsp:cNvPr id="0" name=""/>
        <dsp:cNvSpPr/>
      </dsp:nvSpPr>
      <dsp:spPr>
        <a:xfrm>
          <a:off x="1704332" y="206731"/>
          <a:ext cx="4683138" cy="4683138"/>
        </a:xfrm>
        <a:prstGeom prst="circularArrow">
          <a:avLst>
            <a:gd name="adj1" fmla="val 5085"/>
            <a:gd name="adj2" fmla="val 327528"/>
            <a:gd name="adj3" fmla="val 5072221"/>
            <a:gd name="adj4" fmla="val 1800000"/>
            <a:gd name="adj5" fmla="val 5932"/>
          </a:avLst>
        </a:prstGeom>
        <a:solidFill>
          <a:schemeClr val="accent1">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sp>
    <dsp:sp modelId="{FFDF5956-453D-4637-8658-BF660E61F635}">
      <dsp:nvSpPr>
        <dsp:cNvPr id="0" name=""/>
        <dsp:cNvSpPr/>
      </dsp:nvSpPr>
      <dsp:spPr>
        <a:xfrm>
          <a:off x="1605417" y="206731"/>
          <a:ext cx="4683138" cy="4683138"/>
        </a:xfrm>
        <a:prstGeom prst="circularArrow">
          <a:avLst>
            <a:gd name="adj1" fmla="val 5085"/>
            <a:gd name="adj2" fmla="val 327528"/>
            <a:gd name="adj3" fmla="val 8672472"/>
            <a:gd name="adj4" fmla="val 5400251"/>
            <a:gd name="adj5" fmla="val 5932"/>
          </a:avLst>
        </a:prstGeom>
        <a:solidFill>
          <a:schemeClr val="accent1">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sp>
    <dsp:sp modelId="{F9575A30-E1AF-4043-8366-B2A50B24962B}">
      <dsp:nvSpPr>
        <dsp:cNvPr id="0" name=""/>
        <dsp:cNvSpPr/>
      </dsp:nvSpPr>
      <dsp:spPr>
        <a:xfrm>
          <a:off x="1555807" y="120906"/>
          <a:ext cx="4683138" cy="4683138"/>
        </a:xfrm>
        <a:prstGeom prst="circularArrow">
          <a:avLst>
            <a:gd name="adj1" fmla="val 5085"/>
            <a:gd name="adj2" fmla="val 327528"/>
            <a:gd name="adj3" fmla="val 12272472"/>
            <a:gd name="adj4" fmla="val 9000000"/>
            <a:gd name="adj5" fmla="val 5932"/>
          </a:avLst>
        </a:prstGeom>
        <a:solidFill>
          <a:srgbClr val="92D050"/>
        </a:solidFill>
        <a:ln>
          <a:noFill/>
        </a:ln>
        <a:effectLst/>
      </dsp:spPr>
      <dsp:style>
        <a:lnRef idx="0">
          <a:scrgbClr r="0" g="0" b="0"/>
        </a:lnRef>
        <a:fillRef idx="1">
          <a:scrgbClr r="0" g="0" b="0"/>
        </a:fillRef>
        <a:effectRef idx="0">
          <a:scrgbClr r="0" g="0" b="0"/>
        </a:effectRef>
        <a:fontRef idx="minor">
          <a:schemeClr val="lt1"/>
        </a:fontRef>
      </dsp:style>
    </dsp:sp>
    <dsp:sp modelId="{69681ADA-C180-458B-B3B5-9608CFEAA344}">
      <dsp:nvSpPr>
        <dsp:cNvPr id="0" name=""/>
        <dsp:cNvSpPr/>
      </dsp:nvSpPr>
      <dsp:spPr>
        <a:xfrm>
          <a:off x="1605417" y="35082"/>
          <a:ext cx="4683138" cy="4683138"/>
        </a:xfrm>
        <a:prstGeom prst="circularArrow">
          <a:avLst>
            <a:gd name="adj1" fmla="val 5085"/>
            <a:gd name="adj2" fmla="val 327528"/>
            <a:gd name="adj3" fmla="val 15872221"/>
            <a:gd name="adj4" fmla="val 12600000"/>
            <a:gd name="adj5" fmla="val 5932"/>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0"/>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970160" y="0"/>
            <a:ext cx="3038604" cy="465340"/>
          </a:xfrm>
          <a:prstGeom prst="rect">
            <a:avLst/>
          </a:prstGeom>
        </p:spPr>
        <p:txBody>
          <a:bodyPr vert="horz" lIns="91440" tIns="45720" rIns="91440" bIns="45720" rtlCol="0"/>
          <a:lstStyle>
            <a:lvl1pPr algn="r">
              <a:defRPr sz="1200"/>
            </a:lvl1pPr>
          </a:lstStyle>
          <a:p>
            <a:fld id="{A876EB6B-23A5-40B8-B2F5-46BD13F0BCC3}" type="datetimeFigureOut">
              <a:rPr lang="en-ZA" smtClean="0"/>
              <a:t>2021/11/23</a:t>
            </a:fld>
            <a:endParaRPr lang="en-ZA" dirty="0"/>
          </a:p>
        </p:txBody>
      </p:sp>
      <p:sp>
        <p:nvSpPr>
          <p:cNvPr id="4" name="Footer Placeholder 3"/>
          <p:cNvSpPr>
            <a:spLocks noGrp="1"/>
          </p:cNvSpPr>
          <p:nvPr>
            <p:ph type="ftr" sz="quarter" idx="2"/>
          </p:nvPr>
        </p:nvSpPr>
        <p:spPr>
          <a:xfrm>
            <a:off x="0" y="8831060"/>
            <a:ext cx="3038604" cy="465340"/>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970160" y="8831060"/>
            <a:ext cx="3038604" cy="465340"/>
          </a:xfrm>
          <a:prstGeom prst="rect">
            <a:avLst/>
          </a:prstGeom>
        </p:spPr>
        <p:txBody>
          <a:bodyPr vert="horz" lIns="91440" tIns="45720" rIns="91440" bIns="45720" rtlCol="0" anchor="b"/>
          <a:lstStyle>
            <a:lvl1pPr algn="r">
              <a:defRPr sz="1200"/>
            </a:lvl1pPr>
          </a:lstStyle>
          <a:p>
            <a:fld id="{08D3AF15-67AF-4CEC-BFB4-05E1E44894DD}" type="slidenum">
              <a:rPr lang="en-ZA" smtClean="0"/>
              <a:t>‹#›</a:t>
            </a:fld>
            <a:endParaRPr lang="en-ZA" dirty="0"/>
          </a:p>
        </p:txBody>
      </p:sp>
    </p:spTree>
    <p:extLst>
      <p:ext uri="{BB962C8B-B14F-4D97-AF65-F5344CB8AC3E}">
        <p14:creationId xmlns:p14="http://schemas.microsoft.com/office/powerpoint/2010/main" val="2384975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7840" cy="464820"/>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970942" y="0"/>
            <a:ext cx="3037840" cy="464820"/>
          </a:xfrm>
          <a:prstGeom prst="rect">
            <a:avLst/>
          </a:prstGeom>
        </p:spPr>
        <p:txBody>
          <a:bodyPr vert="horz" lIns="91440" tIns="45720" rIns="91440" bIns="45720" rtlCol="0"/>
          <a:lstStyle>
            <a:lvl1pPr algn="r">
              <a:defRPr sz="1200"/>
            </a:lvl1pPr>
          </a:lstStyle>
          <a:p>
            <a:fld id="{70F20146-601E-4271-A24C-E3233B9F252A}" type="datetimeFigureOut">
              <a:rPr lang="en-ZA" smtClean="0"/>
              <a:t>2021/11/23</a:t>
            </a:fld>
            <a:endParaRPr lang="en-ZA"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2" y="8829966"/>
            <a:ext cx="3037840" cy="464820"/>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970942" y="8829966"/>
            <a:ext cx="3037840" cy="464820"/>
          </a:xfrm>
          <a:prstGeom prst="rect">
            <a:avLst/>
          </a:prstGeom>
        </p:spPr>
        <p:txBody>
          <a:bodyPr vert="horz" lIns="91440" tIns="45720" rIns="91440" bIns="45720" rtlCol="0" anchor="b"/>
          <a:lstStyle>
            <a:lvl1pPr algn="r">
              <a:defRPr sz="1200"/>
            </a:lvl1pPr>
          </a:lstStyle>
          <a:p>
            <a:fld id="{002CBF1C-686A-4C6F-B46B-F6B0F0625D69}" type="slidenum">
              <a:rPr lang="en-ZA" smtClean="0"/>
              <a:t>‹#›</a:t>
            </a:fld>
            <a:endParaRPr lang="en-ZA" dirty="0"/>
          </a:p>
        </p:txBody>
      </p:sp>
    </p:spTree>
    <p:extLst>
      <p:ext uri="{BB962C8B-B14F-4D97-AF65-F5344CB8AC3E}">
        <p14:creationId xmlns:p14="http://schemas.microsoft.com/office/powerpoint/2010/main" val="77218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02CBF1C-686A-4C6F-B46B-F6B0F0625D69}" type="slidenum">
              <a:rPr lang="en-ZA" smtClean="0"/>
              <a:t>1</a:t>
            </a:fld>
            <a:endParaRPr lang="en-ZA" dirty="0"/>
          </a:p>
        </p:txBody>
      </p:sp>
    </p:spTree>
    <p:extLst>
      <p:ext uri="{BB962C8B-B14F-4D97-AF65-F5344CB8AC3E}">
        <p14:creationId xmlns:p14="http://schemas.microsoft.com/office/powerpoint/2010/main" val="1536554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2CBF1C-686A-4C6F-B46B-F6B0F0625D69}" type="slidenum">
              <a:rPr lang="en-ZA" smtClean="0"/>
              <a:t>2</a:t>
            </a:fld>
            <a:endParaRPr lang="en-ZA" dirty="0"/>
          </a:p>
        </p:txBody>
      </p:sp>
    </p:spTree>
    <p:extLst>
      <p:ext uri="{BB962C8B-B14F-4D97-AF65-F5344CB8AC3E}">
        <p14:creationId xmlns:p14="http://schemas.microsoft.com/office/powerpoint/2010/main" val="1162538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2CBF1C-686A-4C6F-B46B-F6B0F0625D69}" type="slidenum">
              <a:rPr lang="en-ZA" smtClean="0"/>
              <a:t>3</a:t>
            </a:fld>
            <a:endParaRPr lang="en-ZA" dirty="0"/>
          </a:p>
        </p:txBody>
      </p:sp>
    </p:spTree>
    <p:extLst>
      <p:ext uri="{BB962C8B-B14F-4D97-AF65-F5344CB8AC3E}">
        <p14:creationId xmlns:p14="http://schemas.microsoft.com/office/powerpoint/2010/main" val="1880324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2CBF1C-686A-4C6F-B46B-F6B0F0625D69}" type="slidenum">
              <a:rPr lang="en-ZA" smtClean="0"/>
              <a:t>4</a:t>
            </a:fld>
            <a:endParaRPr lang="en-ZA" dirty="0"/>
          </a:p>
        </p:txBody>
      </p:sp>
    </p:spTree>
    <p:extLst>
      <p:ext uri="{BB962C8B-B14F-4D97-AF65-F5344CB8AC3E}">
        <p14:creationId xmlns:p14="http://schemas.microsoft.com/office/powerpoint/2010/main" val="2586282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a:buFont typeface="Arial" panose="020B0604020202020204" pitchFamily="34" charset="0"/>
              <a:buNone/>
            </a:pPr>
            <a:r>
              <a:rPr lang="en-US" baseline="0" dirty="0" smtClean="0"/>
              <a:t>	</a:t>
            </a:r>
            <a:endParaRPr lang="en-US" dirty="0"/>
          </a:p>
        </p:txBody>
      </p:sp>
      <p:sp>
        <p:nvSpPr>
          <p:cNvPr id="4" name="Slide Number Placeholder 3"/>
          <p:cNvSpPr>
            <a:spLocks noGrp="1"/>
          </p:cNvSpPr>
          <p:nvPr>
            <p:ph type="sldNum" sz="quarter" idx="10"/>
          </p:nvPr>
        </p:nvSpPr>
        <p:spPr/>
        <p:txBody>
          <a:bodyPr/>
          <a:lstStyle/>
          <a:p>
            <a:fld id="{002CBF1C-686A-4C6F-B46B-F6B0F0625D69}" type="slidenum">
              <a:rPr lang="en-ZA" smtClean="0"/>
              <a:t>5</a:t>
            </a:fld>
            <a:endParaRPr lang="en-ZA" dirty="0"/>
          </a:p>
        </p:txBody>
      </p:sp>
    </p:spTree>
    <p:extLst>
      <p:ext uri="{BB962C8B-B14F-4D97-AF65-F5344CB8AC3E}">
        <p14:creationId xmlns:p14="http://schemas.microsoft.com/office/powerpoint/2010/main" val="33615414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2CBF1C-686A-4C6F-B46B-F6B0F0625D69}" type="slidenum">
              <a:rPr lang="en-ZA" smtClean="0"/>
              <a:t>6</a:t>
            </a:fld>
            <a:endParaRPr lang="en-ZA" dirty="0"/>
          </a:p>
        </p:txBody>
      </p:sp>
    </p:spTree>
    <p:extLst>
      <p:ext uri="{BB962C8B-B14F-4D97-AF65-F5344CB8AC3E}">
        <p14:creationId xmlns:p14="http://schemas.microsoft.com/office/powerpoint/2010/main" val="17025654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02CBF1C-686A-4C6F-B46B-F6B0F0625D69}" type="slidenum">
              <a:rPr lang="en-ZA" smtClean="0"/>
              <a:t>7</a:t>
            </a:fld>
            <a:endParaRPr lang="en-ZA" dirty="0"/>
          </a:p>
        </p:txBody>
      </p:sp>
    </p:spTree>
    <p:extLst>
      <p:ext uri="{BB962C8B-B14F-4D97-AF65-F5344CB8AC3E}">
        <p14:creationId xmlns:p14="http://schemas.microsoft.com/office/powerpoint/2010/main" val="19062873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Update slide to </a:t>
            </a:r>
            <a:r>
              <a:rPr lang="en-US" dirty="0" err="1" smtClean="0"/>
              <a:t>unclude</a:t>
            </a:r>
            <a:r>
              <a:rPr lang="en-US" dirty="0" smtClean="0"/>
              <a:t> exist strategy savings</a:t>
            </a:r>
            <a:endParaRPr lang="en-US" dirty="0"/>
          </a:p>
        </p:txBody>
      </p:sp>
      <p:sp>
        <p:nvSpPr>
          <p:cNvPr id="4" name="Slide Number Placeholder 3"/>
          <p:cNvSpPr>
            <a:spLocks noGrp="1"/>
          </p:cNvSpPr>
          <p:nvPr>
            <p:ph type="sldNum" sz="quarter" idx="10"/>
          </p:nvPr>
        </p:nvSpPr>
        <p:spPr/>
        <p:txBody>
          <a:bodyPr/>
          <a:lstStyle/>
          <a:p>
            <a:fld id="{002CBF1C-686A-4C6F-B46B-F6B0F0625D69}" type="slidenum">
              <a:rPr lang="en-ZA" smtClean="0"/>
              <a:t>9</a:t>
            </a:fld>
            <a:endParaRPr lang="en-ZA" dirty="0"/>
          </a:p>
        </p:txBody>
      </p:sp>
    </p:spTree>
    <p:extLst>
      <p:ext uri="{BB962C8B-B14F-4D97-AF65-F5344CB8AC3E}">
        <p14:creationId xmlns:p14="http://schemas.microsoft.com/office/powerpoint/2010/main" val="13770697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Rectangle 4"/>
          <p:cNvSpPr>
            <a:spLocks noGrp="1" noChangeArrowheads="1"/>
          </p:cNvSpPr>
          <p:nvPr>
            <p:ph type="ftr" sz="quarter" idx="10"/>
          </p:nvPr>
        </p:nvSpPr>
        <p:spPr>
          <a:xfrm>
            <a:off x="2555875" y="4941888"/>
            <a:ext cx="2895600" cy="457200"/>
          </a:xfrm>
        </p:spPr>
        <p:txBody>
          <a:bodyPr/>
          <a:lstStyle>
            <a:lvl1pPr>
              <a:defRPr>
                <a:effectLst/>
              </a:defRPr>
            </a:lvl1pPr>
          </a:lstStyle>
          <a:p>
            <a:endParaRPr lang="en-ZA" dirty="0"/>
          </a:p>
        </p:txBody>
      </p:sp>
      <p:sp>
        <p:nvSpPr>
          <p:cNvPr id="5" name="Rectangle 5"/>
          <p:cNvSpPr>
            <a:spLocks noGrp="1" noChangeArrowheads="1"/>
          </p:cNvSpPr>
          <p:nvPr>
            <p:ph type="sldNum" sz="quarter" idx="11"/>
          </p:nvPr>
        </p:nvSpPr>
        <p:spPr/>
        <p:txBody>
          <a:bodyPr/>
          <a:lstStyle>
            <a:lvl1pPr>
              <a:defRPr/>
            </a:lvl1pPr>
          </a:lstStyle>
          <a:p>
            <a:fld id="{4CCAC53F-EEB6-46B6-A607-5E18D0F7F69E}" type="slidenum">
              <a:rPr lang="en-ZA" smtClean="0"/>
              <a:t>‹#›</a:t>
            </a:fld>
            <a:endParaRPr lang="en-ZA" dirty="0"/>
          </a:p>
        </p:txBody>
      </p:sp>
      <p:pic>
        <p:nvPicPr>
          <p:cNvPr id="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5991" y="233586"/>
            <a:ext cx="809625"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055421" y="214536"/>
            <a:ext cx="981075"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3052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ftr" sz="quarter" idx="10"/>
          </p:nvPr>
        </p:nvSpPr>
        <p:spPr>
          <a:ln/>
        </p:spPr>
        <p:txBody>
          <a:bodyPr/>
          <a:lstStyle>
            <a:lvl1pPr>
              <a:defRPr/>
            </a:lvl1pPr>
          </a:lstStyle>
          <a:p>
            <a:endParaRPr lang="en-ZA" dirty="0"/>
          </a:p>
        </p:txBody>
      </p:sp>
      <p:sp>
        <p:nvSpPr>
          <p:cNvPr id="5" name="Rectangle 5"/>
          <p:cNvSpPr>
            <a:spLocks noGrp="1" noChangeArrowheads="1"/>
          </p:cNvSpPr>
          <p:nvPr>
            <p:ph type="sldNum" sz="quarter" idx="11"/>
          </p:nvPr>
        </p:nvSpPr>
        <p:spPr>
          <a:ln/>
        </p:spPr>
        <p:txBody>
          <a:bodyPr/>
          <a:lstStyle>
            <a:lvl1pPr>
              <a:defRPr/>
            </a:lvl1pPr>
          </a:lstStyle>
          <a:p>
            <a:fld id="{4CCAC53F-EEB6-46B6-A607-5E18D0F7F69E}" type="slidenum">
              <a:rPr lang="en-ZA" smtClean="0"/>
              <a:t>‹#›</a:t>
            </a:fld>
            <a:endParaRPr lang="en-ZA" dirty="0"/>
          </a:p>
        </p:txBody>
      </p:sp>
    </p:spTree>
    <p:extLst>
      <p:ext uri="{BB962C8B-B14F-4D97-AF65-F5344CB8AC3E}">
        <p14:creationId xmlns:p14="http://schemas.microsoft.com/office/powerpoint/2010/main" val="140769769"/>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Rectangle 4"/>
          <p:cNvSpPr>
            <a:spLocks noGrp="1" noChangeArrowheads="1"/>
          </p:cNvSpPr>
          <p:nvPr>
            <p:ph type="ftr" sz="quarter" idx="10"/>
          </p:nvPr>
        </p:nvSpPr>
        <p:spPr>
          <a:xfrm>
            <a:off x="2555875" y="4941888"/>
            <a:ext cx="2895600" cy="457200"/>
          </a:xfrm>
        </p:spPr>
        <p:txBody>
          <a:bodyPr/>
          <a:lstStyle>
            <a:lvl1pPr>
              <a:defRPr>
                <a:effectLst/>
              </a:defRPr>
            </a:lvl1pPr>
          </a:lstStyle>
          <a:p>
            <a:pPr>
              <a:defRPr/>
            </a:pPr>
            <a:endParaRPr lang="en-US" dirty="0"/>
          </a:p>
        </p:txBody>
      </p:sp>
      <p:sp>
        <p:nvSpPr>
          <p:cNvPr id="5" name="Rectangle 5"/>
          <p:cNvSpPr>
            <a:spLocks noGrp="1" noChangeArrowheads="1"/>
          </p:cNvSpPr>
          <p:nvPr>
            <p:ph type="sldNum" sz="quarter" idx="11"/>
          </p:nvPr>
        </p:nvSpPr>
        <p:spPr/>
        <p:txBody>
          <a:bodyPr/>
          <a:lstStyle>
            <a:lvl1pPr>
              <a:defRPr/>
            </a:lvl1pPr>
          </a:lstStyle>
          <a:p>
            <a:fld id="{5A92A160-9967-4A84-AC28-11DA4E771810}" type="slidenum">
              <a:rPr lang="en-US"/>
              <a:pPr/>
              <a:t>‹#›</a:t>
            </a:fld>
            <a:endParaRPr lang="en-US" dirty="0"/>
          </a:p>
        </p:txBody>
      </p:sp>
    </p:spTree>
    <p:extLst>
      <p:ext uri="{BB962C8B-B14F-4D97-AF65-F5344CB8AC3E}">
        <p14:creationId xmlns:p14="http://schemas.microsoft.com/office/powerpoint/2010/main" val="3340408512"/>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5"/>
          <p:cNvSpPr>
            <a:spLocks noGrp="1" noChangeArrowheads="1"/>
          </p:cNvSpPr>
          <p:nvPr>
            <p:ph type="sldNum" sz="quarter" idx="11"/>
          </p:nvPr>
        </p:nvSpPr>
        <p:spPr>
          <a:ln/>
        </p:spPr>
        <p:txBody>
          <a:bodyPr/>
          <a:lstStyle>
            <a:lvl1pPr>
              <a:defRPr/>
            </a:lvl1pPr>
          </a:lstStyle>
          <a:p>
            <a:fld id="{6C19682F-4A62-4D93-B2D0-F282E2C63856}" type="slidenum">
              <a:rPr lang="en-US"/>
              <a:pPr/>
              <a:t>‹#›</a:t>
            </a:fld>
            <a:endParaRPr lang="en-US" dirty="0"/>
          </a:p>
        </p:txBody>
      </p:sp>
    </p:spTree>
    <p:extLst>
      <p:ext uri="{BB962C8B-B14F-4D97-AF65-F5344CB8AC3E}">
        <p14:creationId xmlns:p14="http://schemas.microsoft.com/office/powerpoint/2010/main" val="2314863844"/>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5"/>
          <p:cNvSpPr>
            <a:spLocks noGrp="1" noChangeArrowheads="1"/>
          </p:cNvSpPr>
          <p:nvPr>
            <p:ph type="sldNum" sz="quarter" idx="11"/>
          </p:nvPr>
        </p:nvSpPr>
        <p:spPr>
          <a:ln/>
        </p:spPr>
        <p:txBody>
          <a:bodyPr/>
          <a:lstStyle>
            <a:lvl1pPr>
              <a:defRPr/>
            </a:lvl1pPr>
          </a:lstStyle>
          <a:p>
            <a:fld id="{D9F47973-3EE4-4A3D-91F1-EE37E8AD4412}" type="slidenum">
              <a:rPr lang="en-US"/>
              <a:pPr/>
              <a:t>‹#›</a:t>
            </a:fld>
            <a:endParaRPr lang="en-US" dirty="0"/>
          </a:p>
        </p:txBody>
      </p:sp>
    </p:spTree>
    <p:extLst>
      <p:ext uri="{BB962C8B-B14F-4D97-AF65-F5344CB8AC3E}">
        <p14:creationId xmlns:p14="http://schemas.microsoft.com/office/powerpoint/2010/main" val="2425933195"/>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5"/>
          <p:cNvSpPr>
            <a:spLocks noGrp="1" noChangeArrowheads="1"/>
          </p:cNvSpPr>
          <p:nvPr>
            <p:ph type="sldNum" sz="quarter" idx="11"/>
          </p:nvPr>
        </p:nvSpPr>
        <p:spPr>
          <a:ln/>
        </p:spPr>
        <p:txBody>
          <a:bodyPr/>
          <a:lstStyle>
            <a:lvl1pPr>
              <a:defRPr/>
            </a:lvl1pPr>
          </a:lstStyle>
          <a:p>
            <a:fld id="{85FE2407-5C7E-403F-A15F-80D262614D91}" type="slidenum">
              <a:rPr lang="en-US"/>
              <a:pPr/>
              <a:t>‹#›</a:t>
            </a:fld>
            <a:endParaRPr lang="en-US" dirty="0"/>
          </a:p>
        </p:txBody>
      </p:sp>
    </p:spTree>
    <p:extLst>
      <p:ext uri="{BB962C8B-B14F-4D97-AF65-F5344CB8AC3E}">
        <p14:creationId xmlns:p14="http://schemas.microsoft.com/office/powerpoint/2010/main" val="1915168653"/>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8" name="Rectangle 5"/>
          <p:cNvSpPr>
            <a:spLocks noGrp="1" noChangeArrowheads="1"/>
          </p:cNvSpPr>
          <p:nvPr>
            <p:ph type="sldNum" sz="quarter" idx="11"/>
          </p:nvPr>
        </p:nvSpPr>
        <p:spPr>
          <a:ln/>
        </p:spPr>
        <p:txBody>
          <a:bodyPr/>
          <a:lstStyle>
            <a:lvl1pPr>
              <a:defRPr/>
            </a:lvl1pPr>
          </a:lstStyle>
          <a:p>
            <a:fld id="{50DC033C-BD84-40CB-98DA-A92CD58B6424}" type="slidenum">
              <a:rPr lang="en-US"/>
              <a:pPr/>
              <a:t>‹#›</a:t>
            </a:fld>
            <a:endParaRPr lang="en-US" dirty="0"/>
          </a:p>
        </p:txBody>
      </p:sp>
    </p:spTree>
    <p:extLst>
      <p:ext uri="{BB962C8B-B14F-4D97-AF65-F5344CB8AC3E}">
        <p14:creationId xmlns:p14="http://schemas.microsoft.com/office/powerpoint/2010/main" val="3921925658"/>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4" name="Rectangle 5"/>
          <p:cNvSpPr>
            <a:spLocks noGrp="1" noChangeArrowheads="1"/>
          </p:cNvSpPr>
          <p:nvPr>
            <p:ph type="sldNum" sz="quarter" idx="11"/>
          </p:nvPr>
        </p:nvSpPr>
        <p:spPr>
          <a:ln/>
        </p:spPr>
        <p:txBody>
          <a:bodyPr/>
          <a:lstStyle>
            <a:lvl1pPr>
              <a:defRPr/>
            </a:lvl1pPr>
          </a:lstStyle>
          <a:p>
            <a:fld id="{5D403250-98C8-4867-BDF8-CC6485D141BE}" type="slidenum">
              <a:rPr lang="en-US"/>
              <a:pPr/>
              <a:t>‹#›</a:t>
            </a:fld>
            <a:endParaRPr lang="en-US" dirty="0"/>
          </a:p>
        </p:txBody>
      </p:sp>
    </p:spTree>
    <p:extLst>
      <p:ext uri="{BB962C8B-B14F-4D97-AF65-F5344CB8AC3E}">
        <p14:creationId xmlns:p14="http://schemas.microsoft.com/office/powerpoint/2010/main" val="298152185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3" name="Rectangle 5"/>
          <p:cNvSpPr>
            <a:spLocks noGrp="1" noChangeArrowheads="1"/>
          </p:cNvSpPr>
          <p:nvPr>
            <p:ph type="sldNum" sz="quarter" idx="11"/>
          </p:nvPr>
        </p:nvSpPr>
        <p:spPr>
          <a:ln/>
        </p:spPr>
        <p:txBody>
          <a:bodyPr/>
          <a:lstStyle>
            <a:lvl1pPr>
              <a:defRPr/>
            </a:lvl1pPr>
          </a:lstStyle>
          <a:p>
            <a:fld id="{3AD4535C-F2DE-4C88-B214-A532D91C3145}" type="slidenum">
              <a:rPr lang="en-US"/>
              <a:pPr/>
              <a:t>‹#›</a:t>
            </a:fld>
            <a:endParaRPr lang="en-US" dirty="0"/>
          </a:p>
        </p:txBody>
      </p:sp>
    </p:spTree>
    <p:extLst>
      <p:ext uri="{BB962C8B-B14F-4D97-AF65-F5344CB8AC3E}">
        <p14:creationId xmlns:p14="http://schemas.microsoft.com/office/powerpoint/2010/main" val="102602586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5"/>
          <p:cNvSpPr>
            <a:spLocks noGrp="1" noChangeArrowheads="1"/>
          </p:cNvSpPr>
          <p:nvPr>
            <p:ph type="sldNum" sz="quarter" idx="11"/>
          </p:nvPr>
        </p:nvSpPr>
        <p:spPr>
          <a:ln/>
        </p:spPr>
        <p:txBody>
          <a:bodyPr/>
          <a:lstStyle>
            <a:lvl1pPr>
              <a:defRPr/>
            </a:lvl1pPr>
          </a:lstStyle>
          <a:p>
            <a:fld id="{F45E7F66-209A-43F0-9B1A-BC8AC705E496}" type="slidenum">
              <a:rPr lang="en-US"/>
              <a:pPr/>
              <a:t>‹#›</a:t>
            </a:fld>
            <a:endParaRPr lang="en-US" dirty="0"/>
          </a:p>
        </p:txBody>
      </p:sp>
    </p:spTree>
    <p:extLst>
      <p:ext uri="{BB962C8B-B14F-4D97-AF65-F5344CB8AC3E}">
        <p14:creationId xmlns:p14="http://schemas.microsoft.com/office/powerpoint/2010/main" val="2687354105"/>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Z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5"/>
          <p:cNvSpPr>
            <a:spLocks noGrp="1" noChangeArrowheads="1"/>
          </p:cNvSpPr>
          <p:nvPr>
            <p:ph type="sldNum" sz="quarter" idx="11"/>
          </p:nvPr>
        </p:nvSpPr>
        <p:spPr>
          <a:ln/>
        </p:spPr>
        <p:txBody>
          <a:bodyPr/>
          <a:lstStyle>
            <a:lvl1pPr>
              <a:defRPr/>
            </a:lvl1pPr>
          </a:lstStyle>
          <a:p>
            <a:fld id="{99C99825-7BA7-49B5-AAC7-F9E70A2BD66E}" type="slidenum">
              <a:rPr lang="en-US"/>
              <a:pPr/>
              <a:t>‹#›</a:t>
            </a:fld>
            <a:endParaRPr lang="en-US" dirty="0"/>
          </a:p>
        </p:txBody>
      </p:sp>
    </p:spTree>
    <p:extLst>
      <p:ext uri="{BB962C8B-B14F-4D97-AF65-F5344CB8AC3E}">
        <p14:creationId xmlns:p14="http://schemas.microsoft.com/office/powerpoint/2010/main" val="4181798408"/>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5"/>
          <p:cNvSpPr>
            <a:spLocks noGrp="1" noChangeArrowheads="1"/>
          </p:cNvSpPr>
          <p:nvPr>
            <p:ph type="sldNum" sz="quarter" idx="11"/>
          </p:nvPr>
        </p:nvSpPr>
        <p:spPr>
          <a:ln/>
        </p:spPr>
        <p:txBody>
          <a:bodyPr/>
          <a:lstStyle>
            <a:lvl1pPr>
              <a:defRPr/>
            </a:lvl1pPr>
          </a:lstStyle>
          <a:p>
            <a:fld id="{0C8145EA-A434-4660-8BFB-F27BC297E8F0}" type="slidenum">
              <a:rPr lang="en-US"/>
              <a:pPr/>
              <a:t>‹#›</a:t>
            </a:fld>
            <a:endParaRPr lang="en-US" dirty="0"/>
          </a:p>
        </p:txBody>
      </p:sp>
    </p:spTree>
    <p:extLst>
      <p:ext uri="{BB962C8B-B14F-4D97-AF65-F5344CB8AC3E}">
        <p14:creationId xmlns:p14="http://schemas.microsoft.com/office/powerpoint/2010/main" val="2104396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1625"/>
            <a:ext cx="1943100" cy="579437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85800" y="301625"/>
            <a:ext cx="5676900" cy="5794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ftr" sz="quarter" idx="10"/>
          </p:nvPr>
        </p:nvSpPr>
        <p:spPr>
          <a:ln/>
        </p:spPr>
        <p:txBody>
          <a:bodyPr/>
          <a:lstStyle>
            <a:lvl1pPr>
              <a:defRPr/>
            </a:lvl1pPr>
          </a:lstStyle>
          <a:p>
            <a:endParaRPr lang="en-ZA" dirty="0"/>
          </a:p>
        </p:txBody>
      </p:sp>
      <p:sp>
        <p:nvSpPr>
          <p:cNvPr id="5" name="Rectangle 5"/>
          <p:cNvSpPr>
            <a:spLocks noGrp="1" noChangeArrowheads="1"/>
          </p:cNvSpPr>
          <p:nvPr>
            <p:ph type="sldNum" sz="quarter" idx="11"/>
          </p:nvPr>
        </p:nvSpPr>
        <p:spPr>
          <a:ln/>
        </p:spPr>
        <p:txBody>
          <a:bodyPr/>
          <a:lstStyle>
            <a:lvl1pPr>
              <a:defRPr/>
            </a:lvl1pPr>
          </a:lstStyle>
          <a:p>
            <a:fld id="{4CCAC53F-EEB6-46B6-A607-5E18D0F7F69E}" type="slidenum">
              <a:rPr lang="en-ZA" smtClean="0"/>
              <a:t>‹#›</a:t>
            </a:fld>
            <a:endParaRPr lang="en-ZA" dirty="0"/>
          </a:p>
        </p:txBody>
      </p:sp>
    </p:spTree>
    <p:extLst>
      <p:ext uri="{BB962C8B-B14F-4D97-AF65-F5344CB8AC3E}">
        <p14:creationId xmlns:p14="http://schemas.microsoft.com/office/powerpoint/2010/main" val="1986668121"/>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1625"/>
            <a:ext cx="1943100" cy="579437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85800" y="301625"/>
            <a:ext cx="5676900" cy="5794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5"/>
          <p:cNvSpPr>
            <a:spLocks noGrp="1" noChangeArrowheads="1"/>
          </p:cNvSpPr>
          <p:nvPr>
            <p:ph type="sldNum" sz="quarter" idx="11"/>
          </p:nvPr>
        </p:nvSpPr>
        <p:spPr>
          <a:ln/>
        </p:spPr>
        <p:txBody>
          <a:bodyPr/>
          <a:lstStyle>
            <a:lvl1pPr>
              <a:defRPr/>
            </a:lvl1pPr>
          </a:lstStyle>
          <a:p>
            <a:fld id="{E186E73C-4795-4B75-BBF2-B714DC37964C}" type="slidenum">
              <a:rPr lang="en-US"/>
              <a:pPr/>
              <a:t>‹#›</a:t>
            </a:fld>
            <a:endParaRPr lang="en-US" dirty="0"/>
          </a:p>
        </p:txBody>
      </p:sp>
    </p:spTree>
    <p:extLst>
      <p:ext uri="{BB962C8B-B14F-4D97-AF65-F5344CB8AC3E}">
        <p14:creationId xmlns:p14="http://schemas.microsoft.com/office/powerpoint/2010/main" val="2468267891"/>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Rectangle 4"/>
          <p:cNvSpPr>
            <a:spLocks noGrp="1" noChangeArrowheads="1"/>
          </p:cNvSpPr>
          <p:nvPr>
            <p:ph type="ftr" sz="quarter" idx="10"/>
          </p:nvPr>
        </p:nvSpPr>
        <p:spPr>
          <a:xfrm>
            <a:off x="2555875" y="4941888"/>
            <a:ext cx="2895600" cy="457200"/>
          </a:xfrm>
        </p:spPr>
        <p:txBody>
          <a:bodyPr/>
          <a:lstStyle>
            <a:lvl1pPr>
              <a:defRPr>
                <a:effectLst/>
              </a:defRPr>
            </a:lvl1pPr>
          </a:lstStyle>
          <a:p>
            <a:endParaRPr lang="en-ZA" dirty="0"/>
          </a:p>
        </p:txBody>
      </p:sp>
      <p:sp>
        <p:nvSpPr>
          <p:cNvPr id="5" name="Rectangle 5"/>
          <p:cNvSpPr>
            <a:spLocks noGrp="1" noChangeArrowheads="1"/>
          </p:cNvSpPr>
          <p:nvPr>
            <p:ph type="sldNum" sz="quarter" idx="11"/>
          </p:nvPr>
        </p:nvSpPr>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3237034990"/>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ftr" sz="quarter" idx="10"/>
          </p:nvPr>
        </p:nvSpPr>
        <p:spPr>
          <a:ln/>
        </p:spPr>
        <p:txBody>
          <a:bodyPr/>
          <a:lstStyle>
            <a:lvl1pPr>
              <a:defRPr/>
            </a:lvl1pPr>
          </a:lstStyle>
          <a:p>
            <a:endParaRPr lang="en-ZA" dirty="0"/>
          </a:p>
        </p:txBody>
      </p:sp>
      <p:sp>
        <p:nvSpPr>
          <p:cNvPr id="5"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1129296568"/>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endParaRPr lang="en-ZA" dirty="0"/>
          </a:p>
        </p:txBody>
      </p:sp>
      <p:sp>
        <p:nvSpPr>
          <p:cNvPr id="5"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3528083682"/>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ftr" sz="quarter" idx="10"/>
          </p:nvPr>
        </p:nvSpPr>
        <p:spPr>
          <a:ln/>
        </p:spPr>
        <p:txBody>
          <a:bodyPr/>
          <a:lstStyle>
            <a:lvl1pPr>
              <a:defRPr/>
            </a:lvl1pPr>
          </a:lstStyle>
          <a:p>
            <a:endParaRPr lang="en-ZA" dirty="0"/>
          </a:p>
        </p:txBody>
      </p:sp>
      <p:sp>
        <p:nvSpPr>
          <p:cNvPr id="6"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4056825693"/>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ftr" sz="quarter" idx="10"/>
          </p:nvPr>
        </p:nvSpPr>
        <p:spPr>
          <a:ln/>
        </p:spPr>
        <p:txBody>
          <a:bodyPr/>
          <a:lstStyle>
            <a:lvl1pPr>
              <a:defRPr/>
            </a:lvl1pPr>
          </a:lstStyle>
          <a:p>
            <a:endParaRPr lang="en-ZA" dirty="0"/>
          </a:p>
        </p:txBody>
      </p:sp>
      <p:sp>
        <p:nvSpPr>
          <p:cNvPr id="8"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2038343789"/>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ftr" sz="quarter" idx="10"/>
          </p:nvPr>
        </p:nvSpPr>
        <p:spPr>
          <a:ln/>
        </p:spPr>
        <p:txBody>
          <a:bodyPr/>
          <a:lstStyle>
            <a:lvl1pPr>
              <a:defRPr/>
            </a:lvl1pPr>
          </a:lstStyle>
          <a:p>
            <a:endParaRPr lang="en-ZA" dirty="0"/>
          </a:p>
        </p:txBody>
      </p:sp>
      <p:sp>
        <p:nvSpPr>
          <p:cNvPr id="4"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3174747903"/>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endParaRPr lang="en-ZA" dirty="0"/>
          </a:p>
        </p:txBody>
      </p:sp>
      <p:sp>
        <p:nvSpPr>
          <p:cNvPr id="3"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4276522194"/>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endParaRPr lang="en-ZA" dirty="0"/>
          </a:p>
        </p:txBody>
      </p:sp>
      <p:sp>
        <p:nvSpPr>
          <p:cNvPr id="6"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493268037"/>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Z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endParaRPr lang="en-ZA" dirty="0"/>
          </a:p>
        </p:txBody>
      </p:sp>
      <p:sp>
        <p:nvSpPr>
          <p:cNvPr id="6"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29958270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p:txBody>
          <a:bodyPr/>
          <a:lstStyle>
            <a:lvl1pPr>
              <a:defRPr>
                <a:latin typeface="Arial" panose="020B0604020202020204" pitchFamily="34" charset="0"/>
              </a:defRPr>
            </a:lvl1pPr>
          </a:lstStyle>
          <a:p>
            <a:fld id="{217B08FF-9546-4490-BF55-799C6C27B4A3}" type="slidenum">
              <a:rPr lang="en-ZA"/>
              <a:pPr/>
              <a:t>‹#›</a:t>
            </a:fld>
            <a:endParaRPr lang="en-ZA" dirty="0"/>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6" name="Date Placeholder 3"/>
          <p:cNvSpPr>
            <a:spLocks noGrp="1"/>
          </p:cNvSpPr>
          <p:nvPr>
            <p:ph type="dt" sz="half" idx="12"/>
          </p:nvPr>
        </p:nvSpPr>
        <p:spPr/>
        <p:txBody>
          <a:bodyPr/>
          <a:lstStyle>
            <a:lvl1pPr>
              <a:defRPr>
                <a:latin typeface="Arial" charset="0"/>
              </a:defRPr>
            </a:lvl1pPr>
          </a:lstStyle>
          <a:p>
            <a:pPr>
              <a:defRPr/>
            </a:pPr>
            <a:fld id="{1ABF9380-95FD-4C6A-99A4-19C3D2895D75}" type="datetime1">
              <a:rPr lang="en-US" smtClean="0"/>
              <a:t>11/23/2021</a:t>
            </a:fld>
            <a:endParaRPr lang="en-ZA" dirty="0"/>
          </a:p>
        </p:txBody>
      </p:sp>
    </p:spTree>
    <p:extLst>
      <p:ext uri="{BB962C8B-B14F-4D97-AF65-F5344CB8AC3E}">
        <p14:creationId xmlns:p14="http://schemas.microsoft.com/office/powerpoint/2010/main" val="1104579132"/>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ftr" sz="quarter" idx="10"/>
          </p:nvPr>
        </p:nvSpPr>
        <p:spPr>
          <a:ln/>
        </p:spPr>
        <p:txBody>
          <a:bodyPr/>
          <a:lstStyle>
            <a:lvl1pPr>
              <a:defRPr/>
            </a:lvl1pPr>
          </a:lstStyle>
          <a:p>
            <a:endParaRPr lang="en-ZA" dirty="0"/>
          </a:p>
        </p:txBody>
      </p:sp>
      <p:sp>
        <p:nvSpPr>
          <p:cNvPr id="5"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2274037717"/>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1625"/>
            <a:ext cx="1943100" cy="579437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85800" y="301625"/>
            <a:ext cx="5676900" cy="5794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ftr" sz="quarter" idx="10"/>
          </p:nvPr>
        </p:nvSpPr>
        <p:spPr>
          <a:ln/>
        </p:spPr>
        <p:txBody>
          <a:bodyPr/>
          <a:lstStyle>
            <a:lvl1pPr>
              <a:defRPr/>
            </a:lvl1pPr>
          </a:lstStyle>
          <a:p>
            <a:endParaRPr lang="en-ZA" dirty="0"/>
          </a:p>
        </p:txBody>
      </p:sp>
      <p:sp>
        <p:nvSpPr>
          <p:cNvPr id="5"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1204854736"/>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p:txBody>
          <a:bodyPr/>
          <a:lstStyle>
            <a:lvl1pPr>
              <a:defRPr>
                <a:latin typeface="Arial" panose="020B0604020202020204" pitchFamily="34" charset="0"/>
              </a:defRPr>
            </a:lvl1pPr>
          </a:lstStyle>
          <a:p>
            <a:fld id="{217B08FF-9546-4490-BF55-799C6C27B4A3}" type="slidenum">
              <a:rPr lang="en-ZA"/>
              <a:pPr/>
              <a:t>‹#›</a:t>
            </a:fld>
            <a:endParaRPr lang="en-ZA" dirty="0"/>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6" name="Date Placeholder 3"/>
          <p:cNvSpPr>
            <a:spLocks noGrp="1"/>
          </p:cNvSpPr>
          <p:nvPr>
            <p:ph type="dt" sz="half" idx="12"/>
          </p:nvPr>
        </p:nvSpPr>
        <p:spPr/>
        <p:txBody>
          <a:bodyPr/>
          <a:lstStyle>
            <a:lvl1pPr>
              <a:defRPr>
                <a:latin typeface="Arial" charset="0"/>
              </a:defRPr>
            </a:lvl1pPr>
          </a:lstStyle>
          <a:p>
            <a:pPr>
              <a:defRPr/>
            </a:pPr>
            <a:fld id="{6CE9556F-B41A-4422-9CB0-81B8FF62D814}" type="datetime1">
              <a:rPr lang="en-US" smtClean="0"/>
              <a:t>11/23/2021</a:t>
            </a:fld>
            <a:endParaRPr lang="en-ZA" dirty="0"/>
          </a:p>
        </p:txBody>
      </p:sp>
    </p:spTree>
    <p:extLst>
      <p:ext uri="{BB962C8B-B14F-4D97-AF65-F5344CB8AC3E}">
        <p14:creationId xmlns:p14="http://schemas.microsoft.com/office/powerpoint/2010/main" val="2951623918"/>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atin typeface="Arial" panose="020B0604020202020204" pitchFamily="34" charset="0"/>
              </a:defRPr>
            </a:lvl1pPr>
          </a:lstStyle>
          <a:p>
            <a:fld id="{0D8CFC84-3548-4EA3-A98D-A9954DC46B29}" type="slidenum">
              <a:rPr lang="en-ZA"/>
              <a:pPr/>
              <a:t>‹#›</a:t>
            </a:fld>
            <a:endParaRPr lang="en-ZA" dirty="0"/>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6" name="Date Placeholder 3"/>
          <p:cNvSpPr>
            <a:spLocks noGrp="1"/>
          </p:cNvSpPr>
          <p:nvPr>
            <p:ph type="dt" sz="half" idx="12"/>
          </p:nvPr>
        </p:nvSpPr>
        <p:spPr/>
        <p:txBody>
          <a:bodyPr/>
          <a:lstStyle>
            <a:lvl1pPr>
              <a:defRPr>
                <a:latin typeface="Arial" charset="0"/>
              </a:defRPr>
            </a:lvl1pPr>
          </a:lstStyle>
          <a:p>
            <a:pPr>
              <a:defRPr/>
            </a:pPr>
            <a:fld id="{47F2DC04-E8E3-440B-83AE-F55DF85414EC}" type="datetime1">
              <a:rPr lang="en-US" smtClean="0"/>
              <a:t>11/23/2021</a:t>
            </a:fld>
            <a:endParaRPr lang="en-ZA" dirty="0"/>
          </a:p>
        </p:txBody>
      </p:sp>
    </p:spTree>
    <p:extLst>
      <p:ext uri="{BB962C8B-B14F-4D97-AF65-F5344CB8AC3E}">
        <p14:creationId xmlns:p14="http://schemas.microsoft.com/office/powerpoint/2010/main" val="2919876988"/>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p:txBody>
          <a:bodyPr/>
          <a:lstStyle>
            <a:lvl1pPr>
              <a:defRPr>
                <a:latin typeface="Arial" panose="020B0604020202020204" pitchFamily="34" charset="0"/>
              </a:defRPr>
            </a:lvl1pPr>
          </a:lstStyle>
          <a:p>
            <a:fld id="{DFE65A13-FBC1-4595-99B5-A01A1807D128}" type="slidenum">
              <a:rPr lang="en-ZA"/>
              <a:pPr/>
              <a:t>‹#›</a:t>
            </a:fld>
            <a:endParaRPr lang="en-ZA" dirty="0"/>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6" name="Date Placeholder 3"/>
          <p:cNvSpPr>
            <a:spLocks noGrp="1"/>
          </p:cNvSpPr>
          <p:nvPr>
            <p:ph type="dt" sz="half" idx="12"/>
          </p:nvPr>
        </p:nvSpPr>
        <p:spPr/>
        <p:txBody>
          <a:bodyPr/>
          <a:lstStyle>
            <a:lvl1pPr>
              <a:defRPr>
                <a:latin typeface="Arial" charset="0"/>
              </a:defRPr>
            </a:lvl1pPr>
          </a:lstStyle>
          <a:p>
            <a:pPr>
              <a:defRPr/>
            </a:pPr>
            <a:fld id="{8C307744-BD69-4204-BBB8-834FEC5FAEBB}" type="datetime1">
              <a:rPr lang="en-US" smtClean="0"/>
              <a:t>11/23/2021</a:t>
            </a:fld>
            <a:endParaRPr lang="en-ZA" dirty="0"/>
          </a:p>
        </p:txBody>
      </p:sp>
    </p:spTree>
    <p:extLst>
      <p:ext uri="{BB962C8B-B14F-4D97-AF65-F5344CB8AC3E}">
        <p14:creationId xmlns:p14="http://schemas.microsoft.com/office/powerpoint/2010/main" val="1685737269"/>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p:txBody>
          <a:bodyPr/>
          <a:lstStyle>
            <a:lvl1pPr>
              <a:defRPr>
                <a:latin typeface="Arial" panose="020B0604020202020204" pitchFamily="34" charset="0"/>
              </a:defRPr>
            </a:lvl1pPr>
          </a:lstStyle>
          <a:p>
            <a:fld id="{00F58E50-250D-4AAA-8F13-1BC120EF3BC5}" type="slidenum">
              <a:rPr lang="en-ZA"/>
              <a:pPr/>
              <a:t>‹#›</a:t>
            </a:fld>
            <a:endParaRPr lang="en-ZA" dirty="0"/>
          </a:p>
        </p:txBody>
      </p:sp>
      <p:sp>
        <p:nvSpPr>
          <p:cNvPr id="6"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7" name="Date Placeholder 3"/>
          <p:cNvSpPr>
            <a:spLocks noGrp="1"/>
          </p:cNvSpPr>
          <p:nvPr>
            <p:ph type="dt" sz="half" idx="12"/>
          </p:nvPr>
        </p:nvSpPr>
        <p:spPr/>
        <p:txBody>
          <a:bodyPr/>
          <a:lstStyle>
            <a:lvl1pPr>
              <a:defRPr>
                <a:latin typeface="Arial" charset="0"/>
              </a:defRPr>
            </a:lvl1pPr>
          </a:lstStyle>
          <a:p>
            <a:pPr>
              <a:defRPr/>
            </a:pPr>
            <a:fld id="{27F2D7C0-B067-4006-816A-C9CFF0F33EA3}" type="datetime1">
              <a:rPr lang="en-US" smtClean="0"/>
              <a:t>11/23/2021</a:t>
            </a:fld>
            <a:endParaRPr lang="en-ZA" dirty="0"/>
          </a:p>
        </p:txBody>
      </p:sp>
    </p:spTree>
    <p:extLst>
      <p:ext uri="{BB962C8B-B14F-4D97-AF65-F5344CB8AC3E}">
        <p14:creationId xmlns:p14="http://schemas.microsoft.com/office/powerpoint/2010/main" val="2173682288"/>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p:txBody>
          <a:bodyPr/>
          <a:lstStyle>
            <a:lvl1pPr>
              <a:defRPr>
                <a:latin typeface="Arial" panose="020B0604020202020204" pitchFamily="34" charset="0"/>
              </a:defRPr>
            </a:lvl1pPr>
          </a:lstStyle>
          <a:p>
            <a:fld id="{09F750F2-7D9D-4F6F-B053-AF83423047F4}" type="slidenum">
              <a:rPr lang="en-ZA"/>
              <a:pPr/>
              <a:t>‹#›</a:t>
            </a:fld>
            <a:endParaRPr lang="en-ZA" dirty="0"/>
          </a:p>
        </p:txBody>
      </p:sp>
      <p:sp>
        <p:nvSpPr>
          <p:cNvPr id="8"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9" name="Date Placeholder 3"/>
          <p:cNvSpPr>
            <a:spLocks noGrp="1"/>
          </p:cNvSpPr>
          <p:nvPr>
            <p:ph type="dt" sz="half" idx="12"/>
          </p:nvPr>
        </p:nvSpPr>
        <p:spPr/>
        <p:txBody>
          <a:bodyPr/>
          <a:lstStyle>
            <a:lvl1pPr>
              <a:defRPr>
                <a:latin typeface="Arial" charset="0"/>
              </a:defRPr>
            </a:lvl1pPr>
          </a:lstStyle>
          <a:p>
            <a:pPr>
              <a:defRPr/>
            </a:pPr>
            <a:fld id="{A12DFADF-EDE9-4356-B0CC-B0C94EA9DB79}" type="datetime1">
              <a:rPr lang="en-US" smtClean="0"/>
              <a:t>11/23/2021</a:t>
            </a:fld>
            <a:endParaRPr lang="en-ZA" dirty="0"/>
          </a:p>
        </p:txBody>
      </p:sp>
    </p:spTree>
    <p:extLst>
      <p:ext uri="{BB962C8B-B14F-4D97-AF65-F5344CB8AC3E}">
        <p14:creationId xmlns:p14="http://schemas.microsoft.com/office/powerpoint/2010/main" val="2774121039"/>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p:txBody>
          <a:bodyPr/>
          <a:lstStyle>
            <a:lvl1pPr>
              <a:defRPr>
                <a:latin typeface="Arial" panose="020B0604020202020204" pitchFamily="34" charset="0"/>
              </a:defRPr>
            </a:lvl1pPr>
          </a:lstStyle>
          <a:p>
            <a:fld id="{AB8D8B14-C48F-4458-A5C6-1458E66F368A}" type="slidenum">
              <a:rPr lang="en-ZA"/>
              <a:pPr/>
              <a:t>‹#›</a:t>
            </a:fld>
            <a:endParaRPr lang="en-ZA" dirty="0"/>
          </a:p>
        </p:txBody>
      </p:sp>
      <p:sp>
        <p:nvSpPr>
          <p:cNvPr id="4"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5" name="Date Placeholder 3"/>
          <p:cNvSpPr>
            <a:spLocks noGrp="1"/>
          </p:cNvSpPr>
          <p:nvPr>
            <p:ph type="dt" sz="half" idx="12"/>
          </p:nvPr>
        </p:nvSpPr>
        <p:spPr/>
        <p:txBody>
          <a:bodyPr/>
          <a:lstStyle>
            <a:lvl1pPr>
              <a:defRPr>
                <a:latin typeface="Arial" charset="0"/>
              </a:defRPr>
            </a:lvl1pPr>
          </a:lstStyle>
          <a:p>
            <a:pPr>
              <a:defRPr/>
            </a:pPr>
            <a:fld id="{21D459B9-0E3C-4653-8569-50F86D93231F}" type="datetime1">
              <a:rPr lang="en-US" smtClean="0"/>
              <a:t>11/23/2021</a:t>
            </a:fld>
            <a:endParaRPr lang="en-ZA" dirty="0"/>
          </a:p>
        </p:txBody>
      </p:sp>
    </p:spTree>
    <p:extLst>
      <p:ext uri="{BB962C8B-B14F-4D97-AF65-F5344CB8AC3E}">
        <p14:creationId xmlns:p14="http://schemas.microsoft.com/office/powerpoint/2010/main" val="3502265812"/>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atin typeface="Arial" panose="020B0604020202020204" pitchFamily="34" charset="0"/>
              </a:defRPr>
            </a:lvl1pPr>
          </a:lstStyle>
          <a:p>
            <a:fld id="{44E5180F-81C1-48DA-AF6F-A488E4AFD279}" type="slidenum">
              <a:rPr lang="en-ZA"/>
              <a:pPr/>
              <a:t>‹#›</a:t>
            </a:fld>
            <a:endParaRPr lang="en-ZA" dirty="0"/>
          </a:p>
        </p:txBody>
      </p:sp>
      <p:sp>
        <p:nvSpPr>
          <p:cNvPr id="3"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4" name="Date Placeholder 3"/>
          <p:cNvSpPr>
            <a:spLocks noGrp="1"/>
          </p:cNvSpPr>
          <p:nvPr>
            <p:ph type="dt" sz="half" idx="12"/>
          </p:nvPr>
        </p:nvSpPr>
        <p:spPr/>
        <p:txBody>
          <a:bodyPr/>
          <a:lstStyle>
            <a:lvl1pPr>
              <a:defRPr>
                <a:latin typeface="Arial" charset="0"/>
              </a:defRPr>
            </a:lvl1pPr>
          </a:lstStyle>
          <a:p>
            <a:pPr>
              <a:defRPr/>
            </a:pPr>
            <a:fld id="{E88DC70C-720A-4466-91B2-4EF54FC95FE1}" type="datetime1">
              <a:rPr lang="en-US" smtClean="0"/>
              <a:t>11/23/2021</a:t>
            </a:fld>
            <a:endParaRPr lang="en-ZA" dirty="0"/>
          </a:p>
        </p:txBody>
      </p:sp>
    </p:spTree>
    <p:extLst>
      <p:ext uri="{BB962C8B-B14F-4D97-AF65-F5344CB8AC3E}">
        <p14:creationId xmlns:p14="http://schemas.microsoft.com/office/powerpoint/2010/main" val="4160985644"/>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p:txBody>
          <a:bodyPr/>
          <a:lstStyle>
            <a:lvl1pPr>
              <a:defRPr>
                <a:latin typeface="Arial" panose="020B0604020202020204" pitchFamily="34" charset="0"/>
              </a:defRPr>
            </a:lvl1pPr>
          </a:lstStyle>
          <a:p>
            <a:fld id="{AB8AE11D-EDEF-4B92-80A5-7364F679C93D}" type="slidenum">
              <a:rPr lang="en-ZA"/>
              <a:pPr/>
              <a:t>‹#›</a:t>
            </a:fld>
            <a:endParaRPr lang="en-ZA" dirty="0"/>
          </a:p>
        </p:txBody>
      </p:sp>
      <p:sp>
        <p:nvSpPr>
          <p:cNvPr id="6" name="Footer Placeholder 4"/>
          <p:cNvSpPr>
            <a:spLocks noGrp="1"/>
          </p:cNvSpPr>
          <p:nvPr>
            <p:ph type="ftr" sz="quarter" idx="15"/>
          </p:nvPr>
        </p:nvSpPr>
        <p:spPr/>
        <p:txBody>
          <a:bodyPr/>
          <a:lstStyle>
            <a:lvl1pPr>
              <a:defRPr>
                <a:latin typeface="Arial" charset="0"/>
              </a:defRPr>
            </a:lvl1pPr>
          </a:lstStyle>
          <a:p>
            <a:pPr>
              <a:defRPr/>
            </a:pPr>
            <a:endParaRPr lang="en-ZA" dirty="0"/>
          </a:p>
        </p:txBody>
      </p:sp>
      <p:sp>
        <p:nvSpPr>
          <p:cNvPr id="7" name="Date Placeholder 3"/>
          <p:cNvSpPr>
            <a:spLocks noGrp="1"/>
          </p:cNvSpPr>
          <p:nvPr>
            <p:ph type="dt" sz="half" idx="16"/>
          </p:nvPr>
        </p:nvSpPr>
        <p:spPr/>
        <p:txBody>
          <a:bodyPr/>
          <a:lstStyle>
            <a:lvl1pPr>
              <a:defRPr>
                <a:latin typeface="Arial" charset="0"/>
              </a:defRPr>
            </a:lvl1pPr>
          </a:lstStyle>
          <a:p>
            <a:pPr>
              <a:defRPr/>
            </a:pPr>
            <a:fld id="{32B20826-554A-44D1-ABD0-4122EF67CDAA}" type="datetime1">
              <a:rPr lang="en-US" smtClean="0"/>
              <a:t>11/23/2021</a:t>
            </a:fld>
            <a:endParaRPr lang="en-ZA" dirty="0"/>
          </a:p>
        </p:txBody>
      </p:sp>
    </p:spTree>
    <p:extLst>
      <p:ext uri="{BB962C8B-B14F-4D97-AF65-F5344CB8AC3E}">
        <p14:creationId xmlns:p14="http://schemas.microsoft.com/office/powerpoint/2010/main" val="20272487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atin typeface="Arial" panose="020B0604020202020204" pitchFamily="34" charset="0"/>
              </a:defRPr>
            </a:lvl1pPr>
          </a:lstStyle>
          <a:p>
            <a:fld id="{0D8CFC84-3548-4EA3-A98D-A9954DC46B29}" type="slidenum">
              <a:rPr lang="en-ZA"/>
              <a:pPr/>
              <a:t>‹#›</a:t>
            </a:fld>
            <a:endParaRPr lang="en-ZA" dirty="0"/>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6" name="Date Placeholder 3"/>
          <p:cNvSpPr>
            <a:spLocks noGrp="1"/>
          </p:cNvSpPr>
          <p:nvPr>
            <p:ph type="dt" sz="half" idx="12"/>
          </p:nvPr>
        </p:nvSpPr>
        <p:spPr/>
        <p:txBody>
          <a:bodyPr/>
          <a:lstStyle>
            <a:lvl1pPr>
              <a:defRPr>
                <a:latin typeface="Arial" charset="0"/>
              </a:defRPr>
            </a:lvl1pPr>
          </a:lstStyle>
          <a:p>
            <a:pPr>
              <a:defRPr/>
            </a:pPr>
            <a:fld id="{07985055-A0B1-4E44-A87C-A31EE3F5AF28}" type="datetime1">
              <a:rPr lang="en-US" smtClean="0"/>
              <a:t>11/23/2021</a:t>
            </a:fld>
            <a:endParaRPr lang="en-ZA" dirty="0"/>
          </a:p>
        </p:txBody>
      </p:sp>
    </p:spTree>
    <p:extLst>
      <p:ext uri="{BB962C8B-B14F-4D97-AF65-F5344CB8AC3E}">
        <p14:creationId xmlns:p14="http://schemas.microsoft.com/office/powerpoint/2010/main" val="2723507523"/>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atin typeface="Arial" panose="020B0604020202020204" pitchFamily="34" charset="0"/>
              </a:defRPr>
            </a:lvl1pPr>
          </a:lstStyle>
          <a:p>
            <a:fld id="{B4B43F2F-4FB0-470C-A294-BD4120A7716B}" type="slidenum">
              <a:rPr lang="en-ZA"/>
              <a:pPr/>
              <a:t>‹#›</a:t>
            </a:fld>
            <a:endParaRPr lang="en-ZA" dirty="0"/>
          </a:p>
        </p:txBody>
      </p:sp>
      <p:sp>
        <p:nvSpPr>
          <p:cNvPr id="6"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7" name="Date Placeholder 3"/>
          <p:cNvSpPr>
            <a:spLocks noGrp="1"/>
          </p:cNvSpPr>
          <p:nvPr>
            <p:ph type="dt" sz="half" idx="12"/>
          </p:nvPr>
        </p:nvSpPr>
        <p:spPr/>
        <p:txBody>
          <a:bodyPr/>
          <a:lstStyle>
            <a:lvl1pPr>
              <a:defRPr>
                <a:latin typeface="Arial" charset="0"/>
              </a:defRPr>
            </a:lvl1pPr>
          </a:lstStyle>
          <a:p>
            <a:pPr>
              <a:defRPr/>
            </a:pPr>
            <a:fld id="{DA515BFC-E879-411A-9437-919FBDECBC16}" type="datetime1">
              <a:rPr lang="en-US" smtClean="0"/>
              <a:t>11/23/2021</a:t>
            </a:fld>
            <a:endParaRPr lang="en-ZA" dirty="0"/>
          </a:p>
        </p:txBody>
      </p:sp>
    </p:spTree>
    <p:extLst>
      <p:ext uri="{BB962C8B-B14F-4D97-AF65-F5344CB8AC3E}">
        <p14:creationId xmlns:p14="http://schemas.microsoft.com/office/powerpoint/2010/main" val="1728847330"/>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atin typeface="Arial" panose="020B0604020202020204" pitchFamily="34" charset="0"/>
              </a:defRPr>
            </a:lvl1pPr>
          </a:lstStyle>
          <a:p>
            <a:fld id="{DAAAB7EF-A701-4ED7-AC14-395FDAC71FA6}" type="slidenum">
              <a:rPr lang="en-ZA"/>
              <a:pPr/>
              <a:t>‹#›</a:t>
            </a:fld>
            <a:endParaRPr lang="en-ZA" dirty="0"/>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6" name="Date Placeholder 3"/>
          <p:cNvSpPr>
            <a:spLocks noGrp="1"/>
          </p:cNvSpPr>
          <p:nvPr>
            <p:ph type="dt" sz="half" idx="12"/>
          </p:nvPr>
        </p:nvSpPr>
        <p:spPr/>
        <p:txBody>
          <a:bodyPr/>
          <a:lstStyle>
            <a:lvl1pPr>
              <a:defRPr>
                <a:latin typeface="Arial" charset="0"/>
              </a:defRPr>
            </a:lvl1pPr>
          </a:lstStyle>
          <a:p>
            <a:pPr>
              <a:defRPr/>
            </a:pPr>
            <a:fld id="{7169882C-39BF-4A74-BA73-B3A64A67D1F3}" type="datetime1">
              <a:rPr lang="en-US" smtClean="0"/>
              <a:t>11/23/2021</a:t>
            </a:fld>
            <a:endParaRPr lang="en-ZA" dirty="0"/>
          </a:p>
        </p:txBody>
      </p:sp>
    </p:spTree>
    <p:extLst>
      <p:ext uri="{BB962C8B-B14F-4D97-AF65-F5344CB8AC3E}">
        <p14:creationId xmlns:p14="http://schemas.microsoft.com/office/powerpoint/2010/main" val="1334576804"/>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atin typeface="Arial" panose="020B0604020202020204" pitchFamily="34" charset="0"/>
              </a:defRPr>
            </a:lvl1pPr>
          </a:lstStyle>
          <a:p>
            <a:fld id="{3587A075-A59D-46C3-A9DA-4578639C866A}" type="slidenum">
              <a:rPr lang="en-ZA"/>
              <a:pPr/>
              <a:t>‹#›</a:t>
            </a:fld>
            <a:endParaRPr lang="en-ZA" dirty="0"/>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6" name="Date Placeholder 3"/>
          <p:cNvSpPr>
            <a:spLocks noGrp="1"/>
          </p:cNvSpPr>
          <p:nvPr>
            <p:ph type="dt" sz="half" idx="12"/>
          </p:nvPr>
        </p:nvSpPr>
        <p:spPr/>
        <p:txBody>
          <a:bodyPr/>
          <a:lstStyle>
            <a:lvl1pPr>
              <a:defRPr>
                <a:latin typeface="Arial" charset="0"/>
              </a:defRPr>
            </a:lvl1pPr>
          </a:lstStyle>
          <a:p>
            <a:pPr>
              <a:defRPr/>
            </a:pPr>
            <a:fld id="{487DF519-33EA-4EAD-B822-13612FF4355B}" type="datetime1">
              <a:rPr lang="en-US" smtClean="0"/>
              <a:t>11/23/2021</a:t>
            </a:fld>
            <a:endParaRPr lang="en-ZA" dirty="0"/>
          </a:p>
        </p:txBody>
      </p:sp>
    </p:spTree>
    <p:extLst>
      <p:ext uri="{BB962C8B-B14F-4D97-AF65-F5344CB8AC3E}">
        <p14:creationId xmlns:p14="http://schemas.microsoft.com/office/powerpoint/2010/main" val="3467912039"/>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461F1301-A997-42D4-BE1B-ADF703544B19}" type="datetime1">
              <a:rPr lang="en-US" smtClean="0"/>
              <a:t>11/23/2021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14AC9806-92FC-461D-8C64-606AE708BC59}" type="slidenum">
              <a:rPr lang="en-US"/>
              <a:pPr/>
              <a:t>‹#›</a:t>
            </a:fld>
            <a:endParaRPr lang="en-US" dirty="0"/>
          </a:p>
        </p:txBody>
      </p:sp>
    </p:spTree>
    <p:extLst>
      <p:ext uri="{BB962C8B-B14F-4D97-AF65-F5344CB8AC3E}">
        <p14:creationId xmlns:p14="http://schemas.microsoft.com/office/powerpoint/2010/main" val="3571562888"/>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3571D0D2-1F11-45E2-BB73-9DDADB854AD9}" type="datetime1">
              <a:rPr lang="en-US" smtClean="0"/>
              <a:t>11/23/2021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3D77220A-927F-4DDF-9822-044D44573F43}" type="slidenum">
              <a:rPr lang="en-US"/>
              <a:pPr/>
              <a:t>‹#›</a:t>
            </a:fld>
            <a:endParaRPr lang="en-US" dirty="0"/>
          </a:p>
        </p:txBody>
      </p:sp>
    </p:spTree>
    <p:extLst>
      <p:ext uri="{BB962C8B-B14F-4D97-AF65-F5344CB8AC3E}">
        <p14:creationId xmlns:p14="http://schemas.microsoft.com/office/powerpoint/2010/main" val="3022239781"/>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525EC058-9A4B-40DD-BD50-EC9A4A18FEBC}" type="datetime1">
              <a:rPr lang="en-US" smtClean="0"/>
              <a:t>11/23/2021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A0889567-D0CC-402A-86DA-44A73037C5C6}" type="slidenum">
              <a:rPr lang="en-US"/>
              <a:pPr/>
              <a:t>‹#›</a:t>
            </a:fld>
            <a:endParaRPr lang="en-US" dirty="0"/>
          </a:p>
        </p:txBody>
      </p:sp>
    </p:spTree>
    <p:extLst>
      <p:ext uri="{BB962C8B-B14F-4D97-AF65-F5344CB8AC3E}">
        <p14:creationId xmlns:p14="http://schemas.microsoft.com/office/powerpoint/2010/main" val="3819765949"/>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8487A2D0-6A6E-4083-A447-76A03CDA5A22}" type="datetime1">
              <a:rPr lang="en-US" smtClean="0"/>
              <a:t>11/23/2021</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10B168D5-F455-49E3-B9C5-A80944EEC49B}" type="slidenum">
              <a:rPr lang="en-US"/>
              <a:pPr/>
              <a:t>‹#›</a:t>
            </a:fld>
            <a:endParaRPr lang="en-US" dirty="0"/>
          </a:p>
        </p:txBody>
      </p:sp>
    </p:spTree>
    <p:extLst>
      <p:ext uri="{BB962C8B-B14F-4D97-AF65-F5344CB8AC3E}">
        <p14:creationId xmlns:p14="http://schemas.microsoft.com/office/powerpoint/2010/main" val="2607687194"/>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DFC5603E-1D15-4607-8F7D-1EE20E37D116}" type="datetime1">
              <a:rPr lang="en-US" smtClean="0"/>
              <a:t>11/23/2021</a:t>
            </a:fld>
            <a:endParaRPr lang="en-US" dirty="0"/>
          </a:p>
        </p:txBody>
      </p:sp>
      <p:sp>
        <p:nvSpPr>
          <p:cNvPr id="8" name="Footer Placeholder 7"/>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9" name="Slide Number Placeholder 8"/>
          <p:cNvSpPr>
            <a:spLocks noGrp="1"/>
          </p:cNvSpPr>
          <p:nvPr>
            <p:ph type="sldNum" sz="quarter" idx="12"/>
          </p:nvPr>
        </p:nvSpPr>
        <p:spPr/>
        <p:txBody>
          <a:bodyPr/>
          <a:lstStyle>
            <a:lvl1pPr defTabSz="914400">
              <a:defRPr>
                <a:latin typeface="Arial" panose="020B0604020202020204" pitchFamily="34" charset="0"/>
              </a:defRPr>
            </a:lvl1pPr>
          </a:lstStyle>
          <a:p>
            <a:fld id="{DDEFA123-D288-4B4F-9104-6F0658242D34}" type="slidenum">
              <a:rPr lang="en-US"/>
              <a:pPr/>
              <a:t>‹#›</a:t>
            </a:fld>
            <a:endParaRPr lang="en-US" dirty="0"/>
          </a:p>
        </p:txBody>
      </p:sp>
    </p:spTree>
    <p:extLst>
      <p:ext uri="{BB962C8B-B14F-4D97-AF65-F5344CB8AC3E}">
        <p14:creationId xmlns:p14="http://schemas.microsoft.com/office/powerpoint/2010/main" val="1676669660"/>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D1423E5C-23B9-4C0A-B6F7-23614D68D59A}" type="datetime1">
              <a:rPr lang="en-US" smtClean="0"/>
              <a:t>11/23/2021</a:t>
            </a:fld>
            <a:endParaRPr lang="en-US" dirty="0"/>
          </a:p>
        </p:txBody>
      </p:sp>
      <p:sp>
        <p:nvSpPr>
          <p:cNvPr id="4" name="Footer Placeholder 3"/>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5" name="Slide Number Placeholder 4"/>
          <p:cNvSpPr>
            <a:spLocks noGrp="1"/>
          </p:cNvSpPr>
          <p:nvPr>
            <p:ph type="sldNum" sz="quarter" idx="12"/>
          </p:nvPr>
        </p:nvSpPr>
        <p:spPr/>
        <p:txBody>
          <a:bodyPr/>
          <a:lstStyle>
            <a:lvl1pPr defTabSz="914400">
              <a:defRPr>
                <a:latin typeface="Arial" panose="020B0604020202020204" pitchFamily="34" charset="0"/>
              </a:defRPr>
            </a:lvl1pPr>
          </a:lstStyle>
          <a:p>
            <a:fld id="{1D5EE781-3E43-421A-8DA5-59412900DA7E}" type="slidenum">
              <a:rPr lang="en-US"/>
              <a:pPr/>
              <a:t>‹#›</a:t>
            </a:fld>
            <a:endParaRPr lang="en-US" dirty="0"/>
          </a:p>
        </p:txBody>
      </p:sp>
    </p:spTree>
    <p:extLst>
      <p:ext uri="{BB962C8B-B14F-4D97-AF65-F5344CB8AC3E}">
        <p14:creationId xmlns:p14="http://schemas.microsoft.com/office/powerpoint/2010/main" val="903856183"/>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5A1AE233-7E71-4E41-B43F-F61913A725C7}" type="datetime1">
              <a:rPr lang="en-US" smtClean="0"/>
              <a:t>11/23/2021</a:t>
            </a:fld>
            <a:endParaRPr lang="en-US" dirty="0"/>
          </a:p>
        </p:txBody>
      </p:sp>
      <p:sp>
        <p:nvSpPr>
          <p:cNvPr id="3" name="Footer Placeholder 2"/>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4" name="Slide Number Placeholder 3"/>
          <p:cNvSpPr>
            <a:spLocks noGrp="1"/>
          </p:cNvSpPr>
          <p:nvPr>
            <p:ph type="sldNum" sz="quarter" idx="12"/>
          </p:nvPr>
        </p:nvSpPr>
        <p:spPr/>
        <p:txBody>
          <a:bodyPr/>
          <a:lstStyle>
            <a:lvl1pPr defTabSz="914400">
              <a:defRPr>
                <a:latin typeface="Arial" panose="020B0604020202020204" pitchFamily="34" charset="0"/>
              </a:defRPr>
            </a:lvl1pPr>
          </a:lstStyle>
          <a:p>
            <a:fld id="{E06CF915-AA36-49E0-9E39-0A4A16B798D3}" type="slidenum">
              <a:rPr lang="en-US"/>
              <a:pPr/>
              <a:t>‹#›</a:t>
            </a:fld>
            <a:endParaRPr lang="en-US" dirty="0"/>
          </a:p>
        </p:txBody>
      </p:sp>
    </p:spTree>
    <p:extLst>
      <p:ext uri="{BB962C8B-B14F-4D97-AF65-F5344CB8AC3E}">
        <p14:creationId xmlns:p14="http://schemas.microsoft.com/office/powerpoint/2010/main" val="25264222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p:txBody>
          <a:bodyPr/>
          <a:lstStyle>
            <a:lvl1pPr>
              <a:defRPr>
                <a:latin typeface="Arial" panose="020B0604020202020204" pitchFamily="34" charset="0"/>
              </a:defRPr>
            </a:lvl1pPr>
          </a:lstStyle>
          <a:p>
            <a:fld id="{DFE65A13-FBC1-4595-99B5-A01A1807D128}" type="slidenum">
              <a:rPr lang="en-ZA"/>
              <a:pPr/>
              <a:t>‹#›</a:t>
            </a:fld>
            <a:endParaRPr lang="en-ZA" dirty="0"/>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6" name="Date Placeholder 3"/>
          <p:cNvSpPr>
            <a:spLocks noGrp="1"/>
          </p:cNvSpPr>
          <p:nvPr>
            <p:ph type="dt" sz="half" idx="12"/>
          </p:nvPr>
        </p:nvSpPr>
        <p:spPr/>
        <p:txBody>
          <a:bodyPr/>
          <a:lstStyle>
            <a:lvl1pPr>
              <a:defRPr>
                <a:latin typeface="Arial" charset="0"/>
              </a:defRPr>
            </a:lvl1pPr>
          </a:lstStyle>
          <a:p>
            <a:pPr>
              <a:defRPr/>
            </a:pPr>
            <a:fld id="{71AAA4E7-87D5-4BDD-8686-ACED6126EA4B}" type="datetime1">
              <a:rPr lang="en-US" smtClean="0"/>
              <a:t>11/23/2021</a:t>
            </a:fld>
            <a:endParaRPr lang="en-ZA" dirty="0"/>
          </a:p>
        </p:txBody>
      </p:sp>
    </p:spTree>
    <p:extLst>
      <p:ext uri="{BB962C8B-B14F-4D97-AF65-F5344CB8AC3E}">
        <p14:creationId xmlns:p14="http://schemas.microsoft.com/office/powerpoint/2010/main" val="3386227637"/>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FAEB4708-A544-49D5-85AA-F398AE864DBA}" type="datetime1">
              <a:rPr lang="en-US" smtClean="0"/>
              <a:t>11/23/2021</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E00B343F-45C6-4705-91A8-4416C8528556}" type="slidenum">
              <a:rPr lang="en-US"/>
              <a:pPr/>
              <a:t>‹#›</a:t>
            </a:fld>
            <a:endParaRPr lang="en-US" dirty="0"/>
          </a:p>
        </p:txBody>
      </p:sp>
    </p:spTree>
    <p:extLst>
      <p:ext uri="{BB962C8B-B14F-4D97-AF65-F5344CB8AC3E}">
        <p14:creationId xmlns:p14="http://schemas.microsoft.com/office/powerpoint/2010/main" val="2261518097"/>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D245602D-76CE-4C08-AD02-089A40DB9FB0}" type="datetime1">
              <a:rPr lang="en-US" smtClean="0"/>
              <a:t>11/23/2021</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5821AF2A-7DFF-41CA-998E-11F39A2C96A3}" type="slidenum">
              <a:rPr lang="en-US"/>
              <a:pPr/>
              <a:t>‹#›</a:t>
            </a:fld>
            <a:endParaRPr lang="en-US" dirty="0"/>
          </a:p>
        </p:txBody>
      </p:sp>
    </p:spTree>
    <p:extLst>
      <p:ext uri="{BB962C8B-B14F-4D97-AF65-F5344CB8AC3E}">
        <p14:creationId xmlns:p14="http://schemas.microsoft.com/office/powerpoint/2010/main" val="391484739"/>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DA9E0021-130C-4C8E-A89C-6FEC4A68FE0B}" type="datetime1">
              <a:rPr lang="en-US" smtClean="0"/>
              <a:t>11/23/2021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DE0D3034-60F5-408D-874C-C146C6CD6E33}" type="slidenum">
              <a:rPr lang="en-US"/>
              <a:pPr/>
              <a:t>‹#›</a:t>
            </a:fld>
            <a:endParaRPr lang="en-US" dirty="0"/>
          </a:p>
        </p:txBody>
      </p:sp>
    </p:spTree>
    <p:extLst>
      <p:ext uri="{BB962C8B-B14F-4D97-AF65-F5344CB8AC3E}">
        <p14:creationId xmlns:p14="http://schemas.microsoft.com/office/powerpoint/2010/main" val="3751945494"/>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C6D6520A-7934-4DE9-96B5-C45452CCFEB2}" type="datetime1">
              <a:rPr lang="en-US" smtClean="0"/>
              <a:t>11/23/2021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9117F488-DF84-4B38-8C71-100F6E9D8452}" type="slidenum">
              <a:rPr lang="en-US"/>
              <a:pPr/>
              <a:t>‹#›</a:t>
            </a:fld>
            <a:endParaRPr lang="en-US" dirty="0"/>
          </a:p>
        </p:txBody>
      </p:sp>
    </p:spTree>
    <p:extLst>
      <p:ext uri="{BB962C8B-B14F-4D97-AF65-F5344CB8AC3E}">
        <p14:creationId xmlns:p14="http://schemas.microsoft.com/office/powerpoint/2010/main" val="559552287"/>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19835743-A26F-4D8A-9C51-B7D12E518DAF}" type="datetime1">
              <a:rPr lang="en-US" smtClean="0"/>
              <a:t>11/23/2021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83D8ACD5-020F-40AF-AB30-2A132A7330DB}" type="slidenum">
              <a:rPr lang="en-US"/>
              <a:pPr/>
              <a:t>‹#›</a:t>
            </a:fld>
            <a:endParaRPr lang="en-US" dirty="0"/>
          </a:p>
        </p:txBody>
      </p:sp>
    </p:spTree>
    <p:extLst>
      <p:ext uri="{BB962C8B-B14F-4D97-AF65-F5344CB8AC3E}">
        <p14:creationId xmlns:p14="http://schemas.microsoft.com/office/powerpoint/2010/main" val="126429636"/>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B80A3B05-9DD5-4D51-B63C-9E7211F57814}" type="datetime1">
              <a:rPr lang="en-US" smtClean="0"/>
              <a:t>11/23/2021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C71A151F-ED73-496C-9CC0-A3F9046BC38A}" type="slidenum">
              <a:rPr lang="en-US"/>
              <a:pPr/>
              <a:t>‹#›</a:t>
            </a:fld>
            <a:endParaRPr lang="en-US" dirty="0"/>
          </a:p>
        </p:txBody>
      </p:sp>
    </p:spTree>
    <p:extLst>
      <p:ext uri="{BB962C8B-B14F-4D97-AF65-F5344CB8AC3E}">
        <p14:creationId xmlns:p14="http://schemas.microsoft.com/office/powerpoint/2010/main" val="2638805008"/>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F7FB5892-9583-43C2-8FE3-843C9280005B}" type="datetime1">
              <a:rPr lang="en-US" smtClean="0"/>
              <a:t>11/23/2021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A8A13E31-5465-4AEC-8A7C-9C824777BD96}" type="slidenum">
              <a:rPr lang="en-US"/>
              <a:pPr/>
              <a:t>‹#›</a:t>
            </a:fld>
            <a:endParaRPr lang="en-US" dirty="0"/>
          </a:p>
        </p:txBody>
      </p:sp>
    </p:spTree>
    <p:extLst>
      <p:ext uri="{BB962C8B-B14F-4D97-AF65-F5344CB8AC3E}">
        <p14:creationId xmlns:p14="http://schemas.microsoft.com/office/powerpoint/2010/main" val="1116546870"/>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B8857A27-4B86-4D38-B4D3-8B542EF67E60}" type="datetime1">
              <a:rPr lang="en-US" smtClean="0"/>
              <a:t>11/23/2021</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3F4D319F-AF2A-46FA-AEAD-0C9377FE6D5B}" type="slidenum">
              <a:rPr lang="en-US"/>
              <a:pPr/>
              <a:t>‹#›</a:t>
            </a:fld>
            <a:endParaRPr lang="en-US" dirty="0"/>
          </a:p>
        </p:txBody>
      </p:sp>
    </p:spTree>
    <p:extLst>
      <p:ext uri="{BB962C8B-B14F-4D97-AF65-F5344CB8AC3E}">
        <p14:creationId xmlns:p14="http://schemas.microsoft.com/office/powerpoint/2010/main" val="3574267668"/>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87C36C89-11CA-4519-9009-4315983018FE}" type="datetime1">
              <a:rPr lang="en-US" smtClean="0"/>
              <a:t>11/23/2021</a:t>
            </a:fld>
            <a:endParaRPr lang="en-US" dirty="0"/>
          </a:p>
        </p:txBody>
      </p:sp>
      <p:sp>
        <p:nvSpPr>
          <p:cNvPr id="8" name="Footer Placeholder 7"/>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9" name="Slide Number Placeholder 8"/>
          <p:cNvSpPr>
            <a:spLocks noGrp="1"/>
          </p:cNvSpPr>
          <p:nvPr>
            <p:ph type="sldNum" sz="quarter" idx="12"/>
          </p:nvPr>
        </p:nvSpPr>
        <p:spPr/>
        <p:txBody>
          <a:bodyPr/>
          <a:lstStyle>
            <a:lvl1pPr defTabSz="914400">
              <a:defRPr>
                <a:latin typeface="Arial" panose="020B0604020202020204" pitchFamily="34" charset="0"/>
              </a:defRPr>
            </a:lvl1pPr>
          </a:lstStyle>
          <a:p>
            <a:fld id="{6CDFC3E5-8732-497E-A9AC-0E2625594F8C}" type="slidenum">
              <a:rPr lang="en-US"/>
              <a:pPr/>
              <a:t>‹#›</a:t>
            </a:fld>
            <a:endParaRPr lang="en-US" dirty="0"/>
          </a:p>
        </p:txBody>
      </p:sp>
    </p:spTree>
    <p:extLst>
      <p:ext uri="{BB962C8B-B14F-4D97-AF65-F5344CB8AC3E}">
        <p14:creationId xmlns:p14="http://schemas.microsoft.com/office/powerpoint/2010/main" val="2219717581"/>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91C5B339-F5D1-4B41-BCF0-12BC0534940C}" type="datetime1">
              <a:rPr lang="en-US" smtClean="0"/>
              <a:t>11/23/2021</a:t>
            </a:fld>
            <a:endParaRPr lang="en-US" dirty="0"/>
          </a:p>
        </p:txBody>
      </p:sp>
      <p:sp>
        <p:nvSpPr>
          <p:cNvPr id="4" name="Footer Placeholder 3"/>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5" name="Slide Number Placeholder 4"/>
          <p:cNvSpPr>
            <a:spLocks noGrp="1"/>
          </p:cNvSpPr>
          <p:nvPr>
            <p:ph type="sldNum" sz="quarter" idx="12"/>
          </p:nvPr>
        </p:nvSpPr>
        <p:spPr/>
        <p:txBody>
          <a:bodyPr/>
          <a:lstStyle>
            <a:lvl1pPr defTabSz="914400">
              <a:defRPr>
                <a:latin typeface="Arial" panose="020B0604020202020204" pitchFamily="34" charset="0"/>
              </a:defRPr>
            </a:lvl1pPr>
          </a:lstStyle>
          <a:p>
            <a:fld id="{1DF6B06B-FED8-42DA-9FF8-37C67E59925B}" type="slidenum">
              <a:rPr lang="en-US"/>
              <a:pPr/>
              <a:t>‹#›</a:t>
            </a:fld>
            <a:endParaRPr lang="en-US" dirty="0"/>
          </a:p>
        </p:txBody>
      </p:sp>
    </p:spTree>
    <p:extLst>
      <p:ext uri="{BB962C8B-B14F-4D97-AF65-F5344CB8AC3E}">
        <p14:creationId xmlns:p14="http://schemas.microsoft.com/office/powerpoint/2010/main" val="37540575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p:txBody>
          <a:bodyPr/>
          <a:lstStyle>
            <a:lvl1pPr>
              <a:defRPr>
                <a:latin typeface="Arial" panose="020B0604020202020204" pitchFamily="34" charset="0"/>
              </a:defRPr>
            </a:lvl1pPr>
          </a:lstStyle>
          <a:p>
            <a:fld id="{00F58E50-250D-4AAA-8F13-1BC120EF3BC5}" type="slidenum">
              <a:rPr lang="en-ZA"/>
              <a:pPr/>
              <a:t>‹#›</a:t>
            </a:fld>
            <a:endParaRPr lang="en-ZA" dirty="0"/>
          </a:p>
        </p:txBody>
      </p:sp>
      <p:sp>
        <p:nvSpPr>
          <p:cNvPr id="6"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7" name="Date Placeholder 3"/>
          <p:cNvSpPr>
            <a:spLocks noGrp="1"/>
          </p:cNvSpPr>
          <p:nvPr>
            <p:ph type="dt" sz="half" idx="12"/>
          </p:nvPr>
        </p:nvSpPr>
        <p:spPr/>
        <p:txBody>
          <a:bodyPr/>
          <a:lstStyle>
            <a:lvl1pPr>
              <a:defRPr>
                <a:latin typeface="Arial" charset="0"/>
              </a:defRPr>
            </a:lvl1pPr>
          </a:lstStyle>
          <a:p>
            <a:pPr>
              <a:defRPr/>
            </a:pPr>
            <a:fld id="{92879DB2-DC45-4295-80B1-3F8D71FEAC96}" type="datetime1">
              <a:rPr lang="en-US" smtClean="0"/>
              <a:t>11/23/2021</a:t>
            </a:fld>
            <a:endParaRPr lang="en-ZA" dirty="0"/>
          </a:p>
        </p:txBody>
      </p:sp>
    </p:spTree>
    <p:extLst>
      <p:ext uri="{BB962C8B-B14F-4D97-AF65-F5344CB8AC3E}">
        <p14:creationId xmlns:p14="http://schemas.microsoft.com/office/powerpoint/2010/main" val="858293229"/>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72995EDE-25E1-471E-BC73-F12DB0E9A7BC}" type="datetime1">
              <a:rPr lang="en-US" smtClean="0"/>
              <a:t>11/23/2021</a:t>
            </a:fld>
            <a:endParaRPr lang="en-US" dirty="0"/>
          </a:p>
        </p:txBody>
      </p:sp>
      <p:sp>
        <p:nvSpPr>
          <p:cNvPr id="3" name="Footer Placeholder 2"/>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4" name="Slide Number Placeholder 3"/>
          <p:cNvSpPr>
            <a:spLocks noGrp="1"/>
          </p:cNvSpPr>
          <p:nvPr>
            <p:ph type="sldNum" sz="quarter" idx="12"/>
          </p:nvPr>
        </p:nvSpPr>
        <p:spPr/>
        <p:txBody>
          <a:bodyPr/>
          <a:lstStyle>
            <a:lvl1pPr defTabSz="914400">
              <a:defRPr>
                <a:latin typeface="Arial" panose="020B0604020202020204" pitchFamily="34" charset="0"/>
              </a:defRPr>
            </a:lvl1pPr>
          </a:lstStyle>
          <a:p>
            <a:fld id="{69DD7D10-7AA0-44BA-8C2C-FD6030C85AA3}" type="slidenum">
              <a:rPr lang="en-US"/>
              <a:pPr/>
              <a:t>‹#›</a:t>
            </a:fld>
            <a:endParaRPr lang="en-US" dirty="0"/>
          </a:p>
        </p:txBody>
      </p:sp>
    </p:spTree>
    <p:extLst>
      <p:ext uri="{BB962C8B-B14F-4D97-AF65-F5344CB8AC3E}">
        <p14:creationId xmlns:p14="http://schemas.microsoft.com/office/powerpoint/2010/main" val="1640109405"/>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B9609BD1-A7AC-4A40-B863-0A67754B7264}" type="datetime1">
              <a:rPr lang="en-US" smtClean="0"/>
              <a:t>11/23/2021</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96055358-39AE-443B-914A-5C7839235088}" type="slidenum">
              <a:rPr lang="en-US"/>
              <a:pPr/>
              <a:t>‹#›</a:t>
            </a:fld>
            <a:endParaRPr lang="en-US" dirty="0"/>
          </a:p>
        </p:txBody>
      </p:sp>
    </p:spTree>
    <p:extLst>
      <p:ext uri="{BB962C8B-B14F-4D97-AF65-F5344CB8AC3E}">
        <p14:creationId xmlns:p14="http://schemas.microsoft.com/office/powerpoint/2010/main" val="3409020759"/>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35F188D4-5BC2-43D8-99FC-DCE0ACB9034C}" type="datetime1">
              <a:rPr lang="en-US" smtClean="0"/>
              <a:t>11/23/2021</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B04183A0-8010-473A-B223-CD3A74836E1B}" type="slidenum">
              <a:rPr lang="en-US"/>
              <a:pPr/>
              <a:t>‹#›</a:t>
            </a:fld>
            <a:endParaRPr lang="en-US" dirty="0"/>
          </a:p>
        </p:txBody>
      </p:sp>
    </p:spTree>
    <p:extLst>
      <p:ext uri="{BB962C8B-B14F-4D97-AF65-F5344CB8AC3E}">
        <p14:creationId xmlns:p14="http://schemas.microsoft.com/office/powerpoint/2010/main" val="1788976220"/>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3458C54C-2949-4449-A937-C6CB97BB0099}" type="datetime1">
              <a:rPr lang="en-US" smtClean="0"/>
              <a:t>11/23/2021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C69E39A8-BDA4-47FF-B20D-0F926298ED73}" type="slidenum">
              <a:rPr lang="en-US"/>
              <a:pPr/>
              <a:t>‹#›</a:t>
            </a:fld>
            <a:endParaRPr lang="en-US" dirty="0"/>
          </a:p>
        </p:txBody>
      </p:sp>
    </p:spTree>
    <p:extLst>
      <p:ext uri="{BB962C8B-B14F-4D97-AF65-F5344CB8AC3E}">
        <p14:creationId xmlns:p14="http://schemas.microsoft.com/office/powerpoint/2010/main" val="1982563672"/>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E0133780-850D-4982-B4BC-2E106E5480B3}" type="datetime1">
              <a:rPr lang="en-US" smtClean="0"/>
              <a:t>11/23/2021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64A79421-69AC-4AC1-AA93-00A315F77E59}" type="slidenum">
              <a:rPr lang="en-US"/>
              <a:pPr/>
              <a:t>‹#›</a:t>
            </a:fld>
            <a:endParaRPr lang="en-US" dirty="0"/>
          </a:p>
        </p:txBody>
      </p:sp>
    </p:spTree>
    <p:extLst>
      <p:ext uri="{BB962C8B-B14F-4D97-AF65-F5344CB8AC3E}">
        <p14:creationId xmlns:p14="http://schemas.microsoft.com/office/powerpoint/2010/main" val="3261090562"/>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Rectangle 4"/>
          <p:cNvSpPr>
            <a:spLocks noGrp="1" noChangeArrowheads="1"/>
          </p:cNvSpPr>
          <p:nvPr>
            <p:ph type="ftr" sz="quarter" idx="10"/>
          </p:nvPr>
        </p:nvSpPr>
        <p:spPr>
          <a:xfrm>
            <a:off x="2555875" y="4941888"/>
            <a:ext cx="2895600" cy="457200"/>
          </a:xfrm>
        </p:spPr>
        <p:txBody>
          <a:bodyPr/>
          <a:lstStyle>
            <a:lvl1pPr>
              <a:defRPr>
                <a:effectLst/>
              </a:defRPr>
            </a:lvl1pPr>
          </a:lstStyle>
          <a:p>
            <a:pPr>
              <a:defRPr/>
            </a:pPr>
            <a:endParaRPr lang="en-US" dirty="0"/>
          </a:p>
        </p:txBody>
      </p:sp>
      <p:sp>
        <p:nvSpPr>
          <p:cNvPr id="5" name="Rectangle 5"/>
          <p:cNvSpPr>
            <a:spLocks noGrp="1" noChangeArrowheads="1"/>
          </p:cNvSpPr>
          <p:nvPr>
            <p:ph type="sldNum" sz="quarter" idx="11"/>
          </p:nvPr>
        </p:nvSpPr>
        <p:spPr/>
        <p:txBody>
          <a:bodyPr/>
          <a:lstStyle>
            <a:lvl1pPr>
              <a:defRPr/>
            </a:lvl1pPr>
          </a:lstStyle>
          <a:p>
            <a:fld id="{5A92A160-9967-4A84-AC28-11DA4E771810}" type="slidenum">
              <a:rPr lang="en-US"/>
              <a:pPr/>
              <a:t>‹#›</a:t>
            </a:fld>
            <a:endParaRPr lang="en-US" dirty="0"/>
          </a:p>
        </p:txBody>
      </p:sp>
    </p:spTree>
    <p:extLst>
      <p:ext uri="{BB962C8B-B14F-4D97-AF65-F5344CB8AC3E}">
        <p14:creationId xmlns:p14="http://schemas.microsoft.com/office/powerpoint/2010/main" val="1798892580"/>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5"/>
          <p:cNvSpPr>
            <a:spLocks noGrp="1" noChangeArrowheads="1"/>
          </p:cNvSpPr>
          <p:nvPr>
            <p:ph type="sldNum" sz="quarter" idx="11"/>
          </p:nvPr>
        </p:nvSpPr>
        <p:spPr>
          <a:ln/>
        </p:spPr>
        <p:txBody>
          <a:bodyPr/>
          <a:lstStyle>
            <a:lvl1pPr>
              <a:defRPr/>
            </a:lvl1pPr>
          </a:lstStyle>
          <a:p>
            <a:fld id="{6C19682F-4A62-4D93-B2D0-F282E2C63856}" type="slidenum">
              <a:rPr lang="en-US"/>
              <a:pPr/>
              <a:t>‹#›</a:t>
            </a:fld>
            <a:endParaRPr lang="en-US" dirty="0"/>
          </a:p>
        </p:txBody>
      </p:sp>
    </p:spTree>
    <p:extLst>
      <p:ext uri="{BB962C8B-B14F-4D97-AF65-F5344CB8AC3E}">
        <p14:creationId xmlns:p14="http://schemas.microsoft.com/office/powerpoint/2010/main" val="2912243082"/>
      </p:ext>
    </p:extLst>
  </p:cSld>
  <p:clrMapOvr>
    <a:masterClrMapping/>
  </p:clrMapOvr>
  <p:timing>
    <p:tnLst>
      <p:par>
        <p:cTn id="1" dur="indefinite" restart="never" nodeType="tmRoot"/>
      </p:par>
    </p:tnLst>
  </p:timing>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5"/>
          <p:cNvSpPr>
            <a:spLocks noGrp="1" noChangeArrowheads="1"/>
          </p:cNvSpPr>
          <p:nvPr>
            <p:ph type="sldNum" sz="quarter" idx="11"/>
          </p:nvPr>
        </p:nvSpPr>
        <p:spPr>
          <a:ln/>
        </p:spPr>
        <p:txBody>
          <a:bodyPr/>
          <a:lstStyle>
            <a:lvl1pPr>
              <a:defRPr/>
            </a:lvl1pPr>
          </a:lstStyle>
          <a:p>
            <a:fld id="{D9F47973-3EE4-4A3D-91F1-EE37E8AD4412}" type="slidenum">
              <a:rPr lang="en-US"/>
              <a:pPr/>
              <a:t>‹#›</a:t>
            </a:fld>
            <a:endParaRPr lang="en-US" dirty="0"/>
          </a:p>
        </p:txBody>
      </p:sp>
    </p:spTree>
    <p:extLst>
      <p:ext uri="{BB962C8B-B14F-4D97-AF65-F5344CB8AC3E}">
        <p14:creationId xmlns:p14="http://schemas.microsoft.com/office/powerpoint/2010/main" val="1965841286"/>
      </p:ext>
    </p:extLst>
  </p:cSld>
  <p:clrMapOvr>
    <a:masterClrMapping/>
  </p:clrMapOvr>
  <p:timing>
    <p:tnLst>
      <p:par>
        <p:cTn id="1" dur="indefinite" restart="never" nodeType="tmRoot"/>
      </p:par>
    </p:tnLst>
  </p:timing>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5"/>
          <p:cNvSpPr>
            <a:spLocks noGrp="1" noChangeArrowheads="1"/>
          </p:cNvSpPr>
          <p:nvPr>
            <p:ph type="sldNum" sz="quarter" idx="11"/>
          </p:nvPr>
        </p:nvSpPr>
        <p:spPr>
          <a:ln/>
        </p:spPr>
        <p:txBody>
          <a:bodyPr/>
          <a:lstStyle>
            <a:lvl1pPr>
              <a:defRPr/>
            </a:lvl1pPr>
          </a:lstStyle>
          <a:p>
            <a:fld id="{85FE2407-5C7E-403F-A15F-80D262614D91}" type="slidenum">
              <a:rPr lang="en-US"/>
              <a:pPr/>
              <a:t>‹#›</a:t>
            </a:fld>
            <a:endParaRPr lang="en-US" dirty="0"/>
          </a:p>
        </p:txBody>
      </p:sp>
    </p:spTree>
    <p:extLst>
      <p:ext uri="{BB962C8B-B14F-4D97-AF65-F5344CB8AC3E}">
        <p14:creationId xmlns:p14="http://schemas.microsoft.com/office/powerpoint/2010/main" val="4266780678"/>
      </p:ext>
    </p:extLst>
  </p:cSld>
  <p:clrMapOvr>
    <a:masterClrMapping/>
  </p:clrMapOvr>
  <p:timing>
    <p:tnLst>
      <p:par>
        <p:cTn id="1" dur="indefinite" restart="never" nodeType="tmRoot"/>
      </p:par>
    </p:tnLst>
  </p:timing>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8" name="Rectangle 5"/>
          <p:cNvSpPr>
            <a:spLocks noGrp="1" noChangeArrowheads="1"/>
          </p:cNvSpPr>
          <p:nvPr>
            <p:ph type="sldNum" sz="quarter" idx="11"/>
          </p:nvPr>
        </p:nvSpPr>
        <p:spPr>
          <a:ln/>
        </p:spPr>
        <p:txBody>
          <a:bodyPr/>
          <a:lstStyle>
            <a:lvl1pPr>
              <a:defRPr/>
            </a:lvl1pPr>
          </a:lstStyle>
          <a:p>
            <a:fld id="{50DC033C-BD84-40CB-98DA-A92CD58B6424}" type="slidenum">
              <a:rPr lang="en-US"/>
              <a:pPr/>
              <a:t>‹#›</a:t>
            </a:fld>
            <a:endParaRPr lang="en-US" dirty="0"/>
          </a:p>
        </p:txBody>
      </p:sp>
    </p:spTree>
    <p:extLst>
      <p:ext uri="{BB962C8B-B14F-4D97-AF65-F5344CB8AC3E}">
        <p14:creationId xmlns:p14="http://schemas.microsoft.com/office/powerpoint/2010/main" val="178573298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p:txBody>
          <a:bodyPr/>
          <a:lstStyle>
            <a:lvl1pPr>
              <a:defRPr>
                <a:latin typeface="Arial" panose="020B0604020202020204" pitchFamily="34" charset="0"/>
              </a:defRPr>
            </a:lvl1pPr>
          </a:lstStyle>
          <a:p>
            <a:fld id="{09F750F2-7D9D-4F6F-B053-AF83423047F4}" type="slidenum">
              <a:rPr lang="en-ZA"/>
              <a:pPr/>
              <a:t>‹#›</a:t>
            </a:fld>
            <a:endParaRPr lang="en-ZA" dirty="0"/>
          </a:p>
        </p:txBody>
      </p:sp>
      <p:sp>
        <p:nvSpPr>
          <p:cNvPr id="8"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9" name="Date Placeholder 3"/>
          <p:cNvSpPr>
            <a:spLocks noGrp="1"/>
          </p:cNvSpPr>
          <p:nvPr>
            <p:ph type="dt" sz="half" idx="12"/>
          </p:nvPr>
        </p:nvSpPr>
        <p:spPr/>
        <p:txBody>
          <a:bodyPr/>
          <a:lstStyle>
            <a:lvl1pPr>
              <a:defRPr>
                <a:latin typeface="Arial" charset="0"/>
              </a:defRPr>
            </a:lvl1pPr>
          </a:lstStyle>
          <a:p>
            <a:pPr>
              <a:defRPr/>
            </a:pPr>
            <a:fld id="{B5FB1DDF-34B2-4DA2-AEEA-0A7FBB9FD040}" type="datetime1">
              <a:rPr lang="en-US" smtClean="0"/>
              <a:t>11/23/2021</a:t>
            </a:fld>
            <a:endParaRPr lang="en-ZA" dirty="0"/>
          </a:p>
        </p:txBody>
      </p:sp>
    </p:spTree>
    <p:extLst>
      <p:ext uri="{BB962C8B-B14F-4D97-AF65-F5344CB8AC3E}">
        <p14:creationId xmlns:p14="http://schemas.microsoft.com/office/powerpoint/2010/main" val="3546363155"/>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4" name="Rectangle 5"/>
          <p:cNvSpPr>
            <a:spLocks noGrp="1" noChangeArrowheads="1"/>
          </p:cNvSpPr>
          <p:nvPr>
            <p:ph type="sldNum" sz="quarter" idx="11"/>
          </p:nvPr>
        </p:nvSpPr>
        <p:spPr>
          <a:ln/>
        </p:spPr>
        <p:txBody>
          <a:bodyPr/>
          <a:lstStyle>
            <a:lvl1pPr>
              <a:defRPr/>
            </a:lvl1pPr>
          </a:lstStyle>
          <a:p>
            <a:fld id="{5D403250-98C8-4867-BDF8-CC6485D141BE}" type="slidenum">
              <a:rPr lang="en-US"/>
              <a:pPr/>
              <a:t>‹#›</a:t>
            </a:fld>
            <a:endParaRPr lang="en-US" dirty="0"/>
          </a:p>
        </p:txBody>
      </p:sp>
    </p:spTree>
    <p:extLst>
      <p:ext uri="{BB962C8B-B14F-4D97-AF65-F5344CB8AC3E}">
        <p14:creationId xmlns:p14="http://schemas.microsoft.com/office/powerpoint/2010/main" val="1377345728"/>
      </p:ext>
    </p:extLst>
  </p:cSld>
  <p:clrMapOvr>
    <a:masterClrMapping/>
  </p:clrMapOvr>
  <p:timing>
    <p:tnLst>
      <p:par>
        <p:cTn id="1" dur="indefinite" restart="never" nodeType="tmRoot"/>
      </p:par>
    </p:tnLst>
  </p:timing>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3" name="Rectangle 5"/>
          <p:cNvSpPr>
            <a:spLocks noGrp="1" noChangeArrowheads="1"/>
          </p:cNvSpPr>
          <p:nvPr>
            <p:ph type="sldNum" sz="quarter" idx="11"/>
          </p:nvPr>
        </p:nvSpPr>
        <p:spPr>
          <a:ln/>
        </p:spPr>
        <p:txBody>
          <a:bodyPr/>
          <a:lstStyle>
            <a:lvl1pPr>
              <a:defRPr/>
            </a:lvl1pPr>
          </a:lstStyle>
          <a:p>
            <a:fld id="{3AD4535C-F2DE-4C88-B214-A532D91C3145}" type="slidenum">
              <a:rPr lang="en-US"/>
              <a:pPr/>
              <a:t>‹#›</a:t>
            </a:fld>
            <a:endParaRPr lang="en-US" dirty="0"/>
          </a:p>
        </p:txBody>
      </p:sp>
    </p:spTree>
    <p:extLst>
      <p:ext uri="{BB962C8B-B14F-4D97-AF65-F5344CB8AC3E}">
        <p14:creationId xmlns:p14="http://schemas.microsoft.com/office/powerpoint/2010/main" val="1724071974"/>
      </p:ext>
    </p:extLst>
  </p:cSld>
  <p:clrMapOvr>
    <a:masterClrMapping/>
  </p:clrMapOvr>
  <p:timing>
    <p:tnLst>
      <p:par>
        <p:cTn id="1" dur="indefinite" restart="never" nodeType="tmRoot"/>
      </p:par>
    </p:tnLst>
  </p:timing>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5"/>
          <p:cNvSpPr>
            <a:spLocks noGrp="1" noChangeArrowheads="1"/>
          </p:cNvSpPr>
          <p:nvPr>
            <p:ph type="sldNum" sz="quarter" idx="11"/>
          </p:nvPr>
        </p:nvSpPr>
        <p:spPr>
          <a:ln/>
        </p:spPr>
        <p:txBody>
          <a:bodyPr/>
          <a:lstStyle>
            <a:lvl1pPr>
              <a:defRPr/>
            </a:lvl1pPr>
          </a:lstStyle>
          <a:p>
            <a:fld id="{F45E7F66-209A-43F0-9B1A-BC8AC705E496}" type="slidenum">
              <a:rPr lang="en-US"/>
              <a:pPr/>
              <a:t>‹#›</a:t>
            </a:fld>
            <a:endParaRPr lang="en-US" dirty="0"/>
          </a:p>
        </p:txBody>
      </p:sp>
    </p:spTree>
    <p:extLst>
      <p:ext uri="{BB962C8B-B14F-4D97-AF65-F5344CB8AC3E}">
        <p14:creationId xmlns:p14="http://schemas.microsoft.com/office/powerpoint/2010/main" val="2193667092"/>
      </p:ext>
    </p:extLst>
  </p:cSld>
  <p:clrMapOvr>
    <a:masterClrMapping/>
  </p:clrMapOvr>
  <p:timing>
    <p:tnLst>
      <p:par>
        <p:cTn id="1" dur="indefinite" restart="never" nodeType="tmRoot"/>
      </p:par>
    </p:tnLst>
  </p:timing>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Z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5"/>
          <p:cNvSpPr>
            <a:spLocks noGrp="1" noChangeArrowheads="1"/>
          </p:cNvSpPr>
          <p:nvPr>
            <p:ph type="sldNum" sz="quarter" idx="11"/>
          </p:nvPr>
        </p:nvSpPr>
        <p:spPr>
          <a:ln/>
        </p:spPr>
        <p:txBody>
          <a:bodyPr/>
          <a:lstStyle>
            <a:lvl1pPr>
              <a:defRPr/>
            </a:lvl1pPr>
          </a:lstStyle>
          <a:p>
            <a:fld id="{99C99825-7BA7-49B5-AAC7-F9E70A2BD66E}" type="slidenum">
              <a:rPr lang="en-US"/>
              <a:pPr/>
              <a:t>‹#›</a:t>
            </a:fld>
            <a:endParaRPr lang="en-US" dirty="0"/>
          </a:p>
        </p:txBody>
      </p:sp>
    </p:spTree>
    <p:extLst>
      <p:ext uri="{BB962C8B-B14F-4D97-AF65-F5344CB8AC3E}">
        <p14:creationId xmlns:p14="http://schemas.microsoft.com/office/powerpoint/2010/main" val="520878664"/>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5"/>
          <p:cNvSpPr>
            <a:spLocks noGrp="1" noChangeArrowheads="1"/>
          </p:cNvSpPr>
          <p:nvPr>
            <p:ph type="sldNum" sz="quarter" idx="11"/>
          </p:nvPr>
        </p:nvSpPr>
        <p:spPr>
          <a:ln/>
        </p:spPr>
        <p:txBody>
          <a:bodyPr/>
          <a:lstStyle>
            <a:lvl1pPr>
              <a:defRPr/>
            </a:lvl1pPr>
          </a:lstStyle>
          <a:p>
            <a:fld id="{0C8145EA-A434-4660-8BFB-F27BC297E8F0}" type="slidenum">
              <a:rPr lang="en-US"/>
              <a:pPr/>
              <a:t>‹#›</a:t>
            </a:fld>
            <a:endParaRPr lang="en-US" dirty="0"/>
          </a:p>
        </p:txBody>
      </p:sp>
    </p:spTree>
    <p:extLst>
      <p:ext uri="{BB962C8B-B14F-4D97-AF65-F5344CB8AC3E}">
        <p14:creationId xmlns:p14="http://schemas.microsoft.com/office/powerpoint/2010/main" val="4246667740"/>
      </p:ext>
    </p:extLst>
  </p:cSld>
  <p:clrMapOvr>
    <a:masterClrMapping/>
  </p:clrMapOvr>
  <p:timing>
    <p:tnLst>
      <p:par>
        <p:cTn id="1" dur="indefinite" restart="never" nodeType="tmRoot"/>
      </p:par>
    </p:tnLst>
  </p:timing>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1625"/>
            <a:ext cx="1943100" cy="579437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85800" y="301625"/>
            <a:ext cx="5676900" cy="5794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5"/>
          <p:cNvSpPr>
            <a:spLocks noGrp="1" noChangeArrowheads="1"/>
          </p:cNvSpPr>
          <p:nvPr>
            <p:ph type="sldNum" sz="quarter" idx="11"/>
          </p:nvPr>
        </p:nvSpPr>
        <p:spPr>
          <a:ln/>
        </p:spPr>
        <p:txBody>
          <a:bodyPr/>
          <a:lstStyle>
            <a:lvl1pPr>
              <a:defRPr/>
            </a:lvl1pPr>
          </a:lstStyle>
          <a:p>
            <a:fld id="{E186E73C-4795-4B75-BBF2-B714DC37964C}" type="slidenum">
              <a:rPr lang="en-US"/>
              <a:pPr/>
              <a:t>‹#›</a:t>
            </a:fld>
            <a:endParaRPr lang="en-US" dirty="0"/>
          </a:p>
        </p:txBody>
      </p:sp>
    </p:spTree>
    <p:extLst>
      <p:ext uri="{BB962C8B-B14F-4D97-AF65-F5344CB8AC3E}">
        <p14:creationId xmlns:p14="http://schemas.microsoft.com/office/powerpoint/2010/main" val="1473715070"/>
      </p:ext>
    </p:extLst>
  </p:cSld>
  <p:clrMapOvr>
    <a:masterClrMapping/>
  </p:clrMapOvr>
  <p:timing>
    <p:tnLst>
      <p:par>
        <p:cTn id="1" dur="indefinite" restart="never" nodeType="tmRoot"/>
      </p:par>
    </p:tnLst>
  </p:timing>
</p:sldLayout>
</file>

<file path=ppt/slideLayouts/slideLayout16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67CBA67D-89D6-475A-93C3-906FE390CC1D}" type="datetime1">
              <a:rPr lang="en-US" smtClean="0"/>
              <a:t>11/23/2021</a:t>
            </a:fld>
            <a:endParaRPr lang="en-ZA" dirty="0"/>
          </a:p>
        </p:txBody>
      </p:sp>
      <p:sp>
        <p:nvSpPr>
          <p:cNvPr id="5" name="Footer Placeholder 4"/>
          <p:cNvSpPr>
            <a:spLocks noGrp="1"/>
          </p:cNvSpPr>
          <p:nvPr>
            <p:ph type="ftr" sz="quarter" idx="11"/>
          </p:nvPr>
        </p:nvSpPr>
        <p:spPr/>
        <p:txBody>
          <a:bodyPr/>
          <a:lstStyle/>
          <a:p>
            <a:pPr>
              <a:defRPr/>
            </a:pPr>
            <a:endParaRPr lang="en-ZA" dirty="0"/>
          </a:p>
        </p:txBody>
      </p:sp>
      <p:sp>
        <p:nvSpPr>
          <p:cNvPr id="6" name="Slide Number Placeholder 5"/>
          <p:cNvSpPr>
            <a:spLocks noGrp="1"/>
          </p:cNvSpPr>
          <p:nvPr>
            <p:ph type="sldNum" sz="quarter" idx="12"/>
          </p:nvPr>
        </p:nvSpPr>
        <p:spPr/>
        <p:txBody>
          <a:bodyPr/>
          <a:lstStyle/>
          <a:p>
            <a:fld id="{217B08FF-9546-4490-BF55-799C6C27B4A3}" type="slidenum">
              <a:rPr lang="en-ZA" smtClean="0"/>
              <a:pPr/>
              <a:t>‹#›</a:t>
            </a:fld>
            <a:endParaRPr lang="en-ZA"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stretch>
            <a:fillRect/>
          </a:stretch>
        </p:blipFill>
        <p:spPr>
          <a:xfrm>
            <a:off x="6732240" y="44657"/>
            <a:ext cx="2211545" cy="701222"/>
          </a:xfrm>
          <a:prstGeom prst="rect">
            <a:avLst/>
          </a:prstGeom>
        </p:spPr>
      </p:pic>
      <p:pic>
        <p:nvPicPr>
          <p:cNvPr id="11" name="Picture 10"/>
          <p:cNvPicPr>
            <a:picLocks noChangeAspect="1"/>
          </p:cNvPicPr>
          <p:nvPr userDrawn="1"/>
        </p:nvPicPr>
        <p:blipFill>
          <a:blip r:embed="rId3"/>
          <a:stretch>
            <a:fillRect/>
          </a:stretch>
        </p:blipFill>
        <p:spPr>
          <a:xfrm>
            <a:off x="107504" y="44657"/>
            <a:ext cx="2219381" cy="680244"/>
          </a:xfrm>
          <a:prstGeom prst="rect">
            <a:avLst/>
          </a:prstGeom>
        </p:spPr>
      </p:pic>
    </p:spTree>
    <p:extLst>
      <p:ext uri="{BB962C8B-B14F-4D97-AF65-F5344CB8AC3E}">
        <p14:creationId xmlns:p14="http://schemas.microsoft.com/office/powerpoint/2010/main" val="2622915014"/>
      </p:ext>
    </p:extLst>
  </p:cSld>
  <p:clrMapOvr>
    <a:masterClrMapping/>
  </p:clrMapOvr>
  <p:timing>
    <p:tnLst>
      <p:par>
        <p:cTn id="1" dur="indefinite" restart="never" nodeType="tmRoot"/>
      </p:par>
    </p:tnLst>
  </p:timing>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fld id="{75659598-18E9-413F-A9BC-EF7F9C974443}" type="datetime1">
              <a:rPr lang="en-US" smtClean="0"/>
              <a:pPr>
                <a:defRPr/>
              </a:pPr>
              <a:t>11/23/2021</a:t>
            </a:fld>
            <a:endParaRPr lang="en-ZA" dirty="0"/>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endParaRPr lang="en-ZA" dirty="0"/>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D8CFC84-3548-4EA3-A98D-A9954DC46B29}" type="slidenum">
              <a:rPr lang="en-ZA" smtClean="0"/>
              <a:pPr/>
              <a:t>‹#›</a:t>
            </a:fld>
            <a:endParaRPr lang="en-ZA" dirty="0"/>
          </a:p>
        </p:txBody>
      </p:sp>
    </p:spTree>
    <p:extLst>
      <p:ext uri="{BB962C8B-B14F-4D97-AF65-F5344CB8AC3E}">
        <p14:creationId xmlns:p14="http://schemas.microsoft.com/office/powerpoint/2010/main" val="4202529084"/>
      </p:ext>
    </p:extLst>
  </p:cSld>
  <p:clrMapOvr>
    <a:masterClrMapping/>
  </p:clrMapOvr>
  <p:timing>
    <p:tnLst>
      <p:par>
        <p:cTn id="1" dur="indefinite" restart="never" nodeType="tmRoot"/>
      </p:par>
    </p:tnLst>
  </p:timing>
</p:sldLayout>
</file>

<file path=ppt/slideLayouts/slideLayout16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fld id="{10C947BE-6F08-47A4-8429-BCD5B4DEE104}" type="datetime1">
              <a:rPr lang="en-US" smtClean="0"/>
              <a:pPr>
                <a:defRPr/>
              </a:pPr>
              <a:t>11/23/2021</a:t>
            </a:fld>
            <a:endParaRPr lang="en-ZA" dirty="0"/>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endParaRPr lang="en-ZA" dirty="0"/>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DFE65A13-FBC1-4595-99B5-A01A1807D128}" type="slidenum">
              <a:rPr lang="en-ZA" smtClean="0"/>
              <a:pPr/>
              <a:t>‹#›</a:t>
            </a:fld>
            <a:endParaRPr lang="en-ZA"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3948805"/>
      </p:ext>
    </p:extLst>
  </p:cSld>
  <p:clrMapOvr>
    <a:masterClrMapping/>
  </p:clrMapOvr>
  <p:timing>
    <p:tnLst>
      <p:par>
        <p:cTn id="1" dur="indefinite" restart="never" nodeType="tmRoot"/>
      </p:par>
    </p:tnLst>
  </p:timing>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fld id="{E19E726D-A6D1-404D-BD7E-E24D1CBD66F1}" type="datetime1">
              <a:rPr lang="en-US" smtClean="0"/>
              <a:pPr>
                <a:defRPr/>
              </a:pPr>
              <a:t>11/23/2021</a:t>
            </a:fld>
            <a:endParaRPr lang="en-ZA" dirty="0"/>
          </a:p>
        </p:txBody>
      </p:sp>
      <p:sp>
        <p:nvSpPr>
          <p:cNvPr id="6" name="Footer Placeholder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endParaRPr lang="en-ZA" dirty="0"/>
          </a:p>
        </p:txBody>
      </p:sp>
      <p:sp>
        <p:nvSpPr>
          <p:cNvPr id="7" name="Slide Number Placehold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0F58E50-250D-4AAA-8F13-1BC120EF3BC5}" type="slidenum">
              <a:rPr lang="en-ZA" smtClean="0"/>
              <a:pPr/>
              <a:t>‹#›</a:t>
            </a:fld>
            <a:endParaRPr lang="en-ZA" dirty="0"/>
          </a:p>
        </p:txBody>
      </p:sp>
    </p:spTree>
    <p:extLst>
      <p:ext uri="{BB962C8B-B14F-4D97-AF65-F5344CB8AC3E}">
        <p14:creationId xmlns:p14="http://schemas.microsoft.com/office/powerpoint/2010/main" val="69063646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p:txBody>
          <a:bodyPr/>
          <a:lstStyle>
            <a:lvl1pPr>
              <a:defRPr>
                <a:latin typeface="Arial" panose="020B0604020202020204" pitchFamily="34" charset="0"/>
              </a:defRPr>
            </a:lvl1pPr>
          </a:lstStyle>
          <a:p>
            <a:fld id="{AB8D8B14-C48F-4458-A5C6-1458E66F368A}" type="slidenum">
              <a:rPr lang="en-ZA"/>
              <a:pPr/>
              <a:t>‹#›</a:t>
            </a:fld>
            <a:endParaRPr lang="en-ZA" dirty="0"/>
          </a:p>
        </p:txBody>
      </p:sp>
      <p:sp>
        <p:nvSpPr>
          <p:cNvPr id="4"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5" name="Date Placeholder 3"/>
          <p:cNvSpPr>
            <a:spLocks noGrp="1"/>
          </p:cNvSpPr>
          <p:nvPr>
            <p:ph type="dt" sz="half" idx="12"/>
          </p:nvPr>
        </p:nvSpPr>
        <p:spPr/>
        <p:txBody>
          <a:bodyPr/>
          <a:lstStyle>
            <a:lvl1pPr>
              <a:defRPr>
                <a:latin typeface="Arial" charset="0"/>
              </a:defRPr>
            </a:lvl1pPr>
          </a:lstStyle>
          <a:p>
            <a:pPr>
              <a:defRPr/>
            </a:pPr>
            <a:fld id="{8BD06305-F760-4D06-90E2-EA80B71DE670}" type="datetime1">
              <a:rPr lang="en-US" smtClean="0"/>
              <a:t>11/23/2021</a:t>
            </a:fld>
            <a:endParaRPr lang="en-ZA" dirty="0"/>
          </a:p>
        </p:txBody>
      </p:sp>
    </p:spTree>
    <p:extLst>
      <p:ext uri="{BB962C8B-B14F-4D97-AF65-F5344CB8AC3E}">
        <p14:creationId xmlns:p14="http://schemas.microsoft.com/office/powerpoint/2010/main" val="2953557142"/>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3782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3782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fld id="{2BEC358F-825D-4F6E-A2E8-2B1D79153E7B}" type="datetime1">
              <a:rPr lang="en-US" smtClean="0"/>
              <a:pPr>
                <a:defRPr/>
              </a:pPr>
              <a:t>11/23/2021</a:t>
            </a:fld>
            <a:endParaRPr lang="en-ZA" dirty="0"/>
          </a:p>
        </p:txBody>
      </p:sp>
      <p:sp>
        <p:nvSpPr>
          <p:cNvPr id="8" name="Footer Placeholder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endParaRPr lang="en-ZA" dirty="0"/>
          </a:p>
        </p:txBody>
      </p:sp>
      <p:sp>
        <p:nvSpPr>
          <p:cNvPr id="9" name="Slide Number Placehold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9F750F2-7D9D-4F6F-B053-AF83423047F4}" type="slidenum">
              <a:rPr lang="en-ZA" smtClean="0"/>
              <a:pPr/>
              <a:t>‹#›</a:t>
            </a:fld>
            <a:endParaRPr lang="en-ZA" dirty="0"/>
          </a:p>
        </p:txBody>
      </p:sp>
    </p:spTree>
    <p:extLst>
      <p:ext uri="{BB962C8B-B14F-4D97-AF65-F5344CB8AC3E}">
        <p14:creationId xmlns:p14="http://schemas.microsoft.com/office/powerpoint/2010/main" val="2197965461"/>
      </p:ext>
    </p:extLst>
  </p:cSld>
  <p:clrMapOvr>
    <a:masterClrMapping/>
  </p:clrMapOvr>
  <p:timing>
    <p:tnLst>
      <p:par>
        <p:cTn id="1" dur="indefinite" restart="never" nodeType="tmRoot"/>
      </p:par>
    </p:tnLst>
  </p:timing>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fld id="{E8C54BD8-97C1-424A-866C-D3DE26E8227A}" type="datetime1">
              <a:rPr lang="en-US" smtClean="0"/>
              <a:pPr>
                <a:defRPr/>
              </a:pPr>
              <a:t>11/23/2021</a:t>
            </a:fld>
            <a:endParaRPr lang="en-ZA" dirty="0"/>
          </a:p>
        </p:txBody>
      </p:sp>
      <p:sp>
        <p:nvSpPr>
          <p:cNvPr id="4" name="Footer Placeholder 3"/>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endParaRPr lang="en-ZA" dirty="0"/>
          </a:p>
        </p:txBody>
      </p:sp>
      <p:sp>
        <p:nvSpPr>
          <p:cNvPr id="5" name="Slide Number Placeholder 4"/>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AB8D8B14-C48F-4458-A5C6-1458E66F368A}" type="slidenum">
              <a:rPr lang="en-ZA" smtClean="0"/>
              <a:pPr/>
              <a:t>‹#›</a:t>
            </a:fld>
            <a:endParaRPr lang="en-ZA" dirty="0"/>
          </a:p>
        </p:txBody>
      </p:sp>
    </p:spTree>
    <p:extLst>
      <p:ext uri="{BB962C8B-B14F-4D97-AF65-F5344CB8AC3E}">
        <p14:creationId xmlns:p14="http://schemas.microsoft.com/office/powerpoint/2010/main" val="2166643775"/>
      </p:ext>
    </p:extLst>
  </p:cSld>
  <p:clrMapOvr>
    <a:masterClrMapping/>
  </p:clrMapOvr>
  <p:timing>
    <p:tnLst>
      <p:par>
        <p:cTn id="1" dur="indefinite" restart="never" nodeType="tmRoot"/>
      </p:par>
    </p:tnLst>
  </p:timing>
</p:sldLayout>
</file>

<file path=ppt/slideLayouts/slideLayout17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fld id="{A762C9E7-2BDA-4E04-9560-D01FCFF0181C}" type="datetime1">
              <a:rPr lang="en-US" smtClean="0"/>
              <a:pPr>
                <a:defRPr/>
              </a:pPr>
              <a:t>11/23/2021</a:t>
            </a:fld>
            <a:endParaRPr lang="en-ZA" dirty="0"/>
          </a:p>
        </p:txBody>
      </p:sp>
      <p:sp>
        <p:nvSpPr>
          <p:cNvPr id="8" name="Footer Placeholder 7"/>
          <p:cNvSpPr>
            <a:spLocks noGrp="1"/>
          </p:cNvSpPr>
          <p:nvPr>
            <p:ph type="ftr" sz="quarter" idx="11"/>
          </p:nvPr>
        </p:nvSpPr>
        <p:spPr/>
        <p:txBody>
          <a:bodyPr/>
          <a:lstStyle>
            <a:lvl1pPr>
              <a:defRPr>
                <a:solidFill>
                  <a:srgbClr val="FFFFFF"/>
                </a:solidFill>
                <a:latin typeface="Arial" panose="020B0604020202020204" pitchFamily="34" charset="0"/>
                <a:cs typeface="Arial" panose="020B0604020202020204" pitchFamily="34" charset="0"/>
              </a:defRPr>
            </a:lvl1pPr>
          </a:lstStyle>
          <a:p>
            <a:pPr>
              <a:defRPr/>
            </a:pPr>
            <a:endParaRPr lang="en-ZA" dirty="0"/>
          </a:p>
        </p:txBody>
      </p:sp>
      <p:sp>
        <p:nvSpPr>
          <p:cNvPr id="9" name="Slide Number Placehold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44E5180F-81C1-48DA-AF6F-A488E4AFD279}" type="slidenum">
              <a:rPr lang="en-ZA" smtClean="0"/>
              <a:pPr/>
              <a:t>‹#›</a:t>
            </a:fld>
            <a:endParaRPr lang="en-ZA" dirty="0"/>
          </a:p>
        </p:txBody>
      </p:sp>
    </p:spTree>
    <p:extLst>
      <p:ext uri="{BB962C8B-B14F-4D97-AF65-F5344CB8AC3E}">
        <p14:creationId xmlns:p14="http://schemas.microsoft.com/office/powerpoint/2010/main" val="1330803904"/>
      </p:ext>
    </p:extLst>
  </p:cSld>
  <p:clrMapOvr>
    <a:masterClrMapping/>
  </p:clrMapOvr>
  <p:timing>
    <p:tnLst>
      <p:par>
        <p:cTn id="1" dur="indefinite" restart="never" nodeType="tmRoot"/>
      </p:par>
    </p:tnLst>
  </p:timing>
</p:sldLayout>
</file>

<file path=ppt/slideLayouts/slideLayout17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atin typeface="Arial" panose="020B0604020202020204" pitchFamily="34" charset="0"/>
                <a:cs typeface="Arial" panose="020B0604020202020204" pitchFamily="34" charset="0"/>
              </a:defRPr>
            </a:lvl1pPr>
          </a:lstStyle>
          <a:p>
            <a:pPr>
              <a:defRPr/>
            </a:pPr>
            <a:fld id="{09A0A4FF-EE0E-40DB-A21C-156C98F30384}" type="datetime1">
              <a:rPr lang="en-US" smtClean="0"/>
              <a:pPr>
                <a:defRPr/>
              </a:pPr>
              <a:t>11/23/2021</a:t>
            </a:fld>
            <a:endParaRPr lang="en-ZA"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latin typeface="Arial" panose="020B0604020202020204" pitchFamily="34" charset="0"/>
                <a:cs typeface="Arial" panose="020B0604020202020204" pitchFamily="34" charset="0"/>
              </a:defRPr>
            </a:lvl1pPr>
          </a:lstStyle>
          <a:p>
            <a:pPr>
              <a:defRPr/>
            </a:pPr>
            <a:endParaRPr lang="en-ZA" dirty="0"/>
          </a:p>
        </p:txBody>
      </p:sp>
      <p:sp>
        <p:nvSpPr>
          <p:cNvPr id="7" name="Slide Number Placeholder 6"/>
          <p:cNvSpPr>
            <a:spLocks noGrp="1"/>
          </p:cNvSpPr>
          <p:nvPr>
            <p:ph type="sldNum" sz="quarter" idx="12"/>
          </p:nvPr>
        </p:nvSpPr>
        <p:spPr/>
        <p:txBody>
          <a:bodyPr/>
          <a:lstStyle>
            <a:lvl1pPr>
              <a:defRPr>
                <a:solidFill>
                  <a:schemeClr val="tx2"/>
                </a:solidFill>
                <a:latin typeface="Arial" panose="020B0604020202020204" pitchFamily="34" charset="0"/>
                <a:cs typeface="Arial" panose="020B0604020202020204" pitchFamily="34" charset="0"/>
              </a:defRPr>
            </a:lvl1pPr>
          </a:lstStyle>
          <a:p>
            <a:fld id="{AB8AE11D-EDEF-4B92-80A5-7364F679C93D}" type="slidenum">
              <a:rPr lang="en-ZA" smtClean="0"/>
              <a:pPr/>
              <a:t>‹#›</a:t>
            </a:fld>
            <a:endParaRPr lang="en-ZA" dirty="0"/>
          </a:p>
        </p:txBody>
      </p:sp>
    </p:spTree>
    <p:extLst>
      <p:ext uri="{BB962C8B-B14F-4D97-AF65-F5344CB8AC3E}">
        <p14:creationId xmlns:p14="http://schemas.microsoft.com/office/powerpoint/2010/main" val="4255041308"/>
      </p:ext>
    </p:extLst>
  </p:cSld>
  <p:clrMapOvr>
    <a:masterClrMapping/>
  </p:clrMapOvr>
  <p:timing>
    <p:tnLst>
      <p:par>
        <p:cTn id="1" dur="indefinite" restart="never" nodeType="tmRoot"/>
      </p:par>
    </p:tnLst>
  </p:timing>
</p:sldLayout>
</file>

<file path=ppt/slideLayouts/slideLayout17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fld id="{51172197-DE93-40CA-86DD-3935CE28EE2E}" type="datetime1">
              <a:rPr lang="en-US" smtClean="0"/>
              <a:pPr>
                <a:defRPr/>
              </a:pPr>
              <a:t>11/23/2021</a:t>
            </a:fld>
            <a:endParaRPr lang="en-ZA" dirty="0"/>
          </a:p>
        </p:txBody>
      </p:sp>
      <p:sp>
        <p:nvSpPr>
          <p:cNvPr id="6" name="Footer Placeholder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endParaRPr lang="en-ZA" dirty="0"/>
          </a:p>
        </p:txBody>
      </p:sp>
      <p:sp>
        <p:nvSpPr>
          <p:cNvPr id="7" name="Slide Number Placehold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B4B43F2F-4FB0-470C-A294-BD4120A7716B}" type="slidenum">
              <a:rPr lang="en-ZA" smtClean="0"/>
              <a:pPr/>
              <a:t>‹#›</a:t>
            </a:fld>
            <a:endParaRPr lang="en-ZA" dirty="0"/>
          </a:p>
        </p:txBody>
      </p:sp>
    </p:spTree>
    <p:extLst>
      <p:ext uri="{BB962C8B-B14F-4D97-AF65-F5344CB8AC3E}">
        <p14:creationId xmlns:p14="http://schemas.microsoft.com/office/powerpoint/2010/main" val="3765959002"/>
      </p:ext>
    </p:extLst>
  </p:cSld>
  <p:clrMapOvr>
    <a:masterClrMapping/>
  </p:clrMapOvr>
  <p:timing>
    <p:tnLst>
      <p:par>
        <p:cTn id="1" dur="indefinite" restart="never" nodeType="tmRoot"/>
      </p:par>
    </p:tnLst>
  </p:timing>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fld id="{D32A3D3E-5206-4D31-9D8D-C34012072629}" type="datetime1">
              <a:rPr lang="en-US" smtClean="0"/>
              <a:pPr>
                <a:defRPr/>
              </a:pPr>
              <a:t>11/23/2021</a:t>
            </a:fld>
            <a:endParaRPr lang="en-ZA" dirty="0"/>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endParaRPr lang="en-ZA" dirty="0"/>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DAAAB7EF-A701-4ED7-AC14-395FDAC71FA6}" type="slidenum">
              <a:rPr lang="en-ZA" smtClean="0"/>
              <a:pPr/>
              <a:t>‹#›</a:t>
            </a:fld>
            <a:endParaRPr lang="en-ZA" dirty="0"/>
          </a:p>
        </p:txBody>
      </p:sp>
    </p:spTree>
    <p:extLst>
      <p:ext uri="{BB962C8B-B14F-4D97-AF65-F5344CB8AC3E}">
        <p14:creationId xmlns:p14="http://schemas.microsoft.com/office/powerpoint/2010/main" val="3922192051"/>
      </p:ext>
    </p:extLst>
  </p:cSld>
  <p:clrMapOvr>
    <a:masterClrMapping/>
  </p:clrMapOvr>
  <p:timing>
    <p:tnLst>
      <p:par>
        <p:cTn id="1" dur="indefinite" restart="never" nodeType="tmRoot"/>
      </p:par>
    </p:tnLst>
  </p:timing>
</p:sldLayout>
</file>

<file path=ppt/slideLayouts/slideLayout17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fld id="{AF8D735D-E419-46E2-95EC-CDCC5715EEAE}" type="datetime1">
              <a:rPr lang="en-US" smtClean="0"/>
              <a:pPr>
                <a:defRPr/>
              </a:pPr>
              <a:t>11/23/2021</a:t>
            </a:fld>
            <a:endParaRPr lang="en-ZA" dirty="0"/>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endParaRPr lang="en-ZA" dirty="0"/>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587A075-A59D-46C3-A9DA-4578639C866A}" type="slidenum">
              <a:rPr lang="en-ZA" smtClean="0"/>
              <a:pPr/>
              <a:t>‹#›</a:t>
            </a:fld>
            <a:endParaRPr lang="en-ZA" dirty="0"/>
          </a:p>
        </p:txBody>
      </p:sp>
    </p:spTree>
    <p:extLst>
      <p:ext uri="{BB962C8B-B14F-4D97-AF65-F5344CB8AC3E}">
        <p14:creationId xmlns:p14="http://schemas.microsoft.com/office/powerpoint/2010/main" val="2218614765"/>
      </p:ext>
    </p:extLst>
  </p:cSld>
  <p:clrMapOvr>
    <a:masterClrMapping/>
  </p:clrMapOvr>
  <p:timing>
    <p:tnLst>
      <p:par>
        <p:cTn id="1" dur="indefinite" restart="never" nodeType="tmRoot"/>
      </p:par>
    </p:tnLst>
  </p:timing>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DFF08F-DC6B-4601-B491-B0F83F6DD2DA}" type="datetimeFigureOut">
              <a:rPr lang="en-US" smtClean="0"/>
              <a:t>11/23/2021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5A92A160-9967-4A84-AC28-11DA4E771810}" type="slidenum">
              <a:rPr lang="en-US" smtClean="0"/>
              <a:pPr/>
              <a:t>‹#›</a:t>
            </a:fld>
            <a:endParaRPr lang="en-US" dirty="0"/>
          </a:p>
        </p:txBody>
      </p:sp>
      <p:pic>
        <p:nvPicPr>
          <p:cNvPr id="7" name="Picture 6"/>
          <p:cNvPicPr>
            <a:picLocks noChangeAspect="1"/>
          </p:cNvPicPr>
          <p:nvPr userDrawn="1"/>
        </p:nvPicPr>
        <p:blipFill>
          <a:blip r:embed="rId2"/>
          <a:stretch>
            <a:fillRect/>
          </a:stretch>
        </p:blipFill>
        <p:spPr>
          <a:xfrm>
            <a:off x="6732240" y="44657"/>
            <a:ext cx="2211545" cy="701222"/>
          </a:xfrm>
          <a:prstGeom prst="rect">
            <a:avLst/>
          </a:prstGeom>
        </p:spPr>
      </p:pic>
      <p:pic>
        <p:nvPicPr>
          <p:cNvPr id="8" name="Picture 7"/>
          <p:cNvPicPr>
            <a:picLocks noChangeAspect="1"/>
          </p:cNvPicPr>
          <p:nvPr userDrawn="1"/>
        </p:nvPicPr>
        <p:blipFill>
          <a:blip r:embed="rId3"/>
          <a:stretch>
            <a:fillRect/>
          </a:stretch>
        </p:blipFill>
        <p:spPr>
          <a:xfrm>
            <a:off x="107504" y="44657"/>
            <a:ext cx="2219381" cy="680244"/>
          </a:xfrm>
          <a:prstGeom prst="rect">
            <a:avLst/>
          </a:prstGeom>
        </p:spPr>
      </p:pic>
    </p:spTree>
    <p:extLst>
      <p:ext uri="{BB962C8B-B14F-4D97-AF65-F5344CB8AC3E}">
        <p14:creationId xmlns:p14="http://schemas.microsoft.com/office/powerpoint/2010/main" val="4133342405"/>
      </p:ext>
    </p:extLst>
  </p:cSld>
  <p:clrMapOvr>
    <a:masterClrMapping/>
  </p:clrMapOvr>
  <p:timing>
    <p:tnLst>
      <p:par>
        <p:cTn id="1" dur="indefinite" restart="never" nodeType="tmRoot"/>
      </p:par>
    </p:tnLst>
  </p:timing>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724901"/>
            <a:ext cx="7886700" cy="965788"/>
          </a:xfrm>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3E28D29-1ECB-41DF-951B-2A23F95AD026}" type="datetimeFigureOut">
              <a:rPr lang="en-US" smtClean="0"/>
              <a:t>11/23/2021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6C19682F-4A62-4D93-B2D0-F282E2C63856}" type="slidenum">
              <a:rPr lang="en-US" smtClean="0"/>
              <a:pPr/>
              <a:t>‹#›</a:t>
            </a:fld>
            <a:endParaRPr lang="en-US" dirty="0"/>
          </a:p>
        </p:txBody>
      </p:sp>
      <p:pic>
        <p:nvPicPr>
          <p:cNvPr id="7" name="Picture 6"/>
          <p:cNvPicPr>
            <a:picLocks noChangeAspect="1"/>
          </p:cNvPicPr>
          <p:nvPr userDrawn="1"/>
        </p:nvPicPr>
        <p:blipFill>
          <a:blip r:embed="rId2"/>
          <a:stretch>
            <a:fillRect/>
          </a:stretch>
        </p:blipFill>
        <p:spPr>
          <a:xfrm>
            <a:off x="6732240" y="44657"/>
            <a:ext cx="2211545" cy="701222"/>
          </a:xfrm>
          <a:prstGeom prst="rect">
            <a:avLst/>
          </a:prstGeom>
        </p:spPr>
      </p:pic>
      <p:pic>
        <p:nvPicPr>
          <p:cNvPr id="8" name="Picture 7"/>
          <p:cNvPicPr>
            <a:picLocks noChangeAspect="1"/>
          </p:cNvPicPr>
          <p:nvPr userDrawn="1"/>
        </p:nvPicPr>
        <p:blipFill>
          <a:blip r:embed="rId3"/>
          <a:stretch>
            <a:fillRect/>
          </a:stretch>
        </p:blipFill>
        <p:spPr>
          <a:xfrm>
            <a:off x="107504" y="44657"/>
            <a:ext cx="2219381" cy="680244"/>
          </a:xfrm>
          <a:prstGeom prst="rect">
            <a:avLst/>
          </a:prstGeom>
        </p:spPr>
      </p:pic>
    </p:spTree>
    <p:extLst>
      <p:ext uri="{BB962C8B-B14F-4D97-AF65-F5344CB8AC3E}">
        <p14:creationId xmlns:p14="http://schemas.microsoft.com/office/powerpoint/2010/main" val="441776693"/>
      </p:ext>
    </p:extLst>
  </p:cSld>
  <p:clrMapOvr>
    <a:masterClrMapping/>
  </p:clrMapOvr>
  <p:timing>
    <p:tnLst>
      <p:par>
        <p:cTn id="1" dur="indefinite" restart="never" nodeType="tmRoot"/>
      </p:par>
    </p:tnLst>
  </p:timing>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latin typeface="Arial" panose="020B0604020202020204" pitchFamily="34" charset="0"/>
                <a:cs typeface="Arial" panose="020B0604020202020204"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11/23/2021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D9F47973-3EE4-4A3D-91F1-EE37E8AD4412}" type="slidenum">
              <a:rPr lang="en-US" smtClean="0"/>
              <a:pPr/>
              <a:t>‹#›</a:t>
            </a:fld>
            <a:endParaRPr lang="en-US" dirty="0"/>
          </a:p>
        </p:txBody>
      </p:sp>
      <p:pic>
        <p:nvPicPr>
          <p:cNvPr id="7" name="Picture 6"/>
          <p:cNvPicPr>
            <a:picLocks noChangeAspect="1"/>
          </p:cNvPicPr>
          <p:nvPr userDrawn="1"/>
        </p:nvPicPr>
        <p:blipFill>
          <a:blip r:embed="rId2"/>
          <a:stretch>
            <a:fillRect/>
          </a:stretch>
        </p:blipFill>
        <p:spPr>
          <a:xfrm>
            <a:off x="6732240" y="44657"/>
            <a:ext cx="2211545" cy="701222"/>
          </a:xfrm>
          <a:prstGeom prst="rect">
            <a:avLst/>
          </a:prstGeom>
        </p:spPr>
      </p:pic>
      <p:pic>
        <p:nvPicPr>
          <p:cNvPr id="8" name="Picture 7"/>
          <p:cNvPicPr>
            <a:picLocks noChangeAspect="1"/>
          </p:cNvPicPr>
          <p:nvPr userDrawn="1"/>
        </p:nvPicPr>
        <p:blipFill>
          <a:blip r:embed="rId3"/>
          <a:stretch>
            <a:fillRect/>
          </a:stretch>
        </p:blipFill>
        <p:spPr>
          <a:xfrm>
            <a:off x="107504" y="44657"/>
            <a:ext cx="2219381" cy="680244"/>
          </a:xfrm>
          <a:prstGeom prst="rect">
            <a:avLst/>
          </a:prstGeom>
        </p:spPr>
      </p:pic>
    </p:spTree>
    <p:extLst>
      <p:ext uri="{BB962C8B-B14F-4D97-AF65-F5344CB8AC3E}">
        <p14:creationId xmlns:p14="http://schemas.microsoft.com/office/powerpoint/2010/main" val="4119203831"/>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atin typeface="Arial" panose="020B0604020202020204" pitchFamily="34" charset="0"/>
              </a:defRPr>
            </a:lvl1pPr>
          </a:lstStyle>
          <a:p>
            <a:fld id="{44E5180F-81C1-48DA-AF6F-A488E4AFD279}" type="slidenum">
              <a:rPr lang="en-ZA"/>
              <a:pPr/>
              <a:t>‹#›</a:t>
            </a:fld>
            <a:endParaRPr lang="en-ZA" dirty="0"/>
          </a:p>
        </p:txBody>
      </p:sp>
      <p:sp>
        <p:nvSpPr>
          <p:cNvPr id="3"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4" name="Date Placeholder 3"/>
          <p:cNvSpPr>
            <a:spLocks noGrp="1"/>
          </p:cNvSpPr>
          <p:nvPr>
            <p:ph type="dt" sz="half" idx="12"/>
          </p:nvPr>
        </p:nvSpPr>
        <p:spPr/>
        <p:txBody>
          <a:bodyPr/>
          <a:lstStyle>
            <a:lvl1pPr>
              <a:defRPr>
                <a:latin typeface="Arial" charset="0"/>
              </a:defRPr>
            </a:lvl1pPr>
          </a:lstStyle>
          <a:p>
            <a:pPr>
              <a:defRPr/>
            </a:pPr>
            <a:fld id="{609B998C-2EFC-4C47-99D0-DDBE551DBFFD}" type="datetime1">
              <a:rPr lang="en-US" smtClean="0"/>
              <a:t>11/23/2021</a:t>
            </a:fld>
            <a:endParaRPr lang="en-ZA" dirty="0"/>
          </a:p>
        </p:txBody>
      </p:sp>
    </p:spTree>
    <p:extLst>
      <p:ext uri="{BB962C8B-B14F-4D97-AF65-F5344CB8AC3E}">
        <p14:creationId xmlns:p14="http://schemas.microsoft.com/office/powerpoint/2010/main" val="170620007"/>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745879"/>
            <a:ext cx="7886700" cy="944810"/>
          </a:xfrm>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DFF08F-DC6B-4601-B491-B0F83F6DD2DA}" type="datetimeFigureOut">
              <a:rPr lang="en-US" smtClean="0"/>
              <a:t>11/23/2021</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85FE2407-5C7E-403F-A15F-80D262614D91}" type="slidenum">
              <a:rPr lang="en-US" smtClean="0"/>
              <a:pPr/>
              <a:t>‹#›</a:t>
            </a:fld>
            <a:endParaRPr lang="en-US" dirty="0"/>
          </a:p>
        </p:txBody>
      </p:sp>
      <p:pic>
        <p:nvPicPr>
          <p:cNvPr id="8" name="Picture 7"/>
          <p:cNvPicPr>
            <a:picLocks noChangeAspect="1"/>
          </p:cNvPicPr>
          <p:nvPr userDrawn="1"/>
        </p:nvPicPr>
        <p:blipFill>
          <a:blip r:embed="rId2"/>
          <a:stretch>
            <a:fillRect/>
          </a:stretch>
        </p:blipFill>
        <p:spPr>
          <a:xfrm>
            <a:off x="6732240" y="44657"/>
            <a:ext cx="2211545" cy="701222"/>
          </a:xfrm>
          <a:prstGeom prst="rect">
            <a:avLst/>
          </a:prstGeom>
        </p:spPr>
      </p:pic>
      <p:pic>
        <p:nvPicPr>
          <p:cNvPr id="9" name="Picture 8"/>
          <p:cNvPicPr>
            <a:picLocks noChangeAspect="1"/>
          </p:cNvPicPr>
          <p:nvPr userDrawn="1"/>
        </p:nvPicPr>
        <p:blipFill>
          <a:blip r:embed="rId3"/>
          <a:stretch>
            <a:fillRect/>
          </a:stretch>
        </p:blipFill>
        <p:spPr>
          <a:xfrm>
            <a:off x="107504" y="44657"/>
            <a:ext cx="2219381" cy="680244"/>
          </a:xfrm>
          <a:prstGeom prst="rect">
            <a:avLst/>
          </a:prstGeom>
        </p:spPr>
      </p:pic>
    </p:spTree>
    <p:extLst>
      <p:ext uri="{BB962C8B-B14F-4D97-AF65-F5344CB8AC3E}">
        <p14:creationId xmlns:p14="http://schemas.microsoft.com/office/powerpoint/2010/main" val="3877766378"/>
      </p:ext>
    </p:extLst>
  </p:cSld>
  <p:clrMapOvr>
    <a:masterClrMapping/>
  </p:clrMapOvr>
  <p:timing>
    <p:tnLst>
      <p:par>
        <p:cTn id="1" dur="indefinite" restart="never" nodeType="tmRoot"/>
      </p:par>
    </p:tnLst>
  </p:timing>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724901"/>
            <a:ext cx="7886700" cy="965788"/>
          </a:xfrm>
        </p:spPr>
        <p:txBody>
          <a:bodyPr/>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DFF08F-DC6B-4601-B491-B0F83F6DD2DA}" type="datetimeFigureOut">
              <a:rPr lang="en-US" smtClean="0"/>
              <a:t>11/23/2021</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fld id="{50DC033C-BD84-40CB-98DA-A92CD58B6424}" type="slidenum">
              <a:rPr lang="en-US" smtClean="0"/>
              <a:pPr/>
              <a:t>‹#›</a:t>
            </a:fld>
            <a:endParaRPr lang="en-US" dirty="0"/>
          </a:p>
        </p:txBody>
      </p:sp>
      <p:pic>
        <p:nvPicPr>
          <p:cNvPr id="10" name="Picture 9"/>
          <p:cNvPicPr>
            <a:picLocks noChangeAspect="1"/>
          </p:cNvPicPr>
          <p:nvPr userDrawn="1"/>
        </p:nvPicPr>
        <p:blipFill>
          <a:blip r:embed="rId2"/>
          <a:stretch>
            <a:fillRect/>
          </a:stretch>
        </p:blipFill>
        <p:spPr>
          <a:xfrm>
            <a:off x="6732240" y="44657"/>
            <a:ext cx="2211545" cy="701222"/>
          </a:xfrm>
          <a:prstGeom prst="rect">
            <a:avLst/>
          </a:prstGeom>
        </p:spPr>
      </p:pic>
      <p:pic>
        <p:nvPicPr>
          <p:cNvPr id="11" name="Picture 10"/>
          <p:cNvPicPr>
            <a:picLocks noChangeAspect="1"/>
          </p:cNvPicPr>
          <p:nvPr userDrawn="1"/>
        </p:nvPicPr>
        <p:blipFill>
          <a:blip r:embed="rId3"/>
          <a:stretch>
            <a:fillRect/>
          </a:stretch>
        </p:blipFill>
        <p:spPr>
          <a:xfrm>
            <a:off x="107504" y="44657"/>
            <a:ext cx="2219381" cy="680244"/>
          </a:xfrm>
          <a:prstGeom prst="rect">
            <a:avLst/>
          </a:prstGeom>
        </p:spPr>
      </p:pic>
    </p:spTree>
    <p:extLst>
      <p:ext uri="{BB962C8B-B14F-4D97-AF65-F5344CB8AC3E}">
        <p14:creationId xmlns:p14="http://schemas.microsoft.com/office/powerpoint/2010/main" val="525891526"/>
      </p:ext>
    </p:extLst>
  </p:cSld>
  <p:clrMapOvr>
    <a:masterClrMapping/>
  </p:clrMapOvr>
  <p:timing>
    <p:tnLst>
      <p:par>
        <p:cTn id="1" dur="indefinite" restart="never" nodeType="tmRoot"/>
      </p:par>
    </p:tnLst>
  </p:timing>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724901"/>
            <a:ext cx="7886700" cy="965788"/>
          </a:xfrm>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DFF08F-DC6B-4601-B491-B0F83F6DD2DA}" type="datetimeFigureOut">
              <a:rPr lang="en-US" smtClean="0"/>
              <a:t>11/23/2021</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fld id="{5D403250-98C8-4867-BDF8-CC6485D141BE}" type="slidenum">
              <a:rPr lang="en-US" smtClean="0"/>
              <a:pPr/>
              <a:t>‹#›</a:t>
            </a:fld>
            <a:endParaRPr lang="en-US" dirty="0"/>
          </a:p>
        </p:txBody>
      </p:sp>
      <p:pic>
        <p:nvPicPr>
          <p:cNvPr id="6" name="Picture 5"/>
          <p:cNvPicPr>
            <a:picLocks noChangeAspect="1"/>
          </p:cNvPicPr>
          <p:nvPr userDrawn="1"/>
        </p:nvPicPr>
        <p:blipFill>
          <a:blip r:embed="rId2"/>
          <a:stretch>
            <a:fillRect/>
          </a:stretch>
        </p:blipFill>
        <p:spPr>
          <a:xfrm>
            <a:off x="6732240" y="44657"/>
            <a:ext cx="2211545" cy="701222"/>
          </a:xfrm>
          <a:prstGeom prst="rect">
            <a:avLst/>
          </a:prstGeom>
        </p:spPr>
      </p:pic>
      <p:pic>
        <p:nvPicPr>
          <p:cNvPr id="7" name="Picture 6"/>
          <p:cNvPicPr>
            <a:picLocks noChangeAspect="1"/>
          </p:cNvPicPr>
          <p:nvPr userDrawn="1"/>
        </p:nvPicPr>
        <p:blipFill>
          <a:blip r:embed="rId3"/>
          <a:stretch>
            <a:fillRect/>
          </a:stretch>
        </p:blipFill>
        <p:spPr>
          <a:xfrm>
            <a:off x="107504" y="44657"/>
            <a:ext cx="2219381" cy="680244"/>
          </a:xfrm>
          <a:prstGeom prst="rect">
            <a:avLst/>
          </a:prstGeom>
        </p:spPr>
      </p:pic>
    </p:spTree>
    <p:extLst>
      <p:ext uri="{BB962C8B-B14F-4D97-AF65-F5344CB8AC3E}">
        <p14:creationId xmlns:p14="http://schemas.microsoft.com/office/powerpoint/2010/main" val="2459214271"/>
      </p:ext>
    </p:extLst>
  </p:cSld>
  <p:clrMapOvr>
    <a:masterClrMapping/>
  </p:clrMapOvr>
  <p:timing>
    <p:tnLst>
      <p:par>
        <p:cTn id="1" dur="indefinite" restart="never" nodeType="tmRoot"/>
      </p:par>
    </p:tnLst>
  </p:timing>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pPr/>
              <a:t>11/23/2021</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fld id="{3AD4535C-F2DE-4C88-B214-A532D91C3145}" type="slidenum">
              <a:rPr lang="en-US" smtClean="0"/>
              <a:pPr/>
              <a:t>‹#›</a:t>
            </a:fld>
            <a:endParaRPr lang="en-US" dirty="0"/>
          </a:p>
        </p:txBody>
      </p:sp>
      <p:pic>
        <p:nvPicPr>
          <p:cNvPr id="5" name="Picture 4"/>
          <p:cNvPicPr>
            <a:picLocks noChangeAspect="1"/>
          </p:cNvPicPr>
          <p:nvPr userDrawn="1"/>
        </p:nvPicPr>
        <p:blipFill>
          <a:blip r:embed="rId2"/>
          <a:stretch>
            <a:fillRect/>
          </a:stretch>
        </p:blipFill>
        <p:spPr>
          <a:xfrm>
            <a:off x="6732240" y="44657"/>
            <a:ext cx="2211545" cy="701222"/>
          </a:xfrm>
          <a:prstGeom prst="rect">
            <a:avLst/>
          </a:prstGeom>
        </p:spPr>
      </p:pic>
      <p:pic>
        <p:nvPicPr>
          <p:cNvPr id="6" name="Picture 5"/>
          <p:cNvPicPr>
            <a:picLocks noChangeAspect="1"/>
          </p:cNvPicPr>
          <p:nvPr userDrawn="1"/>
        </p:nvPicPr>
        <p:blipFill>
          <a:blip r:embed="rId3"/>
          <a:stretch>
            <a:fillRect/>
          </a:stretch>
        </p:blipFill>
        <p:spPr>
          <a:xfrm>
            <a:off x="107504" y="44657"/>
            <a:ext cx="2219381" cy="680244"/>
          </a:xfrm>
          <a:prstGeom prst="rect">
            <a:avLst/>
          </a:prstGeom>
        </p:spPr>
      </p:pic>
    </p:spTree>
    <p:extLst>
      <p:ext uri="{BB962C8B-B14F-4D97-AF65-F5344CB8AC3E}">
        <p14:creationId xmlns:p14="http://schemas.microsoft.com/office/powerpoint/2010/main" val="2266494210"/>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87426"/>
            <a:ext cx="2949178" cy="1069974"/>
          </a:xfrm>
        </p:spPr>
        <p:txBody>
          <a:bodyPr anchor="b"/>
          <a:lstStyle>
            <a:lvl1pPr>
              <a:defRPr sz="24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2400">
                <a:latin typeface="Arial" panose="020B0604020202020204" pitchFamily="34" charset="0"/>
                <a:cs typeface="Arial" panose="020B0604020202020204" pitchFamily="34" charset="0"/>
              </a:defRPr>
            </a:lvl1pPr>
            <a:lvl2pPr>
              <a:defRPr sz="21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500">
                <a:latin typeface="Arial" panose="020B0604020202020204" pitchFamily="34" charset="0"/>
                <a:cs typeface="Arial" panose="020B0604020202020204" pitchFamily="34" charset="0"/>
              </a:defRPr>
            </a:lvl4pPr>
            <a:lvl5pPr>
              <a:defRPr sz="1500">
                <a:latin typeface="Arial" panose="020B0604020202020204" pitchFamily="34" charset="0"/>
                <a:cs typeface="Arial" panose="020B0604020202020204" pitchFamily="34" charset="0"/>
              </a:defRPr>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atin typeface="Arial" panose="020B0604020202020204" pitchFamily="34" charset="0"/>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11/23/2021</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F45E7F66-209A-43F0-9B1A-BC8AC705E496}" type="slidenum">
              <a:rPr lang="en-US" smtClean="0"/>
              <a:pPr/>
              <a:t>‹#›</a:t>
            </a:fld>
            <a:endParaRPr lang="en-US" dirty="0"/>
          </a:p>
        </p:txBody>
      </p:sp>
    </p:spTree>
    <p:extLst>
      <p:ext uri="{BB962C8B-B14F-4D97-AF65-F5344CB8AC3E}">
        <p14:creationId xmlns:p14="http://schemas.microsoft.com/office/powerpoint/2010/main" val="2478151544"/>
      </p:ext>
    </p:extLst>
  </p:cSld>
  <p:clrMapOvr>
    <a:masterClrMapping/>
  </p:clrMapOvr>
  <p:timing>
    <p:tnLst>
      <p:par>
        <p:cTn id="1" dur="indefinite" restart="never" nodeType="tmRoot"/>
      </p:par>
    </p:tnLst>
  </p:timing>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87426"/>
            <a:ext cx="2949178" cy="1069974"/>
          </a:xfrm>
        </p:spPr>
        <p:txBody>
          <a:bodyPr anchor="b"/>
          <a:lstStyle>
            <a:lvl1pPr>
              <a:defRPr sz="24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atin typeface="Arial" panose="020B0604020202020204" pitchFamily="34" charset="0"/>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11/23/2021</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99C99825-7BA7-49B5-AAC7-F9E70A2BD66E}" type="slidenum">
              <a:rPr lang="en-US" smtClean="0"/>
              <a:pPr/>
              <a:t>‹#›</a:t>
            </a:fld>
            <a:endParaRPr lang="en-US" dirty="0"/>
          </a:p>
        </p:txBody>
      </p:sp>
    </p:spTree>
    <p:extLst>
      <p:ext uri="{BB962C8B-B14F-4D97-AF65-F5344CB8AC3E}">
        <p14:creationId xmlns:p14="http://schemas.microsoft.com/office/powerpoint/2010/main" val="1841432992"/>
      </p:ext>
    </p:extLst>
  </p:cSld>
  <p:clrMapOvr>
    <a:masterClrMapping/>
  </p:clrMapOvr>
  <p:timing>
    <p:tnLst>
      <p:par>
        <p:cTn id="1" dur="indefinite" restart="never" nodeType="tmRoot"/>
      </p:par>
    </p:tnLst>
  </p:timing>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836712"/>
            <a:ext cx="7886700" cy="853977"/>
          </a:xfrm>
        </p:spPr>
        <p:txBody>
          <a:bodyPr/>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DFF08F-DC6B-4601-B491-B0F83F6DD2DA}" type="datetimeFigureOut">
              <a:rPr lang="en-US" smtClean="0"/>
              <a:t>11/23/2021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0C8145EA-A434-4660-8BFB-F27BC297E8F0}" type="slidenum">
              <a:rPr lang="en-US" smtClean="0"/>
              <a:pPr/>
              <a:t>‹#›</a:t>
            </a:fld>
            <a:endParaRPr lang="en-US" dirty="0"/>
          </a:p>
        </p:txBody>
      </p:sp>
    </p:spTree>
    <p:extLst>
      <p:ext uri="{BB962C8B-B14F-4D97-AF65-F5344CB8AC3E}">
        <p14:creationId xmlns:p14="http://schemas.microsoft.com/office/powerpoint/2010/main" val="988696044"/>
      </p:ext>
    </p:extLst>
  </p:cSld>
  <p:clrMapOvr>
    <a:masterClrMapping/>
  </p:clrMapOvr>
  <p:timing>
    <p:tnLst>
      <p:par>
        <p:cTn id="1" dur="indefinite" restart="never" nodeType="tmRoot"/>
      </p:par>
    </p:tnLst>
  </p:timing>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DFF08F-DC6B-4601-B491-B0F83F6DD2DA}" type="datetimeFigureOut">
              <a:rPr lang="en-US" smtClean="0"/>
              <a:t>11/23/2021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E186E73C-4795-4B75-BBF2-B714DC37964C}" type="slidenum">
              <a:rPr lang="en-US" smtClean="0"/>
              <a:pPr/>
              <a:t>‹#›</a:t>
            </a:fld>
            <a:endParaRPr lang="en-US" dirty="0"/>
          </a:p>
        </p:txBody>
      </p:sp>
    </p:spTree>
    <p:extLst>
      <p:ext uri="{BB962C8B-B14F-4D97-AF65-F5344CB8AC3E}">
        <p14:creationId xmlns:p14="http://schemas.microsoft.com/office/powerpoint/2010/main" val="263546236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p:txBody>
          <a:bodyPr/>
          <a:lstStyle>
            <a:lvl1pPr>
              <a:defRPr>
                <a:latin typeface="Arial" panose="020B0604020202020204" pitchFamily="34" charset="0"/>
              </a:defRPr>
            </a:lvl1pPr>
          </a:lstStyle>
          <a:p>
            <a:fld id="{AB8AE11D-EDEF-4B92-80A5-7364F679C93D}" type="slidenum">
              <a:rPr lang="en-ZA"/>
              <a:pPr/>
              <a:t>‹#›</a:t>
            </a:fld>
            <a:endParaRPr lang="en-ZA" dirty="0"/>
          </a:p>
        </p:txBody>
      </p:sp>
      <p:sp>
        <p:nvSpPr>
          <p:cNvPr id="6" name="Footer Placeholder 4"/>
          <p:cNvSpPr>
            <a:spLocks noGrp="1"/>
          </p:cNvSpPr>
          <p:nvPr>
            <p:ph type="ftr" sz="quarter" idx="15"/>
          </p:nvPr>
        </p:nvSpPr>
        <p:spPr/>
        <p:txBody>
          <a:bodyPr/>
          <a:lstStyle>
            <a:lvl1pPr>
              <a:defRPr>
                <a:latin typeface="Arial" charset="0"/>
              </a:defRPr>
            </a:lvl1pPr>
          </a:lstStyle>
          <a:p>
            <a:pPr>
              <a:defRPr/>
            </a:pPr>
            <a:endParaRPr lang="en-ZA" dirty="0"/>
          </a:p>
        </p:txBody>
      </p:sp>
      <p:sp>
        <p:nvSpPr>
          <p:cNvPr id="7" name="Date Placeholder 3"/>
          <p:cNvSpPr>
            <a:spLocks noGrp="1"/>
          </p:cNvSpPr>
          <p:nvPr>
            <p:ph type="dt" sz="half" idx="16"/>
          </p:nvPr>
        </p:nvSpPr>
        <p:spPr/>
        <p:txBody>
          <a:bodyPr/>
          <a:lstStyle>
            <a:lvl1pPr>
              <a:defRPr>
                <a:latin typeface="Arial" charset="0"/>
              </a:defRPr>
            </a:lvl1pPr>
          </a:lstStyle>
          <a:p>
            <a:pPr>
              <a:defRPr/>
            </a:pPr>
            <a:fld id="{91A030BB-70C9-4210-8B8C-C68787CDE52D}" type="datetime1">
              <a:rPr lang="en-US" smtClean="0"/>
              <a:t>11/23/2021</a:t>
            </a:fld>
            <a:endParaRPr lang="en-ZA" dirty="0"/>
          </a:p>
        </p:txBody>
      </p:sp>
    </p:spTree>
    <p:extLst>
      <p:ext uri="{BB962C8B-B14F-4D97-AF65-F5344CB8AC3E}">
        <p14:creationId xmlns:p14="http://schemas.microsoft.com/office/powerpoint/2010/main" val="144117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ftr" sz="quarter" idx="10"/>
          </p:nvPr>
        </p:nvSpPr>
        <p:spPr>
          <a:ln/>
        </p:spPr>
        <p:txBody>
          <a:bodyPr/>
          <a:lstStyle>
            <a:lvl1pPr>
              <a:defRPr/>
            </a:lvl1pPr>
          </a:lstStyle>
          <a:p>
            <a:endParaRPr lang="en-ZA" dirty="0"/>
          </a:p>
        </p:txBody>
      </p:sp>
      <p:sp>
        <p:nvSpPr>
          <p:cNvPr id="5" name="Rectangle 5"/>
          <p:cNvSpPr>
            <a:spLocks noGrp="1" noChangeArrowheads="1"/>
          </p:cNvSpPr>
          <p:nvPr>
            <p:ph type="sldNum" sz="quarter" idx="11"/>
          </p:nvPr>
        </p:nvSpPr>
        <p:spPr>
          <a:ln/>
        </p:spPr>
        <p:txBody>
          <a:bodyPr/>
          <a:lstStyle>
            <a:lvl1pPr>
              <a:defRPr/>
            </a:lvl1pPr>
          </a:lstStyle>
          <a:p>
            <a:fld id="{4CCAC53F-EEB6-46B6-A607-5E18D0F7F69E}" type="slidenum">
              <a:rPr lang="en-ZA" smtClean="0"/>
              <a:t>‹#›</a:t>
            </a:fld>
            <a:endParaRPr lang="en-ZA" dirty="0"/>
          </a:p>
        </p:txBody>
      </p:sp>
    </p:spTree>
    <p:extLst>
      <p:ext uri="{BB962C8B-B14F-4D97-AF65-F5344CB8AC3E}">
        <p14:creationId xmlns:p14="http://schemas.microsoft.com/office/powerpoint/2010/main" val="514959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atin typeface="Arial" panose="020B0604020202020204" pitchFamily="34" charset="0"/>
              </a:defRPr>
            </a:lvl1pPr>
          </a:lstStyle>
          <a:p>
            <a:fld id="{B4B43F2F-4FB0-470C-A294-BD4120A7716B}" type="slidenum">
              <a:rPr lang="en-ZA"/>
              <a:pPr/>
              <a:t>‹#›</a:t>
            </a:fld>
            <a:endParaRPr lang="en-ZA" dirty="0"/>
          </a:p>
        </p:txBody>
      </p:sp>
      <p:sp>
        <p:nvSpPr>
          <p:cNvPr id="6"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7" name="Date Placeholder 3"/>
          <p:cNvSpPr>
            <a:spLocks noGrp="1"/>
          </p:cNvSpPr>
          <p:nvPr>
            <p:ph type="dt" sz="half" idx="12"/>
          </p:nvPr>
        </p:nvSpPr>
        <p:spPr/>
        <p:txBody>
          <a:bodyPr/>
          <a:lstStyle>
            <a:lvl1pPr>
              <a:defRPr>
                <a:latin typeface="Arial" charset="0"/>
              </a:defRPr>
            </a:lvl1pPr>
          </a:lstStyle>
          <a:p>
            <a:pPr>
              <a:defRPr/>
            </a:pPr>
            <a:fld id="{19B56EFC-DEEC-467E-914A-044217C631B1}" type="datetime1">
              <a:rPr lang="en-US" smtClean="0"/>
              <a:t>11/23/2021</a:t>
            </a:fld>
            <a:endParaRPr lang="en-ZA" dirty="0"/>
          </a:p>
        </p:txBody>
      </p:sp>
    </p:spTree>
    <p:extLst>
      <p:ext uri="{BB962C8B-B14F-4D97-AF65-F5344CB8AC3E}">
        <p14:creationId xmlns:p14="http://schemas.microsoft.com/office/powerpoint/2010/main" val="35261271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atin typeface="Arial" panose="020B0604020202020204" pitchFamily="34" charset="0"/>
              </a:defRPr>
            </a:lvl1pPr>
          </a:lstStyle>
          <a:p>
            <a:fld id="{DAAAB7EF-A701-4ED7-AC14-395FDAC71FA6}" type="slidenum">
              <a:rPr lang="en-ZA"/>
              <a:pPr/>
              <a:t>‹#›</a:t>
            </a:fld>
            <a:endParaRPr lang="en-ZA" dirty="0"/>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6" name="Date Placeholder 3"/>
          <p:cNvSpPr>
            <a:spLocks noGrp="1"/>
          </p:cNvSpPr>
          <p:nvPr>
            <p:ph type="dt" sz="half" idx="12"/>
          </p:nvPr>
        </p:nvSpPr>
        <p:spPr/>
        <p:txBody>
          <a:bodyPr/>
          <a:lstStyle>
            <a:lvl1pPr>
              <a:defRPr>
                <a:latin typeface="Arial" charset="0"/>
              </a:defRPr>
            </a:lvl1pPr>
          </a:lstStyle>
          <a:p>
            <a:pPr>
              <a:defRPr/>
            </a:pPr>
            <a:fld id="{CF53066A-0888-43E5-A8A6-E2A0369B622C}" type="datetime1">
              <a:rPr lang="en-US" smtClean="0"/>
              <a:t>11/23/2021</a:t>
            </a:fld>
            <a:endParaRPr lang="en-ZA" dirty="0"/>
          </a:p>
        </p:txBody>
      </p:sp>
    </p:spTree>
    <p:extLst>
      <p:ext uri="{BB962C8B-B14F-4D97-AF65-F5344CB8AC3E}">
        <p14:creationId xmlns:p14="http://schemas.microsoft.com/office/powerpoint/2010/main" val="8261596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atin typeface="Arial" panose="020B0604020202020204" pitchFamily="34" charset="0"/>
              </a:defRPr>
            </a:lvl1pPr>
          </a:lstStyle>
          <a:p>
            <a:fld id="{3587A075-A59D-46C3-A9DA-4578639C866A}" type="slidenum">
              <a:rPr lang="en-ZA"/>
              <a:pPr/>
              <a:t>‹#›</a:t>
            </a:fld>
            <a:endParaRPr lang="en-ZA" dirty="0"/>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6" name="Date Placeholder 3"/>
          <p:cNvSpPr>
            <a:spLocks noGrp="1"/>
          </p:cNvSpPr>
          <p:nvPr>
            <p:ph type="dt" sz="half" idx="12"/>
          </p:nvPr>
        </p:nvSpPr>
        <p:spPr/>
        <p:txBody>
          <a:bodyPr/>
          <a:lstStyle>
            <a:lvl1pPr>
              <a:defRPr>
                <a:latin typeface="Arial" charset="0"/>
              </a:defRPr>
            </a:lvl1pPr>
          </a:lstStyle>
          <a:p>
            <a:pPr>
              <a:defRPr/>
            </a:pPr>
            <a:fld id="{903A7A70-A6FA-4595-83AF-CA27A7E86B22}" type="datetime1">
              <a:rPr lang="en-US" smtClean="0"/>
              <a:t>11/23/2021</a:t>
            </a:fld>
            <a:endParaRPr lang="en-ZA" dirty="0"/>
          </a:p>
        </p:txBody>
      </p:sp>
    </p:spTree>
    <p:extLst>
      <p:ext uri="{BB962C8B-B14F-4D97-AF65-F5344CB8AC3E}">
        <p14:creationId xmlns:p14="http://schemas.microsoft.com/office/powerpoint/2010/main" val="19734373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BBBD7884-EEC8-40F2-A05C-1A760DE6B18F}" type="datetime1">
              <a:rPr lang="en-US" smtClean="0"/>
              <a:t>11/23/2021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14AC9806-92FC-461D-8C64-606AE708BC59}" type="slidenum">
              <a:rPr lang="en-US"/>
              <a:pPr/>
              <a:t>‹#›</a:t>
            </a:fld>
            <a:endParaRPr lang="en-US" dirty="0"/>
          </a:p>
        </p:txBody>
      </p:sp>
    </p:spTree>
    <p:extLst>
      <p:ext uri="{BB962C8B-B14F-4D97-AF65-F5344CB8AC3E}">
        <p14:creationId xmlns:p14="http://schemas.microsoft.com/office/powerpoint/2010/main" val="29686751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A6160ACE-6349-4511-BD69-05B1CF7BE245}" type="datetime1">
              <a:rPr lang="en-US" smtClean="0"/>
              <a:t>11/23/2021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3D77220A-927F-4DDF-9822-044D44573F43}" type="slidenum">
              <a:rPr lang="en-US"/>
              <a:pPr/>
              <a:t>‹#›</a:t>
            </a:fld>
            <a:endParaRPr lang="en-US" dirty="0"/>
          </a:p>
        </p:txBody>
      </p:sp>
    </p:spTree>
    <p:extLst>
      <p:ext uri="{BB962C8B-B14F-4D97-AF65-F5344CB8AC3E}">
        <p14:creationId xmlns:p14="http://schemas.microsoft.com/office/powerpoint/2010/main" val="8576790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A5CEDB37-A464-43A4-8854-61101E3CE99E}" type="datetime1">
              <a:rPr lang="en-US" smtClean="0"/>
              <a:t>11/23/2021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A0889567-D0CC-402A-86DA-44A73037C5C6}" type="slidenum">
              <a:rPr lang="en-US"/>
              <a:pPr/>
              <a:t>‹#›</a:t>
            </a:fld>
            <a:endParaRPr lang="en-US" dirty="0"/>
          </a:p>
        </p:txBody>
      </p:sp>
    </p:spTree>
    <p:extLst>
      <p:ext uri="{BB962C8B-B14F-4D97-AF65-F5344CB8AC3E}">
        <p14:creationId xmlns:p14="http://schemas.microsoft.com/office/powerpoint/2010/main" val="28003127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2D92FF3C-F1B3-498A-9A7D-0E51BF7595D7}" type="datetime1">
              <a:rPr lang="en-US" smtClean="0"/>
              <a:t>11/23/2021</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10B168D5-F455-49E3-B9C5-A80944EEC49B}" type="slidenum">
              <a:rPr lang="en-US"/>
              <a:pPr/>
              <a:t>‹#›</a:t>
            </a:fld>
            <a:endParaRPr lang="en-US" dirty="0"/>
          </a:p>
        </p:txBody>
      </p:sp>
    </p:spTree>
    <p:extLst>
      <p:ext uri="{BB962C8B-B14F-4D97-AF65-F5344CB8AC3E}">
        <p14:creationId xmlns:p14="http://schemas.microsoft.com/office/powerpoint/2010/main" val="32639240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B502EC80-B31A-4D8A-8FA5-63CC94883A53}" type="datetime1">
              <a:rPr lang="en-US" smtClean="0"/>
              <a:t>11/23/2021</a:t>
            </a:fld>
            <a:endParaRPr lang="en-US" dirty="0"/>
          </a:p>
        </p:txBody>
      </p:sp>
      <p:sp>
        <p:nvSpPr>
          <p:cNvPr id="8" name="Footer Placeholder 7"/>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9" name="Slide Number Placeholder 8"/>
          <p:cNvSpPr>
            <a:spLocks noGrp="1"/>
          </p:cNvSpPr>
          <p:nvPr>
            <p:ph type="sldNum" sz="quarter" idx="12"/>
          </p:nvPr>
        </p:nvSpPr>
        <p:spPr/>
        <p:txBody>
          <a:bodyPr/>
          <a:lstStyle>
            <a:lvl1pPr defTabSz="914400">
              <a:defRPr>
                <a:latin typeface="Arial" panose="020B0604020202020204" pitchFamily="34" charset="0"/>
              </a:defRPr>
            </a:lvl1pPr>
          </a:lstStyle>
          <a:p>
            <a:fld id="{DDEFA123-D288-4B4F-9104-6F0658242D34}" type="slidenum">
              <a:rPr lang="en-US"/>
              <a:pPr/>
              <a:t>‹#›</a:t>
            </a:fld>
            <a:endParaRPr lang="en-US" dirty="0"/>
          </a:p>
        </p:txBody>
      </p:sp>
    </p:spTree>
    <p:extLst>
      <p:ext uri="{BB962C8B-B14F-4D97-AF65-F5344CB8AC3E}">
        <p14:creationId xmlns:p14="http://schemas.microsoft.com/office/powerpoint/2010/main" val="251565243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A529C3C6-DD4B-471E-9FA5-01508B3B0F9F}" type="datetime1">
              <a:rPr lang="en-US" smtClean="0"/>
              <a:t>11/23/2021</a:t>
            </a:fld>
            <a:endParaRPr lang="en-US" dirty="0"/>
          </a:p>
        </p:txBody>
      </p:sp>
      <p:sp>
        <p:nvSpPr>
          <p:cNvPr id="4" name="Footer Placeholder 3"/>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5" name="Slide Number Placeholder 4"/>
          <p:cNvSpPr>
            <a:spLocks noGrp="1"/>
          </p:cNvSpPr>
          <p:nvPr>
            <p:ph type="sldNum" sz="quarter" idx="12"/>
          </p:nvPr>
        </p:nvSpPr>
        <p:spPr/>
        <p:txBody>
          <a:bodyPr/>
          <a:lstStyle>
            <a:lvl1pPr defTabSz="914400">
              <a:defRPr>
                <a:latin typeface="Arial" panose="020B0604020202020204" pitchFamily="34" charset="0"/>
              </a:defRPr>
            </a:lvl1pPr>
          </a:lstStyle>
          <a:p>
            <a:fld id="{1D5EE781-3E43-421A-8DA5-59412900DA7E}" type="slidenum">
              <a:rPr lang="en-US"/>
              <a:pPr/>
              <a:t>‹#›</a:t>
            </a:fld>
            <a:endParaRPr lang="en-US" dirty="0"/>
          </a:p>
        </p:txBody>
      </p:sp>
    </p:spTree>
    <p:extLst>
      <p:ext uri="{BB962C8B-B14F-4D97-AF65-F5344CB8AC3E}">
        <p14:creationId xmlns:p14="http://schemas.microsoft.com/office/powerpoint/2010/main" val="33038758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F5C17A18-866D-49F6-89EF-D9321A298D48}" type="datetime1">
              <a:rPr lang="en-US" smtClean="0"/>
              <a:t>11/23/2021</a:t>
            </a:fld>
            <a:endParaRPr lang="en-US" dirty="0"/>
          </a:p>
        </p:txBody>
      </p:sp>
      <p:sp>
        <p:nvSpPr>
          <p:cNvPr id="3" name="Footer Placeholder 2"/>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4" name="Slide Number Placeholder 3"/>
          <p:cNvSpPr>
            <a:spLocks noGrp="1"/>
          </p:cNvSpPr>
          <p:nvPr>
            <p:ph type="sldNum" sz="quarter" idx="12"/>
          </p:nvPr>
        </p:nvSpPr>
        <p:spPr/>
        <p:txBody>
          <a:bodyPr/>
          <a:lstStyle>
            <a:lvl1pPr defTabSz="914400">
              <a:defRPr>
                <a:latin typeface="Arial" panose="020B0604020202020204" pitchFamily="34" charset="0"/>
              </a:defRPr>
            </a:lvl1pPr>
          </a:lstStyle>
          <a:p>
            <a:fld id="{E06CF915-AA36-49E0-9E39-0A4A16B798D3}" type="slidenum">
              <a:rPr lang="en-US"/>
              <a:pPr/>
              <a:t>‹#›</a:t>
            </a:fld>
            <a:endParaRPr lang="en-US" dirty="0"/>
          </a:p>
        </p:txBody>
      </p:sp>
    </p:spTree>
    <p:extLst>
      <p:ext uri="{BB962C8B-B14F-4D97-AF65-F5344CB8AC3E}">
        <p14:creationId xmlns:p14="http://schemas.microsoft.com/office/powerpoint/2010/main" val="4173840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endParaRPr lang="en-ZA" dirty="0"/>
          </a:p>
        </p:txBody>
      </p:sp>
      <p:sp>
        <p:nvSpPr>
          <p:cNvPr id="5" name="Rectangle 5"/>
          <p:cNvSpPr>
            <a:spLocks noGrp="1" noChangeArrowheads="1"/>
          </p:cNvSpPr>
          <p:nvPr>
            <p:ph type="sldNum" sz="quarter" idx="11"/>
          </p:nvPr>
        </p:nvSpPr>
        <p:spPr>
          <a:ln/>
        </p:spPr>
        <p:txBody>
          <a:bodyPr/>
          <a:lstStyle>
            <a:lvl1pPr>
              <a:defRPr/>
            </a:lvl1pPr>
          </a:lstStyle>
          <a:p>
            <a:fld id="{4CCAC53F-EEB6-46B6-A607-5E18D0F7F69E}" type="slidenum">
              <a:rPr lang="en-ZA" smtClean="0"/>
              <a:t>‹#›</a:t>
            </a:fld>
            <a:endParaRPr lang="en-ZA" dirty="0"/>
          </a:p>
        </p:txBody>
      </p:sp>
    </p:spTree>
    <p:extLst>
      <p:ext uri="{BB962C8B-B14F-4D97-AF65-F5344CB8AC3E}">
        <p14:creationId xmlns:p14="http://schemas.microsoft.com/office/powerpoint/2010/main" val="75793110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E52CFA70-E72B-4198-A729-A273B87CB63A}" type="datetime1">
              <a:rPr lang="en-US" smtClean="0"/>
              <a:t>11/23/2021</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E00B343F-45C6-4705-91A8-4416C8528556}" type="slidenum">
              <a:rPr lang="en-US"/>
              <a:pPr/>
              <a:t>‹#›</a:t>
            </a:fld>
            <a:endParaRPr lang="en-US" dirty="0"/>
          </a:p>
        </p:txBody>
      </p:sp>
    </p:spTree>
    <p:extLst>
      <p:ext uri="{BB962C8B-B14F-4D97-AF65-F5344CB8AC3E}">
        <p14:creationId xmlns:p14="http://schemas.microsoft.com/office/powerpoint/2010/main" val="40301358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497AD708-CC7A-4235-8F8A-8BDCB60B8FED}" type="datetime1">
              <a:rPr lang="en-US" smtClean="0"/>
              <a:t>11/23/2021</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5821AF2A-7DFF-41CA-998E-11F39A2C96A3}" type="slidenum">
              <a:rPr lang="en-US"/>
              <a:pPr/>
              <a:t>‹#›</a:t>
            </a:fld>
            <a:endParaRPr lang="en-US" dirty="0"/>
          </a:p>
        </p:txBody>
      </p:sp>
    </p:spTree>
    <p:extLst>
      <p:ext uri="{BB962C8B-B14F-4D97-AF65-F5344CB8AC3E}">
        <p14:creationId xmlns:p14="http://schemas.microsoft.com/office/powerpoint/2010/main" val="89700872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4FCAF449-3225-4BCF-8649-2B37DBB9A0B3}" type="datetime1">
              <a:rPr lang="en-US" smtClean="0"/>
              <a:t>11/23/2021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DE0D3034-60F5-408D-874C-C146C6CD6E33}" type="slidenum">
              <a:rPr lang="en-US"/>
              <a:pPr/>
              <a:t>‹#›</a:t>
            </a:fld>
            <a:endParaRPr lang="en-US" dirty="0"/>
          </a:p>
        </p:txBody>
      </p:sp>
    </p:spTree>
    <p:extLst>
      <p:ext uri="{BB962C8B-B14F-4D97-AF65-F5344CB8AC3E}">
        <p14:creationId xmlns:p14="http://schemas.microsoft.com/office/powerpoint/2010/main" val="316672728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5AC17953-C8F1-49BC-B819-D16103E2E000}" type="datetime1">
              <a:rPr lang="en-US" smtClean="0"/>
              <a:t>11/23/2021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9117F488-DF84-4B38-8C71-100F6E9D8452}" type="slidenum">
              <a:rPr lang="en-US"/>
              <a:pPr/>
              <a:t>‹#›</a:t>
            </a:fld>
            <a:endParaRPr lang="en-US" dirty="0"/>
          </a:p>
        </p:txBody>
      </p:sp>
    </p:spTree>
    <p:extLst>
      <p:ext uri="{BB962C8B-B14F-4D97-AF65-F5344CB8AC3E}">
        <p14:creationId xmlns:p14="http://schemas.microsoft.com/office/powerpoint/2010/main" val="6759317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35C02D49-CA58-43E7-AA53-DB606A555134}" type="datetime1">
              <a:rPr lang="en-US" smtClean="0"/>
              <a:t>11/23/2021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83D8ACD5-020F-40AF-AB30-2A132A7330DB}" type="slidenum">
              <a:rPr lang="en-US"/>
              <a:pPr/>
              <a:t>‹#›</a:t>
            </a:fld>
            <a:endParaRPr lang="en-US" dirty="0"/>
          </a:p>
        </p:txBody>
      </p:sp>
    </p:spTree>
    <p:extLst>
      <p:ext uri="{BB962C8B-B14F-4D97-AF65-F5344CB8AC3E}">
        <p14:creationId xmlns:p14="http://schemas.microsoft.com/office/powerpoint/2010/main" val="175550541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7E3AD173-C471-4276-BAC4-FE3723FD3462}" type="datetime1">
              <a:rPr lang="en-US" smtClean="0"/>
              <a:t>11/23/2021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C71A151F-ED73-496C-9CC0-A3F9046BC38A}" type="slidenum">
              <a:rPr lang="en-US"/>
              <a:pPr/>
              <a:t>‹#›</a:t>
            </a:fld>
            <a:endParaRPr lang="en-US" dirty="0"/>
          </a:p>
        </p:txBody>
      </p:sp>
    </p:spTree>
    <p:extLst>
      <p:ext uri="{BB962C8B-B14F-4D97-AF65-F5344CB8AC3E}">
        <p14:creationId xmlns:p14="http://schemas.microsoft.com/office/powerpoint/2010/main" val="78422252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93791A61-8869-43C2-837F-C913415DEB42}" type="datetime1">
              <a:rPr lang="en-US" smtClean="0"/>
              <a:t>11/23/2021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A8A13E31-5465-4AEC-8A7C-9C824777BD96}" type="slidenum">
              <a:rPr lang="en-US"/>
              <a:pPr/>
              <a:t>‹#›</a:t>
            </a:fld>
            <a:endParaRPr lang="en-US" dirty="0"/>
          </a:p>
        </p:txBody>
      </p:sp>
    </p:spTree>
    <p:extLst>
      <p:ext uri="{BB962C8B-B14F-4D97-AF65-F5344CB8AC3E}">
        <p14:creationId xmlns:p14="http://schemas.microsoft.com/office/powerpoint/2010/main" val="227745421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414B0961-A885-4C22-AF30-39BA5FB4EA9F}" type="datetime1">
              <a:rPr lang="en-US" smtClean="0"/>
              <a:t>11/23/2021</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3F4D319F-AF2A-46FA-AEAD-0C9377FE6D5B}" type="slidenum">
              <a:rPr lang="en-US"/>
              <a:pPr/>
              <a:t>‹#›</a:t>
            </a:fld>
            <a:endParaRPr lang="en-US" dirty="0"/>
          </a:p>
        </p:txBody>
      </p:sp>
    </p:spTree>
    <p:extLst>
      <p:ext uri="{BB962C8B-B14F-4D97-AF65-F5344CB8AC3E}">
        <p14:creationId xmlns:p14="http://schemas.microsoft.com/office/powerpoint/2010/main" val="299974704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152F0377-DF30-491D-AF58-9EB20E80B79C}" type="datetime1">
              <a:rPr lang="en-US" smtClean="0"/>
              <a:t>11/23/2021</a:t>
            </a:fld>
            <a:endParaRPr lang="en-US" dirty="0"/>
          </a:p>
        </p:txBody>
      </p:sp>
      <p:sp>
        <p:nvSpPr>
          <p:cNvPr id="8" name="Footer Placeholder 7"/>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9" name="Slide Number Placeholder 8"/>
          <p:cNvSpPr>
            <a:spLocks noGrp="1"/>
          </p:cNvSpPr>
          <p:nvPr>
            <p:ph type="sldNum" sz="quarter" idx="12"/>
          </p:nvPr>
        </p:nvSpPr>
        <p:spPr/>
        <p:txBody>
          <a:bodyPr/>
          <a:lstStyle>
            <a:lvl1pPr defTabSz="914400">
              <a:defRPr>
                <a:latin typeface="Arial" panose="020B0604020202020204" pitchFamily="34" charset="0"/>
              </a:defRPr>
            </a:lvl1pPr>
          </a:lstStyle>
          <a:p>
            <a:fld id="{6CDFC3E5-8732-497E-A9AC-0E2625594F8C}" type="slidenum">
              <a:rPr lang="en-US"/>
              <a:pPr/>
              <a:t>‹#›</a:t>
            </a:fld>
            <a:endParaRPr lang="en-US" dirty="0"/>
          </a:p>
        </p:txBody>
      </p:sp>
    </p:spTree>
    <p:extLst>
      <p:ext uri="{BB962C8B-B14F-4D97-AF65-F5344CB8AC3E}">
        <p14:creationId xmlns:p14="http://schemas.microsoft.com/office/powerpoint/2010/main" val="113891079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6074C755-6C03-4AAB-AC80-76604F8E4DC3}" type="datetime1">
              <a:rPr lang="en-US" smtClean="0"/>
              <a:t>11/23/2021</a:t>
            </a:fld>
            <a:endParaRPr lang="en-US" dirty="0"/>
          </a:p>
        </p:txBody>
      </p:sp>
      <p:sp>
        <p:nvSpPr>
          <p:cNvPr id="4" name="Footer Placeholder 3"/>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5" name="Slide Number Placeholder 4"/>
          <p:cNvSpPr>
            <a:spLocks noGrp="1"/>
          </p:cNvSpPr>
          <p:nvPr>
            <p:ph type="sldNum" sz="quarter" idx="12"/>
          </p:nvPr>
        </p:nvSpPr>
        <p:spPr/>
        <p:txBody>
          <a:bodyPr/>
          <a:lstStyle>
            <a:lvl1pPr defTabSz="914400">
              <a:defRPr>
                <a:latin typeface="Arial" panose="020B0604020202020204" pitchFamily="34" charset="0"/>
              </a:defRPr>
            </a:lvl1pPr>
          </a:lstStyle>
          <a:p>
            <a:fld id="{1DF6B06B-FED8-42DA-9FF8-37C67E59925B}" type="slidenum">
              <a:rPr lang="en-US"/>
              <a:pPr/>
              <a:t>‹#›</a:t>
            </a:fld>
            <a:endParaRPr lang="en-US" dirty="0"/>
          </a:p>
        </p:txBody>
      </p:sp>
    </p:spTree>
    <p:extLst>
      <p:ext uri="{BB962C8B-B14F-4D97-AF65-F5344CB8AC3E}">
        <p14:creationId xmlns:p14="http://schemas.microsoft.com/office/powerpoint/2010/main" val="2502516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ftr" sz="quarter" idx="10"/>
          </p:nvPr>
        </p:nvSpPr>
        <p:spPr>
          <a:ln/>
        </p:spPr>
        <p:txBody>
          <a:bodyPr/>
          <a:lstStyle>
            <a:lvl1pPr>
              <a:defRPr/>
            </a:lvl1pPr>
          </a:lstStyle>
          <a:p>
            <a:endParaRPr lang="en-ZA" dirty="0"/>
          </a:p>
        </p:txBody>
      </p:sp>
      <p:sp>
        <p:nvSpPr>
          <p:cNvPr id="6" name="Rectangle 5"/>
          <p:cNvSpPr>
            <a:spLocks noGrp="1" noChangeArrowheads="1"/>
          </p:cNvSpPr>
          <p:nvPr>
            <p:ph type="sldNum" sz="quarter" idx="11"/>
          </p:nvPr>
        </p:nvSpPr>
        <p:spPr>
          <a:ln/>
        </p:spPr>
        <p:txBody>
          <a:bodyPr/>
          <a:lstStyle>
            <a:lvl1pPr>
              <a:defRPr/>
            </a:lvl1pPr>
          </a:lstStyle>
          <a:p>
            <a:fld id="{4CCAC53F-EEB6-46B6-A607-5E18D0F7F69E}" type="slidenum">
              <a:rPr lang="en-ZA" smtClean="0"/>
              <a:t>‹#›</a:t>
            </a:fld>
            <a:endParaRPr lang="en-ZA" dirty="0"/>
          </a:p>
        </p:txBody>
      </p:sp>
    </p:spTree>
    <p:extLst>
      <p:ext uri="{BB962C8B-B14F-4D97-AF65-F5344CB8AC3E}">
        <p14:creationId xmlns:p14="http://schemas.microsoft.com/office/powerpoint/2010/main" val="362262550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9694573C-53BF-4311-8FA7-066377131AA2}" type="datetime1">
              <a:rPr lang="en-US" smtClean="0"/>
              <a:t>11/23/2021</a:t>
            </a:fld>
            <a:endParaRPr lang="en-US" dirty="0"/>
          </a:p>
        </p:txBody>
      </p:sp>
      <p:sp>
        <p:nvSpPr>
          <p:cNvPr id="3" name="Footer Placeholder 2"/>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4" name="Slide Number Placeholder 3"/>
          <p:cNvSpPr>
            <a:spLocks noGrp="1"/>
          </p:cNvSpPr>
          <p:nvPr>
            <p:ph type="sldNum" sz="quarter" idx="12"/>
          </p:nvPr>
        </p:nvSpPr>
        <p:spPr/>
        <p:txBody>
          <a:bodyPr/>
          <a:lstStyle>
            <a:lvl1pPr defTabSz="914400">
              <a:defRPr>
                <a:latin typeface="Arial" panose="020B0604020202020204" pitchFamily="34" charset="0"/>
              </a:defRPr>
            </a:lvl1pPr>
          </a:lstStyle>
          <a:p>
            <a:fld id="{69DD7D10-7AA0-44BA-8C2C-FD6030C85AA3}" type="slidenum">
              <a:rPr lang="en-US"/>
              <a:pPr/>
              <a:t>‹#›</a:t>
            </a:fld>
            <a:endParaRPr lang="en-US" dirty="0"/>
          </a:p>
        </p:txBody>
      </p:sp>
    </p:spTree>
    <p:extLst>
      <p:ext uri="{BB962C8B-B14F-4D97-AF65-F5344CB8AC3E}">
        <p14:creationId xmlns:p14="http://schemas.microsoft.com/office/powerpoint/2010/main" val="251488181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6041C5AB-532A-4AB6-A0EE-9E09F1EFE80A}" type="datetime1">
              <a:rPr lang="en-US" smtClean="0"/>
              <a:t>11/23/2021</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96055358-39AE-443B-914A-5C7839235088}" type="slidenum">
              <a:rPr lang="en-US"/>
              <a:pPr/>
              <a:t>‹#›</a:t>
            </a:fld>
            <a:endParaRPr lang="en-US" dirty="0"/>
          </a:p>
        </p:txBody>
      </p:sp>
    </p:spTree>
    <p:extLst>
      <p:ext uri="{BB962C8B-B14F-4D97-AF65-F5344CB8AC3E}">
        <p14:creationId xmlns:p14="http://schemas.microsoft.com/office/powerpoint/2010/main" val="317213039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7C38A6CB-6453-49E4-A071-C47E08DD8B45}" type="datetime1">
              <a:rPr lang="en-US" smtClean="0"/>
              <a:t>11/23/2021</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B04183A0-8010-473A-B223-CD3A74836E1B}" type="slidenum">
              <a:rPr lang="en-US"/>
              <a:pPr/>
              <a:t>‹#›</a:t>
            </a:fld>
            <a:endParaRPr lang="en-US" dirty="0"/>
          </a:p>
        </p:txBody>
      </p:sp>
    </p:spTree>
    <p:extLst>
      <p:ext uri="{BB962C8B-B14F-4D97-AF65-F5344CB8AC3E}">
        <p14:creationId xmlns:p14="http://schemas.microsoft.com/office/powerpoint/2010/main" val="243397993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933C36DA-7C9E-4942-8BB1-4ECAE7BA642F}" type="datetime1">
              <a:rPr lang="en-US" smtClean="0"/>
              <a:t>11/23/2021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C69E39A8-BDA4-47FF-B20D-0F926298ED73}" type="slidenum">
              <a:rPr lang="en-US"/>
              <a:pPr/>
              <a:t>‹#›</a:t>
            </a:fld>
            <a:endParaRPr lang="en-US" dirty="0"/>
          </a:p>
        </p:txBody>
      </p:sp>
    </p:spTree>
    <p:extLst>
      <p:ext uri="{BB962C8B-B14F-4D97-AF65-F5344CB8AC3E}">
        <p14:creationId xmlns:p14="http://schemas.microsoft.com/office/powerpoint/2010/main" val="169150615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A0F87B1F-0C6F-4213-96AF-86B34794C030}" type="datetime1">
              <a:rPr lang="en-US" smtClean="0"/>
              <a:t>11/23/2021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64A79421-69AC-4AC1-AA93-00A315F77E59}" type="slidenum">
              <a:rPr lang="en-US"/>
              <a:pPr/>
              <a:t>‹#›</a:t>
            </a:fld>
            <a:endParaRPr lang="en-US" dirty="0"/>
          </a:p>
        </p:txBody>
      </p:sp>
    </p:spTree>
    <p:extLst>
      <p:ext uri="{BB962C8B-B14F-4D97-AF65-F5344CB8AC3E}">
        <p14:creationId xmlns:p14="http://schemas.microsoft.com/office/powerpoint/2010/main" val="371343591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Rectangle 4"/>
          <p:cNvSpPr>
            <a:spLocks noGrp="1" noChangeArrowheads="1"/>
          </p:cNvSpPr>
          <p:nvPr>
            <p:ph type="ftr" sz="quarter" idx="10"/>
          </p:nvPr>
        </p:nvSpPr>
        <p:spPr>
          <a:xfrm>
            <a:off x="2555875" y="4941888"/>
            <a:ext cx="2895600" cy="457200"/>
          </a:xfrm>
        </p:spPr>
        <p:txBody>
          <a:bodyPr/>
          <a:lstStyle>
            <a:lvl1pPr>
              <a:defRPr>
                <a:effectLst/>
              </a:defRPr>
            </a:lvl1pPr>
          </a:lstStyle>
          <a:p>
            <a:pPr>
              <a:defRPr/>
            </a:pPr>
            <a:endParaRPr lang="en-US" dirty="0"/>
          </a:p>
        </p:txBody>
      </p:sp>
      <p:sp>
        <p:nvSpPr>
          <p:cNvPr id="5" name="Rectangle 5"/>
          <p:cNvSpPr>
            <a:spLocks noGrp="1" noChangeArrowheads="1"/>
          </p:cNvSpPr>
          <p:nvPr>
            <p:ph type="sldNum" sz="quarter" idx="11"/>
          </p:nvPr>
        </p:nvSpPr>
        <p:spPr/>
        <p:txBody>
          <a:bodyPr/>
          <a:lstStyle>
            <a:lvl1pPr>
              <a:defRPr/>
            </a:lvl1pPr>
          </a:lstStyle>
          <a:p>
            <a:fld id="{5A92A160-9967-4A84-AC28-11DA4E771810}" type="slidenum">
              <a:rPr lang="en-US"/>
              <a:pPr/>
              <a:t>‹#›</a:t>
            </a:fld>
            <a:endParaRPr lang="en-US" dirty="0"/>
          </a:p>
        </p:txBody>
      </p:sp>
    </p:spTree>
    <p:extLst>
      <p:ext uri="{BB962C8B-B14F-4D97-AF65-F5344CB8AC3E}">
        <p14:creationId xmlns:p14="http://schemas.microsoft.com/office/powerpoint/2010/main" val="261684563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5"/>
          <p:cNvSpPr>
            <a:spLocks noGrp="1" noChangeArrowheads="1"/>
          </p:cNvSpPr>
          <p:nvPr>
            <p:ph type="sldNum" sz="quarter" idx="11"/>
          </p:nvPr>
        </p:nvSpPr>
        <p:spPr>
          <a:ln/>
        </p:spPr>
        <p:txBody>
          <a:bodyPr/>
          <a:lstStyle>
            <a:lvl1pPr>
              <a:defRPr/>
            </a:lvl1pPr>
          </a:lstStyle>
          <a:p>
            <a:fld id="{6C19682F-4A62-4D93-B2D0-F282E2C63856}" type="slidenum">
              <a:rPr lang="en-US"/>
              <a:pPr/>
              <a:t>‹#›</a:t>
            </a:fld>
            <a:endParaRPr lang="en-US" dirty="0"/>
          </a:p>
        </p:txBody>
      </p:sp>
    </p:spTree>
    <p:extLst>
      <p:ext uri="{BB962C8B-B14F-4D97-AF65-F5344CB8AC3E}">
        <p14:creationId xmlns:p14="http://schemas.microsoft.com/office/powerpoint/2010/main" val="48468930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5"/>
          <p:cNvSpPr>
            <a:spLocks noGrp="1" noChangeArrowheads="1"/>
          </p:cNvSpPr>
          <p:nvPr>
            <p:ph type="sldNum" sz="quarter" idx="11"/>
          </p:nvPr>
        </p:nvSpPr>
        <p:spPr>
          <a:ln/>
        </p:spPr>
        <p:txBody>
          <a:bodyPr/>
          <a:lstStyle>
            <a:lvl1pPr>
              <a:defRPr/>
            </a:lvl1pPr>
          </a:lstStyle>
          <a:p>
            <a:fld id="{D9F47973-3EE4-4A3D-91F1-EE37E8AD4412}" type="slidenum">
              <a:rPr lang="en-US"/>
              <a:pPr/>
              <a:t>‹#›</a:t>
            </a:fld>
            <a:endParaRPr lang="en-US" dirty="0"/>
          </a:p>
        </p:txBody>
      </p:sp>
    </p:spTree>
    <p:extLst>
      <p:ext uri="{BB962C8B-B14F-4D97-AF65-F5344CB8AC3E}">
        <p14:creationId xmlns:p14="http://schemas.microsoft.com/office/powerpoint/2010/main" val="12057070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5"/>
          <p:cNvSpPr>
            <a:spLocks noGrp="1" noChangeArrowheads="1"/>
          </p:cNvSpPr>
          <p:nvPr>
            <p:ph type="sldNum" sz="quarter" idx="11"/>
          </p:nvPr>
        </p:nvSpPr>
        <p:spPr>
          <a:ln/>
        </p:spPr>
        <p:txBody>
          <a:bodyPr/>
          <a:lstStyle>
            <a:lvl1pPr>
              <a:defRPr/>
            </a:lvl1pPr>
          </a:lstStyle>
          <a:p>
            <a:fld id="{85FE2407-5C7E-403F-A15F-80D262614D91}" type="slidenum">
              <a:rPr lang="en-US"/>
              <a:pPr/>
              <a:t>‹#›</a:t>
            </a:fld>
            <a:endParaRPr lang="en-US" dirty="0"/>
          </a:p>
        </p:txBody>
      </p:sp>
    </p:spTree>
    <p:extLst>
      <p:ext uri="{BB962C8B-B14F-4D97-AF65-F5344CB8AC3E}">
        <p14:creationId xmlns:p14="http://schemas.microsoft.com/office/powerpoint/2010/main" val="229771256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8" name="Rectangle 5"/>
          <p:cNvSpPr>
            <a:spLocks noGrp="1" noChangeArrowheads="1"/>
          </p:cNvSpPr>
          <p:nvPr>
            <p:ph type="sldNum" sz="quarter" idx="11"/>
          </p:nvPr>
        </p:nvSpPr>
        <p:spPr>
          <a:ln/>
        </p:spPr>
        <p:txBody>
          <a:bodyPr/>
          <a:lstStyle>
            <a:lvl1pPr>
              <a:defRPr/>
            </a:lvl1pPr>
          </a:lstStyle>
          <a:p>
            <a:fld id="{50DC033C-BD84-40CB-98DA-A92CD58B6424}" type="slidenum">
              <a:rPr lang="en-US"/>
              <a:pPr/>
              <a:t>‹#›</a:t>
            </a:fld>
            <a:endParaRPr lang="en-US" dirty="0"/>
          </a:p>
        </p:txBody>
      </p:sp>
    </p:spTree>
    <p:extLst>
      <p:ext uri="{BB962C8B-B14F-4D97-AF65-F5344CB8AC3E}">
        <p14:creationId xmlns:p14="http://schemas.microsoft.com/office/powerpoint/2010/main" val="3916348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ftr" sz="quarter" idx="10"/>
          </p:nvPr>
        </p:nvSpPr>
        <p:spPr>
          <a:ln/>
        </p:spPr>
        <p:txBody>
          <a:bodyPr/>
          <a:lstStyle>
            <a:lvl1pPr>
              <a:defRPr/>
            </a:lvl1pPr>
          </a:lstStyle>
          <a:p>
            <a:endParaRPr lang="en-ZA" dirty="0"/>
          </a:p>
        </p:txBody>
      </p:sp>
      <p:sp>
        <p:nvSpPr>
          <p:cNvPr id="8" name="Rectangle 5"/>
          <p:cNvSpPr>
            <a:spLocks noGrp="1" noChangeArrowheads="1"/>
          </p:cNvSpPr>
          <p:nvPr>
            <p:ph type="sldNum" sz="quarter" idx="11"/>
          </p:nvPr>
        </p:nvSpPr>
        <p:spPr>
          <a:ln/>
        </p:spPr>
        <p:txBody>
          <a:bodyPr/>
          <a:lstStyle>
            <a:lvl1pPr>
              <a:defRPr/>
            </a:lvl1pPr>
          </a:lstStyle>
          <a:p>
            <a:fld id="{4CCAC53F-EEB6-46B6-A607-5E18D0F7F69E}" type="slidenum">
              <a:rPr lang="en-ZA" smtClean="0"/>
              <a:t>‹#›</a:t>
            </a:fld>
            <a:endParaRPr lang="en-ZA" dirty="0"/>
          </a:p>
        </p:txBody>
      </p:sp>
    </p:spTree>
    <p:extLst>
      <p:ext uri="{BB962C8B-B14F-4D97-AF65-F5344CB8AC3E}">
        <p14:creationId xmlns:p14="http://schemas.microsoft.com/office/powerpoint/2010/main" val="349104744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4" name="Rectangle 5"/>
          <p:cNvSpPr>
            <a:spLocks noGrp="1" noChangeArrowheads="1"/>
          </p:cNvSpPr>
          <p:nvPr>
            <p:ph type="sldNum" sz="quarter" idx="11"/>
          </p:nvPr>
        </p:nvSpPr>
        <p:spPr>
          <a:ln/>
        </p:spPr>
        <p:txBody>
          <a:bodyPr/>
          <a:lstStyle>
            <a:lvl1pPr>
              <a:defRPr/>
            </a:lvl1pPr>
          </a:lstStyle>
          <a:p>
            <a:fld id="{5D403250-98C8-4867-BDF8-CC6485D141BE}" type="slidenum">
              <a:rPr lang="en-US"/>
              <a:pPr/>
              <a:t>‹#›</a:t>
            </a:fld>
            <a:endParaRPr lang="en-US" dirty="0"/>
          </a:p>
        </p:txBody>
      </p:sp>
    </p:spTree>
    <p:extLst>
      <p:ext uri="{BB962C8B-B14F-4D97-AF65-F5344CB8AC3E}">
        <p14:creationId xmlns:p14="http://schemas.microsoft.com/office/powerpoint/2010/main" val="351523255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3" name="Rectangle 5"/>
          <p:cNvSpPr>
            <a:spLocks noGrp="1" noChangeArrowheads="1"/>
          </p:cNvSpPr>
          <p:nvPr>
            <p:ph type="sldNum" sz="quarter" idx="11"/>
          </p:nvPr>
        </p:nvSpPr>
        <p:spPr>
          <a:ln/>
        </p:spPr>
        <p:txBody>
          <a:bodyPr/>
          <a:lstStyle>
            <a:lvl1pPr>
              <a:defRPr/>
            </a:lvl1pPr>
          </a:lstStyle>
          <a:p>
            <a:fld id="{3AD4535C-F2DE-4C88-B214-A532D91C3145}" type="slidenum">
              <a:rPr lang="en-US"/>
              <a:pPr/>
              <a:t>‹#›</a:t>
            </a:fld>
            <a:endParaRPr lang="en-US" dirty="0"/>
          </a:p>
        </p:txBody>
      </p:sp>
    </p:spTree>
    <p:extLst>
      <p:ext uri="{BB962C8B-B14F-4D97-AF65-F5344CB8AC3E}">
        <p14:creationId xmlns:p14="http://schemas.microsoft.com/office/powerpoint/2010/main" val="291874520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5"/>
          <p:cNvSpPr>
            <a:spLocks noGrp="1" noChangeArrowheads="1"/>
          </p:cNvSpPr>
          <p:nvPr>
            <p:ph type="sldNum" sz="quarter" idx="11"/>
          </p:nvPr>
        </p:nvSpPr>
        <p:spPr>
          <a:ln/>
        </p:spPr>
        <p:txBody>
          <a:bodyPr/>
          <a:lstStyle>
            <a:lvl1pPr>
              <a:defRPr/>
            </a:lvl1pPr>
          </a:lstStyle>
          <a:p>
            <a:fld id="{F45E7F66-209A-43F0-9B1A-BC8AC705E496}" type="slidenum">
              <a:rPr lang="en-US"/>
              <a:pPr/>
              <a:t>‹#›</a:t>
            </a:fld>
            <a:endParaRPr lang="en-US" dirty="0"/>
          </a:p>
        </p:txBody>
      </p:sp>
    </p:spTree>
    <p:extLst>
      <p:ext uri="{BB962C8B-B14F-4D97-AF65-F5344CB8AC3E}">
        <p14:creationId xmlns:p14="http://schemas.microsoft.com/office/powerpoint/2010/main" val="373681401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Z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5"/>
          <p:cNvSpPr>
            <a:spLocks noGrp="1" noChangeArrowheads="1"/>
          </p:cNvSpPr>
          <p:nvPr>
            <p:ph type="sldNum" sz="quarter" idx="11"/>
          </p:nvPr>
        </p:nvSpPr>
        <p:spPr>
          <a:ln/>
        </p:spPr>
        <p:txBody>
          <a:bodyPr/>
          <a:lstStyle>
            <a:lvl1pPr>
              <a:defRPr/>
            </a:lvl1pPr>
          </a:lstStyle>
          <a:p>
            <a:fld id="{99C99825-7BA7-49B5-AAC7-F9E70A2BD66E}" type="slidenum">
              <a:rPr lang="en-US"/>
              <a:pPr/>
              <a:t>‹#›</a:t>
            </a:fld>
            <a:endParaRPr lang="en-US" dirty="0"/>
          </a:p>
        </p:txBody>
      </p:sp>
    </p:spTree>
    <p:extLst>
      <p:ext uri="{BB962C8B-B14F-4D97-AF65-F5344CB8AC3E}">
        <p14:creationId xmlns:p14="http://schemas.microsoft.com/office/powerpoint/2010/main" val="6792524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5"/>
          <p:cNvSpPr>
            <a:spLocks noGrp="1" noChangeArrowheads="1"/>
          </p:cNvSpPr>
          <p:nvPr>
            <p:ph type="sldNum" sz="quarter" idx="11"/>
          </p:nvPr>
        </p:nvSpPr>
        <p:spPr>
          <a:ln/>
        </p:spPr>
        <p:txBody>
          <a:bodyPr/>
          <a:lstStyle>
            <a:lvl1pPr>
              <a:defRPr/>
            </a:lvl1pPr>
          </a:lstStyle>
          <a:p>
            <a:fld id="{0C8145EA-A434-4660-8BFB-F27BC297E8F0}" type="slidenum">
              <a:rPr lang="en-US"/>
              <a:pPr/>
              <a:t>‹#›</a:t>
            </a:fld>
            <a:endParaRPr lang="en-US" dirty="0"/>
          </a:p>
        </p:txBody>
      </p:sp>
    </p:spTree>
    <p:extLst>
      <p:ext uri="{BB962C8B-B14F-4D97-AF65-F5344CB8AC3E}">
        <p14:creationId xmlns:p14="http://schemas.microsoft.com/office/powerpoint/2010/main" val="46875523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1625"/>
            <a:ext cx="1943100" cy="579437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85800" y="301625"/>
            <a:ext cx="5676900" cy="5794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5"/>
          <p:cNvSpPr>
            <a:spLocks noGrp="1" noChangeArrowheads="1"/>
          </p:cNvSpPr>
          <p:nvPr>
            <p:ph type="sldNum" sz="quarter" idx="11"/>
          </p:nvPr>
        </p:nvSpPr>
        <p:spPr>
          <a:ln/>
        </p:spPr>
        <p:txBody>
          <a:bodyPr/>
          <a:lstStyle>
            <a:lvl1pPr>
              <a:defRPr/>
            </a:lvl1pPr>
          </a:lstStyle>
          <a:p>
            <a:fld id="{E186E73C-4795-4B75-BBF2-B714DC37964C}" type="slidenum">
              <a:rPr lang="en-US"/>
              <a:pPr/>
              <a:t>‹#›</a:t>
            </a:fld>
            <a:endParaRPr lang="en-US" dirty="0"/>
          </a:p>
        </p:txBody>
      </p:sp>
    </p:spTree>
    <p:extLst>
      <p:ext uri="{BB962C8B-B14F-4D97-AF65-F5344CB8AC3E}">
        <p14:creationId xmlns:p14="http://schemas.microsoft.com/office/powerpoint/2010/main" val="221003810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Rectangle 4"/>
          <p:cNvSpPr>
            <a:spLocks noGrp="1" noChangeArrowheads="1"/>
          </p:cNvSpPr>
          <p:nvPr>
            <p:ph type="ftr" sz="quarter" idx="10"/>
          </p:nvPr>
        </p:nvSpPr>
        <p:spPr>
          <a:xfrm>
            <a:off x="2555875" y="4941888"/>
            <a:ext cx="2895600" cy="457200"/>
          </a:xfrm>
        </p:spPr>
        <p:txBody>
          <a:bodyPr/>
          <a:lstStyle>
            <a:lvl1pPr>
              <a:defRPr>
                <a:effectLst/>
              </a:defRPr>
            </a:lvl1pPr>
          </a:lstStyle>
          <a:p>
            <a:endParaRPr lang="en-ZA" dirty="0"/>
          </a:p>
        </p:txBody>
      </p:sp>
      <p:sp>
        <p:nvSpPr>
          <p:cNvPr id="5" name="Rectangle 5"/>
          <p:cNvSpPr>
            <a:spLocks noGrp="1" noChangeArrowheads="1"/>
          </p:cNvSpPr>
          <p:nvPr>
            <p:ph type="sldNum" sz="quarter" idx="11"/>
          </p:nvPr>
        </p:nvSpPr>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33843099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ftr" sz="quarter" idx="10"/>
          </p:nvPr>
        </p:nvSpPr>
        <p:spPr>
          <a:ln/>
        </p:spPr>
        <p:txBody>
          <a:bodyPr/>
          <a:lstStyle>
            <a:lvl1pPr>
              <a:defRPr/>
            </a:lvl1pPr>
          </a:lstStyle>
          <a:p>
            <a:endParaRPr lang="en-ZA" dirty="0"/>
          </a:p>
        </p:txBody>
      </p:sp>
      <p:sp>
        <p:nvSpPr>
          <p:cNvPr id="5"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25451686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endParaRPr lang="en-ZA" dirty="0"/>
          </a:p>
        </p:txBody>
      </p:sp>
      <p:sp>
        <p:nvSpPr>
          <p:cNvPr id="5"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422939571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ftr" sz="quarter" idx="10"/>
          </p:nvPr>
        </p:nvSpPr>
        <p:spPr>
          <a:ln/>
        </p:spPr>
        <p:txBody>
          <a:bodyPr/>
          <a:lstStyle>
            <a:lvl1pPr>
              <a:defRPr/>
            </a:lvl1pPr>
          </a:lstStyle>
          <a:p>
            <a:endParaRPr lang="en-ZA" dirty="0"/>
          </a:p>
        </p:txBody>
      </p:sp>
      <p:sp>
        <p:nvSpPr>
          <p:cNvPr id="6"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1421044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ftr" sz="quarter" idx="10"/>
          </p:nvPr>
        </p:nvSpPr>
        <p:spPr>
          <a:ln/>
        </p:spPr>
        <p:txBody>
          <a:bodyPr/>
          <a:lstStyle>
            <a:lvl1pPr>
              <a:defRPr/>
            </a:lvl1pPr>
          </a:lstStyle>
          <a:p>
            <a:endParaRPr lang="en-ZA" dirty="0"/>
          </a:p>
        </p:txBody>
      </p:sp>
      <p:sp>
        <p:nvSpPr>
          <p:cNvPr id="4" name="Rectangle 5"/>
          <p:cNvSpPr>
            <a:spLocks noGrp="1" noChangeArrowheads="1"/>
          </p:cNvSpPr>
          <p:nvPr>
            <p:ph type="sldNum" sz="quarter" idx="11"/>
          </p:nvPr>
        </p:nvSpPr>
        <p:spPr>
          <a:ln/>
        </p:spPr>
        <p:txBody>
          <a:bodyPr/>
          <a:lstStyle>
            <a:lvl1pPr>
              <a:defRPr/>
            </a:lvl1pPr>
          </a:lstStyle>
          <a:p>
            <a:fld id="{4CCAC53F-EEB6-46B6-A607-5E18D0F7F69E}" type="slidenum">
              <a:rPr lang="en-ZA" smtClean="0"/>
              <a:t>‹#›</a:t>
            </a:fld>
            <a:endParaRPr lang="en-ZA" dirty="0"/>
          </a:p>
        </p:txBody>
      </p:sp>
    </p:spTree>
    <p:extLst>
      <p:ext uri="{BB962C8B-B14F-4D97-AF65-F5344CB8AC3E}">
        <p14:creationId xmlns:p14="http://schemas.microsoft.com/office/powerpoint/2010/main" val="279778627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ftr" sz="quarter" idx="10"/>
          </p:nvPr>
        </p:nvSpPr>
        <p:spPr>
          <a:ln/>
        </p:spPr>
        <p:txBody>
          <a:bodyPr/>
          <a:lstStyle>
            <a:lvl1pPr>
              <a:defRPr/>
            </a:lvl1pPr>
          </a:lstStyle>
          <a:p>
            <a:endParaRPr lang="en-ZA" dirty="0"/>
          </a:p>
        </p:txBody>
      </p:sp>
      <p:sp>
        <p:nvSpPr>
          <p:cNvPr id="8"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324637932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ftr" sz="quarter" idx="10"/>
          </p:nvPr>
        </p:nvSpPr>
        <p:spPr>
          <a:ln/>
        </p:spPr>
        <p:txBody>
          <a:bodyPr/>
          <a:lstStyle>
            <a:lvl1pPr>
              <a:defRPr/>
            </a:lvl1pPr>
          </a:lstStyle>
          <a:p>
            <a:endParaRPr lang="en-ZA" dirty="0"/>
          </a:p>
        </p:txBody>
      </p:sp>
      <p:sp>
        <p:nvSpPr>
          <p:cNvPr id="4"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146800742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endParaRPr lang="en-ZA" dirty="0"/>
          </a:p>
        </p:txBody>
      </p:sp>
      <p:sp>
        <p:nvSpPr>
          <p:cNvPr id="3"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301659283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endParaRPr lang="en-ZA" dirty="0"/>
          </a:p>
        </p:txBody>
      </p:sp>
      <p:sp>
        <p:nvSpPr>
          <p:cNvPr id="6"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331289543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Z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endParaRPr lang="en-ZA" dirty="0"/>
          </a:p>
        </p:txBody>
      </p:sp>
      <p:sp>
        <p:nvSpPr>
          <p:cNvPr id="6"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68458896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ftr" sz="quarter" idx="10"/>
          </p:nvPr>
        </p:nvSpPr>
        <p:spPr>
          <a:ln/>
        </p:spPr>
        <p:txBody>
          <a:bodyPr/>
          <a:lstStyle>
            <a:lvl1pPr>
              <a:defRPr/>
            </a:lvl1pPr>
          </a:lstStyle>
          <a:p>
            <a:endParaRPr lang="en-ZA" dirty="0"/>
          </a:p>
        </p:txBody>
      </p:sp>
      <p:sp>
        <p:nvSpPr>
          <p:cNvPr id="5"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148638102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1625"/>
            <a:ext cx="1943100" cy="579437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85800" y="301625"/>
            <a:ext cx="5676900" cy="5794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ftr" sz="quarter" idx="10"/>
          </p:nvPr>
        </p:nvSpPr>
        <p:spPr>
          <a:ln/>
        </p:spPr>
        <p:txBody>
          <a:bodyPr/>
          <a:lstStyle>
            <a:lvl1pPr>
              <a:defRPr/>
            </a:lvl1pPr>
          </a:lstStyle>
          <a:p>
            <a:endParaRPr lang="en-ZA" dirty="0"/>
          </a:p>
        </p:txBody>
      </p:sp>
      <p:sp>
        <p:nvSpPr>
          <p:cNvPr id="5"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350611977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p:txBody>
          <a:bodyPr/>
          <a:lstStyle>
            <a:lvl1pPr>
              <a:defRPr>
                <a:latin typeface="Arial" panose="020B0604020202020204" pitchFamily="34" charset="0"/>
              </a:defRPr>
            </a:lvl1pPr>
          </a:lstStyle>
          <a:p>
            <a:fld id="{217B08FF-9546-4490-BF55-799C6C27B4A3}" type="slidenum">
              <a:rPr lang="en-ZA"/>
              <a:pPr/>
              <a:t>‹#›</a:t>
            </a:fld>
            <a:endParaRPr lang="en-ZA" dirty="0"/>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6" name="Date Placeholder 3"/>
          <p:cNvSpPr>
            <a:spLocks noGrp="1"/>
          </p:cNvSpPr>
          <p:nvPr>
            <p:ph type="dt" sz="half" idx="12"/>
          </p:nvPr>
        </p:nvSpPr>
        <p:spPr/>
        <p:txBody>
          <a:bodyPr/>
          <a:lstStyle>
            <a:lvl1pPr>
              <a:defRPr>
                <a:latin typeface="Arial" charset="0"/>
              </a:defRPr>
            </a:lvl1pPr>
          </a:lstStyle>
          <a:p>
            <a:pPr>
              <a:defRPr/>
            </a:pPr>
            <a:fld id="{3DB244D0-70B2-4D76-B31E-828566C7A78B}" type="datetime1">
              <a:rPr lang="en-US" smtClean="0"/>
              <a:t>11/23/2021</a:t>
            </a:fld>
            <a:endParaRPr lang="en-ZA" dirty="0"/>
          </a:p>
        </p:txBody>
      </p:sp>
    </p:spTree>
    <p:extLst>
      <p:ext uri="{BB962C8B-B14F-4D97-AF65-F5344CB8AC3E}">
        <p14:creationId xmlns:p14="http://schemas.microsoft.com/office/powerpoint/2010/main" val="132048697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atin typeface="Arial" panose="020B0604020202020204" pitchFamily="34" charset="0"/>
              </a:defRPr>
            </a:lvl1pPr>
          </a:lstStyle>
          <a:p>
            <a:fld id="{0D8CFC84-3548-4EA3-A98D-A9954DC46B29}" type="slidenum">
              <a:rPr lang="en-ZA"/>
              <a:pPr/>
              <a:t>‹#›</a:t>
            </a:fld>
            <a:endParaRPr lang="en-ZA" dirty="0"/>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6" name="Date Placeholder 3"/>
          <p:cNvSpPr>
            <a:spLocks noGrp="1"/>
          </p:cNvSpPr>
          <p:nvPr>
            <p:ph type="dt" sz="half" idx="12"/>
          </p:nvPr>
        </p:nvSpPr>
        <p:spPr/>
        <p:txBody>
          <a:bodyPr/>
          <a:lstStyle>
            <a:lvl1pPr>
              <a:defRPr>
                <a:latin typeface="Arial" charset="0"/>
              </a:defRPr>
            </a:lvl1pPr>
          </a:lstStyle>
          <a:p>
            <a:pPr>
              <a:defRPr/>
            </a:pPr>
            <a:fld id="{68E24D42-2D17-4C00-BD8E-925AC12DE1DE}" type="datetime1">
              <a:rPr lang="en-US" smtClean="0"/>
              <a:t>11/23/2021</a:t>
            </a:fld>
            <a:endParaRPr lang="en-ZA" dirty="0"/>
          </a:p>
        </p:txBody>
      </p:sp>
    </p:spTree>
    <p:extLst>
      <p:ext uri="{BB962C8B-B14F-4D97-AF65-F5344CB8AC3E}">
        <p14:creationId xmlns:p14="http://schemas.microsoft.com/office/powerpoint/2010/main" val="81140816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p:txBody>
          <a:bodyPr/>
          <a:lstStyle>
            <a:lvl1pPr>
              <a:defRPr>
                <a:latin typeface="Arial" panose="020B0604020202020204" pitchFamily="34" charset="0"/>
              </a:defRPr>
            </a:lvl1pPr>
          </a:lstStyle>
          <a:p>
            <a:fld id="{DFE65A13-FBC1-4595-99B5-A01A1807D128}" type="slidenum">
              <a:rPr lang="en-ZA"/>
              <a:pPr/>
              <a:t>‹#›</a:t>
            </a:fld>
            <a:endParaRPr lang="en-ZA" dirty="0"/>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6" name="Date Placeholder 3"/>
          <p:cNvSpPr>
            <a:spLocks noGrp="1"/>
          </p:cNvSpPr>
          <p:nvPr>
            <p:ph type="dt" sz="half" idx="12"/>
          </p:nvPr>
        </p:nvSpPr>
        <p:spPr/>
        <p:txBody>
          <a:bodyPr/>
          <a:lstStyle>
            <a:lvl1pPr>
              <a:defRPr>
                <a:latin typeface="Arial" charset="0"/>
              </a:defRPr>
            </a:lvl1pPr>
          </a:lstStyle>
          <a:p>
            <a:pPr>
              <a:defRPr/>
            </a:pPr>
            <a:fld id="{4FB1EE11-F0B3-4247-9653-45BFC526F699}" type="datetime1">
              <a:rPr lang="en-US" smtClean="0"/>
              <a:t>11/23/2021</a:t>
            </a:fld>
            <a:endParaRPr lang="en-ZA" dirty="0"/>
          </a:p>
        </p:txBody>
      </p:sp>
    </p:spTree>
    <p:extLst>
      <p:ext uri="{BB962C8B-B14F-4D97-AF65-F5344CB8AC3E}">
        <p14:creationId xmlns:p14="http://schemas.microsoft.com/office/powerpoint/2010/main" val="2195641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endParaRPr lang="en-ZA" dirty="0"/>
          </a:p>
        </p:txBody>
      </p:sp>
      <p:sp>
        <p:nvSpPr>
          <p:cNvPr id="3" name="Rectangle 5"/>
          <p:cNvSpPr>
            <a:spLocks noGrp="1" noChangeArrowheads="1"/>
          </p:cNvSpPr>
          <p:nvPr>
            <p:ph type="sldNum" sz="quarter" idx="11"/>
          </p:nvPr>
        </p:nvSpPr>
        <p:spPr>
          <a:ln/>
        </p:spPr>
        <p:txBody>
          <a:bodyPr/>
          <a:lstStyle>
            <a:lvl1pPr>
              <a:defRPr/>
            </a:lvl1pPr>
          </a:lstStyle>
          <a:p>
            <a:fld id="{4CCAC53F-EEB6-46B6-A607-5E18D0F7F69E}" type="slidenum">
              <a:rPr lang="en-ZA" smtClean="0"/>
              <a:t>‹#›</a:t>
            </a:fld>
            <a:endParaRPr lang="en-ZA" dirty="0"/>
          </a:p>
        </p:txBody>
      </p:sp>
    </p:spTree>
    <p:extLst>
      <p:ext uri="{BB962C8B-B14F-4D97-AF65-F5344CB8AC3E}">
        <p14:creationId xmlns:p14="http://schemas.microsoft.com/office/powerpoint/2010/main" val="229664999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p:txBody>
          <a:bodyPr/>
          <a:lstStyle>
            <a:lvl1pPr>
              <a:defRPr>
                <a:latin typeface="Arial" panose="020B0604020202020204" pitchFamily="34" charset="0"/>
              </a:defRPr>
            </a:lvl1pPr>
          </a:lstStyle>
          <a:p>
            <a:fld id="{00F58E50-250D-4AAA-8F13-1BC120EF3BC5}" type="slidenum">
              <a:rPr lang="en-ZA"/>
              <a:pPr/>
              <a:t>‹#›</a:t>
            </a:fld>
            <a:endParaRPr lang="en-ZA" dirty="0"/>
          </a:p>
        </p:txBody>
      </p:sp>
      <p:sp>
        <p:nvSpPr>
          <p:cNvPr id="6"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7" name="Date Placeholder 3"/>
          <p:cNvSpPr>
            <a:spLocks noGrp="1"/>
          </p:cNvSpPr>
          <p:nvPr>
            <p:ph type="dt" sz="half" idx="12"/>
          </p:nvPr>
        </p:nvSpPr>
        <p:spPr/>
        <p:txBody>
          <a:bodyPr/>
          <a:lstStyle>
            <a:lvl1pPr>
              <a:defRPr>
                <a:latin typeface="Arial" charset="0"/>
              </a:defRPr>
            </a:lvl1pPr>
          </a:lstStyle>
          <a:p>
            <a:pPr>
              <a:defRPr/>
            </a:pPr>
            <a:fld id="{9DE5779C-AAC1-4E4B-8192-C804B2C97F86}" type="datetime1">
              <a:rPr lang="en-US" smtClean="0"/>
              <a:t>11/23/2021</a:t>
            </a:fld>
            <a:endParaRPr lang="en-ZA" dirty="0"/>
          </a:p>
        </p:txBody>
      </p:sp>
    </p:spTree>
    <p:extLst>
      <p:ext uri="{BB962C8B-B14F-4D97-AF65-F5344CB8AC3E}">
        <p14:creationId xmlns:p14="http://schemas.microsoft.com/office/powerpoint/2010/main" val="45179302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p:txBody>
          <a:bodyPr/>
          <a:lstStyle>
            <a:lvl1pPr>
              <a:defRPr>
                <a:latin typeface="Arial" panose="020B0604020202020204" pitchFamily="34" charset="0"/>
              </a:defRPr>
            </a:lvl1pPr>
          </a:lstStyle>
          <a:p>
            <a:fld id="{09F750F2-7D9D-4F6F-B053-AF83423047F4}" type="slidenum">
              <a:rPr lang="en-ZA"/>
              <a:pPr/>
              <a:t>‹#›</a:t>
            </a:fld>
            <a:endParaRPr lang="en-ZA" dirty="0"/>
          </a:p>
        </p:txBody>
      </p:sp>
      <p:sp>
        <p:nvSpPr>
          <p:cNvPr id="8"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9" name="Date Placeholder 3"/>
          <p:cNvSpPr>
            <a:spLocks noGrp="1"/>
          </p:cNvSpPr>
          <p:nvPr>
            <p:ph type="dt" sz="half" idx="12"/>
          </p:nvPr>
        </p:nvSpPr>
        <p:spPr/>
        <p:txBody>
          <a:bodyPr/>
          <a:lstStyle>
            <a:lvl1pPr>
              <a:defRPr>
                <a:latin typeface="Arial" charset="0"/>
              </a:defRPr>
            </a:lvl1pPr>
          </a:lstStyle>
          <a:p>
            <a:pPr>
              <a:defRPr/>
            </a:pPr>
            <a:fld id="{52943569-AE9E-4AA9-B4FF-356121FBF12A}" type="datetime1">
              <a:rPr lang="en-US" smtClean="0"/>
              <a:t>11/23/2021</a:t>
            </a:fld>
            <a:endParaRPr lang="en-ZA" dirty="0"/>
          </a:p>
        </p:txBody>
      </p:sp>
    </p:spTree>
    <p:extLst>
      <p:ext uri="{BB962C8B-B14F-4D97-AF65-F5344CB8AC3E}">
        <p14:creationId xmlns:p14="http://schemas.microsoft.com/office/powerpoint/2010/main" val="19988071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p:txBody>
          <a:bodyPr/>
          <a:lstStyle>
            <a:lvl1pPr>
              <a:defRPr>
                <a:latin typeface="Arial" panose="020B0604020202020204" pitchFamily="34" charset="0"/>
              </a:defRPr>
            </a:lvl1pPr>
          </a:lstStyle>
          <a:p>
            <a:fld id="{AB8D8B14-C48F-4458-A5C6-1458E66F368A}" type="slidenum">
              <a:rPr lang="en-ZA"/>
              <a:pPr/>
              <a:t>‹#›</a:t>
            </a:fld>
            <a:endParaRPr lang="en-ZA" dirty="0"/>
          </a:p>
        </p:txBody>
      </p:sp>
      <p:sp>
        <p:nvSpPr>
          <p:cNvPr id="4"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5" name="Date Placeholder 3"/>
          <p:cNvSpPr>
            <a:spLocks noGrp="1"/>
          </p:cNvSpPr>
          <p:nvPr>
            <p:ph type="dt" sz="half" idx="12"/>
          </p:nvPr>
        </p:nvSpPr>
        <p:spPr/>
        <p:txBody>
          <a:bodyPr/>
          <a:lstStyle>
            <a:lvl1pPr>
              <a:defRPr>
                <a:latin typeface="Arial" charset="0"/>
              </a:defRPr>
            </a:lvl1pPr>
          </a:lstStyle>
          <a:p>
            <a:pPr>
              <a:defRPr/>
            </a:pPr>
            <a:fld id="{CE01160B-A618-41A4-B519-D549E455D87F}" type="datetime1">
              <a:rPr lang="en-US" smtClean="0"/>
              <a:t>11/23/2021</a:t>
            </a:fld>
            <a:endParaRPr lang="en-ZA" dirty="0"/>
          </a:p>
        </p:txBody>
      </p:sp>
    </p:spTree>
    <p:extLst>
      <p:ext uri="{BB962C8B-B14F-4D97-AF65-F5344CB8AC3E}">
        <p14:creationId xmlns:p14="http://schemas.microsoft.com/office/powerpoint/2010/main" val="104150527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atin typeface="Arial" panose="020B0604020202020204" pitchFamily="34" charset="0"/>
              </a:defRPr>
            </a:lvl1pPr>
          </a:lstStyle>
          <a:p>
            <a:fld id="{44E5180F-81C1-48DA-AF6F-A488E4AFD279}" type="slidenum">
              <a:rPr lang="en-ZA"/>
              <a:pPr/>
              <a:t>‹#›</a:t>
            </a:fld>
            <a:endParaRPr lang="en-ZA" dirty="0"/>
          </a:p>
        </p:txBody>
      </p:sp>
      <p:sp>
        <p:nvSpPr>
          <p:cNvPr id="3"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4" name="Date Placeholder 3"/>
          <p:cNvSpPr>
            <a:spLocks noGrp="1"/>
          </p:cNvSpPr>
          <p:nvPr>
            <p:ph type="dt" sz="half" idx="12"/>
          </p:nvPr>
        </p:nvSpPr>
        <p:spPr/>
        <p:txBody>
          <a:bodyPr/>
          <a:lstStyle>
            <a:lvl1pPr>
              <a:defRPr>
                <a:latin typeface="Arial" charset="0"/>
              </a:defRPr>
            </a:lvl1pPr>
          </a:lstStyle>
          <a:p>
            <a:pPr>
              <a:defRPr/>
            </a:pPr>
            <a:fld id="{25A885A9-B803-4706-85B4-5186BEF972C7}" type="datetime1">
              <a:rPr lang="en-US" smtClean="0"/>
              <a:t>11/23/2021</a:t>
            </a:fld>
            <a:endParaRPr lang="en-ZA" dirty="0"/>
          </a:p>
        </p:txBody>
      </p:sp>
    </p:spTree>
    <p:extLst>
      <p:ext uri="{BB962C8B-B14F-4D97-AF65-F5344CB8AC3E}">
        <p14:creationId xmlns:p14="http://schemas.microsoft.com/office/powerpoint/2010/main" val="402345336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p:txBody>
          <a:bodyPr/>
          <a:lstStyle>
            <a:lvl1pPr>
              <a:defRPr>
                <a:latin typeface="Arial" panose="020B0604020202020204" pitchFamily="34" charset="0"/>
              </a:defRPr>
            </a:lvl1pPr>
          </a:lstStyle>
          <a:p>
            <a:fld id="{AB8AE11D-EDEF-4B92-80A5-7364F679C93D}" type="slidenum">
              <a:rPr lang="en-ZA"/>
              <a:pPr/>
              <a:t>‹#›</a:t>
            </a:fld>
            <a:endParaRPr lang="en-ZA" dirty="0"/>
          </a:p>
        </p:txBody>
      </p:sp>
      <p:sp>
        <p:nvSpPr>
          <p:cNvPr id="6" name="Footer Placeholder 4"/>
          <p:cNvSpPr>
            <a:spLocks noGrp="1"/>
          </p:cNvSpPr>
          <p:nvPr>
            <p:ph type="ftr" sz="quarter" idx="15"/>
          </p:nvPr>
        </p:nvSpPr>
        <p:spPr/>
        <p:txBody>
          <a:bodyPr/>
          <a:lstStyle>
            <a:lvl1pPr>
              <a:defRPr>
                <a:latin typeface="Arial" charset="0"/>
              </a:defRPr>
            </a:lvl1pPr>
          </a:lstStyle>
          <a:p>
            <a:pPr>
              <a:defRPr/>
            </a:pPr>
            <a:endParaRPr lang="en-ZA" dirty="0"/>
          </a:p>
        </p:txBody>
      </p:sp>
      <p:sp>
        <p:nvSpPr>
          <p:cNvPr id="7" name="Date Placeholder 3"/>
          <p:cNvSpPr>
            <a:spLocks noGrp="1"/>
          </p:cNvSpPr>
          <p:nvPr>
            <p:ph type="dt" sz="half" idx="16"/>
          </p:nvPr>
        </p:nvSpPr>
        <p:spPr/>
        <p:txBody>
          <a:bodyPr/>
          <a:lstStyle>
            <a:lvl1pPr>
              <a:defRPr>
                <a:latin typeface="Arial" charset="0"/>
              </a:defRPr>
            </a:lvl1pPr>
          </a:lstStyle>
          <a:p>
            <a:pPr>
              <a:defRPr/>
            </a:pPr>
            <a:fld id="{061310AC-CD88-4F1F-BA09-CFF0BA4B9767}" type="datetime1">
              <a:rPr lang="en-US" smtClean="0"/>
              <a:t>11/23/2021</a:t>
            </a:fld>
            <a:endParaRPr lang="en-ZA" dirty="0"/>
          </a:p>
        </p:txBody>
      </p:sp>
    </p:spTree>
    <p:extLst>
      <p:ext uri="{BB962C8B-B14F-4D97-AF65-F5344CB8AC3E}">
        <p14:creationId xmlns:p14="http://schemas.microsoft.com/office/powerpoint/2010/main" val="119899463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atin typeface="Arial" panose="020B0604020202020204" pitchFamily="34" charset="0"/>
              </a:defRPr>
            </a:lvl1pPr>
          </a:lstStyle>
          <a:p>
            <a:fld id="{B4B43F2F-4FB0-470C-A294-BD4120A7716B}" type="slidenum">
              <a:rPr lang="en-ZA"/>
              <a:pPr/>
              <a:t>‹#›</a:t>
            </a:fld>
            <a:endParaRPr lang="en-ZA" dirty="0"/>
          </a:p>
        </p:txBody>
      </p:sp>
      <p:sp>
        <p:nvSpPr>
          <p:cNvPr id="6"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7" name="Date Placeholder 3"/>
          <p:cNvSpPr>
            <a:spLocks noGrp="1"/>
          </p:cNvSpPr>
          <p:nvPr>
            <p:ph type="dt" sz="half" idx="12"/>
          </p:nvPr>
        </p:nvSpPr>
        <p:spPr/>
        <p:txBody>
          <a:bodyPr/>
          <a:lstStyle>
            <a:lvl1pPr>
              <a:defRPr>
                <a:latin typeface="Arial" charset="0"/>
              </a:defRPr>
            </a:lvl1pPr>
          </a:lstStyle>
          <a:p>
            <a:pPr>
              <a:defRPr/>
            </a:pPr>
            <a:fld id="{4C1A22DD-4916-4D34-899B-B1C1D5C9E9BB}" type="datetime1">
              <a:rPr lang="en-US" smtClean="0"/>
              <a:t>11/23/2021</a:t>
            </a:fld>
            <a:endParaRPr lang="en-ZA" dirty="0"/>
          </a:p>
        </p:txBody>
      </p:sp>
    </p:spTree>
    <p:extLst>
      <p:ext uri="{BB962C8B-B14F-4D97-AF65-F5344CB8AC3E}">
        <p14:creationId xmlns:p14="http://schemas.microsoft.com/office/powerpoint/2010/main" val="80911403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atin typeface="Arial" panose="020B0604020202020204" pitchFamily="34" charset="0"/>
              </a:defRPr>
            </a:lvl1pPr>
          </a:lstStyle>
          <a:p>
            <a:fld id="{DAAAB7EF-A701-4ED7-AC14-395FDAC71FA6}" type="slidenum">
              <a:rPr lang="en-ZA"/>
              <a:pPr/>
              <a:t>‹#›</a:t>
            </a:fld>
            <a:endParaRPr lang="en-ZA" dirty="0"/>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6" name="Date Placeholder 3"/>
          <p:cNvSpPr>
            <a:spLocks noGrp="1"/>
          </p:cNvSpPr>
          <p:nvPr>
            <p:ph type="dt" sz="half" idx="12"/>
          </p:nvPr>
        </p:nvSpPr>
        <p:spPr/>
        <p:txBody>
          <a:bodyPr/>
          <a:lstStyle>
            <a:lvl1pPr>
              <a:defRPr>
                <a:latin typeface="Arial" charset="0"/>
              </a:defRPr>
            </a:lvl1pPr>
          </a:lstStyle>
          <a:p>
            <a:pPr>
              <a:defRPr/>
            </a:pPr>
            <a:fld id="{69254F47-C042-4684-89CD-3B6B1DE7A8E0}" type="datetime1">
              <a:rPr lang="en-US" smtClean="0"/>
              <a:t>11/23/2021</a:t>
            </a:fld>
            <a:endParaRPr lang="en-ZA" dirty="0"/>
          </a:p>
        </p:txBody>
      </p:sp>
    </p:spTree>
    <p:extLst>
      <p:ext uri="{BB962C8B-B14F-4D97-AF65-F5344CB8AC3E}">
        <p14:creationId xmlns:p14="http://schemas.microsoft.com/office/powerpoint/2010/main" val="113578990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atin typeface="Arial" panose="020B0604020202020204" pitchFamily="34" charset="0"/>
              </a:defRPr>
            </a:lvl1pPr>
          </a:lstStyle>
          <a:p>
            <a:fld id="{3587A075-A59D-46C3-A9DA-4578639C866A}" type="slidenum">
              <a:rPr lang="en-ZA"/>
              <a:pPr/>
              <a:t>‹#›</a:t>
            </a:fld>
            <a:endParaRPr lang="en-ZA" dirty="0"/>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6" name="Date Placeholder 3"/>
          <p:cNvSpPr>
            <a:spLocks noGrp="1"/>
          </p:cNvSpPr>
          <p:nvPr>
            <p:ph type="dt" sz="half" idx="12"/>
          </p:nvPr>
        </p:nvSpPr>
        <p:spPr/>
        <p:txBody>
          <a:bodyPr/>
          <a:lstStyle>
            <a:lvl1pPr>
              <a:defRPr>
                <a:latin typeface="Arial" charset="0"/>
              </a:defRPr>
            </a:lvl1pPr>
          </a:lstStyle>
          <a:p>
            <a:pPr>
              <a:defRPr/>
            </a:pPr>
            <a:fld id="{9CC7B438-D026-4DD5-A12E-17EA2735D072}" type="datetime1">
              <a:rPr lang="en-US" smtClean="0"/>
              <a:t>11/23/2021</a:t>
            </a:fld>
            <a:endParaRPr lang="en-ZA" dirty="0"/>
          </a:p>
        </p:txBody>
      </p:sp>
    </p:spTree>
    <p:extLst>
      <p:ext uri="{BB962C8B-B14F-4D97-AF65-F5344CB8AC3E}">
        <p14:creationId xmlns:p14="http://schemas.microsoft.com/office/powerpoint/2010/main" val="141181271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869BBFFD-DA69-436A-88D8-B4B2DB613269}" type="datetime1">
              <a:rPr lang="en-US" smtClean="0"/>
              <a:t>11/23/2021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14AC9806-92FC-461D-8C64-606AE708BC59}" type="slidenum">
              <a:rPr lang="en-US"/>
              <a:pPr/>
              <a:t>‹#›</a:t>
            </a:fld>
            <a:endParaRPr lang="en-US" dirty="0"/>
          </a:p>
        </p:txBody>
      </p:sp>
    </p:spTree>
    <p:extLst>
      <p:ext uri="{BB962C8B-B14F-4D97-AF65-F5344CB8AC3E}">
        <p14:creationId xmlns:p14="http://schemas.microsoft.com/office/powerpoint/2010/main" val="346335128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20A15230-16F6-4BAB-AF57-656ECD2E3C18}" type="datetime1">
              <a:rPr lang="en-US" smtClean="0"/>
              <a:t>11/23/2021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3D77220A-927F-4DDF-9822-044D44573F43}" type="slidenum">
              <a:rPr lang="en-US"/>
              <a:pPr/>
              <a:t>‹#›</a:t>
            </a:fld>
            <a:endParaRPr lang="en-US" dirty="0"/>
          </a:p>
        </p:txBody>
      </p:sp>
    </p:spTree>
    <p:extLst>
      <p:ext uri="{BB962C8B-B14F-4D97-AF65-F5344CB8AC3E}">
        <p14:creationId xmlns:p14="http://schemas.microsoft.com/office/powerpoint/2010/main" val="1536048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endParaRPr lang="en-ZA" dirty="0"/>
          </a:p>
        </p:txBody>
      </p:sp>
      <p:sp>
        <p:nvSpPr>
          <p:cNvPr id="6" name="Rectangle 5"/>
          <p:cNvSpPr>
            <a:spLocks noGrp="1" noChangeArrowheads="1"/>
          </p:cNvSpPr>
          <p:nvPr>
            <p:ph type="sldNum" sz="quarter" idx="11"/>
          </p:nvPr>
        </p:nvSpPr>
        <p:spPr>
          <a:ln/>
        </p:spPr>
        <p:txBody>
          <a:bodyPr/>
          <a:lstStyle>
            <a:lvl1pPr>
              <a:defRPr/>
            </a:lvl1pPr>
          </a:lstStyle>
          <a:p>
            <a:fld id="{4CCAC53F-EEB6-46B6-A607-5E18D0F7F69E}" type="slidenum">
              <a:rPr lang="en-ZA" smtClean="0"/>
              <a:t>‹#›</a:t>
            </a:fld>
            <a:endParaRPr lang="en-ZA" dirty="0"/>
          </a:p>
        </p:txBody>
      </p:sp>
    </p:spTree>
    <p:extLst>
      <p:ext uri="{BB962C8B-B14F-4D97-AF65-F5344CB8AC3E}">
        <p14:creationId xmlns:p14="http://schemas.microsoft.com/office/powerpoint/2010/main" val="3899722215"/>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2C5E65A1-7279-47C5-800F-B0547BD0E639}" type="datetime1">
              <a:rPr lang="en-US" smtClean="0"/>
              <a:t>11/23/2021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A0889567-D0CC-402A-86DA-44A73037C5C6}" type="slidenum">
              <a:rPr lang="en-US"/>
              <a:pPr/>
              <a:t>‹#›</a:t>
            </a:fld>
            <a:endParaRPr lang="en-US" dirty="0"/>
          </a:p>
        </p:txBody>
      </p:sp>
    </p:spTree>
    <p:extLst>
      <p:ext uri="{BB962C8B-B14F-4D97-AF65-F5344CB8AC3E}">
        <p14:creationId xmlns:p14="http://schemas.microsoft.com/office/powerpoint/2010/main" val="267894966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3059290A-8E80-4569-B426-7D677EED4FBF}" type="datetime1">
              <a:rPr lang="en-US" smtClean="0"/>
              <a:t>11/23/2021</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10B168D5-F455-49E3-B9C5-A80944EEC49B}" type="slidenum">
              <a:rPr lang="en-US"/>
              <a:pPr/>
              <a:t>‹#›</a:t>
            </a:fld>
            <a:endParaRPr lang="en-US" dirty="0"/>
          </a:p>
        </p:txBody>
      </p:sp>
    </p:spTree>
    <p:extLst>
      <p:ext uri="{BB962C8B-B14F-4D97-AF65-F5344CB8AC3E}">
        <p14:creationId xmlns:p14="http://schemas.microsoft.com/office/powerpoint/2010/main" val="46873627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E49EC640-9566-4AB1-8ACC-60119FDB506E}" type="datetime1">
              <a:rPr lang="en-US" smtClean="0"/>
              <a:t>11/23/2021</a:t>
            </a:fld>
            <a:endParaRPr lang="en-US" dirty="0"/>
          </a:p>
        </p:txBody>
      </p:sp>
      <p:sp>
        <p:nvSpPr>
          <p:cNvPr id="8" name="Footer Placeholder 7"/>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9" name="Slide Number Placeholder 8"/>
          <p:cNvSpPr>
            <a:spLocks noGrp="1"/>
          </p:cNvSpPr>
          <p:nvPr>
            <p:ph type="sldNum" sz="quarter" idx="12"/>
          </p:nvPr>
        </p:nvSpPr>
        <p:spPr/>
        <p:txBody>
          <a:bodyPr/>
          <a:lstStyle>
            <a:lvl1pPr defTabSz="914400">
              <a:defRPr>
                <a:latin typeface="Arial" panose="020B0604020202020204" pitchFamily="34" charset="0"/>
              </a:defRPr>
            </a:lvl1pPr>
          </a:lstStyle>
          <a:p>
            <a:fld id="{DDEFA123-D288-4B4F-9104-6F0658242D34}" type="slidenum">
              <a:rPr lang="en-US"/>
              <a:pPr/>
              <a:t>‹#›</a:t>
            </a:fld>
            <a:endParaRPr lang="en-US" dirty="0"/>
          </a:p>
        </p:txBody>
      </p:sp>
    </p:spTree>
    <p:extLst>
      <p:ext uri="{BB962C8B-B14F-4D97-AF65-F5344CB8AC3E}">
        <p14:creationId xmlns:p14="http://schemas.microsoft.com/office/powerpoint/2010/main" val="339831606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5BED088C-626B-449C-AF40-59BA4201B4BC}" type="datetime1">
              <a:rPr lang="en-US" smtClean="0"/>
              <a:t>11/23/2021</a:t>
            </a:fld>
            <a:endParaRPr lang="en-US" dirty="0"/>
          </a:p>
        </p:txBody>
      </p:sp>
      <p:sp>
        <p:nvSpPr>
          <p:cNvPr id="4" name="Footer Placeholder 3"/>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5" name="Slide Number Placeholder 4"/>
          <p:cNvSpPr>
            <a:spLocks noGrp="1"/>
          </p:cNvSpPr>
          <p:nvPr>
            <p:ph type="sldNum" sz="quarter" idx="12"/>
          </p:nvPr>
        </p:nvSpPr>
        <p:spPr/>
        <p:txBody>
          <a:bodyPr/>
          <a:lstStyle>
            <a:lvl1pPr defTabSz="914400">
              <a:defRPr>
                <a:latin typeface="Arial" panose="020B0604020202020204" pitchFamily="34" charset="0"/>
              </a:defRPr>
            </a:lvl1pPr>
          </a:lstStyle>
          <a:p>
            <a:fld id="{1D5EE781-3E43-421A-8DA5-59412900DA7E}" type="slidenum">
              <a:rPr lang="en-US"/>
              <a:pPr/>
              <a:t>‹#›</a:t>
            </a:fld>
            <a:endParaRPr lang="en-US" dirty="0"/>
          </a:p>
        </p:txBody>
      </p:sp>
    </p:spTree>
    <p:extLst>
      <p:ext uri="{BB962C8B-B14F-4D97-AF65-F5344CB8AC3E}">
        <p14:creationId xmlns:p14="http://schemas.microsoft.com/office/powerpoint/2010/main" val="18998405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41EB167E-546A-45D5-AB2F-9E2C386FEB82}" type="datetime1">
              <a:rPr lang="en-US" smtClean="0"/>
              <a:t>11/23/2021</a:t>
            </a:fld>
            <a:endParaRPr lang="en-US" dirty="0"/>
          </a:p>
        </p:txBody>
      </p:sp>
      <p:sp>
        <p:nvSpPr>
          <p:cNvPr id="3" name="Footer Placeholder 2"/>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4" name="Slide Number Placeholder 3"/>
          <p:cNvSpPr>
            <a:spLocks noGrp="1"/>
          </p:cNvSpPr>
          <p:nvPr>
            <p:ph type="sldNum" sz="quarter" idx="12"/>
          </p:nvPr>
        </p:nvSpPr>
        <p:spPr/>
        <p:txBody>
          <a:bodyPr/>
          <a:lstStyle>
            <a:lvl1pPr defTabSz="914400">
              <a:defRPr>
                <a:latin typeface="Arial" panose="020B0604020202020204" pitchFamily="34" charset="0"/>
              </a:defRPr>
            </a:lvl1pPr>
          </a:lstStyle>
          <a:p>
            <a:fld id="{E06CF915-AA36-49E0-9E39-0A4A16B798D3}" type="slidenum">
              <a:rPr lang="en-US"/>
              <a:pPr/>
              <a:t>‹#›</a:t>
            </a:fld>
            <a:endParaRPr lang="en-US" dirty="0"/>
          </a:p>
        </p:txBody>
      </p:sp>
    </p:spTree>
    <p:extLst>
      <p:ext uri="{BB962C8B-B14F-4D97-AF65-F5344CB8AC3E}">
        <p14:creationId xmlns:p14="http://schemas.microsoft.com/office/powerpoint/2010/main" val="324549248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133F7AA8-43A9-44E3-A925-888C1615C004}" type="datetime1">
              <a:rPr lang="en-US" smtClean="0"/>
              <a:t>11/23/2021</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E00B343F-45C6-4705-91A8-4416C8528556}" type="slidenum">
              <a:rPr lang="en-US"/>
              <a:pPr/>
              <a:t>‹#›</a:t>
            </a:fld>
            <a:endParaRPr lang="en-US" dirty="0"/>
          </a:p>
        </p:txBody>
      </p:sp>
    </p:spTree>
    <p:extLst>
      <p:ext uri="{BB962C8B-B14F-4D97-AF65-F5344CB8AC3E}">
        <p14:creationId xmlns:p14="http://schemas.microsoft.com/office/powerpoint/2010/main" val="3471717651"/>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F79718CF-22CB-4063-A2B6-5E7D4EE01753}" type="datetime1">
              <a:rPr lang="en-US" smtClean="0"/>
              <a:t>11/23/2021</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5821AF2A-7DFF-41CA-998E-11F39A2C96A3}" type="slidenum">
              <a:rPr lang="en-US"/>
              <a:pPr/>
              <a:t>‹#›</a:t>
            </a:fld>
            <a:endParaRPr lang="en-US" dirty="0"/>
          </a:p>
        </p:txBody>
      </p:sp>
    </p:spTree>
    <p:extLst>
      <p:ext uri="{BB962C8B-B14F-4D97-AF65-F5344CB8AC3E}">
        <p14:creationId xmlns:p14="http://schemas.microsoft.com/office/powerpoint/2010/main" val="266279545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1D58D7B8-4591-4D88-A1FB-6E026BC97AA4}" type="datetime1">
              <a:rPr lang="en-US" smtClean="0"/>
              <a:t>11/23/2021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DE0D3034-60F5-408D-874C-C146C6CD6E33}" type="slidenum">
              <a:rPr lang="en-US"/>
              <a:pPr/>
              <a:t>‹#›</a:t>
            </a:fld>
            <a:endParaRPr lang="en-US" dirty="0"/>
          </a:p>
        </p:txBody>
      </p:sp>
    </p:spTree>
    <p:extLst>
      <p:ext uri="{BB962C8B-B14F-4D97-AF65-F5344CB8AC3E}">
        <p14:creationId xmlns:p14="http://schemas.microsoft.com/office/powerpoint/2010/main" val="3263118355"/>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15586D17-5B6D-4B6C-9752-B8CC1848C58D}" type="datetime1">
              <a:rPr lang="en-US" smtClean="0"/>
              <a:t>11/23/2021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9117F488-DF84-4B38-8C71-100F6E9D8452}" type="slidenum">
              <a:rPr lang="en-US"/>
              <a:pPr/>
              <a:t>‹#›</a:t>
            </a:fld>
            <a:endParaRPr lang="en-US" dirty="0"/>
          </a:p>
        </p:txBody>
      </p:sp>
    </p:spTree>
    <p:extLst>
      <p:ext uri="{BB962C8B-B14F-4D97-AF65-F5344CB8AC3E}">
        <p14:creationId xmlns:p14="http://schemas.microsoft.com/office/powerpoint/2010/main" val="3144159822"/>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8D386792-1650-428C-9C0B-308D088A1185}" type="datetime1">
              <a:rPr lang="en-US" smtClean="0"/>
              <a:t>11/23/2021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83D8ACD5-020F-40AF-AB30-2A132A7330DB}" type="slidenum">
              <a:rPr lang="en-US"/>
              <a:pPr/>
              <a:t>‹#›</a:t>
            </a:fld>
            <a:endParaRPr lang="en-US" dirty="0"/>
          </a:p>
        </p:txBody>
      </p:sp>
    </p:spTree>
    <p:extLst>
      <p:ext uri="{BB962C8B-B14F-4D97-AF65-F5344CB8AC3E}">
        <p14:creationId xmlns:p14="http://schemas.microsoft.com/office/powerpoint/2010/main" val="1796225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Z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endParaRPr lang="en-ZA" dirty="0"/>
          </a:p>
        </p:txBody>
      </p:sp>
      <p:sp>
        <p:nvSpPr>
          <p:cNvPr id="6" name="Rectangle 5"/>
          <p:cNvSpPr>
            <a:spLocks noGrp="1" noChangeArrowheads="1"/>
          </p:cNvSpPr>
          <p:nvPr>
            <p:ph type="sldNum" sz="quarter" idx="11"/>
          </p:nvPr>
        </p:nvSpPr>
        <p:spPr>
          <a:ln/>
        </p:spPr>
        <p:txBody>
          <a:bodyPr/>
          <a:lstStyle>
            <a:lvl1pPr>
              <a:defRPr/>
            </a:lvl1pPr>
          </a:lstStyle>
          <a:p>
            <a:fld id="{4CCAC53F-EEB6-46B6-A607-5E18D0F7F69E}" type="slidenum">
              <a:rPr lang="en-ZA" smtClean="0"/>
              <a:t>‹#›</a:t>
            </a:fld>
            <a:endParaRPr lang="en-ZA" dirty="0"/>
          </a:p>
        </p:txBody>
      </p:sp>
    </p:spTree>
    <p:extLst>
      <p:ext uri="{BB962C8B-B14F-4D97-AF65-F5344CB8AC3E}">
        <p14:creationId xmlns:p14="http://schemas.microsoft.com/office/powerpoint/2010/main" val="1715494014"/>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971AFC48-B324-45BE-A468-2806CF295A40}" type="datetime1">
              <a:rPr lang="en-US" smtClean="0"/>
              <a:t>11/23/2021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C71A151F-ED73-496C-9CC0-A3F9046BC38A}" type="slidenum">
              <a:rPr lang="en-US"/>
              <a:pPr/>
              <a:t>‹#›</a:t>
            </a:fld>
            <a:endParaRPr lang="en-US" dirty="0"/>
          </a:p>
        </p:txBody>
      </p:sp>
    </p:spTree>
    <p:extLst>
      <p:ext uri="{BB962C8B-B14F-4D97-AF65-F5344CB8AC3E}">
        <p14:creationId xmlns:p14="http://schemas.microsoft.com/office/powerpoint/2010/main" val="2384342026"/>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61DA32FA-1A35-4ED1-A1AF-A1450886C9DC}" type="datetime1">
              <a:rPr lang="en-US" smtClean="0"/>
              <a:t>11/23/2021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A8A13E31-5465-4AEC-8A7C-9C824777BD96}" type="slidenum">
              <a:rPr lang="en-US"/>
              <a:pPr/>
              <a:t>‹#›</a:t>
            </a:fld>
            <a:endParaRPr lang="en-US" dirty="0"/>
          </a:p>
        </p:txBody>
      </p:sp>
    </p:spTree>
    <p:extLst>
      <p:ext uri="{BB962C8B-B14F-4D97-AF65-F5344CB8AC3E}">
        <p14:creationId xmlns:p14="http://schemas.microsoft.com/office/powerpoint/2010/main" val="311753860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8AA20617-EA57-459C-9757-11D6C84CBEE3}" type="datetime1">
              <a:rPr lang="en-US" smtClean="0"/>
              <a:t>11/23/2021</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3F4D319F-AF2A-46FA-AEAD-0C9377FE6D5B}" type="slidenum">
              <a:rPr lang="en-US"/>
              <a:pPr/>
              <a:t>‹#›</a:t>
            </a:fld>
            <a:endParaRPr lang="en-US" dirty="0"/>
          </a:p>
        </p:txBody>
      </p:sp>
    </p:spTree>
    <p:extLst>
      <p:ext uri="{BB962C8B-B14F-4D97-AF65-F5344CB8AC3E}">
        <p14:creationId xmlns:p14="http://schemas.microsoft.com/office/powerpoint/2010/main" val="13865341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E59DB099-9225-4807-984E-347453EB3B5D}" type="datetime1">
              <a:rPr lang="en-US" smtClean="0"/>
              <a:t>11/23/2021</a:t>
            </a:fld>
            <a:endParaRPr lang="en-US" dirty="0"/>
          </a:p>
        </p:txBody>
      </p:sp>
      <p:sp>
        <p:nvSpPr>
          <p:cNvPr id="8" name="Footer Placeholder 7"/>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9" name="Slide Number Placeholder 8"/>
          <p:cNvSpPr>
            <a:spLocks noGrp="1"/>
          </p:cNvSpPr>
          <p:nvPr>
            <p:ph type="sldNum" sz="quarter" idx="12"/>
          </p:nvPr>
        </p:nvSpPr>
        <p:spPr/>
        <p:txBody>
          <a:bodyPr/>
          <a:lstStyle>
            <a:lvl1pPr defTabSz="914400">
              <a:defRPr>
                <a:latin typeface="Arial" panose="020B0604020202020204" pitchFamily="34" charset="0"/>
              </a:defRPr>
            </a:lvl1pPr>
          </a:lstStyle>
          <a:p>
            <a:fld id="{6CDFC3E5-8732-497E-A9AC-0E2625594F8C}" type="slidenum">
              <a:rPr lang="en-US"/>
              <a:pPr/>
              <a:t>‹#›</a:t>
            </a:fld>
            <a:endParaRPr lang="en-US" dirty="0"/>
          </a:p>
        </p:txBody>
      </p:sp>
    </p:spTree>
    <p:extLst>
      <p:ext uri="{BB962C8B-B14F-4D97-AF65-F5344CB8AC3E}">
        <p14:creationId xmlns:p14="http://schemas.microsoft.com/office/powerpoint/2010/main" val="1795001972"/>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F308216B-A9B4-4D2C-9B4F-756E68758DE3}" type="datetime1">
              <a:rPr lang="en-US" smtClean="0"/>
              <a:t>11/23/2021</a:t>
            </a:fld>
            <a:endParaRPr lang="en-US" dirty="0"/>
          </a:p>
        </p:txBody>
      </p:sp>
      <p:sp>
        <p:nvSpPr>
          <p:cNvPr id="4" name="Footer Placeholder 3"/>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5" name="Slide Number Placeholder 4"/>
          <p:cNvSpPr>
            <a:spLocks noGrp="1"/>
          </p:cNvSpPr>
          <p:nvPr>
            <p:ph type="sldNum" sz="quarter" idx="12"/>
          </p:nvPr>
        </p:nvSpPr>
        <p:spPr/>
        <p:txBody>
          <a:bodyPr/>
          <a:lstStyle>
            <a:lvl1pPr defTabSz="914400">
              <a:defRPr>
                <a:latin typeface="Arial" panose="020B0604020202020204" pitchFamily="34" charset="0"/>
              </a:defRPr>
            </a:lvl1pPr>
          </a:lstStyle>
          <a:p>
            <a:fld id="{1DF6B06B-FED8-42DA-9FF8-37C67E59925B}" type="slidenum">
              <a:rPr lang="en-US"/>
              <a:pPr/>
              <a:t>‹#›</a:t>
            </a:fld>
            <a:endParaRPr lang="en-US" dirty="0"/>
          </a:p>
        </p:txBody>
      </p:sp>
    </p:spTree>
    <p:extLst>
      <p:ext uri="{BB962C8B-B14F-4D97-AF65-F5344CB8AC3E}">
        <p14:creationId xmlns:p14="http://schemas.microsoft.com/office/powerpoint/2010/main" val="198420664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5F295B74-8CC9-41E4-895B-007B68F4A6BA}" type="datetime1">
              <a:rPr lang="en-US" smtClean="0"/>
              <a:t>11/23/2021</a:t>
            </a:fld>
            <a:endParaRPr lang="en-US" dirty="0"/>
          </a:p>
        </p:txBody>
      </p:sp>
      <p:sp>
        <p:nvSpPr>
          <p:cNvPr id="3" name="Footer Placeholder 2"/>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4" name="Slide Number Placeholder 3"/>
          <p:cNvSpPr>
            <a:spLocks noGrp="1"/>
          </p:cNvSpPr>
          <p:nvPr>
            <p:ph type="sldNum" sz="quarter" idx="12"/>
          </p:nvPr>
        </p:nvSpPr>
        <p:spPr/>
        <p:txBody>
          <a:bodyPr/>
          <a:lstStyle>
            <a:lvl1pPr defTabSz="914400">
              <a:defRPr>
                <a:latin typeface="Arial" panose="020B0604020202020204" pitchFamily="34" charset="0"/>
              </a:defRPr>
            </a:lvl1pPr>
          </a:lstStyle>
          <a:p>
            <a:fld id="{69DD7D10-7AA0-44BA-8C2C-FD6030C85AA3}" type="slidenum">
              <a:rPr lang="en-US"/>
              <a:pPr/>
              <a:t>‹#›</a:t>
            </a:fld>
            <a:endParaRPr lang="en-US" dirty="0"/>
          </a:p>
        </p:txBody>
      </p:sp>
    </p:spTree>
    <p:extLst>
      <p:ext uri="{BB962C8B-B14F-4D97-AF65-F5344CB8AC3E}">
        <p14:creationId xmlns:p14="http://schemas.microsoft.com/office/powerpoint/2010/main" val="341806216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40C15899-43D8-4F4D-97C1-2FA66DA3B6CA}" type="datetime1">
              <a:rPr lang="en-US" smtClean="0"/>
              <a:t>11/23/2021</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96055358-39AE-443B-914A-5C7839235088}" type="slidenum">
              <a:rPr lang="en-US"/>
              <a:pPr/>
              <a:t>‹#›</a:t>
            </a:fld>
            <a:endParaRPr lang="en-US" dirty="0"/>
          </a:p>
        </p:txBody>
      </p:sp>
    </p:spTree>
    <p:extLst>
      <p:ext uri="{BB962C8B-B14F-4D97-AF65-F5344CB8AC3E}">
        <p14:creationId xmlns:p14="http://schemas.microsoft.com/office/powerpoint/2010/main" val="3040641405"/>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CAFA8D59-CD7A-494B-8EB7-07A0A0C047E5}" type="datetime1">
              <a:rPr lang="en-US" smtClean="0"/>
              <a:t>11/23/2021</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B04183A0-8010-473A-B223-CD3A74836E1B}" type="slidenum">
              <a:rPr lang="en-US"/>
              <a:pPr/>
              <a:t>‹#›</a:t>
            </a:fld>
            <a:endParaRPr lang="en-US" dirty="0"/>
          </a:p>
        </p:txBody>
      </p:sp>
    </p:spTree>
    <p:extLst>
      <p:ext uri="{BB962C8B-B14F-4D97-AF65-F5344CB8AC3E}">
        <p14:creationId xmlns:p14="http://schemas.microsoft.com/office/powerpoint/2010/main" val="164687526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E0587DBB-2302-4A0C-8B73-5B84CF5A8E48}" type="datetime1">
              <a:rPr lang="en-US" smtClean="0"/>
              <a:t>11/23/2021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C69E39A8-BDA4-47FF-B20D-0F926298ED73}" type="slidenum">
              <a:rPr lang="en-US"/>
              <a:pPr/>
              <a:t>‹#›</a:t>
            </a:fld>
            <a:endParaRPr lang="en-US" dirty="0"/>
          </a:p>
        </p:txBody>
      </p:sp>
    </p:spTree>
    <p:extLst>
      <p:ext uri="{BB962C8B-B14F-4D97-AF65-F5344CB8AC3E}">
        <p14:creationId xmlns:p14="http://schemas.microsoft.com/office/powerpoint/2010/main" val="4022278088"/>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7CB64A0E-9ADB-4565-AC1C-DD7B16350456}" type="datetime1">
              <a:rPr lang="en-US" smtClean="0"/>
              <a:t>11/23/2021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64A79421-69AC-4AC1-AA93-00A315F77E59}" type="slidenum">
              <a:rPr lang="en-US"/>
              <a:pPr/>
              <a:t>‹#›</a:t>
            </a:fld>
            <a:endParaRPr lang="en-US" dirty="0"/>
          </a:p>
        </p:txBody>
      </p:sp>
    </p:spTree>
    <p:extLst>
      <p:ext uri="{BB962C8B-B14F-4D97-AF65-F5344CB8AC3E}">
        <p14:creationId xmlns:p14="http://schemas.microsoft.com/office/powerpoint/2010/main" val="969472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image" Target="../media/image1.png"/><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image" Target="../media/image1.png"/><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13" Type="http://schemas.openxmlformats.org/officeDocument/2006/relationships/image" Target="../media/image5.jpeg"/><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13" Type="http://schemas.openxmlformats.org/officeDocument/2006/relationships/image" Target="../media/image1.png"/><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13" Type="http://schemas.openxmlformats.org/officeDocument/2006/relationships/image" Target="../media/image6.png"/><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 Id="rId14" Type="http://schemas.openxmlformats.org/officeDocument/2006/relationships/image" Target="../media/image7.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5.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5.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1625"/>
            <a:ext cx="7772400" cy="146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1379"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1380" name="Rectangle 4"/>
          <p:cNvSpPr>
            <a:spLocks noGrp="1" noChangeArrowheads="1"/>
          </p:cNvSpPr>
          <p:nvPr>
            <p:ph type="ftr" sz="quarter" idx="3"/>
          </p:nvPr>
        </p:nvSpPr>
        <p:spPr bwMode="auto">
          <a:xfrm>
            <a:off x="3124200" y="635635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800">
                <a:solidFill>
                  <a:schemeClr val="bg1"/>
                </a:solidFill>
                <a:latin typeface="Comic Sans MS" pitchFamily="66" charset="0"/>
              </a:defRPr>
            </a:lvl1pPr>
          </a:lstStyle>
          <a:p>
            <a:endParaRPr lang="en-ZA" dirty="0"/>
          </a:p>
        </p:txBody>
      </p:sp>
      <p:sp>
        <p:nvSpPr>
          <p:cNvPr id="101381" name="Rectangle 5"/>
          <p:cNvSpPr>
            <a:spLocks noGrp="1" noChangeArrowheads="1"/>
          </p:cNvSpPr>
          <p:nvPr>
            <p:ph type="sldNum" sz="quarter" idx="4"/>
          </p:nvPr>
        </p:nvSpPr>
        <p:spPr bwMode="auto">
          <a:xfrm>
            <a:off x="7131050" y="635635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solidFill>
                  <a:schemeClr val="bg1"/>
                </a:solidFill>
                <a:latin typeface="Comic Sans MS" panose="030F0702030302020204" pitchFamily="66" charset="0"/>
              </a:defRPr>
            </a:lvl1pPr>
          </a:lstStyle>
          <a:p>
            <a:fld id="{4CCAC53F-EEB6-46B6-A607-5E18D0F7F69E}" type="slidenum">
              <a:rPr lang="en-ZA" smtClean="0"/>
              <a:t>‹#›</a:t>
            </a:fld>
            <a:endParaRPr lang="en-ZA" dirty="0"/>
          </a:p>
        </p:txBody>
      </p:sp>
      <p:pic>
        <p:nvPicPr>
          <p:cNvPr id="1030" name="Picture 6"/>
          <p:cNvPicPr>
            <a:picLocks noChangeAspect="1" noChangeArrowheads="1"/>
          </p:cNvPicPr>
          <p:nvPr/>
        </p:nvPicPr>
        <p:blipFill>
          <a:blip r:embed="rId13" cstate="print">
            <a:clrChange>
              <a:clrFrom>
                <a:srgbClr val="FFFFFF"/>
              </a:clrFrom>
              <a:clrTo>
                <a:srgbClr val="FFFFFF">
                  <a:alpha val="0"/>
                </a:srgbClr>
              </a:clrTo>
            </a:clrChange>
            <a:lum bright="6000"/>
            <a:extLst>
              <a:ext uri="{28A0092B-C50C-407E-A947-70E740481C1C}">
                <a14:useLocalDpi xmlns:a14="http://schemas.microsoft.com/office/drawing/2010/main" val="0"/>
              </a:ext>
            </a:extLst>
          </a:blip>
          <a:srcRect/>
          <a:stretch>
            <a:fillRect/>
          </a:stretch>
        </p:blipFill>
        <p:spPr bwMode="auto">
          <a:xfrm>
            <a:off x="34925" y="5976938"/>
            <a:ext cx="673100"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sp>
        <p:nvSpPr>
          <p:cNvPr id="1031" name="Text Box 7"/>
          <p:cNvSpPr txBox="1">
            <a:spLocks noChangeArrowheads="1"/>
          </p:cNvSpPr>
          <p:nvPr/>
        </p:nvSpPr>
        <p:spPr bwMode="auto">
          <a:xfrm>
            <a:off x="684213" y="6051550"/>
            <a:ext cx="2087562" cy="76200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1400" u="sng" dirty="0" smtClean="0">
                <a:solidFill>
                  <a:srgbClr val="008000"/>
                </a:solidFill>
              </a:rPr>
              <a:t>defence</a:t>
            </a:r>
          </a:p>
          <a:p>
            <a:pPr>
              <a:defRPr/>
            </a:pPr>
            <a:r>
              <a:rPr lang="en-US" altLang="en-US" sz="1000" dirty="0" smtClean="0">
                <a:solidFill>
                  <a:schemeClr val="bg1"/>
                </a:solidFill>
              </a:rPr>
              <a:t>Department:</a:t>
            </a:r>
          </a:p>
          <a:p>
            <a:pPr>
              <a:defRPr/>
            </a:pPr>
            <a:r>
              <a:rPr lang="en-US" altLang="en-US" sz="1000" dirty="0" smtClean="0">
                <a:solidFill>
                  <a:schemeClr val="bg1"/>
                </a:solidFill>
              </a:rPr>
              <a:t>Defence</a:t>
            </a:r>
          </a:p>
          <a:p>
            <a:pPr>
              <a:defRPr/>
            </a:pPr>
            <a:r>
              <a:rPr lang="en-US" altLang="en-US" sz="1000" dirty="0" smtClean="0">
                <a:solidFill>
                  <a:schemeClr val="bg1"/>
                </a:solidFill>
              </a:rPr>
              <a:t>REPUBLIC OF SOUTH AFRICA</a:t>
            </a:r>
          </a:p>
        </p:txBody>
      </p:sp>
      <p:pic>
        <p:nvPicPr>
          <p:cNvPr id="8" name="Picture 2"/>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05991" y="233586"/>
            <a:ext cx="809625"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055421" y="214536"/>
            <a:ext cx="981075"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9208646"/>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137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137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137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13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p:tmplLst>
          <p:tmpl lvl="1">
            <p:tnLst>
              <p:par>
                <p:cTn presetID="1" presetClass="entr" presetSubtype="0" fill="hold" nodeType="click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Lst>
      </p:bldP>
    </p:bldLst>
  </p:timing>
  <p:hf hdr="0" ftr="0"/>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charset="0"/>
        </a:defRPr>
      </a:lvl2pPr>
      <a:lvl3pPr algn="l" rtl="0" eaLnBrk="1" fontAlgn="base" hangingPunct="1">
        <a:spcBef>
          <a:spcPct val="0"/>
        </a:spcBef>
        <a:spcAft>
          <a:spcPct val="0"/>
        </a:spcAft>
        <a:defRPr sz="4400">
          <a:solidFill>
            <a:schemeClr val="tx2"/>
          </a:solidFill>
          <a:latin typeface="Arial" charset="0"/>
        </a:defRPr>
      </a:lvl3pPr>
      <a:lvl4pPr algn="l" rtl="0" eaLnBrk="1" fontAlgn="base" hangingPunct="1">
        <a:spcBef>
          <a:spcPct val="0"/>
        </a:spcBef>
        <a:spcAft>
          <a:spcPct val="0"/>
        </a:spcAft>
        <a:defRPr sz="4400">
          <a:solidFill>
            <a:schemeClr val="tx2"/>
          </a:solidFill>
          <a:latin typeface="Arial" charset="0"/>
        </a:defRPr>
      </a:lvl4pPr>
      <a:lvl5pPr algn="l" rtl="0" eaLnBrk="1" fontAlgn="base" hangingPunct="1">
        <a:spcBef>
          <a:spcPct val="0"/>
        </a:spcBef>
        <a:spcAft>
          <a:spcPct val="0"/>
        </a:spcAft>
        <a:defRPr sz="4400">
          <a:solidFill>
            <a:schemeClr val="tx2"/>
          </a:solidFill>
          <a:latin typeface="Arial" charset="0"/>
        </a:defRPr>
      </a:lvl5pPr>
      <a:lvl6pPr marL="457200" algn="l" rtl="0" eaLnBrk="1" fontAlgn="base" hangingPunct="1">
        <a:spcBef>
          <a:spcPct val="0"/>
        </a:spcBef>
        <a:spcAft>
          <a:spcPct val="0"/>
        </a:spcAft>
        <a:defRPr sz="4400">
          <a:solidFill>
            <a:schemeClr val="tx2"/>
          </a:solidFill>
          <a:latin typeface="Arial" charset="0"/>
        </a:defRPr>
      </a:lvl6pPr>
      <a:lvl7pPr marL="914400" algn="l" rtl="0" eaLnBrk="1" fontAlgn="base" hangingPunct="1">
        <a:spcBef>
          <a:spcPct val="0"/>
        </a:spcBef>
        <a:spcAft>
          <a:spcPct val="0"/>
        </a:spcAft>
        <a:defRPr sz="4400">
          <a:solidFill>
            <a:schemeClr val="tx2"/>
          </a:solidFill>
          <a:latin typeface="Arial" charset="0"/>
        </a:defRPr>
      </a:lvl7pPr>
      <a:lvl8pPr marL="1371600" algn="l" rtl="0" eaLnBrk="1" fontAlgn="base" hangingPunct="1">
        <a:spcBef>
          <a:spcPct val="0"/>
        </a:spcBef>
        <a:spcAft>
          <a:spcPct val="0"/>
        </a:spcAft>
        <a:defRPr sz="4400">
          <a:solidFill>
            <a:schemeClr val="tx2"/>
          </a:solidFill>
          <a:latin typeface="Arial" charset="0"/>
        </a:defRPr>
      </a:lvl8pPr>
      <a:lvl9pPr marL="1828800" algn="l"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lr>
          <a:schemeClr val="hlink"/>
        </a:buClr>
        <a:buChar char="•"/>
        <a:defRPr sz="2400">
          <a:solidFill>
            <a:schemeClr val="bg1"/>
          </a:solidFill>
          <a:latin typeface="+mn-lt"/>
          <a:ea typeface="+mn-ea"/>
          <a:cs typeface="+mn-cs"/>
        </a:defRPr>
      </a:lvl1pPr>
      <a:lvl2pPr marL="742950" indent="-285750" algn="l" rtl="0" eaLnBrk="1" fontAlgn="base" hangingPunct="1">
        <a:spcBef>
          <a:spcPct val="20000"/>
        </a:spcBef>
        <a:spcAft>
          <a:spcPct val="0"/>
        </a:spcAft>
        <a:buClr>
          <a:schemeClr val="folHlink"/>
        </a:buClr>
        <a:buChar char="•"/>
        <a:defRPr sz="24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Font typeface="Times New Roman" panose="02020603050405020304" pitchFamily="18" charset="0"/>
        <a:buChar char="−"/>
        <a:defRPr sz="2400">
          <a:solidFill>
            <a:schemeClr val="bg1"/>
          </a:solidFill>
          <a:latin typeface="+mn-lt"/>
        </a:defRPr>
      </a:lvl4pPr>
      <a:lvl5pPr marL="2057400" indent="-228600" algn="l" rtl="0" eaLnBrk="1" fontAlgn="base" hangingPunct="1">
        <a:spcBef>
          <a:spcPct val="20000"/>
        </a:spcBef>
        <a:spcAft>
          <a:spcPct val="0"/>
        </a:spcAft>
        <a:buFont typeface="Times New Roman" panose="02020603050405020304" pitchFamily="18" charset="0"/>
        <a:buChar char="–"/>
        <a:defRPr sz="2400">
          <a:solidFill>
            <a:schemeClr val="bg1"/>
          </a:solidFill>
          <a:latin typeface="+mn-lt"/>
        </a:defRPr>
      </a:lvl5pPr>
      <a:lvl6pPr marL="25146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6pPr>
      <a:lvl7pPr marL="29718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7pPr>
      <a:lvl8pPr marL="34290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8pPr>
      <a:lvl9pPr marL="38862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301625"/>
            <a:ext cx="7772400" cy="146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1379"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1380" name="Rectangle 4"/>
          <p:cNvSpPr>
            <a:spLocks noGrp="1" noChangeArrowheads="1"/>
          </p:cNvSpPr>
          <p:nvPr>
            <p:ph type="ftr" sz="quarter" idx="3"/>
          </p:nvPr>
        </p:nvSpPr>
        <p:spPr bwMode="auto">
          <a:xfrm>
            <a:off x="3124200" y="635635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800">
                <a:solidFill>
                  <a:srgbClr val="000000"/>
                </a:solidFill>
                <a:latin typeface="Comic Sans MS" pitchFamily="66" charset="0"/>
              </a:defRPr>
            </a:lvl1pPr>
          </a:lstStyle>
          <a:p>
            <a:pPr>
              <a:defRPr/>
            </a:pPr>
            <a:endParaRPr lang="en-US" dirty="0"/>
          </a:p>
        </p:txBody>
      </p:sp>
      <p:sp>
        <p:nvSpPr>
          <p:cNvPr id="101381" name="Rectangle 5"/>
          <p:cNvSpPr>
            <a:spLocks noGrp="1" noChangeArrowheads="1"/>
          </p:cNvSpPr>
          <p:nvPr>
            <p:ph type="sldNum" sz="quarter" idx="4"/>
          </p:nvPr>
        </p:nvSpPr>
        <p:spPr bwMode="auto">
          <a:xfrm>
            <a:off x="7131050" y="635635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solidFill>
                  <a:srgbClr val="000000"/>
                </a:solidFill>
                <a:latin typeface="Comic Sans MS" panose="030F0702030302020204" pitchFamily="66" charset="0"/>
              </a:defRPr>
            </a:lvl1pPr>
          </a:lstStyle>
          <a:p>
            <a:fld id="{22ED45D8-F189-443A-8E96-B9D80A707741}" type="slidenum">
              <a:rPr lang="en-US"/>
              <a:pPr/>
              <a:t>‹#›</a:t>
            </a:fld>
            <a:endParaRPr lang="en-US" dirty="0"/>
          </a:p>
        </p:txBody>
      </p:sp>
      <p:pic>
        <p:nvPicPr>
          <p:cNvPr id="5126" name="Picture 6"/>
          <p:cNvPicPr>
            <a:picLocks noChangeAspect="1" noChangeArrowheads="1"/>
          </p:cNvPicPr>
          <p:nvPr/>
        </p:nvPicPr>
        <p:blipFill>
          <a:blip r:embed="rId13" cstate="print">
            <a:clrChange>
              <a:clrFrom>
                <a:srgbClr val="FFFFFF"/>
              </a:clrFrom>
              <a:clrTo>
                <a:srgbClr val="FFFFFF">
                  <a:alpha val="0"/>
                </a:srgbClr>
              </a:clrTo>
            </a:clrChange>
            <a:lum bright="6000"/>
            <a:extLst>
              <a:ext uri="{28A0092B-C50C-407E-A947-70E740481C1C}">
                <a14:useLocalDpi xmlns:a14="http://schemas.microsoft.com/office/drawing/2010/main" val="0"/>
              </a:ext>
            </a:extLst>
          </a:blip>
          <a:srcRect/>
          <a:stretch>
            <a:fillRect/>
          </a:stretch>
        </p:blipFill>
        <p:spPr bwMode="auto">
          <a:xfrm>
            <a:off x="34925" y="5976938"/>
            <a:ext cx="673100"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sp>
        <p:nvSpPr>
          <p:cNvPr id="1031" name="Text Box 7"/>
          <p:cNvSpPr txBox="1">
            <a:spLocks noChangeArrowheads="1"/>
          </p:cNvSpPr>
          <p:nvPr/>
        </p:nvSpPr>
        <p:spPr bwMode="auto">
          <a:xfrm>
            <a:off x="684213" y="6051550"/>
            <a:ext cx="2087562" cy="76200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1400" u="sng" dirty="0" smtClean="0">
                <a:solidFill>
                  <a:srgbClr val="008000"/>
                </a:solidFill>
              </a:rPr>
              <a:t>defence</a:t>
            </a:r>
          </a:p>
          <a:p>
            <a:pPr>
              <a:defRPr/>
            </a:pPr>
            <a:r>
              <a:rPr lang="en-US" altLang="en-US" sz="1000" dirty="0" smtClean="0">
                <a:solidFill>
                  <a:srgbClr val="000000"/>
                </a:solidFill>
              </a:rPr>
              <a:t>Department:</a:t>
            </a:r>
          </a:p>
          <a:p>
            <a:pPr>
              <a:defRPr/>
            </a:pPr>
            <a:r>
              <a:rPr lang="en-US" altLang="en-US" sz="1000" dirty="0" smtClean="0">
                <a:solidFill>
                  <a:srgbClr val="000000"/>
                </a:solidFill>
              </a:rPr>
              <a:t>Defence</a:t>
            </a:r>
          </a:p>
          <a:p>
            <a:pPr>
              <a:defRPr/>
            </a:pPr>
            <a:r>
              <a:rPr lang="en-US" altLang="en-US" sz="1000" dirty="0" smtClean="0">
                <a:solidFill>
                  <a:srgbClr val="000000"/>
                </a:solidFill>
              </a:rPr>
              <a:t>REPUBLIC OF SOUTH AFRICA</a:t>
            </a:r>
          </a:p>
        </p:txBody>
      </p:sp>
    </p:spTree>
    <p:extLst>
      <p:ext uri="{BB962C8B-B14F-4D97-AF65-F5344CB8AC3E}">
        <p14:creationId xmlns:p14="http://schemas.microsoft.com/office/powerpoint/2010/main" val="1975921893"/>
      </p:ext>
    </p:extLst>
  </p:cSld>
  <p:clrMap bg1="dk2" tx1="lt1" bg2="dk1"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137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137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137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13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p:tmplLst>
          <p:tmpl lvl="1">
            <p:tnLst>
              <p:par>
                <p:cTn presetID="1" presetClass="entr" presetSubtype="0" fill="hold" nodeType="click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Lst>
      </p:bldP>
    </p:bldLst>
  </p:timing>
  <p:hf hdr="0" ftr="0"/>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charset="0"/>
        </a:defRPr>
      </a:lvl2pPr>
      <a:lvl3pPr algn="l" rtl="0" eaLnBrk="1" fontAlgn="base" hangingPunct="1">
        <a:spcBef>
          <a:spcPct val="0"/>
        </a:spcBef>
        <a:spcAft>
          <a:spcPct val="0"/>
        </a:spcAft>
        <a:defRPr sz="4400">
          <a:solidFill>
            <a:schemeClr val="tx2"/>
          </a:solidFill>
          <a:latin typeface="Arial" charset="0"/>
        </a:defRPr>
      </a:lvl3pPr>
      <a:lvl4pPr algn="l" rtl="0" eaLnBrk="1" fontAlgn="base" hangingPunct="1">
        <a:spcBef>
          <a:spcPct val="0"/>
        </a:spcBef>
        <a:spcAft>
          <a:spcPct val="0"/>
        </a:spcAft>
        <a:defRPr sz="4400">
          <a:solidFill>
            <a:schemeClr val="tx2"/>
          </a:solidFill>
          <a:latin typeface="Arial" charset="0"/>
        </a:defRPr>
      </a:lvl4pPr>
      <a:lvl5pPr algn="l" rtl="0" eaLnBrk="1" fontAlgn="base" hangingPunct="1">
        <a:spcBef>
          <a:spcPct val="0"/>
        </a:spcBef>
        <a:spcAft>
          <a:spcPct val="0"/>
        </a:spcAft>
        <a:defRPr sz="4400">
          <a:solidFill>
            <a:schemeClr val="tx2"/>
          </a:solidFill>
          <a:latin typeface="Arial" charset="0"/>
        </a:defRPr>
      </a:lvl5pPr>
      <a:lvl6pPr marL="457200" algn="l" rtl="0" eaLnBrk="1" fontAlgn="base" hangingPunct="1">
        <a:spcBef>
          <a:spcPct val="0"/>
        </a:spcBef>
        <a:spcAft>
          <a:spcPct val="0"/>
        </a:spcAft>
        <a:defRPr sz="4400">
          <a:solidFill>
            <a:schemeClr val="tx2"/>
          </a:solidFill>
          <a:latin typeface="Arial" charset="0"/>
        </a:defRPr>
      </a:lvl6pPr>
      <a:lvl7pPr marL="914400" algn="l" rtl="0" eaLnBrk="1" fontAlgn="base" hangingPunct="1">
        <a:spcBef>
          <a:spcPct val="0"/>
        </a:spcBef>
        <a:spcAft>
          <a:spcPct val="0"/>
        </a:spcAft>
        <a:defRPr sz="4400">
          <a:solidFill>
            <a:schemeClr val="tx2"/>
          </a:solidFill>
          <a:latin typeface="Arial" charset="0"/>
        </a:defRPr>
      </a:lvl7pPr>
      <a:lvl8pPr marL="1371600" algn="l" rtl="0" eaLnBrk="1" fontAlgn="base" hangingPunct="1">
        <a:spcBef>
          <a:spcPct val="0"/>
        </a:spcBef>
        <a:spcAft>
          <a:spcPct val="0"/>
        </a:spcAft>
        <a:defRPr sz="4400">
          <a:solidFill>
            <a:schemeClr val="tx2"/>
          </a:solidFill>
          <a:latin typeface="Arial" charset="0"/>
        </a:defRPr>
      </a:lvl8pPr>
      <a:lvl9pPr marL="1828800" algn="l"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lr>
          <a:schemeClr val="hlink"/>
        </a:buClr>
        <a:buChar char="•"/>
        <a:defRPr sz="2400">
          <a:solidFill>
            <a:schemeClr val="bg1"/>
          </a:solidFill>
          <a:latin typeface="+mn-lt"/>
          <a:ea typeface="+mn-ea"/>
          <a:cs typeface="+mn-cs"/>
        </a:defRPr>
      </a:lvl1pPr>
      <a:lvl2pPr marL="742950" indent="-285750" algn="l" rtl="0" eaLnBrk="1" fontAlgn="base" hangingPunct="1">
        <a:spcBef>
          <a:spcPct val="20000"/>
        </a:spcBef>
        <a:spcAft>
          <a:spcPct val="0"/>
        </a:spcAft>
        <a:buClr>
          <a:schemeClr val="folHlink"/>
        </a:buClr>
        <a:buChar char="•"/>
        <a:defRPr sz="24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Font typeface="Times New Roman" panose="02020603050405020304" pitchFamily="18" charset="0"/>
        <a:buChar char="−"/>
        <a:defRPr sz="2400">
          <a:solidFill>
            <a:schemeClr val="bg1"/>
          </a:solidFill>
          <a:latin typeface="+mn-lt"/>
        </a:defRPr>
      </a:lvl4pPr>
      <a:lvl5pPr marL="2057400" indent="-228600" algn="l" rtl="0" eaLnBrk="1" fontAlgn="base" hangingPunct="1">
        <a:spcBef>
          <a:spcPct val="20000"/>
        </a:spcBef>
        <a:spcAft>
          <a:spcPct val="0"/>
        </a:spcAft>
        <a:buFont typeface="Times New Roman" panose="02020603050405020304" pitchFamily="18" charset="0"/>
        <a:buChar char="–"/>
        <a:defRPr sz="2400">
          <a:solidFill>
            <a:schemeClr val="bg1"/>
          </a:solidFill>
          <a:latin typeface="+mn-lt"/>
        </a:defRPr>
      </a:lvl5pPr>
      <a:lvl6pPr marL="25146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6pPr>
      <a:lvl7pPr marL="29718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7pPr>
      <a:lvl8pPr marL="34290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8pPr>
      <a:lvl9pPr marL="38862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1625"/>
            <a:ext cx="7772400" cy="146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1379"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1380" name="Rectangle 4"/>
          <p:cNvSpPr>
            <a:spLocks noGrp="1" noChangeArrowheads="1"/>
          </p:cNvSpPr>
          <p:nvPr>
            <p:ph type="ftr" sz="quarter" idx="3"/>
          </p:nvPr>
        </p:nvSpPr>
        <p:spPr bwMode="auto">
          <a:xfrm>
            <a:off x="3124200" y="635635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800">
                <a:solidFill>
                  <a:schemeClr val="bg1"/>
                </a:solidFill>
                <a:latin typeface="Comic Sans MS" pitchFamily="66" charset="0"/>
              </a:defRPr>
            </a:lvl1pPr>
          </a:lstStyle>
          <a:p>
            <a:endParaRPr lang="en-ZA" dirty="0"/>
          </a:p>
        </p:txBody>
      </p:sp>
      <p:sp>
        <p:nvSpPr>
          <p:cNvPr id="101381" name="Rectangle 5"/>
          <p:cNvSpPr>
            <a:spLocks noGrp="1" noChangeArrowheads="1"/>
          </p:cNvSpPr>
          <p:nvPr>
            <p:ph type="sldNum" sz="quarter" idx="4"/>
          </p:nvPr>
        </p:nvSpPr>
        <p:spPr bwMode="auto">
          <a:xfrm>
            <a:off x="7131050" y="635635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solidFill>
                  <a:schemeClr val="bg1"/>
                </a:solidFill>
                <a:latin typeface="Comic Sans MS" panose="030F0702030302020204" pitchFamily="66" charset="0"/>
              </a:defRPr>
            </a:lvl1pPr>
          </a:lstStyle>
          <a:p>
            <a:fld id="{0852D048-FEAD-4B21-97D8-B33618A2071B}" type="slidenum">
              <a:rPr lang="en-ZA" smtClean="0"/>
              <a:t>‹#›</a:t>
            </a:fld>
            <a:endParaRPr lang="en-ZA" dirty="0"/>
          </a:p>
        </p:txBody>
      </p:sp>
      <p:pic>
        <p:nvPicPr>
          <p:cNvPr id="1030" name="Picture 6"/>
          <p:cNvPicPr>
            <a:picLocks noChangeAspect="1" noChangeArrowheads="1"/>
          </p:cNvPicPr>
          <p:nvPr/>
        </p:nvPicPr>
        <p:blipFill>
          <a:blip r:embed="rId13" cstate="print">
            <a:clrChange>
              <a:clrFrom>
                <a:srgbClr val="FFFFFF"/>
              </a:clrFrom>
              <a:clrTo>
                <a:srgbClr val="FFFFFF">
                  <a:alpha val="0"/>
                </a:srgbClr>
              </a:clrTo>
            </a:clrChange>
            <a:lum bright="6000"/>
            <a:extLst>
              <a:ext uri="{28A0092B-C50C-407E-A947-70E740481C1C}">
                <a14:useLocalDpi xmlns:a14="http://schemas.microsoft.com/office/drawing/2010/main" val="0"/>
              </a:ext>
            </a:extLst>
          </a:blip>
          <a:srcRect/>
          <a:stretch>
            <a:fillRect/>
          </a:stretch>
        </p:blipFill>
        <p:spPr bwMode="auto">
          <a:xfrm>
            <a:off x="34925" y="5976938"/>
            <a:ext cx="673100"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sp>
        <p:nvSpPr>
          <p:cNvPr id="1031" name="Text Box 7"/>
          <p:cNvSpPr txBox="1">
            <a:spLocks noChangeArrowheads="1"/>
          </p:cNvSpPr>
          <p:nvPr/>
        </p:nvSpPr>
        <p:spPr bwMode="auto">
          <a:xfrm>
            <a:off x="684213" y="6051550"/>
            <a:ext cx="2087562" cy="76200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1400" u="sng" dirty="0" smtClean="0">
                <a:solidFill>
                  <a:srgbClr val="008000"/>
                </a:solidFill>
              </a:rPr>
              <a:t>defence</a:t>
            </a:r>
          </a:p>
          <a:p>
            <a:pPr>
              <a:defRPr/>
            </a:pPr>
            <a:r>
              <a:rPr lang="en-US" altLang="en-US" sz="1000" dirty="0" smtClean="0">
                <a:solidFill>
                  <a:schemeClr val="bg1"/>
                </a:solidFill>
              </a:rPr>
              <a:t>Department:</a:t>
            </a:r>
          </a:p>
          <a:p>
            <a:pPr>
              <a:defRPr/>
            </a:pPr>
            <a:r>
              <a:rPr lang="en-US" altLang="en-US" sz="1000" dirty="0" smtClean="0">
                <a:solidFill>
                  <a:schemeClr val="bg1"/>
                </a:solidFill>
              </a:rPr>
              <a:t>Defence</a:t>
            </a:r>
          </a:p>
          <a:p>
            <a:pPr>
              <a:defRPr/>
            </a:pPr>
            <a:r>
              <a:rPr lang="en-US" altLang="en-US" sz="1000" dirty="0" smtClean="0">
                <a:solidFill>
                  <a:schemeClr val="bg1"/>
                </a:solidFill>
              </a:rPr>
              <a:t>REPUBLIC OF SOUTH AFRICA</a:t>
            </a:r>
          </a:p>
        </p:txBody>
      </p:sp>
    </p:spTree>
    <p:extLst>
      <p:ext uri="{BB962C8B-B14F-4D97-AF65-F5344CB8AC3E}">
        <p14:creationId xmlns:p14="http://schemas.microsoft.com/office/powerpoint/2010/main" val="3449845100"/>
      </p:ext>
    </p:extLst>
  </p:cSld>
  <p:clrMap bg1="dk2" tx1="lt1" bg2="dk1"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137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137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137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13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p:tmplLst>
          <p:tmpl lvl="1">
            <p:tnLst>
              <p:par>
                <p:cTn presetID="1" presetClass="entr" presetSubtype="0" fill="hold" nodeType="click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Lst>
      </p:bldP>
    </p:bldLst>
  </p:timing>
  <p:hf hdr="0" ftr="0"/>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charset="0"/>
        </a:defRPr>
      </a:lvl2pPr>
      <a:lvl3pPr algn="l" rtl="0" eaLnBrk="1" fontAlgn="base" hangingPunct="1">
        <a:spcBef>
          <a:spcPct val="0"/>
        </a:spcBef>
        <a:spcAft>
          <a:spcPct val="0"/>
        </a:spcAft>
        <a:defRPr sz="4400">
          <a:solidFill>
            <a:schemeClr val="tx2"/>
          </a:solidFill>
          <a:latin typeface="Arial" charset="0"/>
        </a:defRPr>
      </a:lvl3pPr>
      <a:lvl4pPr algn="l" rtl="0" eaLnBrk="1" fontAlgn="base" hangingPunct="1">
        <a:spcBef>
          <a:spcPct val="0"/>
        </a:spcBef>
        <a:spcAft>
          <a:spcPct val="0"/>
        </a:spcAft>
        <a:defRPr sz="4400">
          <a:solidFill>
            <a:schemeClr val="tx2"/>
          </a:solidFill>
          <a:latin typeface="Arial" charset="0"/>
        </a:defRPr>
      </a:lvl4pPr>
      <a:lvl5pPr algn="l" rtl="0" eaLnBrk="1" fontAlgn="base" hangingPunct="1">
        <a:spcBef>
          <a:spcPct val="0"/>
        </a:spcBef>
        <a:spcAft>
          <a:spcPct val="0"/>
        </a:spcAft>
        <a:defRPr sz="4400">
          <a:solidFill>
            <a:schemeClr val="tx2"/>
          </a:solidFill>
          <a:latin typeface="Arial" charset="0"/>
        </a:defRPr>
      </a:lvl5pPr>
      <a:lvl6pPr marL="457200" algn="l" rtl="0" eaLnBrk="1" fontAlgn="base" hangingPunct="1">
        <a:spcBef>
          <a:spcPct val="0"/>
        </a:spcBef>
        <a:spcAft>
          <a:spcPct val="0"/>
        </a:spcAft>
        <a:defRPr sz="4400">
          <a:solidFill>
            <a:schemeClr val="tx2"/>
          </a:solidFill>
          <a:latin typeface="Arial" charset="0"/>
        </a:defRPr>
      </a:lvl6pPr>
      <a:lvl7pPr marL="914400" algn="l" rtl="0" eaLnBrk="1" fontAlgn="base" hangingPunct="1">
        <a:spcBef>
          <a:spcPct val="0"/>
        </a:spcBef>
        <a:spcAft>
          <a:spcPct val="0"/>
        </a:spcAft>
        <a:defRPr sz="4400">
          <a:solidFill>
            <a:schemeClr val="tx2"/>
          </a:solidFill>
          <a:latin typeface="Arial" charset="0"/>
        </a:defRPr>
      </a:lvl7pPr>
      <a:lvl8pPr marL="1371600" algn="l" rtl="0" eaLnBrk="1" fontAlgn="base" hangingPunct="1">
        <a:spcBef>
          <a:spcPct val="0"/>
        </a:spcBef>
        <a:spcAft>
          <a:spcPct val="0"/>
        </a:spcAft>
        <a:defRPr sz="4400">
          <a:solidFill>
            <a:schemeClr val="tx2"/>
          </a:solidFill>
          <a:latin typeface="Arial" charset="0"/>
        </a:defRPr>
      </a:lvl8pPr>
      <a:lvl9pPr marL="1828800" algn="l"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lr>
          <a:schemeClr val="hlink"/>
        </a:buClr>
        <a:buChar char="•"/>
        <a:defRPr sz="2400">
          <a:solidFill>
            <a:schemeClr val="bg1"/>
          </a:solidFill>
          <a:latin typeface="+mn-lt"/>
          <a:ea typeface="+mn-ea"/>
          <a:cs typeface="+mn-cs"/>
        </a:defRPr>
      </a:lvl1pPr>
      <a:lvl2pPr marL="742950" indent="-285750" algn="l" rtl="0" eaLnBrk="1" fontAlgn="base" hangingPunct="1">
        <a:spcBef>
          <a:spcPct val="20000"/>
        </a:spcBef>
        <a:spcAft>
          <a:spcPct val="0"/>
        </a:spcAft>
        <a:buClr>
          <a:schemeClr val="folHlink"/>
        </a:buClr>
        <a:buChar char="•"/>
        <a:defRPr sz="24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Font typeface="Times New Roman" panose="02020603050405020304" pitchFamily="18" charset="0"/>
        <a:buChar char="−"/>
        <a:defRPr sz="2400">
          <a:solidFill>
            <a:schemeClr val="bg1"/>
          </a:solidFill>
          <a:latin typeface="+mn-lt"/>
        </a:defRPr>
      </a:lvl4pPr>
      <a:lvl5pPr marL="2057400" indent="-228600" algn="l" rtl="0" eaLnBrk="1" fontAlgn="base" hangingPunct="1">
        <a:spcBef>
          <a:spcPct val="20000"/>
        </a:spcBef>
        <a:spcAft>
          <a:spcPct val="0"/>
        </a:spcAft>
        <a:buFont typeface="Times New Roman" panose="02020603050405020304" pitchFamily="18" charset="0"/>
        <a:buChar char="–"/>
        <a:defRPr sz="2400">
          <a:solidFill>
            <a:schemeClr val="bg1"/>
          </a:solidFill>
          <a:latin typeface="+mn-lt"/>
        </a:defRPr>
      </a:lvl5pPr>
      <a:lvl6pPr marL="25146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6pPr>
      <a:lvl7pPr marL="29718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7pPr>
      <a:lvl8pPr marL="34290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8pPr>
      <a:lvl9pPr marL="38862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2051"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a:solidFill>
                  <a:srgbClr val="FFFFFF"/>
                </a:solidFill>
                <a:latin typeface="Calibri" panose="020F0502020204030204" pitchFamily="34" charset="0"/>
              </a:defRPr>
            </a:lvl1pPr>
          </a:lstStyle>
          <a:p>
            <a:fld id="{B9D0414D-6000-4E28-B969-CED180376EFE}" type="slidenum">
              <a:rPr lang="en-ZA"/>
              <a:pPr/>
              <a:t>‹#›</a:t>
            </a:fld>
            <a:endParaRPr lang="en-ZA" dirty="0"/>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a:solidFill>
                  <a:srgbClr val="DFDCB7"/>
                </a:solidFill>
                <a:latin typeface="Calibri" pitchFamily="34" charset="0"/>
                <a:cs typeface="+mn-cs"/>
              </a:defRPr>
            </a:lvl1pPr>
          </a:lstStyle>
          <a:p>
            <a:pPr>
              <a:defRPr/>
            </a:pPr>
            <a:endParaRPr lang="en-ZA" dirty="0"/>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a:solidFill>
                  <a:srgbClr val="DFDCB7"/>
                </a:solidFill>
                <a:latin typeface="Calibri" pitchFamily="34" charset="0"/>
                <a:cs typeface="+mn-cs"/>
              </a:defRPr>
            </a:lvl1pPr>
          </a:lstStyle>
          <a:p>
            <a:pPr>
              <a:defRPr/>
            </a:pPr>
            <a:fld id="{383B2AAD-1C95-464F-B78D-D567599E8750}" type="datetime1">
              <a:rPr lang="en-US" smtClean="0"/>
              <a:t>11/23/2021</a:t>
            </a:fld>
            <a:endParaRPr lang="en-ZA" dirty="0"/>
          </a:p>
        </p:txBody>
      </p:sp>
    </p:spTree>
    <p:extLst>
      <p:ext uri="{BB962C8B-B14F-4D97-AF65-F5344CB8AC3E}">
        <p14:creationId xmlns:p14="http://schemas.microsoft.com/office/powerpoint/2010/main" val="2828517605"/>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p:txStyles>
    <p:titleStyle>
      <a:lvl1pPr algn="l" rtl="0" eaLnBrk="1" fontAlgn="base" hangingPunct="1">
        <a:spcBef>
          <a:spcPct val="0"/>
        </a:spcBef>
        <a:spcAft>
          <a:spcPct val="0"/>
        </a:spcAft>
        <a:defRPr sz="4600" kern="1200" spc="-100">
          <a:solidFill>
            <a:schemeClr val="tx2"/>
          </a:solidFill>
          <a:latin typeface="+mj-lt"/>
          <a:ea typeface="+mj-ea"/>
          <a:cs typeface="+mj-cs"/>
        </a:defRPr>
      </a:lvl1pPr>
      <a:lvl2pPr algn="l" rtl="0" eaLnBrk="1" fontAlgn="base" hangingPunct="1">
        <a:spcBef>
          <a:spcPct val="0"/>
        </a:spcBef>
        <a:spcAft>
          <a:spcPct val="0"/>
        </a:spcAft>
        <a:defRPr sz="4600">
          <a:solidFill>
            <a:schemeClr val="tx2"/>
          </a:solidFill>
          <a:latin typeface="Cambria" pitchFamily="18" charset="0"/>
        </a:defRPr>
      </a:lvl2pPr>
      <a:lvl3pPr algn="l" rtl="0" eaLnBrk="1" fontAlgn="base" hangingPunct="1">
        <a:spcBef>
          <a:spcPct val="0"/>
        </a:spcBef>
        <a:spcAft>
          <a:spcPct val="0"/>
        </a:spcAft>
        <a:defRPr sz="4600">
          <a:solidFill>
            <a:schemeClr val="tx2"/>
          </a:solidFill>
          <a:latin typeface="Cambria" pitchFamily="18" charset="0"/>
        </a:defRPr>
      </a:lvl3pPr>
      <a:lvl4pPr algn="l" rtl="0" eaLnBrk="1" fontAlgn="base" hangingPunct="1">
        <a:spcBef>
          <a:spcPct val="0"/>
        </a:spcBef>
        <a:spcAft>
          <a:spcPct val="0"/>
        </a:spcAft>
        <a:defRPr sz="4600">
          <a:solidFill>
            <a:schemeClr val="tx2"/>
          </a:solidFill>
          <a:latin typeface="Cambria" pitchFamily="18" charset="0"/>
        </a:defRPr>
      </a:lvl4pPr>
      <a:lvl5pPr algn="l" rtl="0" eaLnBrk="1" fontAlgn="base" hangingPunct="1">
        <a:spcBef>
          <a:spcPct val="0"/>
        </a:spcBef>
        <a:spcAft>
          <a:spcPct val="0"/>
        </a:spcAft>
        <a:defRPr sz="4600">
          <a:solidFill>
            <a:schemeClr val="tx2"/>
          </a:solidFill>
          <a:latin typeface="Cambria" pitchFamily="18" charset="0"/>
        </a:defRPr>
      </a:lvl5pPr>
      <a:lvl6pPr marL="457200" algn="l" rtl="0" eaLnBrk="1" fontAlgn="base" hangingPunct="1">
        <a:spcBef>
          <a:spcPct val="0"/>
        </a:spcBef>
        <a:spcAft>
          <a:spcPct val="0"/>
        </a:spcAft>
        <a:defRPr sz="4600">
          <a:solidFill>
            <a:schemeClr val="tx2"/>
          </a:solidFill>
          <a:latin typeface="Cambria" pitchFamily="18" charset="0"/>
        </a:defRPr>
      </a:lvl6pPr>
      <a:lvl7pPr marL="914400" algn="l" rtl="0" eaLnBrk="1" fontAlgn="base" hangingPunct="1">
        <a:spcBef>
          <a:spcPct val="0"/>
        </a:spcBef>
        <a:spcAft>
          <a:spcPct val="0"/>
        </a:spcAft>
        <a:defRPr sz="4600">
          <a:solidFill>
            <a:schemeClr val="tx2"/>
          </a:solidFill>
          <a:latin typeface="Cambria" pitchFamily="18" charset="0"/>
        </a:defRPr>
      </a:lvl7pPr>
      <a:lvl8pPr marL="1371600" algn="l" rtl="0" eaLnBrk="1" fontAlgn="base" hangingPunct="1">
        <a:spcBef>
          <a:spcPct val="0"/>
        </a:spcBef>
        <a:spcAft>
          <a:spcPct val="0"/>
        </a:spcAft>
        <a:defRPr sz="4600">
          <a:solidFill>
            <a:schemeClr val="tx2"/>
          </a:solidFill>
          <a:latin typeface="Cambria" pitchFamily="18" charset="0"/>
        </a:defRPr>
      </a:lvl8pPr>
      <a:lvl9pPr marL="1828800" algn="l" rtl="0" eaLnBrk="1" fontAlgn="base" hangingPunct="1">
        <a:spcBef>
          <a:spcPct val="0"/>
        </a:spcBef>
        <a:spcAft>
          <a:spcPct val="0"/>
        </a:spcAft>
        <a:defRPr sz="4600">
          <a:solidFill>
            <a:schemeClr val="tx2"/>
          </a:solidFill>
          <a:latin typeface="Cambria" pitchFamily="18" charset="0"/>
        </a:defRPr>
      </a:lvl9pPr>
    </p:titleStyle>
    <p:bodyStyle>
      <a:lvl1pPr marL="342900" indent="-228600" algn="l" rtl="0" eaLnBrk="1" fontAlgn="base" hangingPunct="1">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n-ea"/>
          <a:cs typeface="+mn-cs"/>
        </a:defRPr>
      </a:lvl1pPr>
      <a:lvl2pPr marL="639763" indent="-228600" algn="l" rtl="0" eaLnBrk="1" fontAlgn="base" hangingPunct="1">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n-ea"/>
          <a:cs typeface="+mn-cs"/>
        </a:defRPr>
      </a:lvl2pPr>
      <a:lvl3pPr marL="1004888" indent="-228600" algn="l" rtl="0" eaLnBrk="1" fontAlgn="base" hangingPunct="1">
        <a:spcBef>
          <a:spcPct val="20000"/>
        </a:spcBef>
        <a:spcAft>
          <a:spcPct val="0"/>
        </a:spcAft>
        <a:buClr>
          <a:srgbClr val="D2CB6C"/>
        </a:buClr>
        <a:buFont typeface="Arial" panose="020B0604020202020204" pitchFamily="34" charset="0"/>
        <a:buChar char="•"/>
        <a:defRPr kern="1200">
          <a:solidFill>
            <a:schemeClr val="tx1"/>
          </a:solidFill>
          <a:latin typeface="+mn-lt"/>
          <a:ea typeface="+mn-ea"/>
          <a:cs typeface="+mn-cs"/>
        </a:defRPr>
      </a:lvl3pPr>
      <a:lvl4pPr marL="1279525" indent="-228600" algn="l" rtl="0" eaLnBrk="1" fontAlgn="base" hangingPunct="1">
        <a:spcBef>
          <a:spcPct val="20000"/>
        </a:spcBef>
        <a:spcAft>
          <a:spcPct val="0"/>
        </a:spcAft>
        <a:buClr>
          <a:srgbClr val="95A39D"/>
        </a:buClr>
        <a:buFont typeface="Arial" panose="020B0604020202020204" pitchFamily="34" charset="0"/>
        <a:buChar char="•"/>
        <a:defRPr sz="1600" kern="1200">
          <a:solidFill>
            <a:schemeClr val="tx1"/>
          </a:solidFill>
          <a:latin typeface="+mn-lt"/>
          <a:ea typeface="+mn-ea"/>
          <a:cs typeface="+mn-cs"/>
        </a:defRPr>
      </a:lvl4pPr>
      <a:lvl5pPr marL="1554163" indent="-228600" algn="l" rtl="0" eaLnBrk="1" fontAlgn="base" hangingPunct="1">
        <a:spcBef>
          <a:spcPct val="20000"/>
        </a:spcBef>
        <a:spcAft>
          <a:spcPct val="0"/>
        </a:spcAft>
        <a:buClr>
          <a:srgbClr val="C89F5D"/>
        </a:buClr>
        <a:buFont typeface="Arial" panose="020B0604020202020204" pitchFamily="34"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457200" fontAlgn="auto">
              <a:spcBef>
                <a:spcPts val="0"/>
              </a:spcBef>
              <a:spcAft>
                <a:spcPts val="0"/>
              </a:spcAft>
              <a:defRPr sz="1200">
                <a:solidFill>
                  <a:prstClr val="black">
                    <a:tint val="75000"/>
                  </a:prstClr>
                </a:solidFill>
                <a:latin typeface="Calibri"/>
              </a:defRPr>
            </a:lvl1pPr>
          </a:lstStyle>
          <a:p>
            <a:pPr>
              <a:defRPr/>
            </a:pPr>
            <a:fld id="{391C73E6-DAA8-4E8D-B6C0-5B0421249162}" type="datetime1">
              <a:rPr lang="en-US" smtClean="0"/>
              <a:t>11/23/2021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457200" fontAlgn="auto">
              <a:spcBef>
                <a:spcPts val="0"/>
              </a:spcBef>
              <a:spcAft>
                <a:spcPts val="0"/>
              </a:spcAft>
              <a:defRPr sz="1200">
                <a:solidFill>
                  <a:prstClr val="black">
                    <a:tint val="75000"/>
                  </a:prstClr>
                </a:solidFill>
                <a:latin typeface="Calibri"/>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defTabSz="457200">
              <a:defRPr sz="1200">
                <a:solidFill>
                  <a:srgbClr val="898989"/>
                </a:solidFill>
                <a:latin typeface="Calibri" panose="020F0502020204030204" pitchFamily="34" charset="0"/>
              </a:defRPr>
            </a:lvl1pPr>
          </a:lstStyle>
          <a:p>
            <a:fld id="{2100437D-9075-4E37-A271-0FEE5363F178}" type="slidenum">
              <a:rPr lang="en-US"/>
              <a:pPr/>
              <a:t>‹#›</a:t>
            </a:fld>
            <a:endParaRPr lang="en-US" dirty="0"/>
          </a:p>
        </p:txBody>
      </p:sp>
    </p:spTree>
    <p:extLst>
      <p:ext uri="{BB962C8B-B14F-4D97-AF65-F5344CB8AC3E}">
        <p14:creationId xmlns:p14="http://schemas.microsoft.com/office/powerpoint/2010/main" val="3640295033"/>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457200" fontAlgn="auto">
              <a:spcBef>
                <a:spcPts val="0"/>
              </a:spcBef>
              <a:spcAft>
                <a:spcPts val="0"/>
              </a:spcAft>
              <a:defRPr sz="1200">
                <a:solidFill>
                  <a:prstClr val="black">
                    <a:tint val="75000"/>
                  </a:prstClr>
                </a:solidFill>
                <a:latin typeface="Calibri"/>
              </a:defRPr>
            </a:lvl1pPr>
          </a:lstStyle>
          <a:p>
            <a:pPr>
              <a:defRPr/>
            </a:pPr>
            <a:fld id="{FB10BFA3-CFAE-4538-956A-B1716AB4760C}" type="datetime1">
              <a:rPr lang="en-US" smtClean="0"/>
              <a:t>11/23/2021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457200" fontAlgn="auto">
              <a:spcBef>
                <a:spcPts val="0"/>
              </a:spcBef>
              <a:spcAft>
                <a:spcPts val="0"/>
              </a:spcAft>
              <a:defRPr sz="1200">
                <a:solidFill>
                  <a:prstClr val="black">
                    <a:tint val="75000"/>
                  </a:prstClr>
                </a:solidFill>
                <a:latin typeface="Calibri"/>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defTabSz="457200">
              <a:defRPr sz="1200">
                <a:solidFill>
                  <a:srgbClr val="898989"/>
                </a:solidFill>
                <a:latin typeface="Calibri" panose="020F0502020204030204" pitchFamily="34" charset="0"/>
              </a:defRPr>
            </a:lvl1pPr>
          </a:lstStyle>
          <a:p>
            <a:fld id="{682FFC2B-EB53-4DA3-9B51-C837D36E36DD}" type="slidenum">
              <a:rPr lang="en-US"/>
              <a:pPr/>
              <a:t>‹#›</a:t>
            </a:fld>
            <a:endParaRPr lang="en-US" dirty="0"/>
          </a:p>
        </p:txBody>
      </p:sp>
    </p:spTree>
    <p:extLst>
      <p:ext uri="{BB962C8B-B14F-4D97-AF65-F5344CB8AC3E}">
        <p14:creationId xmlns:p14="http://schemas.microsoft.com/office/powerpoint/2010/main" val="396577286"/>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ftr="0"/>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301625"/>
            <a:ext cx="7772400" cy="146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1379"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1380" name="Rectangle 4"/>
          <p:cNvSpPr>
            <a:spLocks noGrp="1" noChangeArrowheads="1"/>
          </p:cNvSpPr>
          <p:nvPr>
            <p:ph type="ftr" sz="quarter" idx="3"/>
          </p:nvPr>
        </p:nvSpPr>
        <p:spPr bwMode="auto">
          <a:xfrm>
            <a:off x="3124200" y="635635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800">
                <a:solidFill>
                  <a:srgbClr val="000000"/>
                </a:solidFill>
                <a:latin typeface="Comic Sans MS" pitchFamily="66" charset="0"/>
              </a:defRPr>
            </a:lvl1pPr>
          </a:lstStyle>
          <a:p>
            <a:pPr>
              <a:defRPr/>
            </a:pPr>
            <a:endParaRPr lang="en-US" dirty="0"/>
          </a:p>
        </p:txBody>
      </p:sp>
      <p:sp>
        <p:nvSpPr>
          <p:cNvPr id="101381" name="Rectangle 5"/>
          <p:cNvSpPr>
            <a:spLocks noGrp="1" noChangeArrowheads="1"/>
          </p:cNvSpPr>
          <p:nvPr>
            <p:ph type="sldNum" sz="quarter" idx="4"/>
          </p:nvPr>
        </p:nvSpPr>
        <p:spPr bwMode="auto">
          <a:xfrm>
            <a:off x="7131050" y="635635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solidFill>
                  <a:srgbClr val="000000"/>
                </a:solidFill>
                <a:latin typeface="Comic Sans MS" panose="030F0702030302020204" pitchFamily="66" charset="0"/>
              </a:defRPr>
            </a:lvl1pPr>
          </a:lstStyle>
          <a:p>
            <a:fld id="{22ED45D8-F189-443A-8E96-B9D80A707741}" type="slidenum">
              <a:rPr lang="en-US"/>
              <a:pPr/>
              <a:t>‹#›</a:t>
            </a:fld>
            <a:endParaRPr lang="en-US" dirty="0"/>
          </a:p>
        </p:txBody>
      </p:sp>
      <p:pic>
        <p:nvPicPr>
          <p:cNvPr id="5126" name="Picture 6"/>
          <p:cNvPicPr>
            <a:picLocks noChangeAspect="1" noChangeArrowheads="1"/>
          </p:cNvPicPr>
          <p:nvPr/>
        </p:nvPicPr>
        <p:blipFill>
          <a:blip r:embed="rId13" cstate="print">
            <a:clrChange>
              <a:clrFrom>
                <a:srgbClr val="FFFFFF"/>
              </a:clrFrom>
              <a:clrTo>
                <a:srgbClr val="FFFFFF">
                  <a:alpha val="0"/>
                </a:srgbClr>
              </a:clrTo>
            </a:clrChange>
            <a:lum bright="6000"/>
            <a:extLst>
              <a:ext uri="{28A0092B-C50C-407E-A947-70E740481C1C}">
                <a14:useLocalDpi xmlns:a14="http://schemas.microsoft.com/office/drawing/2010/main" val="0"/>
              </a:ext>
            </a:extLst>
          </a:blip>
          <a:srcRect/>
          <a:stretch>
            <a:fillRect/>
          </a:stretch>
        </p:blipFill>
        <p:spPr bwMode="auto">
          <a:xfrm>
            <a:off x="34925" y="5976938"/>
            <a:ext cx="673100"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sp>
        <p:nvSpPr>
          <p:cNvPr id="1031" name="Text Box 7"/>
          <p:cNvSpPr txBox="1">
            <a:spLocks noChangeArrowheads="1"/>
          </p:cNvSpPr>
          <p:nvPr/>
        </p:nvSpPr>
        <p:spPr bwMode="auto">
          <a:xfrm>
            <a:off x="684213" y="6051550"/>
            <a:ext cx="2087562" cy="76200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1400" u="sng" dirty="0" smtClean="0">
                <a:solidFill>
                  <a:srgbClr val="008000"/>
                </a:solidFill>
              </a:rPr>
              <a:t>defence</a:t>
            </a:r>
          </a:p>
          <a:p>
            <a:pPr>
              <a:defRPr/>
            </a:pPr>
            <a:r>
              <a:rPr lang="en-US" altLang="en-US" sz="1000" dirty="0" smtClean="0">
                <a:solidFill>
                  <a:srgbClr val="000000"/>
                </a:solidFill>
              </a:rPr>
              <a:t>Department:</a:t>
            </a:r>
          </a:p>
          <a:p>
            <a:pPr>
              <a:defRPr/>
            </a:pPr>
            <a:r>
              <a:rPr lang="en-US" altLang="en-US" sz="1000" dirty="0" smtClean="0">
                <a:solidFill>
                  <a:srgbClr val="000000"/>
                </a:solidFill>
              </a:rPr>
              <a:t>Defence</a:t>
            </a:r>
          </a:p>
          <a:p>
            <a:pPr>
              <a:defRPr/>
            </a:pPr>
            <a:r>
              <a:rPr lang="en-US" altLang="en-US" sz="1000" dirty="0" smtClean="0">
                <a:solidFill>
                  <a:srgbClr val="000000"/>
                </a:solidFill>
              </a:rPr>
              <a:t>REPUBLIC OF SOUTH AFRICA</a:t>
            </a:r>
          </a:p>
        </p:txBody>
      </p:sp>
    </p:spTree>
    <p:extLst>
      <p:ext uri="{BB962C8B-B14F-4D97-AF65-F5344CB8AC3E}">
        <p14:creationId xmlns:p14="http://schemas.microsoft.com/office/powerpoint/2010/main" val="718765890"/>
      </p:ext>
    </p:extLst>
  </p:cSld>
  <p:clrMap bg1="dk2" tx1="lt1" bg2="dk1"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137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137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137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13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p:tmplLst>
          <p:tmpl lvl="1">
            <p:tnLst>
              <p:par>
                <p:cTn presetID="1" presetClass="entr" presetSubtype="0" fill="hold" nodeType="click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Lst>
      </p:bldP>
    </p:bldLst>
  </p:timing>
  <p:hf hdr="0" ftr="0"/>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charset="0"/>
        </a:defRPr>
      </a:lvl2pPr>
      <a:lvl3pPr algn="l" rtl="0" eaLnBrk="1" fontAlgn="base" hangingPunct="1">
        <a:spcBef>
          <a:spcPct val="0"/>
        </a:spcBef>
        <a:spcAft>
          <a:spcPct val="0"/>
        </a:spcAft>
        <a:defRPr sz="4400">
          <a:solidFill>
            <a:schemeClr val="tx2"/>
          </a:solidFill>
          <a:latin typeface="Arial" charset="0"/>
        </a:defRPr>
      </a:lvl3pPr>
      <a:lvl4pPr algn="l" rtl="0" eaLnBrk="1" fontAlgn="base" hangingPunct="1">
        <a:spcBef>
          <a:spcPct val="0"/>
        </a:spcBef>
        <a:spcAft>
          <a:spcPct val="0"/>
        </a:spcAft>
        <a:defRPr sz="4400">
          <a:solidFill>
            <a:schemeClr val="tx2"/>
          </a:solidFill>
          <a:latin typeface="Arial" charset="0"/>
        </a:defRPr>
      </a:lvl4pPr>
      <a:lvl5pPr algn="l" rtl="0" eaLnBrk="1" fontAlgn="base" hangingPunct="1">
        <a:spcBef>
          <a:spcPct val="0"/>
        </a:spcBef>
        <a:spcAft>
          <a:spcPct val="0"/>
        </a:spcAft>
        <a:defRPr sz="4400">
          <a:solidFill>
            <a:schemeClr val="tx2"/>
          </a:solidFill>
          <a:latin typeface="Arial" charset="0"/>
        </a:defRPr>
      </a:lvl5pPr>
      <a:lvl6pPr marL="457200" algn="l" rtl="0" eaLnBrk="1" fontAlgn="base" hangingPunct="1">
        <a:spcBef>
          <a:spcPct val="0"/>
        </a:spcBef>
        <a:spcAft>
          <a:spcPct val="0"/>
        </a:spcAft>
        <a:defRPr sz="4400">
          <a:solidFill>
            <a:schemeClr val="tx2"/>
          </a:solidFill>
          <a:latin typeface="Arial" charset="0"/>
        </a:defRPr>
      </a:lvl6pPr>
      <a:lvl7pPr marL="914400" algn="l" rtl="0" eaLnBrk="1" fontAlgn="base" hangingPunct="1">
        <a:spcBef>
          <a:spcPct val="0"/>
        </a:spcBef>
        <a:spcAft>
          <a:spcPct val="0"/>
        </a:spcAft>
        <a:defRPr sz="4400">
          <a:solidFill>
            <a:schemeClr val="tx2"/>
          </a:solidFill>
          <a:latin typeface="Arial" charset="0"/>
        </a:defRPr>
      </a:lvl7pPr>
      <a:lvl8pPr marL="1371600" algn="l" rtl="0" eaLnBrk="1" fontAlgn="base" hangingPunct="1">
        <a:spcBef>
          <a:spcPct val="0"/>
        </a:spcBef>
        <a:spcAft>
          <a:spcPct val="0"/>
        </a:spcAft>
        <a:defRPr sz="4400">
          <a:solidFill>
            <a:schemeClr val="tx2"/>
          </a:solidFill>
          <a:latin typeface="Arial" charset="0"/>
        </a:defRPr>
      </a:lvl8pPr>
      <a:lvl9pPr marL="1828800" algn="l"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lr>
          <a:schemeClr val="hlink"/>
        </a:buClr>
        <a:buChar char="•"/>
        <a:defRPr sz="2400">
          <a:solidFill>
            <a:schemeClr val="bg1"/>
          </a:solidFill>
          <a:latin typeface="+mn-lt"/>
          <a:ea typeface="+mn-ea"/>
          <a:cs typeface="+mn-cs"/>
        </a:defRPr>
      </a:lvl1pPr>
      <a:lvl2pPr marL="742950" indent="-285750" algn="l" rtl="0" eaLnBrk="1" fontAlgn="base" hangingPunct="1">
        <a:spcBef>
          <a:spcPct val="20000"/>
        </a:spcBef>
        <a:spcAft>
          <a:spcPct val="0"/>
        </a:spcAft>
        <a:buClr>
          <a:schemeClr val="folHlink"/>
        </a:buClr>
        <a:buChar char="•"/>
        <a:defRPr sz="24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Font typeface="Times New Roman" panose="02020603050405020304" pitchFamily="18" charset="0"/>
        <a:buChar char="−"/>
        <a:defRPr sz="2400">
          <a:solidFill>
            <a:schemeClr val="bg1"/>
          </a:solidFill>
          <a:latin typeface="+mn-lt"/>
        </a:defRPr>
      </a:lvl4pPr>
      <a:lvl5pPr marL="2057400" indent="-228600" algn="l" rtl="0" eaLnBrk="1" fontAlgn="base" hangingPunct="1">
        <a:spcBef>
          <a:spcPct val="20000"/>
        </a:spcBef>
        <a:spcAft>
          <a:spcPct val="0"/>
        </a:spcAft>
        <a:buFont typeface="Times New Roman" panose="02020603050405020304" pitchFamily="18" charset="0"/>
        <a:buChar char="–"/>
        <a:defRPr sz="2400">
          <a:solidFill>
            <a:schemeClr val="bg1"/>
          </a:solidFill>
          <a:latin typeface="+mn-lt"/>
        </a:defRPr>
      </a:lvl5pPr>
      <a:lvl6pPr marL="25146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6pPr>
      <a:lvl7pPr marL="29718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7pPr>
      <a:lvl8pPr marL="34290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8pPr>
      <a:lvl9pPr marL="38862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48689FA6-204F-4F00-AC2D-BA3B726E79C1}" type="datetime1">
              <a:rPr lang="en-US" smtClean="0"/>
              <a:t>11/23/2021</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ZA"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0852D048-FEAD-4B21-97D8-B33618A2071B}" type="slidenum">
              <a:rPr lang="en-ZA" smtClean="0"/>
              <a:t>‹#›</a:t>
            </a:fld>
            <a:endParaRPr lang="en-ZA"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1053741"/>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iming>
    <p:tnLst>
      <p:par>
        <p:cTn id="1" dur="indefinite" restart="never" nodeType="tmRoot"/>
      </p:par>
    </p:tnLst>
  </p:timing>
  <p:hf hdr="0" ft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7CA5953-A77E-4E58-B9A5-74FF15AB893B}" type="datetimeFigureOut">
              <a:rPr lang="en-US" smtClean="0"/>
              <a:t>11/23/2021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CCAC53F-EEB6-46B6-A607-5E18D0F7F69E}" type="slidenum">
              <a:rPr lang="en-ZA" smtClean="0"/>
              <a:t>‹#›</a:t>
            </a:fld>
            <a:endParaRPr lang="en-ZA" dirty="0"/>
          </a:p>
        </p:txBody>
      </p:sp>
      <p:pic>
        <p:nvPicPr>
          <p:cNvPr id="7" name="Picture 6"/>
          <p:cNvPicPr>
            <a:picLocks noChangeAspect="1"/>
          </p:cNvPicPr>
          <p:nvPr userDrawn="1"/>
        </p:nvPicPr>
        <p:blipFill>
          <a:blip r:embed="rId13"/>
          <a:stretch>
            <a:fillRect/>
          </a:stretch>
        </p:blipFill>
        <p:spPr>
          <a:xfrm>
            <a:off x="6732240" y="44657"/>
            <a:ext cx="2211545" cy="701222"/>
          </a:xfrm>
          <a:prstGeom prst="rect">
            <a:avLst/>
          </a:prstGeom>
        </p:spPr>
      </p:pic>
      <p:pic>
        <p:nvPicPr>
          <p:cNvPr id="8" name="Picture 7"/>
          <p:cNvPicPr>
            <a:picLocks noChangeAspect="1"/>
          </p:cNvPicPr>
          <p:nvPr userDrawn="1"/>
        </p:nvPicPr>
        <p:blipFill>
          <a:blip r:embed="rId14"/>
          <a:stretch>
            <a:fillRect/>
          </a:stretch>
        </p:blipFill>
        <p:spPr>
          <a:xfrm>
            <a:off x="107504" y="44657"/>
            <a:ext cx="2219381" cy="680244"/>
          </a:xfrm>
          <a:prstGeom prst="rect">
            <a:avLst/>
          </a:prstGeom>
        </p:spPr>
      </p:pic>
    </p:spTree>
    <p:extLst>
      <p:ext uri="{BB962C8B-B14F-4D97-AF65-F5344CB8AC3E}">
        <p14:creationId xmlns:p14="http://schemas.microsoft.com/office/powerpoint/2010/main" val="378658758"/>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iming>
    <p:tnLst>
      <p:par>
        <p:cTn id="1" dur="indefinite" restart="never" nodeType="tmRoot"/>
      </p:par>
    </p:tnLst>
  </p:timing>
  <p:hf hdr="0" ft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2051"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a:solidFill>
                  <a:srgbClr val="FFFFFF"/>
                </a:solidFill>
                <a:latin typeface="Calibri" panose="020F0502020204030204" pitchFamily="34" charset="0"/>
              </a:defRPr>
            </a:lvl1pPr>
          </a:lstStyle>
          <a:p>
            <a:fld id="{B9D0414D-6000-4E28-B969-CED180376EFE}" type="slidenum">
              <a:rPr lang="en-ZA"/>
              <a:pPr/>
              <a:t>‹#›</a:t>
            </a:fld>
            <a:endParaRPr lang="en-ZA" dirty="0"/>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a:solidFill>
                  <a:srgbClr val="DFDCB7"/>
                </a:solidFill>
                <a:latin typeface="Calibri" pitchFamily="34" charset="0"/>
                <a:cs typeface="+mn-cs"/>
              </a:defRPr>
            </a:lvl1pPr>
          </a:lstStyle>
          <a:p>
            <a:pPr>
              <a:defRPr/>
            </a:pPr>
            <a:endParaRPr lang="en-ZA" dirty="0"/>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a:solidFill>
                  <a:srgbClr val="DFDCB7"/>
                </a:solidFill>
                <a:latin typeface="Calibri" pitchFamily="34" charset="0"/>
                <a:cs typeface="+mn-cs"/>
              </a:defRPr>
            </a:lvl1pPr>
          </a:lstStyle>
          <a:p>
            <a:pPr>
              <a:defRPr/>
            </a:pPr>
            <a:fld id="{55C44A5E-F439-45C9-B02A-09547FF7C1CF}" type="datetime1">
              <a:rPr lang="en-US" smtClean="0"/>
              <a:t>11/23/2021</a:t>
            </a:fld>
            <a:endParaRPr lang="en-ZA" dirty="0"/>
          </a:p>
        </p:txBody>
      </p:sp>
    </p:spTree>
    <p:extLst>
      <p:ext uri="{BB962C8B-B14F-4D97-AF65-F5344CB8AC3E}">
        <p14:creationId xmlns:p14="http://schemas.microsoft.com/office/powerpoint/2010/main" val="27700613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rtl="0" eaLnBrk="1" fontAlgn="base" hangingPunct="1">
        <a:spcBef>
          <a:spcPct val="0"/>
        </a:spcBef>
        <a:spcAft>
          <a:spcPct val="0"/>
        </a:spcAft>
        <a:defRPr sz="4600" kern="1200" spc="-100">
          <a:solidFill>
            <a:schemeClr val="tx2"/>
          </a:solidFill>
          <a:latin typeface="+mj-lt"/>
          <a:ea typeface="+mj-ea"/>
          <a:cs typeface="+mj-cs"/>
        </a:defRPr>
      </a:lvl1pPr>
      <a:lvl2pPr algn="l" rtl="0" eaLnBrk="1" fontAlgn="base" hangingPunct="1">
        <a:spcBef>
          <a:spcPct val="0"/>
        </a:spcBef>
        <a:spcAft>
          <a:spcPct val="0"/>
        </a:spcAft>
        <a:defRPr sz="4600">
          <a:solidFill>
            <a:schemeClr val="tx2"/>
          </a:solidFill>
          <a:latin typeface="Cambria" pitchFamily="18" charset="0"/>
        </a:defRPr>
      </a:lvl2pPr>
      <a:lvl3pPr algn="l" rtl="0" eaLnBrk="1" fontAlgn="base" hangingPunct="1">
        <a:spcBef>
          <a:spcPct val="0"/>
        </a:spcBef>
        <a:spcAft>
          <a:spcPct val="0"/>
        </a:spcAft>
        <a:defRPr sz="4600">
          <a:solidFill>
            <a:schemeClr val="tx2"/>
          </a:solidFill>
          <a:latin typeface="Cambria" pitchFamily="18" charset="0"/>
        </a:defRPr>
      </a:lvl3pPr>
      <a:lvl4pPr algn="l" rtl="0" eaLnBrk="1" fontAlgn="base" hangingPunct="1">
        <a:spcBef>
          <a:spcPct val="0"/>
        </a:spcBef>
        <a:spcAft>
          <a:spcPct val="0"/>
        </a:spcAft>
        <a:defRPr sz="4600">
          <a:solidFill>
            <a:schemeClr val="tx2"/>
          </a:solidFill>
          <a:latin typeface="Cambria" pitchFamily="18" charset="0"/>
        </a:defRPr>
      </a:lvl4pPr>
      <a:lvl5pPr algn="l" rtl="0" eaLnBrk="1" fontAlgn="base" hangingPunct="1">
        <a:spcBef>
          <a:spcPct val="0"/>
        </a:spcBef>
        <a:spcAft>
          <a:spcPct val="0"/>
        </a:spcAft>
        <a:defRPr sz="4600">
          <a:solidFill>
            <a:schemeClr val="tx2"/>
          </a:solidFill>
          <a:latin typeface="Cambria" pitchFamily="18" charset="0"/>
        </a:defRPr>
      </a:lvl5pPr>
      <a:lvl6pPr marL="457200" algn="l" rtl="0" eaLnBrk="1" fontAlgn="base" hangingPunct="1">
        <a:spcBef>
          <a:spcPct val="0"/>
        </a:spcBef>
        <a:spcAft>
          <a:spcPct val="0"/>
        </a:spcAft>
        <a:defRPr sz="4600">
          <a:solidFill>
            <a:schemeClr val="tx2"/>
          </a:solidFill>
          <a:latin typeface="Cambria" pitchFamily="18" charset="0"/>
        </a:defRPr>
      </a:lvl6pPr>
      <a:lvl7pPr marL="914400" algn="l" rtl="0" eaLnBrk="1" fontAlgn="base" hangingPunct="1">
        <a:spcBef>
          <a:spcPct val="0"/>
        </a:spcBef>
        <a:spcAft>
          <a:spcPct val="0"/>
        </a:spcAft>
        <a:defRPr sz="4600">
          <a:solidFill>
            <a:schemeClr val="tx2"/>
          </a:solidFill>
          <a:latin typeface="Cambria" pitchFamily="18" charset="0"/>
        </a:defRPr>
      </a:lvl7pPr>
      <a:lvl8pPr marL="1371600" algn="l" rtl="0" eaLnBrk="1" fontAlgn="base" hangingPunct="1">
        <a:spcBef>
          <a:spcPct val="0"/>
        </a:spcBef>
        <a:spcAft>
          <a:spcPct val="0"/>
        </a:spcAft>
        <a:defRPr sz="4600">
          <a:solidFill>
            <a:schemeClr val="tx2"/>
          </a:solidFill>
          <a:latin typeface="Cambria" pitchFamily="18" charset="0"/>
        </a:defRPr>
      </a:lvl8pPr>
      <a:lvl9pPr marL="1828800" algn="l" rtl="0" eaLnBrk="1" fontAlgn="base" hangingPunct="1">
        <a:spcBef>
          <a:spcPct val="0"/>
        </a:spcBef>
        <a:spcAft>
          <a:spcPct val="0"/>
        </a:spcAft>
        <a:defRPr sz="4600">
          <a:solidFill>
            <a:schemeClr val="tx2"/>
          </a:solidFill>
          <a:latin typeface="Cambria" pitchFamily="18" charset="0"/>
        </a:defRPr>
      </a:lvl9pPr>
    </p:titleStyle>
    <p:bodyStyle>
      <a:lvl1pPr marL="342900" indent="-228600" algn="l" rtl="0" eaLnBrk="1" fontAlgn="base" hangingPunct="1">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n-ea"/>
          <a:cs typeface="+mn-cs"/>
        </a:defRPr>
      </a:lvl1pPr>
      <a:lvl2pPr marL="639763" indent="-228600" algn="l" rtl="0" eaLnBrk="1" fontAlgn="base" hangingPunct="1">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n-ea"/>
          <a:cs typeface="+mn-cs"/>
        </a:defRPr>
      </a:lvl2pPr>
      <a:lvl3pPr marL="1004888" indent="-228600" algn="l" rtl="0" eaLnBrk="1" fontAlgn="base" hangingPunct="1">
        <a:spcBef>
          <a:spcPct val="20000"/>
        </a:spcBef>
        <a:spcAft>
          <a:spcPct val="0"/>
        </a:spcAft>
        <a:buClr>
          <a:srgbClr val="D2CB6C"/>
        </a:buClr>
        <a:buFont typeface="Arial" panose="020B0604020202020204" pitchFamily="34" charset="0"/>
        <a:buChar char="•"/>
        <a:defRPr kern="1200">
          <a:solidFill>
            <a:schemeClr val="tx1"/>
          </a:solidFill>
          <a:latin typeface="+mn-lt"/>
          <a:ea typeface="+mn-ea"/>
          <a:cs typeface="+mn-cs"/>
        </a:defRPr>
      </a:lvl3pPr>
      <a:lvl4pPr marL="1279525" indent="-228600" algn="l" rtl="0" eaLnBrk="1" fontAlgn="base" hangingPunct="1">
        <a:spcBef>
          <a:spcPct val="20000"/>
        </a:spcBef>
        <a:spcAft>
          <a:spcPct val="0"/>
        </a:spcAft>
        <a:buClr>
          <a:srgbClr val="95A39D"/>
        </a:buClr>
        <a:buFont typeface="Arial" panose="020B0604020202020204" pitchFamily="34" charset="0"/>
        <a:buChar char="•"/>
        <a:defRPr sz="1600" kern="1200">
          <a:solidFill>
            <a:schemeClr val="tx1"/>
          </a:solidFill>
          <a:latin typeface="+mn-lt"/>
          <a:ea typeface="+mn-ea"/>
          <a:cs typeface="+mn-cs"/>
        </a:defRPr>
      </a:lvl4pPr>
      <a:lvl5pPr marL="1554163" indent="-228600" algn="l" rtl="0" eaLnBrk="1" fontAlgn="base" hangingPunct="1">
        <a:spcBef>
          <a:spcPct val="20000"/>
        </a:spcBef>
        <a:spcAft>
          <a:spcPct val="0"/>
        </a:spcAft>
        <a:buClr>
          <a:srgbClr val="C89F5D"/>
        </a:buClr>
        <a:buFont typeface="Arial" panose="020B0604020202020204" pitchFamily="34"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457200" fontAlgn="auto">
              <a:spcBef>
                <a:spcPts val="0"/>
              </a:spcBef>
              <a:spcAft>
                <a:spcPts val="0"/>
              </a:spcAft>
              <a:defRPr sz="1200">
                <a:solidFill>
                  <a:prstClr val="black">
                    <a:tint val="75000"/>
                  </a:prstClr>
                </a:solidFill>
                <a:latin typeface="Calibri"/>
              </a:defRPr>
            </a:lvl1pPr>
          </a:lstStyle>
          <a:p>
            <a:pPr>
              <a:defRPr/>
            </a:pPr>
            <a:fld id="{2F7463A0-74A1-44DD-86D7-6EFF89167954}" type="datetime1">
              <a:rPr lang="en-US" smtClean="0"/>
              <a:t>11/23/2021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457200" fontAlgn="auto">
              <a:spcBef>
                <a:spcPts val="0"/>
              </a:spcBef>
              <a:spcAft>
                <a:spcPts val="0"/>
              </a:spcAft>
              <a:defRPr sz="1200">
                <a:solidFill>
                  <a:prstClr val="black">
                    <a:tint val="75000"/>
                  </a:prstClr>
                </a:solidFill>
                <a:latin typeface="Calibri"/>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defTabSz="457200">
              <a:defRPr sz="1200">
                <a:solidFill>
                  <a:srgbClr val="898989"/>
                </a:solidFill>
                <a:latin typeface="Calibri" panose="020F0502020204030204" pitchFamily="34" charset="0"/>
              </a:defRPr>
            </a:lvl1pPr>
          </a:lstStyle>
          <a:p>
            <a:fld id="{2100437D-9075-4E37-A271-0FEE5363F178}" type="slidenum">
              <a:rPr lang="en-US"/>
              <a:pPr/>
              <a:t>‹#›</a:t>
            </a:fld>
            <a:endParaRPr lang="en-US" dirty="0"/>
          </a:p>
        </p:txBody>
      </p:sp>
    </p:spTree>
    <p:extLst>
      <p:ext uri="{BB962C8B-B14F-4D97-AF65-F5344CB8AC3E}">
        <p14:creationId xmlns:p14="http://schemas.microsoft.com/office/powerpoint/2010/main" val="240871583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457200" fontAlgn="auto">
              <a:spcBef>
                <a:spcPts val="0"/>
              </a:spcBef>
              <a:spcAft>
                <a:spcPts val="0"/>
              </a:spcAft>
              <a:defRPr sz="1200">
                <a:solidFill>
                  <a:prstClr val="black">
                    <a:tint val="75000"/>
                  </a:prstClr>
                </a:solidFill>
                <a:latin typeface="Calibri"/>
              </a:defRPr>
            </a:lvl1pPr>
          </a:lstStyle>
          <a:p>
            <a:pPr>
              <a:defRPr/>
            </a:pPr>
            <a:fld id="{49B5C3A0-F154-4839-B959-2146AD9D1269}" type="datetime1">
              <a:rPr lang="en-US" smtClean="0"/>
              <a:t>11/23/2021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457200" fontAlgn="auto">
              <a:spcBef>
                <a:spcPts val="0"/>
              </a:spcBef>
              <a:spcAft>
                <a:spcPts val="0"/>
              </a:spcAft>
              <a:defRPr sz="1200">
                <a:solidFill>
                  <a:prstClr val="black">
                    <a:tint val="75000"/>
                  </a:prstClr>
                </a:solidFill>
                <a:latin typeface="Calibri"/>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defTabSz="457200">
              <a:defRPr sz="1200">
                <a:solidFill>
                  <a:srgbClr val="898989"/>
                </a:solidFill>
                <a:latin typeface="Calibri" panose="020F0502020204030204" pitchFamily="34" charset="0"/>
              </a:defRPr>
            </a:lvl1pPr>
          </a:lstStyle>
          <a:p>
            <a:fld id="{682FFC2B-EB53-4DA3-9B51-C837D36E36DD}" type="slidenum">
              <a:rPr lang="en-US"/>
              <a:pPr/>
              <a:t>‹#›</a:t>
            </a:fld>
            <a:endParaRPr lang="en-US" dirty="0"/>
          </a:p>
        </p:txBody>
      </p:sp>
    </p:spTree>
    <p:extLst>
      <p:ext uri="{BB962C8B-B14F-4D97-AF65-F5344CB8AC3E}">
        <p14:creationId xmlns:p14="http://schemas.microsoft.com/office/powerpoint/2010/main" val="357049107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301625"/>
            <a:ext cx="7772400" cy="146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1379"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1380" name="Rectangle 4"/>
          <p:cNvSpPr>
            <a:spLocks noGrp="1" noChangeArrowheads="1"/>
          </p:cNvSpPr>
          <p:nvPr>
            <p:ph type="ftr" sz="quarter" idx="3"/>
          </p:nvPr>
        </p:nvSpPr>
        <p:spPr bwMode="auto">
          <a:xfrm>
            <a:off x="3124200" y="635635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800">
                <a:solidFill>
                  <a:srgbClr val="000000"/>
                </a:solidFill>
                <a:latin typeface="Comic Sans MS" pitchFamily="66" charset="0"/>
              </a:defRPr>
            </a:lvl1pPr>
          </a:lstStyle>
          <a:p>
            <a:pPr>
              <a:defRPr/>
            </a:pPr>
            <a:endParaRPr lang="en-US" dirty="0"/>
          </a:p>
        </p:txBody>
      </p:sp>
      <p:sp>
        <p:nvSpPr>
          <p:cNvPr id="101381" name="Rectangle 5"/>
          <p:cNvSpPr>
            <a:spLocks noGrp="1" noChangeArrowheads="1"/>
          </p:cNvSpPr>
          <p:nvPr>
            <p:ph type="sldNum" sz="quarter" idx="4"/>
          </p:nvPr>
        </p:nvSpPr>
        <p:spPr bwMode="auto">
          <a:xfrm>
            <a:off x="7131050" y="635635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solidFill>
                  <a:srgbClr val="000000"/>
                </a:solidFill>
                <a:latin typeface="Comic Sans MS" panose="030F0702030302020204" pitchFamily="66" charset="0"/>
              </a:defRPr>
            </a:lvl1pPr>
          </a:lstStyle>
          <a:p>
            <a:fld id="{22ED45D8-F189-443A-8E96-B9D80A707741}" type="slidenum">
              <a:rPr lang="en-US"/>
              <a:pPr/>
              <a:t>‹#›</a:t>
            </a:fld>
            <a:endParaRPr lang="en-US" dirty="0"/>
          </a:p>
        </p:txBody>
      </p:sp>
      <p:pic>
        <p:nvPicPr>
          <p:cNvPr id="5126" name="Picture 6"/>
          <p:cNvPicPr>
            <a:picLocks noChangeAspect="1" noChangeArrowheads="1"/>
          </p:cNvPicPr>
          <p:nvPr/>
        </p:nvPicPr>
        <p:blipFill>
          <a:blip r:embed="rId13" cstate="print">
            <a:clrChange>
              <a:clrFrom>
                <a:srgbClr val="FFFFFF"/>
              </a:clrFrom>
              <a:clrTo>
                <a:srgbClr val="FFFFFF">
                  <a:alpha val="0"/>
                </a:srgbClr>
              </a:clrTo>
            </a:clrChange>
            <a:lum bright="6000"/>
            <a:extLst>
              <a:ext uri="{28A0092B-C50C-407E-A947-70E740481C1C}">
                <a14:useLocalDpi xmlns:a14="http://schemas.microsoft.com/office/drawing/2010/main" val="0"/>
              </a:ext>
            </a:extLst>
          </a:blip>
          <a:srcRect/>
          <a:stretch>
            <a:fillRect/>
          </a:stretch>
        </p:blipFill>
        <p:spPr bwMode="auto">
          <a:xfrm>
            <a:off x="34925" y="5976938"/>
            <a:ext cx="673100"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sp>
        <p:nvSpPr>
          <p:cNvPr id="1031" name="Text Box 7"/>
          <p:cNvSpPr txBox="1">
            <a:spLocks noChangeArrowheads="1"/>
          </p:cNvSpPr>
          <p:nvPr/>
        </p:nvSpPr>
        <p:spPr bwMode="auto">
          <a:xfrm>
            <a:off x="684213" y="6051550"/>
            <a:ext cx="2087562" cy="76200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1400" u="sng" dirty="0" smtClean="0">
                <a:solidFill>
                  <a:srgbClr val="008000"/>
                </a:solidFill>
              </a:rPr>
              <a:t>defence</a:t>
            </a:r>
          </a:p>
          <a:p>
            <a:pPr>
              <a:defRPr/>
            </a:pPr>
            <a:r>
              <a:rPr lang="en-US" altLang="en-US" sz="1000" dirty="0" smtClean="0">
                <a:solidFill>
                  <a:srgbClr val="000000"/>
                </a:solidFill>
              </a:rPr>
              <a:t>Department:</a:t>
            </a:r>
          </a:p>
          <a:p>
            <a:pPr>
              <a:defRPr/>
            </a:pPr>
            <a:r>
              <a:rPr lang="en-US" altLang="en-US" sz="1000" dirty="0" smtClean="0">
                <a:solidFill>
                  <a:srgbClr val="000000"/>
                </a:solidFill>
              </a:rPr>
              <a:t>Defence</a:t>
            </a:r>
          </a:p>
          <a:p>
            <a:pPr>
              <a:defRPr/>
            </a:pPr>
            <a:r>
              <a:rPr lang="en-US" altLang="en-US" sz="1000" dirty="0" smtClean="0">
                <a:solidFill>
                  <a:srgbClr val="000000"/>
                </a:solidFill>
              </a:rPr>
              <a:t>REPUBLIC OF SOUTH AFRICA</a:t>
            </a:r>
          </a:p>
        </p:txBody>
      </p:sp>
    </p:spTree>
    <p:extLst>
      <p:ext uri="{BB962C8B-B14F-4D97-AF65-F5344CB8AC3E}">
        <p14:creationId xmlns:p14="http://schemas.microsoft.com/office/powerpoint/2010/main" val="2349515629"/>
      </p:ext>
    </p:extLst>
  </p:cSld>
  <p:clrMap bg1="dk2" tx1="lt1" bg2="dk1"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137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137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137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13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p:tmplLst>
          <p:tmpl lvl="1">
            <p:tnLst>
              <p:par>
                <p:cTn presetID="1" presetClass="entr" presetSubtype="0" fill="hold" nodeType="click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Lst>
      </p:bldP>
    </p:bldLst>
  </p:timing>
  <p:hf hdr="0" ftr="0"/>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charset="0"/>
        </a:defRPr>
      </a:lvl2pPr>
      <a:lvl3pPr algn="l" rtl="0" eaLnBrk="1" fontAlgn="base" hangingPunct="1">
        <a:spcBef>
          <a:spcPct val="0"/>
        </a:spcBef>
        <a:spcAft>
          <a:spcPct val="0"/>
        </a:spcAft>
        <a:defRPr sz="4400">
          <a:solidFill>
            <a:schemeClr val="tx2"/>
          </a:solidFill>
          <a:latin typeface="Arial" charset="0"/>
        </a:defRPr>
      </a:lvl3pPr>
      <a:lvl4pPr algn="l" rtl="0" eaLnBrk="1" fontAlgn="base" hangingPunct="1">
        <a:spcBef>
          <a:spcPct val="0"/>
        </a:spcBef>
        <a:spcAft>
          <a:spcPct val="0"/>
        </a:spcAft>
        <a:defRPr sz="4400">
          <a:solidFill>
            <a:schemeClr val="tx2"/>
          </a:solidFill>
          <a:latin typeface="Arial" charset="0"/>
        </a:defRPr>
      </a:lvl4pPr>
      <a:lvl5pPr algn="l" rtl="0" eaLnBrk="1" fontAlgn="base" hangingPunct="1">
        <a:spcBef>
          <a:spcPct val="0"/>
        </a:spcBef>
        <a:spcAft>
          <a:spcPct val="0"/>
        </a:spcAft>
        <a:defRPr sz="4400">
          <a:solidFill>
            <a:schemeClr val="tx2"/>
          </a:solidFill>
          <a:latin typeface="Arial" charset="0"/>
        </a:defRPr>
      </a:lvl5pPr>
      <a:lvl6pPr marL="457200" algn="l" rtl="0" eaLnBrk="1" fontAlgn="base" hangingPunct="1">
        <a:spcBef>
          <a:spcPct val="0"/>
        </a:spcBef>
        <a:spcAft>
          <a:spcPct val="0"/>
        </a:spcAft>
        <a:defRPr sz="4400">
          <a:solidFill>
            <a:schemeClr val="tx2"/>
          </a:solidFill>
          <a:latin typeface="Arial" charset="0"/>
        </a:defRPr>
      </a:lvl6pPr>
      <a:lvl7pPr marL="914400" algn="l" rtl="0" eaLnBrk="1" fontAlgn="base" hangingPunct="1">
        <a:spcBef>
          <a:spcPct val="0"/>
        </a:spcBef>
        <a:spcAft>
          <a:spcPct val="0"/>
        </a:spcAft>
        <a:defRPr sz="4400">
          <a:solidFill>
            <a:schemeClr val="tx2"/>
          </a:solidFill>
          <a:latin typeface="Arial" charset="0"/>
        </a:defRPr>
      </a:lvl7pPr>
      <a:lvl8pPr marL="1371600" algn="l" rtl="0" eaLnBrk="1" fontAlgn="base" hangingPunct="1">
        <a:spcBef>
          <a:spcPct val="0"/>
        </a:spcBef>
        <a:spcAft>
          <a:spcPct val="0"/>
        </a:spcAft>
        <a:defRPr sz="4400">
          <a:solidFill>
            <a:schemeClr val="tx2"/>
          </a:solidFill>
          <a:latin typeface="Arial" charset="0"/>
        </a:defRPr>
      </a:lvl8pPr>
      <a:lvl9pPr marL="1828800" algn="l"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lr>
          <a:schemeClr val="hlink"/>
        </a:buClr>
        <a:buChar char="•"/>
        <a:defRPr sz="2400">
          <a:solidFill>
            <a:schemeClr val="bg1"/>
          </a:solidFill>
          <a:latin typeface="+mn-lt"/>
          <a:ea typeface="+mn-ea"/>
          <a:cs typeface="+mn-cs"/>
        </a:defRPr>
      </a:lvl1pPr>
      <a:lvl2pPr marL="742950" indent="-285750" algn="l" rtl="0" eaLnBrk="1" fontAlgn="base" hangingPunct="1">
        <a:spcBef>
          <a:spcPct val="20000"/>
        </a:spcBef>
        <a:spcAft>
          <a:spcPct val="0"/>
        </a:spcAft>
        <a:buClr>
          <a:schemeClr val="folHlink"/>
        </a:buClr>
        <a:buChar char="•"/>
        <a:defRPr sz="24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Font typeface="Times New Roman" panose="02020603050405020304" pitchFamily="18" charset="0"/>
        <a:buChar char="−"/>
        <a:defRPr sz="2400">
          <a:solidFill>
            <a:schemeClr val="bg1"/>
          </a:solidFill>
          <a:latin typeface="+mn-lt"/>
        </a:defRPr>
      </a:lvl4pPr>
      <a:lvl5pPr marL="2057400" indent="-228600" algn="l" rtl="0" eaLnBrk="1" fontAlgn="base" hangingPunct="1">
        <a:spcBef>
          <a:spcPct val="20000"/>
        </a:spcBef>
        <a:spcAft>
          <a:spcPct val="0"/>
        </a:spcAft>
        <a:buFont typeface="Times New Roman" panose="02020603050405020304" pitchFamily="18" charset="0"/>
        <a:buChar char="–"/>
        <a:defRPr sz="2400">
          <a:solidFill>
            <a:schemeClr val="bg1"/>
          </a:solidFill>
          <a:latin typeface="+mn-lt"/>
        </a:defRPr>
      </a:lvl5pPr>
      <a:lvl6pPr marL="25146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6pPr>
      <a:lvl7pPr marL="29718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7pPr>
      <a:lvl8pPr marL="34290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8pPr>
      <a:lvl9pPr marL="38862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1625"/>
            <a:ext cx="7772400" cy="146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1379"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1380" name="Rectangle 4"/>
          <p:cNvSpPr>
            <a:spLocks noGrp="1" noChangeArrowheads="1"/>
          </p:cNvSpPr>
          <p:nvPr>
            <p:ph type="ftr" sz="quarter" idx="3"/>
          </p:nvPr>
        </p:nvSpPr>
        <p:spPr bwMode="auto">
          <a:xfrm>
            <a:off x="3124200" y="635635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800">
                <a:solidFill>
                  <a:schemeClr val="bg1"/>
                </a:solidFill>
                <a:latin typeface="Comic Sans MS" pitchFamily="66" charset="0"/>
              </a:defRPr>
            </a:lvl1pPr>
          </a:lstStyle>
          <a:p>
            <a:endParaRPr lang="en-ZA" dirty="0"/>
          </a:p>
        </p:txBody>
      </p:sp>
      <p:sp>
        <p:nvSpPr>
          <p:cNvPr id="101381" name="Rectangle 5"/>
          <p:cNvSpPr>
            <a:spLocks noGrp="1" noChangeArrowheads="1"/>
          </p:cNvSpPr>
          <p:nvPr>
            <p:ph type="sldNum" sz="quarter" idx="4"/>
          </p:nvPr>
        </p:nvSpPr>
        <p:spPr bwMode="auto">
          <a:xfrm>
            <a:off x="7131050" y="635635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solidFill>
                  <a:schemeClr val="bg1"/>
                </a:solidFill>
                <a:latin typeface="Comic Sans MS" panose="030F0702030302020204" pitchFamily="66" charset="0"/>
              </a:defRPr>
            </a:lvl1pPr>
          </a:lstStyle>
          <a:p>
            <a:fld id="{0852D048-FEAD-4B21-97D8-B33618A2071B}" type="slidenum">
              <a:rPr lang="en-ZA" smtClean="0"/>
              <a:t>‹#›</a:t>
            </a:fld>
            <a:endParaRPr lang="en-ZA" dirty="0"/>
          </a:p>
        </p:txBody>
      </p:sp>
      <p:pic>
        <p:nvPicPr>
          <p:cNvPr id="1030" name="Picture 6"/>
          <p:cNvPicPr>
            <a:picLocks noChangeAspect="1" noChangeArrowheads="1"/>
          </p:cNvPicPr>
          <p:nvPr/>
        </p:nvPicPr>
        <p:blipFill>
          <a:blip r:embed="rId13" cstate="print">
            <a:clrChange>
              <a:clrFrom>
                <a:srgbClr val="FFFFFF"/>
              </a:clrFrom>
              <a:clrTo>
                <a:srgbClr val="FFFFFF">
                  <a:alpha val="0"/>
                </a:srgbClr>
              </a:clrTo>
            </a:clrChange>
            <a:lum bright="6000"/>
            <a:extLst>
              <a:ext uri="{28A0092B-C50C-407E-A947-70E740481C1C}">
                <a14:useLocalDpi xmlns:a14="http://schemas.microsoft.com/office/drawing/2010/main" val="0"/>
              </a:ext>
            </a:extLst>
          </a:blip>
          <a:srcRect/>
          <a:stretch>
            <a:fillRect/>
          </a:stretch>
        </p:blipFill>
        <p:spPr bwMode="auto">
          <a:xfrm>
            <a:off x="34925" y="5976938"/>
            <a:ext cx="673100"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sp>
        <p:nvSpPr>
          <p:cNvPr id="1031" name="Text Box 7"/>
          <p:cNvSpPr txBox="1">
            <a:spLocks noChangeArrowheads="1"/>
          </p:cNvSpPr>
          <p:nvPr/>
        </p:nvSpPr>
        <p:spPr bwMode="auto">
          <a:xfrm>
            <a:off x="684213" y="6051550"/>
            <a:ext cx="2087562" cy="76200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1400" u="sng" dirty="0" smtClean="0">
                <a:solidFill>
                  <a:srgbClr val="008000"/>
                </a:solidFill>
              </a:rPr>
              <a:t>defence</a:t>
            </a:r>
          </a:p>
          <a:p>
            <a:pPr>
              <a:defRPr/>
            </a:pPr>
            <a:r>
              <a:rPr lang="en-US" altLang="en-US" sz="1000" dirty="0" smtClean="0">
                <a:solidFill>
                  <a:schemeClr val="bg1"/>
                </a:solidFill>
              </a:rPr>
              <a:t>Department:</a:t>
            </a:r>
          </a:p>
          <a:p>
            <a:pPr>
              <a:defRPr/>
            </a:pPr>
            <a:r>
              <a:rPr lang="en-US" altLang="en-US" sz="1000" dirty="0" smtClean="0">
                <a:solidFill>
                  <a:schemeClr val="bg1"/>
                </a:solidFill>
              </a:rPr>
              <a:t>Defence</a:t>
            </a:r>
          </a:p>
          <a:p>
            <a:pPr>
              <a:defRPr/>
            </a:pPr>
            <a:r>
              <a:rPr lang="en-US" altLang="en-US" sz="1000" dirty="0" smtClean="0">
                <a:solidFill>
                  <a:schemeClr val="bg1"/>
                </a:solidFill>
              </a:rPr>
              <a:t>REPUBLIC OF SOUTH AFRICA</a:t>
            </a:r>
          </a:p>
        </p:txBody>
      </p:sp>
    </p:spTree>
    <p:extLst>
      <p:ext uri="{BB962C8B-B14F-4D97-AF65-F5344CB8AC3E}">
        <p14:creationId xmlns:p14="http://schemas.microsoft.com/office/powerpoint/2010/main" val="2478504382"/>
      </p:ext>
    </p:extLst>
  </p:cSld>
  <p:clrMap bg1="dk2" tx1="lt1" bg2="dk1"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137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137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137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13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p:tmplLst>
          <p:tmpl lvl="1">
            <p:tnLst>
              <p:par>
                <p:cTn presetID="1" presetClass="entr" presetSubtype="0" fill="hold" nodeType="click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Lst>
      </p:bldP>
    </p:bldLst>
  </p:timing>
  <p:hf hdr="0" ftr="0"/>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charset="0"/>
        </a:defRPr>
      </a:lvl2pPr>
      <a:lvl3pPr algn="l" rtl="0" eaLnBrk="1" fontAlgn="base" hangingPunct="1">
        <a:spcBef>
          <a:spcPct val="0"/>
        </a:spcBef>
        <a:spcAft>
          <a:spcPct val="0"/>
        </a:spcAft>
        <a:defRPr sz="4400">
          <a:solidFill>
            <a:schemeClr val="tx2"/>
          </a:solidFill>
          <a:latin typeface="Arial" charset="0"/>
        </a:defRPr>
      </a:lvl3pPr>
      <a:lvl4pPr algn="l" rtl="0" eaLnBrk="1" fontAlgn="base" hangingPunct="1">
        <a:spcBef>
          <a:spcPct val="0"/>
        </a:spcBef>
        <a:spcAft>
          <a:spcPct val="0"/>
        </a:spcAft>
        <a:defRPr sz="4400">
          <a:solidFill>
            <a:schemeClr val="tx2"/>
          </a:solidFill>
          <a:latin typeface="Arial" charset="0"/>
        </a:defRPr>
      </a:lvl4pPr>
      <a:lvl5pPr algn="l" rtl="0" eaLnBrk="1" fontAlgn="base" hangingPunct="1">
        <a:spcBef>
          <a:spcPct val="0"/>
        </a:spcBef>
        <a:spcAft>
          <a:spcPct val="0"/>
        </a:spcAft>
        <a:defRPr sz="4400">
          <a:solidFill>
            <a:schemeClr val="tx2"/>
          </a:solidFill>
          <a:latin typeface="Arial" charset="0"/>
        </a:defRPr>
      </a:lvl5pPr>
      <a:lvl6pPr marL="457200" algn="l" rtl="0" eaLnBrk="1" fontAlgn="base" hangingPunct="1">
        <a:spcBef>
          <a:spcPct val="0"/>
        </a:spcBef>
        <a:spcAft>
          <a:spcPct val="0"/>
        </a:spcAft>
        <a:defRPr sz="4400">
          <a:solidFill>
            <a:schemeClr val="tx2"/>
          </a:solidFill>
          <a:latin typeface="Arial" charset="0"/>
        </a:defRPr>
      </a:lvl6pPr>
      <a:lvl7pPr marL="914400" algn="l" rtl="0" eaLnBrk="1" fontAlgn="base" hangingPunct="1">
        <a:spcBef>
          <a:spcPct val="0"/>
        </a:spcBef>
        <a:spcAft>
          <a:spcPct val="0"/>
        </a:spcAft>
        <a:defRPr sz="4400">
          <a:solidFill>
            <a:schemeClr val="tx2"/>
          </a:solidFill>
          <a:latin typeface="Arial" charset="0"/>
        </a:defRPr>
      </a:lvl7pPr>
      <a:lvl8pPr marL="1371600" algn="l" rtl="0" eaLnBrk="1" fontAlgn="base" hangingPunct="1">
        <a:spcBef>
          <a:spcPct val="0"/>
        </a:spcBef>
        <a:spcAft>
          <a:spcPct val="0"/>
        </a:spcAft>
        <a:defRPr sz="4400">
          <a:solidFill>
            <a:schemeClr val="tx2"/>
          </a:solidFill>
          <a:latin typeface="Arial" charset="0"/>
        </a:defRPr>
      </a:lvl8pPr>
      <a:lvl9pPr marL="1828800" algn="l"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lr>
          <a:schemeClr val="hlink"/>
        </a:buClr>
        <a:buChar char="•"/>
        <a:defRPr sz="2400">
          <a:solidFill>
            <a:schemeClr val="bg1"/>
          </a:solidFill>
          <a:latin typeface="+mn-lt"/>
          <a:ea typeface="+mn-ea"/>
          <a:cs typeface="+mn-cs"/>
        </a:defRPr>
      </a:lvl1pPr>
      <a:lvl2pPr marL="742950" indent="-285750" algn="l" rtl="0" eaLnBrk="1" fontAlgn="base" hangingPunct="1">
        <a:spcBef>
          <a:spcPct val="20000"/>
        </a:spcBef>
        <a:spcAft>
          <a:spcPct val="0"/>
        </a:spcAft>
        <a:buClr>
          <a:schemeClr val="folHlink"/>
        </a:buClr>
        <a:buChar char="•"/>
        <a:defRPr sz="24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Font typeface="Times New Roman" panose="02020603050405020304" pitchFamily="18" charset="0"/>
        <a:buChar char="−"/>
        <a:defRPr sz="2400">
          <a:solidFill>
            <a:schemeClr val="bg1"/>
          </a:solidFill>
          <a:latin typeface="+mn-lt"/>
        </a:defRPr>
      </a:lvl4pPr>
      <a:lvl5pPr marL="2057400" indent="-228600" algn="l" rtl="0" eaLnBrk="1" fontAlgn="base" hangingPunct="1">
        <a:spcBef>
          <a:spcPct val="20000"/>
        </a:spcBef>
        <a:spcAft>
          <a:spcPct val="0"/>
        </a:spcAft>
        <a:buFont typeface="Times New Roman" panose="02020603050405020304" pitchFamily="18" charset="0"/>
        <a:buChar char="–"/>
        <a:defRPr sz="2400">
          <a:solidFill>
            <a:schemeClr val="bg1"/>
          </a:solidFill>
          <a:latin typeface="+mn-lt"/>
        </a:defRPr>
      </a:lvl5pPr>
      <a:lvl6pPr marL="25146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6pPr>
      <a:lvl7pPr marL="29718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7pPr>
      <a:lvl8pPr marL="34290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8pPr>
      <a:lvl9pPr marL="38862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2051"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a:solidFill>
                  <a:srgbClr val="FFFFFF"/>
                </a:solidFill>
                <a:latin typeface="Calibri" panose="020F0502020204030204" pitchFamily="34" charset="0"/>
              </a:defRPr>
            </a:lvl1pPr>
          </a:lstStyle>
          <a:p>
            <a:fld id="{B9D0414D-6000-4E28-B969-CED180376EFE}" type="slidenum">
              <a:rPr lang="en-ZA"/>
              <a:pPr/>
              <a:t>‹#›</a:t>
            </a:fld>
            <a:endParaRPr lang="en-ZA" dirty="0"/>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a:solidFill>
                  <a:srgbClr val="DFDCB7"/>
                </a:solidFill>
                <a:latin typeface="Calibri" pitchFamily="34" charset="0"/>
                <a:cs typeface="+mn-cs"/>
              </a:defRPr>
            </a:lvl1pPr>
          </a:lstStyle>
          <a:p>
            <a:pPr>
              <a:defRPr/>
            </a:pPr>
            <a:endParaRPr lang="en-ZA" dirty="0"/>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a:solidFill>
                  <a:srgbClr val="DFDCB7"/>
                </a:solidFill>
                <a:latin typeface="Calibri" pitchFamily="34" charset="0"/>
                <a:cs typeface="+mn-cs"/>
              </a:defRPr>
            </a:lvl1pPr>
          </a:lstStyle>
          <a:p>
            <a:pPr>
              <a:defRPr/>
            </a:pPr>
            <a:fld id="{E12D20DE-AF4F-4B7E-9310-279BD639BD7C}" type="datetime1">
              <a:rPr lang="en-US" smtClean="0"/>
              <a:t>11/23/2021</a:t>
            </a:fld>
            <a:endParaRPr lang="en-ZA" dirty="0"/>
          </a:p>
        </p:txBody>
      </p:sp>
    </p:spTree>
    <p:extLst>
      <p:ext uri="{BB962C8B-B14F-4D97-AF65-F5344CB8AC3E}">
        <p14:creationId xmlns:p14="http://schemas.microsoft.com/office/powerpoint/2010/main" val="81506785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p:txStyles>
    <p:titleStyle>
      <a:lvl1pPr algn="l" rtl="0" eaLnBrk="1" fontAlgn="base" hangingPunct="1">
        <a:spcBef>
          <a:spcPct val="0"/>
        </a:spcBef>
        <a:spcAft>
          <a:spcPct val="0"/>
        </a:spcAft>
        <a:defRPr sz="4600" kern="1200" spc="-100">
          <a:solidFill>
            <a:schemeClr val="tx2"/>
          </a:solidFill>
          <a:latin typeface="+mj-lt"/>
          <a:ea typeface="+mj-ea"/>
          <a:cs typeface="+mj-cs"/>
        </a:defRPr>
      </a:lvl1pPr>
      <a:lvl2pPr algn="l" rtl="0" eaLnBrk="1" fontAlgn="base" hangingPunct="1">
        <a:spcBef>
          <a:spcPct val="0"/>
        </a:spcBef>
        <a:spcAft>
          <a:spcPct val="0"/>
        </a:spcAft>
        <a:defRPr sz="4600">
          <a:solidFill>
            <a:schemeClr val="tx2"/>
          </a:solidFill>
          <a:latin typeface="Cambria" pitchFamily="18" charset="0"/>
        </a:defRPr>
      </a:lvl2pPr>
      <a:lvl3pPr algn="l" rtl="0" eaLnBrk="1" fontAlgn="base" hangingPunct="1">
        <a:spcBef>
          <a:spcPct val="0"/>
        </a:spcBef>
        <a:spcAft>
          <a:spcPct val="0"/>
        </a:spcAft>
        <a:defRPr sz="4600">
          <a:solidFill>
            <a:schemeClr val="tx2"/>
          </a:solidFill>
          <a:latin typeface="Cambria" pitchFamily="18" charset="0"/>
        </a:defRPr>
      </a:lvl3pPr>
      <a:lvl4pPr algn="l" rtl="0" eaLnBrk="1" fontAlgn="base" hangingPunct="1">
        <a:spcBef>
          <a:spcPct val="0"/>
        </a:spcBef>
        <a:spcAft>
          <a:spcPct val="0"/>
        </a:spcAft>
        <a:defRPr sz="4600">
          <a:solidFill>
            <a:schemeClr val="tx2"/>
          </a:solidFill>
          <a:latin typeface="Cambria" pitchFamily="18" charset="0"/>
        </a:defRPr>
      </a:lvl4pPr>
      <a:lvl5pPr algn="l" rtl="0" eaLnBrk="1" fontAlgn="base" hangingPunct="1">
        <a:spcBef>
          <a:spcPct val="0"/>
        </a:spcBef>
        <a:spcAft>
          <a:spcPct val="0"/>
        </a:spcAft>
        <a:defRPr sz="4600">
          <a:solidFill>
            <a:schemeClr val="tx2"/>
          </a:solidFill>
          <a:latin typeface="Cambria" pitchFamily="18" charset="0"/>
        </a:defRPr>
      </a:lvl5pPr>
      <a:lvl6pPr marL="457200" algn="l" rtl="0" eaLnBrk="1" fontAlgn="base" hangingPunct="1">
        <a:spcBef>
          <a:spcPct val="0"/>
        </a:spcBef>
        <a:spcAft>
          <a:spcPct val="0"/>
        </a:spcAft>
        <a:defRPr sz="4600">
          <a:solidFill>
            <a:schemeClr val="tx2"/>
          </a:solidFill>
          <a:latin typeface="Cambria" pitchFamily="18" charset="0"/>
        </a:defRPr>
      </a:lvl6pPr>
      <a:lvl7pPr marL="914400" algn="l" rtl="0" eaLnBrk="1" fontAlgn="base" hangingPunct="1">
        <a:spcBef>
          <a:spcPct val="0"/>
        </a:spcBef>
        <a:spcAft>
          <a:spcPct val="0"/>
        </a:spcAft>
        <a:defRPr sz="4600">
          <a:solidFill>
            <a:schemeClr val="tx2"/>
          </a:solidFill>
          <a:latin typeface="Cambria" pitchFamily="18" charset="0"/>
        </a:defRPr>
      </a:lvl7pPr>
      <a:lvl8pPr marL="1371600" algn="l" rtl="0" eaLnBrk="1" fontAlgn="base" hangingPunct="1">
        <a:spcBef>
          <a:spcPct val="0"/>
        </a:spcBef>
        <a:spcAft>
          <a:spcPct val="0"/>
        </a:spcAft>
        <a:defRPr sz="4600">
          <a:solidFill>
            <a:schemeClr val="tx2"/>
          </a:solidFill>
          <a:latin typeface="Cambria" pitchFamily="18" charset="0"/>
        </a:defRPr>
      </a:lvl8pPr>
      <a:lvl9pPr marL="1828800" algn="l" rtl="0" eaLnBrk="1" fontAlgn="base" hangingPunct="1">
        <a:spcBef>
          <a:spcPct val="0"/>
        </a:spcBef>
        <a:spcAft>
          <a:spcPct val="0"/>
        </a:spcAft>
        <a:defRPr sz="4600">
          <a:solidFill>
            <a:schemeClr val="tx2"/>
          </a:solidFill>
          <a:latin typeface="Cambria" pitchFamily="18" charset="0"/>
        </a:defRPr>
      </a:lvl9pPr>
    </p:titleStyle>
    <p:bodyStyle>
      <a:lvl1pPr marL="342900" indent="-228600" algn="l" rtl="0" eaLnBrk="1" fontAlgn="base" hangingPunct="1">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n-ea"/>
          <a:cs typeface="+mn-cs"/>
        </a:defRPr>
      </a:lvl1pPr>
      <a:lvl2pPr marL="639763" indent="-228600" algn="l" rtl="0" eaLnBrk="1" fontAlgn="base" hangingPunct="1">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n-ea"/>
          <a:cs typeface="+mn-cs"/>
        </a:defRPr>
      </a:lvl2pPr>
      <a:lvl3pPr marL="1004888" indent="-228600" algn="l" rtl="0" eaLnBrk="1" fontAlgn="base" hangingPunct="1">
        <a:spcBef>
          <a:spcPct val="20000"/>
        </a:spcBef>
        <a:spcAft>
          <a:spcPct val="0"/>
        </a:spcAft>
        <a:buClr>
          <a:srgbClr val="D2CB6C"/>
        </a:buClr>
        <a:buFont typeface="Arial" panose="020B0604020202020204" pitchFamily="34" charset="0"/>
        <a:buChar char="•"/>
        <a:defRPr kern="1200">
          <a:solidFill>
            <a:schemeClr val="tx1"/>
          </a:solidFill>
          <a:latin typeface="+mn-lt"/>
          <a:ea typeface="+mn-ea"/>
          <a:cs typeface="+mn-cs"/>
        </a:defRPr>
      </a:lvl3pPr>
      <a:lvl4pPr marL="1279525" indent="-228600" algn="l" rtl="0" eaLnBrk="1" fontAlgn="base" hangingPunct="1">
        <a:spcBef>
          <a:spcPct val="20000"/>
        </a:spcBef>
        <a:spcAft>
          <a:spcPct val="0"/>
        </a:spcAft>
        <a:buClr>
          <a:srgbClr val="95A39D"/>
        </a:buClr>
        <a:buFont typeface="Arial" panose="020B0604020202020204" pitchFamily="34" charset="0"/>
        <a:buChar char="•"/>
        <a:defRPr sz="1600" kern="1200">
          <a:solidFill>
            <a:schemeClr val="tx1"/>
          </a:solidFill>
          <a:latin typeface="+mn-lt"/>
          <a:ea typeface="+mn-ea"/>
          <a:cs typeface="+mn-cs"/>
        </a:defRPr>
      </a:lvl4pPr>
      <a:lvl5pPr marL="1554163" indent="-228600" algn="l" rtl="0" eaLnBrk="1" fontAlgn="base" hangingPunct="1">
        <a:spcBef>
          <a:spcPct val="20000"/>
        </a:spcBef>
        <a:spcAft>
          <a:spcPct val="0"/>
        </a:spcAft>
        <a:buClr>
          <a:srgbClr val="C89F5D"/>
        </a:buClr>
        <a:buFont typeface="Arial" panose="020B0604020202020204" pitchFamily="34"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457200" fontAlgn="auto">
              <a:spcBef>
                <a:spcPts val="0"/>
              </a:spcBef>
              <a:spcAft>
                <a:spcPts val="0"/>
              </a:spcAft>
              <a:defRPr sz="1200">
                <a:solidFill>
                  <a:prstClr val="black">
                    <a:tint val="75000"/>
                  </a:prstClr>
                </a:solidFill>
                <a:latin typeface="Calibri"/>
              </a:defRPr>
            </a:lvl1pPr>
          </a:lstStyle>
          <a:p>
            <a:pPr>
              <a:defRPr/>
            </a:pPr>
            <a:fld id="{8B4F5F1D-FB50-4F06-9D11-2160FE3568CE}" type="datetime1">
              <a:rPr lang="en-US" smtClean="0"/>
              <a:t>11/23/2021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457200" fontAlgn="auto">
              <a:spcBef>
                <a:spcPts val="0"/>
              </a:spcBef>
              <a:spcAft>
                <a:spcPts val="0"/>
              </a:spcAft>
              <a:defRPr sz="1200">
                <a:solidFill>
                  <a:prstClr val="black">
                    <a:tint val="75000"/>
                  </a:prstClr>
                </a:solidFill>
                <a:latin typeface="Calibri"/>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defTabSz="457200">
              <a:defRPr sz="1200">
                <a:solidFill>
                  <a:srgbClr val="898989"/>
                </a:solidFill>
                <a:latin typeface="Calibri" panose="020F0502020204030204" pitchFamily="34" charset="0"/>
              </a:defRPr>
            </a:lvl1pPr>
          </a:lstStyle>
          <a:p>
            <a:fld id="{2100437D-9075-4E37-A271-0FEE5363F178}" type="slidenum">
              <a:rPr lang="en-US"/>
              <a:pPr/>
              <a:t>‹#›</a:t>
            </a:fld>
            <a:endParaRPr lang="en-US" dirty="0"/>
          </a:p>
        </p:txBody>
      </p:sp>
    </p:spTree>
    <p:extLst>
      <p:ext uri="{BB962C8B-B14F-4D97-AF65-F5344CB8AC3E}">
        <p14:creationId xmlns:p14="http://schemas.microsoft.com/office/powerpoint/2010/main" val="38744174"/>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457200" fontAlgn="auto">
              <a:spcBef>
                <a:spcPts val="0"/>
              </a:spcBef>
              <a:spcAft>
                <a:spcPts val="0"/>
              </a:spcAft>
              <a:defRPr sz="1200">
                <a:solidFill>
                  <a:prstClr val="black">
                    <a:tint val="75000"/>
                  </a:prstClr>
                </a:solidFill>
                <a:latin typeface="Calibri"/>
              </a:defRPr>
            </a:lvl1pPr>
          </a:lstStyle>
          <a:p>
            <a:pPr>
              <a:defRPr/>
            </a:pPr>
            <a:fld id="{2E260685-E310-4E0D-9C80-D6D6BF37A60E}" type="datetime1">
              <a:rPr lang="en-US" smtClean="0"/>
              <a:t>11/23/2021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457200" fontAlgn="auto">
              <a:spcBef>
                <a:spcPts val="0"/>
              </a:spcBef>
              <a:spcAft>
                <a:spcPts val="0"/>
              </a:spcAft>
              <a:defRPr sz="1200">
                <a:solidFill>
                  <a:prstClr val="black">
                    <a:tint val="75000"/>
                  </a:prstClr>
                </a:solidFill>
                <a:latin typeface="Calibri"/>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defTabSz="457200">
              <a:defRPr sz="1200">
                <a:solidFill>
                  <a:srgbClr val="898989"/>
                </a:solidFill>
                <a:latin typeface="Calibri" panose="020F0502020204030204" pitchFamily="34" charset="0"/>
              </a:defRPr>
            </a:lvl1pPr>
          </a:lstStyle>
          <a:p>
            <a:fld id="{682FFC2B-EB53-4DA3-9B51-C837D36E36DD}" type="slidenum">
              <a:rPr lang="en-US"/>
              <a:pPr/>
              <a:t>‹#›</a:t>
            </a:fld>
            <a:endParaRPr lang="en-US" dirty="0"/>
          </a:p>
        </p:txBody>
      </p:sp>
    </p:spTree>
    <p:extLst>
      <p:ext uri="{BB962C8B-B14F-4D97-AF65-F5344CB8AC3E}">
        <p14:creationId xmlns:p14="http://schemas.microsoft.com/office/powerpoint/2010/main" val="2711038363"/>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77.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8.xml"/></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6.png"/><Relationship Id="rId7" Type="http://schemas.openxmlformats.org/officeDocument/2006/relationships/diagramQuickStyle" Target="../diagrams/quickStyle1.xml"/><Relationship Id="rId2" Type="http://schemas.openxmlformats.org/officeDocument/2006/relationships/notesSlide" Target="../notesSlides/notesSlide5.xml"/><Relationship Id="rId1" Type="http://schemas.openxmlformats.org/officeDocument/2006/relationships/slideLayout" Target="../slideLayouts/slideLayout183.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7.png"/><Relationship Id="rId9" Type="http://schemas.microsoft.com/office/2007/relationships/diagramDrawing" Target="../diagrams/drawing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8.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17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876003" y="1772816"/>
            <a:ext cx="7632848" cy="2160388"/>
          </a:xfrm>
        </p:spPr>
        <p:txBody>
          <a:bodyPr anchor="t" anchorCtr="0">
            <a:normAutofit/>
          </a:bodyPr>
          <a:lstStyle/>
          <a:p>
            <a:pPr algn="just"/>
            <a:r>
              <a:rPr lang="en-GB" sz="2200" b="1" cap="all" dirty="0" smtClean="0"/>
              <a:t>A BRIEF TO THE portfolio committee on defence and military veterans ON THE Department </a:t>
            </a:r>
            <a:r>
              <a:rPr lang="en-GB" sz="2200" b="1" cap="all" dirty="0"/>
              <a:t>of defence human resource strategic plan to implement hr measures to reduce hr cost pressures:  2021 </a:t>
            </a:r>
            <a:r>
              <a:rPr lang="en-GB" sz="2200" b="1" cap="all" dirty="0" err="1"/>
              <a:t>mtef</a:t>
            </a:r>
            <a:r>
              <a:rPr lang="en-GB" sz="2200" b="1" cap="all" dirty="0"/>
              <a:t> and </a:t>
            </a:r>
            <a:r>
              <a:rPr lang="en-GB" sz="2200" b="1" cap="all" dirty="0" err="1"/>
              <a:t>mtsf</a:t>
            </a:r>
            <a:endParaRPr lang="en-ZA" sz="2200" b="1" cap="all" dirty="0">
              <a:solidFill>
                <a:schemeClr val="tx1"/>
              </a:solidFill>
            </a:endParaRPr>
          </a:p>
        </p:txBody>
      </p:sp>
      <p:sp>
        <p:nvSpPr>
          <p:cNvPr id="3" name="Date Placeholder 2"/>
          <p:cNvSpPr>
            <a:spLocks noGrp="1"/>
          </p:cNvSpPr>
          <p:nvPr>
            <p:ph type="dt" sz="half" idx="10"/>
          </p:nvPr>
        </p:nvSpPr>
        <p:spPr>
          <a:xfrm>
            <a:off x="0" y="6459538"/>
            <a:ext cx="1854200" cy="365125"/>
          </a:xfrm>
          <a:prstGeom prst="rect">
            <a:avLst/>
          </a:prstGeom>
        </p:spPr>
        <p:txBody>
          <a:bodyPr/>
          <a:lstStyle/>
          <a:p>
            <a:pPr>
              <a:defRPr/>
            </a:pPr>
            <a:fld id="{1BBF59E6-FE24-43DA-8F97-C990753D244B}" type="datetime1">
              <a:rPr lang="en-US" smtClean="0">
                <a:latin typeface="Arial" panose="020B0604020202020204" pitchFamily="34" charset="0"/>
                <a:cs typeface="Arial" panose="020B0604020202020204" pitchFamily="34" charset="0"/>
              </a:rPr>
              <a:t>11/23/2021</a:t>
            </a:fld>
            <a:endParaRPr lang="en-ZA"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143BABEF-4287-46FB-9A49-96D17A9A3AEC}" type="slidenum">
              <a:rPr lang="en-ZA" sz="1200" smtClean="0">
                <a:latin typeface="Arial" panose="020B0604020202020204" pitchFamily="34" charset="0"/>
                <a:cs typeface="Arial" panose="020B0604020202020204" pitchFamily="34" charset="0"/>
              </a:rPr>
              <a:t>1</a:t>
            </a:fld>
            <a:endParaRPr lang="en-ZA" sz="12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stretch>
            <a:fillRect/>
          </a:stretch>
        </p:blipFill>
        <p:spPr>
          <a:xfrm>
            <a:off x="6732240" y="44657"/>
            <a:ext cx="2211545" cy="701222"/>
          </a:xfrm>
          <a:prstGeom prst="rect">
            <a:avLst/>
          </a:prstGeom>
        </p:spPr>
      </p:pic>
      <p:pic>
        <p:nvPicPr>
          <p:cNvPr id="6" name="Picture 5"/>
          <p:cNvPicPr>
            <a:picLocks noChangeAspect="1"/>
          </p:cNvPicPr>
          <p:nvPr/>
        </p:nvPicPr>
        <p:blipFill>
          <a:blip r:embed="rId4"/>
          <a:stretch>
            <a:fillRect/>
          </a:stretch>
        </p:blipFill>
        <p:spPr>
          <a:xfrm>
            <a:off x="107504" y="44657"/>
            <a:ext cx="2219381" cy="680244"/>
          </a:xfrm>
          <a:prstGeom prst="rect">
            <a:avLst/>
          </a:prstGeom>
        </p:spPr>
      </p:pic>
      <p:sp>
        <p:nvSpPr>
          <p:cNvPr id="7" name="Subtitle 2"/>
          <p:cNvSpPr txBox="1">
            <a:spLocks/>
          </p:cNvSpPr>
          <p:nvPr/>
        </p:nvSpPr>
        <p:spPr>
          <a:xfrm>
            <a:off x="2483768" y="6463343"/>
            <a:ext cx="4608512" cy="294234"/>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nSpc>
                <a:spcPct val="100000"/>
              </a:lnSpc>
              <a:spcBef>
                <a:spcPts val="0"/>
              </a:spcBef>
              <a:spcAft>
                <a:spcPts val="0"/>
              </a:spcAft>
            </a:pPr>
            <a:r>
              <a:rPr lang="en-GB" sz="800" cap="none" dirty="0">
                <a:solidFill>
                  <a:schemeClr val="tx1"/>
                </a:solidFill>
                <a:latin typeface="Arial Narrow" panose="020B0606020202030204" pitchFamily="34" charset="0"/>
                <a:cs typeface="Arial" panose="020B0604020202020204" pitchFamily="34" charset="0"/>
              </a:rPr>
              <a:t>P</a:t>
            </a:r>
            <a:r>
              <a:rPr lang="en-GB" sz="800" cap="none" dirty="0" smtClean="0">
                <a:solidFill>
                  <a:schemeClr val="tx1"/>
                </a:solidFill>
                <a:latin typeface="Arial Narrow" panose="020B0606020202030204" pitchFamily="34" charset="0"/>
                <a:cs typeface="Arial" panose="020B0604020202020204" pitchFamily="34" charset="0"/>
              </a:rPr>
              <a:t>repared by the Directorate HR Strategy and Planning 8 November 2021</a:t>
            </a:r>
          </a:p>
        </p:txBody>
      </p:sp>
      <p:sp>
        <p:nvSpPr>
          <p:cNvPr id="2" name="Rectangle 1"/>
          <p:cNvSpPr/>
          <p:nvPr/>
        </p:nvSpPr>
        <p:spPr>
          <a:xfrm>
            <a:off x="4572000" y="5445224"/>
            <a:ext cx="3730675" cy="307777"/>
          </a:xfrm>
          <a:prstGeom prst="rect">
            <a:avLst/>
          </a:prstGeom>
        </p:spPr>
        <p:txBody>
          <a:bodyPr wrap="square">
            <a:spAutoFit/>
          </a:bodyPr>
          <a:lstStyle/>
          <a:p>
            <a:pPr>
              <a:lnSpc>
                <a:spcPct val="100000"/>
              </a:lnSpc>
              <a:spcBef>
                <a:spcPts val="0"/>
              </a:spcBef>
              <a:spcAft>
                <a:spcPts val="0"/>
              </a:spcAft>
            </a:pPr>
            <a:r>
              <a:rPr lang="en-GB" sz="1400" dirty="0" smtClean="0">
                <a:latin typeface="Arial" panose="020B0604020202020204" pitchFamily="34" charset="0"/>
                <a:cs typeface="Arial" panose="020B0604020202020204" pitchFamily="34" charset="0"/>
              </a:rPr>
              <a:t>Presented by CHR on 24 November 2021</a:t>
            </a:r>
          </a:p>
        </p:txBody>
      </p:sp>
      <p:sp>
        <p:nvSpPr>
          <p:cNvPr id="8" name="TextBox 7"/>
          <p:cNvSpPr txBox="1"/>
          <p:nvPr/>
        </p:nvSpPr>
        <p:spPr>
          <a:xfrm>
            <a:off x="876003" y="3918544"/>
            <a:ext cx="7426672" cy="923330"/>
          </a:xfrm>
          <a:prstGeom prst="rect">
            <a:avLst/>
          </a:prstGeom>
          <a:noFill/>
        </p:spPr>
        <p:txBody>
          <a:bodyPr wrap="square" rtlCol="0">
            <a:spAutoFit/>
          </a:bodyPr>
          <a:lstStyle/>
          <a:p>
            <a:r>
              <a:rPr lang="en-US" u="sng" dirty="0" smtClean="0"/>
              <a:t>2021 4</a:t>
            </a:r>
            <a:r>
              <a:rPr lang="en-US" u="sng" baseline="30000" dirty="0" smtClean="0"/>
              <a:t>th</a:t>
            </a:r>
            <a:r>
              <a:rPr lang="en-US" u="sng" dirty="0" smtClean="0"/>
              <a:t> Term Programme:  PCD&amp;MV</a:t>
            </a:r>
          </a:p>
          <a:p>
            <a:r>
              <a:rPr lang="en-US" dirty="0" smtClean="0"/>
              <a:t>A briefing by NT and DOD on (1) funding of an exit mechanism and other means to contain the DOD CoE expenditure</a:t>
            </a:r>
            <a:endParaRPr lang="en-US" dirty="0"/>
          </a:p>
        </p:txBody>
      </p:sp>
    </p:spTree>
    <p:extLst>
      <p:ext uri="{BB962C8B-B14F-4D97-AF65-F5344CB8AC3E}">
        <p14:creationId xmlns:p14="http://schemas.microsoft.com/office/powerpoint/2010/main" val="32152211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36F9610-6BC0-424A-9929-4347863CC41B}" type="datetime1">
              <a:rPr lang="en-US" smtClean="0"/>
              <a:t>11/23/2021</a:t>
            </a:fld>
            <a:endParaRPr lang="en-US" dirty="0"/>
          </a:p>
        </p:txBody>
      </p:sp>
      <p:sp>
        <p:nvSpPr>
          <p:cNvPr id="5" name="Slide Number Placeholder 4"/>
          <p:cNvSpPr>
            <a:spLocks noGrp="1"/>
          </p:cNvSpPr>
          <p:nvPr>
            <p:ph type="sldNum" sz="quarter" idx="12"/>
          </p:nvPr>
        </p:nvSpPr>
        <p:spPr/>
        <p:txBody>
          <a:bodyPr/>
          <a:lstStyle/>
          <a:p>
            <a:fld id="{6C19682F-4A62-4D93-B2D0-F282E2C63856}" type="slidenum">
              <a:rPr lang="en-US" smtClean="0"/>
              <a:pPr/>
              <a:t>10</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389225238"/>
              </p:ext>
            </p:extLst>
          </p:nvPr>
        </p:nvGraphicFramePr>
        <p:xfrm>
          <a:off x="611188" y="1052513"/>
          <a:ext cx="7846378" cy="3419623"/>
        </p:xfrm>
        <a:graphic>
          <a:graphicData uri="http://schemas.openxmlformats.org/drawingml/2006/table">
            <a:tbl>
              <a:tblPr firstRow="1" firstCol="1" bandRow="1">
                <a:tableStyleId>{5C22544A-7EE6-4342-B048-85BDC9FD1C3A}</a:tableStyleId>
              </a:tblPr>
              <a:tblGrid>
                <a:gridCol w="648444">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160240">
                  <a:extLst>
                    <a:ext uri="{9D8B030D-6E8A-4147-A177-3AD203B41FA5}">
                      <a16:colId xmlns:a16="http://schemas.microsoft.com/office/drawing/2014/main" val="20002"/>
                    </a:ext>
                  </a:extLst>
                </a:gridCol>
                <a:gridCol w="1204282">
                  <a:extLst>
                    <a:ext uri="{9D8B030D-6E8A-4147-A177-3AD203B41FA5}">
                      <a16:colId xmlns:a16="http://schemas.microsoft.com/office/drawing/2014/main" val="20003"/>
                    </a:ext>
                  </a:extLst>
                </a:gridCol>
                <a:gridCol w="1097108">
                  <a:extLst>
                    <a:ext uri="{9D8B030D-6E8A-4147-A177-3AD203B41FA5}">
                      <a16:colId xmlns:a16="http://schemas.microsoft.com/office/drawing/2014/main" val="20004"/>
                    </a:ext>
                  </a:extLst>
                </a:gridCol>
              </a:tblGrid>
              <a:tr h="406222">
                <a:tc rowSpan="2">
                  <a:txBody>
                    <a:bodyPr/>
                    <a:lstStyle/>
                    <a:p>
                      <a:pPr marL="0" marR="0" algn="l">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Ser </a:t>
                      </a:r>
                      <a:r>
                        <a:rPr lang="en-US" sz="1000" dirty="0" err="1">
                          <a:solidFill>
                            <a:schemeClr val="tx1"/>
                          </a:solidFill>
                          <a:effectLst/>
                          <a:latin typeface="Arial" panose="020B0604020202020204" pitchFamily="34" charset="0"/>
                          <a:cs typeface="Arial" panose="020B0604020202020204" pitchFamily="34" charset="0"/>
                        </a:rPr>
                        <a:t>Nr</a:t>
                      </a:r>
                      <a:endParaRPr lang="en-US" sz="1000" dirty="0">
                        <a:solidFill>
                          <a:schemeClr val="tx1"/>
                        </a:solidFill>
                        <a:effectLst/>
                        <a:latin typeface="Arial" panose="020B0604020202020204" pitchFamily="34" charset="0"/>
                        <a:cs typeface="Arial" panose="020B0604020202020204" pitchFamily="34" charset="0"/>
                      </a:endParaRPr>
                    </a:p>
                    <a:p>
                      <a:pPr marL="0" marR="0" algn="ctr">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 </a:t>
                      </a:r>
                      <a:endPar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Activity</a:t>
                      </a:r>
                      <a:endPar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Measurement of </a:t>
                      </a:r>
                      <a:r>
                        <a:rPr lang="en-US" sz="1000" dirty="0" smtClean="0">
                          <a:solidFill>
                            <a:schemeClr val="tx1"/>
                          </a:solidFill>
                          <a:effectLst/>
                          <a:latin typeface="Arial" panose="020B0604020202020204" pitchFamily="34" charset="0"/>
                          <a:cs typeface="Arial" panose="020B0604020202020204" pitchFamily="34" charset="0"/>
                        </a:rPr>
                        <a:t>Task Completion</a:t>
                      </a:r>
                      <a:endPar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Date </a:t>
                      </a:r>
                      <a:r>
                        <a:rPr lang="en-US" sz="1000" dirty="0" smtClean="0">
                          <a:solidFill>
                            <a:schemeClr val="tx1"/>
                          </a:solidFill>
                          <a:effectLst/>
                          <a:latin typeface="Arial" panose="020B0604020202020204" pitchFamily="34" charset="0"/>
                          <a:cs typeface="Arial" panose="020B0604020202020204" pitchFamily="34" charset="0"/>
                        </a:rPr>
                        <a:t>Completed</a:t>
                      </a:r>
                      <a:endPar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Date to be </a:t>
                      </a:r>
                      <a:r>
                        <a:rPr lang="en-US" sz="1000" dirty="0" smtClean="0">
                          <a:solidFill>
                            <a:schemeClr val="tx1"/>
                          </a:solidFill>
                          <a:effectLst/>
                          <a:latin typeface="Arial" panose="020B0604020202020204" pitchFamily="34" charset="0"/>
                          <a:cs typeface="Arial" panose="020B0604020202020204" pitchFamily="34" charset="0"/>
                        </a:rPr>
                        <a:t>Implemented</a:t>
                      </a:r>
                      <a:endPar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92634">
                <a:tc vMerge="1">
                  <a:txBody>
                    <a:bodyPr/>
                    <a:lstStyle/>
                    <a:p>
                      <a:endParaRPr lang="en-US"/>
                    </a:p>
                  </a:txBody>
                  <a:tcPr/>
                </a:tc>
                <a:tc>
                  <a:txBody>
                    <a:bodyPr/>
                    <a:lstStyle/>
                    <a:p>
                      <a:pPr marL="0" marR="0" algn="ctr">
                        <a:spcBef>
                          <a:spcPts val="0"/>
                        </a:spcBef>
                        <a:spcAft>
                          <a:spcPts val="0"/>
                        </a:spcAft>
                      </a:pPr>
                      <a:r>
                        <a:rPr lang="en-US" sz="1000" b="1" dirty="0">
                          <a:solidFill>
                            <a:schemeClr val="tx1"/>
                          </a:solidFill>
                          <a:effectLst/>
                          <a:latin typeface="Arial" panose="020B0604020202020204" pitchFamily="34" charset="0"/>
                          <a:cs typeface="Arial" panose="020B0604020202020204" pitchFamily="34" charset="0"/>
                        </a:rPr>
                        <a:t>a </a:t>
                      </a:r>
                      <a:endParaRPr lang="en-US" sz="1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b="1" dirty="0" smtClean="0">
                          <a:solidFill>
                            <a:schemeClr val="tx1"/>
                          </a:solidFill>
                          <a:effectLst/>
                          <a:latin typeface="Arial" panose="020B0604020202020204" pitchFamily="34" charset="0"/>
                          <a:ea typeface="+mn-ea"/>
                          <a:cs typeface="Arial" panose="020B0604020202020204" pitchFamily="34" charset="0"/>
                        </a:rPr>
                        <a:t>b</a:t>
                      </a:r>
                      <a:endParaRPr lang="en-US" sz="1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b="1" dirty="0" smtClean="0">
                          <a:solidFill>
                            <a:schemeClr val="tx1"/>
                          </a:solidFill>
                          <a:effectLst/>
                          <a:latin typeface="Arial" panose="020B0604020202020204" pitchFamily="34" charset="0"/>
                          <a:ea typeface="+mn-ea"/>
                          <a:cs typeface="Arial" panose="020B0604020202020204" pitchFamily="34" charset="0"/>
                        </a:rPr>
                        <a:t>c</a:t>
                      </a:r>
                      <a:endParaRPr lang="en-US" sz="1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b="1" dirty="0" smtClean="0">
                          <a:solidFill>
                            <a:schemeClr val="tx1"/>
                          </a:solidFill>
                          <a:effectLst/>
                          <a:latin typeface="Arial" panose="020B0604020202020204" pitchFamily="34" charset="0"/>
                          <a:ea typeface="+mn-ea"/>
                          <a:cs typeface="Arial" panose="020B0604020202020204" pitchFamily="34" charset="0"/>
                        </a:rPr>
                        <a:t>d</a:t>
                      </a:r>
                      <a:endParaRPr lang="en-US" sz="1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02772">
                <a:tc gridSpan="5">
                  <a:txBody>
                    <a:bodyPr/>
                    <a:lstStyle/>
                    <a:p>
                      <a:pPr marL="0" marR="0" algn="l">
                        <a:spcBef>
                          <a:spcPts val="0"/>
                        </a:spcBef>
                        <a:spcAft>
                          <a:spcPts val="0"/>
                        </a:spcAft>
                      </a:pPr>
                      <a:r>
                        <a:rPr lang="en-US" sz="1200" dirty="0" smtClean="0">
                          <a:solidFill>
                            <a:schemeClr val="tx1"/>
                          </a:solidFill>
                          <a:effectLst/>
                          <a:latin typeface="Arial" panose="020B0604020202020204" pitchFamily="34" charset="0"/>
                          <a:cs typeface="Arial" panose="020B0604020202020204" pitchFamily="34" charset="0"/>
                        </a:rPr>
                        <a:t>Objective 1:  </a:t>
                      </a:r>
                      <a:r>
                        <a:rPr lang="en-US" sz="1200" dirty="0">
                          <a:solidFill>
                            <a:schemeClr val="tx1"/>
                          </a:solidFill>
                          <a:effectLst/>
                          <a:latin typeface="Arial" panose="020B0604020202020204" pitchFamily="34" charset="0"/>
                          <a:cs typeface="Arial" panose="020B0604020202020204" pitchFamily="34" charset="0"/>
                        </a:rPr>
                        <a:t>Management of Approved Post Establishment</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703867">
                <a:tc>
                  <a:txBody>
                    <a:bodyPr/>
                    <a:lstStyle/>
                    <a:p>
                      <a:pPr marL="0" marR="0" algn="ctr">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1</a:t>
                      </a:r>
                      <a:endParaRPr lang="en-US" sz="1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Create a process that will be followed to activate and de-activate vacant normal posts (unfunded posts)</a:t>
                      </a:r>
                      <a:endPar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Issue an instruction to Services and Division communicating the process that will be followed to activate and de-activate vacant normal </a:t>
                      </a:r>
                      <a:r>
                        <a:rPr lang="en-US" sz="1000" dirty="0" smtClean="0">
                          <a:solidFill>
                            <a:schemeClr val="tx1"/>
                          </a:solidFill>
                          <a:effectLst/>
                          <a:latin typeface="Arial" panose="020B0604020202020204" pitchFamily="34" charset="0"/>
                          <a:cs typeface="Arial" panose="020B0604020202020204" pitchFamily="34" charset="0"/>
                        </a:rPr>
                        <a:t>post </a:t>
                      </a:r>
                      <a:endPar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a:solidFill>
                            <a:schemeClr val="tx1"/>
                          </a:solidFill>
                          <a:effectLst/>
                          <a:latin typeface="Arial" panose="020B0604020202020204" pitchFamily="34" charset="0"/>
                          <a:cs typeface="Arial" panose="020B0604020202020204" pitchFamily="34" charset="0"/>
                        </a:rPr>
                        <a:t>26-Nov-21</a:t>
                      </a:r>
                      <a:endParaRPr lang="en-US" sz="10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a:solidFill>
                            <a:schemeClr val="tx1"/>
                          </a:solidFill>
                          <a:effectLst/>
                          <a:latin typeface="Arial" panose="020B0604020202020204" pitchFamily="34" charset="0"/>
                          <a:cs typeface="Arial" panose="020B0604020202020204" pitchFamily="34" charset="0"/>
                        </a:rPr>
                        <a:t>3-Jan-22</a:t>
                      </a:r>
                      <a:endParaRPr lang="en-US" sz="10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648072">
                <a:tc>
                  <a:txBody>
                    <a:bodyPr/>
                    <a:lstStyle/>
                    <a:p>
                      <a:pPr marL="0" marR="0" algn="ctr">
                        <a:spcBef>
                          <a:spcPts val="0"/>
                        </a:spcBef>
                        <a:spcAft>
                          <a:spcPts val="0"/>
                        </a:spcAft>
                      </a:pPr>
                      <a:r>
                        <a:rPr lang="en-US" sz="1000" b="0">
                          <a:solidFill>
                            <a:schemeClr val="tx1"/>
                          </a:solidFill>
                          <a:effectLst/>
                          <a:latin typeface="Arial" panose="020B0604020202020204" pitchFamily="34" charset="0"/>
                          <a:cs typeface="Arial" panose="020B0604020202020204" pitchFamily="34" charset="0"/>
                        </a:rPr>
                        <a:t>2</a:t>
                      </a:r>
                      <a:endParaRPr lang="en-US" sz="1000" b="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Develop appropriate performance indicator at level </a:t>
                      </a:r>
                      <a:r>
                        <a:rPr lang="en-US" sz="1000" dirty="0" smtClean="0">
                          <a:solidFill>
                            <a:schemeClr val="tx1"/>
                          </a:solidFill>
                          <a:effectLst/>
                          <a:latin typeface="Arial" panose="020B0604020202020204" pitchFamily="34" charset="0"/>
                          <a:cs typeface="Arial" panose="020B0604020202020204" pitchFamily="34" charset="0"/>
                        </a:rPr>
                        <a:t>2 </a:t>
                      </a:r>
                      <a:r>
                        <a:rPr lang="en-US" sz="1000" dirty="0">
                          <a:solidFill>
                            <a:schemeClr val="tx1"/>
                          </a:solidFill>
                          <a:effectLst/>
                          <a:latin typeface="Arial" panose="020B0604020202020204" pitchFamily="34" charset="0"/>
                          <a:cs typeface="Arial" panose="020B0604020202020204" pitchFamily="34" charset="0"/>
                        </a:rPr>
                        <a:t>to monitor active normal vacant posts. Quarterly targets to be determined.  Be able to report at the lowest levels</a:t>
                      </a:r>
                      <a:endPar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Performance indicator at level </a:t>
                      </a:r>
                      <a:r>
                        <a:rPr lang="en-US" sz="1000" dirty="0" smtClean="0">
                          <a:solidFill>
                            <a:schemeClr val="tx1"/>
                          </a:solidFill>
                          <a:effectLst/>
                          <a:latin typeface="Arial" panose="020B0604020202020204" pitchFamily="34" charset="0"/>
                          <a:cs typeface="Arial" panose="020B0604020202020204" pitchFamily="34" charset="0"/>
                        </a:rPr>
                        <a:t>2 </a:t>
                      </a:r>
                      <a:r>
                        <a:rPr lang="en-US" sz="1000" dirty="0">
                          <a:solidFill>
                            <a:schemeClr val="tx1"/>
                          </a:solidFill>
                          <a:effectLst/>
                          <a:latin typeface="Arial" panose="020B0604020202020204" pitchFamily="34" charset="0"/>
                          <a:cs typeface="Arial" panose="020B0604020202020204" pitchFamily="34" charset="0"/>
                        </a:rPr>
                        <a:t>of normal vacant posts. Performance indicator included in quarterly </a:t>
                      </a:r>
                      <a:r>
                        <a:rPr lang="en-US" sz="1000" dirty="0" smtClean="0">
                          <a:solidFill>
                            <a:schemeClr val="tx1"/>
                          </a:solidFill>
                          <a:effectLst/>
                          <a:latin typeface="Arial" panose="020B0604020202020204" pitchFamily="34" charset="0"/>
                          <a:cs typeface="Arial" panose="020B0604020202020204" pitchFamily="34" charset="0"/>
                        </a:rPr>
                        <a:t>report</a:t>
                      </a:r>
                      <a:endPar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a:solidFill>
                            <a:schemeClr val="tx1"/>
                          </a:solidFill>
                          <a:effectLst/>
                          <a:latin typeface="Arial" panose="020B0604020202020204" pitchFamily="34" charset="0"/>
                          <a:cs typeface="Arial" panose="020B0604020202020204" pitchFamily="34" charset="0"/>
                        </a:rPr>
                        <a:t>26-Nov-21</a:t>
                      </a:r>
                      <a:endParaRPr lang="en-US" sz="10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1-Apr-22</a:t>
                      </a:r>
                      <a:endPar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504056">
                <a:tc>
                  <a:txBody>
                    <a:bodyPr/>
                    <a:lstStyle/>
                    <a:p>
                      <a:pPr marL="0" marR="0" algn="ctr">
                        <a:spcBef>
                          <a:spcPts val="0"/>
                        </a:spcBef>
                        <a:spcAft>
                          <a:spcPts val="0"/>
                        </a:spcAft>
                      </a:pPr>
                      <a:r>
                        <a:rPr lang="en-US" sz="1000" b="0">
                          <a:solidFill>
                            <a:schemeClr val="tx1"/>
                          </a:solidFill>
                          <a:effectLst/>
                          <a:latin typeface="Arial" panose="020B0604020202020204" pitchFamily="34" charset="0"/>
                          <a:cs typeface="Arial" panose="020B0604020202020204" pitchFamily="34" charset="0"/>
                        </a:rPr>
                        <a:t>3</a:t>
                      </a:r>
                      <a:endParaRPr lang="en-US" sz="1000" b="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a:solidFill>
                            <a:schemeClr val="tx1"/>
                          </a:solidFill>
                          <a:effectLst/>
                          <a:latin typeface="Arial" panose="020B0604020202020204" pitchFamily="34" charset="0"/>
                          <a:cs typeface="Arial" panose="020B0604020202020204" pitchFamily="34" charset="0"/>
                        </a:rPr>
                        <a:t>Provide centralised reports on the number of normal vacant posts de-activated (and its corresponding rand-value) on an annual basis.</a:t>
                      </a:r>
                      <a:endParaRPr lang="en-US" sz="10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Reports are available for active and de-active posts </a:t>
                      </a:r>
                      <a:r>
                        <a:rPr lang="en-US" sz="1000" dirty="0" smtClean="0">
                          <a:solidFill>
                            <a:schemeClr val="tx1"/>
                          </a:solidFill>
                          <a:effectLst/>
                          <a:latin typeface="Arial" panose="020B0604020202020204" pitchFamily="34" charset="0"/>
                          <a:cs typeface="Arial" panose="020B0604020202020204" pitchFamily="34" charset="0"/>
                        </a:rPr>
                        <a:t>at </a:t>
                      </a:r>
                      <a:r>
                        <a:rPr lang="en-US" sz="1000" dirty="0">
                          <a:solidFill>
                            <a:schemeClr val="tx1"/>
                          </a:solidFill>
                          <a:effectLst/>
                          <a:latin typeface="Arial" panose="020B0604020202020204" pitchFamily="34" charset="0"/>
                          <a:cs typeface="Arial" panose="020B0604020202020204" pitchFamily="34" charset="0"/>
                        </a:rPr>
                        <a:t>unit </a:t>
                      </a:r>
                      <a:r>
                        <a:rPr lang="en-US" sz="1000" dirty="0" smtClean="0">
                          <a:solidFill>
                            <a:schemeClr val="tx1"/>
                          </a:solidFill>
                          <a:effectLst/>
                          <a:latin typeface="Arial" panose="020B0604020202020204" pitchFamily="34" charset="0"/>
                          <a:cs typeface="Arial" panose="020B0604020202020204" pitchFamily="34" charset="0"/>
                        </a:rPr>
                        <a:t>level</a:t>
                      </a:r>
                      <a:endPar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a:solidFill>
                            <a:schemeClr val="tx1"/>
                          </a:solidFill>
                          <a:effectLst/>
                          <a:latin typeface="Arial" panose="020B0604020202020204" pitchFamily="34" charset="0"/>
                          <a:cs typeface="Arial" panose="020B0604020202020204" pitchFamily="34" charset="0"/>
                        </a:rPr>
                        <a:t>26-Nov-21</a:t>
                      </a:r>
                      <a:endParaRPr lang="en-US" sz="10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1-Apr-22</a:t>
                      </a:r>
                      <a:endPar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60040">
                <a:tc>
                  <a:txBody>
                    <a:bodyPr/>
                    <a:lstStyle/>
                    <a:p>
                      <a:pPr marL="0" marR="0" algn="ctr">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4</a:t>
                      </a:r>
                      <a:endParaRPr lang="en-US" sz="1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a:solidFill>
                            <a:schemeClr val="tx1"/>
                          </a:solidFill>
                          <a:effectLst/>
                          <a:latin typeface="Arial" panose="020B0604020202020204" pitchFamily="34" charset="0"/>
                          <a:cs typeface="Arial" panose="020B0604020202020204" pitchFamily="34" charset="0"/>
                        </a:rPr>
                        <a:t>Monitor and control posts</a:t>
                      </a:r>
                      <a:endParaRPr lang="en-US" sz="10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Issue affirmative instruction to clear defunct and expired project </a:t>
                      </a:r>
                      <a:r>
                        <a:rPr lang="en-US" sz="1000" dirty="0" smtClean="0">
                          <a:solidFill>
                            <a:schemeClr val="tx1"/>
                          </a:solidFill>
                          <a:effectLst/>
                          <a:latin typeface="Arial" panose="020B0604020202020204" pitchFamily="34" charset="0"/>
                          <a:cs typeface="Arial" panose="020B0604020202020204" pitchFamily="34" charset="0"/>
                        </a:rPr>
                        <a:t>posts</a:t>
                      </a:r>
                      <a:r>
                        <a:rPr lang="en-US" sz="1000" baseline="0" dirty="0" smtClean="0">
                          <a:solidFill>
                            <a:schemeClr val="tx1"/>
                          </a:solidFill>
                          <a:effectLst/>
                          <a:latin typeface="Arial" panose="020B0604020202020204" pitchFamily="34" charset="0"/>
                          <a:cs typeface="Arial" panose="020B0604020202020204" pitchFamily="34" charset="0"/>
                        </a:rPr>
                        <a:t>.  Issue additional instruction to improve the management of the approved normal post structure</a:t>
                      </a:r>
                      <a:endParaRPr lang="en-US" sz="1000" dirty="0" smtClean="0">
                        <a:solidFill>
                          <a:schemeClr val="tx1"/>
                        </a:solidFill>
                        <a:effectLst/>
                        <a:latin typeface="Arial" panose="020B0604020202020204" pitchFamily="34" charset="0"/>
                        <a:cs typeface="Arial" panose="020B0604020202020204" pitchFamily="34" charset="0"/>
                      </a:endParaRPr>
                    </a:p>
                  </a:txBody>
                  <a:tcPr marL="49020" marR="490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a:solidFill>
                            <a:schemeClr val="tx1"/>
                          </a:solidFill>
                          <a:effectLst/>
                          <a:latin typeface="Arial" panose="020B0604020202020204" pitchFamily="34" charset="0"/>
                          <a:cs typeface="Arial" panose="020B0604020202020204" pitchFamily="34" charset="0"/>
                        </a:rPr>
                        <a:t>3-Jan-22</a:t>
                      </a:r>
                      <a:endParaRPr lang="en-US" sz="10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1-Apr-22</a:t>
                      </a:r>
                      <a:endPar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9" name="Title 1"/>
          <p:cNvSpPr txBox="1">
            <a:spLocks/>
          </p:cNvSpPr>
          <p:nvPr/>
        </p:nvSpPr>
        <p:spPr>
          <a:xfrm>
            <a:off x="2555874" y="188914"/>
            <a:ext cx="4176366" cy="759610"/>
          </a:xfrm>
          <a:prstGeom prst="rect">
            <a:avLst/>
          </a:prstGeom>
        </p:spPr>
        <p:txBody>
          <a:bodyPr vert="horz" lIns="91440" tIns="45720" rIns="91440" bIns="45720" rtlCol="0" anchor="t" anchorCtr="0">
            <a:noAutofit/>
          </a:bodyPr>
          <a:lstStyle>
            <a:lvl1pPr algn="ctr" defTabSz="685800" rtl="0" eaLnBrk="1" latinLnBrk="0" hangingPunct="1">
              <a:lnSpc>
                <a:spcPct val="90000"/>
              </a:lnSpc>
              <a:spcBef>
                <a:spcPct val="0"/>
              </a:spcBef>
              <a:buNone/>
              <a:defRPr sz="4500" kern="1200">
                <a:solidFill>
                  <a:schemeClr val="tx1"/>
                </a:solidFill>
                <a:latin typeface="Arial" panose="020B0604020202020204" pitchFamily="34" charset="0"/>
                <a:ea typeface="+mj-ea"/>
                <a:cs typeface="Arial" panose="020B0604020202020204" pitchFamily="34" charset="0"/>
              </a:defRPr>
            </a:lvl1pPr>
          </a:lstStyle>
          <a:p>
            <a:pPr algn="l"/>
            <a:r>
              <a:rPr lang="en-US" sz="2200" b="1" dirty="0" smtClean="0"/>
              <a:t>HR ACTION PLAN (1/5)</a:t>
            </a:r>
            <a:endParaRPr lang="en-US" sz="2200" b="1" dirty="0"/>
          </a:p>
        </p:txBody>
      </p:sp>
    </p:spTree>
    <p:extLst>
      <p:ext uri="{BB962C8B-B14F-4D97-AF65-F5344CB8AC3E}">
        <p14:creationId xmlns:p14="http://schemas.microsoft.com/office/powerpoint/2010/main" val="15360753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AFAD6B-EAA6-4E32-8457-EC70C1F101DE}" type="datetime1">
              <a:rPr lang="en-US" smtClean="0"/>
              <a:t>11/23/2021</a:t>
            </a:fld>
            <a:endParaRPr lang="en-US" dirty="0"/>
          </a:p>
        </p:txBody>
      </p:sp>
      <p:sp>
        <p:nvSpPr>
          <p:cNvPr id="3" name="Slide Number Placeholder 2"/>
          <p:cNvSpPr>
            <a:spLocks noGrp="1"/>
          </p:cNvSpPr>
          <p:nvPr>
            <p:ph type="sldNum" sz="quarter" idx="12"/>
          </p:nvPr>
        </p:nvSpPr>
        <p:spPr/>
        <p:txBody>
          <a:bodyPr/>
          <a:lstStyle/>
          <a:p>
            <a:fld id="{3AD4535C-F2DE-4C88-B214-A532D91C3145}" type="slidenum">
              <a:rPr lang="en-US" smtClean="0"/>
              <a:pPr/>
              <a:t>11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55563993"/>
              </p:ext>
            </p:extLst>
          </p:nvPr>
        </p:nvGraphicFramePr>
        <p:xfrm>
          <a:off x="611189" y="1530210"/>
          <a:ext cx="7846631" cy="3499559"/>
        </p:xfrm>
        <a:graphic>
          <a:graphicData uri="http://schemas.openxmlformats.org/drawingml/2006/table">
            <a:tbl>
              <a:tblPr firstRow="1" firstCol="1" bandRow="1">
                <a:tableStyleId>{5C22544A-7EE6-4342-B048-85BDC9FD1C3A}</a:tableStyleId>
              </a:tblPr>
              <a:tblGrid>
                <a:gridCol w="648443">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160240">
                  <a:extLst>
                    <a:ext uri="{9D8B030D-6E8A-4147-A177-3AD203B41FA5}">
                      <a16:colId xmlns:a16="http://schemas.microsoft.com/office/drawing/2014/main" val="20002"/>
                    </a:ext>
                  </a:extLst>
                </a:gridCol>
                <a:gridCol w="1036941">
                  <a:extLst>
                    <a:ext uri="{9D8B030D-6E8A-4147-A177-3AD203B41FA5}">
                      <a16:colId xmlns:a16="http://schemas.microsoft.com/office/drawing/2014/main" val="20003"/>
                    </a:ext>
                  </a:extLst>
                </a:gridCol>
                <a:gridCol w="1264703">
                  <a:extLst>
                    <a:ext uri="{9D8B030D-6E8A-4147-A177-3AD203B41FA5}">
                      <a16:colId xmlns:a16="http://schemas.microsoft.com/office/drawing/2014/main" val="20004"/>
                    </a:ext>
                  </a:extLst>
                </a:gridCol>
              </a:tblGrid>
              <a:tr h="173131">
                <a:tc gridSpan="5">
                  <a:txBody>
                    <a:bodyPr/>
                    <a:lstStyle/>
                    <a:p>
                      <a:pPr marL="0" marR="0" algn="l">
                        <a:spcBef>
                          <a:spcPts val="0"/>
                        </a:spcBef>
                        <a:spcAft>
                          <a:spcPts val="0"/>
                        </a:spcAft>
                      </a:pPr>
                      <a:r>
                        <a:rPr lang="en-US" sz="1200" dirty="0" smtClean="0">
                          <a:solidFill>
                            <a:schemeClr val="tx1"/>
                          </a:solidFill>
                          <a:effectLst/>
                          <a:latin typeface="Arial" panose="020B0604020202020204" pitchFamily="34" charset="0"/>
                          <a:cs typeface="Arial" panose="020B0604020202020204" pitchFamily="34" charset="0"/>
                        </a:rPr>
                        <a:t>Objective 2:  </a:t>
                      </a:r>
                      <a:r>
                        <a:rPr lang="en-US" sz="1200" dirty="0">
                          <a:solidFill>
                            <a:schemeClr val="tx1"/>
                          </a:solidFill>
                          <a:effectLst/>
                          <a:latin typeface="Arial" panose="020B0604020202020204" pitchFamily="34" charset="0"/>
                          <a:cs typeface="Arial" panose="020B0604020202020204" pitchFamily="34" charset="0"/>
                        </a:rPr>
                        <a:t>Annual Average HR Strength that do not exceed 73 000</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marL="62327" marR="623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91045">
                <a:tc>
                  <a:txBody>
                    <a:bodyPr/>
                    <a:lstStyle/>
                    <a:p>
                      <a:pPr marL="0" marR="0" algn="ctr">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1</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Create a baseline per Budget Holder to remain within the 73,000 planned annual HR strength.</a:t>
                      </a:r>
                      <a:endPar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Baselines provided to Budget Holders.</a:t>
                      </a:r>
                      <a:endPar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8-Jun-21</a:t>
                      </a:r>
                      <a:endPar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3-Jan-22</a:t>
                      </a:r>
                      <a:endPar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73131">
                <a:tc gridSpan="5">
                  <a:txBody>
                    <a:bodyPr/>
                    <a:lstStyle/>
                    <a:p>
                      <a:pPr marL="0" marR="0" algn="l">
                        <a:spcBef>
                          <a:spcPts val="0"/>
                        </a:spcBef>
                        <a:spcAft>
                          <a:spcPts val="0"/>
                        </a:spcAft>
                      </a:pPr>
                      <a:r>
                        <a:rPr lang="en-US" sz="1200" dirty="0" smtClean="0">
                          <a:solidFill>
                            <a:schemeClr val="tx1"/>
                          </a:solidFill>
                          <a:effectLst/>
                          <a:latin typeface="Arial" panose="020B0604020202020204" pitchFamily="34" charset="0"/>
                          <a:cs typeface="Arial" panose="020B0604020202020204" pitchFamily="34" charset="0"/>
                        </a:rPr>
                        <a:t>Objective 3:  </a:t>
                      </a:r>
                      <a:r>
                        <a:rPr lang="en-US" sz="1200" dirty="0">
                          <a:solidFill>
                            <a:schemeClr val="tx1"/>
                          </a:solidFill>
                          <a:effectLst/>
                          <a:latin typeface="Arial" panose="020B0604020202020204" pitchFamily="34" charset="0"/>
                          <a:cs typeface="Arial" panose="020B0604020202020204" pitchFamily="34" charset="0"/>
                        </a:rPr>
                        <a:t>Reserve </a:t>
                      </a:r>
                      <a:r>
                        <a:rPr lang="en-US" sz="1200" dirty="0" err="1">
                          <a:solidFill>
                            <a:schemeClr val="tx1"/>
                          </a:solidFill>
                          <a:effectLst/>
                          <a:latin typeface="Arial" panose="020B0604020202020204" pitchFamily="34" charset="0"/>
                          <a:cs typeface="Arial" panose="020B0604020202020204" pitchFamily="34" charset="0"/>
                        </a:rPr>
                        <a:t>mandays</a:t>
                      </a:r>
                      <a:r>
                        <a:rPr lang="en-US" sz="1200" dirty="0">
                          <a:solidFill>
                            <a:schemeClr val="tx1"/>
                          </a:solidFill>
                          <a:effectLst/>
                          <a:latin typeface="Arial" panose="020B0604020202020204" pitchFamily="34" charset="0"/>
                          <a:cs typeface="Arial" panose="020B0604020202020204" pitchFamily="34" charset="0"/>
                        </a:rPr>
                        <a:t> reduced to 1,99,259 (R500 million reduction in </a:t>
                      </a:r>
                      <a:r>
                        <a:rPr lang="en-US" sz="1200" dirty="0" smtClean="0">
                          <a:solidFill>
                            <a:schemeClr val="tx1"/>
                          </a:solidFill>
                          <a:effectLst/>
                          <a:latin typeface="Arial" panose="020B0604020202020204" pitchFamily="34" charset="0"/>
                          <a:cs typeface="Arial" panose="020B0604020202020204" pitchFamily="34" charset="0"/>
                        </a:rPr>
                        <a:t>Wages</a:t>
                      </a:r>
                      <a:r>
                        <a:rPr lang="en-US" sz="1200" dirty="0">
                          <a:solidFill>
                            <a:schemeClr val="tx1"/>
                          </a:solidFill>
                          <a:effectLst/>
                          <a:latin typeface="Arial" panose="020B0604020202020204" pitchFamily="34" charset="0"/>
                          <a:cs typeface="Arial" panose="020B0604020202020204" pitchFamily="34" charset="0"/>
                        </a:rPr>
                        <a:t>)</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marL="62327" marR="623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37200">
                <a:tc>
                  <a:txBody>
                    <a:bodyPr/>
                    <a:lstStyle/>
                    <a:p>
                      <a:pPr marL="0" marR="0" algn="ctr">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1</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Provide a baseline per Budget Holder to reduce the Reserve </a:t>
                      </a:r>
                      <a:r>
                        <a:rPr lang="en-US" sz="1000" dirty="0" err="1">
                          <a:solidFill>
                            <a:schemeClr val="tx1"/>
                          </a:solidFill>
                          <a:effectLst/>
                          <a:latin typeface="Arial" panose="020B0604020202020204" pitchFamily="34" charset="0"/>
                          <a:cs typeface="Arial" panose="020B0604020202020204" pitchFamily="34" charset="0"/>
                        </a:rPr>
                        <a:t>mandays</a:t>
                      </a:r>
                      <a:r>
                        <a:rPr lang="en-US" sz="1000" dirty="0">
                          <a:solidFill>
                            <a:schemeClr val="tx1"/>
                          </a:solidFill>
                          <a:effectLst/>
                          <a:latin typeface="Arial" panose="020B0604020202020204" pitchFamily="34" charset="0"/>
                          <a:cs typeface="Arial" panose="020B0604020202020204" pitchFamily="34" charset="0"/>
                        </a:rPr>
                        <a:t> to 1,99,259, which will result in R500 million reduction in wages.</a:t>
                      </a:r>
                      <a:endPar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Allocated reserve force baselines within reserve force </a:t>
                      </a:r>
                      <a:r>
                        <a:rPr lang="en-US" sz="1000" dirty="0" err="1">
                          <a:solidFill>
                            <a:schemeClr val="tx1"/>
                          </a:solidFill>
                          <a:effectLst/>
                          <a:latin typeface="Arial" panose="020B0604020202020204" pitchFamily="34" charset="0"/>
                          <a:cs typeface="Arial" panose="020B0604020202020204" pitchFamily="34" charset="0"/>
                        </a:rPr>
                        <a:t>manday</a:t>
                      </a:r>
                      <a:r>
                        <a:rPr lang="en-US" sz="1000" dirty="0">
                          <a:solidFill>
                            <a:schemeClr val="tx1"/>
                          </a:solidFill>
                          <a:effectLst/>
                          <a:latin typeface="Arial" panose="020B0604020202020204" pitchFamily="34" charset="0"/>
                          <a:cs typeface="Arial" panose="020B0604020202020204" pitchFamily="34" charset="0"/>
                        </a:rPr>
                        <a:t> and wage threshold to Budget Holders.</a:t>
                      </a:r>
                      <a:endPar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27-May-21</a:t>
                      </a:r>
                      <a:endPar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a:solidFill>
                            <a:schemeClr val="tx1"/>
                          </a:solidFill>
                          <a:effectLst/>
                          <a:latin typeface="Arial" panose="020B0604020202020204" pitchFamily="34" charset="0"/>
                          <a:cs typeface="Arial" panose="020B0604020202020204" pitchFamily="34" charset="0"/>
                        </a:rPr>
                        <a:t>1-Apr-22</a:t>
                      </a:r>
                      <a:endParaRPr lang="en-US" sz="11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04056">
                <a:tc>
                  <a:txBody>
                    <a:bodyPr/>
                    <a:lstStyle/>
                    <a:p>
                      <a:pPr marL="0" marR="0" algn="ctr">
                        <a:spcBef>
                          <a:spcPts val="0"/>
                        </a:spcBef>
                        <a:spcAft>
                          <a:spcPts val="0"/>
                        </a:spcAft>
                      </a:pPr>
                      <a:r>
                        <a:rPr lang="en-US" sz="1000" b="0">
                          <a:solidFill>
                            <a:schemeClr val="tx1"/>
                          </a:solidFill>
                          <a:effectLst/>
                          <a:latin typeface="Arial" panose="020B0604020202020204" pitchFamily="34" charset="0"/>
                          <a:cs typeface="Arial" panose="020B0604020202020204" pitchFamily="34" charset="0"/>
                        </a:rPr>
                        <a:t>2</a:t>
                      </a:r>
                      <a:endParaRPr lang="en-US" sz="1100" b="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dirty="0" err="1">
                          <a:solidFill>
                            <a:schemeClr val="tx1"/>
                          </a:solidFill>
                          <a:effectLst/>
                          <a:latin typeface="Arial" panose="020B0604020202020204" pitchFamily="34" charset="0"/>
                          <a:cs typeface="Arial" panose="020B0604020202020204" pitchFamily="34" charset="0"/>
                        </a:rPr>
                        <a:t>Reprioritise</a:t>
                      </a:r>
                      <a:r>
                        <a:rPr lang="en-US" sz="1000" dirty="0">
                          <a:solidFill>
                            <a:schemeClr val="tx1"/>
                          </a:solidFill>
                          <a:effectLst/>
                          <a:latin typeface="Arial" panose="020B0604020202020204" pitchFamily="34" charset="0"/>
                          <a:cs typeface="Arial" panose="020B0604020202020204" pitchFamily="34" charset="0"/>
                        </a:rPr>
                        <a:t> Reserve </a:t>
                      </a:r>
                      <a:r>
                        <a:rPr lang="en-US" sz="1000" dirty="0" err="1">
                          <a:solidFill>
                            <a:schemeClr val="tx1"/>
                          </a:solidFill>
                          <a:effectLst/>
                          <a:latin typeface="Arial" panose="020B0604020202020204" pitchFamily="34" charset="0"/>
                          <a:cs typeface="Arial" panose="020B0604020202020204" pitchFamily="34" charset="0"/>
                        </a:rPr>
                        <a:t>mandays</a:t>
                      </a:r>
                      <a:r>
                        <a:rPr lang="en-US" sz="1000" dirty="0">
                          <a:solidFill>
                            <a:schemeClr val="tx1"/>
                          </a:solidFill>
                          <a:effectLst/>
                          <a:latin typeface="Arial" panose="020B0604020202020204" pitchFamily="34" charset="0"/>
                          <a:cs typeface="Arial" panose="020B0604020202020204" pitchFamily="34" charset="0"/>
                        </a:rPr>
                        <a:t> and wages to allocated reserve force </a:t>
                      </a:r>
                      <a:r>
                        <a:rPr lang="en-US" sz="1000" dirty="0" err="1" smtClean="0">
                          <a:solidFill>
                            <a:schemeClr val="tx1"/>
                          </a:solidFill>
                          <a:effectLst/>
                          <a:latin typeface="Arial" panose="020B0604020202020204" pitchFamily="34" charset="0"/>
                          <a:cs typeface="Arial" panose="020B0604020202020204" pitchFamily="34" charset="0"/>
                        </a:rPr>
                        <a:t>mandays</a:t>
                      </a:r>
                      <a:r>
                        <a:rPr lang="en-US" sz="1000" dirty="0" smtClean="0">
                          <a:solidFill>
                            <a:schemeClr val="tx1"/>
                          </a:solidFill>
                          <a:effectLst/>
                          <a:latin typeface="Arial" panose="020B0604020202020204" pitchFamily="34" charset="0"/>
                          <a:cs typeface="Arial" panose="020B0604020202020204" pitchFamily="34" charset="0"/>
                        </a:rPr>
                        <a:t> </a:t>
                      </a:r>
                      <a:r>
                        <a:rPr lang="en-US" sz="1000" dirty="0">
                          <a:solidFill>
                            <a:schemeClr val="tx1"/>
                          </a:solidFill>
                          <a:effectLst/>
                          <a:latin typeface="Arial" panose="020B0604020202020204" pitchFamily="34" charset="0"/>
                          <a:cs typeface="Arial" panose="020B0604020202020204" pitchFamily="34" charset="0"/>
                        </a:rPr>
                        <a:t>and wages threshold</a:t>
                      </a:r>
                      <a:endPar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Adjusted FY2022/23 and 2023 MTEF HR Plan reflects the </a:t>
                      </a:r>
                      <a:r>
                        <a:rPr lang="en-US" sz="1000" dirty="0" err="1">
                          <a:solidFill>
                            <a:schemeClr val="tx1"/>
                          </a:solidFill>
                          <a:effectLst/>
                          <a:latin typeface="Arial" panose="020B0604020202020204" pitchFamily="34" charset="0"/>
                          <a:cs typeface="Arial" panose="020B0604020202020204" pitchFamily="34" charset="0"/>
                        </a:rPr>
                        <a:t>mandays</a:t>
                      </a:r>
                      <a:r>
                        <a:rPr lang="en-US" sz="1000" dirty="0">
                          <a:solidFill>
                            <a:schemeClr val="tx1"/>
                          </a:solidFill>
                          <a:effectLst/>
                          <a:latin typeface="Arial" panose="020B0604020202020204" pitchFamily="34" charset="0"/>
                          <a:cs typeface="Arial" panose="020B0604020202020204" pitchFamily="34" charset="0"/>
                        </a:rPr>
                        <a:t> and wages within allocated threshold</a:t>
                      </a:r>
                      <a:endPar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8-Nov-21</a:t>
                      </a:r>
                      <a:endPar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a:solidFill>
                            <a:schemeClr val="tx1"/>
                          </a:solidFill>
                          <a:effectLst/>
                          <a:latin typeface="Arial" panose="020B0604020202020204" pitchFamily="34" charset="0"/>
                          <a:cs typeface="Arial" panose="020B0604020202020204" pitchFamily="34" charset="0"/>
                        </a:rPr>
                        <a:t>4-Feb-22</a:t>
                      </a:r>
                      <a:endParaRPr lang="en-US" sz="11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761777">
                <a:tc>
                  <a:txBody>
                    <a:bodyPr/>
                    <a:lstStyle/>
                    <a:p>
                      <a:pPr marL="0" marR="0" algn="ctr">
                        <a:spcBef>
                          <a:spcPts val="0"/>
                        </a:spcBef>
                        <a:spcAft>
                          <a:spcPts val="0"/>
                        </a:spcAft>
                      </a:pPr>
                      <a:r>
                        <a:rPr lang="en-US" sz="1000" b="0">
                          <a:solidFill>
                            <a:schemeClr val="tx1"/>
                          </a:solidFill>
                          <a:effectLst/>
                          <a:latin typeface="Arial" panose="020B0604020202020204" pitchFamily="34" charset="0"/>
                          <a:cs typeface="Arial" panose="020B0604020202020204" pitchFamily="34" charset="0"/>
                        </a:rPr>
                        <a:t>3</a:t>
                      </a:r>
                      <a:endParaRPr lang="en-US" sz="1100" b="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Determine if requirement </a:t>
                      </a:r>
                      <a:r>
                        <a:rPr lang="en-US" sz="1000" dirty="0" smtClean="0">
                          <a:solidFill>
                            <a:schemeClr val="tx1"/>
                          </a:solidFill>
                          <a:effectLst/>
                          <a:latin typeface="Arial" panose="020B0604020202020204" pitchFamily="34" charset="0"/>
                          <a:cs typeface="Arial" panose="020B0604020202020204" pitchFamily="34" charset="0"/>
                        </a:rPr>
                        <a:t>exist </a:t>
                      </a:r>
                      <a:r>
                        <a:rPr lang="en-US" sz="1000" dirty="0">
                          <a:solidFill>
                            <a:schemeClr val="tx1"/>
                          </a:solidFill>
                          <a:effectLst/>
                          <a:latin typeface="Arial" panose="020B0604020202020204" pitchFamily="34" charset="0"/>
                          <a:cs typeface="Arial" panose="020B0604020202020204" pitchFamily="34" charset="0"/>
                        </a:rPr>
                        <a:t>for changes to policy ito utilisation of Reserves. (Service types and </a:t>
                      </a:r>
                      <a:r>
                        <a:rPr lang="en-US" sz="1000" dirty="0" err="1">
                          <a:solidFill>
                            <a:schemeClr val="tx1"/>
                          </a:solidFill>
                          <a:effectLst/>
                          <a:latin typeface="Arial" panose="020B0604020202020204" pitchFamily="34" charset="0"/>
                          <a:cs typeface="Arial" panose="020B0604020202020204" pitchFamily="34" charset="0"/>
                        </a:rPr>
                        <a:t>utlisation</a:t>
                      </a:r>
                      <a:r>
                        <a:rPr lang="en-US" sz="1000" dirty="0">
                          <a:solidFill>
                            <a:schemeClr val="tx1"/>
                          </a:solidFill>
                          <a:effectLst/>
                          <a:latin typeface="Arial" panose="020B0604020202020204" pitchFamily="34" charset="0"/>
                          <a:cs typeface="Arial" panose="020B0604020202020204" pitchFamily="34" charset="0"/>
                        </a:rPr>
                        <a:t> across Services)</a:t>
                      </a:r>
                      <a:endPar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Issue instructions to Services in order to achieve accuracy of data integrity </a:t>
                      </a:r>
                      <a:r>
                        <a:rPr lang="en-US" sz="1000" dirty="0" err="1">
                          <a:solidFill>
                            <a:schemeClr val="tx1"/>
                          </a:solidFill>
                          <a:effectLst/>
                          <a:latin typeface="Arial" panose="020B0604020202020204" pitchFamily="34" charset="0"/>
                          <a:cs typeface="Arial" panose="020B0604020202020204" pitchFamily="34" charset="0"/>
                        </a:rPr>
                        <a:t>iro</a:t>
                      </a:r>
                      <a:r>
                        <a:rPr lang="en-US" sz="1000" dirty="0">
                          <a:solidFill>
                            <a:schemeClr val="tx1"/>
                          </a:solidFill>
                          <a:effectLst/>
                          <a:latin typeface="Arial" panose="020B0604020202020204" pitchFamily="34" charset="0"/>
                          <a:cs typeface="Arial" panose="020B0604020202020204" pitchFamily="34" charset="0"/>
                        </a:rPr>
                        <a:t> service types</a:t>
                      </a:r>
                      <a:endPar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26-Nov-21</a:t>
                      </a:r>
                      <a:endPar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1-Apr-22</a:t>
                      </a:r>
                      <a:endPar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761777">
                <a:tc>
                  <a:txBody>
                    <a:bodyPr/>
                    <a:lstStyle/>
                    <a:p>
                      <a:pPr marL="0" marR="0" algn="ctr">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4</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0811" marR="608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Issue guidelines on the translation of Reserves to Regulars (not HR appointment criteria, but the conditions that must exist for such a translation to occur)</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0811" marR="608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Number of Reserves translated aligned to intent.</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0811" marR="608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26-Nov-21</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0811" marR="608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1-Apr-22</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0811" marR="608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647083416"/>
              </p:ext>
            </p:extLst>
          </p:nvPr>
        </p:nvGraphicFramePr>
        <p:xfrm>
          <a:off x="611188" y="1069653"/>
          <a:ext cx="7846632" cy="457200"/>
        </p:xfrm>
        <a:graphic>
          <a:graphicData uri="http://schemas.openxmlformats.org/drawingml/2006/table">
            <a:tbl>
              <a:tblPr firstRow="1" firstCol="1" bandRow="1">
                <a:tableStyleId>{5C22544A-7EE6-4342-B048-85BDC9FD1C3A}</a:tableStyleId>
              </a:tblPr>
              <a:tblGrid>
                <a:gridCol w="648444">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137104">
                  <a:extLst>
                    <a:ext uri="{9D8B030D-6E8A-4147-A177-3AD203B41FA5}">
                      <a16:colId xmlns:a16="http://schemas.microsoft.com/office/drawing/2014/main" val="20002"/>
                    </a:ext>
                  </a:extLst>
                </a:gridCol>
                <a:gridCol w="1162390">
                  <a:extLst>
                    <a:ext uri="{9D8B030D-6E8A-4147-A177-3AD203B41FA5}">
                      <a16:colId xmlns:a16="http://schemas.microsoft.com/office/drawing/2014/main" val="20003"/>
                    </a:ext>
                  </a:extLst>
                </a:gridCol>
                <a:gridCol w="1162390">
                  <a:extLst>
                    <a:ext uri="{9D8B030D-6E8A-4147-A177-3AD203B41FA5}">
                      <a16:colId xmlns:a16="http://schemas.microsoft.com/office/drawing/2014/main" val="20004"/>
                    </a:ext>
                  </a:extLst>
                </a:gridCol>
              </a:tblGrid>
              <a:tr h="272785">
                <a:tc rowSpan="2">
                  <a:txBody>
                    <a:bodyPr/>
                    <a:lstStyle/>
                    <a:p>
                      <a:pPr marL="0" marR="0" algn="l">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Ser </a:t>
                      </a:r>
                      <a:r>
                        <a:rPr lang="en-US" sz="1000" dirty="0" err="1">
                          <a:solidFill>
                            <a:schemeClr val="tx1"/>
                          </a:solidFill>
                          <a:effectLst/>
                          <a:latin typeface="Arial" panose="020B0604020202020204" pitchFamily="34" charset="0"/>
                          <a:cs typeface="Arial" panose="020B0604020202020204" pitchFamily="34" charset="0"/>
                        </a:rPr>
                        <a:t>Nr</a:t>
                      </a:r>
                      <a:endParaRPr lang="en-US" sz="1000" dirty="0">
                        <a:solidFill>
                          <a:schemeClr val="tx1"/>
                        </a:solidFill>
                        <a:effectLst/>
                        <a:latin typeface="Arial" panose="020B0604020202020204" pitchFamily="34" charset="0"/>
                        <a:cs typeface="Arial" panose="020B0604020202020204" pitchFamily="34" charset="0"/>
                      </a:endParaRPr>
                    </a:p>
                    <a:p>
                      <a:pPr marL="0" marR="0" algn="ctr">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 </a:t>
                      </a:r>
                      <a:endPar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Activity</a:t>
                      </a:r>
                      <a:endPar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Measurement of </a:t>
                      </a:r>
                      <a:r>
                        <a:rPr lang="en-US" sz="1000" dirty="0" smtClean="0">
                          <a:solidFill>
                            <a:schemeClr val="tx1"/>
                          </a:solidFill>
                          <a:effectLst/>
                          <a:latin typeface="Arial" panose="020B0604020202020204" pitchFamily="34" charset="0"/>
                          <a:cs typeface="Arial" panose="020B0604020202020204" pitchFamily="34" charset="0"/>
                        </a:rPr>
                        <a:t>Task Completion</a:t>
                      </a:r>
                      <a:endPar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000">
                          <a:solidFill>
                            <a:schemeClr val="tx1"/>
                          </a:solidFill>
                          <a:effectLst/>
                          <a:latin typeface="Arial" panose="020B0604020202020204" pitchFamily="34" charset="0"/>
                          <a:cs typeface="Arial" panose="020B0604020202020204" pitchFamily="34" charset="0"/>
                        </a:rPr>
                        <a:t>Date completed</a:t>
                      </a:r>
                      <a:endParaRPr lang="en-US" sz="10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Date to be implemented</a:t>
                      </a:r>
                      <a:endPar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29357">
                <a:tc vMerge="1">
                  <a:txBody>
                    <a:bodyPr/>
                    <a:lstStyle/>
                    <a:p>
                      <a:endParaRPr lang="en-US"/>
                    </a:p>
                  </a:txBody>
                  <a:tcPr/>
                </a:tc>
                <a:tc>
                  <a:txBody>
                    <a:bodyPr/>
                    <a:lstStyle/>
                    <a:p>
                      <a:pPr marL="0" marR="0" algn="ctr">
                        <a:spcBef>
                          <a:spcPts val="0"/>
                        </a:spcBef>
                        <a:spcAft>
                          <a:spcPts val="0"/>
                        </a:spcAft>
                      </a:pPr>
                      <a:r>
                        <a:rPr lang="en-US" sz="1000" b="1" dirty="0">
                          <a:solidFill>
                            <a:schemeClr val="tx1"/>
                          </a:solidFill>
                          <a:effectLst/>
                          <a:latin typeface="Arial" panose="020B0604020202020204" pitchFamily="34" charset="0"/>
                          <a:cs typeface="Arial" panose="020B0604020202020204" pitchFamily="34" charset="0"/>
                        </a:rPr>
                        <a:t>a </a:t>
                      </a:r>
                      <a:endParaRPr lang="en-US" sz="1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000" b="1" dirty="0" smtClean="0">
                          <a:solidFill>
                            <a:schemeClr val="tx1"/>
                          </a:solidFill>
                          <a:effectLst/>
                          <a:latin typeface="Arial" panose="020B0604020202020204" pitchFamily="34" charset="0"/>
                          <a:ea typeface="+mn-ea"/>
                          <a:cs typeface="Arial" panose="020B0604020202020204" pitchFamily="34" charset="0"/>
                        </a:rPr>
                        <a:t>b</a:t>
                      </a:r>
                      <a:endParaRPr lang="en-US" sz="1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000" b="1" dirty="0" smtClean="0">
                          <a:solidFill>
                            <a:schemeClr val="tx1"/>
                          </a:solidFill>
                          <a:effectLst/>
                          <a:latin typeface="Arial" panose="020B0604020202020204" pitchFamily="34" charset="0"/>
                          <a:cs typeface="Arial" panose="020B0604020202020204" pitchFamily="34" charset="0"/>
                        </a:rPr>
                        <a:t>c </a:t>
                      </a:r>
                      <a:endParaRPr lang="en-US" sz="1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000" b="1"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d</a:t>
                      </a:r>
                      <a:endParaRPr lang="en-US" sz="1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7" name="Title 1"/>
          <p:cNvSpPr txBox="1">
            <a:spLocks/>
          </p:cNvSpPr>
          <p:nvPr/>
        </p:nvSpPr>
        <p:spPr>
          <a:xfrm>
            <a:off x="2555874" y="188914"/>
            <a:ext cx="4032349" cy="759610"/>
          </a:xfrm>
          <a:prstGeom prst="rect">
            <a:avLst/>
          </a:prstGeom>
        </p:spPr>
        <p:txBody>
          <a:bodyPr vert="horz" lIns="91440" tIns="45720" rIns="91440" bIns="45720" rtlCol="0" anchor="t" anchorCtr="0">
            <a:noAutofit/>
          </a:bodyPr>
          <a:lstStyle>
            <a:lvl1pPr algn="ctr" defTabSz="685800" rtl="0" eaLnBrk="1" latinLnBrk="0" hangingPunct="1">
              <a:lnSpc>
                <a:spcPct val="90000"/>
              </a:lnSpc>
              <a:spcBef>
                <a:spcPct val="0"/>
              </a:spcBef>
              <a:buNone/>
              <a:defRPr sz="4500" kern="1200">
                <a:solidFill>
                  <a:schemeClr val="tx1"/>
                </a:solidFill>
                <a:latin typeface="Arial" panose="020B0604020202020204" pitchFamily="34" charset="0"/>
                <a:ea typeface="+mj-ea"/>
                <a:cs typeface="Arial" panose="020B0604020202020204" pitchFamily="34" charset="0"/>
              </a:defRPr>
            </a:lvl1pPr>
          </a:lstStyle>
          <a:p>
            <a:pPr algn="l"/>
            <a:r>
              <a:rPr lang="en-US" sz="2200" b="1" dirty="0" smtClean="0"/>
              <a:t>HR ACTION PLAN (2/5)</a:t>
            </a:r>
            <a:endParaRPr lang="en-US" sz="2200" b="1" dirty="0"/>
          </a:p>
        </p:txBody>
      </p:sp>
    </p:spTree>
    <p:extLst>
      <p:ext uri="{BB962C8B-B14F-4D97-AF65-F5344CB8AC3E}">
        <p14:creationId xmlns:p14="http://schemas.microsoft.com/office/powerpoint/2010/main" val="21904867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F67E3D-3523-47E8-85B1-3622992C0F3F}" type="datetime1">
              <a:rPr lang="en-US" smtClean="0"/>
              <a:t>11/23/2021</a:t>
            </a:fld>
            <a:endParaRPr lang="en-US" dirty="0"/>
          </a:p>
        </p:txBody>
      </p:sp>
      <p:sp>
        <p:nvSpPr>
          <p:cNvPr id="3" name="Slide Number Placeholder 2"/>
          <p:cNvSpPr>
            <a:spLocks noGrp="1"/>
          </p:cNvSpPr>
          <p:nvPr>
            <p:ph type="sldNum" sz="quarter" idx="12"/>
          </p:nvPr>
        </p:nvSpPr>
        <p:spPr/>
        <p:txBody>
          <a:bodyPr/>
          <a:lstStyle/>
          <a:p>
            <a:fld id="{3AD4535C-F2DE-4C88-B214-A532D91C3145}" type="slidenum">
              <a:rPr lang="en-US" smtClean="0"/>
              <a:pPr/>
              <a:t>12</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47065604"/>
              </p:ext>
            </p:extLst>
          </p:nvPr>
        </p:nvGraphicFramePr>
        <p:xfrm>
          <a:off x="611188" y="1521220"/>
          <a:ext cx="7850809" cy="1814162"/>
        </p:xfrm>
        <a:graphic>
          <a:graphicData uri="http://schemas.openxmlformats.org/drawingml/2006/table">
            <a:tbl>
              <a:tblPr firstRow="1" firstCol="1" bandRow="1">
                <a:tableStyleId>{5C22544A-7EE6-4342-B048-85BDC9FD1C3A}</a:tableStyleId>
              </a:tblPr>
              <a:tblGrid>
                <a:gridCol w="648444">
                  <a:extLst>
                    <a:ext uri="{9D8B030D-6E8A-4147-A177-3AD203B41FA5}">
                      <a16:colId xmlns:a16="http://schemas.microsoft.com/office/drawing/2014/main" val="20000"/>
                    </a:ext>
                  </a:extLst>
                </a:gridCol>
                <a:gridCol w="2720368">
                  <a:extLst>
                    <a:ext uri="{9D8B030D-6E8A-4147-A177-3AD203B41FA5}">
                      <a16:colId xmlns:a16="http://schemas.microsoft.com/office/drawing/2014/main" val="20001"/>
                    </a:ext>
                  </a:extLst>
                </a:gridCol>
                <a:gridCol w="2180352">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1149517">
                  <a:extLst>
                    <a:ext uri="{9D8B030D-6E8A-4147-A177-3AD203B41FA5}">
                      <a16:colId xmlns:a16="http://schemas.microsoft.com/office/drawing/2014/main" val="20004"/>
                    </a:ext>
                  </a:extLst>
                </a:gridCol>
              </a:tblGrid>
              <a:tr h="168918">
                <a:tc gridSpan="5">
                  <a:txBody>
                    <a:bodyPr/>
                    <a:lstStyle/>
                    <a:p>
                      <a:pPr marL="0" marR="0" algn="l">
                        <a:spcBef>
                          <a:spcPts val="0"/>
                        </a:spcBef>
                        <a:spcAft>
                          <a:spcPts val="0"/>
                        </a:spcAft>
                      </a:pPr>
                      <a:r>
                        <a:rPr lang="en-US" sz="1200" dirty="0" smtClean="0">
                          <a:solidFill>
                            <a:schemeClr val="tx1"/>
                          </a:solidFill>
                          <a:effectLst/>
                          <a:latin typeface="Arial" panose="020B0604020202020204" pitchFamily="34" charset="0"/>
                          <a:cs typeface="Arial" panose="020B0604020202020204" pitchFamily="34" charset="0"/>
                        </a:rPr>
                        <a:t>Objective 3:  </a:t>
                      </a:r>
                      <a:r>
                        <a:rPr lang="en-US" sz="1200" dirty="0">
                          <a:solidFill>
                            <a:schemeClr val="tx1"/>
                          </a:solidFill>
                          <a:effectLst/>
                          <a:latin typeface="Arial" panose="020B0604020202020204" pitchFamily="34" charset="0"/>
                          <a:cs typeface="Arial" panose="020B0604020202020204" pitchFamily="34" charset="0"/>
                        </a:rPr>
                        <a:t>Alternate Calendar Year MSDS Intakes</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0811" marR="608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23170">
                <a:tc>
                  <a:txBody>
                    <a:bodyPr/>
                    <a:lstStyle/>
                    <a:p>
                      <a:pPr marL="0" marR="0" algn="ctr">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1</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0811" marR="608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GB" sz="1000" dirty="0">
                          <a:solidFill>
                            <a:schemeClr val="tx1"/>
                          </a:solidFill>
                          <a:effectLst/>
                          <a:latin typeface="Arial" panose="020B0604020202020204" pitchFamily="34" charset="0"/>
                          <a:cs typeface="Arial" panose="020B0604020202020204" pitchFamily="34" charset="0"/>
                        </a:rPr>
                        <a:t>Issue co-ordinating instructions to services and applicable divisions </a:t>
                      </a:r>
                      <a:r>
                        <a:rPr lang="en-GB" sz="1000" dirty="0" err="1">
                          <a:solidFill>
                            <a:schemeClr val="tx1"/>
                          </a:solidFill>
                          <a:effectLst/>
                          <a:latin typeface="Arial" panose="020B0604020202020204" pitchFamily="34" charset="0"/>
                          <a:cs typeface="Arial" panose="020B0604020202020204" pitchFamily="34" charset="0"/>
                        </a:rPr>
                        <a:t>iro</a:t>
                      </a:r>
                      <a:r>
                        <a:rPr lang="en-GB" sz="1000" dirty="0">
                          <a:solidFill>
                            <a:schemeClr val="tx1"/>
                          </a:solidFill>
                          <a:effectLst/>
                          <a:latin typeface="Arial" panose="020B0604020202020204" pitchFamily="34" charset="0"/>
                          <a:cs typeface="Arial" panose="020B0604020202020204" pitchFamily="34" charset="0"/>
                        </a:rPr>
                        <a:t> scheduling the MSDS recruitment process every alternate calendar year.</a:t>
                      </a:r>
                      <a:endPar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0811" marR="608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a:solidFill>
                            <a:schemeClr val="tx1"/>
                          </a:solidFill>
                          <a:effectLst/>
                          <a:latin typeface="Arial" panose="020B0604020202020204" pitchFamily="34" charset="0"/>
                          <a:cs typeface="Arial" panose="020B0604020202020204" pitchFamily="34" charset="0"/>
                        </a:rPr>
                        <a:t>Alternate year recruitment.</a:t>
                      </a:r>
                      <a:endParaRPr lang="en-US" sz="11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0811" marR="608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a:solidFill>
                            <a:schemeClr val="tx1"/>
                          </a:solidFill>
                          <a:effectLst/>
                          <a:latin typeface="Arial" panose="020B0604020202020204" pitchFamily="34" charset="0"/>
                          <a:cs typeface="Arial" panose="020B0604020202020204" pitchFamily="34" charset="0"/>
                        </a:rPr>
                        <a:t>26-Nov-21</a:t>
                      </a:r>
                      <a:endParaRPr lang="en-US" sz="11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0811" marR="608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a:solidFill>
                            <a:schemeClr val="tx1"/>
                          </a:solidFill>
                          <a:effectLst/>
                          <a:latin typeface="Arial" panose="020B0604020202020204" pitchFamily="34" charset="0"/>
                          <a:cs typeface="Arial" panose="020B0604020202020204" pitchFamily="34" charset="0"/>
                        </a:rPr>
                        <a:t>3-Jan-22</a:t>
                      </a:r>
                      <a:endParaRPr lang="en-US" sz="11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0811" marR="608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04056">
                <a:tc>
                  <a:txBody>
                    <a:bodyPr/>
                    <a:lstStyle/>
                    <a:p>
                      <a:pPr marL="0" marR="0" algn="ctr">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2</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0811" marR="608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Issue instructions in terms of recruitment and selection of only Combat and Combat Support </a:t>
                      </a:r>
                      <a:r>
                        <a:rPr lang="en-US" sz="1000" dirty="0" err="1">
                          <a:solidFill>
                            <a:schemeClr val="tx1"/>
                          </a:solidFill>
                          <a:effectLst/>
                          <a:latin typeface="Arial" panose="020B0604020202020204" pitchFamily="34" charset="0"/>
                          <a:cs typeface="Arial" panose="020B0604020202020204" pitchFamily="34" charset="0"/>
                        </a:rPr>
                        <a:t>musterings</a:t>
                      </a:r>
                      <a:r>
                        <a:rPr lang="en-US" sz="1000" dirty="0">
                          <a:solidFill>
                            <a:schemeClr val="tx1"/>
                          </a:solidFill>
                          <a:effectLst/>
                          <a:latin typeface="Arial" panose="020B0604020202020204" pitchFamily="34" charset="0"/>
                          <a:cs typeface="Arial" panose="020B0604020202020204" pitchFamily="34" charset="0"/>
                        </a:rPr>
                        <a:t> for MSDS. </a:t>
                      </a:r>
                      <a:endPar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0811" marR="608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a:solidFill>
                            <a:schemeClr val="tx1"/>
                          </a:solidFill>
                          <a:effectLst/>
                          <a:latin typeface="Arial" panose="020B0604020202020204" pitchFamily="34" charset="0"/>
                          <a:cs typeface="Arial" panose="020B0604020202020204" pitchFamily="34" charset="0"/>
                        </a:rPr>
                        <a:t>Recruitment based on Combat and Combat Support musterings.</a:t>
                      </a:r>
                      <a:endParaRPr lang="en-US" sz="11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0811" marR="608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a:solidFill>
                            <a:schemeClr val="tx1"/>
                          </a:solidFill>
                          <a:effectLst/>
                          <a:latin typeface="Arial" panose="020B0604020202020204" pitchFamily="34" charset="0"/>
                          <a:cs typeface="Arial" panose="020B0604020202020204" pitchFamily="34" charset="0"/>
                        </a:rPr>
                        <a:t>26-Nov-21</a:t>
                      </a:r>
                      <a:endParaRPr lang="en-US" sz="11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0811" marR="608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a:solidFill>
                            <a:schemeClr val="tx1"/>
                          </a:solidFill>
                          <a:effectLst/>
                          <a:latin typeface="Arial" panose="020B0604020202020204" pitchFamily="34" charset="0"/>
                          <a:cs typeface="Arial" panose="020B0604020202020204" pitchFamily="34" charset="0"/>
                        </a:rPr>
                        <a:t>1-Jan-24</a:t>
                      </a:r>
                      <a:endParaRPr lang="en-US" sz="11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0811" marR="608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04056">
                <a:tc>
                  <a:txBody>
                    <a:bodyPr/>
                    <a:lstStyle/>
                    <a:p>
                      <a:pPr marL="0" marR="0" algn="ctr">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3</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0811" marR="608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a:solidFill>
                            <a:schemeClr val="tx1"/>
                          </a:solidFill>
                          <a:effectLst/>
                          <a:latin typeface="Arial" panose="020B0604020202020204" pitchFamily="34" charset="0"/>
                          <a:cs typeface="Arial" panose="020B0604020202020204" pitchFamily="34" charset="0"/>
                        </a:rPr>
                        <a:t>Change MSDS policy, to provide for recruitment of only Combat and Combat Support musterings.</a:t>
                      </a:r>
                      <a:endParaRPr lang="en-US" sz="11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0811" marR="608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Updated MSDS policy. </a:t>
                      </a:r>
                      <a:endPar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0811" marR="608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a:solidFill>
                            <a:schemeClr val="tx1"/>
                          </a:solidFill>
                          <a:effectLst/>
                          <a:latin typeface="Arial" panose="020B0604020202020204" pitchFamily="34" charset="0"/>
                          <a:cs typeface="Arial" panose="020B0604020202020204" pitchFamily="34" charset="0"/>
                        </a:rPr>
                        <a:t>26-Nov-21</a:t>
                      </a:r>
                      <a:endParaRPr lang="en-US" sz="11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0811" marR="608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1-Apr-22</a:t>
                      </a:r>
                      <a:endPar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0811" marR="608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745999976"/>
              </p:ext>
            </p:extLst>
          </p:nvPr>
        </p:nvGraphicFramePr>
        <p:xfrm>
          <a:off x="611188" y="1069653"/>
          <a:ext cx="7846632" cy="457200"/>
        </p:xfrm>
        <a:graphic>
          <a:graphicData uri="http://schemas.openxmlformats.org/drawingml/2006/table">
            <a:tbl>
              <a:tblPr firstRow="1" firstCol="1" bandRow="1">
                <a:tableStyleId>{5C22544A-7EE6-4342-B048-85BDC9FD1C3A}</a:tableStyleId>
              </a:tblPr>
              <a:tblGrid>
                <a:gridCol w="648444">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137104">
                  <a:extLst>
                    <a:ext uri="{9D8B030D-6E8A-4147-A177-3AD203B41FA5}">
                      <a16:colId xmlns:a16="http://schemas.microsoft.com/office/drawing/2014/main" val="20002"/>
                    </a:ext>
                  </a:extLst>
                </a:gridCol>
                <a:gridCol w="1162390">
                  <a:extLst>
                    <a:ext uri="{9D8B030D-6E8A-4147-A177-3AD203B41FA5}">
                      <a16:colId xmlns:a16="http://schemas.microsoft.com/office/drawing/2014/main" val="20003"/>
                    </a:ext>
                  </a:extLst>
                </a:gridCol>
                <a:gridCol w="1162390">
                  <a:extLst>
                    <a:ext uri="{9D8B030D-6E8A-4147-A177-3AD203B41FA5}">
                      <a16:colId xmlns:a16="http://schemas.microsoft.com/office/drawing/2014/main" val="20004"/>
                    </a:ext>
                  </a:extLst>
                </a:gridCol>
              </a:tblGrid>
              <a:tr h="272785">
                <a:tc rowSpan="2">
                  <a:txBody>
                    <a:bodyPr/>
                    <a:lstStyle/>
                    <a:p>
                      <a:pPr marL="0" marR="0" algn="l">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Ser </a:t>
                      </a:r>
                      <a:r>
                        <a:rPr lang="en-US" sz="1000" dirty="0" err="1">
                          <a:solidFill>
                            <a:schemeClr val="tx1"/>
                          </a:solidFill>
                          <a:effectLst/>
                          <a:latin typeface="Arial" panose="020B0604020202020204" pitchFamily="34" charset="0"/>
                          <a:cs typeface="Arial" panose="020B0604020202020204" pitchFamily="34" charset="0"/>
                        </a:rPr>
                        <a:t>Nr</a:t>
                      </a:r>
                      <a:endParaRPr lang="en-US" sz="1000" dirty="0">
                        <a:solidFill>
                          <a:schemeClr val="tx1"/>
                        </a:solidFill>
                        <a:effectLst/>
                        <a:latin typeface="Arial" panose="020B0604020202020204" pitchFamily="34" charset="0"/>
                        <a:cs typeface="Arial" panose="020B0604020202020204" pitchFamily="34" charset="0"/>
                      </a:endParaRPr>
                    </a:p>
                    <a:p>
                      <a:pPr marL="0" marR="0" algn="ctr">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 </a:t>
                      </a:r>
                      <a:endPar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Activity</a:t>
                      </a:r>
                      <a:endPar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Measurement of </a:t>
                      </a:r>
                      <a:r>
                        <a:rPr lang="en-US" sz="1000" dirty="0" smtClean="0">
                          <a:solidFill>
                            <a:schemeClr val="tx1"/>
                          </a:solidFill>
                          <a:effectLst/>
                          <a:latin typeface="Arial" panose="020B0604020202020204" pitchFamily="34" charset="0"/>
                          <a:cs typeface="Arial" panose="020B0604020202020204" pitchFamily="34" charset="0"/>
                        </a:rPr>
                        <a:t>Task Completion</a:t>
                      </a:r>
                      <a:endPar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000">
                          <a:solidFill>
                            <a:schemeClr val="tx1"/>
                          </a:solidFill>
                          <a:effectLst/>
                          <a:latin typeface="Arial" panose="020B0604020202020204" pitchFamily="34" charset="0"/>
                          <a:cs typeface="Arial" panose="020B0604020202020204" pitchFamily="34" charset="0"/>
                        </a:rPr>
                        <a:t>Date completed</a:t>
                      </a:r>
                      <a:endParaRPr lang="en-US" sz="10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000">
                          <a:solidFill>
                            <a:schemeClr val="tx1"/>
                          </a:solidFill>
                          <a:effectLst/>
                          <a:latin typeface="Arial" panose="020B0604020202020204" pitchFamily="34" charset="0"/>
                          <a:cs typeface="Arial" panose="020B0604020202020204" pitchFamily="34" charset="0"/>
                        </a:rPr>
                        <a:t>Date to be implemented</a:t>
                      </a:r>
                      <a:endParaRPr lang="en-US" sz="10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29357">
                <a:tc vMerge="1">
                  <a:txBody>
                    <a:bodyPr/>
                    <a:lstStyle/>
                    <a:p>
                      <a:endParaRPr lang="en-US"/>
                    </a:p>
                  </a:txBody>
                  <a:tcPr/>
                </a:tc>
                <a:tc>
                  <a:txBody>
                    <a:bodyPr/>
                    <a:lstStyle/>
                    <a:p>
                      <a:pPr marL="0" marR="0" algn="ctr">
                        <a:spcBef>
                          <a:spcPts val="0"/>
                        </a:spcBef>
                        <a:spcAft>
                          <a:spcPts val="0"/>
                        </a:spcAft>
                      </a:pPr>
                      <a:r>
                        <a:rPr lang="en-US" sz="1000" b="1" dirty="0">
                          <a:solidFill>
                            <a:schemeClr val="tx1"/>
                          </a:solidFill>
                          <a:effectLst/>
                          <a:latin typeface="Arial" panose="020B0604020202020204" pitchFamily="34" charset="0"/>
                          <a:cs typeface="Arial" panose="020B0604020202020204" pitchFamily="34" charset="0"/>
                        </a:rPr>
                        <a:t>a </a:t>
                      </a:r>
                      <a:endParaRPr lang="en-US" sz="1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000" b="1" dirty="0" smtClean="0">
                          <a:solidFill>
                            <a:schemeClr val="tx1"/>
                          </a:solidFill>
                          <a:effectLst/>
                          <a:latin typeface="Arial" panose="020B0604020202020204" pitchFamily="34" charset="0"/>
                          <a:ea typeface="+mn-ea"/>
                          <a:cs typeface="Arial" panose="020B0604020202020204" pitchFamily="34" charset="0"/>
                        </a:rPr>
                        <a:t>b</a:t>
                      </a:r>
                      <a:endParaRPr lang="en-US" sz="1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000" b="1" dirty="0" smtClean="0">
                          <a:solidFill>
                            <a:schemeClr val="tx1"/>
                          </a:solidFill>
                          <a:effectLst/>
                          <a:latin typeface="Arial" panose="020B0604020202020204" pitchFamily="34" charset="0"/>
                          <a:cs typeface="Arial" panose="020B0604020202020204" pitchFamily="34" charset="0"/>
                        </a:rPr>
                        <a:t>c </a:t>
                      </a:r>
                      <a:endParaRPr lang="en-US" sz="1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000" b="1"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d</a:t>
                      </a:r>
                      <a:endParaRPr lang="en-US" sz="1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6" name="Title 1"/>
          <p:cNvSpPr txBox="1">
            <a:spLocks/>
          </p:cNvSpPr>
          <p:nvPr/>
        </p:nvSpPr>
        <p:spPr>
          <a:xfrm>
            <a:off x="2555874" y="188914"/>
            <a:ext cx="4032349" cy="759610"/>
          </a:xfrm>
          <a:prstGeom prst="rect">
            <a:avLst/>
          </a:prstGeom>
        </p:spPr>
        <p:txBody>
          <a:bodyPr vert="horz" lIns="91440" tIns="45720" rIns="91440" bIns="45720" rtlCol="0" anchor="t" anchorCtr="0">
            <a:noAutofit/>
          </a:bodyPr>
          <a:lstStyle>
            <a:lvl1pPr algn="ctr" defTabSz="685800" rtl="0" eaLnBrk="1" latinLnBrk="0" hangingPunct="1">
              <a:lnSpc>
                <a:spcPct val="90000"/>
              </a:lnSpc>
              <a:spcBef>
                <a:spcPct val="0"/>
              </a:spcBef>
              <a:buNone/>
              <a:defRPr sz="4500" kern="1200">
                <a:solidFill>
                  <a:schemeClr val="tx1"/>
                </a:solidFill>
                <a:latin typeface="Arial" panose="020B0604020202020204" pitchFamily="34" charset="0"/>
                <a:ea typeface="+mj-ea"/>
                <a:cs typeface="Arial" panose="020B0604020202020204" pitchFamily="34" charset="0"/>
              </a:defRPr>
            </a:lvl1pPr>
          </a:lstStyle>
          <a:p>
            <a:pPr algn="l"/>
            <a:r>
              <a:rPr lang="en-US" sz="2200" b="1" dirty="0" smtClean="0"/>
              <a:t>HR ACTION PLAN (3/5)</a:t>
            </a:r>
            <a:endParaRPr lang="en-US" sz="2200" b="1" dirty="0"/>
          </a:p>
        </p:txBody>
      </p:sp>
    </p:spTree>
    <p:extLst>
      <p:ext uri="{BB962C8B-B14F-4D97-AF65-F5344CB8AC3E}">
        <p14:creationId xmlns:p14="http://schemas.microsoft.com/office/powerpoint/2010/main" val="40879934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22A414-B610-42D1-ABB1-FCAC25AB5870}" type="datetime1">
              <a:rPr lang="en-US" smtClean="0"/>
              <a:t>11/23/2021</a:t>
            </a:fld>
            <a:endParaRPr lang="en-US" dirty="0"/>
          </a:p>
        </p:txBody>
      </p:sp>
      <p:sp>
        <p:nvSpPr>
          <p:cNvPr id="3" name="Slide Number Placeholder 2"/>
          <p:cNvSpPr>
            <a:spLocks noGrp="1"/>
          </p:cNvSpPr>
          <p:nvPr>
            <p:ph type="sldNum" sz="quarter" idx="12"/>
          </p:nvPr>
        </p:nvSpPr>
        <p:spPr/>
        <p:txBody>
          <a:bodyPr/>
          <a:lstStyle/>
          <a:p>
            <a:fld id="{3AD4535C-F2DE-4C88-B214-A532D91C3145}" type="slidenum">
              <a:rPr lang="en-US" smtClean="0"/>
              <a:pPr/>
              <a:t>13</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999897995"/>
              </p:ext>
            </p:extLst>
          </p:nvPr>
        </p:nvGraphicFramePr>
        <p:xfrm>
          <a:off x="611188" y="1524780"/>
          <a:ext cx="7846633" cy="3639410"/>
        </p:xfrm>
        <a:graphic>
          <a:graphicData uri="http://schemas.openxmlformats.org/drawingml/2006/table">
            <a:tbl>
              <a:tblPr firstRow="1" firstCol="1" bandRow="1">
                <a:tableStyleId>{5C22544A-7EE6-4342-B048-85BDC9FD1C3A}</a:tableStyleId>
              </a:tblPr>
              <a:tblGrid>
                <a:gridCol w="632389">
                  <a:extLst>
                    <a:ext uri="{9D8B030D-6E8A-4147-A177-3AD203B41FA5}">
                      <a16:colId xmlns:a16="http://schemas.microsoft.com/office/drawing/2014/main" val="20000"/>
                    </a:ext>
                  </a:extLst>
                </a:gridCol>
                <a:gridCol w="2742408">
                  <a:extLst>
                    <a:ext uri="{9D8B030D-6E8A-4147-A177-3AD203B41FA5}">
                      <a16:colId xmlns:a16="http://schemas.microsoft.com/office/drawing/2014/main" val="20001"/>
                    </a:ext>
                  </a:extLst>
                </a:gridCol>
                <a:gridCol w="2165058">
                  <a:extLst>
                    <a:ext uri="{9D8B030D-6E8A-4147-A177-3AD203B41FA5}">
                      <a16:colId xmlns:a16="http://schemas.microsoft.com/office/drawing/2014/main" val="20002"/>
                    </a:ext>
                  </a:extLst>
                </a:gridCol>
                <a:gridCol w="1154698">
                  <a:extLst>
                    <a:ext uri="{9D8B030D-6E8A-4147-A177-3AD203B41FA5}">
                      <a16:colId xmlns:a16="http://schemas.microsoft.com/office/drawing/2014/main" val="20003"/>
                    </a:ext>
                  </a:extLst>
                </a:gridCol>
                <a:gridCol w="1152080">
                  <a:extLst>
                    <a:ext uri="{9D8B030D-6E8A-4147-A177-3AD203B41FA5}">
                      <a16:colId xmlns:a16="http://schemas.microsoft.com/office/drawing/2014/main" val="20004"/>
                    </a:ext>
                  </a:extLst>
                </a:gridCol>
              </a:tblGrid>
              <a:tr h="216024">
                <a:tc gridSpan="5">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effectLst/>
                          <a:latin typeface="Arial" panose="020B0604020202020204" pitchFamily="34" charset="0"/>
                          <a:cs typeface="Arial" panose="020B0604020202020204" pitchFamily="34" charset="0"/>
                        </a:rPr>
                        <a:t>Objective 4:  Cap Payment of Discretionary Allowances (Item 10 only)</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just">
                        <a:spcBef>
                          <a:spcPts val="0"/>
                        </a:spcBef>
                        <a:spcAft>
                          <a:spcPts val="0"/>
                        </a:spcAft>
                      </a:pP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just">
                        <a:spcBef>
                          <a:spcPts val="0"/>
                        </a:spcBef>
                        <a:spcAft>
                          <a:spcPts val="0"/>
                        </a:spcAft>
                      </a:pP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spcBef>
                          <a:spcPts val="0"/>
                        </a:spcBef>
                        <a:spcAft>
                          <a:spcPts val="0"/>
                        </a:spcAft>
                      </a:pP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spcBef>
                          <a:spcPts val="0"/>
                        </a:spcBef>
                        <a:spcAft>
                          <a:spcPts val="0"/>
                        </a:spcAft>
                      </a:pP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85078">
                <a:tc>
                  <a:txBody>
                    <a:bodyPr/>
                    <a:lstStyle/>
                    <a:p>
                      <a:pPr marL="0" marR="0" algn="ctr">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1</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0811" marR="608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Investigate actions required to uncouple discretionary allowances from salary adjustments.</a:t>
                      </a:r>
                      <a:endPar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0811" marR="608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Process identified to uncouple discretionary allowances from salary adjustments.</a:t>
                      </a:r>
                      <a:endPar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0811" marR="608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26-Nov-21</a:t>
                      </a:r>
                      <a:endPar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0811" marR="608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3-Jan-22</a:t>
                      </a:r>
                      <a:endPar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0811" marR="608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85078">
                <a:tc>
                  <a:txBody>
                    <a:bodyPr/>
                    <a:lstStyle/>
                    <a:p>
                      <a:pPr marL="0" marR="0" algn="ctr">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2</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0811" marR="608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a:solidFill>
                            <a:schemeClr val="tx1"/>
                          </a:solidFill>
                          <a:effectLst/>
                          <a:latin typeface="Arial" panose="020B0604020202020204" pitchFamily="34" charset="0"/>
                          <a:cs typeface="Arial" panose="020B0604020202020204" pitchFamily="34" charset="0"/>
                        </a:rPr>
                        <a:t>Identify and amend applicable policies to uncouple discretionary allowances from salary adjustments. </a:t>
                      </a:r>
                      <a:endParaRPr lang="en-US" sz="11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0811" marR="608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Amend applicable policies to uncouple discretionary allowances from salary adjustments.</a:t>
                      </a:r>
                      <a:endPar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0811" marR="608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3-Jan-22</a:t>
                      </a:r>
                      <a:endPar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0811" marR="608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1-Apr-22</a:t>
                      </a:r>
                      <a:endPar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0811" marR="608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685078">
                <a:tc>
                  <a:txBody>
                    <a:bodyPr/>
                    <a:lstStyle/>
                    <a:p>
                      <a:pPr marL="0" marR="0" algn="ctr">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3</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Develop communication plans to communicate effectively changes that may result because of amendments to the applicable discretionary allowances.</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Changes to </a:t>
                      </a:r>
                      <a:r>
                        <a:rPr lang="en-US" sz="1000" b="0" dirty="0" smtClean="0">
                          <a:solidFill>
                            <a:schemeClr val="tx1"/>
                          </a:solidFill>
                          <a:effectLst/>
                          <a:latin typeface="Arial" panose="020B0604020202020204" pitchFamily="34" charset="0"/>
                          <a:cs typeface="Arial" panose="020B0604020202020204" pitchFamily="34" charset="0"/>
                        </a:rPr>
                        <a:t>discretionary </a:t>
                      </a:r>
                      <a:r>
                        <a:rPr lang="en-US" sz="1000" b="0" dirty="0">
                          <a:solidFill>
                            <a:schemeClr val="tx1"/>
                          </a:solidFill>
                          <a:effectLst/>
                          <a:latin typeface="Arial" panose="020B0604020202020204" pitchFamily="34" charset="0"/>
                          <a:cs typeface="Arial" panose="020B0604020202020204" pitchFamily="34" charset="0"/>
                        </a:rPr>
                        <a:t>allowances are communicated to the lowest level.</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b="0">
                          <a:solidFill>
                            <a:schemeClr val="tx1"/>
                          </a:solidFill>
                          <a:effectLst/>
                          <a:latin typeface="Arial" panose="020B0604020202020204" pitchFamily="34" charset="0"/>
                          <a:cs typeface="Arial" panose="020B0604020202020204" pitchFamily="34" charset="0"/>
                        </a:rPr>
                        <a:t>26-Nov-21</a:t>
                      </a:r>
                      <a:endParaRPr lang="en-US" sz="1100" b="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1-Apr-22</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60040">
                <a:tc>
                  <a:txBody>
                    <a:bodyPr/>
                    <a:lstStyle/>
                    <a:p>
                      <a:pPr marL="0" marR="0" algn="ctr">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4</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Implement uncoupling of salary adjustments to discretionary allowances.</a:t>
                      </a:r>
                      <a:endParaRPr lang="en-US" sz="1100" b="0" dirty="0">
                        <a:solidFill>
                          <a:schemeClr val="tx1"/>
                        </a:solidFill>
                        <a:effectLst/>
                        <a:latin typeface="Arial" panose="020B0604020202020204" pitchFamily="34" charset="0"/>
                        <a:cs typeface="Arial" panose="020B0604020202020204" pitchFamily="34" charset="0"/>
                      </a:endParaRPr>
                    </a:p>
                    <a:p>
                      <a:pPr marL="0" marR="0" algn="l">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 </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Implemented with an approved with effect from date. </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b="0">
                          <a:solidFill>
                            <a:schemeClr val="tx1"/>
                          </a:solidFill>
                          <a:effectLst/>
                          <a:latin typeface="Arial" panose="020B0604020202020204" pitchFamily="34" charset="0"/>
                          <a:cs typeface="Arial" panose="020B0604020202020204" pitchFamily="34" charset="0"/>
                        </a:rPr>
                        <a:t>26-Nov-21</a:t>
                      </a:r>
                      <a:endParaRPr lang="en-US" sz="1100" b="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b="0">
                          <a:solidFill>
                            <a:schemeClr val="tx1"/>
                          </a:solidFill>
                          <a:effectLst/>
                          <a:latin typeface="Arial" panose="020B0604020202020204" pitchFamily="34" charset="0"/>
                          <a:cs typeface="Arial" panose="020B0604020202020204" pitchFamily="34" charset="0"/>
                        </a:rPr>
                        <a:t>1-Apr-22</a:t>
                      </a:r>
                      <a:endParaRPr lang="en-US" sz="1100" b="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550912">
                <a:tc>
                  <a:txBody>
                    <a:bodyPr/>
                    <a:lstStyle/>
                    <a:p>
                      <a:pPr marL="0" marR="0" algn="ctr">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5</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Investigate possibilities to </a:t>
                      </a:r>
                      <a:r>
                        <a:rPr lang="en-US" sz="1000" b="0" dirty="0" err="1">
                          <a:solidFill>
                            <a:schemeClr val="tx1"/>
                          </a:solidFill>
                          <a:effectLst/>
                          <a:latin typeface="Arial" panose="020B0604020202020204" pitchFamily="34" charset="0"/>
                          <a:cs typeface="Arial" panose="020B0604020202020204" pitchFamily="34" charset="0"/>
                        </a:rPr>
                        <a:t>furhter</a:t>
                      </a:r>
                      <a:r>
                        <a:rPr lang="en-US" sz="1000" b="0" dirty="0">
                          <a:solidFill>
                            <a:schemeClr val="tx1"/>
                          </a:solidFill>
                          <a:effectLst/>
                          <a:latin typeface="Arial" panose="020B0604020202020204" pitchFamily="34" charset="0"/>
                          <a:cs typeface="Arial" panose="020B0604020202020204" pitchFamily="34" charset="0"/>
                        </a:rPr>
                        <a:t> reduce allowances, </a:t>
                      </a:r>
                      <a:r>
                        <a:rPr lang="en-US" sz="1000" b="0" dirty="0" err="1">
                          <a:solidFill>
                            <a:schemeClr val="tx1"/>
                          </a:solidFill>
                          <a:effectLst/>
                          <a:latin typeface="Arial" panose="020B0604020202020204" pitchFamily="34" charset="0"/>
                          <a:cs typeface="Arial" panose="020B0604020202020204" pitchFamily="34" charset="0"/>
                        </a:rPr>
                        <a:t>eg</a:t>
                      </a:r>
                      <a:r>
                        <a:rPr lang="en-US" sz="1000" b="0" dirty="0">
                          <a:solidFill>
                            <a:schemeClr val="tx1"/>
                          </a:solidFill>
                          <a:effectLst/>
                          <a:latin typeface="Arial" panose="020B0604020202020204" pitchFamily="34" charset="0"/>
                          <a:cs typeface="Arial" panose="020B0604020202020204" pitchFamily="34" charset="0"/>
                        </a:rPr>
                        <a:t>. Allowances paid in lieu of deprivation. </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Submission to CHR for consideration.</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26-Nov-21</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b="0">
                          <a:solidFill>
                            <a:schemeClr val="tx1"/>
                          </a:solidFill>
                          <a:effectLst/>
                          <a:latin typeface="Arial" panose="020B0604020202020204" pitchFamily="34" charset="0"/>
                          <a:cs typeface="Arial" panose="020B0604020202020204" pitchFamily="34" charset="0"/>
                        </a:rPr>
                        <a:t>3-Jan-22</a:t>
                      </a:r>
                      <a:endParaRPr lang="en-US" sz="1100" b="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60040">
                <a:tc>
                  <a:txBody>
                    <a:bodyPr/>
                    <a:lstStyle/>
                    <a:p>
                      <a:pPr marL="0" marR="0" algn="ctr">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6</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Investigate possibilities to reduce allowances paid in lieu of retention of skills. </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Submission to CHR for consideration.</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b="0">
                          <a:solidFill>
                            <a:schemeClr val="tx1"/>
                          </a:solidFill>
                          <a:effectLst/>
                          <a:latin typeface="Arial" panose="020B0604020202020204" pitchFamily="34" charset="0"/>
                          <a:cs typeface="Arial" panose="020B0604020202020204" pitchFamily="34" charset="0"/>
                        </a:rPr>
                        <a:t>26-Nov-21</a:t>
                      </a:r>
                      <a:endParaRPr lang="en-US" sz="1100" b="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3-Jan-22</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43514321"/>
              </p:ext>
            </p:extLst>
          </p:nvPr>
        </p:nvGraphicFramePr>
        <p:xfrm>
          <a:off x="611188" y="1069653"/>
          <a:ext cx="7846632" cy="457200"/>
        </p:xfrm>
        <a:graphic>
          <a:graphicData uri="http://schemas.openxmlformats.org/drawingml/2006/table">
            <a:tbl>
              <a:tblPr firstRow="1" firstCol="1" bandRow="1">
                <a:tableStyleId>{5C22544A-7EE6-4342-B048-85BDC9FD1C3A}</a:tableStyleId>
              </a:tblPr>
              <a:tblGrid>
                <a:gridCol w="648444">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137104">
                  <a:extLst>
                    <a:ext uri="{9D8B030D-6E8A-4147-A177-3AD203B41FA5}">
                      <a16:colId xmlns:a16="http://schemas.microsoft.com/office/drawing/2014/main" val="20002"/>
                    </a:ext>
                  </a:extLst>
                </a:gridCol>
                <a:gridCol w="1162390">
                  <a:extLst>
                    <a:ext uri="{9D8B030D-6E8A-4147-A177-3AD203B41FA5}">
                      <a16:colId xmlns:a16="http://schemas.microsoft.com/office/drawing/2014/main" val="20003"/>
                    </a:ext>
                  </a:extLst>
                </a:gridCol>
                <a:gridCol w="1162390">
                  <a:extLst>
                    <a:ext uri="{9D8B030D-6E8A-4147-A177-3AD203B41FA5}">
                      <a16:colId xmlns:a16="http://schemas.microsoft.com/office/drawing/2014/main" val="20004"/>
                    </a:ext>
                  </a:extLst>
                </a:gridCol>
              </a:tblGrid>
              <a:tr h="272785">
                <a:tc rowSpan="2">
                  <a:txBody>
                    <a:bodyPr/>
                    <a:lstStyle/>
                    <a:p>
                      <a:pPr marL="0" marR="0" algn="l">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Ser </a:t>
                      </a:r>
                      <a:r>
                        <a:rPr lang="en-US" sz="1000" dirty="0" err="1">
                          <a:solidFill>
                            <a:schemeClr val="tx1"/>
                          </a:solidFill>
                          <a:effectLst/>
                          <a:latin typeface="Arial" panose="020B0604020202020204" pitchFamily="34" charset="0"/>
                          <a:cs typeface="Arial" panose="020B0604020202020204" pitchFamily="34" charset="0"/>
                        </a:rPr>
                        <a:t>Nr</a:t>
                      </a:r>
                      <a:endParaRPr lang="en-US" sz="1000" dirty="0">
                        <a:solidFill>
                          <a:schemeClr val="tx1"/>
                        </a:solidFill>
                        <a:effectLst/>
                        <a:latin typeface="Arial" panose="020B0604020202020204" pitchFamily="34" charset="0"/>
                        <a:cs typeface="Arial" panose="020B0604020202020204" pitchFamily="34" charset="0"/>
                      </a:endParaRPr>
                    </a:p>
                    <a:p>
                      <a:pPr marL="0" marR="0" algn="ctr">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 </a:t>
                      </a:r>
                      <a:endPar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Activity</a:t>
                      </a:r>
                      <a:endPar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Measurement of </a:t>
                      </a:r>
                      <a:r>
                        <a:rPr lang="en-US" sz="1000" dirty="0" smtClean="0">
                          <a:solidFill>
                            <a:schemeClr val="tx1"/>
                          </a:solidFill>
                          <a:effectLst/>
                          <a:latin typeface="Arial" panose="020B0604020202020204" pitchFamily="34" charset="0"/>
                          <a:cs typeface="Arial" panose="020B0604020202020204" pitchFamily="34" charset="0"/>
                        </a:rPr>
                        <a:t>Task Completion</a:t>
                      </a:r>
                      <a:endPar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000">
                          <a:solidFill>
                            <a:schemeClr val="tx1"/>
                          </a:solidFill>
                          <a:effectLst/>
                          <a:latin typeface="Arial" panose="020B0604020202020204" pitchFamily="34" charset="0"/>
                          <a:cs typeface="Arial" panose="020B0604020202020204" pitchFamily="34" charset="0"/>
                        </a:rPr>
                        <a:t>Date completed</a:t>
                      </a:r>
                      <a:endParaRPr lang="en-US" sz="10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000">
                          <a:solidFill>
                            <a:schemeClr val="tx1"/>
                          </a:solidFill>
                          <a:effectLst/>
                          <a:latin typeface="Arial" panose="020B0604020202020204" pitchFamily="34" charset="0"/>
                          <a:cs typeface="Arial" panose="020B0604020202020204" pitchFamily="34" charset="0"/>
                        </a:rPr>
                        <a:t>Date to be implemented</a:t>
                      </a:r>
                      <a:endParaRPr lang="en-US" sz="10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29357">
                <a:tc vMerge="1">
                  <a:txBody>
                    <a:bodyPr/>
                    <a:lstStyle/>
                    <a:p>
                      <a:endParaRPr lang="en-US"/>
                    </a:p>
                  </a:txBody>
                  <a:tcPr/>
                </a:tc>
                <a:tc>
                  <a:txBody>
                    <a:bodyPr/>
                    <a:lstStyle/>
                    <a:p>
                      <a:pPr marL="0" marR="0" algn="ctr">
                        <a:spcBef>
                          <a:spcPts val="0"/>
                        </a:spcBef>
                        <a:spcAft>
                          <a:spcPts val="0"/>
                        </a:spcAft>
                      </a:pPr>
                      <a:r>
                        <a:rPr lang="en-US" sz="1000" b="1" dirty="0">
                          <a:solidFill>
                            <a:schemeClr val="tx1"/>
                          </a:solidFill>
                          <a:effectLst/>
                          <a:latin typeface="Arial" panose="020B0604020202020204" pitchFamily="34" charset="0"/>
                          <a:cs typeface="Arial" panose="020B0604020202020204" pitchFamily="34" charset="0"/>
                        </a:rPr>
                        <a:t>a </a:t>
                      </a:r>
                      <a:endParaRPr lang="en-US" sz="1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000" b="1" dirty="0" smtClean="0">
                          <a:solidFill>
                            <a:schemeClr val="tx1"/>
                          </a:solidFill>
                          <a:effectLst/>
                          <a:latin typeface="Arial" panose="020B0604020202020204" pitchFamily="34" charset="0"/>
                          <a:ea typeface="+mn-ea"/>
                          <a:cs typeface="Arial" panose="020B0604020202020204" pitchFamily="34" charset="0"/>
                        </a:rPr>
                        <a:t>b</a:t>
                      </a:r>
                      <a:endParaRPr lang="en-US" sz="1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000" b="1" dirty="0" smtClean="0">
                          <a:solidFill>
                            <a:schemeClr val="tx1"/>
                          </a:solidFill>
                          <a:effectLst/>
                          <a:latin typeface="Arial" panose="020B0604020202020204" pitchFamily="34" charset="0"/>
                          <a:cs typeface="Arial" panose="020B0604020202020204" pitchFamily="34" charset="0"/>
                        </a:rPr>
                        <a:t>c </a:t>
                      </a:r>
                      <a:endParaRPr lang="en-US" sz="1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000" b="1"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d</a:t>
                      </a:r>
                      <a:endParaRPr lang="en-US" sz="1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7" name="Title 1"/>
          <p:cNvSpPr txBox="1">
            <a:spLocks/>
          </p:cNvSpPr>
          <p:nvPr/>
        </p:nvSpPr>
        <p:spPr>
          <a:xfrm>
            <a:off x="2555874" y="188914"/>
            <a:ext cx="4104358" cy="759610"/>
          </a:xfrm>
          <a:prstGeom prst="rect">
            <a:avLst/>
          </a:prstGeom>
        </p:spPr>
        <p:txBody>
          <a:bodyPr vert="horz" lIns="91440" tIns="45720" rIns="91440" bIns="45720" rtlCol="0" anchor="t" anchorCtr="0">
            <a:noAutofit/>
          </a:bodyPr>
          <a:lstStyle>
            <a:lvl1pPr algn="ctr" defTabSz="685800" rtl="0" eaLnBrk="1" latinLnBrk="0" hangingPunct="1">
              <a:lnSpc>
                <a:spcPct val="90000"/>
              </a:lnSpc>
              <a:spcBef>
                <a:spcPct val="0"/>
              </a:spcBef>
              <a:buNone/>
              <a:defRPr sz="4500" kern="1200">
                <a:solidFill>
                  <a:schemeClr val="tx1"/>
                </a:solidFill>
                <a:latin typeface="Arial" panose="020B0604020202020204" pitchFamily="34" charset="0"/>
                <a:ea typeface="+mj-ea"/>
                <a:cs typeface="Arial" panose="020B0604020202020204" pitchFamily="34" charset="0"/>
              </a:defRPr>
            </a:lvl1pPr>
          </a:lstStyle>
          <a:p>
            <a:pPr algn="l"/>
            <a:r>
              <a:rPr lang="en-US" sz="2200" b="1" dirty="0" smtClean="0"/>
              <a:t>HR ACTION PLAN (4/5)</a:t>
            </a:r>
          </a:p>
        </p:txBody>
      </p:sp>
    </p:spTree>
    <p:extLst>
      <p:ext uri="{BB962C8B-B14F-4D97-AF65-F5344CB8AC3E}">
        <p14:creationId xmlns:p14="http://schemas.microsoft.com/office/powerpoint/2010/main" val="23012741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8DE4C-8E3D-470C-862F-21E05D68E6FD}" type="datetime1">
              <a:rPr lang="en-US" smtClean="0"/>
              <a:t>11/23/2021</a:t>
            </a:fld>
            <a:endParaRPr lang="en-US" dirty="0"/>
          </a:p>
        </p:txBody>
      </p:sp>
      <p:sp>
        <p:nvSpPr>
          <p:cNvPr id="3" name="Slide Number Placeholder 2"/>
          <p:cNvSpPr>
            <a:spLocks noGrp="1"/>
          </p:cNvSpPr>
          <p:nvPr>
            <p:ph type="sldNum" sz="quarter" idx="12"/>
          </p:nvPr>
        </p:nvSpPr>
        <p:spPr/>
        <p:txBody>
          <a:bodyPr/>
          <a:lstStyle/>
          <a:p>
            <a:fld id="{3AD4535C-F2DE-4C88-B214-A532D91C3145}" type="slidenum">
              <a:rPr lang="en-US" smtClean="0"/>
              <a:pPr/>
              <a:t>14</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978062232"/>
              </p:ext>
            </p:extLst>
          </p:nvPr>
        </p:nvGraphicFramePr>
        <p:xfrm>
          <a:off x="603133" y="1523339"/>
          <a:ext cx="7854687" cy="4720244"/>
        </p:xfrm>
        <a:graphic>
          <a:graphicData uri="http://schemas.openxmlformats.org/drawingml/2006/table">
            <a:tbl>
              <a:tblPr firstRow="1" firstCol="1" bandRow="1">
                <a:tableStyleId>{5C22544A-7EE6-4342-B048-85BDC9FD1C3A}</a:tableStyleId>
              </a:tblPr>
              <a:tblGrid>
                <a:gridCol w="690221">
                  <a:extLst>
                    <a:ext uri="{9D8B030D-6E8A-4147-A177-3AD203B41FA5}">
                      <a16:colId xmlns:a16="http://schemas.microsoft.com/office/drawing/2014/main" val="20000"/>
                    </a:ext>
                  </a:extLst>
                </a:gridCol>
                <a:gridCol w="2600345">
                  <a:extLst>
                    <a:ext uri="{9D8B030D-6E8A-4147-A177-3AD203B41FA5}">
                      <a16:colId xmlns:a16="http://schemas.microsoft.com/office/drawing/2014/main" val="20001"/>
                    </a:ext>
                  </a:extLst>
                </a:gridCol>
                <a:gridCol w="2225632">
                  <a:extLst>
                    <a:ext uri="{9D8B030D-6E8A-4147-A177-3AD203B41FA5}">
                      <a16:colId xmlns:a16="http://schemas.microsoft.com/office/drawing/2014/main" val="20002"/>
                    </a:ext>
                  </a:extLst>
                </a:gridCol>
                <a:gridCol w="1161199">
                  <a:extLst>
                    <a:ext uri="{9D8B030D-6E8A-4147-A177-3AD203B41FA5}">
                      <a16:colId xmlns:a16="http://schemas.microsoft.com/office/drawing/2014/main" val="20003"/>
                    </a:ext>
                  </a:extLst>
                </a:gridCol>
                <a:gridCol w="1177290">
                  <a:extLst>
                    <a:ext uri="{9D8B030D-6E8A-4147-A177-3AD203B41FA5}">
                      <a16:colId xmlns:a16="http://schemas.microsoft.com/office/drawing/2014/main" val="20004"/>
                    </a:ext>
                  </a:extLst>
                </a:gridCol>
              </a:tblGrid>
              <a:tr h="249477">
                <a:tc gridSpan="5">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effectLst/>
                          <a:latin typeface="Arial" panose="020B0604020202020204" pitchFamily="34" charset="0"/>
                          <a:cs typeface="Arial" panose="020B0604020202020204" pitchFamily="34" charset="0"/>
                        </a:rPr>
                        <a:t>Objective 5:  Re-activate Exit Strategies</a:t>
                      </a:r>
                      <a:endParaRPr lang="en-US" sz="12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just">
                        <a:spcBef>
                          <a:spcPts val="0"/>
                        </a:spcBef>
                        <a:spcAft>
                          <a:spcPts val="0"/>
                        </a:spcAft>
                      </a:pP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just">
                        <a:spcBef>
                          <a:spcPts val="0"/>
                        </a:spcBef>
                        <a:spcAft>
                          <a:spcPts val="0"/>
                        </a:spcAft>
                      </a:pP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spcBef>
                          <a:spcPts val="0"/>
                        </a:spcBef>
                        <a:spcAft>
                          <a:spcPts val="0"/>
                        </a:spcAft>
                      </a:pP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spcBef>
                          <a:spcPts val="0"/>
                        </a:spcBef>
                        <a:spcAft>
                          <a:spcPts val="0"/>
                        </a:spcAft>
                      </a:pP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09422">
                <a:tc>
                  <a:txBody>
                    <a:bodyPr/>
                    <a:lstStyle/>
                    <a:p>
                      <a:pPr marL="0" marR="0" algn="ctr">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1</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Identify exit strategies within the DOD.</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Obtain CHR approval for the process and procedures </a:t>
                      </a:r>
                      <a:r>
                        <a:rPr lang="en-US" sz="1000" b="0" dirty="0" smtClean="0">
                          <a:solidFill>
                            <a:schemeClr val="tx1"/>
                          </a:solidFill>
                          <a:effectLst/>
                          <a:latin typeface="Arial" panose="020B0604020202020204" pitchFamily="34" charset="0"/>
                          <a:cs typeface="Arial" panose="020B0604020202020204" pitchFamily="34" charset="0"/>
                        </a:rPr>
                        <a:t>for </a:t>
                      </a:r>
                      <a:r>
                        <a:rPr lang="en-US" sz="1000" b="0" dirty="0">
                          <a:solidFill>
                            <a:schemeClr val="tx1"/>
                          </a:solidFill>
                          <a:effectLst/>
                          <a:latin typeface="Arial" panose="020B0604020202020204" pitchFamily="34" charset="0"/>
                          <a:cs typeface="Arial" panose="020B0604020202020204" pitchFamily="34" charset="0"/>
                        </a:rPr>
                        <a:t>Mobility Exit Mechanism (MEM</a:t>
                      </a:r>
                      <a:r>
                        <a:rPr lang="en-US" sz="1000" b="0" dirty="0" smtClean="0">
                          <a:solidFill>
                            <a:schemeClr val="tx1"/>
                          </a:solidFill>
                          <a:effectLst/>
                          <a:latin typeface="Arial" panose="020B0604020202020204" pitchFamily="34" charset="0"/>
                          <a:cs typeface="Arial" panose="020B0604020202020204" pitchFamily="34" charset="0"/>
                        </a:rPr>
                        <a:t>)</a:t>
                      </a:r>
                      <a:r>
                        <a:rPr lang="en-US" sz="1000" b="0" baseline="0" dirty="0" smtClean="0">
                          <a:solidFill>
                            <a:schemeClr val="tx1"/>
                          </a:solidFill>
                          <a:effectLst/>
                          <a:latin typeface="Arial" panose="020B0604020202020204" pitchFamily="34" charset="0"/>
                          <a:cs typeface="Arial" panose="020B0604020202020204" pitchFamily="34" charset="0"/>
                        </a:rPr>
                        <a:t> and</a:t>
                      </a:r>
                      <a:r>
                        <a:rPr lang="en-US" sz="1000" b="0" dirty="0" smtClean="0">
                          <a:solidFill>
                            <a:schemeClr val="tx1"/>
                          </a:solidFill>
                          <a:effectLst/>
                          <a:latin typeface="Arial" panose="020B0604020202020204" pitchFamily="34" charset="0"/>
                          <a:cs typeface="Arial" panose="020B0604020202020204" pitchFamily="34" charset="0"/>
                        </a:rPr>
                        <a:t> </a:t>
                      </a:r>
                      <a:r>
                        <a:rPr lang="en-US" sz="1000" b="0" dirty="0">
                          <a:solidFill>
                            <a:schemeClr val="tx1"/>
                          </a:solidFill>
                          <a:effectLst/>
                          <a:latin typeface="Arial" panose="020B0604020202020204" pitchFamily="34" charset="0"/>
                          <a:cs typeface="Arial" panose="020B0604020202020204" pitchFamily="34" charset="0"/>
                        </a:rPr>
                        <a:t>Employer Initiated Separation Package (EISP</a:t>
                      </a:r>
                      <a:r>
                        <a:rPr lang="en-US" sz="1000" b="0" dirty="0" smtClean="0">
                          <a:solidFill>
                            <a:schemeClr val="tx1"/>
                          </a:solidFill>
                          <a:effectLst/>
                          <a:latin typeface="Arial" panose="020B0604020202020204" pitchFamily="34" charset="0"/>
                          <a:cs typeface="Arial" panose="020B0604020202020204" pitchFamily="34" charset="0"/>
                        </a:rPr>
                        <a:t>)</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26-Nov-21</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1-Apr-22</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09422">
                <a:tc>
                  <a:txBody>
                    <a:bodyPr/>
                    <a:lstStyle/>
                    <a:p>
                      <a:pPr marL="0" marR="0" algn="ctr">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2</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Identify the qualifying criteria for the Mobility Exit Mechanism (MEM) and Employer Initiated Severance Package (EISP)</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Criteria for the approval of MEM/EISP and Early Retirement identified. </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26-Nov-21</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1-Apr-22</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118770">
                <a:tc>
                  <a:txBody>
                    <a:bodyPr/>
                    <a:lstStyle/>
                    <a:p>
                      <a:pPr marL="0" marR="0" algn="ctr">
                        <a:spcBef>
                          <a:spcPts val="0"/>
                        </a:spcBef>
                        <a:spcAft>
                          <a:spcPts val="0"/>
                        </a:spcAft>
                      </a:pPr>
                      <a:r>
                        <a:rPr lang="en-US" sz="1000" b="0">
                          <a:solidFill>
                            <a:schemeClr val="tx1"/>
                          </a:solidFill>
                          <a:effectLst/>
                          <a:latin typeface="Arial" panose="020B0604020202020204" pitchFamily="34" charset="0"/>
                          <a:cs typeface="Arial" panose="020B0604020202020204" pitchFamily="34" charset="0"/>
                        </a:rPr>
                        <a:t>3</a:t>
                      </a:r>
                      <a:endParaRPr lang="en-US" sz="1100" b="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Obtain approval for the implementation of Mobility Exit Mechanism (MEM), Employer Initiated Severance Package (EIS)P and Early Retirement strategies.</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Amend the Implementation Measures:  Mobility/Exit Mechanism for Serving SANDF Members (DS/CDHRPP/DHRSS/R/107/2/P </a:t>
                      </a:r>
                      <a:r>
                        <a:rPr lang="en-US" sz="1000" b="0" dirty="0" err="1">
                          <a:solidFill>
                            <a:schemeClr val="tx1"/>
                          </a:solidFill>
                          <a:effectLst/>
                          <a:latin typeface="Arial" panose="020B0604020202020204" pitchFamily="34" charset="0"/>
                          <a:cs typeface="Arial" panose="020B0604020202020204" pitchFamily="34" charset="0"/>
                        </a:rPr>
                        <a:t>dd</a:t>
                      </a:r>
                      <a:r>
                        <a:rPr lang="en-US" sz="1000" b="0" dirty="0">
                          <a:solidFill>
                            <a:schemeClr val="tx1"/>
                          </a:solidFill>
                          <a:effectLst/>
                          <a:latin typeface="Arial" panose="020B0604020202020204" pitchFamily="34" charset="0"/>
                          <a:cs typeface="Arial" panose="020B0604020202020204" pitchFamily="34" charset="0"/>
                        </a:rPr>
                        <a:t> 11 Jul 05) to reflect the intent of the HR position and departmental guidelines.</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b="0">
                          <a:solidFill>
                            <a:schemeClr val="tx1"/>
                          </a:solidFill>
                          <a:effectLst/>
                          <a:latin typeface="Arial" panose="020B0604020202020204" pitchFamily="34" charset="0"/>
                          <a:cs typeface="Arial" panose="020B0604020202020204" pitchFamily="34" charset="0"/>
                        </a:rPr>
                        <a:t>26-Nov-21</a:t>
                      </a:r>
                      <a:endParaRPr lang="en-US" sz="1100" b="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1-Apr-22</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57066">
                <a:tc>
                  <a:txBody>
                    <a:bodyPr/>
                    <a:lstStyle/>
                    <a:p>
                      <a:pPr marL="0" marR="0" algn="ctr">
                        <a:spcBef>
                          <a:spcPts val="0"/>
                        </a:spcBef>
                        <a:spcAft>
                          <a:spcPts val="0"/>
                        </a:spcAft>
                      </a:pPr>
                      <a:r>
                        <a:rPr lang="en-US" sz="1000" b="0">
                          <a:solidFill>
                            <a:schemeClr val="tx1"/>
                          </a:solidFill>
                          <a:effectLst/>
                          <a:latin typeface="Arial" panose="020B0604020202020204" pitchFamily="34" charset="0"/>
                          <a:cs typeface="Arial" panose="020B0604020202020204" pitchFamily="34" charset="0"/>
                        </a:rPr>
                        <a:t>4</a:t>
                      </a:r>
                      <a:endParaRPr lang="en-US" sz="1100" b="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Identify the required amendments to the applicable policies for Separation.</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b="0">
                          <a:solidFill>
                            <a:schemeClr val="tx1"/>
                          </a:solidFill>
                          <a:effectLst/>
                          <a:latin typeface="Arial" panose="020B0604020202020204" pitchFamily="34" charset="0"/>
                          <a:cs typeface="Arial" panose="020B0604020202020204" pitchFamily="34" charset="0"/>
                        </a:rPr>
                        <a:t>Submit inputs to D HRSS for changes to applicable policies.</a:t>
                      </a:r>
                      <a:endParaRPr lang="en-US" sz="1100" b="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b="0">
                          <a:solidFill>
                            <a:schemeClr val="tx1"/>
                          </a:solidFill>
                          <a:effectLst/>
                          <a:latin typeface="Arial" panose="020B0604020202020204" pitchFamily="34" charset="0"/>
                          <a:cs typeface="Arial" panose="020B0604020202020204" pitchFamily="34" charset="0"/>
                        </a:rPr>
                        <a:t>26-Nov-21</a:t>
                      </a:r>
                      <a:endParaRPr lang="en-US" sz="1100" b="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3-Jan-22</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57066">
                <a:tc>
                  <a:txBody>
                    <a:bodyPr/>
                    <a:lstStyle/>
                    <a:p>
                      <a:pPr marL="0" marR="0" algn="ctr">
                        <a:spcBef>
                          <a:spcPts val="0"/>
                        </a:spcBef>
                        <a:spcAft>
                          <a:spcPts val="0"/>
                        </a:spcAft>
                      </a:pPr>
                      <a:r>
                        <a:rPr lang="en-US" sz="1000" b="0">
                          <a:solidFill>
                            <a:schemeClr val="tx1"/>
                          </a:solidFill>
                          <a:effectLst/>
                          <a:latin typeface="Arial" panose="020B0604020202020204" pitchFamily="34" charset="0"/>
                          <a:cs typeface="Arial" panose="020B0604020202020204" pitchFamily="34" charset="0"/>
                        </a:rPr>
                        <a:t>5</a:t>
                      </a:r>
                      <a:endParaRPr lang="en-US" sz="1100" b="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Include the required amendments to the applicable policies for Separation.</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Amended, approved separation policies.</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b="0">
                          <a:solidFill>
                            <a:schemeClr val="tx1"/>
                          </a:solidFill>
                          <a:effectLst/>
                          <a:latin typeface="Arial" panose="020B0604020202020204" pitchFamily="34" charset="0"/>
                          <a:cs typeface="Arial" panose="020B0604020202020204" pitchFamily="34" charset="0"/>
                        </a:rPr>
                        <a:t>3-Jan-22</a:t>
                      </a:r>
                      <a:endParaRPr lang="en-US" sz="1100" b="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b="0">
                          <a:solidFill>
                            <a:schemeClr val="tx1"/>
                          </a:solidFill>
                          <a:effectLst/>
                          <a:latin typeface="Arial" panose="020B0604020202020204" pitchFamily="34" charset="0"/>
                          <a:cs typeface="Arial" panose="020B0604020202020204" pitchFamily="34" charset="0"/>
                        </a:rPr>
                        <a:t>1-Apr-22</a:t>
                      </a:r>
                      <a:endParaRPr lang="en-US" sz="1100" b="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218843">
                <a:tc>
                  <a:txBody>
                    <a:bodyPr/>
                    <a:lstStyle/>
                    <a:p>
                      <a:pPr marL="0" marR="0" algn="ctr">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6</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Devise a procedure to enable Services and Secretariat to submit for consideration a recommended </a:t>
                      </a:r>
                      <a:r>
                        <a:rPr lang="en-US" sz="1000" b="0" dirty="0" err="1">
                          <a:solidFill>
                            <a:schemeClr val="tx1"/>
                          </a:solidFill>
                          <a:effectLst/>
                          <a:latin typeface="Arial" panose="020B0604020202020204" pitchFamily="34" charset="0"/>
                          <a:cs typeface="Arial" panose="020B0604020202020204" pitchFamily="34" charset="0"/>
                        </a:rPr>
                        <a:t>namelist</a:t>
                      </a:r>
                      <a:r>
                        <a:rPr lang="en-US" sz="1000" b="0" dirty="0">
                          <a:solidFill>
                            <a:schemeClr val="tx1"/>
                          </a:solidFill>
                          <a:effectLst/>
                          <a:latin typeface="Arial" panose="020B0604020202020204" pitchFamily="34" charset="0"/>
                          <a:cs typeface="Arial" panose="020B0604020202020204" pitchFamily="34" charset="0"/>
                        </a:rPr>
                        <a:t> schedule for approval over the MTEF.</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Process and procedures available for approval of Mobility Exit Mechanism (MEM), Employer Initiated Separation Package (EISP) and Early Retirement for MTEF according to names.</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b="0">
                          <a:solidFill>
                            <a:schemeClr val="tx1"/>
                          </a:solidFill>
                          <a:effectLst/>
                          <a:latin typeface="Arial" panose="020B0604020202020204" pitchFamily="34" charset="0"/>
                          <a:cs typeface="Arial" panose="020B0604020202020204" pitchFamily="34" charset="0"/>
                        </a:rPr>
                        <a:t>26-Nov-21</a:t>
                      </a:r>
                      <a:endParaRPr lang="en-US" sz="1100" b="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1-Apr-22</a:t>
                      </a:r>
                      <a:endParaRPr lang="en-US" sz="11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2327" marR="623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166912341"/>
              </p:ext>
            </p:extLst>
          </p:nvPr>
        </p:nvGraphicFramePr>
        <p:xfrm>
          <a:off x="611188" y="1069653"/>
          <a:ext cx="7846632" cy="457200"/>
        </p:xfrm>
        <a:graphic>
          <a:graphicData uri="http://schemas.openxmlformats.org/drawingml/2006/table">
            <a:tbl>
              <a:tblPr firstRow="1" firstCol="1" bandRow="1">
                <a:tableStyleId>{5C22544A-7EE6-4342-B048-85BDC9FD1C3A}</a:tableStyleId>
              </a:tblPr>
              <a:tblGrid>
                <a:gridCol w="678561">
                  <a:extLst>
                    <a:ext uri="{9D8B030D-6E8A-4147-A177-3AD203B41FA5}">
                      <a16:colId xmlns:a16="http://schemas.microsoft.com/office/drawing/2014/main" val="20000"/>
                    </a:ext>
                  </a:extLst>
                </a:gridCol>
                <a:gridCol w="2615377">
                  <a:extLst>
                    <a:ext uri="{9D8B030D-6E8A-4147-A177-3AD203B41FA5}">
                      <a16:colId xmlns:a16="http://schemas.microsoft.com/office/drawing/2014/main" val="20001"/>
                    </a:ext>
                  </a:extLst>
                </a:gridCol>
                <a:gridCol w="2227914">
                  <a:extLst>
                    <a:ext uri="{9D8B030D-6E8A-4147-A177-3AD203B41FA5}">
                      <a16:colId xmlns:a16="http://schemas.microsoft.com/office/drawing/2014/main" val="20002"/>
                    </a:ext>
                  </a:extLst>
                </a:gridCol>
                <a:gridCol w="1162390">
                  <a:extLst>
                    <a:ext uri="{9D8B030D-6E8A-4147-A177-3AD203B41FA5}">
                      <a16:colId xmlns:a16="http://schemas.microsoft.com/office/drawing/2014/main" val="20003"/>
                    </a:ext>
                  </a:extLst>
                </a:gridCol>
                <a:gridCol w="1162390">
                  <a:extLst>
                    <a:ext uri="{9D8B030D-6E8A-4147-A177-3AD203B41FA5}">
                      <a16:colId xmlns:a16="http://schemas.microsoft.com/office/drawing/2014/main" val="20004"/>
                    </a:ext>
                  </a:extLst>
                </a:gridCol>
              </a:tblGrid>
              <a:tr h="272785">
                <a:tc rowSpan="2">
                  <a:txBody>
                    <a:bodyPr/>
                    <a:lstStyle/>
                    <a:p>
                      <a:pPr marL="0" marR="0" algn="l">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Ser </a:t>
                      </a:r>
                      <a:r>
                        <a:rPr lang="en-US" sz="1000" dirty="0" err="1">
                          <a:solidFill>
                            <a:schemeClr val="tx1"/>
                          </a:solidFill>
                          <a:effectLst/>
                          <a:latin typeface="Arial" panose="020B0604020202020204" pitchFamily="34" charset="0"/>
                          <a:cs typeface="Arial" panose="020B0604020202020204" pitchFamily="34" charset="0"/>
                        </a:rPr>
                        <a:t>Nr</a:t>
                      </a:r>
                      <a:endParaRPr lang="en-US" sz="1000" dirty="0">
                        <a:solidFill>
                          <a:schemeClr val="tx1"/>
                        </a:solidFill>
                        <a:effectLst/>
                        <a:latin typeface="Arial" panose="020B0604020202020204" pitchFamily="34" charset="0"/>
                        <a:cs typeface="Arial" panose="020B0604020202020204" pitchFamily="34" charset="0"/>
                      </a:endParaRPr>
                    </a:p>
                    <a:p>
                      <a:pPr marL="0" marR="0" algn="ctr">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 </a:t>
                      </a:r>
                      <a:endPar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Activity</a:t>
                      </a:r>
                      <a:endPar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000" dirty="0">
                          <a:solidFill>
                            <a:schemeClr val="tx1"/>
                          </a:solidFill>
                          <a:effectLst/>
                          <a:latin typeface="Arial" panose="020B0604020202020204" pitchFamily="34" charset="0"/>
                          <a:cs typeface="Arial" panose="020B0604020202020204" pitchFamily="34" charset="0"/>
                        </a:rPr>
                        <a:t>Measurement of </a:t>
                      </a:r>
                      <a:r>
                        <a:rPr lang="en-US" sz="1000" dirty="0" smtClean="0">
                          <a:solidFill>
                            <a:schemeClr val="tx1"/>
                          </a:solidFill>
                          <a:effectLst/>
                          <a:latin typeface="Arial" panose="020B0604020202020204" pitchFamily="34" charset="0"/>
                          <a:cs typeface="Arial" panose="020B0604020202020204" pitchFamily="34" charset="0"/>
                        </a:rPr>
                        <a:t>Task Completion</a:t>
                      </a:r>
                      <a:endPar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000">
                          <a:solidFill>
                            <a:schemeClr val="tx1"/>
                          </a:solidFill>
                          <a:effectLst/>
                          <a:latin typeface="Arial" panose="020B0604020202020204" pitchFamily="34" charset="0"/>
                          <a:cs typeface="Arial" panose="020B0604020202020204" pitchFamily="34" charset="0"/>
                        </a:rPr>
                        <a:t>Date completed</a:t>
                      </a:r>
                      <a:endParaRPr lang="en-US" sz="10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000">
                          <a:solidFill>
                            <a:schemeClr val="tx1"/>
                          </a:solidFill>
                          <a:effectLst/>
                          <a:latin typeface="Arial" panose="020B0604020202020204" pitchFamily="34" charset="0"/>
                          <a:cs typeface="Arial" panose="020B0604020202020204" pitchFamily="34" charset="0"/>
                        </a:rPr>
                        <a:t>Date to be implemented</a:t>
                      </a:r>
                      <a:endParaRPr lang="en-US" sz="10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29357">
                <a:tc vMerge="1">
                  <a:txBody>
                    <a:bodyPr/>
                    <a:lstStyle/>
                    <a:p>
                      <a:endParaRPr lang="en-US"/>
                    </a:p>
                  </a:txBody>
                  <a:tcPr/>
                </a:tc>
                <a:tc>
                  <a:txBody>
                    <a:bodyPr/>
                    <a:lstStyle/>
                    <a:p>
                      <a:pPr marL="0" marR="0" algn="ctr">
                        <a:spcBef>
                          <a:spcPts val="0"/>
                        </a:spcBef>
                        <a:spcAft>
                          <a:spcPts val="0"/>
                        </a:spcAft>
                      </a:pPr>
                      <a:r>
                        <a:rPr lang="en-US" sz="1000" b="1" dirty="0">
                          <a:solidFill>
                            <a:schemeClr val="tx1"/>
                          </a:solidFill>
                          <a:effectLst/>
                          <a:latin typeface="Arial" panose="020B0604020202020204" pitchFamily="34" charset="0"/>
                          <a:cs typeface="Arial" panose="020B0604020202020204" pitchFamily="34" charset="0"/>
                        </a:rPr>
                        <a:t>a </a:t>
                      </a:r>
                      <a:endParaRPr lang="en-US" sz="1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000" b="1" dirty="0" smtClean="0">
                          <a:solidFill>
                            <a:schemeClr val="tx1"/>
                          </a:solidFill>
                          <a:effectLst/>
                          <a:latin typeface="Arial" panose="020B0604020202020204" pitchFamily="34" charset="0"/>
                          <a:ea typeface="+mn-ea"/>
                          <a:cs typeface="Arial" panose="020B0604020202020204" pitchFamily="34" charset="0"/>
                        </a:rPr>
                        <a:t>b</a:t>
                      </a:r>
                      <a:endParaRPr lang="en-US" sz="1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000" b="1" dirty="0" smtClean="0">
                          <a:solidFill>
                            <a:schemeClr val="tx1"/>
                          </a:solidFill>
                          <a:effectLst/>
                          <a:latin typeface="Arial" panose="020B0604020202020204" pitchFamily="34" charset="0"/>
                          <a:cs typeface="Arial" panose="020B0604020202020204" pitchFamily="34" charset="0"/>
                        </a:rPr>
                        <a:t>c </a:t>
                      </a:r>
                      <a:endParaRPr lang="en-US" sz="1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000" b="1"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d</a:t>
                      </a:r>
                      <a:endParaRPr lang="en-US" sz="1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9020" marR="49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7" name="Title 1"/>
          <p:cNvSpPr txBox="1">
            <a:spLocks/>
          </p:cNvSpPr>
          <p:nvPr/>
        </p:nvSpPr>
        <p:spPr>
          <a:xfrm>
            <a:off x="2555874" y="188914"/>
            <a:ext cx="4032349" cy="759610"/>
          </a:xfrm>
          <a:prstGeom prst="rect">
            <a:avLst/>
          </a:prstGeom>
        </p:spPr>
        <p:txBody>
          <a:bodyPr vert="horz" lIns="91440" tIns="45720" rIns="91440" bIns="45720" rtlCol="0" anchor="t" anchorCtr="0">
            <a:noAutofit/>
          </a:bodyPr>
          <a:lstStyle>
            <a:lvl1pPr algn="ctr" defTabSz="685800" rtl="0" eaLnBrk="1" latinLnBrk="0" hangingPunct="1">
              <a:lnSpc>
                <a:spcPct val="90000"/>
              </a:lnSpc>
              <a:spcBef>
                <a:spcPct val="0"/>
              </a:spcBef>
              <a:buNone/>
              <a:defRPr sz="4500" kern="1200">
                <a:solidFill>
                  <a:schemeClr val="tx1"/>
                </a:solidFill>
                <a:latin typeface="Arial" panose="020B0604020202020204" pitchFamily="34" charset="0"/>
                <a:ea typeface="+mj-ea"/>
                <a:cs typeface="Arial" panose="020B0604020202020204" pitchFamily="34" charset="0"/>
              </a:defRPr>
            </a:lvl1pPr>
          </a:lstStyle>
          <a:p>
            <a:pPr algn="l"/>
            <a:r>
              <a:rPr lang="en-US" sz="2200" b="1" dirty="0" smtClean="0"/>
              <a:t>HR ACTION PLAN (5/5)</a:t>
            </a:r>
            <a:endParaRPr lang="en-US" sz="2200" b="1" dirty="0"/>
          </a:p>
        </p:txBody>
      </p:sp>
    </p:spTree>
    <p:extLst>
      <p:ext uri="{BB962C8B-B14F-4D97-AF65-F5344CB8AC3E}">
        <p14:creationId xmlns:p14="http://schemas.microsoft.com/office/powerpoint/2010/main" val="31410230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55875" y="18416"/>
            <a:ext cx="4176365" cy="1107122"/>
          </a:xfrm>
        </p:spPr>
        <p:txBody>
          <a:bodyPr anchor="t" anchorCtr="0">
            <a:normAutofit/>
          </a:bodyPr>
          <a:lstStyle/>
          <a:p>
            <a:r>
              <a:rPr lang="en-US" sz="2200" b="1" dirty="0" smtClean="0"/>
              <a:t>WAY FORWARD</a:t>
            </a:r>
            <a:endParaRPr lang="en-US" sz="2200" b="1" dirty="0"/>
          </a:p>
        </p:txBody>
      </p:sp>
      <p:sp>
        <p:nvSpPr>
          <p:cNvPr id="5" name="Content Placeholder 4"/>
          <p:cNvSpPr>
            <a:spLocks noGrp="1"/>
          </p:cNvSpPr>
          <p:nvPr>
            <p:ph idx="1"/>
          </p:nvPr>
        </p:nvSpPr>
        <p:spPr>
          <a:xfrm>
            <a:off x="628650" y="765174"/>
            <a:ext cx="8191822" cy="5688161"/>
          </a:xfrm>
        </p:spPr>
        <p:txBody>
          <a:bodyPr>
            <a:noAutofit/>
          </a:bodyPr>
          <a:lstStyle/>
          <a:p>
            <a:r>
              <a:rPr lang="en-US" sz="1600" u="sng" dirty="0" smtClean="0"/>
              <a:t>Phase 1:  Secure the Administration </a:t>
            </a:r>
            <a:r>
              <a:rPr lang="en-US" sz="1600" u="sng" dirty="0"/>
              <a:t>P</a:t>
            </a:r>
            <a:r>
              <a:rPr lang="en-US" sz="1600" u="sng" dirty="0" smtClean="0"/>
              <a:t>rocess </a:t>
            </a:r>
            <a:r>
              <a:rPr lang="en-US" sz="1600" b="1" u="sng" dirty="0" smtClean="0"/>
              <a:t>(COMPLETED)</a:t>
            </a:r>
          </a:p>
          <a:p>
            <a:pPr lvl="1"/>
            <a:r>
              <a:rPr lang="en-US" sz="1400" dirty="0" smtClean="0"/>
              <a:t>Analysis of CoE budget shortfall and its implications</a:t>
            </a:r>
          </a:p>
          <a:p>
            <a:pPr lvl="1"/>
            <a:r>
              <a:rPr lang="en-US" sz="1400" dirty="0" smtClean="0"/>
              <a:t>Legal imperative analysis: PFMA</a:t>
            </a:r>
          </a:p>
          <a:p>
            <a:pPr lvl="1"/>
            <a:r>
              <a:rPr lang="en-US" sz="1400" dirty="0" smtClean="0"/>
              <a:t>Advisory on financial management of CoE:  irregular expenditure vs unauthorized</a:t>
            </a:r>
          </a:p>
          <a:p>
            <a:pPr lvl="1"/>
            <a:r>
              <a:rPr lang="en-US" sz="1400" dirty="0" smtClean="0"/>
              <a:t>Consultation between primary stakeholders (internal and external)</a:t>
            </a:r>
          </a:p>
          <a:p>
            <a:pPr lvl="1"/>
            <a:r>
              <a:rPr lang="en-US" sz="1400" dirty="0" smtClean="0"/>
              <a:t>Parliamentary guidance received</a:t>
            </a:r>
          </a:p>
          <a:p>
            <a:pPr lvl="1"/>
            <a:r>
              <a:rPr lang="en-US" sz="1400" dirty="0" smtClean="0"/>
              <a:t>MOD Policy </a:t>
            </a:r>
            <a:r>
              <a:rPr lang="en-US" sz="1400" dirty="0"/>
              <a:t>D</a:t>
            </a:r>
            <a:r>
              <a:rPr lang="en-US" sz="1400" dirty="0" smtClean="0"/>
              <a:t>irective to implement HR cost savings </a:t>
            </a:r>
            <a:r>
              <a:rPr lang="en-US" sz="1400" dirty="0" err="1" smtClean="0"/>
              <a:t>dd</a:t>
            </a:r>
            <a:r>
              <a:rPr lang="en-US" sz="1400" dirty="0" smtClean="0"/>
              <a:t> 31 March 2021:  Provided to NT 24 May 2021</a:t>
            </a:r>
          </a:p>
          <a:p>
            <a:pPr lvl="1"/>
            <a:r>
              <a:rPr lang="en-US" sz="1400" dirty="0" smtClean="0"/>
              <a:t>DOD Directive on implementing HR cost savings </a:t>
            </a:r>
            <a:r>
              <a:rPr lang="en-US" sz="1400" dirty="0" err="1" smtClean="0"/>
              <a:t>dd</a:t>
            </a:r>
            <a:r>
              <a:rPr lang="en-US" sz="1400" dirty="0" smtClean="0"/>
              <a:t> 6 August 2021</a:t>
            </a:r>
          </a:p>
          <a:p>
            <a:pPr lvl="1"/>
            <a:r>
              <a:rPr lang="en-US" sz="1400" dirty="0" smtClean="0"/>
              <a:t>DOD HR Strategic Plan on implementing HR cost saving </a:t>
            </a:r>
            <a:r>
              <a:rPr lang="en-US" sz="1400" dirty="0" err="1" smtClean="0"/>
              <a:t>dd</a:t>
            </a:r>
            <a:r>
              <a:rPr lang="en-US" sz="1400" dirty="0" smtClean="0"/>
              <a:t> 9 September 2021</a:t>
            </a:r>
          </a:p>
          <a:p>
            <a:r>
              <a:rPr lang="en-US" sz="1600" u="sng" dirty="0" smtClean="0"/>
              <a:t>Phase 2:  Instructing the Implementation </a:t>
            </a:r>
            <a:r>
              <a:rPr lang="en-US" sz="1600" b="1" u="sng" dirty="0" smtClean="0"/>
              <a:t>(COMPLETED)</a:t>
            </a:r>
          </a:p>
          <a:p>
            <a:pPr lvl="1"/>
            <a:r>
              <a:rPr lang="en-US" sz="1400" dirty="0"/>
              <a:t>HR Board, </a:t>
            </a:r>
            <a:r>
              <a:rPr lang="en-US" sz="1400" dirty="0" smtClean="0"/>
              <a:t>15 Sep 21</a:t>
            </a:r>
            <a:endParaRPr lang="en-US" sz="1400" dirty="0"/>
          </a:p>
          <a:p>
            <a:pPr lvl="1"/>
            <a:r>
              <a:rPr lang="en-US" sz="1400" dirty="0" smtClean="0"/>
              <a:t>Primary </a:t>
            </a:r>
            <a:r>
              <a:rPr lang="en-US" sz="1400" dirty="0"/>
              <a:t>stakeholder engagement (HR Action Plan</a:t>
            </a:r>
            <a:r>
              <a:rPr lang="en-US" sz="1400" dirty="0" smtClean="0"/>
              <a:t>): 16 Sep 21</a:t>
            </a:r>
            <a:endParaRPr lang="en-US" sz="1400" dirty="0"/>
          </a:p>
          <a:p>
            <a:pPr lvl="1"/>
            <a:r>
              <a:rPr lang="en-US" sz="1400" dirty="0"/>
              <a:t>Issue CHR </a:t>
            </a:r>
            <a:r>
              <a:rPr lang="en-US" sz="1400" dirty="0" smtClean="0"/>
              <a:t>Instruction: 17 Sep 21</a:t>
            </a:r>
          </a:p>
          <a:p>
            <a:pPr lvl="1"/>
            <a:r>
              <a:rPr lang="en-US" sz="1400" dirty="0" smtClean="0"/>
              <a:t>Promulgation </a:t>
            </a:r>
            <a:r>
              <a:rPr lang="en-US" sz="1400" dirty="0"/>
              <a:t>to Chiefs of Service and </a:t>
            </a:r>
            <a:r>
              <a:rPr lang="en-US" sz="1400" dirty="0" smtClean="0"/>
              <a:t>Division: 17 Sep 21 </a:t>
            </a:r>
            <a:endParaRPr lang="en-US" sz="1400" dirty="0"/>
          </a:p>
          <a:p>
            <a:pPr lvl="1"/>
            <a:r>
              <a:rPr lang="en-US" sz="1400" dirty="0"/>
              <a:t>Promulgation to p</a:t>
            </a:r>
            <a:r>
              <a:rPr lang="en-US" sz="1400" dirty="0" smtClean="0"/>
              <a:t>rimary stakeholders, HR </a:t>
            </a:r>
            <a:r>
              <a:rPr lang="en-US" sz="1400" dirty="0"/>
              <a:t>directors and </a:t>
            </a:r>
            <a:r>
              <a:rPr lang="en-US" sz="1400" dirty="0" smtClean="0"/>
              <a:t>planners: 17 Sep 21</a:t>
            </a:r>
            <a:endParaRPr lang="en-US" sz="1400" dirty="0"/>
          </a:p>
          <a:p>
            <a:pPr lvl="1"/>
            <a:r>
              <a:rPr lang="en-US" sz="1400" dirty="0" smtClean="0"/>
              <a:t>DOD/NT:  submitted the DOD HR Strategic </a:t>
            </a:r>
            <a:r>
              <a:rPr lang="en-US" sz="1400" dirty="0"/>
              <a:t>P</a:t>
            </a:r>
            <a:r>
              <a:rPr lang="en-US" sz="1400" dirty="0" smtClean="0"/>
              <a:t>lan: 21 Sep 21</a:t>
            </a:r>
          </a:p>
          <a:p>
            <a:r>
              <a:rPr lang="en-US" sz="1600" u="sng" dirty="0" smtClean="0"/>
              <a:t>Phase 3:  Implementation with effect </a:t>
            </a:r>
            <a:r>
              <a:rPr lang="en-US" sz="1600" b="1" u="sng" dirty="0" smtClean="0"/>
              <a:t>1 October 2021 </a:t>
            </a:r>
            <a:r>
              <a:rPr lang="en-US" sz="1600" u="sng" dirty="0" smtClean="0"/>
              <a:t>(step-down approach to 1 April 2022 MTEF)</a:t>
            </a:r>
          </a:p>
          <a:p>
            <a:pPr lvl="1"/>
            <a:r>
              <a:rPr lang="en-US" sz="1400" dirty="0" smtClean="0"/>
              <a:t>Effected HR interventions in FY2021/22 i.e. alternate MSDS intakes, Cap discretionary allowances (not all), Activate exit strategies (MEM/EISP)</a:t>
            </a:r>
          </a:p>
          <a:p>
            <a:pPr lvl="1"/>
            <a:r>
              <a:rPr lang="en-US" sz="1400" b="1" dirty="0" smtClean="0"/>
              <a:t>Effected Monitor and Control:  Monthly reports to Plenary Defence Staff Council/Military Council</a:t>
            </a:r>
          </a:p>
          <a:p>
            <a:pPr lvl="1"/>
            <a:endParaRPr lang="en-US" sz="1400" dirty="0" smtClean="0"/>
          </a:p>
          <a:p>
            <a:endParaRPr lang="en-US" sz="1600" dirty="0"/>
          </a:p>
        </p:txBody>
      </p:sp>
      <p:sp>
        <p:nvSpPr>
          <p:cNvPr id="2" name="Date Placeholder 1"/>
          <p:cNvSpPr>
            <a:spLocks noGrp="1"/>
          </p:cNvSpPr>
          <p:nvPr>
            <p:ph type="dt" sz="half" idx="10"/>
          </p:nvPr>
        </p:nvSpPr>
        <p:spPr/>
        <p:txBody>
          <a:bodyPr/>
          <a:lstStyle/>
          <a:p>
            <a:fld id="{E5F83ABA-8EBD-444C-BB93-E85E3AEFA95F}" type="datetime1">
              <a:rPr lang="en-US" smtClean="0"/>
              <a:t>11/23/2021</a:t>
            </a:fld>
            <a:endParaRPr lang="en-US" dirty="0"/>
          </a:p>
        </p:txBody>
      </p:sp>
      <p:sp>
        <p:nvSpPr>
          <p:cNvPr id="3" name="Slide Number Placeholder 2"/>
          <p:cNvSpPr>
            <a:spLocks noGrp="1"/>
          </p:cNvSpPr>
          <p:nvPr>
            <p:ph type="sldNum" sz="quarter" idx="12"/>
          </p:nvPr>
        </p:nvSpPr>
        <p:spPr/>
        <p:txBody>
          <a:bodyPr/>
          <a:lstStyle/>
          <a:p>
            <a:fld id="{3AD4535C-F2DE-4C88-B214-A532D91C3145}" type="slidenum">
              <a:rPr lang="en-US" smtClean="0"/>
              <a:pPr/>
              <a:t>15</a:t>
            </a:fld>
            <a:endParaRPr lang="en-US" dirty="0"/>
          </a:p>
        </p:txBody>
      </p:sp>
    </p:spTree>
    <p:extLst>
      <p:ext uri="{BB962C8B-B14F-4D97-AF65-F5344CB8AC3E}">
        <p14:creationId xmlns:p14="http://schemas.microsoft.com/office/powerpoint/2010/main" val="37830688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DISCUSSION</a:t>
            </a:r>
            <a:endParaRPr lang="en-US" dirty="0"/>
          </a:p>
        </p:txBody>
      </p:sp>
      <p:sp>
        <p:nvSpPr>
          <p:cNvPr id="5" name="Subtitle 4"/>
          <p:cNvSpPr>
            <a:spLocks noGrp="1"/>
          </p:cNvSpPr>
          <p:nvPr>
            <p:ph type="subTitle" idx="1"/>
          </p:nvPr>
        </p:nvSpPr>
        <p:spPr/>
        <p:txBody>
          <a:bodyPr/>
          <a:lstStyle/>
          <a:p>
            <a:endParaRPr lang="en-US"/>
          </a:p>
        </p:txBody>
      </p:sp>
      <p:sp>
        <p:nvSpPr>
          <p:cNvPr id="2" name="Date Placeholder 1"/>
          <p:cNvSpPr>
            <a:spLocks noGrp="1"/>
          </p:cNvSpPr>
          <p:nvPr>
            <p:ph type="dt" sz="half" idx="10"/>
          </p:nvPr>
        </p:nvSpPr>
        <p:spPr/>
        <p:txBody>
          <a:bodyPr/>
          <a:lstStyle/>
          <a:p>
            <a:fld id="{985A699D-9F8F-446C-8F6A-173DC0A28D0C}" type="datetime1">
              <a:rPr lang="en-US" smtClean="0"/>
              <a:t>11/23/2021</a:t>
            </a:fld>
            <a:endParaRPr lang="en-US" dirty="0"/>
          </a:p>
        </p:txBody>
      </p:sp>
      <p:sp>
        <p:nvSpPr>
          <p:cNvPr id="3" name="Slide Number Placeholder 2"/>
          <p:cNvSpPr>
            <a:spLocks noGrp="1"/>
          </p:cNvSpPr>
          <p:nvPr>
            <p:ph type="sldNum" sz="quarter" idx="12"/>
          </p:nvPr>
        </p:nvSpPr>
        <p:spPr/>
        <p:txBody>
          <a:bodyPr/>
          <a:lstStyle/>
          <a:p>
            <a:fld id="{3AD4535C-F2DE-4C88-B214-A532D91C3145}" type="slidenum">
              <a:rPr lang="en-US" smtClean="0"/>
              <a:pPr/>
              <a:t>16</a:t>
            </a:fld>
            <a:endParaRPr lang="en-US" dirty="0"/>
          </a:p>
        </p:txBody>
      </p:sp>
    </p:spTree>
    <p:extLst>
      <p:ext uri="{BB962C8B-B14F-4D97-AF65-F5344CB8AC3E}">
        <p14:creationId xmlns:p14="http://schemas.microsoft.com/office/powerpoint/2010/main" val="30491223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9C4BFF-87AF-443C-BAC2-F308E57BDC6A}" type="datetime1">
              <a:rPr lang="en-US" smtClean="0"/>
              <a:t>11/23/2021</a:t>
            </a:fld>
            <a:endParaRPr lang="en-US" dirty="0"/>
          </a:p>
        </p:txBody>
      </p:sp>
      <p:sp>
        <p:nvSpPr>
          <p:cNvPr id="5" name="Slide Number Placeholder 4"/>
          <p:cNvSpPr>
            <a:spLocks noGrp="1"/>
          </p:cNvSpPr>
          <p:nvPr>
            <p:ph type="sldNum" sz="quarter" idx="12"/>
          </p:nvPr>
        </p:nvSpPr>
        <p:spPr/>
        <p:txBody>
          <a:bodyPr/>
          <a:lstStyle/>
          <a:p>
            <a:fld id="{6C19682F-4A62-4D93-B2D0-F282E2C63856}" type="slidenum">
              <a:rPr lang="en-US" smtClean="0"/>
              <a:pPr/>
              <a:t>2</a:t>
            </a:fld>
            <a:endParaRPr lang="en-US" dirty="0"/>
          </a:p>
        </p:txBody>
      </p:sp>
      <p:sp>
        <p:nvSpPr>
          <p:cNvPr id="8" name="Content Placeholder 4"/>
          <p:cNvSpPr txBox="1">
            <a:spLocks/>
          </p:cNvSpPr>
          <p:nvPr/>
        </p:nvSpPr>
        <p:spPr>
          <a:xfrm>
            <a:off x="539552" y="1375982"/>
            <a:ext cx="8302116" cy="4980369"/>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buClrTx/>
              <a:buFont typeface="Arial" panose="020B0604020202020204" pitchFamily="34" charset="0"/>
              <a:buChar char="•"/>
            </a:pPr>
            <a:r>
              <a:rPr lang="en-ZA" sz="2200" b="1" dirty="0" smtClean="0">
                <a:solidFill>
                  <a:schemeClr val="tx1"/>
                </a:solidFill>
                <a:latin typeface="Arial" panose="020B0604020202020204" pitchFamily="34" charset="0"/>
                <a:cs typeface="Arial" panose="020B0604020202020204" pitchFamily="34" charset="0"/>
              </a:rPr>
              <a:t>  </a:t>
            </a:r>
            <a:r>
              <a:rPr lang="en-ZA" sz="2200" b="1" u="sng" dirty="0" smtClean="0">
                <a:solidFill>
                  <a:schemeClr val="tx1"/>
                </a:solidFill>
                <a:latin typeface="Arial" panose="020B0604020202020204" pitchFamily="34" charset="0"/>
                <a:cs typeface="Arial" panose="020B0604020202020204" pitchFamily="34" charset="0"/>
              </a:rPr>
              <a:t>Aim</a:t>
            </a:r>
            <a:endParaRPr lang="en-ZA" sz="2200" dirty="0" smtClean="0">
              <a:solidFill>
                <a:schemeClr val="tx1"/>
              </a:solidFill>
              <a:latin typeface="Arial" panose="020B0604020202020204" pitchFamily="34" charset="0"/>
              <a:cs typeface="Arial" panose="020B0604020202020204" pitchFamily="34" charset="0"/>
            </a:endParaRPr>
          </a:p>
          <a:p>
            <a:pPr marL="573088" lvl="1" indent="-290513" algn="just">
              <a:buClrTx/>
              <a:buFont typeface="Arial" panose="020B0604020202020204" pitchFamily="34" charset="0"/>
              <a:buChar char="•"/>
            </a:pPr>
            <a:r>
              <a:rPr lang="en-ZA" sz="2200" dirty="0" smtClean="0">
                <a:solidFill>
                  <a:schemeClr val="tx1"/>
                </a:solidFill>
                <a:latin typeface="Arial" panose="020B0604020202020204" pitchFamily="34" charset="0"/>
                <a:cs typeface="Arial" panose="020B0604020202020204" pitchFamily="34" charset="0"/>
              </a:rPr>
              <a:t>To brief the PCD&amp;MV on the Department of Defence HR Strategic Plan </a:t>
            </a:r>
            <a:r>
              <a:rPr lang="en-GB" sz="2200" dirty="0" smtClean="0">
                <a:solidFill>
                  <a:schemeClr val="tx1"/>
                </a:solidFill>
                <a:latin typeface="Arial" panose="020B0604020202020204" pitchFamily="34" charset="0"/>
                <a:cs typeface="Arial" panose="020B0604020202020204" pitchFamily="34" charset="0"/>
              </a:rPr>
              <a:t>to </a:t>
            </a:r>
            <a:r>
              <a:rPr lang="en-GB" sz="2200" dirty="0">
                <a:solidFill>
                  <a:schemeClr val="tx1"/>
                </a:solidFill>
                <a:latin typeface="Arial" panose="020B0604020202020204" pitchFamily="34" charset="0"/>
                <a:cs typeface="Arial" panose="020B0604020202020204" pitchFamily="34" charset="0"/>
              </a:rPr>
              <a:t>implement </a:t>
            </a:r>
            <a:r>
              <a:rPr lang="en-GB" sz="2200" dirty="0" smtClean="0">
                <a:solidFill>
                  <a:schemeClr val="tx1"/>
                </a:solidFill>
                <a:latin typeface="Arial" panose="020B0604020202020204" pitchFamily="34" charset="0"/>
                <a:cs typeface="Arial" panose="020B0604020202020204" pitchFamily="34" charset="0"/>
              </a:rPr>
              <a:t>HR </a:t>
            </a:r>
            <a:r>
              <a:rPr lang="en-GB" sz="2200" dirty="0">
                <a:solidFill>
                  <a:schemeClr val="tx1"/>
                </a:solidFill>
                <a:latin typeface="Arial" panose="020B0604020202020204" pitchFamily="34" charset="0"/>
                <a:cs typeface="Arial" panose="020B0604020202020204" pitchFamily="34" charset="0"/>
              </a:rPr>
              <a:t>measures to reduce </a:t>
            </a:r>
            <a:r>
              <a:rPr lang="en-GB" sz="2200" dirty="0" smtClean="0">
                <a:solidFill>
                  <a:schemeClr val="tx1"/>
                </a:solidFill>
                <a:latin typeface="Arial" panose="020B0604020202020204" pitchFamily="34" charset="0"/>
                <a:cs typeface="Arial" panose="020B0604020202020204" pitchFamily="34" charset="0"/>
              </a:rPr>
              <a:t>HR </a:t>
            </a:r>
            <a:r>
              <a:rPr lang="en-GB" sz="2200" dirty="0">
                <a:solidFill>
                  <a:schemeClr val="tx1"/>
                </a:solidFill>
                <a:latin typeface="Arial" panose="020B0604020202020204" pitchFamily="34" charset="0"/>
                <a:cs typeface="Arial" panose="020B0604020202020204" pitchFamily="34" charset="0"/>
              </a:rPr>
              <a:t>cost </a:t>
            </a:r>
            <a:r>
              <a:rPr lang="en-GB" sz="2200" dirty="0" smtClean="0">
                <a:solidFill>
                  <a:schemeClr val="tx1"/>
                </a:solidFill>
                <a:latin typeface="Arial" panose="020B0604020202020204" pitchFamily="34" charset="0"/>
                <a:cs typeface="Arial" panose="020B0604020202020204" pitchFamily="34" charset="0"/>
              </a:rPr>
              <a:t>pressures</a:t>
            </a:r>
            <a:endParaRPr lang="en-ZA" sz="2200" dirty="0" smtClean="0">
              <a:solidFill>
                <a:schemeClr val="tx1"/>
              </a:solidFill>
              <a:latin typeface="Arial" panose="020B0604020202020204" pitchFamily="34" charset="0"/>
              <a:cs typeface="Arial" panose="020B0604020202020204" pitchFamily="34" charset="0"/>
            </a:endParaRPr>
          </a:p>
          <a:p>
            <a:pPr marL="0" indent="0" algn="just">
              <a:buClrTx/>
              <a:buFont typeface="Arial" panose="020B0604020202020204" pitchFamily="34" charset="0"/>
              <a:buChar char="•"/>
            </a:pPr>
            <a:r>
              <a:rPr lang="en-ZA" sz="2200" dirty="0" smtClean="0">
                <a:solidFill>
                  <a:schemeClr val="tx1"/>
                </a:solidFill>
                <a:latin typeface="Arial" panose="020B0604020202020204" pitchFamily="34" charset="0"/>
                <a:cs typeface="Arial" panose="020B0604020202020204" pitchFamily="34" charset="0"/>
              </a:rPr>
              <a:t>  </a:t>
            </a:r>
            <a:r>
              <a:rPr lang="en-ZA" sz="2200" b="1" u="sng" dirty="0" smtClean="0">
                <a:solidFill>
                  <a:schemeClr val="tx1"/>
                </a:solidFill>
                <a:latin typeface="Arial" panose="020B0604020202020204" pitchFamily="34" charset="0"/>
                <a:cs typeface="Arial" panose="020B0604020202020204" pitchFamily="34" charset="0"/>
              </a:rPr>
              <a:t>Scope</a:t>
            </a:r>
            <a:endParaRPr lang="en-ZA" sz="2200" dirty="0" smtClean="0">
              <a:solidFill>
                <a:schemeClr val="tx1"/>
              </a:solidFill>
              <a:latin typeface="Arial" panose="020B0604020202020204" pitchFamily="34" charset="0"/>
              <a:cs typeface="Arial" panose="020B0604020202020204" pitchFamily="34" charset="0"/>
            </a:endParaRPr>
          </a:p>
          <a:p>
            <a:pPr marL="533400" lvl="1" indent="-241300" algn="just">
              <a:buClrTx/>
              <a:buFont typeface="Arial" panose="020B0604020202020204" pitchFamily="34" charset="0"/>
              <a:buChar char="•"/>
            </a:pPr>
            <a:r>
              <a:rPr lang="en-ZA" sz="2200" dirty="0" smtClean="0">
                <a:solidFill>
                  <a:schemeClr val="tx1"/>
                </a:solidFill>
                <a:latin typeface="Arial" panose="020B0604020202020204" pitchFamily="34" charset="0"/>
                <a:cs typeface="Arial" panose="020B0604020202020204" pitchFamily="34" charset="0"/>
              </a:rPr>
              <a:t>Purpose of Plan</a:t>
            </a:r>
          </a:p>
          <a:p>
            <a:pPr marL="533400" lvl="1" indent="-241300" algn="just">
              <a:buClrTx/>
              <a:buFont typeface="Arial" panose="020B0604020202020204" pitchFamily="34" charset="0"/>
              <a:buChar char="•"/>
            </a:pPr>
            <a:r>
              <a:rPr lang="en-ZA" sz="2200" dirty="0" smtClean="0">
                <a:solidFill>
                  <a:schemeClr val="tx1"/>
                </a:solidFill>
                <a:latin typeface="Arial" panose="020B0604020202020204" pitchFamily="34" charset="0"/>
                <a:cs typeface="Arial" panose="020B0604020202020204" pitchFamily="34" charset="0"/>
              </a:rPr>
              <a:t>HR Interventions</a:t>
            </a:r>
          </a:p>
          <a:p>
            <a:pPr marL="533400" lvl="1" indent="-241300" algn="just">
              <a:buClrTx/>
              <a:buFont typeface="Arial" panose="020B0604020202020204" pitchFamily="34" charset="0"/>
              <a:buChar char="•"/>
            </a:pPr>
            <a:r>
              <a:rPr lang="en-ZA" sz="2200" dirty="0" smtClean="0">
                <a:solidFill>
                  <a:schemeClr val="tx1"/>
                </a:solidFill>
                <a:latin typeface="Arial" panose="020B0604020202020204" pitchFamily="34" charset="0"/>
                <a:cs typeface="Arial" panose="020B0604020202020204" pitchFamily="34" charset="0"/>
              </a:rPr>
              <a:t>HR Action Plan</a:t>
            </a:r>
          </a:p>
          <a:p>
            <a:pPr marL="533400" lvl="1" indent="-241300" algn="just">
              <a:buClrTx/>
              <a:buFont typeface="Arial" panose="020B0604020202020204" pitchFamily="34" charset="0"/>
              <a:buChar char="•"/>
            </a:pPr>
            <a:r>
              <a:rPr lang="en-ZA" sz="2200" dirty="0" smtClean="0">
                <a:solidFill>
                  <a:schemeClr val="tx1"/>
                </a:solidFill>
                <a:latin typeface="Arial" panose="020B0604020202020204" pitchFamily="34" charset="0"/>
                <a:cs typeface="Arial" panose="020B0604020202020204" pitchFamily="34" charset="0"/>
              </a:rPr>
              <a:t>Status Report</a:t>
            </a:r>
          </a:p>
          <a:p>
            <a:pPr marL="533400" lvl="1" indent="-241300" algn="just">
              <a:buClrTx/>
              <a:buFont typeface="Arial" panose="020B0604020202020204" pitchFamily="34" charset="0"/>
              <a:buChar char="•"/>
            </a:pPr>
            <a:endParaRPr lang="en-ZA" sz="2200" dirty="0">
              <a:solidFill>
                <a:schemeClr val="tx1"/>
              </a:solidFill>
              <a:latin typeface="Arial" panose="020B0604020202020204" pitchFamily="34" charset="0"/>
              <a:cs typeface="Arial" panose="020B0604020202020204" pitchFamily="34" charset="0"/>
            </a:endParaRPr>
          </a:p>
        </p:txBody>
      </p:sp>
      <p:sp>
        <p:nvSpPr>
          <p:cNvPr id="11" name="Title 1"/>
          <p:cNvSpPr txBox="1">
            <a:spLocks/>
          </p:cNvSpPr>
          <p:nvPr/>
        </p:nvSpPr>
        <p:spPr>
          <a:xfrm>
            <a:off x="2559968" y="188912"/>
            <a:ext cx="4248472" cy="1007839"/>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ZA" sz="2200" b="1" dirty="0" smtClean="0">
                <a:solidFill>
                  <a:schemeClr val="tx1"/>
                </a:solidFill>
                <a:latin typeface="Arial" panose="020B0604020202020204" pitchFamily="34" charset="0"/>
                <a:cs typeface="Arial" panose="020B0604020202020204" pitchFamily="34" charset="0"/>
              </a:rPr>
              <a:t>AIM AND SCOPE</a:t>
            </a:r>
          </a:p>
        </p:txBody>
      </p:sp>
    </p:spTree>
    <p:extLst>
      <p:ext uri="{BB962C8B-B14F-4D97-AF65-F5344CB8AC3E}">
        <p14:creationId xmlns:p14="http://schemas.microsoft.com/office/powerpoint/2010/main" val="4065775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5875" y="210667"/>
            <a:ext cx="3528293" cy="914871"/>
          </a:xfrm>
        </p:spPr>
        <p:txBody>
          <a:bodyPr anchor="t" anchorCtr="0">
            <a:noAutofit/>
          </a:bodyPr>
          <a:lstStyle/>
          <a:p>
            <a:r>
              <a:rPr lang="en-US" sz="2200" b="1" dirty="0" smtClean="0"/>
              <a:t>PURPOSE</a:t>
            </a:r>
            <a:endParaRPr lang="en-US" sz="2200" b="1" dirty="0"/>
          </a:p>
        </p:txBody>
      </p:sp>
      <p:sp>
        <p:nvSpPr>
          <p:cNvPr id="3" name="Content Placeholder 2"/>
          <p:cNvSpPr>
            <a:spLocks noGrp="1"/>
          </p:cNvSpPr>
          <p:nvPr>
            <p:ph idx="1"/>
          </p:nvPr>
        </p:nvSpPr>
        <p:spPr>
          <a:xfrm>
            <a:off x="928688" y="1052736"/>
            <a:ext cx="7459736" cy="5303615"/>
          </a:xfrm>
        </p:spPr>
        <p:txBody>
          <a:bodyPr>
            <a:normAutofit lnSpcReduction="10000"/>
          </a:bodyPr>
          <a:lstStyle/>
          <a:p>
            <a:pPr marL="0" indent="0">
              <a:lnSpc>
                <a:spcPct val="100000"/>
              </a:lnSpc>
              <a:spcBef>
                <a:spcPts val="0"/>
              </a:spcBef>
              <a:spcAft>
                <a:spcPts val="600"/>
              </a:spcAft>
              <a:buNone/>
            </a:pPr>
            <a:r>
              <a:rPr lang="en-US" sz="2000" b="1" u="sng" dirty="0" smtClean="0"/>
              <a:t>MINISTERIAL POLICY DIRECTIVE </a:t>
            </a:r>
            <a:r>
              <a:rPr lang="en-US" sz="2000" b="1" u="sng" dirty="0" err="1" smtClean="0"/>
              <a:t>dd</a:t>
            </a:r>
            <a:r>
              <a:rPr lang="en-US" sz="2000" b="1" u="sng" dirty="0" smtClean="0"/>
              <a:t> 31 March 2021</a:t>
            </a:r>
          </a:p>
          <a:p>
            <a:pPr>
              <a:lnSpc>
                <a:spcPct val="100000"/>
              </a:lnSpc>
              <a:spcBef>
                <a:spcPts val="0"/>
              </a:spcBef>
              <a:spcAft>
                <a:spcPts val="600"/>
              </a:spcAft>
            </a:pPr>
            <a:r>
              <a:rPr lang="en-US" sz="2000" dirty="0" smtClean="0"/>
              <a:t>DOD/SANDF shall pursue and implement HR cost saving measures </a:t>
            </a:r>
            <a:r>
              <a:rPr lang="en-US" sz="2000" dirty="0" err="1" smtClean="0"/>
              <a:t>iro</a:t>
            </a:r>
            <a:r>
              <a:rPr lang="en-US" sz="2000" dirty="0" smtClean="0"/>
              <a:t> down-manage HR cost pressures over the 2021 MTEF and MTSF</a:t>
            </a:r>
          </a:p>
          <a:p>
            <a:pPr>
              <a:lnSpc>
                <a:spcPct val="100000"/>
              </a:lnSpc>
              <a:spcBef>
                <a:spcPts val="0"/>
              </a:spcBef>
              <a:spcAft>
                <a:spcPts val="600"/>
              </a:spcAft>
            </a:pPr>
            <a:r>
              <a:rPr lang="en-GB" sz="2000" b="1" u="sng" dirty="0"/>
              <a:t>As from 1 April </a:t>
            </a:r>
            <a:r>
              <a:rPr lang="en-GB" sz="2000" b="1" u="sng" dirty="0" smtClean="0"/>
              <a:t>2021 </a:t>
            </a:r>
            <a:r>
              <a:rPr lang="en-GB" sz="2000" dirty="0" smtClean="0"/>
              <a:t>the </a:t>
            </a:r>
            <a:r>
              <a:rPr lang="en-GB" sz="2000" dirty="0"/>
              <a:t>DOD/SANDF shall implement HR interventions to curb HR costs and shift focus to: </a:t>
            </a:r>
            <a:endParaRPr lang="en-GB" sz="2000" dirty="0" smtClean="0"/>
          </a:p>
          <a:p>
            <a:pPr lvl="1">
              <a:lnSpc>
                <a:spcPct val="100000"/>
              </a:lnSpc>
              <a:spcBef>
                <a:spcPts val="0"/>
              </a:spcBef>
              <a:spcAft>
                <a:spcPts val="600"/>
              </a:spcAft>
            </a:pPr>
            <a:r>
              <a:rPr lang="en-GB" sz="2000" dirty="0"/>
              <a:t>An average planned HR strength of 73,000 over the </a:t>
            </a:r>
            <a:r>
              <a:rPr lang="en-GB" sz="2000" dirty="0" smtClean="0"/>
              <a:t>MTEF</a:t>
            </a:r>
            <a:endParaRPr lang="en-US" sz="2000" dirty="0" smtClean="0"/>
          </a:p>
          <a:p>
            <a:pPr lvl="1">
              <a:lnSpc>
                <a:spcPct val="100000"/>
              </a:lnSpc>
              <a:spcBef>
                <a:spcPts val="0"/>
              </a:spcBef>
              <a:spcAft>
                <a:spcPts val="600"/>
              </a:spcAft>
            </a:pPr>
            <a:r>
              <a:rPr lang="en-GB" sz="2000" dirty="0" smtClean="0"/>
              <a:t>Recruit </a:t>
            </a:r>
            <a:r>
              <a:rPr lang="en-GB" sz="2000" dirty="0"/>
              <a:t>Military Skills Development System intakes every alternate calendar </a:t>
            </a:r>
            <a:r>
              <a:rPr lang="en-GB" sz="2000" dirty="0" smtClean="0"/>
              <a:t>year</a:t>
            </a:r>
          </a:p>
          <a:p>
            <a:pPr lvl="1">
              <a:lnSpc>
                <a:spcPct val="100000"/>
              </a:lnSpc>
              <a:spcBef>
                <a:spcPts val="0"/>
              </a:spcBef>
              <a:spcAft>
                <a:spcPts val="600"/>
              </a:spcAft>
            </a:pPr>
            <a:r>
              <a:rPr lang="en-GB" sz="2000" dirty="0" smtClean="0"/>
              <a:t>Reduce </a:t>
            </a:r>
            <a:r>
              <a:rPr lang="en-GB" sz="2000" dirty="0"/>
              <a:t>reserve force </a:t>
            </a:r>
            <a:r>
              <a:rPr lang="en-GB" sz="2000" dirty="0" err="1"/>
              <a:t>mandays</a:t>
            </a:r>
            <a:r>
              <a:rPr lang="en-GB" sz="2000" dirty="0"/>
              <a:t> to 1,990 259</a:t>
            </a:r>
            <a:endParaRPr lang="en-US" sz="2000" dirty="0"/>
          </a:p>
          <a:p>
            <a:pPr lvl="1">
              <a:lnSpc>
                <a:spcPct val="100000"/>
              </a:lnSpc>
              <a:spcBef>
                <a:spcPts val="0"/>
              </a:spcBef>
              <a:spcAft>
                <a:spcPts val="600"/>
              </a:spcAft>
            </a:pPr>
            <a:r>
              <a:rPr lang="en-GB" sz="2000" dirty="0" smtClean="0"/>
              <a:t>Cap </a:t>
            </a:r>
            <a:r>
              <a:rPr lang="en-GB" sz="2000" dirty="0"/>
              <a:t>annual increases of regimental- and operational allowances as well as allowances paid in lieu of scarce skills </a:t>
            </a:r>
            <a:r>
              <a:rPr lang="en-GB" sz="2000" dirty="0" smtClean="0"/>
              <a:t>retention</a:t>
            </a:r>
            <a:endParaRPr lang="en-US" sz="2000" dirty="0"/>
          </a:p>
          <a:p>
            <a:pPr lvl="1">
              <a:lnSpc>
                <a:spcPct val="100000"/>
              </a:lnSpc>
              <a:spcBef>
                <a:spcPts val="0"/>
              </a:spcBef>
              <a:spcAft>
                <a:spcPts val="600"/>
              </a:spcAft>
            </a:pPr>
            <a:r>
              <a:rPr lang="en-GB" sz="2000" dirty="0"/>
              <a:t>Re-activate the implementation of exit strategies i.e. Mobility Exit Mechanism (MEM) and Employee Initiated Severance Package (EISP</a:t>
            </a:r>
            <a:r>
              <a:rPr lang="en-GB" sz="2000" dirty="0" smtClean="0"/>
              <a:t>)</a:t>
            </a:r>
            <a:endParaRPr lang="en-US" sz="2000" dirty="0"/>
          </a:p>
          <a:p>
            <a:endParaRPr lang="en-US" sz="2400" dirty="0" smtClean="0"/>
          </a:p>
          <a:p>
            <a:pPr marL="342900" lvl="1" indent="0">
              <a:buNone/>
            </a:pPr>
            <a:endParaRPr lang="en-US" sz="2000" dirty="0"/>
          </a:p>
        </p:txBody>
      </p:sp>
      <p:sp>
        <p:nvSpPr>
          <p:cNvPr id="4" name="Date Placeholder 3"/>
          <p:cNvSpPr>
            <a:spLocks noGrp="1"/>
          </p:cNvSpPr>
          <p:nvPr>
            <p:ph type="dt" sz="half" idx="10"/>
          </p:nvPr>
        </p:nvSpPr>
        <p:spPr/>
        <p:txBody>
          <a:bodyPr/>
          <a:lstStyle/>
          <a:p>
            <a:fld id="{74CA0160-CF1F-420A-A5F3-DEFD6BF432D5}" type="datetime1">
              <a:rPr lang="en-US" smtClean="0"/>
              <a:t>11/23/2021</a:t>
            </a:fld>
            <a:endParaRPr lang="en-US" dirty="0"/>
          </a:p>
        </p:txBody>
      </p:sp>
      <p:sp>
        <p:nvSpPr>
          <p:cNvPr id="5" name="Slide Number Placeholder 4"/>
          <p:cNvSpPr>
            <a:spLocks noGrp="1"/>
          </p:cNvSpPr>
          <p:nvPr>
            <p:ph type="sldNum" sz="quarter" idx="12"/>
          </p:nvPr>
        </p:nvSpPr>
        <p:spPr/>
        <p:txBody>
          <a:bodyPr/>
          <a:lstStyle/>
          <a:p>
            <a:fld id="{6C19682F-4A62-4D93-B2D0-F282E2C63856}" type="slidenum">
              <a:rPr lang="en-US" smtClean="0"/>
              <a:pPr/>
              <a:t>3</a:t>
            </a:fld>
            <a:endParaRPr lang="en-US" dirty="0"/>
          </a:p>
        </p:txBody>
      </p:sp>
    </p:spTree>
    <p:extLst>
      <p:ext uri="{BB962C8B-B14F-4D97-AF65-F5344CB8AC3E}">
        <p14:creationId xmlns:p14="http://schemas.microsoft.com/office/powerpoint/2010/main" val="42454703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556247" y="188913"/>
            <a:ext cx="4231382" cy="936625"/>
          </a:xfrm>
        </p:spPr>
        <p:txBody>
          <a:bodyPr anchor="t" anchorCtr="0">
            <a:normAutofit/>
          </a:bodyPr>
          <a:lstStyle/>
          <a:p>
            <a:r>
              <a:rPr lang="en-US" sz="2200" b="1" dirty="0" smtClean="0"/>
              <a:t>NATIONAL TREASURY INPUTS</a:t>
            </a:r>
            <a:endParaRPr lang="en-US" sz="2200" b="1" dirty="0"/>
          </a:p>
        </p:txBody>
      </p:sp>
      <p:sp>
        <p:nvSpPr>
          <p:cNvPr id="9" name="Content Placeholder 8"/>
          <p:cNvSpPr>
            <a:spLocks noGrp="1"/>
          </p:cNvSpPr>
          <p:nvPr>
            <p:ph idx="1"/>
          </p:nvPr>
        </p:nvSpPr>
        <p:spPr>
          <a:xfrm>
            <a:off x="395536" y="1052736"/>
            <a:ext cx="8352928" cy="5400600"/>
          </a:xfrm>
        </p:spPr>
        <p:txBody>
          <a:bodyPr>
            <a:normAutofit fontScale="77500" lnSpcReduction="20000"/>
          </a:bodyPr>
          <a:lstStyle/>
          <a:p>
            <a:pPr>
              <a:lnSpc>
                <a:spcPct val="120000"/>
              </a:lnSpc>
            </a:pPr>
            <a:r>
              <a:rPr lang="en-US" dirty="0" smtClean="0"/>
              <a:t>Letter Ref 36/7/4/13 dated 22 June 2021 stated the following:</a:t>
            </a:r>
          </a:p>
          <a:p>
            <a:pPr marL="685800" indent="0" algn="just">
              <a:lnSpc>
                <a:spcPct val="120000"/>
              </a:lnSpc>
              <a:buNone/>
            </a:pPr>
            <a:r>
              <a:rPr lang="en-US" dirty="0" smtClean="0"/>
              <a:t>“The </a:t>
            </a:r>
            <a:r>
              <a:rPr lang="en-US" dirty="0"/>
              <a:t>National Treasury </a:t>
            </a:r>
            <a:r>
              <a:rPr lang="en-US" u="sng" dirty="0"/>
              <a:t>welcomes the department’s change </a:t>
            </a:r>
            <a:r>
              <a:rPr lang="en-US" dirty="0"/>
              <a:t>in approach in dealing with compensation of employees’ pressure and the resultant irregular expenditure. Furthermore, the National Treasury is of the view that the department should quickly implement measures that the department has discretion and </a:t>
            </a:r>
            <a:r>
              <a:rPr lang="en-US" u="sng" dirty="0"/>
              <a:t>do not require additional funding</a:t>
            </a:r>
            <a:r>
              <a:rPr lang="en-US" dirty="0" smtClean="0"/>
              <a:t>.” </a:t>
            </a:r>
          </a:p>
          <a:p>
            <a:pPr>
              <a:lnSpc>
                <a:spcPct val="120000"/>
              </a:lnSpc>
            </a:pPr>
            <a:r>
              <a:rPr lang="en-US" dirty="0" smtClean="0"/>
              <a:t>Letter </a:t>
            </a:r>
            <a:r>
              <a:rPr lang="en-US" dirty="0"/>
              <a:t>Ref 36/7/4/13 dated 22 June 2021 stated the following:</a:t>
            </a:r>
          </a:p>
          <a:p>
            <a:pPr marL="685800" indent="0" algn="just">
              <a:lnSpc>
                <a:spcPct val="120000"/>
              </a:lnSpc>
              <a:buNone/>
            </a:pPr>
            <a:r>
              <a:rPr lang="en-US" dirty="0" smtClean="0"/>
              <a:t>“</a:t>
            </a:r>
            <a:r>
              <a:rPr lang="en-US" dirty="0"/>
              <a:t>With regards to the department’s request for additional funding to implement exit mechanism through employee-initiated severance package and early retirement, the National Treasury is unable to support this request due to the constrained fiscal environment. However, the department is encouraged to implement this initiative through the </a:t>
            </a:r>
            <a:r>
              <a:rPr lang="en-US" u="sng" dirty="0" err="1"/>
              <a:t>reprioritisation</a:t>
            </a:r>
            <a:r>
              <a:rPr lang="en-US" u="sng" dirty="0"/>
              <a:t> of funds within the baseline </a:t>
            </a:r>
            <a:r>
              <a:rPr lang="en-US" dirty="0"/>
              <a:t>where possible.” </a:t>
            </a:r>
          </a:p>
          <a:p>
            <a:pPr algn="just">
              <a:lnSpc>
                <a:spcPct val="120000"/>
              </a:lnSpc>
            </a:pPr>
            <a:r>
              <a:rPr lang="en-US" dirty="0" smtClean="0"/>
              <a:t>Letter </a:t>
            </a:r>
            <a:r>
              <a:rPr lang="en-US" dirty="0"/>
              <a:t>Ref </a:t>
            </a:r>
            <a:r>
              <a:rPr lang="en-US" dirty="0" smtClean="0"/>
              <a:t>36/7/4/13 dated 5 October 2021 stated the following:</a:t>
            </a:r>
            <a:endParaRPr lang="en-US" dirty="0"/>
          </a:p>
          <a:p>
            <a:pPr marL="685800" indent="0" algn="just">
              <a:lnSpc>
                <a:spcPct val="120000"/>
              </a:lnSpc>
              <a:buNone/>
            </a:pPr>
            <a:r>
              <a:rPr lang="en-US" dirty="0" smtClean="0"/>
              <a:t>“At </a:t>
            </a:r>
            <a:r>
              <a:rPr lang="en-US" dirty="0"/>
              <a:t>this stage, the department’s request for </a:t>
            </a:r>
            <a:r>
              <a:rPr lang="en-US" dirty="0" err="1"/>
              <a:t>condonement</a:t>
            </a:r>
            <a:r>
              <a:rPr lang="en-US" dirty="0"/>
              <a:t> of irregular expenditure of R7.4 billion incurred as a result of overspending on CoE over the period 2017/18 to 2020/21 is </a:t>
            </a:r>
            <a:r>
              <a:rPr lang="en-US" u="sng" dirty="0"/>
              <a:t>not approved</a:t>
            </a:r>
            <a:r>
              <a:rPr lang="en-US" dirty="0"/>
              <a:t>. National Treasury is open to consider similar request again in future once the department has </a:t>
            </a:r>
            <a:r>
              <a:rPr lang="en-US" u="sng" dirty="0"/>
              <a:t>demonstrated significant progress</a:t>
            </a:r>
            <a:r>
              <a:rPr lang="en-US" dirty="0"/>
              <a:t> in the implementation of its human resource reforms</a:t>
            </a:r>
            <a:r>
              <a:rPr lang="en-US" dirty="0" smtClean="0"/>
              <a:t>.” </a:t>
            </a:r>
          </a:p>
          <a:p>
            <a:pPr marL="685800" indent="0" algn="just">
              <a:lnSpc>
                <a:spcPct val="120000"/>
              </a:lnSpc>
              <a:buNone/>
            </a:pPr>
            <a:endParaRPr lang="en-US" dirty="0" smtClean="0"/>
          </a:p>
          <a:p>
            <a:pPr marL="0" indent="0" algn="just">
              <a:lnSpc>
                <a:spcPct val="120000"/>
              </a:lnSpc>
              <a:buNone/>
            </a:pPr>
            <a:endParaRPr lang="en-US" dirty="0"/>
          </a:p>
        </p:txBody>
      </p:sp>
      <p:sp>
        <p:nvSpPr>
          <p:cNvPr id="5" name="Date Placeholder 4"/>
          <p:cNvSpPr>
            <a:spLocks noGrp="1"/>
          </p:cNvSpPr>
          <p:nvPr>
            <p:ph type="dt" sz="half" idx="10"/>
          </p:nvPr>
        </p:nvSpPr>
        <p:spPr/>
        <p:txBody>
          <a:bodyPr/>
          <a:lstStyle/>
          <a:p>
            <a:fld id="{CD594021-3F0B-4808-9F5D-590F588D4EF2}" type="datetime1">
              <a:rPr lang="en-US" smtClean="0"/>
              <a:t>11/23/2021</a:t>
            </a:fld>
            <a:endParaRPr lang="en-US" dirty="0"/>
          </a:p>
        </p:txBody>
      </p:sp>
      <p:sp>
        <p:nvSpPr>
          <p:cNvPr id="6" name="Slide Number Placeholder 5"/>
          <p:cNvSpPr>
            <a:spLocks noGrp="1"/>
          </p:cNvSpPr>
          <p:nvPr>
            <p:ph type="sldNum" sz="quarter" idx="12"/>
          </p:nvPr>
        </p:nvSpPr>
        <p:spPr/>
        <p:txBody>
          <a:bodyPr/>
          <a:lstStyle/>
          <a:p>
            <a:fld id="{F45E7F66-209A-43F0-9B1A-BC8AC705E496}" type="slidenum">
              <a:rPr lang="en-US" smtClean="0"/>
              <a:pPr/>
              <a:t>4</a:t>
            </a:fld>
            <a:endParaRPr lang="en-US" dirty="0"/>
          </a:p>
        </p:txBody>
      </p:sp>
    </p:spTree>
    <p:extLst>
      <p:ext uri="{BB962C8B-B14F-4D97-AF65-F5344CB8AC3E}">
        <p14:creationId xmlns:p14="http://schemas.microsoft.com/office/powerpoint/2010/main" val="10383344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E811D5C8-4E62-4E0A-AE8C-98455057B81C}" type="datetime1">
              <a:rPr lang="en-US" smtClean="0"/>
              <a:t>11/23/2021</a:t>
            </a:fld>
            <a:endParaRPr lang="en-ZA" dirty="0"/>
          </a:p>
        </p:txBody>
      </p:sp>
      <p:sp>
        <p:nvSpPr>
          <p:cNvPr id="3" name="Slide Number Placeholder 2"/>
          <p:cNvSpPr>
            <a:spLocks noGrp="1"/>
          </p:cNvSpPr>
          <p:nvPr>
            <p:ph type="sldNum" sz="quarter" idx="12"/>
          </p:nvPr>
        </p:nvSpPr>
        <p:spPr/>
        <p:txBody>
          <a:bodyPr/>
          <a:lstStyle/>
          <a:p>
            <a:fld id="{44E5180F-81C1-48DA-AF6F-A488E4AFD279}" type="slidenum">
              <a:rPr lang="en-ZA" smtClean="0"/>
              <a:pPr/>
              <a:t>5</a:t>
            </a:fld>
            <a:endParaRPr lang="en-ZA" dirty="0"/>
          </a:p>
        </p:txBody>
      </p:sp>
      <p:pic>
        <p:nvPicPr>
          <p:cNvPr id="4" name="Picture 3"/>
          <p:cNvPicPr>
            <a:picLocks noChangeAspect="1"/>
          </p:cNvPicPr>
          <p:nvPr/>
        </p:nvPicPr>
        <p:blipFill>
          <a:blip r:embed="rId3"/>
          <a:stretch>
            <a:fillRect/>
          </a:stretch>
        </p:blipFill>
        <p:spPr>
          <a:xfrm>
            <a:off x="6732240" y="44657"/>
            <a:ext cx="2211545" cy="701222"/>
          </a:xfrm>
          <a:prstGeom prst="rect">
            <a:avLst/>
          </a:prstGeom>
        </p:spPr>
      </p:pic>
      <p:pic>
        <p:nvPicPr>
          <p:cNvPr id="5" name="Picture 4"/>
          <p:cNvPicPr>
            <a:picLocks noChangeAspect="1"/>
          </p:cNvPicPr>
          <p:nvPr/>
        </p:nvPicPr>
        <p:blipFill>
          <a:blip r:embed="rId4"/>
          <a:stretch>
            <a:fillRect/>
          </a:stretch>
        </p:blipFill>
        <p:spPr>
          <a:xfrm>
            <a:off x="107504" y="44657"/>
            <a:ext cx="2219381" cy="680244"/>
          </a:xfrm>
          <a:prstGeom prst="rect">
            <a:avLst/>
          </a:prstGeom>
        </p:spPr>
      </p:pic>
      <p:sp>
        <p:nvSpPr>
          <p:cNvPr id="6" name="Title 1"/>
          <p:cNvSpPr txBox="1">
            <a:spLocks/>
          </p:cNvSpPr>
          <p:nvPr/>
        </p:nvSpPr>
        <p:spPr>
          <a:xfrm>
            <a:off x="2571657" y="194188"/>
            <a:ext cx="4160584" cy="946346"/>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nSpc>
                <a:spcPct val="100000"/>
              </a:lnSpc>
            </a:pPr>
            <a:r>
              <a:rPr lang="en-ZA" sz="2200" b="1" dirty="0" smtClean="0">
                <a:solidFill>
                  <a:schemeClr val="tx1"/>
                </a:solidFill>
                <a:latin typeface="Arial" panose="020B0604020202020204" pitchFamily="34" charset="0"/>
                <a:cs typeface="Arial" panose="020B0604020202020204" pitchFamily="34" charset="0"/>
              </a:rPr>
              <a:t>IMPLEMENTATION OF MINISTERIAL POLICY DIRECTIVE</a:t>
            </a:r>
          </a:p>
        </p:txBody>
      </p:sp>
      <p:sp>
        <p:nvSpPr>
          <p:cNvPr id="13" name="Rectangle 12"/>
          <p:cNvSpPr/>
          <p:nvPr/>
        </p:nvSpPr>
        <p:spPr>
          <a:xfrm>
            <a:off x="453801" y="1350974"/>
            <a:ext cx="4464497" cy="4739759"/>
          </a:xfrm>
          <a:prstGeom prst="rect">
            <a:avLst/>
          </a:prstGeom>
        </p:spPr>
        <p:txBody>
          <a:bodyPr wrap="square">
            <a:spAutoFit/>
          </a:bodyPr>
          <a:lstStyle/>
          <a:p>
            <a:pPr lvl="0" algn="just">
              <a:spcBef>
                <a:spcPts val="1200"/>
              </a:spcBef>
              <a:spcAft>
                <a:spcPts val="0"/>
              </a:spcAft>
              <a:tabLst>
                <a:tab pos="457200" algn="l"/>
                <a:tab pos="457200" algn="l"/>
              </a:tabLst>
            </a:pPr>
            <a:r>
              <a:rPr lang="en-ZA" sz="1400" dirty="0">
                <a:latin typeface="Arial" panose="020B0604020202020204" pitchFamily="34" charset="0"/>
                <a:ea typeface="Times New Roman" panose="02020603050405020304" pitchFamily="18" charset="0"/>
                <a:cs typeface="Times New Roman" panose="02020603050405020304" pitchFamily="18" charset="0"/>
              </a:rPr>
              <a:t>The department reported on </a:t>
            </a:r>
            <a:r>
              <a:rPr lang="en-ZA" sz="1400" dirty="0" smtClean="0">
                <a:latin typeface="Arial" panose="020B0604020202020204" pitchFamily="34" charset="0"/>
                <a:ea typeface="Times New Roman" panose="02020603050405020304" pitchFamily="18" charset="0"/>
                <a:cs typeface="Times New Roman" panose="02020603050405020304" pitchFamily="18" charset="0"/>
              </a:rPr>
              <a:t>the authorised HR </a:t>
            </a:r>
            <a:r>
              <a:rPr lang="en-ZA" sz="1400" dirty="0">
                <a:latin typeface="Arial" panose="020B0604020202020204" pitchFamily="34" charset="0"/>
                <a:ea typeface="Times New Roman" panose="02020603050405020304" pitchFamily="18" charset="0"/>
                <a:cs typeface="Times New Roman" panose="02020603050405020304" pitchFamily="18" charset="0"/>
              </a:rPr>
              <a:t>plan to reduce the HR cost pressures at the following external meetings:</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742950" lvl="1" indent="-285750" algn="just">
              <a:spcBef>
                <a:spcPts val="1200"/>
              </a:spcBef>
              <a:spcAft>
                <a:spcPts val="0"/>
              </a:spcAft>
              <a:buFont typeface="Arial" panose="020B0604020202020204" pitchFamily="34" charset="0"/>
              <a:buChar char="•"/>
              <a:tabLst>
                <a:tab pos="457200" algn="l"/>
                <a:tab pos="457200" algn="l"/>
              </a:tabLst>
            </a:pPr>
            <a:r>
              <a:rPr lang="en-GB" sz="1400" dirty="0">
                <a:latin typeface="Arial" panose="020B0604020202020204" pitchFamily="34" charset="0"/>
                <a:ea typeface="Times New Roman" panose="02020603050405020304" pitchFamily="18" charset="0"/>
                <a:cs typeface="Times New Roman" panose="02020603050405020304" pitchFamily="18" charset="0"/>
              </a:rPr>
              <a:t>The Portfolio Committee on Defence and Military Veterans (PCD&amp;MV) meeting on 24 August 2021.</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742950" lvl="1" indent="-285750" algn="just">
              <a:spcBef>
                <a:spcPts val="1200"/>
              </a:spcBef>
              <a:spcAft>
                <a:spcPts val="0"/>
              </a:spcAft>
              <a:buFont typeface="Arial" panose="020B0604020202020204" pitchFamily="34" charset="0"/>
              <a:buChar char="•"/>
              <a:tabLst>
                <a:tab pos="457200" algn="l"/>
                <a:tab pos="457200" algn="l"/>
              </a:tabLst>
            </a:pPr>
            <a:r>
              <a:rPr lang="en-GB" sz="1400" dirty="0">
                <a:latin typeface="Arial" panose="020B0604020202020204" pitchFamily="34" charset="0"/>
                <a:ea typeface="Times New Roman" panose="02020603050405020304" pitchFamily="18" charset="0"/>
                <a:cs typeface="Times New Roman" panose="02020603050405020304" pitchFamily="18" charset="0"/>
              </a:rPr>
              <a:t>The Joint Standing Committee on Defence (JSCD) meeting on 27 August 2021.</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742950" lvl="1" indent="-285750" algn="just">
              <a:spcBef>
                <a:spcPts val="1200"/>
              </a:spcBef>
              <a:spcAft>
                <a:spcPts val="0"/>
              </a:spcAft>
              <a:buFont typeface="Arial" panose="020B0604020202020204" pitchFamily="34" charset="0"/>
              <a:buChar char="•"/>
              <a:tabLst>
                <a:tab pos="457200" algn="l"/>
                <a:tab pos="457200" algn="l"/>
              </a:tabLst>
            </a:pPr>
            <a:r>
              <a:rPr lang="en-GB" sz="1400" dirty="0">
                <a:latin typeface="Arial" panose="020B0604020202020204" pitchFamily="34" charset="0"/>
                <a:ea typeface="Times New Roman" panose="02020603050405020304" pitchFamily="18" charset="0"/>
                <a:cs typeface="Times New Roman" panose="02020603050405020304" pitchFamily="18" charset="0"/>
              </a:rPr>
              <a:t>The NT Medium Term Expenditure Control (MTEC) preparation meeting held on </a:t>
            </a:r>
            <a:br>
              <a:rPr lang="en-GB" sz="1400" dirty="0">
                <a:latin typeface="Arial" panose="020B0604020202020204" pitchFamily="34" charset="0"/>
                <a:ea typeface="Times New Roman" panose="02020603050405020304" pitchFamily="18" charset="0"/>
                <a:cs typeface="Times New Roman" panose="02020603050405020304" pitchFamily="18" charset="0"/>
              </a:rPr>
            </a:br>
            <a:r>
              <a:rPr lang="en-GB" sz="1400" dirty="0">
                <a:latin typeface="Arial" panose="020B0604020202020204" pitchFamily="34" charset="0"/>
                <a:ea typeface="Times New Roman" panose="02020603050405020304" pitchFamily="18" charset="0"/>
                <a:cs typeface="Times New Roman" panose="02020603050405020304" pitchFamily="18" charset="0"/>
              </a:rPr>
              <a:t>28 August 2021.</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742950" lvl="1" indent="-285750" algn="just">
              <a:spcBef>
                <a:spcPts val="1200"/>
              </a:spcBef>
              <a:spcAft>
                <a:spcPts val="0"/>
              </a:spcAft>
              <a:buFont typeface="Arial" panose="020B0604020202020204" pitchFamily="34" charset="0"/>
              <a:buChar char="•"/>
              <a:tabLst>
                <a:tab pos="457200" algn="l"/>
                <a:tab pos="457200" algn="l"/>
              </a:tabLst>
            </a:pPr>
            <a:r>
              <a:rPr lang="en-GB" sz="1400" dirty="0">
                <a:latin typeface="Arial" panose="020B0604020202020204" pitchFamily="34" charset="0"/>
                <a:ea typeface="Times New Roman" panose="02020603050405020304" pitchFamily="18" charset="0"/>
                <a:cs typeface="Times New Roman" panose="02020603050405020304" pitchFamily="18" charset="0"/>
              </a:rPr>
              <a:t>The NT MTEC Budget Group Meeting held on 03 September 2021</a:t>
            </a:r>
            <a:r>
              <a:rPr lang="en-GB" sz="1400" dirty="0" smtClean="0">
                <a:latin typeface="Arial" panose="020B0604020202020204" pitchFamily="34" charset="0"/>
                <a:ea typeface="Times New Roman" panose="02020603050405020304" pitchFamily="18" charset="0"/>
                <a:cs typeface="Times New Roman" panose="02020603050405020304" pitchFamily="18" charset="0"/>
              </a:rPr>
              <a:t>.</a:t>
            </a:r>
          </a:p>
          <a:p>
            <a:pPr marL="742950" lvl="1" indent="-285750" algn="just">
              <a:spcBef>
                <a:spcPts val="1200"/>
              </a:spcBef>
              <a:spcAft>
                <a:spcPts val="0"/>
              </a:spcAft>
              <a:buFont typeface="Arial" panose="020B0604020202020204" pitchFamily="34" charset="0"/>
              <a:buChar char="•"/>
              <a:tabLst>
                <a:tab pos="457200" algn="l"/>
                <a:tab pos="457200" algn="l"/>
              </a:tabLst>
            </a:pPr>
            <a:r>
              <a:rPr lang="en-GB" sz="1400" dirty="0" smtClean="0">
                <a:latin typeface="Arial" panose="020B0604020202020204" pitchFamily="34" charset="0"/>
                <a:ea typeface="Times New Roman" panose="02020603050405020304" pitchFamily="18" charset="0"/>
                <a:cs typeface="Times New Roman" panose="02020603050405020304" pitchFamily="18" charset="0"/>
              </a:rPr>
              <a:t>On 4 Oct 21, DOD/NT Staff Liaison </a:t>
            </a:r>
            <a:r>
              <a:rPr lang="en-GB" sz="1400" dirty="0" err="1" smtClean="0">
                <a:latin typeface="Arial" panose="020B0604020202020204" pitchFamily="34" charset="0"/>
                <a:ea typeface="Times New Roman" panose="02020603050405020304" pitchFamily="18" charset="0"/>
                <a:cs typeface="Times New Roman" panose="02020603050405020304" pitchFamily="18" charset="0"/>
              </a:rPr>
              <a:t>iro</a:t>
            </a:r>
            <a:r>
              <a:rPr lang="en-GB" sz="1400" dirty="0" smtClean="0">
                <a:latin typeface="Arial" panose="020B0604020202020204" pitchFamily="34" charset="0"/>
                <a:ea typeface="Times New Roman" panose="02020603050405020304" pitchFamily="18" charset="0"/>
                <a:cs typeface="Times New Roman" panose="02020603050405020304" pitchFamily="18" charset="0"/>
              </a:rPr>
              <a:t> application to condone irregular CoE expenditure </a:t>
            </a:r>
            <a:r>
              <a:rPr lang="en-GB" sz="1400" dirty="0" err="1" smtClean="0">
                <a:latin typeface="Arial" panose="020B0604020202020204" pitchFamily="34" charset="0"/>
                <a:ea typeface="Times New Roman" panose="02020603050405020304" pitchFamily="18" charset="0"/>
                <a:cs typeface="Times New Roman" panose="02020603050405020304" pitchFamily="18" charset="0"/>
              </a:rPr>
              <a:t>dd</a:t>
            </a:r>
            <a:r>
              <a:rPr lang="en-GB" sz="1400" dirty="0" smtClean="0">
                <a:latin typeface="Arial" panose="020B0604020202020204" pitchFamily="34" charset="0"/>
                <a:ea typeface="Times New Roman" panose="02020603050405020304" pitchFamily="18" charset="0"/>
                <a:cs typeface="Times New Roman" panose="02020603050405020304" pitchFamily="18" charset="0"/>
              </a:rPr>
              <a:t> 25 June 2021: </a:t>
            </a:r>
            <a:r>
              <a:rPr lang="en-GB" sz="1400" u="sng" dirty="0" smtClean="0">
                <a:latin typeface="Arial" panose="020B0604020202020204" pitchFamily="34" charset="0"/>
                <a:ea typeface="Times New Roman" panose="02020603050405020304" pitchFamily="18" charset="0"/>
                <a:cs typeface="Times New Roman" panose="02020603050405020304" pitchFamily="18" charset="0"/>
              </a:rPr>
              <a:t>NOT APPROVED</a:t>
            </a:r>
            <a:r>
              <a:rPr lang="en-GB" sz="1400" dirty="0" smtClean="0">
                <a:latin typeface="Arial" panose="020B0604020202020204" pitchFamily="34" charset="0"/>
                <a:ea typeface="Times New Roman" panose="02020603050405020304" pitchFamily="18" charset="0"/>
                <a:cs typeface="Times New Roman" panose="02020603050405020304" pitchFamily="18" charset="0"/>
              </a:rPr>
              <a:t> awaiting implementation of HR saving measures impact.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14" name="Diagram 13"/>
          <p:cNvGraphicFramePr/>
          <p:nvPr>
            <p:extLst>
              <p:ext uri="{D42A27DB-BD31-4B8C-83A1-F6EECF244321}">
                <p14:modId xmlns:p14="http://schemas.microsoft.com/office/powerpoint/2010/main" val="4099619311"/>
              </p:ext>
            </p:extLst>
          </p:nvPr>
        </p:nvGraphicFramePr>
        <p:xfrm>
          <a:off x="5148064" y="1584690"/>
          <a:ext cx="3657894" cy="335647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Oval 6"/>
          <p:cNvSpPr/>
          <p:nvPr/>
        </p:nvSpPr>
        <p:spPr>
          <a:xfrm>
            <a:off x="5226261" y="1484630"/>
            <a:ext cx="3456384" cy="352839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ine Callout 1 (Border and Accent Bar) 7"/>
          <p:cNvSpPr/>
          <p:nvPr/>
        </p:nvSpPr>
        <p:spPr>
          <a:xfrm>
            <a:off x="7530517" y="764704"/>
            <a:ext cx="936104" cy="648072"/>
          </a:xfrm>
          <a:prstGeom prst="accentBorderCallout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FF0000"/>
                </a:solidFill>
              </a:rPr>
              <a:t>Required for Audit Purposes</a:t>
            </a:r>
            <a:endParaRPr lang="en-US" sz="1200" dirty="0">
              <a:solidFill>
                <a:srgbClr val="FF0000"/>
              </a:solidFill>
            </a:endParaRPr>
          </a:p>
        </p:txBody>
      </p:sp>
      <p:sp>
        <p:nvSpPr>
          <p:cNvPr id="9" name="TextBox 8"/>
          <p:cNvSpPr txBox="1"/>
          <p:nvPr/>
        </p:nvSpPr>
        <p:spPr>
          <a:xfrm>
            <a:off x="5760408" y="5151608"/>
            <a:ext cx="2937814" cy="1384995"/>
          </a:xfrm>
          <a:prstGeom prst="rect">
            <a:avLst/>
          </a:prstGeom>
          <a:noFill/>
        </p:spPr>
        <p:txBody>
          <a:bodyPr wrap="square" rtlCol="0">
            <a:spAutoFit/>
          </a:bodyPr>
          <a:lstStyle/>
          <a:p>
            <a:pPr marL="285750" indent="-285750">
              <a:buFont typeface="Arial" panose="020B0604020202020204" pitchFamily="34" charset="0"/>
              <a:buChar char="•"/>
            </a:pPr>
            <a:r>
              <a:rPr lang="en-US" sz="1200" b="1" dirty="0" smtClean="0">
                <a:solidFill>
                  <a:schemeClr val="accent1">
                    <a:lumMod val="75000"/>
                  </a:schemeClr>
                </a:solidFill>
                <a:latin typeface="Arial" panose="020B0604020202020204" pitchFamily="34" charset="0"/>
                <a:cs typeface="Arial" panose="020B0604020202020204" pitchFamily="34" charset="0"/>
              </a:rPr>
              <a:t>Instruments of authority </a:t>
            </a:r>
            <a:r>
              <a:rPr lang="en-US" sz="1200" dirty="0" smtClean="0"/>
              <a:t>to implement HR interventions:  secure the admin process to support the strategic HR direction</a:t>
            </a:r>
          </a:p>
          <a:p>
            <a:pPr marL="285750" indent="-285750">
              <a:buFont typeface="Arial" panose="020B0604020202020204" pitchFamily="34" charset="0"/>
              <a:buChar char="•"/>
            </a:pPr>
            <a:r>
              <a:rPr lang="en-US" sz="1200" dirty="0" smtClean="0"/>
              <a:t>Allows DOD policies/instructions and processes to be amended to support objectives</a:t>
            </a:r>
            <a:endParaRPr lang="en-US" sz="1200" dirty="0"/>
          </a:p>
        </p:txBody>
      </p:sp>
    </p:spTree>
    <p:extLst>
      <p:ext uri="{BB962C8B-B14F-4D97-AF65-F5344CB8AC3E}">
        <p14:creationId xmlns:p14="http://schemas.microsoft.com/office/powerpoint/2010/main" val="3797004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4CA0160-CF1F-420A-A5F3-DEFD6BF432D5}" type="datetime1">
              <a:rPr lang="en-US" smtClean="0"/>
              <a:t>11/23/2021</a:t>
            </a:fld>
            <a:endParaRPr lang="en-US" dirty="0"/>
          </a:p>
        </p:txBody>
      </p:sp>
      <p:sp>
        <p:nvSpPr>
          <p:cNvPr id="5" name="Slide Number Placeholder 4"/>
          <p:cNvSpPr>
            <a:spLocks noGrp="1"/>
          </p:cNvSpPr>
          <p:nvPr>
            <p:ph type="sldNum" sz="quarter" idx="12"/>
          </p:nvPr>
        </p:nvSpPr>
        <p:spPr/>
        <p:txBody>
          <a:bodyPr/>
          <a:lstStyle/>
          <a:p>
            <a:fld id="{6C19682F-4A62-4D93-B2D0-F282E2C63856}" type="slidenum">
              <a:rPr lang="en-US" smtClean="0"/>
              <a:pPr/>
              <a:t>6</a:t>
            </a:fld>
            <a:endParaRPr lang="en-US" dirty="0"/>
          </a:p>
        </p:txBody>
      </p:sp>
      <p:sp>
        <p:nvSpPr>
          <p:cNvPr id="7" name="Title 6"/>
          <p:cNvSpPr>
            <a:spLocks noGrp="1"/>
          </p:cNvSpPr>
          <p:nvPr>
            <p:ph type="title"/>
          </p:nvPr>
        </p:nvSpPr>
        <p:spPr>
          <a:xfrm>
            <a:off x="907981" y="2492896"/>
            <a:ext cx="7200800" cy="2232248"/>
          </a:xfrm>
        </p:spPr>
        <p:txBody>
          <a:bodyPr>
            <a:normAutofit/>
          </a:bodyPr>
          <a:lstStyle/>
          <a:p>
            <a:r>
              <a:rPr lang="en-US" b="1" dirty="0" smtClean="0"/>
              <a:t>Explaining the Implementation of HR Interventions to induce CoE Savings</a:t>
            </a:r>
            <a:endParaRPr lang="en-US" b="1" dirty="0"/>
          </a:p>
        </p:txBody>
      </p:sp>
      <p:sp>
        <p:nvSpPr>
          <p:cNvPr id="2" name="TextBox 1"/>
          <p:cNvSpPr txBox="1"/>
          <p:nvPr/>
        </p:nvSpPr>
        <p:spPr>
          <a:xfrm>
            <a:off x="971600" y="4653136"/>
            <a:ext cx="6131230" cy="646331"/>
          </a:xfrm>
          <a:prstGeom prst="rect">
            <a:avLst/>
          </a:prstGeom>
          <a:noFill/>
        </p:spPr>
        <p:txBody>
          <a:bodyPr wrap="none" rtlCol="0">
            <a:spAutoFit/>
          </a:bodyPr>
          <a:lstStyle/>
          <a:p>
            <a:pPr marL="285750" indent="-285750">
              <a:buFont typeface="Arial" panose="020B0604020202020204" pitchFamily="34" charset="0"/>
              <a:buChar char="•"/>
            </a:pPr>
            <a:r>
              <a:rPr lang="en-US" dirty="0" smtClean="0"/>
              <a:t>Planned military operations are excluded</a:t>
            </a:r>
          </a:p>
          <a:p>
            <a:pPr marL="285750" indent="-285750">
              <a:buFont typeface="Arial" panose="020B0604020202020204" pitchFamily="34" charset="0"/>
              <a:buChar char="•"/>
            </a:pPr>
            <a:r>
              <a:rPr lang="en-US" dirty="0" smtClean="0"/>
              <a:t>Unplanned and Unforeseen military operations are excluded</a:t>
            </a:r>
            <a:endParaRPr lang="en-US" dirty="0"/>
          </a:p>
        </p:txBody>
      </p:sp>
    </p:spTree>
    <p:extLst>
      <p:ext uri="{BB962C8B-B14F-4D97-AF65-F5344CB8AC3E}">
        <p14:creationId xmlns:p14="http://schemas.microsoft.com/office/powerpoint/2010/main" val="5839484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0" y="6459538"/>
            <a:ext cx="1854200" cy="365125"/>
          </a:xfrm>
          <a:prstGeom prst="rect">
            <a:avLst/>
          </a:prstGeom>
        </p:spPr>
        <p:txBody>
          <a:bodyPr/>
          <a:lstStyle/>
          <a:p>
            <a:pPr>
              <a:defRPr/>
            </a:pPr>
            <a:fld id="{1BBF59E6-FE24-43DA-8F97-C990753D244B}" type="datetime1">
              <a:rPr lang="en-US" smtClean="0">
                <a:latin typeface="Arial" panose="020B0604020202020204" pitchFamily="34" charset="0"/>
                <a:cs typeface="Arial" panose="020B0604020202020204" pitchFamily="34" charset="0"/>
              </a:rPr>
              <a:t>11/23/2021</a:t>
            </a:fld>
            <a:endParaRPr lang="en-ZA"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143BABEF-4287-46FB-9A49-96D17A9A3AEC}" type="slidenum">
              <a:rPr lang="en-ZA" sz="1200" smtClean="0">
                <a:latin typeface="Arial" panose="020B0604020202020204" pitchFamily="34" charset="0"/>
                <a:cs typeface="Arial" panose="020B0604020202020204" pitchFamily="34" charset="0"/>
              </a:rPr>
              <a:t>7</a:t>
            </a:fld>
            <a:endParaRPr lang="en-ZA" sz="1200" dirty="0">
              <a:latin typeface="Arial" panose="020B0604020202020204" pitchFamily="34" charset="0"/>
              <a:cs typeface="Arial" panose="020B0604020202020204" pitchFamily="34" charset="0"/>
            </a:endParaRPr>
          </a:p>
        </p:txBody>
      </p:sp>
      <p:sp>
        <p:nvSpPr>
          <p:cNvPr id="7" name="Title 1"/>
          <p:cNvSpPr txBox="1">
            <a:spLocks/>
          </p:cNvSpPr>
          <p:nvPr/>
        </p:nvSpPr>
        <p:spPr>
          <a:xfrm>
            <a:off x="2555875" y="188914"/>
            <a:ext cx="4203824" cy="936624"/>
          </a:xfrm>
          <a:prstGeom prst="rect">
            <a:avLst/>
          </a:prstGeom>
        </p:spPr>
        <p:txBody>
          <a:bodyPr vert="horz" lIns="91440" tIns="45720" rIns="91440" bIns="45720" rtlCol="0" anchor="t" anchorCtr="0">
            <a:noAutofit/>
          </a:bodyPr>
          <a:lstStyle>
            <a:lvl1pPr algn="ctr" defTabSz="685800" rtl="0" eaLnBrk="1" latinLnBrk="0" hangingPunct="1">
              <a:lnSpc>
                <a:spcPct val="90000"/>
              </a:lnSpc>
              <a:spcBef>
                <a:spcPct val="0"/>
              </a:spcBef>
              <a:buNone/>
              <a:defRPr sz="4500" kern="1200">
                <a:solidFill>
                  <a:schemeClr val="tx1"/>
                </a:solidFill>
                <a:latin typeface="Arial" panose="020B0604020202020204" pitchFamily="34" charset="0"/>
                <a:ea typeface="+mj-ea"/>
                <a:cs typeface="Arial" panose="020B0604020202020204" pitchFamily="34" charset="0"/>
              </a:defRPr>
            </a:lvl1pPr>
          </a:lstStyle>
          <a:p>
            <a:pPr algn="l"/>
            <a:r>
              <a:rPr lang="en-US" sz="2200" b="1" dirty="0" smtClean="0"/>
              <a:t>WHERE ARE WE IN THE PROCESS?</a:t>
            </a:r>
            <a:endParaRPr lang="en-US" sz="2200" b="1" dirty="0"/>
          </a:p>
        </p:txBody>
      </p:sp>
      <p:sp>
        <p:nvSpPr>
          <p:cNvPr id="8" name="Content Placeholder 2"/>
          <p:cNvSpPr txBox="1">
            <a:spLocks/>
          </p:cNvSpPr>
          <p:nvPr/>
        </p:nvSpPr>
        <p:spPr>
          <a:xfrm>
            <a:off x="539552" y="1268760"/>
            <a:ext cx="7975798" cy="4968551"/>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lvl="1"/>
            <a:endParaRPr lang="en-US" sz="2000" dirty="0"/>
          </a:p>
        </p:txBody>
      </p:sp>
      <p:graphicFrame>
        <p:nvGraphicFramePr>
          <p:cNvPr id="2" name="Diagram 1"/>
          <p:cNvGraphicFramePr/>
          <p:nvPr>
            <p:extLst>
              <p:ext uri="{D42A27DB-BD31-4B8C-83A1-F6EECF244321}">
                <p14:modId xmlns:p14="http://schemas.microsoft.com/office/powerpoint/2010/main" val="1509927431"/>
              </p:ext>
            </p:extLst>
          </p:nvPr>
        </p:nvGraphicFramePr>
        <p:xfrm>
          <a:off x="2290335" y="1637137"/>
          <a:ext cx="7992888" cy="4960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p:cNvSpPr txBox="1"/>
          <p:nvPr/>
        </p:nvSpPr>
        <p:spPr>
          <a:xfrm>
            <a:off x="241783" y="1207654"/>
            <a:ext cx="3263634" cy="707886"/>
          </a:xfrm>
          <a:prstGeom prst="rect">
            <a:avLst/>
          </a:prstGeom>
          <a:noFill/>
        </p:spPr>
        <p:txBody>
          <a:bodyPr wrap="square" rtlCol="0">
            <a:spAutoFit/>
          </a:bodyPr>
          <a:lstStyle/>
          <a:p>
            <a:r>
              <a:rPr lang="en-US" sz="2000" b="1" u="sng" dirty="0" smtClean="0"/>
              <a:t>Implementation Approach = 1 up and 2 down</a:t>
            </a:r>
            <a:endParaRPr lang="en-US" sz="2000" b="1" u="sng" dirty="0"/>
          </a:p>
        </p:txBody>
      </p:sp>
      <p:sp>
        <p:nvSpPr>
          <p:cNvPr id="10" name="TextBox 9"/>
          <p:cNvSpPr txBox="1"/>
          <p:nvPr/>
        </p:nvSpPr>
        <p:spPr>
          <a:xfrm>
            <a:off x="241783" y="2060848"/>
            <a:ext cx="3816424" cy="3046988"/>
          </a:xfrm>
          <a:prstGeom prst="rect">
            <a:avLst/>
          </a:prstGeom>
          <a:noFill/>
        </p:spPr>
        <p:txBody>
          <a:bodyPr wrap="square" rtlCol="0">
            <a:spAutoFit/>
          </a:bodyPr>
          <a:lstStyle/>
          <a:p>
            <a:r>
              <a:rPr lang="en-US" sz="1600" u="sng" dirty="0" smtClean="0"/>
              <a:t>Level 0 - Report</a:t>
            </a:r>
          </a:p>
          <a:p>
            <a:pPr marL="742950" lvl="1" indent="-285750">
              <a:buFont typeface="Arial" panose="020B0604020202020204" pitchFamily="34" charset="0"/>
              <a:buChar char="•"/>
            </a:pPr>
            <a:r>
              <a:rPr lang="en-US" sz="1600" dirty="0" smtClean="0"/>
              <a:t>MOD&amp;MV</a:t>
            </a:r>
          </a:p>
          <a:p>
            <a:pPr marL="742950" lvl="1" indent="-285750">
              <a:buFont typeface="Arial" panose="020B0604020202020204" pitchFamily="34" charset="0"/>
              <a:buChar char="•"/>
            </a:pPr>
            <a:r>
              <a:rPr lang="en-US" sz="1600" dirty="0" smtClean="0"/>
              <a:t>Parliamentary Committees</a:t>
            </a:r>
          </a:p>
          <a:p>
            <a:pPr marL="742950" lvl="1" indent="-285750">
              <a:buFont typeface="Arial" panose="020B0604020202020204" pitchFamily="34" charset="0"/>
              <a:buChar char="•"/>
            </a:pPr>
            <a:r>
              <a:rPr lang="en-US" sz="1600" dirty="0" smtClean="0"/>
              <a:t>Auditor General SA</a:t>
            </a:r>
          </a:p>
          <a:p>
            <a:pPr marL="742950" lvl="1" indent="-285750">
              <a:buFont typeface="Arial" panose="020B0604020202020204" pitchFamily="34" charset="0"/>
              <a:buChar char="•"/>
            </a:pPr>
            <a:r>
              <a:rPr lang="en-US" sz="1600" dirty="0" smtClean="0"/>
              <a:t>NT </a:t>
            </a:r>
          </a:p>
          <a:p>
            <a:r>
              <a:rPr lang="en-US" sz="1600" u="sng" dirty="0" smtClean="0"/>
              <a:t>Level 1 - Direct and Orchestrate</a:t>
            </a:r>
            <a:endParaRPr lang="en-US" sz="1600" dirty="0" smtClean="0"/>
          </a:p>
          <a:p>
            <a:pPr marL="742950" lvl="1" indent="-285750">
              <a:buFont typeface="Arial" panose="020B0604020202020204" pitchFamily="34" charset="0"/>
              <a:buChar char="•"/>
            </a:pPr>
            <a:r>
              <a:rPr lang="en-US" sz="1600" dirty="0" smtClean="0"/>
              <a:t>Council on Defence</a:t>
            </a:r>
          </a:p>
          <a:p>
            <a:pPr marL="742950" lvl="1" indent="-285750">
              <a:buFont typeface="Arial" panose="020B0604020202020204" pitchFamily="34" charset="0"/>
              <a:buChar char="•"/>
            </a:pPr>
            <a:r>
              <a:rPr lang="en-US" sz="1600" dirty="0" smtClean="0"/>
              <a:t>Plenary Defence Staff Council</a:t>
            </a:r>
          </a:p>
          <a:p>
            <a:pPr marL="742950" lvl="1" indent="-285750">
              <a:buFont typeface="Arial" panose="020B0604020202020204" pitchFamily="34" charset="0"/>
              <a:buChar char="•"/>
            </a:pPr>
            <a:r>
              <a:rPr lang="en-US" sz="1600" dirty="0" smtClean="0"/>
              <a:t>Military Command</a:t>
            </a:r>
          </a:p>
          <a:p>
            <a:pPr marL="742950" lvl="1" indent="-285750">
              <a:buFont typeface="Arial" panose="020B0604020202020204" pitchFamily="34" charset="0"/>
              <a:buChar char="•"/>
            </a:pPr>
            <a:r>
              <a:rPr lang="en-US" sz="1600" dirty="0" smtClean="0"/>
              <a:t>Secretariat Council</a:t>
            </a:r>
          </a:p>
          <a:p>
            <a:r>
              <a:rPr lang="en-US" sz="1600" u="sng" dirty="0" smtClean="0"/>
              <a:t>Level 2 &amp; 3 - Execute</a:t>
            </a:r>
          </a:p>
          <a:p>
            <a:pPr marL="742950" lvl="1" indent="-285750">
              <a:buFont typeface="Arial" panose="020B0604020202020204" pitchFamily="34" charset="0"/>
              <a:buChar char="•"/>
            </a:pPr>
            <a:r>
              <a:rPr lang="en-US" sz="1600" dirty="0" smtClean="0"/>
              <a:t>Internal Stakeholders</a:t>
            </a:r>
          </a:p>
        </p:txBody>
      </p:sp>
      <p:sp>
        <p:nvSpPr>
          <p:cNvPr id="4" name="TextBox 3"/>
          <p:cNvSpPr txBox="1"/>
          <p:nvPr/>
        </p:nvSpPr>
        <p:spPr>
          <a:xfrm>
            <a:off x="7186879" y="2669700"/>
            <a:ext cx="1008112" cy="830997"/>
          </a:xfrm>
          <a:prstGeom prst="rect">
            <a:avLst/>
          </a:prstGeom>
          <a:noFill/>
        </p:spPr>
        <p:txBody>
          <a:bodyPr wrap="square" rtlCol="0">
            <a:spAutoFit/>
          </a:bodyPr>
          <a:lstStyle/>
          <a:p>
            <a:r>
              <a:rPr lang="en-US" sz="4800" dirty="0">
                <a:solidFill>
                  <a:srgbClr val="FF0000"/>
                </a:solidFill>
                <a:latin typeface="Wingdings 2" panose="05020102010507070707" pitchFamily="18" charset="2"/>
              </a:rPr>
              <a:t>P </a:t>
            </a:r>
            <a:endParaRPr lang="en-US" dirty="0">
              <a:solidFill>
                <a:srgbClr val="FF0000"/>
              </a:solidFill>
              <a:latin typeface="Wingdings 2" panose="05020102010507070707" pitchFamily="18" charset="2"/>
            </a:endParaRPr>
          </a:p>
        </p:txBody>
      </p:sp>
      <p:sp>
        <p:nvSpPr>
          <p:cNvPr id="11" name="TextBox 10"/>
          <p:cNvSpPr txBox="1"/>
          <p:nvPr/>
        </p:nvSpPr>
        <p:spPr>
          <a:xfrm>
            <a:off x="7624503" y="4247808"/>
            <a:ext cx="1008112" cy="830997"/>
          </a:xfrm>
          <a:prstGeom prst="rect">
            <a:avLst/>
          </a:prstGeom>
          <a:noFill/>
        </p:spPr>
        <p:txBody>
          <a:bodyPr wrap="square" rtlCol="0">
            <a:spAutoFit/>
          </a:bodyPr>
          <a:lstStyle/>
          <a:p>
            <a:r>
              <a:rPr lang="en-US" sz="4800" dirty="0">
                <a:solidFill>
                  <a:srgbClr val="FF0000"/>
                </a:solidFill>
                <a:latin typeface="Wingdings 2" panose="05020102010507070707" pitchFamily="18" charset="2"/>
              </a:rPr>
              <a:t>P </a:t>
            </a:r>
            <a:endParaRPr lang="en-US" dirty="0">
              <a:solidFill>
                <a:srgbClr val="FF0000"/>
              </a:solidFill>
              <a:latin typeface="Wingdings 2" panose="05020102010507070707" pitchFamily="18" charset="2"/>
            </a:endParaRPr>
          </a:p>
        </p:txBody>
      </p:sp>
      <p:sp>
        <p:nvSpPr>
          <p:cNvPr id="12" name="TextBox 11"/>
          <p:cNvSpPr txBox="1"/>
          <p:nvPr/>
        </p:nvSpPr>
        <p:spPr>
          <a:xfrm>
            <a:off x="6759699" y="5347576"/>
            <a:ext cx="1008112" cy="830997"/>
          </a:xfrm>
          <a:prstGeom prst="rect">
            <a:avLst/>
          </a:prstGeom>
          <a:noFill/>
        </p:spPr>
        <p:txBody>
          <a:bodyPr wrap="square" rtlCol="0">
            <a:spAutoFit/>
          </a:bodyPr>
          <a:lstStyle/>
          <a:p>
            <a:r>
              <a:rPr lang="en-US" sz="4800" dirty="0">
                <a:solidFill>
                  <a:srgbClr val="FF0000"/>
                </a:solidFill>
                <a:latin typeface="Wingdings 2" panose="05020102010507070707" pitchFamily="18" charset="2"/>
              </a:rPr>
              <a:t>P </a:t>
            </a:r>
            <a:endParaRPr lang="en-US" dirty="0">
              <a:solidFill>
                <a:srgbClr val="FF0000"/>
              </a:solidFill>
              <a:latin typeface="Wingdings 2" panose="05020102010507070707" pitchFamily="18" charset="2"/>
            </a:endParaRPr>
          </a:p>
        </p:txBody>
      </p:sp>
      <p:sp>
        <p:nvSpPr>
          <p:cNvPr id="13" name="TextBox 12"/>
          <p:cNvSpPr txBox="1"/>
          <p:nvPr/>
        </p:nvSpPr>
        <p:spPr>
          <a:xfrm>
            <a:off x="5482734" y="5406314"/>
            <a:ext cx="1008112" cy="830997"/>
          </a:xfrm>
          <a:prstGeom prst="rect">
            <a:avLst/>
          </a:prstGeom>
          <a:noFill/>
        </p:spPr>
        <p:txBody>
          <a:bodyPr wrap="square" rtlCol="0">
            <a:spAutoFit/>
          </a:bodyPr>
          <a:lstStyle/>
          <a:p>
            <a:r>
              <a:rPr lang="en-US" sz="4800" dirty="0">
                <a:solidFill>
                  <a:srgbClr val="FF0000"/>
                </a:solidFill>
                <a:latin typeface="Wingdings 2" panose="05020102010507070707" pitchFamily="18" charset="2"/>
              </a:rPr>
              <a:t>P </a:t>
            </a:r>
            <a:endParaRPr lang="en-US" dirty="0">
              <a:solidFill>
                <a:srgbClr val="FF0000"/>
              </a:solidFill>
              <a:latin typeface="Wingdings 2" panose="05020102010507070707" pitchFamily="18" charset="2"/>
            </a:endParaRPr>
          </a:p>
        </p:txBody>
      </p:sp>
      <p:sp>
        <p:nvSpPr>
          <p:cNvPr id="14" name="Rectangular Callout 13"/>
          <p:cNvSpPr/>
          <p:nvPr/>
        </p:nvSpPr>
        <p:spPr>
          <a:xfrm>
            <a:off x="7146594" y="1095702"/>
            <a:ext cx="1850222" cy="497188"/>
          </a:xfrm>
          <a:prstGeom prst="wedgeRectCallout">
            <a:avLst>
              <a:gd name="adj1" fmla="val -41558"/>
              <a:gd name="adj2" fmla="val 86096"/>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Required for audit purposes</a:t>
            </a:r>
            <a:endParaRPr lang="en-US" dirty="0">
              <a:solidFill>
                <a:schemeClr val="tx1"/>
              </a:solidFill>
            </a:endParaRPr>
          </a:p>
        </p:txBody>
      </p:sp>
      <p:sp>
        <p:nvSpPr>
          <p:cNvPr id="6" name="Oval 5"/>
          <p:cNvSpPr/>
          <p:nvPr/>
        </p:nvSpPr>
        <p:spPr>
          <a:xfrm>
            <a:off x="3745100" y="1552307"/>
            <a:ext cx="5068019" cy="513061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400841" y="4437112"/>
            <a:ext cx="1008112" cy="830997"/>
          </a:xfrm>
          <a:prstGeom prst="rect">
            <a:avLst/>
          </a:prstGeom>
          <a:noFill/>
        </p:spPr>
        <p:txBody>
          <a:bodyPr wrap="square" rtlCol="0">
            <a:spAutoFit/>
          </a:bodyPr>
          <a:lstStyle/>
          <a:p>
            <a:r>
              <a:rPr lang="en-US" sz="4800" dirty="0">
                <a:solidFill>
                  <a:srgbClr val="FF0000"/>
                </a:solidFill>
                <a:latin typeface="Wingdings 2" panose="05020102010507070707" pitchFamily="18" charset="2"/>
              </a:rPr>
              <a:t>P </a:t>
            </a:r>
            <a:endParaRPr lang="en-US" dirty="0">
              <a:solidFill>
                <a:srgbClr val="FF0000"/>
              </a:solidFill>
              <a:latin typeface="Wingdings 2" panose="05020102010507070707" pitchFamily="18" charset="2"/>
            </a:endParaRPr>
          </a:p>
        </p:txBody>
      </p:sp>
    </p:spTree>
    <p:extLst>
      <p:ext uri="{BB962C8B-B14F-4D97-AF65-F5344CB8AC3E}">
        <p14:creationId xmlns:p14="http://schemas.microsoft.com/office/powerpoint/2010/main" val="40513556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5415" y="188913"/>
            <a:ext cx="4303390" cy="965788"/>
          </a:xfrm>
        </p:spPr>
        <p:txBody>
          <a:bodyPr>
            <a:normAutofit/>
          </a:bodyPr>
          <a:lstStyle/>
          <a:p>
            <a:r>
              <a:rPr lang="en-US" sz="2200" b="1" dirty="0" smtClean="0"/>
              <a:t>IN-YEAR FY2021/22 SAVINGS EFFECTED (ESTIMATES)</a:t>
            </a:r>
            <a:endParaRPr lang="en-US" sz="2200" b="1"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655819989"/>
              </p:ext>
            </p:extLst>
          </p:nvPr>
        </p:nvGraphicFramePr>
        <p:xfrm>
          <a:off x="539552" y="1556792"/>
          <a:ext cx="7975798" cy="2664296"/>
        </p:xfrm>
        <a:graphic>
          <a:graphicData uri="http://schemas.openxmlformats.org/drawingml/2006/table">
            <a:tbl>
              <a:tblPr firstRow="1" bandRow="1">
                <a:tableStyleId>{5C22544A-7EE6-4342-B048-85BDC9FD1C3A}</a:tableStyleId>
              </a:tblPr>
              <a:tblGrid>
                <a:gridCol w="4176464">
                  <a:extLst>
                    <a:ext uri="{9D8B030D-6E8A-4147-A177-3AD203B41FA5}">
                      <a16:colId xmlns:a16="http://schemas.microsoft.com/office/drawing/2014/main" val="20000"/>
                    </a:ext>
                  </a:extLst>
                </a:gridCol>
                <a:gridCol w="1375221">
                  <a:extLst>
                    <a:ext uri="{9D8B030D-6E8A-4147-A177-3AD203B41FA5}">
                      <a16:colId xmlns:a16="http://schemas.microsoft.com/office/drawing/2014/main" val="20001"/>
                    </a:ext>
                  </a:extLst>
                </a:gridCol>
                <a:gridCol w="1274376">
                  <a:extLst>
                    <a:ext uri="{9D8B030D-6E8A-4147-A177-3AD203B41FA5}">
                      <a16:colId xmlns:a16="http://schemas.microsoft.com/office/drawing/2014/main" val="20002"/>
                    </a:ext>
                  </a:extLst>
                </a:gridCol>
                <a:gridCol w="1149737">
                  <a:extLst>
                    <a:ext uri="{9D8B030D-6E8A-4147-A177-3AD203B41FA5}">
                      <a16:colId xmlns:a16="http://schemas.microsoft.com/office/drawing/2014/main" val="20003"/>
                    </a:ext>
                  </a:extLst>
                </a:gridCol>
              </a:tblGrid>
              <a:tr h="739516">
                <a:tc>
                  <a:txBody>
                    <a:bodyPr/>
                    <a:lstStyle/>
                    <a:p>
                      <a:pPr algn="ctr"/>
                      <a:r>
                        <a:rPr lang="en-US" dirty="0" smtClean="0">
                          <a:solidFill>
                            <a:schemeClr val="tx1"/>
                          </a:solidFill>
                        </a:rPr>
                        <a:t>Description</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CoE Allocation FY2021/22</a:t>
                      </a:r>
                    </a:p>
                    <a:p>
                      <a:pPr algn="ctr"/>
                      <a:r>
                        <a:rPr lang="en-US" dirty="0" smtClean="0">
                          <a:solidFill>
                            <a:schemeClr val="tx1"/>
                          </a:solidFill>
                        </a:rPr>
                        <a:t>(</a:t>
                      </a:r>
                      <a:r>
                        <a:rPr lang="en-US" dirty="0" err="1" smtClean="0">
                          <a:solidFill>
                            <a:schemeClr val="tx1"/>
                          </a:solidFill>
                        </a:rPr>
                        <a:t>Rb</a:t>
                      </a:r>
                      <a:r>
                        <a:rPr lang="en-US" dirty="0" smtClean="0">
                          <a:solidFill>
                            <a:schemeClr val="tx1"/>
                          </a:solidFill>
                        </a:rPr>
                        <a:t>)</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CoE Budget Requirement FY2021/22</a:t>
                      </a:r>
                    </a:p>
                    <a:p>
                      <a:pPr algn="ctr"/>
                      <a:r>
                        <a:rPr lang="en-US" dirty="0" smtClean="0">
                          <a:solidFill>
                            <a:schemeClr val="tx1"/>
                          </a:solidFill>
                        </a:rPr>
                        <a:t>(</a:t>
                      </a:r>
                      <a:r>
                        <a:rPr lang="en-US" dirty="0" err="1" smtClean="0">
                          <a:solidFill>
                            <a:schemeClr val="tx1"/>
                          </a:solidFill>
                        </a:rPr>
                        <a:t>Rb</a:t>
                      </a:r>
                      <a:r>
                        <a:rPr lang="en-US" dirty="0" smtClean="0">
                          <a:solidFill>
                            <a:schemeClr val="tx1"/>
                          </a:solidFill>
                        </a:rPr>
                        <a:t>)</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CoE Shortfall (</a:t>
                      </a:r>
                      <a:r>
                        <a:rPr lang="en-US" dirty="0" err="1" smtClean="0">
                          <a:solidFill>
                            <a:schemeClr val="tx1"/>
                          </a:solidFill>
                        </a:rPr>
                        <a:t>Rb</a:t>
                      </a:r>
                      <a:r>
                        <a:rPr lang="en-US" dirty="0" smtClean="0">
                          <a:solidFill>
                            <a:schemeClr val="tx1"/>
                          </a:solidFill>
                        </a:rPr>
                        <a:t>)</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68596">
                <a:tc>
                  <a:txBody>
                    <a:bodyPr/>
                    <a:lstStyle/>
                    <a:p>
                      <a:r>
                        <a:rPr lang="en-US" dirty="0" smtClean="0"/>
                        <a:t>CoE Allocation for FY2021/2022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dirty="0" smtClean="0"/>
                        <a:t>29,346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dirty="0" smtClean="0"/>
                        <a:t>34,368</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dirty="0" smtClean="0">
                          <a:solidFill>
                            <a:schemeClr val="tx1"/>
                          </a:solidFill>
                        </a:rPr>
                        <a:t>(5,022)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80833">
                <a:tc>
                  <a:txBody>
                    <a:bodyPr/>
                    <a:lstStyle/>
                    <a:p>
                      <a:r>
                        <a:rPr lang="en-US" dirty="0" smtClean="0"/>
                        <a:t>Additional CoE</a:t>
                      </a:r>
                      <a:r>
                        <a:rPr lang="en-US" baseline="0" dirty="0" smtClean="0"/>
                        <a:t> Allocation:  Unplanned/Unforeseen Mil Ops and Saving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dirty="0" smtClean="0"/>
                        <a:t>355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dirty="0" smtClean="0">
                          <a:solidFill>
                            <a:schemeClr val="tx1"/>
                          </a:solidFill>
                        </a:rPr>
                        <a:t>(550)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60584">
                <a:tc>
                  <a:txBody>
                    <a:bodyPr/>
                    <a:lstStyle/>
                    <a:p>
                      <a:r>
                        <a:rPr lang="en-US" dirty="0" smtClean="0"/>
                        <a:t>Adjusted CoE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dirty="0" smtClean="0"/>
                        <a:t>29,701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dirty="0" smtClean="0"/>
                        <a:t>33,818</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dirty="0" smtClean="0">
                          <a:solidFill>
                            <a:schemeClr val="tx1"/>
                          </a:solidFill>
                        </a:rPr>
                        <a:t>(4,117)</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23444">
                <a:tc>
                  <a:txBody>
                    <a:bodyPr/>
                    <a:lstStyle/>
                    <a:p>
                      <a:r>
                        <a:rPr lang="en-US" dirty="0" smtClean="0"/>
                        <a:t>Additional CoE</a:t>
                      </a:r>
                      <a:r>
                        <a:rPr lang="en-US" baseline="0" dirty="0" smtClean="0"/>
                        <a:t> Allocation: PSCBC Res 1/2021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dirty="0" smtClean="0"/>
                        <a:t>1 313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29172">
                <a:tc>
                  <a:txBody>
                    <a:bodyPr/>
                    <a:lstStyle/>
                    <a:p>
                      <a:r>
                        <a:rPr lang="en-US" b="1" dirty="0" smtClean="0"/>
                        <a:t>Final CoE Allocation/Shortfall</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b="1" dirty="0" smtClean="0"/>
                        <a:t>31,014</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b="1" dirty="0" smtClean="0"/>
                        <a:t>33,818</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b="1" dirty="0" smtClean="0">
                          <a:solidFill>
                            <a:schemeClr val="tx1"/>
                          </a:solidFill>
                        </a:rPr>
                        <a:t>(2,804)</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4" name="Date Placeholder 3"/>
          <p:cNvSpPr>
            <a:spLocks noGrp="1"/>
          </p:cNvSpPr>
          <p:nvPr>
            <p:ph type="dt" sz="half" idx="10"/>
          </p:nvPr>
        </p:nvSpPr>
        <p:spPr/>
        <p:txBody>
          <a:bodyPr/>
          <a:lstStyle/>
          <a:p>
            <a:fld id="{E16A2F91-44A9-4B05-8E3C-24B17CED69CF}" type="datetime1">
              <a:rPr lang="en-US" smtClean="0"/>
              <a:t>11/23/2021</a:t>
            </a:fld>
            <a:endParaRPr lang="en-US" dirty="0"/>
          </a:p>
        </p:txBody>
      </p:sp>
      <p:sp>
        <p:nvSpPr>
          <p:cNvPr id="5" name="Slide Number Placeholder 4"/>
          <p:cNvSpPr>
            <a:spLocks noGrp="1"/>
          </p:cNvSpPr>
          <p:nvPr>
            <p:ph type="sldNum" sz="quarter" idx="12"/>
          </p:nvPr>
        </p:nvSpPr>
        <p:spPr/>
        <p:txBody>
          <a:bodyPr/>
          <a:lstStyle/>
          <a:p>
            <a:fld id="{6C19682F-4A62-4D93-B2D0-F282E2C63856}" type="slidenum">
              <a:rPr lang="en-US" smtClean="0"/>
              <a:pPr/>
              <a:t>8</a:t>
            </a:fld>
            <a:endParaRPr lang="en-US" dirty="0"/>
          </a:p>
        </p:txBody>
      </p:sp>
      <p:sp>
        <p:nvSpPr>
          <p:cNvPr id="6" name="Rectangle 5"/>
          <p:cNvSpPr/>
          <p:nvPr/>
        </p:nvSpPr>
        <p:spPr>
          <a:xfrm>
            <a:off x="539552" y="4420978"/>
            <a:ext cx="7975798" cy="1200329"/>
          </a:xfrm>
          <a:prstGeom prst="rect">
            <a:avLst/>
          </a:prstGeom>
        </p:spPr>
        <p:txBody>
          <a:bodyPr wrap="square">
            <a:spAutoFit/>
          </a:bodyPr>
          <a:lstStyle/>
          <a:p>
            <a:r>
              <a:rPr lang="en-US" sz="1200" u="sng" dirty="0" smtClean="0"/>
              <a:t>In-Year Saving</a:t>
            </a:r>
            <a:r>
              <a:rPr lang="en-US" sz="1200" dirty="0" smtClean="0"/>
              <a:t>:</a:t>
            </a:r>
          </a:p>
          <a:p>
            <a:pPr marL="285750" indent="-285750">
              <a:buFont typeface="Arial" panose="020B0604020202020204" pitchFamily="34" charset="0"/>
              <a:buChar char="•"/>
            </a:pPr>
            <a:r>
              <a:rPr lang="en-US" sz="1200" dirty="0" smtClean="0"/>
              <a:t>Cancelled </a:t>
            </a:r>
            <a:r>
              <a:rPr lang="en-US" sz="1200" dirty="0"/>
              <a:t>MSDS Intake 2021:	</a:t>
            </a:r>
            <a:r>
              <a:rPr lang="en-US" sz="1200" dirty="0" smtClean="0"/>
              <a:t>	Rm254</a:t>
            </a:r>
            <a:endParaRPr lang="en-US" sz="1200" dirty="0"/>
          </a:p>
          <a:p>
            <a:pPr marL="285750" indent="-285750">
              <a:buFont typeface="Arial" panose="020B0604020202020204" pitchFamily="34" charset="0"/>
              <a:buChar char="•"/>
            </a:pPr>
            <a:r>
              <a:rPr lang="en-US" sz="1200" dirty="0"/>
              <a:t>MSDS Intake 2022 moved to March 2022:	</a:t>
            </a:r>
            <a:r>
              <a:rPr lang="en-US" sz="1200" dirty="0" smtClean="0"/>
              <a:t>Rm51</a:t>
            </a:r>
            <a:endParaRPr lang="en-US" sz="1200" dirty="0"/>
          </a:p>
          <a:p>
            <a:pPr marL="285750" indent="-285750">
              <a:buFont typeface="Arial" panose="020B0604020202020204" pitchFamily="34" charset="0"/>
              <a:buChar char="•"/>
            </a:pPr>
            <a:r>
              <a:rPr lang="en-US" sz="1200" dirty="0"/>
              <a:t>Non-replacement of PSAP:		</a:t>
            </a:r>
            <a:r>
              <a:rPr lang="en-US" sz="1200" dirty="0" smtClean="0"/>
              <a:t>Rm156</a:t>
            </a:r>
            <a:endParaRPr lang="en-US" sz="1200" dirty="0"/>
          </a:p>
          <a:p>
            <a:pPr marL="285750" indent="-285750">
              <a:buFont typeface="Arial" panose="020B0604020202020204" pitchFamily="34" charset="0"/>
              <a:buChar char="•"/>
            </a:pPr>
            <a:r>
              <a:rPr lang="en-US" sz="1200" dirty="0"/>
              <a:t>Cap Discretionary Allowances:		</a:t>
            </a:r>
            <a:r>
              <a:rPr lang="en-US" sz="1200" dirty="0" smtClean="0"/>
              <a:t>Rm89</a:t>
            </a:r>
            <a:endParaRPr lang="en-US" sz="1200" dirty="0"/>
          </a:p>
          <a:p>
            <a:pPr marL="285750" indent="-285750">
              <a:buFont typeface="Arial" panose="020B0604020202020204" pitchFamily="34" charset="0"/>
              <a:buChar char="•"/>
            </a:pPr>
            <a:r>
              <a:rPr lang="en-US" sz="1200" b="1" dirty="0" smtClean="0"/>
              <a:t>Saving</a:t>
            </a:r>
            <a:r>
              <a:rPr lang="en-US" sz="1200" b="1" dirty="0"/>
              <a:t>:		</a:t>
            </a:r>
            <a:r>
              <a:rPr lang="en-US" sz="1200" b="1" dirty="0" smtClean="0"/>
              <a:t>	</a:t>
            </a:r>
            <a:r>
              <a:rPr lang="en-US" sz="1200" b="1" dirty="0"/>
              <a:t>	</a:t>
            </a:r>
            <a:r>
              <a:rPr lang="en-US" sz="1200" b="1" dirty="0" smtClean="0"/>
              <a:t>Rm550</a:t>
            </a:r>
            <a:endParaRPr lang="en-US" sz="1200" b="1" dirty="0"/>
          </a:p>
        </p:txBody>
      </p:sp>
      <p:cxnSp>
        <p:nvCxnSpPr>
          <p:cNvPr id="12" name="Straight Connector 11"/>
          <p:cNvCxnSpPr/>
          <p:nvPr/>
        </p:nvCxnSpPr>
        <p:spPr>
          <a:xfrm>
            <a:off x="4170587" y="5393054"/>
            <a:ext cx="65461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170587" y="5580503"/>
            <a:ext cx="65461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56586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5875" y="188914"/>
            <a:ext cx="4176366" cy="975634"/>
          </a:xfrm>
        </p:spPr>
        <p:txBody>
          <a:bodyPr anchor="t" anchorCtr="0">
            <a:noAutofit/>
          </a:bodyPr>
          <a:lstStyle/>
          <a:p>
            <a:r>
              <a:rPr lang="en-US" sz="2200" b="1" dirty="0" smtClean="0"/>
              <a:t>SUMMARY OF HR SAVINGS: MTEF</a:t>
            </a:r>
            <a:endParaRPr lang="en-US" sz="2200" b="1" dirty="0"/>
          </a:p>
        </p:txBody>
      </p:sp>
      <p:sp>
        <p:nvSpPr>
          <p:cNvPr id="4" name="Date Placeholder 3"/>
          <p:cNvSpPr>
            <a:spLocks noGrp="1"/>
          </p:cNvSpPr>
          <p:nvPr>
            <p:ph type="dt" sz="half" idx="10"/>
          </p:nvPr>
        </p:nvSpPr>
        <p:spPr/>
        <p:txBody>
          <a:bodyPr/>
          <a:lstStyle/>
          <a:p>
            <a:fld id="{74CA0160-CF1F-420A-A5F3-DEFD6BF432D5}" type="datetime1">
              <a:rPr lang="en-US" smtClean="0"/>
              <a:t>11/23/2021</a:t>
            </a:fld>
            <a:endParaRPr lang="en-US" dirty="0"/>
          </a:p>
        </p:txBody>
      </p:sp>
      <p:sp>
        <p:nvSpPr>
          <p:cNvPr id="5" name="Slide Number Placeholder 4"/>
          <p:cNvSpPr>
            <a:spLocks noGrp="1"/>
          </p:cNvSpPr>
          <p:nvPr>
            <p:ph type="sldNum" sz="quarter" idx="12"/>
          </p:nvPr>
        </p:nvSpPr>
        <p:spPr/>
        <p:txBody>
          <a:bodyPr/>
          <a:lstStyle/>
          <a:p>
            <a:fld id="{6C19682F-4A62-4D93-B2D0-F282E2C63856}" type="slidenum">
              <a:rPr lang="en-US" smtClean="0"/>
              <a:pPr/>
              <a:t>9</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262019960"/>
              </p:ext>
            </p:extLst>
          </p:nvPr>
        </p:nvGraphicFramePr>
        <p:xfrm>
          <a:off x="772666" y="1726089"/>
          <a:ext cx="7975798" cy="2433571"/>
        </p:xfrm>
        <a:graphic>
          <a:graphicData uri="http://schemas.openxmlformats.org/drawingml/2006/table">
            <a:tbl>
              <a:tblPr/>
              <a:tblGrid>
                <a:gridCol w="3533006">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gridCol w="1490464">
                  <a:extLst>
                    <a:ext uri="{9D8B030D-6E8A-4147-A177-3AD203B41FA5}">
                      <a16:colId xmlns:a16="http://schemas.microsoft.com/office/drawing/2014/main" val="20003"/>
                    </a:ext>
                  </a:extLst>
                </a:gridCol>
              </a:tblGrid>
              <a:tr h="341371">
                <a:tc>
                  <a:txBody>
                    <a:bodyPr/>
                    <a:lstStyle/>
                    <a:p>
                      <a:pPr algn="l" fontAlgn="b"/>
                      <a:r>
                        <a:rPr lang="en-US" sz="1100" b="1" i="0" u="none" strike="noStrike" dirty="0">
                          <a:solidFill>
                            <a:srgbClr val="000000"/>
                          </a:solidFill>
                          <a:effectLst/>
                          <a:latin typeface="Arial" panose="020B0604020202020204" pitchFamily="34" charset="0"/>
                        </a:rPr>
                        <a:t>SUMMARY OF SAVINGS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Arial" panose="020B0604020202020204" pitchFamily="34" charset="0"/>
                        </a:rPr>
                        <a:t>FY2022/23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Arial" panose="020B0604020202020204" pitchFamily="34" charset="0"/>
                        </a:rPr>
                        <a:t>FY2023/24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Arial" panose="020B0604020202020204" pitchFamily="34" charset="0"/>
                        </a:rPr>
                        <a:t>FY2024/25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78709">
                <a:tc>
                  <a:txBody>
                    <a:bodyPr/>
                    <a:lstStyle/>
                    <a:p>
                      <a:pPr algn="l" fontAlgn="ctr"/>
                      <a:r>
                        <a:rPr lang="en-US" sz="1100" b="0" i="0" u="none" strike="noStrike" dirty="0" smtClean="0">
                          <a:solidFill>
                            <a:srgbClr val="000000"/>
                          </a:solidFill>
                          <a:effectLst/>
                          <a:latin typeface="Arial" panose="020B0604020202020204" pitchFamily="34" charset="0"/>
                        </a:rPr>
                        <a:t>De-Activate</a:t>
                      </a:r>
                      <a:r>
                        <a:rPr lang="en-US" sz="1100" b="0" i="0" u="none" strike="noStrike" baseline="0" dirty="0" smtClean="0">
                          <a:solidFill>
                            <a:srgbClr val="000000"/>
                          </a:solidFill>
                          <a:effectLst/>
                          <a:latin typeface="Arial" panose="020B0604020202020204" pitchFamily="34" charset="0"/>
                        </a:rPr>
                        <a:t> Normal Vacant Posts</a:t>
                      </a:r>
                      <a:endParaRPr lang="en-US" sz="11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1440" algn="r" fontAlgn="ctr"/>
                      <a:r>
                        <a:rPr lang="en-US" sz="1100" b="0" i="0" u="none" strike="noStrike" dirty="0" smtClean="0">
                          <a:solidFill>
                            <a:srgbClr val="000000"/>
                          </a:solidFill>
                          <a:effectLst/>
                          <a:latin typeface="Arial" panose="020B0604020202020204" pitchFamily="34" charset="0"/>
                        </a:rPr>
                        <a:t>0</a:t>
                      </a:r>
                      <a:endParaRPr lang="en-US" sz="11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1440" algn="r" fontAlgn="ctr"/>
                      <a:r>
                        <a:rPr lang="en-US" sz="1100" b="0" i="0" u="none" strike="noStrike" dirty="0" smtClean="0">
                          <a:solidFill>
                            <a:srgbClr val="000000"/>
                          </a:solidFill>
                          <a:effectLst/>
                          <a:latin typeface="Arial" panose="020B0604020202020204" pitchFamily="34" charset="0"/>
                        </a:rPr>
                        <a:t>0</a:t>
                      </a:r>
                      <a:endParaRPr lang="en-US" sz="11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1440" algn="r" fontAlgn="ctr"/>
                      <a:r>
                        <a:rPr lang="en-US" sz="1100" b="0" i="0" u="none" strike="noStrike" dirty="0" smtClean="0">
                          <a:solidFill>
                            <a:srgbClr val="000000"/>
                          </a:solidFill>
                          <a:effectLst/>
                          <a:latin typeface="Arial" panose="020B0604020202020204" pitchFamily="34" charset="0"/>
                        </a:rPr>
                        <a:t>0</a:t>
                      </a:r>
                      <a:endParaRPr lang="en-US" sz="11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78709">
                <a:tc>
                  <a:txBody>
                    <a:bodyPr/>
                    <a:lstStyle/>
                    <a:p>
                      <a:pPr algn="l" fontAlgn="ctr"/>
                      <a:r>
                        <a:rPr lang="en-US" sz="1100" b="0" i="0" u="none" strike="noStrike" dirty="0">
                          <a:solidFill>
                            <a:srgbClr val="000000"/>
                          </a:solidFill>
                          <a:effectLst/>
                          <a:latin typeface="Arial" panose="020B0604020202020204" pitchFamily="34" charset="0"/>
                        </a:rPr>
                        <a:t>Reduced Strength due to </a:t>
                      </a:r>
                      <a:r>
                        <a:rPr lang="en-US" sz="1100" b="0" i="0" u="none" strike="noStrike" dirty="0" smtClean="0">
                          <a:solidFill>
                            <a:srgbClr val="000000"/>
                          </a:solidFill>
                          <a:effectLst/>
                          <a:latin typeface="Arial" panose="020B0604020202020204" pitchFamily="34" charset="0"/>
                        </a:rPr>
                        <a:t>Alternate </a:t>
                      </a:r>
                      <a:r>
                        <a:rPr lang="en-US" sz="1100" b="0" i="0" u="none" strike="noStrike" dirty="0">
                          <a:solidFill>
                            <a:srgbClr val="000000"/>
                          </a:solidFill>
                          <a:effectLst/>
                          <a:latin typeface="Arial" panose="020B0604020202020204" pitchFamily="34" charset="0"/>
                        </a:rPr>
                        <a:t>MSDS Intakes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1440" algn="r" fontAlgn="ctr"/>
                      <a:r>
                        <a:rPr lang="en-US" sz="1100" b="0" i="0" u="none" strike="noStrike" dirty="0">
                          <a:solidFill>
                            <a:srgbClr val="000000"/>
                          </a:solidFill>
                          <a:effectLst/>
                          <a:latin typeface="Arial" panose="020B0604020202020204" pitchFamily="34" charset="0"/>
                        </a:rPr>
                        <a:t> R      492,584,922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1440" algn="r" fontAlgn="ctr"/>
                      <a:r>
                        <a:rPr lang="en-US" sz="1100" b="0" i="0" u="none" strike="noStrike" dirty="0">
                          <a:solidFill>
                            <a:srgbClr val="000000"/>
                          </a:solidFill>
                          <a:effectLst/>
                          <a:latin typeface="Arial" panose="020B0604020202020204" pitchFamily="34" charset="0"/>
                        </a:rPr>
                        <a:t> R      910,509,053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1440" algn="r" fontAlgn="ctr"/>
                      <a:r>
                        <a:rPr lang="en-US" sz="1100" b="0" i="0" u="none" strike="noStrike" dirty="0">
                          <a:solidFill>
                            <a:srgbClr val="000000"/>
                          </a:solidFill>
                          <a:effectLst/>
                          <a:latin typeface="Arial" panose="020B0604020202020204" pitchFamily="34" charset="0"/>
                        </a:rPr>
                        <a:t> R   1,149,782,114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24303">
                <a:tc>
                  <a:txBody>
                    <a:bodyPr/>
                    <a:lstStyle/>
                    <a:p>
                      <a:pPr algn="l" fontAlgn="b"/>
                      <a:r>
                        <a:rPr lang="en-US" sz="1100" b="0" i="0" u="none" strike="noStrike" dirty="0">
                          <a:solidFill>
                            <a:srgbClr val="000000"/>
                          </a:solidFill>
                          <a:effectLst/>
                          <a:latin typeface="Arial" panose="020B0604020202020204" pitchFamily="34" charset="0"/>
                        </a:rPr>
                        <a:t>Reserve </a:t>
                      </a:r>
                      <a:r>
                        <a:rPr lang="en-US" sz="1100" b="0" i="0" u="none" strike="noStrike" dirty="0" smtClean="0">
                          <a:solidFill>
                            <a:srgbClr val="000000"/>
                          </a:solidFill>
                          <a:effectLst/>
                          <a:latin typeface="Arial" panose="020B0604020202020204" pitchFamily="34" charset="0"/>
                        </a:rPr>
                        <a:t>wages: Reduce by 700,000</a:t>
                      </a:r>
                      <a:r>
                        <a:rPr lang="en-US" sz="1100" b="0" i="0" u="none" strike="noStrike" baseline="0" dirty="0" smtClean="0">
                          <a:solidFill>
                            <a:srgbClr val="000000"/>
                          </a:solidFill>
                          <a:effectLst/>
                          <a:latin typeface="Arial" panose="020B0604020202020204" pitchFamily="34" charset="0"/>
                        </a:rPr>
                        <a:t> </a:t>
                      </a:r>
                      <a:r>
                        <a:rPr lang="en-US" sz="1100" b="0" i="0" u="none" strike="noStrike" baseline="0" dirty="0" err="1" smtClean="0">
                          <a:solidFill>
                            <a:srgbClr val="000000"/>
                          </a:solidFill>
                          <a:effectLst/>
                          <a:latin typeface="Arial" panose="020B0604020202020204" pitchFamily="34" charset="0"/>
                        </a:rPr>
                        <a:t>mandays</a:t>
                      </a:r>
                      <a:endParaRPr lang="en-US" sz="11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1440" algn="r" fontAlgn="b"/>
                      <a:r>
                        <a:rPr lang="en-US" sz="1100" b="0" i="0" u="none" strike="noStrike">
                          <a:solidFill>
                            <a:srgbClr val="000000"/>
                          </a:solidFill>
                          <a:effectLst/>
                          <a:latin typeface="Arial" panose="020B0604020202020204" pitchFamily="34" charset="0"/>
                        </a:rPr>
                        <a:t> R      500,004,878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1440" algn="r" fontAlgn="b"/>
                      <a:r>
                        <a:rPr lang="en-US" sz="1100" b="0" i="0" u="none" strike="noStrike" dirty="0">
                          <a:solidFill>
                            <a:srgbClr val="000000"/>
                          </a:solidFill>
                          <a:effectLst/>
                          <a:latin typeface="Arial" panose="020B0604020202020204" pitchFamily="34" charset="0"/>
                        </a:rPr>
                        <a:t> R      500,003,428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1440" algn="r" fontAlgn="b"/>
                      <a:r>
                        <a:rPr lang="en-US" sz="1100" b="0" i="0" u="none" strike="noStrike" dirty="0">
                          <a:solidFill>
                            <a:srgbClr val="000000"/>
                          </a:solidFill>
                          <a:effectLst/>
                          <a:latin typeface="Arial" panose="020B0604020202020204" pitchFamily="34" charset="0"/>
                        </a:rPr>
                        <a:t> R      500,001,180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24303">
                <a:tc>
                  <a:txBody>
                    <a:bodyPr/>
                    <a:lstStyle/>
                    <a:p>
                      <a:pPr algn="l" fontAlgn="b"/>
                      <a:r>
                        <a:rPr lang="en-US" sz="1100" b="0" i="0" u="none" strike="noStrike" dirty="0" smtClean="0">
                          <a:solidFill>
                            <a:srgbClr val="000000"/>
                          </a:solidFill>
                          <a:effectLst/>
                          <a:latin typeface="Arial" panose="020B0604020202020204" pitchFamily="34" charset="0"/>
                        </a:rPr>
                        <a:t>Allowances:  Cap Discretionary Allowances</a:t>
                      </a:r>
                      <a:endParaRPr lang="en-US" sz="11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1440" algn="r" fontAlgn="b"/>
                      <a:r>
                        <a:rPr lang="en-US" sz="1100" b="0" i="0" u="none" strike="noStrike">
                          <a:solidFill>
                            <a:srgbClr val="000000"/>
                          </a:solidFill>
                          <a:effectLst/>
                          <a:latin typeface="Arial" panose="020B0604020202020204" pitchFamily="34" charset="0"/>
                        </a:rPr>
                        <a:t> R        88,949,957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1440" algn="r" fontAlgn="b"/>
                      <a:r>
                        <a:rPr lang="en-US" sz="1100" b="0" i="0" u="none" strike="noStrike">
                          <a:solidFill>
                            <a:srgbClr val="000000"/>
                          </a:solidFill>
                          <a:effectLst/>
                          <a:latin typeface="Arial" panose="020B0604020202020204" pitchFamily="34" charset="0"/>
                        </a:rPr>
                        <a:t> R        89,857,622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1440" algn="r" fontAlgn="b"/>
                      <a:r>
                        <a:rPr lang="en-US" sz="1100" b="0" i="0" u="none" strike="noStrike" dirty="0">
                          <a:solidFill>
                            <a:srgbClr val="000000"/>
                          </a:solidFill>
                          <a:effectLst/>
                          <a:latin typeface="Arial" panose="020B0604020202020204" pitchFamily="34" charset="0"/>
                        </a:rPr>
                        <a:t> R        90,634,916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24303">
                <a:tc>
                  <a:txBody>
                    <a:bodyPr/>
                    <a:lstStyle/>
                    <a:p>
                      <a:pPr algn="l" fontAlgn="b"/>
                      <a:r>
                        <a:rPr lang="en-US" sz="1100" b="0" i="0" u="none" strike="noStrike" dirty="0" smtClean="0">
                          <a:solidFill>
                            <a:srgbClr val="000000"/>
                          </a:solidFill>
                          <a:effectLst/>
                          <a:latin typeface="Arial" panose="020B0604020202020204" pitchFamily="34" charset="0"/>
                        </a:rPr>
                        <a:t>Exit Strategies:  Mobility Exit Mechanism and Employer Initiated Severance Package</a:t>
                      </a:r>
                      <a:endParaRPr lang="en-US" sz="11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1440" algn="r" fontAlgn="b"/>
                      <a:r>
                        <a:rPr lang="en-US" sz="1100" b="0" i="0" u="none" strike="noStrike" dirty="0">
                          <a:solidFill>
                            <a:srgbClr val="000000"/>
                          </a:solidFill>
                          <a:effectLst/>
                          <a:latin typeface="Arial" panose="020B0604020202020204" pitchFamily="34" charset="0"/>
                        </a:rPr>
                        <a:t> R       </a:t>
                      </a:r>
                      <a:r>
                        <a:rPr lang="en-US" sz="1100" b="0" i="0" u="none" strike="noStrike" dirty="0" smtClean="0">
                          <a:solidFill>
                            <a:srgbClr val="000000"/>
                          </a:solidFill>
                          <a:effectLst/>
                          <a:latin typeface="Arial" panose="020B0604020202020204" pitchFamily="34" charset="0"/>
                        </a:rPr>
                        <a:t> 67,335,570 </a:t>
                      </a:r>
                      <a:endParaRPr lang="en-US" sz="11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1440" algn="r" fontAlgn="b"/>
                      <a:r>
                        <a:rPr lang="en-US" sz="1100" b="0" i="0" u="none" strike="noStrike" dirty="0" smtClean="0">
                          <a:solidFill>
                            <a:srgbClr val="000000"/>
                          </a:solidFill>
                          <a:effectLst/>
                          <a:latin typeface="Arial" panose="020B0604020202020204" pitchFamily="34" charset="0"/>
                        </a:rPr>
                        <a:t>R        67,335,570 </a:t>
                      </a:r>
                      <a:endParaRPr lang="en-US" sz="11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1440" algn="r" fontAlgn="b"/>
                      <a:r>
                        <a:rPr lang="en-US" sz="1100" b="0" i="0" u="none" strike="noStrike" dirty="0">
                          <a:solidFill>
                            <a:srgbClr val="000000"/>
                          </a:solidFill>
                          <a:effectLst/>
                          <a:latin typeface="Arial" panose="020B0604020202020204" pitchFamily="34" charset="0"/>
                        </a:rPr>
                        <a:t> </a:t>
                      </a:r>
                      <a:r>
                        <a:rPr lang="en-US" sz="1100" b="0" i="0" u="none" strike="noStrike" dirty="0" smtClean="0">
                          <a:solidFill>
                            <a:srgbClr val="000000"/>
                          </a:solidFill>
                          <a:effectLst/>
                          <a:latin typeface="Arial" panose="020B0604020202020204" pitchFamily="34" charset="0"/>
                        </a:rPr>
                        <a:t>R        67,335,570 </a:t>
                      </a:r>
                      <a:endParaRPr lang="en-US" sz="11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41371">
                <a:tc>
                  <a:txBody>
                    <a:bodyPr/>
                    <a:lstStyle/>
                    <a:p>
                      <a:pPr algn="l" fontAlgn="b"/>
                      <a:r>
                        <a:rPr lang="en-US" sz="1100" b="1" i="0" u="none" strike="noStrike" dirty="0">
                          <a:solidFill>
                            <a:srgbClr val="000000"/>
                          </a:solidFill>
                          <a:effectLst/>
                          <a:latin typeface="Arial" panose="020B0604020202020204" pitchFamily="34" charset="0"/>
                        </a:rPr>
                        <a:t>Projected savings on CoE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marL="91440" algn="r" fontAlgn="b"/>
                      <a:r>
                        <a:rPr lang="en-US" sz="1100" b="1" i="0" u="none" strike="noStrike" dirty="0">
                          <a:solidFill>
                            <a:srgbClr val="000000"/>
                          </a:solidFill>
                          <a:effectLst/>
                          <a:latin typeface="Arial" panose="020B0604020202020204" pitchFamily="34" charset="0"/>
                        </a:rPr>
                        <a:t> R   </a:t>
                      </a:r>
                      <a:r>
                        <a:rPr lang="en-US" sz="1100" b="1" i="0" u="none" strike="noStrike" dirty="0" smtClean="0">
                          <a:solidFill>
                            <a:srgbClr val="000000"/>
                          </a:solidFill>
                          <a:effectLst/>
                          <a:latin typeface="Arial" panose="020B0604020202020204" pitchFamily="34" charset="0"/>
                        </a:rPr>
                        <a:t>1,148,875,327 </a:t>
                      </a:r>
                      <a:endParaRPr lang="en-US" sz="11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marL="91440" algn="r" fontAlgn="b"/>
                      <a:r>
                        <a:rPr lang="en-US" sz="1100" b="1" i="0" u="none" strike="noStrike" dirty="0">
                          <a:solidFill>
                            <a:srgbClr val="000000"/>
                          </a:solidFill>
                          <a:effectLst/>
                          <a:latin typeface="Arial" panose="020B0604020202020204" pitchFamily="34" charset="0"/>
                        </a:rPr>
                        <a:t> R   </a:t>
                      </a:r>
                      <a:r>
                        <a:rPr lang="en-US" sz="1100" b="1" i="0" u="none" strike="noStrike" dirty="0" smtClean="0">
                          <a:solidFill>
                            <a:srgbClr val="000000"/>
                          </a:solidFill>
                          <a:effectLst/>
                          <a:latin typeface="Arial" panose="020B0604020202020204" pitchFamily="34" charset="0"/>
                        </a:rPr>
                        <a:t>1,567,705,673 </a:t>
                      </a:r>
                      <a:endParaRPr lang="en-US" sz="11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marL="91440" algn="r" fontAlgn="b"/>
                      <a:r>
                        <a:rPr lang="en-US" sz="1100" b="1" i="0" u="none" strike="noStrike" dirty="0">
                          <a:solidFill>
                            <a:srgbClr val="000000"/>
                          </a:solidFill>
                          <a:effectLst/>
                          <a:latin typeface="Arial" panose="020B0604020202020204" pitchFamily="34" charset="0"/>
                        </a:rPr>
                        <a:t> R   </a:t>
                      </a:r>
                      <a:r>
                        <a:rPr lang="en-US" sz="1100" b="1" i="0" u="none" strike="noStrike" dirty="0" smtClean="0">
                          <a:solidFill>
                            <a:srgbClr val="000000"/>
                          </a:solidFill>
                          <a:effectLst/>
                          <a:latin typeface="Arial" panose="020B0604020202020204" pitchFamily="34" charset="0"/>
                        </a:rPr>
                        <a:t>1,807,753,780</a:t>
                      </a:r>
                      <a:endParaRPr lang="en-US" sz="11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0006"/>
                  </a:ext>
                </a:extLst>
              </a:tr>
            </a:tbl>
          </a:graphicData>
        </a:graphic>
      </p:graphicFrame>
      <p:sp>
        <p:nvSpPr>
          <p:cNvPr id="3" name="TextBox 2"/>
          <p:cNvSpPr txBox="1"/>
          <p:nvPr/>
        </p:nvSpPr>
        <p:spPr>
          <a:xfrm>
            <a:off x="741809" y="4293096"/>
            <a:ext cx="7975798" cy="1477328"/>
          </a:xfrm>
          <a:prstGeom prst="rect">
            <a:avLst/>
          </a:prstGeom>
          <a:noFill/>
        </p:spPr>
        <p:txBody>
          <a:bodyPr wrap="square" rtlCol="0">
            <a:spAutoFit/>
          </a:bodyPr>
          <a:lstStyle/>
          <a:p>
            <a:pPr marL="285750" indent="-285750">
              <a:buFont typeface="Arial" panose="020B0604020202020204" pitchFamily="34" charset="0"/>
              <a:buChar char="•"/>
            </a:pPr>
            <a:r>
              <a:rPr lang="en-US" dirty="0" smtClean="0"/>
              <a:t>Activated Exit Strategies</a:t>
            </a:r>
          </a:p>
          <a:p>
            <a:pPr marL="285750" indent="-285750">
              <a:buFont typeface="Arial" panose="020B0604020202020204" pitchFamily="34" charset="0"/>
              <a:buChar char="•"/>
            </a:pPr>
            <a:r>
              <a:rPr lang="en-US" dirty="0" smtClean="0"/>
              <a:t>Progressive HR savings increase per FY leading to a breakeven point within the MTEF/MTSF</a:t>
            </a:r>
          </a:p>
          <a:p>
            <a:pPr marL="285750" indent="-285750">
              <a:buFont typeface="Arial" panose="020B0604020202020204" pitchFamily="34" charset="0"/>
              <a:buChar char="•"/>
            </a:pPr>
            <a:r>
              <a:rPr lang="en-US" dirty="0" smtClean="0"/>
              <a:t>Excludes possible increase in future CoE allocation, which may assist to hasten the breakeven point</a:t>
            </a:r>
          </a:p>
        </p:txBody>
      </p:sp>
    </p:spTree>
    <p:extLst>
      <p:ext uri="{BB962C8B-B14F-4D97-AF65-F5344CB8AC3E}">
        <p14:creationId xmlns:p14="http://schemas.microsoft.com/office/powerpoint/2010/main" val="392234848"/>
      </p:ext>
    </p:extLst>
  </p:cSld>
  <p:clrMapOvr>
    <a:masterClrMapping/>
  </p:clrMapOvr>
  <p:timing>
    <p:tnLst>
      <p:par>
        <p:cTn id="1" dur="indefinite" restart="never" nodeType="tmRoot"/>
      </p:par>
    </p:tnLst>
  </p:timing>
</p:sld>
</file>

<file path=ppt/theme/_rels/theme12.xml.rels><?xml version="1.0" encoding="UTF-8" standalone="yes"?>
<Relationships xmlns="http://schemas.openxmlformats.org/package/2006/relationships"><Relationship Id="rId1" Type="http://schemas.openxmlformats.org/officeDocument/2006/relationships/image" Target="../media/image4.jpeg"/></Relationships>
</file>

<file path=ppt/theme/_rels/theme2.xml.rels><?xml version="1.0" encoding="UTF-8" standalone="yes"?>
<Relationships xmlns="http://schemas.openxmlformats.org/package/2006/relationships"><Relationship Id="rId1" Type="http://schemas.openxmlformats.org/officeDocument/2006/relationships/image" Target="../media/image4.jpeg"/></Relationships>
</file>

<file path=ppt/theme/_rels/theme7.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Theme3">
  <a:themeElements>
    <a:clrScheme name="Defence_White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Defence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ence_White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Defence_White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Defence_White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Defence_White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Defence_White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Defence_White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3" id="{FA56BAA7-FF65-482F-A18A-6FB9FA7B1F15}" vid="{F081C95D-1DDF-4FC6-BC55-C08B9F898BFA}"/>
    </a:ext>
  </a:extLst>
</a:theme>
</file>

<file path=ppt/theme/theme10.xml><?xml version="1.0" encoding="utf-8"?>
<a:theme xmlns:a="http://schemas.openxmlformats.org/drawingml/2006/main" name="2_Defence_White">
  <a:themeElements>
    <a:clrScheme name="Defence_White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Defence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ence_White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Defence_White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Defence_White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Defence_White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Defence_White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Defence_White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2_SANDF and HR Div">
  <a:themeElements>
    <a:clrScheme name="Defence_White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Defence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ence_White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Defence_White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Defence_White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Defence_White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Defence_White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Defence_White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ANDF and HR Div" id="{068850F4-1854-47ED-8E44-6155140C3A00}" vid="{9064EF1D-B947-464F-AB42-0FC96ECB39BF}"/>
    </a:ext>
  </a:extLst>
</a:theme>
</file>

<file path=ppt/theme/theme12.xml><?xml version="1.0" encoding="utf-8"?>
<a:theme xmlns:a="http://schemas.openxmlformats.org/drawingml/2006/main" name="2_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13.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4.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5.xml><?xml version="1.0" encoding="utf-8"?>
<a:theme xmlns:a="http://schemas.openxmlformats.org/drawingml/2006/main" name="3_Defence_White">
  <a:themeElements>
    <a:clrScheme name="Defence_White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Defence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ence_White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Defence_White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Defence_White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Defence_White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Defence_White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Defence_White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17.xml><?xml version="1.0" encoding="utf-8"?>
<a:theme xmlns:a="http://schemas.openxmlformats.org/drawingml/2006/main" name="6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1_Defence_White">
  <a:themeElements>
    <a:clrScheme name="Defence_White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Defence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ence_White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Defence_White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Defence_White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Defence_White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Defence_White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Defence_White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SANDF and HR Div">
  <a:themeElements>
    <a:clrScheme name="Defence_White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Defence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ence_White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Defence_White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Defence_White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Defence_White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Defence_White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Defence_White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ANDF and HR Div" id="{068850F4-1854-47ED-8E44-6155140C3A00}" vid="{9064EF1D-B947-464F-AB42-0FC96ECB39BF}"/>
    </a:ext>
  </a:extLst>
</a:theme>
</file>

<file path=ppt/theme/theme7.xml><?xml version="1.0" encoding="utf-8"?>
<a:theme xmlns:a="http://schemas.openxmlformats.org/drawingml/2006/main" name="1_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8.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Theme3</Template>
  <TotalTime>17714</TotalTime>
  <Words>2141</Words>
  <Application>Microsoft Office PowerPoint</Application>
  <PresentationFormat>On-screen Show (4:3)</PresentationFormat>
  <Paragraphs>385</Paragraphs>
  <Slides>16</Slides>
  <Notes>8</Notes>
  <HiddenSlides>0</HiddenSlides>
  <MMClips>0</MMClips>
  <ScaleCrop>false</ScaleCrop>
  <HeadingPairs>
    <vt:vector size="6" baseType="variant">
      <vt:variant>
        <vt:lpstr>Fonts Used</vt:lpstr>
      </vt:variant>
      <vt:variant>
        <vt:i4>8</vt:i4>
      </vt:variant>
      <vt:variant>
        <vt:lpstr>Theme</vt:lpstr>
      </vt:variant>
      <vt:variant>
        <vt:i4>17</vt:i4>
      </vt:variant>
      <vt:variant>
        <vt:lpstr>Slide Titles</vt:lpstr>
      </vt:variant>
      <vt:variant>
        <vt:i4>16</vt:i4>
      </vt:variant>
    </vt:vector>
  </HeadingPairs>
  <TitlesOfParts>
    <vt:vector size="41" baseType="lpstr">
      <vt:lpstr>Arial</vt:lpstr>
      <vt:lpstr>Arial Narrow</vt:lpstr>
      <vt:lpstr>Calibri</vt:lpstr>
      <vt:lpstr>Calibri Light</vt:lpstr>
      <vt:lpstr>Cambria</vt:lpstr>
      <vt:lpstr>Comic Sans MS</vt:lpstr>
      <vt:lpstr>Times New Roman</vt:lpstr>
      <vt:lpstr>Wingdings 2</vt:lpstr>
      <vt:lpstr>Theme3</vt:lpstr>
      <vt:lpstr>Adjacency</vt:lpstr>
      <vt:lpstr>Office Theme</vt:lpstr>
      <vt:lpstr>1_Office Theme</vt:lpstr>
      <vt:lpstr>1_Defence_White</vt:lpstr>
      <vt:lpstr>1_SANDF and HR Div</vt:lpstr>
      <vt:lpstr>1_Adjacency</vt:lpstr>
      <vt:lpstr>2_Office Theme</vt:lpstr>
      <vt:lpstr>3_Office Theme</vt:lpstr>
      <vt:lpstr>2_Defence_White</vt:lpstr>
      <vt:lpstr>2_SANDF and HR Div</vt:lpstr>
      <vt:lpstr>2_Adjacency</vt:lpstr>
      <vt:lpstr>4_Office Theme</vt:lpstr>
      <vt:lpstr>5_Office Theme</vt:lpstr>
      <vt:lpstr>3_Defence_White</vt:lpstr>
      <vt:lpstr>Retrospect</vt:lpstr>
      <vt:lpstr>6_Office Theme</vt:lpstr>
      <vt:lpstr>A BRIEF TO THE portfolio committee on defence and military veterans ON THE Department of defence human resource strategic plan to implement hr measures to reduce hr cost pressures:  2021 mtef and mtsf</vt:lpstr>
      <vt:lpstr>PowerPoint Presentation</vt:lpstr>
      <vt:lpstr>PURPOSE</vt:lpstr>
      <vt:lpstr>NATIONAL TREASURY INPUTS</vt:lpstr>
      <vt:lpstr>PowerPoint Presentation</vt:lpstr>
      <vt:lpstr>Explaining the Implementation of HR Interventions to induce CoE Savings</vt:lpstr>
      <vt:lpstr>PowerPoint Presentation</vt:lpstr>
      <vt:lpstr>IN-YEAR FY2021/22 SAVINGS EFFECTED (ESTIMATES)</vt:lpstr>
      <vt:lpstr>SUMMARY OF HR SAVINGS: MTEF</vt:lpstr>
      <vt:lpstr>PowerPoint Presentation</vt:lpstr>
      <vt:lpstr>PowerPoint Presentation</vt:lpstr>
      <vt:lpstr>PowerPoint Presentation</vt:lpstr>
      <vt:lpstr>PowerPoint Presentation</vt:lpstr>
      <vt:lpstr>PowerPoint Presentation</vt:lpstr>
      <vt:lpstr>WAY FORWARD</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2016/17: COMPENSATION OF EMPLOYEE EXPENDITURE (PERSONNEL)</dc:title>
  <dc:creator>LEMMER M</dc:creator>
  <cp:lastModifiedBy>Bryan Mantyi</cp:lastModifiedBy>
  <cp:revision>679</cp:revision>
  <cp:lastPrinted>2021-11-09T09:03:23Z</cp:lastPrinted>
  <dcterms:created xsi:type="dcterms:W3CDTF">2017-03-17T10:39:20Z</dcterms:created>
  <dcterms:modified xsi:type="dcterms:W3CDTF">2021-11-23T07:26:51Z</dcterms:modified>
</cp:coreProperties>
</file>