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28"/>
  </p:notesMasterIdLst>
  <p:sldIdLst>
    <p:sldId id="258" r:id="rId5"/>
    <p:sldId id="259" r:id="rId6"/>
    <p:sldId id="3405" r:id="rId7"/>
    <p:sldId id="3397" r:id="rId8"/>
    <p:sldId id="3406" r:id="rId9"/>
    <p:sldId id="3407" r:id="rId10"/>
    <p:sldId id="3411" r:id="rId11"/>
    <p:sldId id="3408" r:id="rId12"/>
    <p:sldId id="3390" r:id="rId13"/>
    <p:sldId id="3386" r:id="rId14"/>
    <p:sldId id="3387" r:id="rId15"/>
    <p:sldId id="3388" r:id="rId16"/>
    <p:sldId id="1225" r:id="rId17"/>
    <p:sldId id="3377" r:id="rId18"/>
    <p:sldId id="3410" r:id="rId19"/>
    <p:sldId id="3391" r:id="rId20"/>
    <p:sldId id="3392" r:id="rId21"/>
    <p:sldId id="3394" r:id="rId22"/>
    <p:sldId id="3393" r:id="rId23"/>
    <p:sldId id="3413" r:id="rId24"/>
    <p:sldId id="3404" r:id="rId25"/>
    <p:sldId id="3395" r:id="rId26"/>
    <p:sldId id="341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242"/>
    <a:srgbClr val="00642D"/>
    <a:srgbClr val="FBB731"/>
    <a:srgbClr val="095A9E"/>
    <a:srgbClr val="1685FB"/>
    <a:srgbClr val="166E4B"/>
    <a:srgbClr val="E9E9EA"/>
    <a:srgbClr val="DC2233"/>
    <a:srgbClr val="EFE5D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12" autoAdjust="0"/>
    <p:restoredTop sz="94660"/>
  </p:normalViewPr>
  <p:slideViewPr>
    <p:cSldViewPr snapToGrid="0">
      <p:cViewPr varScale="1">
        <p:scale>
          <a:sx n="61" d="100"/>
          <a:sy n="61" d="100"/>
        </p:scale>
        <p:origin x="-102" y="-3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Seftel" userId="d3ac6e16-1464-4600-837b-cefb91e4dbe4" providerId="ADAL" clId="{F19D3264-BA18-4AEC-A167-081D0EAC9AD4}"/>
    <pc:docChg chg="undo custSel addSld delSld modSld sldOrd">
      <pc:chgData name="Lisa Seftel" userId="d3ac6e16-1464-4600-837b-cefb91e4dbe4" providerId="ADAL" clId="{F19D3264-BA18-4AEC-A167-081D0EAC9AD4}" dt="2021-11-06T18:09:31.022" v="13625" actId="2"/>
      <pc:docMkLst>
        <pc:docMk/>
      </pc:docMkLst>
      <pc:sldChg chg="addSp delSp modSp ord">
        <pc:chgData name="Lisa Seftel" userId="d3ac6e16-1464-4600-837b-cefb91e4dbe4" providerId="ADAL" clId="{F19D3264-BA18-4AEC-A167-081D0EAC9AD4}" dt="2021-11-06T17:53:33.017" v="12652" actId="1076"/>
        <pc:sldMkLst>
          <pc:docMk/>
          <pc:sldMk cId="3863643639" sldId="258"/>
        </pc:sldMkLst>
        <pc:spChg chg="mod">
          <ac:chgData name="Lisa Seftel" userId="d3ac6e16-1464-4600-837b-cefb91e4dbe4" providerId="ADAL" clId="{F19D3264-BA18-4AEC-A167-081D0EAC9AD4}" dt="2021-11-06T15:19:35.222" v="1466" actId="255"/>
          <ac:spMkLst>
            <pc:docMk/>
            <pc:sldMk cId="3863643639" sldId="258"/>
            <ac:spMk id="2" creationId="{E44C655F-CEAF-4966-831A-1450488916B5}"/>
          </ac:spMkLst>
        </pc:spChg>
        <pc:spChg chg="del">
          <ac:chgData name="Lisa Seftel" userId="d3ac6e16-1464-4600-837b-cefb91e4dbe4" providerId="ADAL" clId="{F19D3264-BA18-4AEC-A167-081D0EAC9AD4}" dt="2021-11-06T15:18:12.198" v="1295" actId="478"/>
          <ac:spMkLst>
            <pc:docMk/>
            <pc:sldMk cId="3863643639" sldId="258"/>
            <ac:spMk id="6" creationId="{C7DCC8A6-5753-474E-A6FD-9641A6D51DAF}"/>
          </ac:spMkLst>
        </pc:spChg>
        <pc:spChg chg="add ord">
          <ac:chgData name="Lisa Seftel" userId="d3ac6e16-1464-4600-837b-cefb91e4dbe4" providerId="ADAL" clId="{F19D3264-BA18-4AEC-A167-081D0EAC9AD4}" dt="2021-11-06T17:52:37.717" v="12648" actId="167"/>
          <ac:spMkLst>
            <pc:docMk/>
            <pc:sldMk cId="3863643639" sldId="258"/>
            <ac:spMk id="11" creationId="{25804051-AF48-405F-86F8-E76E8249F5E9}"/>
          </ac:spMkLst>
        </pc:spChg>
        <pc:picChg chg="add mod">
          <ac:chgData name="Lisa Seftel" userId="d3ac6e16-1464-4600-837b-cefb91e4dbe4" providerId="ADAL" clId="{F19D3264-BA18-4AEC-A167-081D0EAC9AD4}" dt="2021-11-06T17:53:33.017" v="12652" actId="1076"/>
          <ac:picMkLst>
            <pc:docMk/>
            <pc:sldMk cId="3863643639" sldId="258"/>
            <ac:picMk id="4" creationId="{BA9A1674-1988-47E8-85ED-8FFCE03B429D}"/>
          </ac:picMkLst>
        </pc:picChg>
        <pc:picChg chg="del">
          <ac:chgData name="Lisa Seftel" userId="d3ac6e16-1464-4600-837b-cefb91e4dbe4" providerId="ADAL" clId="{F19D3264-BA18-4AEC-A167-081D0EAC9AD4}" dt="2021-11-06T15:18:05.200" v="1294" actId="478"/>
          <ac:picMkLst>
            <pc:docMk/>
            <pc:sldMk cId="3863643639" sldId="258"/>
            <ac:picMk id="2050" creationId="{8B19A56F-CAF7-4017-9370-FAAA2F53592A}"/>
          </ac:picMkLst>
        </pc:picChg>
      </pc:sldChg>
      <pc:sldChg chg="addSp delSp modSp">
        <pc:chgData name="Lisa Seftel" userId="d3ac6e16-1464-4600-837b-cefb91e4dbe4" providerId="ADAL" clId="{F19D3264-BA18-4AEC-A167-081D0EAC9AD4}" dt="2021-11-06T18:07:31.707" v="13595" actId="114"/>
        <pc:sldMkLst>
          <pc:docMk/>
          <pc:sldMk cId="1018099005" sldId="259"/>
        </pc:sldMkLst>
        <pc:spChg chg="add del mod">
          <ac:chgData name="Lisa Seftel" userId="d3ac6e16-1464-4600-837b-cefb91e4dbe4" providerId="ADAL" clId="{F19D3264-BA18-4AEC-A167-081D0EAC9AD4}" dt="2021-11-06T17:59:52.245" v="13309" actId="478"/>
          <ac:spMkLst>
            <pc:docMk/>
            <pc:sldMk cId="1018099005" sldId="259"/>
            <ac:spMk id="2" creationId="{4BA4D1CE-6ABE-4C8A-96A2-AC9E6E53C728}"/>
          </ac:spMkLst>
        </pc:spChg>
        <pc:spChg chg="add del mod">
          <ac:chgData name="Lisa Seftel" userId="d3ac6e16-1464-4600-837b-cefb91e4dbe4" providerId="ADAL" clId="{F19D3264-BA18-4AEC-A167-081D0EAC9AD4}" dt="2021-11-06T17:56:50.642" v="13281" actId="478"/>
          <ac:spMkLst>
            <pc:docMk/>
            <pc:sldMk cId="1018099005" sldId="259"/>
            <ac:spMk id="4" creationId="{F79F9C87-42B9-402E-8308-9817FB00F59C}"/>
          </ac:spMkLst>
        </pc:spChg>
        <pc:spChg chg="mod">
          <ac:chgData name="Lisa Seftel" userId="d3ac6e16-1464-4600-837b-cefb91e4dbe4" providerId="ADAL" clId="{F19D3264-BA18-4AEC-A167-081D0EAC9AD4}" dt="2021-11-06T17:58:21.012" v="13296" actId="27636"/>
          <ac:spMkLst>
            <pc:docMk/>
            <pc:sldMk cId="1018099005" sldId="259"/>
            <ac:spMk id="5" creationId="{46DA23DE-F124-4627-B474-AAAA423787C3}"/>
          </ac:spMkLst>
        </pc:spChg>
        <pc:spChg chg="del mod">
          <ac:chgData name="Lisa Seftel" userId="d3ac6e16-1464-4600-837b-cefb91e4dbe4" providerId="ADAL" clId="{F19D3264-BA18-4AEC-A167-081D0EAC9AD4}" dt="2021-11-06T17:55:33.065" v="13064" actId="478"/>
          <ac:spMkLst>
            <pc:docMk/>
            <pc:sldMk cId="1018099005" sldId="259"/>
            <ac:spMk id="6" creationId="{77CC396D-34E1-41A7-A501-5EAD2B93B99A}"/>
          </ac:spMkLst>
        </pc:spChg>
        <pc:spChg chg="add mod ord">
          <ac:chgData name="Lisa Seftel" userId="d3ac6e16-1464-4600-837b-cefb91e4dbe4" providerId="ADAL" clId="{F19D3264-BA18-4AEC-A167-081D0EAC9AD4}" dt="2021-11-06T17:59:04.308" v="13303" actId="167"/>
          <ac:spMkLst>
            <pc:docMk/>
            <pc:sldMk cId="1018099005" sldId="259"/>
            <ac:spMk id="7" creationId="{0B0C87BC-B4D1-4903-971C-218D3EA0C47A}"/>
          </ac:spMkLst>
        </pc:spChg>
        <pc:spChg chg="mod">
          <ac:chgData name="Lisa Seftel" userId="d3ac6e16-1464-4600-837b-cefb91e4dbe4" providerId="ADAL" clId="{F19D3264-BA18-4AEC-A167-081D0EAC9AD4}" dt="2021-11-04T08:56:27.469" v="38" actId="20577"/>
          <ac:spMkLst>
            <pc:docMk/>
            <pc:sldMk cId="1018099005" sldId="259"/>
            <ac:spMk id="9" creationId="{F28CC594-A0FB-AA4E-91F8-8B9DEBCB5143}"/>
          </ac:spMkLst>
        </pc:spChg>
        <pc:spChg chg="add mod ord">
          <ac:chgData name="Lisa Seftel" userId="d3ac6e16-1464-4600-837b-cefb91e4dbe4" providerId="ADAL" clId="{F19D3264-BA18-4AEC-A167-081D0EAC9AD4}" dt="2021-11-06T17:59:23.277" v="13306" actId="14100"/>
          <ac:spMkLst>
            <pc:docMk/>
            <pc:sldMk cId="1018099005" sldId="259"/>
            <ac:spMk id="10" creationId="{1E64B2B3-3632-468F-BE7D-09A0CC37EAC6}"/>
          </ac:spMkLst>
        </pc:spChg>
        <pc:spChg chg="add mod">
          <ac:chgData name="Lisa Seftel" userId="d3ac6e16-1464-4600-837b-cefb91e4dbe4" providerId="ADAL" clId="{F19D3264-BA18-4AEC-A167-081D0EAC9AD4}" dt="2021-11-06T18:07:31.707" v="13595" actId="114"/>
          <ac:spMkLst>
            <pc:docMk/>
            <pc:sldMk cId="1018099005" sldId="259"/>
            <ac:spMk id="11" creationId="{892AA986-8B4B-472D-8581-F7C85395C0CE}"/>
          </ac:spMkLst>
        </pc:spChg>
        <pc:picChg chg="mod">
          <ac:chgData name="Lisa Seftel" userId="d3ac6e16-1464-4600-837b-cefb91e4dbe4" providerId="ADAL" clId="{F19D3264-BA18-4AEC-A167-081D0EAC9AD4}" dt="2021-11-06T17:58:12.840" v="13293" actId="1076"/>
          <ac:picMkLst>
            <pc:docMk/>
            <pc:sldMk cId="1018099005" sldId="259"/>
            <ac:picMk id="8" creationId="{9DCE02CC-33D6-824D-B1AF-04BCC89B432C}"/>
          </ac:picMkLst>
        </pc:picChg>
        <pc:picChg chg="add del">
          <ac:chgData name="Lisa Seftel" userId="d3ac6e16-1464-4600-837b-cefb91e4dbe4" providerId="ADAL" clId="{F19D3264-BA18-4AEC-A167-081D0EAC9AD4}" dt="2021-11-06T18:00:35.654" v="13327" actId="478"/>
          <ac:picMkLst>
            <pc:docMk/>
            <pc:sldMk cId="1018099005" sldId="259"/>
            <ac:picMk id="13" creationId="{42C42C20-A827-41E8-9DF4-DA6B2E1AB54B}"/>
          </ac:picMkLst>
        </pc:picChg>
        <pc:picChg chg="add del mod">
          <ac:chgData name="Lisa Seftel" userId="d3ac6e16-1464-4600-837b-cefb91e4dbe4" providerId="ADAL" clId="{F19D3264-BA18-4AEC-A167-081D0EAC9AD4}" dt="2021-11-06T17:59:50.623" v="13308" actId="478"/>
          <ac:picMkLst>
            <pc:docMk/>
            <pc:sldMk cId="1018099005" sldId="259"/>
            <ac:picMk id="6146" creationId="{D49815C3-73B3-4F94-AC29-BBE40543192C}"/>
          </ac:picMkLst>
        </pc:picChg>
        <pc:picChg chg="add mod modCrop">
          <ac:chgData name="Lisa Seftel" userId="d3ac6e16-1464-4600-837b-cefb91e4dbe4" providerId="ADAL" clId="{F19D3264-BA18-4AEC-A167-081D0EAC9AD4}" dt="2021-11-06T18:07:27.930" v="13594" actId="1076"/>
          <ac:picMkLst>
            <pc:docMk/>
            <pc:sldMk cId="1018099005" sldId="259"/>
            <ac:picMk id="6148" creationId="{6ADAF28C-D3C9-4B9F-A2DE-980883DD43AB}"/>
          </ac:picMkLst>
        </pc:picChg>
      </pc:sldChg>
      <pc:sldChg chg="modSp del">
        <pc:chgData name="Lisa Seftel" userId="d3ac6e16-1464-4600-837b-cefb91e4dbe4" providerId="ADAL" clId="{F19D3264-BA18-4AEC-A167-081D0EAC9AD4}" dt="2021-11-06T16:35:13.185" v="7963" actId="2696"/>
        <pc:sldMkLst>
          <pc:docMk/>
          <pc:sldMk cId="464151779" sldId="266"/>
        </pc:sldMkLst>
        <pc:spChg chg="mod">
          <ac:chgData name="Lisa Seftel" userId="d3ac6e16-1464-4600-837b-cefb91e4dbe4" providerId="ADAL" clId="{F19D3264-BA18-4AEC-A167-081D0EAC9AD4}" dt="2021-11-06T15:39:52.583" v="2969" actId="20577"/>
          <ac:spMkLst>
            <pc:docMk/>
            <pc:sldMk cId="464151779" sldId="266"/>
            <ac:spMk id="4" creationId="{E2B5B6F1-9800-4502-A71D-6A375F190027}"/>
          </ac:spMkLst>
        </pc:spChg>
        <pc:spChg chg="mod">
          <ac:chgData name="Lisa Seftel" userId="d3ac6e16-1464-4600-837b-cefb91e4dbe4" providerId="ADAL" clId="{F19D3264-BA18-4AEC-A167-081D0EAC9AD4}" dt="2021-11-06T16:32:37.036" v="7647"/>
          <ac:spMkLst>
            <pc:docMk/>
            <pc:sldMk cId="464151779" sldId="266"/>
            <ac:spMk id="11" creationId="{D2505758-359A-49F2-B775-C5AF61DB8586}"/>
          </ac:spMkLst>
        </pc:spChg>
      </pc:sldChg>
      <pc:sldChg chg="del">
        <pc:chgData name="Lisa Seftel" userId="d3ac6e16-1464-4600-837b-cefb91e4dbe4" providerId="ADAL" clId="{F19D3264-BA18-4AEC-A167-081D0EAC9AD4}" dt="2021-11-06T16:37:09.144" v="8127" actId="2696"/>
        <pc:sldMkLst>
          <pc:docMk/>
          <pc:sldMk cId="4166172863" sldId="413"/>
        </pc:sldMkLst>
      </pc:sldChg>
      <pc:sldChg chg="add del">
        <pc:chgData name="Lisa Seftel" userId="d3ac6e16-1464-4600-837b-cefb91e4dbe4" providerId="ADAL" clId="{F19D3264-BA18-4AEC-A167-081D0EAC9AD4}" dt="2021-11-06T15:51:08.548" v="3126" actId="2696"/>
        <pc:sldMkLst>
          <pc:docMk/>
          <pc:sldMk cId="1150786950" sldId="414"/>
        </pc:sldMkLst>
      </pc:sldChg>
      <pc:sldChg chg="add del">
        <pc:chgData name="Lisa Seftel" userId="d3ac6e16-1464-4600-837b-cefb91e4dbe4" providerId="ADAL" clId="{F19D3264-BA18-4AEC-A167-081D0EAC9AD4}" dt="2021-11-06T15:41:40.644" v="3004" actId="2696"/>
        <pc:sldMkLst>
          <pc:docMk/>
          <pc:sldMk cId="1921378146" sldId="414"/>
        </pc:sldMkLst>
      </pc:sldChg>
      <pc:sldChg chg="delSp modSp del ord">
        <pc:chgData name="Lisa Seftel" userId="d3ac6e16-1464-4600-837b-cefb91e4dbe4" providerId="ADAL" clId="{F19D3264-BA18-4AEC-A167-081D0EAC9AD4}" dt="2021-11-06T18:04:35.602" v="13427" actId="2696"/>
        <pc:sldMkLst>
          <pc:docMk/>
          <pc:sldMk cId="35238544" sldId="929"/>
        </pc:sldMkLst>
        <pc:spChg chg="mod">
          <ac:chgData name="Lisa Seftel" userId="d3ac6e16-1464-4600-837b-cefb91e4dbe4" providerId="ADAL" clId="{F19D3264-BA18-4AEC-A167-081D0EAC9AD4}" dt="2021-11-06T18:02:15.686" v="13349" actId="27636"/>
          <ac:spMkLst>
            <pc:docMk/>
            <pc:sldMk cId="35238544" sldId="929"/>
            <ac:spMk id="3" creationId="{166124CA-ADB2-44E7-8B06-96E740CD8EB7}"/>
          </ac:spMkLst>
        </pc:spChg>
        <pc:spChg chg="mod">
          <ac:chgData name="Lisa Seftel" userId="d3ac6e16-1464-4600-837b-cefb91e4dbe4" providerId="ADAL" clId="{F19D3264-BA18-4AEC-A167-081D0EAC9AD4}" dt="2021-11-04T08:59:55.082" v="232" actId="20577"/>
          <ac:spMkLst>
            <pc:docMk/>
            <pc:sldMk cId="35238544" sldId="929"/>
            <ac:spMk id="7" creationId="{116A669F-3761-F141-B553-DB4B2418623D}"/>
          </ac:spMkLst>
        </pc:spChg>
        <pc:spChg chg="del mod">
          <ac:chgData name="Lisa Seftel" userId="d3ac6e16-1464-4600-837b-cefb91e4dbe4" providerId="ADAL" clId="{F19D3264-BA18-4AEC-A167-081D0EAC9AD4}" dt="2021-11-06T18:01:45.250" v="13341" actId="478"/>
          <ac:spMkLst>
            <pc:docMk/>
            <pc:sldMk cId="35238544" sldId="929"/>
            <ac:spMk id="10" creationId="{55F1953A-1F2C-B34C-AE3A-6CB52F9FCF4B}"/>
          </ac:spMkLst>
        </pc:spChg>
        <pc:spChg chg="mod">
          <ac:chgData name="Lisa Seftel" userId="d3ac6e16-1464-4600-837b-cefb91e4dbe4" providerId="ADAL" clId="{F19D3264-BA18-4AEC-A167-081D0EAC9AD4}" dt="2021-11-06T18:02:17.311" v="13350"/>
          <ac:spMkLst>
            <pc:docMk/>
            <pc:sldMk cId="35238544" sldId="929"/>
            <ac:spMk id="11" creationId="{F8543291-25A9-6140-9E7A-2AC06782E31C}"/>
          </ac:spMkLst>
        </pc:spChg>
      </pc:sldChg>
      <pc:sldChg chg="modSp del">
        <pc:chgData name="Lisa Seftel" userId="d3ac6e16-1464-4600-837b-cefb91e4dbe4" providerId="ADAL" clId="{F19D3264-BA18-4AEC-A167-081D0EAC9AD4}" dt="2021-11-06T18:04:06.255" v="13425" actId="2696"/>
        <pc:sldMkLst>
          <pc:docMk/>
          <pc:sldMk cId="2309680883" sldId="1001"/>
        </pc:sldMkLst>
        <pc:spChg chg="mod">
          <ac:chgData name="Lisa Seftel" userId="d3ac6e16-1464-4600-837b-cefb91e4dbe4" providerId="ADAL" clId="{F19D3264-BA18-4AEC-A167-081D0EAC9AD4}" dt="2021-11-04T09:02:04.141" v="432" actId="20577"/>
          <ac:spMkLst>
            <pc:docMk/>
            <pc:sldMk cId="2309680883" sldId="1001"/>
            <ac:spMk id="3" creationId="{7094737C-D7BF-4954-B3DD-7338F4A70358}"/>
          </ac:spMkLst>
        </pc:spChg>
      </pc:sldChg>
      <pc:sldChg chg="modSp del">
        <pc:chgData name="Lisa Seftel" userId="d3ac6e16-1464-4600-837b-cefb91e4dbe4" providerId="ADAL" clId="{F19D3264-BA18-4AEC-A167-081D0EAC9AD4}" dt="2021-11-06T15:37:44.186" v="2944" actId="2696"/>
        <pc:sldMkLst>
          <pc:docMk/>
          <pc:sldMk cId="3817840363" sldId="1004"/>
        </pc:sldMkLst>
        <pc:spChg chg="mod">
          <ac:chgData name="Lisa Seftel" userId="d3ac6e16-1464-4600-837b-cefb91e4dbe4" providerId="ADAL" clId="{F19D3264-BA18-4AEC-A167-081D0EAC9AD4}" dt="2021-11-04T09:02:27.706" v="435" actId="20577"/>
          <ac:spMkLst>
            <pc:docMk/>
            <pc:sldMk cId="3817840363" sldId="1004"/>
            <ac:spMk id="11" creationId="{309AB4E9-02F6-3240-A823-D60A9C08AC56}"/>
          </ac:spMkLst>
        </pc:spChg>
        <pc:graphicFrameChg chg="mod">
          <ac:chgData name="Lisa Seftel" userId="d3ac6e16-1464-4600-837b-cefb91e4dbe4" providerId="ADAL" clId="{F19D3264-BA18-4AEC-A167-081D0EAC9AD4}" dt="2021-11-04T09:02:45.221" v="437" actId="20577"/>
          <ac:graphicFrameMkLst>
            <pc:docMk/>
            <pc:sldMk cId="3817840363" sldId="1004"/>
            <ac:graphicFrameMk id="4" creationId="{AF050E0F-164B-454C-81CB-1F71A4694049}"/>
          </ac:graphicFrameMkLst>
        </pc:graphicFrameChg>
      </pc:sldChg>
      <pc:sldChg chg="del">
        <pc:chgData name="Lisa Seftel" userId="d3ac6e16-1464-4600-837b-cefb91e4dbe4" providerId="ADAL" clId="{F19D3264-BA18-4AEC-A167-081D0EAC9AD4}" dt="2021-11-06T15:30:50.791" v="2406" actId="2696"/>
        <pc:sldMkLst>
          <pc:docMk/>
          <pc:sldMk cId="2460692171" sldId="1017"/>
        </pc:sldMkLst>
      </pc:sldChg>
      <pc:sldChg chg="modSp del">
        <pc:chgData name="Lisa Seftel" userId="d3ac6e16-1464-4600-837b-cefb91e4dbe4" providerId="ADAL" clId="{F19D3264-BA18-4AEC-A167-081D0EAC9AD4}" dt="2021-11-06T15:36:35.218" v="2943" actId="2696"/>
        <pc:sldMkLst>
          <pc:docMk/>
          <pc:sldMk cId="1874178927" sldId="1020"/>
        </pc:sldMkLst>
        <pc:spChg chg="mod">
          <ac:chgData name="Lisa Seftel" userId="d3ac6e16-1464-4600-837b-cefb91e4dbe4" providerId="ADAL" clId="{F19D3264-BA18-4AEC-A167-081D0EAC9AD4}" dt="2021-11-04T08:59:07.263" v="188" actId="20577"/>
          <ac:spMkLst>
            <pc:docMk/>
            <pc:sldMk cId="1874178927" sldId="1020"/>
            <ac:spMk id="11" creationId="{59F07A95-BE45-BC45-9D93-16B527CDC11A}"/>
          </ac:spMkLst>
        </pc:spChg>
      </pc:sldChg>
      <pc:sldChg chg="modSp">
        <pc:chgData name="Lisa Seftel" userId="d3ac6e16-1464-4600-837b-cefb91e4dbe4" providerId="ADAL" clId="{F19D3264-BA18-4AEC-A167-081D0EAC9AD4}" dt="2021-11-06T18:06:57.731" v="13589" actId="114"/>
        <pc:sldMkLst>
          <pc:docMk/>
          <pc:sldMk cId="282104110" sldId="1225"/>
        </pc:sldMkLst>
        <pc:spChg chg="mod">
          <ac:chgData name="Lisa Seftel" userId="d3ac6e16-1464-4600-837b-cefb91e4dbe4" providerId="ADAL" clId="{F19D3264-BA18-4AEC-A167-081D0EAC9AD4}" dt="2021-11-06T18:06:57.731" v="13589" actId="114"/>
          <ac:spMkLst>
            <pc:docMk/>
            <pc:sldMk cId="282104110" sldId="1225"/>
            <ac:spMk id="2" creationId="{8D66E968-7DB7-42C6-BC2C-A405993D6D50}"/>
          </ac:spMkLst>
        </pc:spChg>
        <pc:spChg chg="mod">
          <ac:chgData name="Lisa Seftel" userId="d3ac6e16-1464-4600-837b-cefb91e4dbe4" providerId="ADAL" clId="{F19D3264-BA18-4AEC-A167-081D0EAC9AD4}" dt="2021-11-06T16:34:57.340" v="7962" actId="20577"/>
          <ac:spMkLst>
            <pc:docMk/>
            <pc:sldMk cId="282104110" sldId="1225"/>
            <ac:spMk id="3" creationId="{F9B3F12B-7B54-4A96-A65A-215A4F6C47EE}"/>
          </ac:spMkLst>
        </pc:spChg>
        <pc:spChg chg="mod">
          <ac:chgData name="Lisa Seftel" userId="d3ac6e16-1464-4600-837b-cefb91e4dbe4" providerId="ADAL" clId="{F19D3264-BA18-4AEC-A167-081D0EAC9AD4}" dt="2021-11-06T16:37:17.666" v="8133" actId="20577"/>
          <ac:spMkLst>
            <pc:docMk/>
            <pc:sldMk cId="282104110" sldId="1225"/>
            <ac:spMk id="8" creationId="{A27D9234-A779-8349-93BF-64E5EAC2E814}"/>
          </ac:spMkLst>
        </pc:spChg>
      </pc:sldChg>
      <pc:sldChg chg="addSp delSp modSp">
        <pc:chgData name="Lisa Seftel" userId="d3ac6e16-1464-4600-837b-cefb91e4dbe4" providerId="ADAL" clId="{F19D3264-BA18-4AEC-A167-081D0EAC9AD4}" dt="2021-11-06T16:40:04.087" v="8791" actId="20577"/>
        <pc:sldMkLst>
          <pc:docMk/>
          <pc:sldMk cId="4059690524" sldId="3377"/>
        </pc:sldMkLst>
        <pc:spChg chg="add del mod">
          <ac:chgData name="Lisa Seftel" userId="d3ac6e16-1464-4600-837b-cefb91e4dbe4" providerId="ADAL" clId="{F19D3264-BA18-4AEC-A167-081D0EAC9AD4}" dt="2021-11-06T16:38:19.167" v="8328" actId="478"/>
          <ac:spMkLst>
            <pc:docMk/>
            <pc:sldMk cId="4059690524" sldId="3377"/>
            <ac:spMk id="2" creationId="{18B20B1B-9BAE-4C9E-816E-7733A3D636C3}"/>
          </ac:spMkLst>
        </pc:spChg>
        <pc:spChg chg="mod">
          <ac:chgData name="Lisa Seftel" userId="d3ac6e16-1464-4600-837b-cefb91e4dbe4" providerId="ADAL" clId="{F19D3264-BA18-4AEC-A167-081D0EAC9AD4}" dt="2021-11-06T16:40:04.087" v="8791" actId="20577"/>
          <ac:spMkLst>
            <pc:docMk/>
            <pc:sldMk cId="4059690524" sldId="3377"/>
            <ac:spMk id="3" creationId="{1451CCD8-8CE5-4C3F-B4BB-ECCDA683A918}"/>
          </ac:spMkLst>
        </pc:spChg>
        <pc:spChg chg="mod">
          <ac:chgData name="Lisa Seftel" userId="d3ac6e16-1464-4600-837b-cefb91e4dbe4" providerId="ADAL" clId="{F19D3264-BA18-4AEC-A167-081D0EAC9AD4}" dt="2021-11-06T16:37:27.796" v="8156" actId="6549"/>
          <ac:spMkLst>
            <pc:docMk/>
            <pc:sldMk cId="4059690524" sldId="3377"/>
            <ac:spMk id="5" creationId="{EBF03656-9DA7-CA40-BEC1-47A54D68F5CC}"/>
          </ac:spMkLst>
        </pc:spChg>
        <pc:spChg chg="add mod">
          <ac:chgData name="Lisa Seftel" userId="d3ac6e16-1464-4600-837b-cefb91e4dbe4" providerId="ADAL" clId="{F19D3264-BA18-4AEC-A167-081D0EAC9AD4}" dt="2021-11-06T16:38:26.419" v="8350" actId="20577"/>
          <ac:spMkLst>
            <pc:docMk/>
            <pc:sldMk cId="4059690524" sldId="3377"/>
            <ac:spMk id="6" creationId="{011D2BBA-53F5-4E50-84C7-7606B18D7DDD}"/>
          </ac:spMkLst>
        </pc:spChg>
        <pc:spChg chg="add mod">
          <ac:chgData name="Lisa Seftel" userId="d3ac6e16-1464-4600-837b-cefb91e4dbe4" providerId="ADAL" clId="{F19D3264-BA18-4AEC-A167-081D0EAC9AD4}" dt="2021-11-06T16:38:35.141" v="8398" actId="20577"/>
          <ac:spMkLst>
            <pc:docMk/>
            <pc:sldMk cId="4059690524" sldId="3377"/>
            <ac:spMk id="7" creationId="{4C5F8EBE-B2F9-4C2F-AEB5-4FDD8DCC38BC}"/>
          </ac:spMkLst>
        </pc:spChg>
        <pc:spChg chg="add mod">
          <ac:chgData name="Lisa Seftel" userId="d3ac6e16-1464-4600-837b-cefb91e4dbe4" providerId="ADAL" clId="{F19D3264-BA18-4AEC-A167-081D0EAC9AD4}" dt="2021-11-06T16:38:52.446" v="8406" actId="27636"/>
          <ac:spMkLst>
            <pc:docMk/>
            <pc:sldMk cId="4059690524" sldId="3377"/>
            <ac:spMk id="8" creationId="{24A49945-D28E-4C88-B865-1211C639FF70}"/>
          </ac:spMkLst>
        </pc:spChg>
      </pc:sldChg>
      <pc:sldChg chg="modSp">
        <pc:chgData name="Lisa Seftel" userId="d3ac6e16-1464-4600-837b-cefb91e4dbe4" providerId="ADAL" clId="{F19D3264-BA18-4AEC-A167-081D0EAC9AD4}" dt="2021-11-06T17:39:20.878" v="11892" actId="20577"/>
        <pc:sldMkLst>
          <pc:docMk/>
          <pc:sldMk cId="1123312612" sldId="3386"/>
        </pc:sldMkLst>
        <pc:spChg chg="mod">
          <ac:chgData name="Lisa Seftel" userId="d3ac6e16-1464-4600-837b-cefb91e4dbe4" providerId="ADAL" clId="{F19D3264-BA18-4AEC-A167-081D0EAC9AD4}" dt="2021-11-06T17:36:28.111" v="11714" actId="20577"/>
          <ac:spMkLst>
            <pc:docMk/>
            <pc:sldMk cId="1123312612" sldId="3386"/>
            <ac:spMk id="3" creationId="{1BA93A1F-F8B1-4B90-9DFD-04846F0BAF48}"/>
          </ac:spMkLst>
        </pc:spChg>
        <pc:spChg chg="mod">
          <ac:chgData name="Lisa Seftel" userId="d3ac6e16-1464-4600-837b-cefb91e4dbe4" providerId="ADAL" clId="{F19D3264-BA18-4AEC-A167-081D0EAC9AD4}" dt="2021-11-06T17:39:20.878" v="11892" actId="20577"/>
          <ac:spMkLst>
            <pc:docMk/>
            <pc:sldMk cId="1123312612" sldId="3386"/>
            <ac:spMk id="8" creationId="{99972510-EA98-0B40-B845-22EFEFED5506}"/>
          </ac:spMkLst>
        </pc:spChg>
      </pc:sldChg>
      <pc:sldChg chg="modSp">
        <pc:chgData name="Lisa Seftel" userId="d3ac6e16-1464-4600-837b-cefb91e4dbe4" providerId="ADAL" clId="{F19D3264-BA18-4AEC-A167-081D0EAC9AD4}" dt="2021-11-06T17:39:26.358" v="11897" actId="20577"/>
        <pc:sldMkLst>
          <pc:docMk/>
          <pc:sldMk cId="3448802078" sldId="3387"/>
        </pc:sldMkLst>
        <pc:spChg chg="mod">
          <ac:chgData name="Lisa Seftel" userId="d3ac6e16-1464-4600-837b-cefb91e4dbe4" providerId="ADAL" clId="{F19D3264-BA18-4AEC-A167-081D0EAC9AD4}" dt="2021-11-06T17:39:02.265" v="11886" actId="20577"/>
          <ac:spMkLst>
            <pc:docMk/>
            <pc:sldMk cId="3448802078" sldId="3387"/>
            <ac:spMk id="3" creationId="{1BA93A1F-F8B1-4B90-9DFD-04846F0BAF48}"/>
          </ac:spMkLst>
        </pc:spChg>
        <pc:spChg chg="mod">
          <ac:chgData name="Lisa Seftel" userId="d3ac6e16-1464-4600-837b-cefb91e4dbe4" providerId="ADAL" clId="{F19D3264-BA18-4AEC-A167-081D0EAC9AD4}" dt="2021-11-06T17:38:15.166" v="11750" actId="20577"/>
          <ac:spMkLst>
            <pc:docMk/>
            <pc:sldMk cId="3448802078" sldId="3387"/>
            <ac:spMk id="4" creationId="{CA1A6DDD-2609-47A6-A9AB-19DDC7FB06BD}"/>
          </ac:spMkLst>
        </pc:spChg>
        <pc:spChg chg="mod">
          <ac:chgData name="Lisa Seftel" userId="d3ac6e16-1464-4600-837b-cefb91e4dbe4" providerId="ADAL" clId="{F19D3264-BA18-4AEC-A167-081D0EAC9AD4}" dt="2021-11-06T17:39:26.358" v="11897" actId="20577"/>
          <ac:spMkLst>
            <pc:docMk/>
            <pc:sldMk cId="3448802078" sldId="3387"/>
            <ac:spMk id="11" creationId="{54853956-3D29-1641-9429-0E17B4341861}"/>
          </ac:spMkLst>
        </pc:spChg>
      </pc:sldChg>
      <pc:sldChg chg="modSp">
        <pc:chgData name="Lisa Seftel" userId="d3ac6e16-1464-4600-837b-cefb91e4dbe4" providerId="ADAL" clId="{F19D3264-BA18-4AEC-A167-081D0EAC9AD4}" dt="2021-11-06T17:39:32.220" v="11903" actId="20577"/>
        <pc:sldMkLst>
          <pc:docMk/>
          <pc:sldMk cId="1065807991" sldId="3388"/>
        </pc:sldMkLst>
        <pc:spChg chg="mod">
          <ac:chgData name="Lisa Seftel" userId="d3ac6e16-1464-4600-837b-cefb91e4dbe4" providerId="ADAL" clId="{F19D3264-BA18-4AEC-A167-081D0EAC9AD4}" dt="2021-11-06T17:39:32.220" v="11903" actId="20577"/>
          <ac:spMkLst>
            <pc:docMk/>
            <pc:sldMk cId="1065807991" sldId="3388"/>
            <ac:spMk id="10" creationId="{F2D28A28-907B-4F41-9D25-BA192FB21AD2}"/>
          </ac:spMkLst>
        </pc:spChg>
      </pc:sldChg>
      <pc:sldChg chg="modSp">
        <pc:chgData name="Lisa Seftel" userId="d3ac6e16-1464-4600-837b-cefb91e4dbe4" providerId="ADAL" clId="{F19D3264-BA18-4AEC-A167-081D0EAC9AD4}" dt="2021-11-06T18:06:39.448" v="13588" actId="114"/>
        <pc:sldMkLst>
          <pc:docMk/>
          <pc:sldMk cId="470887997" sldId="3390"/>
        </pc:sldMkLst>
        <pc:spChg chg="mod">
          <ac:chgData name="Lisa Seftel" userId="d3ac6e16-1464-4600-837b-cefb91e4dbe4" providerId="ADAL" clId="{F19D3264-BA18-4AEC-A167-081D0EAC9AD4}" dt="2021-11-06T17:35:22.030" v="11698" actId="255"/>
          <ac:spMkLst>
            <pc:docMk/>
            <pc:sldMk cId="470887997" sldId="3390"/>
            <ac:spMk id="3" creationId="{E4BC315E-C83E-491F-A62B-2EC06A47FD7F}"/>
          </ac:spMkLst>
        </pc:spChg>
        <pc:spChg chg="mod">
          <ac:chgData name="Lisa Seftel" userId="d3ac6e16-1464-4600-837b-cefb91e4dbe4" providerId="ADAL" clId="{F19D3264-BA18-4AEC-A167-081D0EAC9AD4}" dt="2021-11-06T17:31:50.917" v="11058" actId="20577"/>
          <ac:spMkLst>
            <pc:docMk/>
            <pc:sldMk cId="470887997" sldId="3390"/>
            <ac:spMk id="6" creationId="{F70EB9D9-1FA0-C74D-A33A-DC3C4735E91B}"/>
          </ac:spMkLst>
        </pc:spChg>
        <pc:spChg chg="mod">
          <ac:chgData name="Lisa Seftel" userId="d3ac6e16-1464-4600-837b-cefb91e4dbe4" providerId="ADAL" clId="{F19D3264-BA18-4AEC-A167-081D0EAC9AD4}" dt="2021-11-06T18:06:39.448" v="13588" actId="114"/>
          <ac:spMkLst>
            <pc:docMk/>
            <pc:sldMk cId="470887997" sldId="3390"/>
            <ac:spMk id="10" creationId="{7E495B9C-31BB-EF4F-89B9-C10B271AA5FC}"/>
          </ac:spMkLst>
        </pc:spChg>
      </pc:sldChg>
      <pc:sldChg chg="modSp">
        <pc:chgData name="Lisa Seftel" userId="d3ac6e16-1464-4600-837b-cefb91e4dbe4" providerId="ADAL" clId="{F19D3264-BA18-4AEC-A167-081D0EAC9AD4}" dt="2021-11-06T18:09:20.954" v="13620" actId="2"/>
        <pc:sldMkLst>
          <pc:docMk/>
          <pc:sldMk cId="2809147073" sldId="3391"/>
        </pc:sldMkLst>
        <pc:spChg chg="mod">
          <ac:chgData name="Lisa Seftel" userId="d3ac6e16-1464-4600-837b-cefb91e4dbe4" providerId="ADAL" clId="{F19D3264-BA18-4AEC-A167-081D0EAC9AD4}" dt="2021-11-06T18:09:20.954" v="13620" actId="2"/>
          <ac:spMkLst>
            <pc:docMk/>
            <pc:sldMk cId="2809147073" sldId="3391"/>
            <ac:spMk id="3" creationId="{78636F07-9AE1-402A-88A9-2F8E1BF36991}"/>
          </ac:spMkLst>
        </pc:spChg>
        <pc:spChg chg="mod">
          <ac:chgData name="Lisa Seftel" userId="d3ac6e16-1464-4600-837b-cefb91e4dbe4" providerId="ADAL" clId="{F19D3264-BA18-4AEC-A167-081D0EAC9AD4}" dt="2021-11-06T16:10:29.531" v="6212" actId="6549"/>
          <ac:spMkLst>
            <pc:docMk/>
            <pc:sldMk cId="2809147073" sldId="3391"/>
            <ac:spMk id="6" creationId="{30346A9A-34B6-407A-9CAE-BF9A87FB1E8C}"/>
          </ac:spMkLst>
        </pc:spChg>
      </pc:sldChg>
      <pc:sldChg chg="addSp delSp modSp">
        <pc:chgData name="Lisa Seftel" userId="d3ac6e16-1464-4600-837b-cefb91e4dbe4" providerId="ADAL" clId="{F19D3264-BA18-4AEC-A167-081D0EAC9AD4}" dt="2021-11-06T16:16:32.164" v="6256" actId="1076"/>
        <pc:sldMkLst>
          <pc:docMk/>
          <pc:sldMk cId="2799528997" sldId="3392"/>
        </pc:sldMkLst>
        <pc:spChg chg="add del mod">
          <ac:chgData name="Lisa Seftel" userId="d3ac6e16-1464-4600-837b-cefb91e4dbe4" providerId="ADAL" clId="{F19D3264-BA18-4AEC-A167-081D0EAC9AD4}" dt="2021-11-06T16:08:14.810" v="6158" actId="478"/>
          <ac:spMkLst>
            <pc:docMk/>
            <pc:sldMk cId="2799528997" sldId="3392"/>
            <ac:spMk id="3" creationId="{926DE4E2-CE50-4CE2-9BED-A193B45BB802}"/>
          </ac:spMkLst>
        </pc:spChg>
        <pc:spChg chg="del">
          <ac:chgData name="Lisa Seftel" userId="d3ac6e16-1464-4600-837b-cefb91e4dbe4" providerId="ADAL" clId="{F19D3264-BA18-4AEC-A167-081D0EAC9AD4}" dt="2021-11-06T16:08:12.814" v="6157" actId="478"/>
          <ac:spMkLst>
            <pc:docMk/>
            <pc:sldMk cId="2799528997" sldId="3392"/>
            <ac:spMk id="4" creationId="{828D02C5-69E2-444C-BADA-A5BE8179EB09}"/>
          </ac:spMkLst>
        </pc:spChg>
        <pc:spChg chg="mod">
          <ac:chgData name="Lisa Seftel" userId="d3ac6e16-1464-4600-837b-cefb91e4dbe4" providerId="ADAL" clId="{F19D3264-BA18-4AEC-A167-081D0EAC9AD4}" dt="2021-11-06T16:16:16.991" v="6253" actId="27636"/>
          <ac:spMkLst>
            <pc:docMk/>
            <pc:sldMk cId="2799528997" sldId="3392"/>
            <ac:spMk id="5" creationId="{5282ABFB-E87B-4CBF-A9CE-C85AF31067DE}"/>
          </ac:spMkLst>
        </pc:spChg>
        <pc:spChg chg="del">
          <ac:chgData name="Lisa Seftel" userId="d3ac6e16-1464-4600-837b-cefb91e4dbe4" providerId="ADAL" clId="{F19D3264-BA18-4AEC-A167-081D0EAC9AD4}" dt="2021-11-06T16:08:17.113" v="6159" actId="478"/>
          <ac:spMkLst>
            <pc:docMk/>
            <pc:sldMk cId="2799528997" sldId="3392"/>
            <ac:spMk id="6" creationId="{982E2780-3E83-4C62-8643-E390A7922B6B}"/>
          </ac:spMkLst>
        </pc:spChg>
        <pc:spChg chg="del mod">
          <ac:chgData name="Lisa Seftel" userId="d3ac6e16-1464-4600-837b-cefb91e4dbe4" providerId="ADAL" clId="{F19D3264-BA18-4AEC-A167-081D0EAC9AD4}" dt="2021-11-06T16:08:25.825" v="6162" actId="478"/>
          <ac:spMkLst>
            <pc:docMk/>
            <pc:sldMk cId="2799528997" sldId="3392"/>
            <ac:spMk id="7" creationId="{58E0193B-9132-46A2-90AF-E8069360234E}"/>
          </ac:spMkLst>
        </pc:spChg>
        <pc:spChg chg="mod">
          <ac:chgData name="Lisa Seftel" userId="d3ac6e16-1464-4600-837b-cefb91e4dbe4" providerId="ADAL" clId="{F19D3264-BA18-4AEC-A167-081D0EAC9AD4}" dt="2021-11-06T16:08:55.737" v="6174" actId="6549"/>
          <ac:spMkLst>
            <pc:docMk/>
            <pc:sldMk cId="2799528997" sldId="3392"/>
            <ac:spMk id="9" creationId="{ADBB762C-EDF6-064D-882F-9D001DBFCB23}"/>
          </ac:spMkLst>
        </pc:spChg>
        <pc:spChg chg="add del mod">
          <ac:chgData name="Lisa Seftel" userId="d3ac6e16-1464-4600-837b-cefb91e4dbe4" providerId="ADAL" clId="{F19D3264-BA18-4AEC-A167-081D0EAC9AD4}" dt="2021-11-06T16:08:19.443" v="6160" actId="478"/>
          <ac:spMkLst>
            <pc:docMk/>
            <pc:sldMk cId="2799528997" sldId="3392"/>
            <ac:spMk id="11" creationId="{D9D92731-DD78-4562-A0CC-EE372B74D86B}"/>
          </ac:spMkLst>
        </pc:spChg>
        <pc:spChg chg="add del mod">
          <ac:chgData name="Lisa Seftel" userId="d3ac6e16-1464-4600-837b-cefb91e4dbe4" providerId="ADAL" clId="{F19D3264-BA18-4AEC-A167-081D0EAC9AD4}" dt="2021-11-06T16:15:43.706" v="6244" actId="478"/>
          <ac:spMkLst>
            <pc:docMk/>
            <pc:sldMk cId="2799528997" sldId="3392"/>
            <ac:spMk id="12" creationId="{C2730C86-6528-47C5-9AAA-707E10C5D1C1}"/>
          </ac:spMkLst>
        </pc:spChg>
        <pc:picChg chg="add del">
          <ac:chgData name="Lisa Seftel" userId="d3ac6e16-1464-4600-837b-cefb91e4dbe4" providerId="ADAL" clId="{F19D3264-BA18-4AEC-A167-081D0EAC9AD4}" dt="2021-11-06T16:15:41.952" v="6243" actId="478"/>
          <ac:picMkLst>
            <pc:docMk/>
            <pc:sldMk cId="2799528997" sldId="3392"/>
            <ac:picMk id="8" creationId="{60D39CA1-70A0-F04D-90C9-AD8F6E63EA69}"/>
          </ac:picMkLst>
        </pc:picChg>
        <pc:picChg chg="add mod modCrop">
          <ac:chgData name="Lisa Seftel" userId="d3ac6e16-1464-4600-837b-cefb91e4dbe4" providerId="ADAL" clId="{F19D3264-BA18-4AEC-A167-081D0EAC9AD4}" dt="2021-11-06T16:16:32.164" v="6256" actId="1076"/>
          <ac:picMkLst>
            <pc:docMk/>
            <pc:sldMk cId="2799528997" sldId="3392"/>
            <ac:picMk id="3074" creationId="{A3A26A2C-93B8-4152-BD91-C6FFD2FDC0E3}"/>
          </ac:picMkLst>
        </pc:picChg>
      </pc:sldChg>
      <pc:sldChg chg="addSp delSp modSp">
        <pc:chgData name="Lisa Seftel" userId="d3ac6e16-1464-4600-837b-cefb91e4dbe4" providerId="ADAL" clId="{F19D3264-BA18-4AEC-A167-081D0EAC9AD4}" dt="2021-11-06T18:09:31.022" v="13625" actId="2"/>
        <pc:sldMkLst>
          <pc:docMk/>
          <pc:sldMk cId="2907571536" sldId="3393"/>
        </pc:sldMkLst>
        <pc:spChg chg="add del mod">
          <ac:chgData name="Lisa Seftel" userId="d3ac6e16-1464-4600-837b-cefb91e4dbe4" providerId="ADAL" clId="{F19D3264-BA18-4AEC-A167-081D0EAC9AD4}" dt="2021-11-06T16:26:10.237" v="7547" actId="478"/>
          <ac:spMkLst>
            <pc:docMk/>
            <pc:sldMk cId="2907571536" sldId="3393"/>
            <ac:spMk id="2" creationId="{481B43AA-3AFA-4B42-ABE2-750ABC8AE634}"/>
          </ac:spMkLst>
        </pc:spChg>
        <pc:spChg chg="del mod">
          <ac:chgData name="Lisa Seftel" userId="d3ac6e16-1464-4600-837b-cefb91e4dbe4" providerId="ADAL" clId="{F19D3264-BA18-4AEC-A167-081D0EAC9AD4}" dt="2021-11-06T16:25:58.187" v="7541" actId="478"/>
          <ac:spMkLst>
            <pc:docMk/>
            <pc:sldMk cId="2907571536" sldId="3393"/>
            <ac:spMk id="4" creationId="{828D02C5-69E2-444C-BADA-A5BE8179EB09}"/>
          </ac:spMkLst>
        </pc:spChg>
        <pc:spChg chg="add del mod">
          <ac:chgData name="Lisa Seftel" userId="d3ac6e16-1464-4600-837b-cefb91e4dbe4" providerId="ADAL" clId="{F19D3264-BA18-4AEC-A167-081D0EAC9AD4}" dt="2021-11-06T18:09:31.022" v="13625" actId="2"/>
          <ac:spMkLst>
            <pc:docMk/>
            <pc:sldMk cId="2907571536" sldId="3393"/>
            <ac:spMk id="5" creationId="{5282ABFB-E87B-4CBF-A9CE-C85AF31067DE}"/>
          </ac:spMkLst>
        </pc:spChg>
        <pc:spChg chg="del mod">
          <ac:chgData name="Lisa Seftel" userId="d3ac6e16-1464-4600-837b-cefb91e4dbe4" providerId="ADAL" clId="{F19D3264-BA18-4AEC-A167-081D0EAC9AD4}" dt="2021-11-06T16:17:43.790" v="6339" actId="478"/>
          <ac:spMkLst>
            <pc:docMk/>
            <pc:sldMk cId="2907571536" sldId="3393"/>
            <ac:spMk id="6" creationId="{982E2780-3E83-4C62-8643-E390A7922B6B}"/>
          </ac:spMkLst>
        </pc:spChg>
        <pc:spChg chg="del mod">
          <ac:chgData name="Lisa Seftel" userId="d3ac6e16-1464-4600-837b-cefb91e4dbe4" providerId="ADAL" clId="{F19D3264-BA18-4AEC-A167-081D0EAC9AD4}" dt="2021-11-06T16:25:49.927" v="7538" actId="478"/>
          <ac:spMkLst>
            <pc:docMk/>
            <pc:sldMk cId="2907571536" sldId="3393"/>
            <ac:spMk id="7" creationId="{58E0193B-9132-46A2-90AF-E8069360234E}"/>
          </ac:spMkLst>
        </pc:spChg>
        <pc:spChg chg="mod">
          <ac:chgData name="Lisa Seftel" userId="d3ac6e16-1464-4600-837b-cefb91e4dbe4" providerId="ADAL" clId="{F19D3264-BA18-4AEC-A167-081D0EAC9AD4}" dt="2021-11-06T16:16:50.472" v="6257" actId="6549"/>
          <ac:spMkLst>
            <pc:docMk/>
            <pc:sldMk cId="2907571536" sldId="3393"/>
            <ac:spMk id="9" creationId="{DF2D2A40-68AD-B24B-A7CF-01036D4EC982}"/>
          </ac:spMkLst>
        </pc:spChg>
        <pc:spChg chg="add del">
          <ac:chgData name="Lisa Seftel" userId="d3ac6e16-1464-4600-837b-cefb91e4dbe4" providerId="ADAL" clId="{F19D3264-BA18-4AEC-A167-081D0EAC9AD4}" dt="2021-11-04T10:31:16.941" v="1253" actId="478"/>
          <ac:spMkLst>
            <pc:docMk/>
            <pc:sldMk cId="2907571536" sldId="3393"/>
            <ac:spMk id="11" creationId="{50F43BE5-9DCC-4F38-B27D-3C9E199E4E46}"/>
          </ac:spMkLst>
        </pc:spChg>
        <pc:spChg chg="add del mod">
          <ac:chgData name="Lisa Seftel" userId="d3ac6e16-1464-4600-837b-cefb91e4dbe4" providerId="ADAL" clId="{F19D3264-BA18-4AEC-A167-081D0EAC9AD4}" dt="2021-11-06T16:17:17.788" v="6275" actId="478"/>
          <ac:spMkLst>
            <pc:docMk/>
            <pc:sldMk cId="2907571536" sldId="3393"/>
            <ac:spMk id="12" creationId="{19253F97-5B41-4790-AE4A-0041E52C9147}"/>
          </ac:spMkLst>
        </pc:spChg>
        <pc:spChg chg="add del mod">
          <ac:chgData name="Lisa Seftel" userId="d3ac6e16-1464-4600-837b-cefb91e4dbe4" providerId="ADAL" clId="{F19D3264-BA18-4AEC-A167-081D0EAC9AD4}" dt="2021-11-06T16:26:19.246" v="7548"/>
          <ac:spMkLst>
            <pc:docMk/>
            <pc:sldMk cId="2907571536" sldId="3393"/>
            <ac:spMk id="14" creationId="{5995B234-A63D-4769-A59E-D8561D572430}"/>
          </ac:spMkLst>
        </pc:spChg>
        <pc:spChg chg="add del mod">
          <ac:chgData name="Lisa Seftel" userId="d3ac6e16-1464-4600-837b-cefb91e4dbe4" providerId="ADAL" clId="{F19D3264-BA18-4AEC-A167-081D0EAC9AD4}" dt="2021-11-06T16:26:22.952" v="7550" actId="478"/>
          <ac:spMkLst>
            <pc:docMk/>
            <pc:sldMk cId="2907571536" sldId="3393"/>
            <ac:spMk id="15" creationId="{1E29084C-6441-49F5-90C0-55772219283B}"/>
          </ac:spMkLst>
        </pc:spChg>
        <pc:spChg chg="add del mod">
          <ac:chgData name="Lisa Seftel" userId="d3ac6e16-1464-4600-837b-cefb91e4dbe4" providerId="ADAL" clId="{F19D3264-BA18-4AEC-A167-081D0EAC9AD4}" dt="2021-11-06T16:29:12.824" v="7620"/>
          <ac:spMkLst>
            <pc:docMk/>
            <pc:sldMk cId="2907571536" sldId="3393"/>
            <ac:spMk id="16" creationId="{D738EFDA-EB81-4C3A-9111-9B6FCB6BD1BF}"/>
          </ac:spMkLst>
        </pc:spChg>
        <pc:picChg chg="del">
          <ac:chgData name="Lisa Seftel" userId="d3ac6e16-1464-4600-837b-cefb91e4dbe4" providerId="ADAL" clId="{F19D3264-BA18-4AEC-A167-081D0EAC9AD4}" dt="2021-11-04T09:29:19.692" v="451" actId="478"/>
          <ac:picMkLst>
            <pc:docMk/>
            <pc:sldMk cId="2907571536" sldId="3393"/>
            <ac:picMk id="10" creationId="{690C533A-95C6-4867-9C6D-185DE12892BC}"/>
          </ac:picMkLst>
        </pc:picChg>
        <pc:picChg chg="add mod">
          <ac:chgData name="Lisa Seftel" userId="d3ac6e16-1464-4600-837b-cefb91e4dbe4" providerId="ADAL" clId="{F19D3264-BA18-4AEC-A167-081D0EAC9AD4}" dt="2021-11-06T16:31:24.665" v="7644" actId="1582"/>
          <ac:picMkLst>
            <pc:docMk/>
            <pc:sldMk cId="2907571536" sldId="3393"/>
            <ac:picMk id="18" creationId="{07792FDD-DCCB-45B4-B5FF-AB0D4D8C00AD}"/>
          </ac:picMkLst>
        </pc:picChg>
        <pc:picChg chg="add del mod">
          <ac:chgData name="Lisa Seftel" userId="d3ac6e16-1464-4600-837b-cefb91e4dbe4" providerId="ADAL" clId="{F19D3264-BA18-4AEC-A167-081D0EAC9AD4}" dt="2021-11-06T16:29:14.253" v="7622"/>
          <ac:picMkLst>
            <pc:docMk/>
            <pc:sldMk cId="2907571536" sldId="3393"/>
            <ac:picMk id="4098" creationId="{7DF68D2D-51A7-41B4-A3F8-C6DAEB51DB2E}"/>
          </ac:picMkLst>
        </pc:picChg>
      </pc:sldChg>
      <pc:sldChg chg="addSp delSp modSp ord">
        <pc:chgData name="Lisa Seftel" userId="d3ac6e16-1464-4600-837b-cefb91e4dbe4" providerId="ADAL" clId="{F19D3264-BA18-4AEC-A167-081D0EAC9AD4}" dt="2021-11-06T16:25:28.374" v="7535" actId="27636"/>
        <pc:sldMkLst>
          <pc:docMk/>
          <pc:sldMk cId="1054515638" sldId="3394"/>
        </pc:sldMkLst>
        <pc:spChg chg="add del mod">
          <ac:chgData name="Lisa Seftel" userId="d3ac6e16-1464-4600-837b-cefb91e4dbe4" providerId="ADAL" clId="{F19D3264-BA18-4AEC-A167-081D0EAC9AD4}" dt="2021-11-06T16:18:51.551" v="6361" actId="478"/>
          <ac:spMkLst>
            <pc:docMk/>
            <pc:sldMk cId="1054515638" sldId="3394"/>
            <ac:spMk id="2" creationId="{2A986041-E14D-4066-AB9A-1A68306E5E4C}"/>
          </ac:spMkLst>
        </pc:spChg>
        <pc:spChg chg="mod">
          <ac:chgData name="Lisa Seftel" userId="d3ac6e16-1464-4600-837b-cefb91e4dbe4" providerId="ADAL" clId="{F19D3264-BA18-4AEC-A167-081D0EAC9AD4}" dt="2021-11-06T16:25:21.135" v="7533" actId="255"/>
          <ac:spMkLst>
            <pc:docMk/>
            <pc:sldMk cId="1054515638" sldId="3394"/>
            <ac:spMk id="3" creationId="{129A4B38-E3C4-403B-8183-00689ACABEAD}"/>
          </ac:spMkLst>
        </pc:spChg>
        <pc:spChg chg="mod">
          <ac:chgData name="Lisa Seftel" userId="d3ac6e16-1464-4600-837b-cefb91e4dbe4" providerId="ADAL" clId="{F19D3264-BA18-4AEC-A167-081D0EAC9AD4}" dt="2021-11-06T16:23:07.573" v="7271" actId="20577"/>
          <ac:spMkLst>
            <pc:docMk/>
            <pc:sldMk cId="1054515638" sldId="3394"/>
            <ac:spMk id="5" creationId="{DE319B5D-3088-8D46-B764-FA90AAA489E7}"/>
          </ac:spMkLst>
        </pc:spChg>
        <pc:spChg chg="add mod">
          <ac:chgData name="Lisa Seftel" userId="d3ac6e16-1464-4600-837b-cefb91e4dbe4" providerId="ADAL" clId="{F19D3264-BA18-4AEC-A167-081D0EAC9AD4}" dt="2021-11-06T16:19:18.074" v="6428" actId="20577"/>
          <ac:spMkLst>
            <pc:docMk/>
            <pc:sldMk cId="1054515638" sldId="3394"/>
            <ac:spMk id="6" creationId="{9259E9F7-C2CE-44B8-95B9-6BCD247B66C2}"/>
          </ac:spMkLst>
        </pc:spChg>
        <pc:spChg chg="add mod">
          <ac:chgData name="Lisa Seftel" userId="d3ac6e16-1464-4600-837b-cefb91e4dbe4" providerId="ADAL" clId="{F19D3264-BA18-4AEC-A167-081D0EAC9AD4}" dt="2021-11-06T16:21:49.386" v="7052" actId="20577"/>
          <ac:spMkLst>
            <pc:docMk/>
            <pc:sldMk cId="1054515638" sldId="3394"/>
            <ac:spMk id="7" creationId="{BD0690BD-F840-4673-86FB-786F27C92F91}"/>
          </ac:spMkLst>
        </pc:spChg>
        <pc:spChg chg="add mod">
          <ac:chgData name="Lisa Seftel" userId="d3ac6e16-1464-4600-837b-cefb91e4dbe4" providerId="ADAL" clId="{F19D3264-BA18-4AEC-A167-081D0EAC9AD4}" dt="2021-11-06T16:25:28.374" v="7535" actId="27636"/>
          <ac:spMkLst>
            <pc:docMk/>
            <pc:sldMk cId="1054515638" sldId="3394"/>
            <ac:spMk id="8" creationId="{4A04721E-70FE-4CD9-9CC3-0433DEBE91D2}"/>
          </ac:spMkLst>
        </pc:spChg>
      </pc:sldChg>
      <pc:sldChg chg="delSp modSp">
        <pc:chgData name="Lisa Seftel" userId="d3ac6e16-1464-4600-837b-cefb91e4dbe4" providerId="ADAL" clId="{F19D3264-BA18-4AEC-A167-081D0EAC9AD4}" dt="2021-11-06T17:51:43.077" v="12630" actId="478"/>
        <pc:sldMkLst>
          <pc:docMk/>
          <pc:sldMk cId="3607922696" sldId="3395"/>
        </pc:sldMkLst>
        <pc:spChg chg="mod">
          <ac:chgData name="Lisa Seftel" userId="d3ac6e16-1464-4600-837b-cefb91e4dbe4" providerId="ADAL" clId="{F19D3264-BA18-4AEC-A167-081D0EAC9AD4}" dt="2021-11-06T17:51:29.575" v="12627" actId="20577"/>
          <ac:spMkLst>
            <pc:docMk/>
            <pc:sldMk cId="3607922696" sldId="3395"/>
            <ac:spMk id="3" creationId="{576227AF-9060-4289-BA7C-996C8EE2EE80}"/>
          </ac:spMkLst>
        </pc:spChg>
        <pc:spChg chg="mod">
          <ac:chgData name="Lisa Seftel" userId="d3ac6e16-1464-4600-837b-cefb91e4dbe4" providerId="ADAL" clId="{F19D3264-BA18-4AEC-A167-081D0EAC9AD4}" dt="2021-11-06T17:44:28.706" v="12020" actId="20577"/>
          <ac:spMkLst>
            <pc:docMk/>
            <pc:sldMk cId="3607922696" sldId="3395"/>
            <ac:spMk id="6" creationId="{6DCA5A2B-4818-864D-9F00-E73DAAE75062}"/>
          </ac:spMkLst>
        </pc:spChg>
        <pc:spChg chg="del mod">
          <ac:chgData name="Lisa Seftel" userId="d3ac6e16-1464-4600-837b-cefb91e4dbe4" providerId="ADAL" clId="{F19D3264-BA18-4AEC-A167-081D0EAC9AD4}" dt="2021-11-06T17:51:43.077" v="12630" actId="478"/>
          <ac:spMkLst>
            <pc:docMk/>
            <pc:sldMk cId="3607922696" sldId="3395"/>
            <ac:spMk id="9" creationId="{C7F52446-DB3F-E846-8AC4-4B52F305E8F1}"/>
          </ac:spMkLst>
        </pc:spChg>
        <pc:spChg chg="del mod">
          <ac:chgData name="Lisa Seftel" userId="d3ac6e16-1464-4600-837b-cefb91e4dbe4" providerId="ADAL" clId="{F19D3264-BA18-4AEC-A167-081D0EAC9AD4}" dt="2021-11-06T15:41:30.451" v="3003"/>
          <ac:spMkLst>
            <pc:docMk/>
            <pc:sldMk cId="3607922696" sldId="3395"/>
            <ac:spMk id="10" creationId="{F41050FC-5C66-A044-99F4-21FE9B0606B6}"/>
          </ac:spMkLst>
        </pc:spChg>
      </pc:sldChg>
      <pc:sldChg chg="addSp delSp modSp ord">
        <pc:chgData name="Lisa Seftel" userId="d3ac6e16-1464-4600-837b-cefb91e4dbe4" providerId="ADAL" clId="{F19D3264-BA18-4AEC-A167-081D0EAC9AD4}" dt="2021-11-06T15:50:00.609" v="3124" actId="1076"/>
        <pc:sldMkLst>
          <pc:docMk/>
          <pc:sldMk cId="594640065" sldId="3397"/>
        </pc:sldMkLst>
        <pc:spChg chg="mod">
          <ac:chgData name="Lisa Seftel" userId="d3ac6e16-1464-4600-837b-cefb91e4dbe4" providerId="ADAL" clId="{F19D3264-BA18-4AEC-A167-081D0EAC9AD4}" dt="2021-11-06T15:49:56.110" v="3123" actId="1076"/>
          <ac:spMkLst>
            <pc:docMk/>
            <pc:sldMk cId="594640065" sldId="3397"/>
            <ac:spMk id="2" creationId="{48CC85B8-E6B4-FA42-A06E-42DC1D33539A}"/>
          </ac:spMkLst>
        </pc:spChg>
        <pc:spChg chg="mod">
          <ac:chgData name="Lisa Seftel" userId="d3ac6e16-1464-4600-837b-cefb91e4dbe4" providerId="ADAL" clId="{F19D3264-BA18-4AEC-A167-081D0EAC9AD4}" dt="2021-11-06T15:50:00.609" v="3124" actId="1076"/>
          <ac:spMkLst>
            <pc:docMk/>
            <pc:sldMk cId="594640065" sldId="3397"/>
            <ac:spMk id="10" creationId="{B796116F-97D9-E340-9E9D-9454F637A16B}"/>
          </ac:spMkLst>
        </pc:spChg>
        <pc:picChg chg="del">
          <ac:chgData name="Lisa Seftel" userId="d3ac6e16-1464-4600-837b-cefb91e4dbe4" providerId="ADAL" clId="{F19D3264-BA18-4AEC-A167-081D0EAC9AD4}" dt="2021-11-04T09:02:51.503" v="438" actId="478"/>
          <ac:picMkLst>
            <pc:docMk/>
            <pc:sldMk cId="594640065" sldId="3397"/>
            <ac:picMk id="9" creationId="{B967D5A7-7959-B74E-9737-4AFA315F2159}"/>
          </ac:picMkLst>
        </pc:picChg>
        <pc:picChg chg="add del mod">
          <ac:chgData name="Lisa Seftel" userId="d3ac6e16-1464-4600-837b-cefb91e4dbe4" providerId="ADAL" clId="{F19D3264-BA18-4AEC-A167-081D0EAC9AD4}" dt="2021-11-06T15:45:29.492" v="3119" actId="478"/>
          <ac:picMkLst>
            <pc:docMk/>
            <pc:sldMk cId="594640065" sldId="3397"/>
            <ac:picMk id="12" creationId="{58CA5521-8D53-474E-8BE9-118E7379786B}"/>
          </ac:picMkLst>
        </pc:picChg>
        <pc:picChg chg="add mod modCrop">
          <ac:chgData name="Lisa Seftel" userId="d3ac6e16-1464-4600-837b-cefb91e4dbe4" providerId="ADAL" clId="{F19D3264-BA18-4AEC-A167-081D0EAC9AD4}" dt="2021-11-06T15:49:49.896" v="3122" actId="1076"/>
          <ac:picMkLst>
            <pc:docMk/>
            <pc:sldMk cId="594640065" sldId="3397"/>
            <ac:picMk id="14" creationId="{2E2D7C66-6813-4DF1-A93B-85438F223427}"/>
          </ac:picMkLst>
        </pc:picChg>
      </pc:sldChg>
      <pc:sldChg chg="del">
        <pc:chgData name="Lisa Seftel" userId="d3ac6e16-1464-4600-837b-cefb91e4dbe4" providerId="ADAL" clId="{F19D3264-BA18-4AEC-A167-081D0EAC9AD4}" dt="2021-11-06T15:39:40.810" v="2968" actId="2696"/>
        <pc:sldMkLst>
          <pc:docMk/>
          <pc:sldMk cId="2016755863" sldId="3398"/>
        </pc:sldMkLst>
      </pc:sldChg>
      <pc:sldChg chg="del">
        <pc:chgData name="Lisa Seftel" userId="d3ac6e16-1464-4600-837b-cefb91e4dbe4" providerId="ADAL" clId="{F19D3264-BA18-4AEC-A167-081D0EAC9AD4}" dt="2021-11-06T15:40:17.567" v="2992" actId="2696"/>
        <pc:sldMkLst>
          <pc:docMk/>
          <pc:sldMk cId="3008107720" sldId="3399"/>
        </pc:sldMkLst>
      </pc:sldChg>
      <pc:sldChg chg="del">
        <pc:chgData name="Lisa Seftel" userId="d3ac6e16-1464-4600-837b-cefb91e4dbe4" providerId="ADAL" clId="{F19D3264-BA18-4AEC-A167-081D0EAC9AD4}" dt="2021-11-06T15:40:28.239" v="2993" actId="2696"/>
        <pc:sldMkLst>
          <pc:docMk/>
          <pc:sldMk cId="4045579279" sldId="3400"/>
        </pc:sldMkLst>
      </pc:sldChg>
      <pc:sldChg chg="del">
        <pc:chgData name="Lisa Seftel" userId="d3ac6e16-1464-4600-837b-cefb91e4dbe4" providerId="ADAL" clId="{F19D3264-BA18-4AEC-A167-081D0EAC9AD4}" dt="2021-11-06T15:40:54.790" v="2996" actId="2696"/>
        <pc:sldMkLst>
          <pc:docMk/>
          <pc:sldMk cId="2431256895" sldId="3401"/>
        </pc:sldMkLst>
      </pc:sldChg>
      <pc:sldChg chg="addSp delSp modSp add del">
        <pc:chgData name="Lisa Seftel" userId="d3ac6e16-1464-4600-837b-cefb91e4dbe4" providerId="ADAL" clId="{F19D3264-BA18-4AEC-A167-081D0EAC9AD4}" dt="2021-11-06T15:41:40.651" v="3005" actId="2696"/>
        <pc:sldMkLst>
          <pc:docMk/>
          <pc:sldMk cId="229462707" sldId="3403"/>
        </pc:sldMkLst>
        <pc:spChg chg="add del mod">
          <ac:chgData name="Lisa Seftel" userId="d3ac6e16-1464-4600-837b-cefb91e4dbe4" providerId="ADAL" clId="{F19D3264-BA18-4AEC-A167-081D0EAC9AD4}" dt="2021-11-04T09:54:37.582" v="458" actId="478"/>
          <ac:spMkLst>
            <pc:docMk/>
            <pc:sldMk cId="229462707" sldId="3403"/>
            <ac:spMk id="3" creationId="{F712F097-845C-449B-93C2-1C148F027B57}"/>
          </ac:spMkLst>
        </pc:spChg>
        <pc:spChg chg="del">
          <ac:chgData name="Lisa Seftel" userId="d3ac6e16-1464-4600-837b-cefb91e4dbe4" providerId="ADAL" clId="{F19D3264-BA18-4AEC-A167-081D0EAC9AD4}" dt="2021-11-04T09:54:32.616" v="457" actId="478"/>
          <ac:spMkLst>
            <pc:docMk/>
            <pc:sldMk cId="229462707" sldId="3403"/>
            <ac:spMk id="4" creationId="{828D02C5-69E2-444C-BADA-A5BE8179EB09}"/>
          </ac:spMkLst>
        </pc:spChg>
        <pc:spChg chg="mod">
          <ac:chgData name="Lisa Seftel" userId="d3ac6e16-1464-4600-837b-cefb91e4dbe4" providerId="ADAL" clId="{F19D3264-BA18-4AEC-A167-081D0EAC9AD4}" dt="2021-11-04T09:55:07.273" v="468"/>
          <ac:spMkLst>
            <pc:docMk/>
            <pc:sldMk cId="229462707" sldId="3403"/>
            <ac:spMk id="5" creationId="{5282ABFB-E87B-4CBF-A9CE-C85AF31067DE}"/>
          </ac:spMkLst>
        </pc:spChg>
        <pc:spChg chg="del">
          <ac:chgData name="Lisa Seftel" userId="d3ac6e16-1464-4600-837b-cefb91e4dbe4" providerId="ADAL" clId="{F19D3264-BA18-4AEC-A167-081D0EAC9AD4}" dt="2021-11-04T09:54:56.584" v="464" actId="478"/>
          <ac:spMkLst>
            <pc:docMk/>
            <pc:sldMk cId="229462707" sldId="3403"/>
            <ac:spMk id="6" creationId="{982E2780-3E83-4C62-8643-E390A7922B6B}"/>
          </ac:spMkLst>
        </pc:spChg>
        <pc:spChg chg="del">
          <ac:chgData name="Lisa Seftel" userId="d3ac6e16-1464-4600-837b-cefb91e4dbe4" providerId="ADAL" clId="{F19D3264-BA18-4AEC-A167-081D0EAC9AD4}" dt="2021-11-04T09:54:59.528" v="465" actId="478"/>
          <ac:spMkLst>
            <pc:docMk/>
            <pc:sldMk cId="229462707" sldId="3403"/>
            <ac:spMk id="7" creationId="{58E0193B-9132-46A2-90AF-E8069360234E}"/>
          </ac:spMkLst>
        </pc:spChg>
        <pc:spChg chg="mod">
          <ac:chgData name="Lisa Seftel" userId="d3ac6e16-1464-4600-837b-cefb91e4dbe4" providerId="ADAL" clId="{F19D3264-BA18-4AEC-A167-081D0EAC9AD4}" dt="2021-11-04T09:55:24.327" v="493" actId="20577"/>
          <ac:spMkLst>
            <pc:docMk/>
            <pc:sldMk cId="229462707" sldId="3403"/>
            <ac:spMk id="9" creationId="{DF2D2A40-68AD-B24B-A7CF-01036D4EC982}"/>
          </ac:spMkLst>
        </pc:spChg>
        <pc:spChg chg="add del mod">
          <ac:chgData name="Lisa Seftel" userId="d3ac6e16-1464-4600-837b-cefb91e4dbe4" providerId="ADAL" clId="{F19D3264-BA18-4AEC-A167-081D0EAC9AD4}" dt="2021-11-04T09:55:16.277" v="469" actId="478"/>
          <ac:spMkLst>
            <pc:docMk/>
            <pc:sldMk cId="229462707" sldId="3403"/>
            <ac:spMk id="10" creationId="{699E663F-EE21-45C1-9F5B-F9067E0ABB0A}"/>
          </ac:spMkLst>
        </pc:spChg>
        <pc:picChg chg="add del">
          <ac:chgData name="Lisa Seftel" userId="d3ac6e16-1464-4600-837b-cefb91e4dbe4" providerId="ADAL" clId="{F19D3264-BA18-4AEC-A167-081D0EAC9AD4}" dt="2021-11-04T09:54:50.160" v="462" actId="478"/>
          <ac:picMkLst>
            <pc:docMk/>
            <pc:sldMk cId="229462707" sldId="3403"/>
            <ac:picMk id="8" creationId="{D3C374FD-6F84-F04F-A025-B8AA45758BF6}"/>
          </ac:picMkLst>
        </pc:picChg>
      </pc:sldChg>
      <pc:sldChg chg="add del">
        <pc:chgData name="Lisa Seftel" userId="d3ac6e16-1464-4600-837b-cefb91e4dbe4" providerId="ADAL" clId="{F19D3264-BA18-4AEC-A167-081D0EAC9AD4}" dt="2021-11-06T15:50:34.199" v="3125" actId="2696"/>
        <pc:sldMkLst>
          <pc:docMk/>
          <pc:sldMk cId="1353333857" sldId="3403"/>
        </pc:sldMkLst>
      </pc:sldChg>
      <pc:sldChg chg="add del">
        <pc:chgData name="Lisa Seftel" userId="d3ac6e16-1464-4600-837b-cefb91e4dbe4" providerId="ADAL" clId="{F19D3264-BA18-4AEC-A167-081D0EAC9AD4}" dt="2021-11-06T15:56:09.726" v="4018" actId="2696"/>
        <pc:sldMkLst>
          <pc:docMk/>
          <pc:sldMk cId="1731230679" sldId="3404"/>
        </pc:sldMkLst>
      </pc:sldChg>
      <pc:sldChg chg="add del ord">
        <pc:chgData name="Lisa Seftel" userId="d3ac6e16-1464-4600-837b-cefb91e4dbe4" providerId="ADAL" clId="{F19D3264-BA18-4AEC-A167-081D0EAC9AD4}" dt="2021-11-06T16:36:58.571" v="8125" actId="2696"/>
        <pc:sldMkLst>
          <pc:docMk/>
          <pc:sldMk cId="1937307955" sldId="3404"/>
        </pc:sldMkLst>
      </pc:sldChg>
      <pc:sldChg chg="modSp add del">
        <pc:chgData name="Lisa Seftel" userId="d3ac6e16-1464-4600-837b-cefb91e4dbe4" providerId="ADAL" clId="{F19D3264-BA18-4AEC-A167-081D0EAC9AD4}" dt="2021-11-06T15:41:40.664" v="3006" actId="2696"/>
        <pc:sldMkLst>
          <pc:docMk/>
          <pc:sldMk cId="1987005920" sldId="3404"/>
        </pc:sldMkLst>
        <pc:spChg chg="mod">
          <ac:chgData name="Lisa Seftel" userId="d3ac6e16-1464-4600-837b-cefb91e4dbe4" providerId="ADAL" clId="{F19D3264-BA18-4AEC-A167-081D0EAC9AD4}" dt="2021-11-06T15:41:13.167" v="2998" actId="27636"/>
          <ac:spMkLst>
            <pc:docMk/>
            <pc:sldMk cId="1987005920" sldId="3404"/>
            <ac:spMk id="3" creationId="{7094737C-D7BF-4954-B3DD-7338F4A70358}"/>
          </ac:spMkLst>
        </pc:spChg>
      </pc:sldChg>
      <pc:sldChg chg="addSp modSp add">
        <pc:chgData name="Lisa Seftel" userId="d3ac6e16-1464-4600-837b-cefb91e4dbe4" providerId="ADAL" clId="{F19D3264-BA18-4AEC-A167-081D0EAC9AD4}" dt="2021-11-06T17:44:17.989" v="11988" actId="20577"/>
        <pc:sldMkLst>
          <pc:docMk/>
          <pc:sldMk cId="2321049455" sldId="3404"/>
        </pc:sldMkLst>
        <pc:spChg chg="add mod">
          <ac:chgData name="Lisa Seftel" userId="d3ac6e16-1464-4600-837b-cefb91e4dbe4" providerId="ADAL" clId="{F19D3264-BA18-4AEC-A167-081D0EAC9AD4}" dt="2021-11-06T17:44:17.989" v="11988" actId="20577"/>
          <ac:spMkLst>
            <pc:docMk/>
            <pc:sldMk cId="2321049455" sldId="3404"/>
            <ac:spMk id="2" creationId="{F5646CEA-EA66-4355-88F2-D9C29D8D26AA}"/>
          </ac:spMkLst>
        </pc:spChg>
        <pc:spChg chg="mod">
          <ac:chgData name="Lisa Seftel" userId="d3ac6e16-1464-4600-837b-cefb91e4dbe4" providerId="ADAL" clId="{F19D3264-BA18-4AEC-A167-081D0EAC9AD4}" dt="2021-11-06T17:44:11.092" v="11969" actId="20577"/>
          <ac:spMkLst>
            <pc:docMk/>
            <pc:sldMk cId="2321049455" sldId="3404"/>
            <ac:spMk id="7" creationId="{FBDD4220-F864-964D-A9BA-0C5E977B3B17}"/>
          </ac:spMkLst>
        </pc:spChg>
      </pc:sldChg>
      <pc:sldChg chg="addSp delSp modSp add">
        <pc:chgData name="Lisa Seftel" userId="d3ac6e16-1464-4600-837b-cefb91e4dbe4" providerId="ADAL" clId="{F19D3264-BA18-4AEC-A167-081D0EAC9AD4}" dt="2021-11-04T10:10:05.320" v="558" actId="255"/>
        <pc:sldMkLst>
          <pc:docMk/>
          <pc:sldMk cId="2054362216" sldId="3405"/>
        </pc:sldMkLst>
        <pc:spChg chg="del">
          <ac:chgData name="Lisa Seftel" userId="d3ac6e16-1464-4600-837b-cefb91e4dbe4" providerId="ADAL" clId="{F19D3264-BA18-4AEC-A167-081D0EAC9AD4}" dt="2021-11-04T10:09:07.365" v="538" actId="478"/>
          <ac:spMkLst>
            <pc:docMk/>
            <pc:sldMk cId="2054362216" sldId="3405"/>
            <ac:spMk id="3" creationId="{166124CA-ADB2-44E7-8B06-96E740CD8EB7}"/>
          </ac:spMkLst>
        </pc:spChg>
        <pc:spChg chg="add del mod">
          <ac:chgData name="Lisa Seftel" userId="d3ac6e16-1464-4600-837b-cefb91e4dbe4" providerId="ADAL" clId="{F19D3264-BA18-4AEC-A167-081D0EAC9AD4}" dt="2021-11-04T10:09:34.917" v="539"/>
          <ac:spMkLst>
            <pc:docMk/>
            <pc:sldMk cId="2054362216" sldId="3405"/>
            <ac:spMk id="5" creationId="{D8666B0B-9A77-401F-A095-3BF8337174B6}"/>
          </ac:spMkLst>
        </pc:spChg>
        <pc:spChg chg="mod">
          <ac:chgData name="Lisa Seftel" userId="d3ac6e16-1464-4600-837b-cefb91e4dbe4" providerId="ADAL" clId="{F19D3264-BA18-4AEC-A167-081D0EAC9AD4}" dt="2021-11-04T10:09:52.824" v="557" actId="20577"/>
          <ac:spMkLst>
            <pc:docMk/>
            <pc:sldMk cId="2054362216" sldId="3405"/>
            <ac:spMk id="7" creationId="{116A669F-3761-F141-B553-DB4B2418623D}"/>
          </ac:spMkLst>
        </pc:spChg>
        <pc:spChg chg="add mod">
          <ac:chgData name="Lisa Seftel" userId="d3ac6e16-1464-4600-837b-cefb91e4dbe4" providerId="ADAL" clId="{F19D3264-BA18-4AEC-A167-081D0EAC9AD4}" dt="2021-11-04T10:09:40.593" v="541" actId="14100"/>
          <ac:spMkLst>
            <pc:docMk/>
            <pc:sldMk cId="2054362216" sldId="3405"/>
            <ac:spMk id="9" creationId="{AFB5AD47-35DD-4605-8965-AA5F60441911}"/>
          </ac:spMkLst>
        </pc:spChg>
        <pc:spChg chg="del">
          <ac:chgData name="Lisa Seftel" userId="d3ac6e16-1464-4600-837b-cefb91e4dbe4" providerId="ADAL" clId="{F19D3264-BA18-4AEC-A167-081D0EAC9AD4}" dt="2021-11-04T10:09:04.978" v="537" actId="478"/>
          <ac:spMkLst>
            <pc:docMk/>
            <pc:sldMk cId="2054362216" sldId="3405"/>
            <ac:spMk id="11" creationId="{F8543291-25A9-6140-9E7A-2AC06782E31C}"/>
          </ac:spMkLst>
        </pc:spChg>
        <pc:graphicFrameChg chg="add mod modGraphic">
          <ac:chgData name="Lisa Seftel" userId="d3ac6e16-1464-4600-837b-cefb91e4dbe4" providerId="ADAL" clId="{F19D3264-BA18-4AEC-A167-081D0EAC9AD4}" dt="2021-11-04T10:10:05.320" v="558" actId="255"/>
          <ac:graphicFrameMkLst>
            <pc:docMk/>
            <pc:sldMk cId="2054362216" sldId="3405"/>
            <ac:graphicFrameMk id="8" creationId="{58DAD534-B06A-45E3-831E-BE8B398D2C6F}"/>
          </ac:graphicFrameMkLst>
        </pc:graphicFrameChg>
      </pc:sldChg>
      <pc:sldChg chg="addSp delSp modSp add ord">
        <pc:chgData name="Lisa Seftel" userId="d3ac6e16-1464-4600-837b-cefb91e4dbe4" providerId="ADAL" clId="{F19D3264-BA18-4AEC-A167-081D0EAC9AD4}" dt="2021-11-06T18:05:18.918" v="13438" actId="255"/>
        <pc:sldMkLst>
          <pc:docMk/>
          <pc:sldMk cId="388165574" sldId="3406"/>
        </pc:sldMkLst>
        <pc:spChg chg="add del mod">
          <ac:chgData name="Lisa Seftel" userId="d3ac6e16-1464-4600-837b-cefb91e4dbe4" providerId="ADAL" clId="{F19D3264-BA18-4AEC-A167-081D0EAC9AD4}" dt="2021-11-04T10:18:41.981" v="623" actId="478"/>
          <ac:spMkLst>
            <pc:docMk/>
            <pc:sldMk cId="388165574" sldId="3406"/>
            <ac:spMk id="2" creationId="{DF29A5ED-8546-4DDD-BDC4-9769DEDE2A5C}"/>
          </ac:spMkLst>
        </pc:spChg>
        <pc:spChg chg="del mod">
          <ac:chgData name="Lisa Seftel" userId="d3ac6e16-1464-4600-837b-cefb91e4dbe4" providerId="ADAL" clId="{F19D3264-BA18-4AEC-A167-081D0EAC9AD4}" dt="2021-11-04T10:18:33.216" v="621" actId="478"/>
          <ac:spMkLst>
            <pc:docMk/>
            <pc:sldMk cId="388165574" sldId="3406"/>
            <ac:spMk id="3" creationId="{7094737C-D7BF-4954-B3DD-7338F4A70358}"/>
          </ac:spMkLst>
        </pc:spChg>
        <pc:spChg chg="mod">
          <ac:chgData name="Lisa Seftel" userId="d3ac6e16-1464-4600-837b-cefb91e4dbe4" providerId="ADAL" clId="{F19D3264-BA18-4AEC-A167-081D0EAC9AD4}" dt="2021-11-04T10:18:01.335" v="606" actId="20577"/>
          <ac:spMkLst>
            <pc:docMk/>
            <pc:sldMk cId="388165574" sldId="3406"/>
            <ac:spMk id="7" creationId="{FBDD4220-F864-964D-A9BA-0C5E977B3B17}"/>
          </ac:spMkLst>
        </pc:spChg>
        <pc:spChg chg="add del mod">
          <ac:chgData name="Lisa Seftel" userId="d3ac6e16-1464-4600-837b-cefb91e4dbe4" providerId="ADAL" clId="{F19D3264-BA18-4AEC-A167-081D0EAC9AD4}" dt="2021-11-04T10:18:39.896" v="622" actId="478"/>
          <ac:spMkLst>
            <pc:docMk/>
            <pc:sldMk cId="388165574" sldId="3406"/>
            <ac:spMk id="8" creationId="{56631F3E-94BC-433A-A844-FAF7399F4F2D}"/>
          </ac:spMkLst>
        </pc:spChg>
        <pc:spChg chg="add del mod">
          <ac:chgData name="Lisa Seftel" userId="d3ac6e16-1464-4600-837b-cefb91e4dbe4" providerId="ADAL" clId="{F19D3264-BA18-4AEC-A167-081D0EAC9AD4}" dt="2021-11-04T10:19:02.987" v="625" actId="478"/>
          <ac:spMkLst>
            <pc:docMk/>
            <pc:sldMk cId="388165574" sldId="3406"/>
            <ac:spMk id="9" creationId="{61645C29-7991-4EC1-80C6-166712F87F2B}"/>
          </ac:spMkLst>
        </pc:spChg>
        <pc:spChg chg="add mod">
          <ac:chgData name="Lisa Seftel" userId="d3ac6e16-1464-4600-837b-cefb91e4dbe4" providerId="ADAL" clId="{F19D3264-BA18-4AEC-A167-081D0EAC9AD4}" dt="2021-11-06T18:05:06.083" v="13436" actId="1076"/>
          <ac:spMkLst>
            <pc:docMk/>
            <pc:sldMk cId="388165574" sldId="3406"/>
            <ac:spMk id="10" creationId="{BADCE171-87CC-4CBA-A362-A6AF4B8EFCFF}"/>
          </ac:spMkLst>
        </pc:spChg>
        <pc:spChg chg="add mod">
          <ac:chgData name="Lisa Seftel" userId="d3ac6e16-1464-4600-837b-cefb91e4dbe4" providerId="ADAL" clId="{F19D3264-BA18-4AEC-A167-081D0EAC9AD4}" dt="2021-11-06T18:05:09.708" v="13437" actId="1076"/>
          <ac:spMkLst>
            <pc:docMk/>
            <pc:sldMk cId="388165574" sldId="3406"/>
            <ac:spMk id="11" creationId="{D0C3A669-B55F-4B33-AEDD-0D87225FA16C}"/>
          </ac:spMkLst>
        </pc:spChg>
        <pc:spChg chg="add mod">
          <ac:chgData name="Lisa Seftel" userId="d3ac6e16-1464-4600-837b-cefb91e4dbe4" providerId="ADAL" clId="{F19D3264-BA18-4AEC-A167-081D0EAC9AD4}" dt="2021-11-04T10:27:51.835" v="1220"/>
          <ac:spMkLst>
            <pc:docMk/>
            <pc:sldMk cId="388165574" sldId="3406"/>
            <ac:spMk id="12" creationId="{7CC0E1F0-360F-432D-AA9E-7E00EDDB5BC4}"/>
          </ac:spMkLst>
        </pc:spChg>
        <pc:spChg chg="add mod">
          <ac:chgData name="Lisa Seftel" userId="d3ac6e16-1464-4600-837b-cefb91e4dbe4" providerId="ADAL" clId="{F19D3264-BA18-4AEC-A167-081D0EAC9AD4}" dt="2021-11-06T18:05:18.918" v="13438" actId="255"/>
          <ac:spMkLst>
            <pc:docMk/>
            <pc:sldMk cId="388165574" sldId="3406"/>
            <ac:spMk id="13" creationId="{050B13E7-0BE0-4569-9708-0C593BCE0CB0}"/>
          </ac:spMkLst>
        </pc:spChg>
      </pc:sldChg>
      <pc:sldChg chg="delSp modSp add">
        <pc:chgData name="Lisa Seftel" userId="d3ac6e16-1464-4600-837b-cefb91e4dbe4" providerId="ADAL" clId="{F19D3264-BA18-4AEC-A167-081D0EAC9AD4}" dt="2021-11-06T18:05:25.794" v="13439" actId="20577"/>
        <pc:sldMkLst>
          <pc:docMk/>
          <pc:sldMk cId="321519392" sldId="3407"/>
        </pc:sldMkLst>
        <pc:spChg chg="del">
          <ac:chgData name="Lisa Seftel" userId="d3ac6e16-1464-4600-837b-cefb91e4dbe4" providerId="ADAL" clId="{F19D3264-BA18-4AEC-A167-081D0EAC9AD4}" dt="2021-11-06T15:51:19.893" v="3128" actId="478"/>
          <ac:spMkLst>
            <pc:docMk/>
            <pc:sldMk cId="321519392" sldId="3407"/>
            <ac:spMk id="2" creationId="{1908E826-DEA9-4A0D-A894-E3CC2DF34072}"/>
          </ac:spMkLst>
        </pc:spChg>
        <pc:spChg chg="mod">
          <ac:chgData name="Lisa Seftel" userId="d3ac6e16-1464-4600-837b-cefb91e4dbe4" providerId="ADAL" clId="{F19D3264-BA18-4AEC-A167-081D0EAC9AD4}" dt="2021-11-06T18:05:25.794" v="13439" actId="20577"/>
          <ac:spMkLst>
            <pc:docMk/>
            <pc:sldMk cId="321519392" sldId="3407"/>
            <ac:spMk id="3" creationId="{7094737C-D7BF-4954-B3DD-7338F4A70358}"/>
          </ac:spMkLst>
        </pc:spChg>
        <pc:spChg chg="mod">
          <ac:chgData name="Lisa Seftel" userId="d3ac6e16-1464-4600-837b-cefb91e4dbe4" providerId="ADAL" clId="{F19D3264-BA18-4AEC-A167-081D0EAC9AD4}" dt="2021-11-06T15:52:27.209" v="3307" actId="20577"/>
          <ac:spMkLst>
            <pc:docMk/>
            <pc:sldMk cId="321519392" sldId="3407"/>
            <ac:spMk id="7" creationId="{FBDD4220-F864-964D-A9BA-0C5E977B3B17}"/>
          </ac:spMkLst>
        </pc:spChg>
      </pc:sldChg>
      <pc:sldChg chg="addSp modSp add del">
        <pc:chgData name="Lisa Seftel" userId="d3ac6e16-1464-4600-837b-cefb91e4dbe4" providerId="ADAL" clId="{F19D3264-BA18-4AEC-A167-081D0EAC9AD4}" dt="2021-11-06T15:42:02.533" v="3008" actId="2696"/>
        <pc:sldMkLst>
          <pc:docMk/>
          <pc:sldMk cId="2656368904" sldId="3407"/>
        </pc:sldMkLst>
        <pc:spChg chg="add mod">
          <ac:chgData name="Lisa Seftel" userId="d3ac6e16-1464-4600-837b-cefb91e4dbe4" providerId="ADAL" clId="{F19D3264-BA18-4AEC-A167-081D0EAC9AD4}" dt="2021-11-06T15:24:50.074" v="2125" actId="20577"/>
          <ac:spMkLst>
            <pc:docMk/>
            <pc:sldMk cId="2656368904" sldId="3407"/>
            <ac:spMk id="2" creationId="{1908E826-DEA9-4A0D-A894-E3CC2DF34072}"/>
          </ac:spMkLst>
        </pc:spChg>
        <pc:spChg chg="mod">
          <ac:chgData name="Lisa Seftel" userId="d3ac6e16-1464-4600-837b-cefb91e4dbe4" providerId="ADAL" clId="{F19D3264-BA18-4AEC-A167-081D0EAC9AD4}" dt="2021-11-06T15:23:52.716" v="1872" actId="27636"/>
          <ac:spMkLst>
            <pc:docMk/>
            <pc:sldMk cId="2656368904" sldId="3407"/>
            <ac:spMk id="3" creationId="{7094737C-D7BF-4954-B3DD-7338F4A70358}"/>
          </ac:spMkLst>
        </pc:spChg>
        <pc:spChg chg="mod">
          <ac:chgData name="Lisa Seftel" userId="d3ac6e16-1464-4600-837b-cefb91e4dbe4" providerId="ADAL" clId="{F19D3264-BA18-4AEC-A167-081D0EAC9AD4}" dt="2021-11-06T15:23:49.828" v="1870" actId="20577"/>
          <ac:spMkLst>
            <pc:docMk/>
            <pc:sldMk cId="2656368904" sldId="3407"/>
            <ac:spMk id="7" creationId="{FBDD4220-F864-964D-A9BA-0C5E977B3B17}"/>
          </ac:spMkLst>
        </pc:spChg>
      </pc:sldChg>
      <pc:sldChg chg="addSp modSp add">
        <pc:chgData name="Lisa Seftel" userId="d3ac6e16-1464-4600-837b-cefb91e4dbe4" providerId="ADAL" clId="{F19D3264-BA18-4AEC-A167-081D0EAC9AD4}" dt="2021-11-06T18:07:51.324" v="13609" actId="20577"/>
        <pc:sldMkLst>
          <pc:docMk/>
          <pc:sldMk cId="3922098654" sldId="3408"/>
        </pc:sldMkLst>
        <pc:spChg chg="add mod">
          <ac:chgData name="Lisa Seftel" userId="d3ac6e16-1464-4600-837b-cefb91e4dbe4" providerId="ADAL" clId="{F19D3264-BA18-4AEC-A167-081D0EAC9AD4}" dt="2021-11-06T16:00:23.039" v="4964" actId="208"/>
          <ac:spMkLst>
            <pc:docMk/>
            <pc:sldMk cId="3922098654" sldId="3408"/>
            <ac:spMk id="2" creationId="{B1988647-F141-421A-9B9A-C4052475F1BE}"/>
          </ac:spMkLst>
        </pc:spChg>
        <pc:spChg chg="mod">
          <ac:chgData name="Lisa Seftel" userId="d3ac6e16-1464-4600-837b-cefb91e4dbe4" providerId="ADAL" clId="{F19D3264-BA18-4AEC-A167-081D0EAC9AD4}" dt="2021-11-06T18:07:51.324" v="13609" actId="20577"/>
          <ac:spMkLst>
            <pc:docMk/>
            <pc:sldMk cId="3922098654" sldId="3408"/>
            <ac:spMk id="7" creationId="{FBDD4220-F864-964D-A9BA-0C5E977B3B17}"/>
          </ac:spMkLst>
        </pc:spChg>
        <pc:spChg chg="mod">
          <ac:chgData name="Lisa Seftel" userId="d3ac6e16-1464-4600-837b-cefb91e4dbe4" providerId="ADAL" clId="{F19D3264-BA18-4AEC-A167-081D0EAC9AD4}" dt="2021-11-06T18:05:54.811" v="13441" actId="14100"/>
          <ac:spMkLst>
            <pc:docMk/>
            <pc:sldMk cId="3922098654" sldId="3408"/>
            <ac:spMk id="11" creationId="{D0C3A669-B55F-4B33-AEDD-0D87225FA16C}"/>
          </ac:spMkLst>
        </pc:spChg>
        <pc:spChg chg="mod">
          <ac:chgData name="Lisa Seftel" userId="d3ac6e16-1464-4600-837b-cefb91e4dbe4" providerId="ADAL" clId="{F19D3264-BA18-4AEC-A167-081D0EAC9AD4}" dt="2021-11-06T18:06:22.465" v="13586" actId="20577"/>
          <ac:spMkLst>
            <pc:docMk/>
            <pc:sldMk cId="3922098654" sldId="3408"/>
            <ac:spMk id="13" creationId="{050B13E7-0BE0-4569-9708-0C593BCE0CB0}"/>
          </ac:spMkLst>
        </pc:spChg>
      </pc:sldChg>
      <pc:sldChg chg="modSp add del">
        <pc:chgData name="Lisa Seftel" userId="d3ac6e16-1464-4600-837b-cefb91e4dbe4" providerId="ADAL" clId="{F19D3264-BA18-4AEC-A167-081D0EAC9AD4}" dt="2021-11-06T17:40:02.529" v="11904" actId="2696"/>
        <pc:sldMkLst>
          <pc:docMk/>
          <pc:sldMk cId="2282133116" sldId="3409"/>
        </pc:sldMkLst>
        <pc:spChg chg="mod">
          <ac:chgData name="Lisa Seftel" userId="d3ac6e16-1464-4600-837b-cefb91e4dbe4" providerId="ADAL" clId="{F19D3264-BA18-4AEC-A167-081D0EAC9AD4}" dt="2021-11-06T15:42:35.829" v="3045" actId="20577"/>
          <ac:spMkLst>
            <pc:docMk/>
            <pc:sldMk cId="2282133116" sldId="3409"/>
            <ac:spMk id="5" creationId="{DE319B5D-3088-8D46-B764-FA90AAA489E7}"/>
          </ac:spMkLst>
        </pc:spChg>
      </pc:sldChg>
      <pc:sldChg chg="addSp delSp modSp add ord">
        <pc:chgData name="Lisa Seftel" userId="d3ac6e16-1464-4600-837b-cefb91e4dbe4" providerId="ADAL" clId="{F19D3264-BA18-4AEC-A167-081D0EAC9AD4}" dt="2021-11-06T18:09:18.250" v="13618" actId="2"/>
        <pc:sldMkLst>
          <pc:docMk/>
          <pc:sldMk cId="2755657594" sldId="3410"/>
        </pc:sldMkLst>
        <pc:spChg chg="add del mod">
          <ac:chgData name="Lisa Seftel" userId="d3ac6e16-1464-4600-837b-cefb91e4dbe4" providerId="ADAL" clId="{F19D3264-BA18-4AEC-A167-081D0EAC9AD4}" dt="2021-11-06T17:17:18.268" v="8816"/>
          <ac:spMkLst>
            <pc:docMk/>
            <pc:sldMk cId="2755657594" sldId="3410"/>
            <ac:spMk id="2" creationId="{0AF069CA-3293-49B6-8488-0006CAD3CA65}"/>
          </ac:spMkLst>
        </pc:spChg>
        <pc:spChg chg="mod">
          <ac:chgData name="Lisa Seftel" userId="d3ac6e16-1464-4600-837b-cefb91e4dbe4" providerId="ADAL" clId="{F19D3264-BA18-4AEC-A167-081D0EAC9AD4}" dt="2021-11-06T18:03:24.384" v="13424" actId="120"/>
          <ac:spMkLst>
            <pc:docMk/>
            <pc:sldMk cId="2755657594" sldId="3410"/>
            <ac:spMk id="3" creationId="{129A4B38-E3C4-403B-8183-00689ACABEAD}"/>
          </ac:spMkLst>
        </pc:spChg>
        <pc:spChg chg="mod">
          <ac:chgData name="Lisa Seftel" userId="d3ac6e16-1464-4600-837b-cefb91e4dbe4" providerId="ADAL" clId="{F19D3264-BA18-4AEC-A167-081D0EAC9AD4}" dt="2021-11-06T16:40:51.240" v="8796" actId="255"/>
          <ac:spMkLst>
            <pc:docMk/>
            <pc:sldMk cId="2755657594" sldId="3410"/>
            <ac:spMk id="5" creationId="{DE319B5D-3088-8D46-B764-FA90AAA489E7}"/>
          </ac:spMkLst>
        </pc:spChg>
        <pc:spChg chg="add del mod">
          <ac:chgData name="Lisa Seftel" userId="d3ac6e16-1464-4600-837b-cefb91e4dbe4" providerId="ADAL" clId="{F19D3264-BA18-4AEC-A167-081D0EAC9AD4}" dt="2021-11-06T17:17:23.364" v="8817" actId="478"/>
          <ac:spMkLst>
            <pc:docMk/>
            <pc:sldMk cId="2755657594" sldId="3410"/>
            <ac:spMk id="6" creationId="{0F26EA25-EFB7-4351-A68F-5C6DBCCF9DC6}"/>
          </ac:spMkLst>
        </pc:spChg>
        <pc:spChg chg="add mod">
          <ac:chgData name="Lisa Seftel" userId="d3ac6e16-1464-4600-837b-cefb91e4dbe4" providerId="ADAL" clId="{F19D3264-BA18-4AEC-A167-081D0EAC9AD4}" dt="2021-11-06T18:09:18.250" v="13618" actId="2"/>
          <ac:spMkLst>
            <pc:docMk/>
            <pc:sldMk cId="2755657594" sldId="3410"/>
            <ac:spMk id="7" creationId="{7A1135B2-606C-45AC-82D4-FF4F0E6BAD67}"/>
          </ac:spMkLst>
        </pc:spChg>
      </pc:sldChg>
      <pc:sldChg chg="modSp add">
        <pc:chgData name="Lisa Seftel" userId="d3ac6e16-1464-4600-837b-cefb91e4dbe4" providerId="ADAL" clId="{F19D3264-BA18-4AEC-A167-081D0EAC9AD4}" dt="2021-11-06T18:07:42.566" v="13596" actId="1076"/>
        <pc:sldMkLst>
          <pc:docMk/>
          <pc:sldMk cId="1453468894" sldId="3411"/>
        </pc:sldMkLst>
        <pc:spChg chg="mod">
          <ac:chgData name="Lisa Seftel" userId="d3ac6e16-1464-4600-837b-cefb91e4dbe4" providerId="ADAL" clId="{F19D3264-BA18-4AEC-A167-081D0EAC9AD4}" dt="2021-11-06T15:44:09.576" v="3061" actId="20577"/>
          <ac:spMkLst>
            <pc:docMk/>
            <pc:sldMk cId="1453468894" sldId="3411"/>
            <ac:spMk id="10" creationId="{B796116F-97D9-E340-9E9D-9454F637A16B}"/>
          </ac:spMkLst>
        </pc:spChg>
        <pc:picChg chg="mod">
          <ac:chgData name="Lisa Seftel" userId="d3ac6e16-1464-4600-837b-cefb91e4dbe4" providerId="ADAL" clId="{F19D3264-BA18-4AEC-A167-081D0EAC9AD4}" dt="2021-11-06T18:07:42.566" v="13596" actId="1076"/>
          <ac:picMkLst>
            <pc:docMk/>
            <pc:sldMk cId="1453468894" sldId="3411"/>
            <ac:picMk id="12" creationId="{58CA5521-8D53-474E-8BE9-118E7379786B}"/>
          </ac:picMkLst>
        </pc:picChg>
      </pc:sldChg>
      <pc:sldChg chg="modSp add del">
        <pc:chgData name="Lisa Seftel" userId="d3ac6e16-1464-4600-837b-cefb91e4dbe4" providerId="ADAL" clId="{F19D3264-BA18-4AEC-A167-081D0EAC9AD4}" dt="2021-11-06T17:40:06.319" v="11905" actId="2696"/>
        <pc:sldMkLst>
          <pc:docMk/>
          <pc:sldMk cId="1290379423" sldId="3412"/>
        </pc:sldMkLst>
        <pc:spChg chg="mod">
          <ac:chgData name="Lisa Seftel" userId="d3ac6e16-1464-4600-837b-cefb91e4dbe4" providerId="ADAL" clId="{F19D3264-BA18-4AEC-A167-081D0EAC9AD4}" dt="2021-11-06T15:44:47.812" v="3097" actId="6549"/>
          <ac:spMkLst>
            <pc:docMk/>
            <pc:sldMk cId="1290379423" sldId="3412"/>
            <ac:spMk id="10" creationId="{B796116F-97D9-E340-9E9D-9454F637A16B}"/>
          </ac:spMkLst>
        </pc:spChg>
      </pc:sldChg>
      <pc:sldChg chg="addSp delSp modSp add">
        <pc:chgData name="Lisa Seftel" userId="d3ac6e16-1464-4600-837b-cefb91e4dbe4" providerId="ADAL" clId="{F19D3264-BA18-4AEC-A167-081D0EAC9AD4}" dt="2021-11-06T18:08:47.415" v="13615" actId="1076"/>
        <pc:sldMkLst>
          <pc:docMk/>
          <pc:sldMk cId="622592473" sldId="3413"/>
        </pc:sldMkLst>
        <pc:spChg chg="mod">
          <ac:chgData name="Lisa Seftel" userId="d3ac6e16-1464-4600-837b-cefb91e4dbe4" providerId="ADAL" clId="{F19D3264-BA18-4AEC-A167-081D0EAC9AD4}" dt="2021-11-06T17:43:13.040" v="11917" actId="1076"/>
          <ac:spMkLst>
            <pc:docMk/>
            <pc:sldMk cId="622592473" sldId="3413"/>
            <ac:spMk id="2" creationId="{48CC85B8-E6B4-FA42-A06E-42DC1D33539A}"/>
          </ac:spMkLst>
        </pc:spChg>
        <pc:spChg chg="mod">
          <ac:chgData name="Lisa Seftel" userId="d3ac6e16-1464-4600-837b-cefb91e4dbe4" providerId="ADAL" clId="{F19D3264-BA18-4AEC-A167-081D0EAC9AD4}" dt="2021-11-06T18:08:47.415" v="13615" actId="1076"/>
          <ac:spMkLst>
            <pc:docMk/>
            <pc:sldMk cId="622592473" sldId="3413"/>
            <ac:spMk id="10" creationId="{B796116F-97D9-E340-9E9D-9454F637A16B}"/>
          </ac:spMkLst>
        </pc:spChg>
        <pc:picChg chg="del">
          <ac:chgData name="Lisa Seftel" userId="d3ac6e16-1464-4600-837b-cefb91e4dbe4" providerId="ADAL" clId="{F19D3264-BA18-4AEC-A167-081D0EAC9AD4}" dt="2021-11-06T17:40:09.196" v="11906" actId="478"/>
          <ac:picMkLst>
            <pc:docMk/>
            <pc:sldMk cId="622592473" sldId="3413"/>
            <ac:picMk id="12" creationId="{58CA5521-8D53-474E-8BE9-118E7379786B}"/>
          </ac:picMkLst>
        </pc:picChg>
        <pc:picChg chg="add mod modCrop">
          <ac:chgData name="Lisa Seftel" userId="d3ac6e16-1464-4600-837b-cefb91e4dbe4" providerId="ADAL" clId="{F19D3264-BA18-4AEC-A167-081D0EAC9AD4}" dt="2021-11-06T18:08:38.214" v="13612" actId="1076"/>
          <ac:picMkLst>
            <pc:docMk/>
            <pc:sldMk cId="622592473" sldId="3413"/>
            <ac:picMk id="5122" creationId="{9DABBECE-5789-4954-A9B9-F52AD8A09CB3}"/>
          </ac:picMkLst>
        </pc:picChg>
      </pc:sldChg>
      <pc:sldChg chg="addSp delSp modSp add del">
        <pc:chgData name="Lisa Seftel" userId="d3ac6e16-1464-4600-837b-cefb91e4dbe4" providerId="ADAL" clId="{F19D3264-BA18-4AEC-A167-081D0EAC9AD4}" dt="2021-11-06T16:31:30.567" v="7645" actId="2696"/>
        <pc:sldMkLst>
          <pc:docMk/>
          <pc:sldMk cId="2116379390" sldId="3413"/>
        </pc:sldMkLst>
        <pc:spChg chg="add del mod">
          <ac:chgData name="Lisa Seftel" userId="d3ac6e16-1464-4600-837b-cefb91e4dbe4" providerId="ADAL" clId="{F19D3264-BA18-4AEC-A167-081D0EAC9AD4}" dt="2021-11-06T16:30:48.308" v="7634" actId="478"/>
          <ac:spMkLst>
            <pc:docMk/>
            <pc:sldMk cId="2116379390" sldId="3413"/>
            <ac:spMk id="4" creationId="{135FABC0-EED2-4623-9E68-08EA80275B26}"/>
          </ac:spMkLst>
        </pc:spChg>
        <pc:picChg chg="add del mod modCrop">
          <ac:chgData name="Lisa Seftel" userId="d3ac6e16-1464-4600-837b-cefb91e4dbe4" providerId="ADAL" clId="{F19D3264-BA18-4AEC-A167-081D0EAC9AD4}" dt="2021-11-06T16:30:52.225" v="7635"/>
          <ac:picMkLst>
            <pc:docMk/>
            <pc:sldMk cId="2116379390" sldId="3413"/>
            <ac:picMk id="5" creationId="{9EF4D64A-DCA8-438F-AC61-6ED8BFC1CDF1}"/>
          </ac:picMkLst>
        </pc:picChg>
      </pc:sldChg>
      <pc:sldChg chg="delSp modSp add">
        <pc:chgData name="Lisa Seftel" userId="d3ac6e16-1464-4600-837b-cefb91e4dbe4" providerId="ADAL" clId="{F19D3264-BA18-4AEC-A167-081D0EAC9AD4}" dt="2021-11-06T17:52:10.552" v="12646" actId="478"/>
        <pc:sldMkLst>
          <pc:docMk/>
          <pc:sldMk cId="1527143339" sldId="3414"/>
        </pc:sldMkLst>
        <pc:spChg chg="del">
          <ac:chgData name="Lisa Seftel" userId="d3ac6e16-1464-4600-837b-cefb91e4dbe4" providerId="ADAL" clId="{F19D3264-BA18-4AEC-A167-081D0EAC9AD4}" dt="2021-11-06T17:52:10.552" v="12646" actId="478"/>
          <ac:spMkLst>
            <pc:docMk/>
            <pc:sldMk cId="1527143339" sldId="3414"/>
            <ac:spMk id="2" creationId="{F5646CEA-EA66-4355-88F2-D9C29D8D26AA}"/>
          </ac:spMkLst>
        </pc:spChg>
        <pc:spChg chg="mod">
          <ac:chgData name="Lisa Seftel" userId="d3ac6e16-1464-4600-837b-cefb91e4dbe4" providerId="ADAL" clId="{F19D3264-BA18-4AEC-A167-081D0EAC9AD4}" dt="2021-11-06T17:52:07.297" v="12645" actId="20577"/>
          <ac:spMkLst>
            <pc:docMk/>
            <pc:sldMk cId="1527143339" sldId="3414"/>
            <ac:spMk id="7" creationId="{FBDD4220-F864-964D-A9BA-0C5E977B3B17}"/>
          </ac:spMkLst>
        </pc:spChg>
      </pc:sldChg>
      <pc:sldChg chg="add del">
        <pc:chgData name="Lisa Seftel" userId="d3ac6e16-1464-4600-837b-cefb91e4dbe4" providerId="ADAL" clId="{F19D3264-BA18-4AEC-A167-081D0EAC9AD4}" dt="2021-11-06T17:51:55.582" v="12632" actId="2696"/>
        <pc:sldMkLst>
          <pc:docMk/>
          <pc:sldMk cId="3784842788" sldId="3414"/>
        </pc:sldMkLst>
      </pc:sldChg>
      <pc:sldChg chg="delSp modSp add del">
        <pc:chgData name="Lisa Seftel" userId="d3ac6e16-1464-4600-837b-cefb91e4dbe4" providerId="ADAL" clId="{F19D3264-BA18-4AEC-A167-081D0EAC9AD4}" dt="2021-11-06T18:01:30.600" v="13340" actId="2696"/>
        <pc:sldMkLst>
          <pc:docMk/>
          <pc:sldMk cId="4040314501" sldId="3415"/>
        </pc:sldMkLst>
        <pc:spChg chg="del mod">
          <ac:chgData name="Lisa Seftel" userId="d3ac6e16-1464-4600-837b-cefb91e4dbe4" providerId="ADAL" clId="{F19D3264-BA18-4AEC-A167-081D0EAC9AD4}" dt="2021-11-06T18:00:14.222" v="13316"/>
          <ac:spMkLst>
            <pc:docMk/>
            <pc:sldMk cId="4040314501" sldId="3415"/>
            <ac:spMk id="2" creationId="{4BA4D1CE-6ABE-4C8A-96A2-AC9E6E53C728}"/>
          </ac:spMkLst>
        </pc:spChg>
        <pc:picChg chg="del">
          <ac:chgData name="Lisa Seftel" userId="d3ac6e16-1464-4600-837b-cefb91e4dbe4" providerId="ADAL" clId="{F19D3264-BA18-4AEC-A167-081D0EAC9AD4}" dt="2021-11-06T18:00:04.114" v="13312"/>
          <ac:picMkLst>
            <pc:docMk/>
            <pc:sldMk cId="4040314501" sldId="3415"/>
            <ac:picMk id="6146" creationId="{D49815C3-73B3-4F94-AC29-BBE40543192C}"/>
          </ac:picMkLst>
        </pc:picChg>
      </pc:sldChg>
      <pc:sldMasterChg chg="delSldLayout">
        <pc:chgData name="Lisa Seftel" userId="d3ac6e16-1464-4600-837b-cefb91e4dbe4" providerId="ADAL" clId="{F19D3264-BA18-4AEC-A167-081D0EAC9AD4}" dt="2021-11-04T08:57:17.992" v="70" actId="2696"/>
        <pc:sldMasterMkLst>
          <pc:docMk/>
          <pc:sldMasterMk cId="3363674100" sldId="2147483648"/>
        </pc:sldMasterMkLst>
      </pc:sldMasterChg>
    </pc:docChg>
  </pc:docChgLst>
  <pc:docChgLst>
    <pc:chgData name="Lisa Seftel" userId="d3ac6e16-1464-4600-837b-cefb91e4dbe4" providerId="ADAL" clId="{1829C493-4713-4FC2-937A-B54367394236}"/>
    <pc:docChg chg="custSel modSld">
      <pc:chgData name="Lisa Seftel" userId="d3ac6e16-1464-4600-837b-cefb91e4dbe4" providerId="ADAL" clId="{1829C493-4713-4FC2-937A-B54367394236}" dt="2021-11-07T10:23:30.771" v="1235" actId="20577"/>
      <pc:docMkLst>
        <pc:docMk/>
      </pc:docMkLst>
      <pc:sldChg chg="modSp">
        <pc:chgData name="Lisa Seftel" userId="d3ac6e16-1464-4600-837b-cefb91e4dbe4" providerId="ADAL" clId="{1829C493-4713-4FC2-937A-B54367394236}" dt="2021-11-07T10:08:06.175" v="4" actId="113"/>
        <pc:sldMkLst>
          <pc:docMk/>
          <pc:sldMk cId="4059690524" sldId="3377"/>
        </pc:sldMkLst>
        <pc:spChg chg="mod">
          <ac:chgData name="Lisa Seftel" userId="d3ac6e16-1464-4600-837b-cefb91e4dbe4" providerId="ADAL" clId="{1829C493-4713-4FC2-937A-B54367394236}" dt="2021-11-07T10:08:06.175" v="4" actId="113"/>
          <ac:spMkLst>
            <pc:docMk/>
            <pc:sldMk cId="4059690524" sldId="3377"/>
            <ac:spMk id="8" creationId="{24A49945-D28E-4C88-B865-1211C639FF70}"/>
          </ac:spMkLst>
        </pc:spChg>
      </pc:sldChg>
      <pc:sldChg chg="modSp">
        <pc:chgData name="Lisa Seftel" userId="d3ac6e16-1464-4600-837b-cefb91e4dbe4" providerId="ADAL" clId="{1829C493-4713-4FC2-937A-B54367394236}" dt="2021-11-07T10:13:01.645" v="169" actId="20577"/>
        <pc:sldMkLst>
          <pc:docMk/>
          <pc:sldMk cId="3607922696" sldId="3395"/>
        </pc:sldMkLst>
        <pc:spChg chg="mod">
          <ac:chgData name="Lisa Seftel" userId="d3ac6e16-1464-4600-837b-cefb91e4dbe4" providerId="ADAL" clId="{1829C493-4713-4FC2-937A-B54367394236}" dt="2021-11-07T10:13:01.645" v="169" actId="20577"/>
          <ac:spMkLst>
            <pc:docMk/>
            <pc:sldMk cId="3607922696" sldId="3395"/>
            <ac:spMk id="3" creationId="{576227AF-9060-4289-BA7C-996C8EE2EE80}"/>
          </ac:spMkLst>
        </pc:spChg>
      </pc:sldChg>
      <pc:sldChg chg="addSp delSp modSp">
        <pc:chgData name="Lisa Seftel" userId="d3ac6e16-1464-4600-837b-cefb91e4dbe4" providerId="ADAL" clId="{1829C493-4713-4FC2-937A-B54367394236}" dt="2021-11-07T10:21:46.671" v="895" actId="20577"/>
        <pc:sldMkLst>
          <pc:docMk/>
          <pc:sldMk cId="2321049455" sldId="3404"/>
        </pc:sldMkLst>
        <pc:spChg chg="del mod">
          <ac:chgData name="Lisa Seftel" userId="d3ac6e16-1464-4600-837b-cefb91e4dbe4" providerId="ADAL" clId="{1829C493-4713-4FC2-937A-B54367394236}" dt="2021-11-07T10:14:32.551" v="231" actId="478"/>
          <ac:spMkLst>
            <pc:docMk/>
            <pc:sldMk cId="2321049455" sldId="3404"/>
            <ac:spMk id="2" creationId="{F5646CEA-EA66-4355-88F2-D9C29D8D26AA}"/>
          </ac:spMkLst>
        </pc:spChg>
        <pc:spChg chg="add del mod">
          <ac:chgData name="Lisa Seftel" userId="d3ac6e16-1464-4600-837b-cefb91e4dbe4" providerId="ADAL" clId="{1829C493-4713-4FC2-937A-B54367394236}" dt="2021-11-07T10:14:47.483" v="233"/>
          <ac:spMkLst>
            <pc:docMk/>
            <pc:sldMk cId="2321049455" sldId="3404"/>
            <ac:spMk id="5" creationId="{E47DB270-701B-4927-8A76-2F2126EF6EBA}"/>
          </ac:spMkLst>
        </pc:spChg>
        <pc:spChg chg="mod">
          <ac:chgData name="Lisa Seftel" userId="d3ac6e16-1464-4600-837b-cefb91e4dbe4" providerId="ADAL" clId="{1829C493-4713-4FC2-937A-B54367394236}" dt="2021-11-07T10:14:30.983" v="230" actId="20577"/>
          <ac:spMkLst>
            <pc:docMk/>
            <pc:sldMk cId="2321049455" sldId="3404"/>
            <ac:spMk id="7" creationId="{FBDD4220-F864-964D-A9BA-0C5E977B3B17}"/>
          </ac:spMkLst>
        </pc:spChg>
        <pc:graphicFrameChg chg="add mod modGraphic">
          <ac:chgData name="Lisa Seftel" userId="d3ac6e16-1464-4600-837b-cefb91e4dbe4" providerId="ADAL" clId="{1829C493-4713-4FC2-937A-B54367394236}" dt="2021-11-07T10:21:46.671" v="895" actId="20577"/>
          <ac:graphicFrameMkLst>
            <pc:docMk/>
            <pc:sldMk cId="2321049455" sldId="3404"/>
            <ac:graphicFrameMk id="8" creationId="{229B3EF9-F346-4417-ADBC-36EF82AAC8A6}"/>
          </ac:graphicFrameMkLst>
        </pc:graphicFrameChg>
      </pc:sldChg>
      <pc:sldChg chg="modSp">
        <pc:chgData name="Lisa Seftel" userId="d3ac6e16-1464-4600-837b-cefb91e4dbe4" providerId="ADAL" clId="{1829C493-4713-4FC2-937A-B54367394236}" dt="2021-11-07T10:08:18.316" v="6" actId="1076"/>
        <pc:sldMkLst>
          <pc:docMk/>
          <pc:sldMk cId="2755657594" sldId="3410"/>
        </pc:sldMkLst>
        <pc:spChg chg="mod">
          <ac:chgData name="Lisa Seftel" userId="d3ac6e16-1464-4600-837b-cefb91e4dbe4" providerId="ADAL" clId="{1829C493-4713-4FC2-937A-B54367394236}" dt="2021-11-07T10:08:18.316" v="6" actId="1076"/>
          <ac:spMkLst>
            <pc:docMk/>
            <pc:sldMk cId="2755657594" sldId="3410"/>
            <ac:spMk id="3" creationId="{129A4B38-E3C4-403B-8183-00689ACABEAD}"/>
          </ac:spMkLst>
        </pc:spChg>
      </pc:sldChg>
      <pc:sldChg chg="delSp">
        <pc:chgData name="Lisa Seftel" userId="d3ac6e16-1464-4600-837b-cefb91e4dbe4" providerId="ADAL" clId="{1829C493-4713-4FC2-937A-B54367394236}" dt="2021-11-07T10:08:42.415" v="7"/>
        <pc:sldMkLst>
          <pc:docMk/>
          <pc:sldMk cId="622592473" sldId="3413"/>
        </pc:sldMkLst>
        <pc:picChg chg="del">
          <ac:chgData name="Lisa Seftel" userId="d3ac6e16-1464-4600-837b-cefb91e4dbe4" providerId="ADAL" clId="{1829C493-4713-4FC2-937A-B54367394236}" dt="2021-11-07T10:08:42.415" v="7"/>
          <ac:picMkLst>
            <pc:docMk/>
            <pc:sldMk cId="622592473" sldId="3413"/>
            <ac:picMk id="5122" creationId="{9DABBECE-5789-4954-A9B9-F52AD8A09CB3}"/>
          </ac:picMkLst>
        </pc:picChg>
      </pc:sldChg>
      <pc:sldChg chg="addSp delSp modSp">
        <pc:chgData name="Lisa Seftel" userId="d3ac6e16-1464-4600-837b-cefb91e4dbe4" providerId="ADAL" clId="{1829C493-4713-4FC2-937A-B54367394236}" dt="2021-11-07T10:23:30.771" v="1235" actId="20577"/>
        <pc:sldMkLst>
          <pc:docMk/>
          <pc:sldMk cId="1527143339" sldId="3414"/>
        </pc:sldMkLst>
        <pc:spChg chg="add del mod">
          <ac:chgData name="Lisa Seftel" userId="d3ac6e16-1464-4600-837b-cefb91e4dbe4" providerId="ADAL" clId="{1829C493-4713-4FC2-937A-B54367394236}" dt="2021-11-07T10:09:13.169" v="14" actId="478"/>
          <ac:spMkLst>
            <pc:docMk/>
            <pc:sldMk cId="1527143339" sldId="3414"/>
            <ac:spMk id="2" creationId="{6B8CB611-556B-4036-A26A-7A3B6047681E}"/>
          </ac:spMkLst>
        </pc:spChg>
        <pc:spChg chg="del">
          <ac:chgData name="Lisa Seftel" userId="d3ac6e16-1464-4600-837b-cefb91e4dbe4" providerId="ADAL" clId="{1829C493-4713-4FC2-937A-B54367394236}" dt="2021-11-07T10:23:23.669" v="1232" actId="478"/>
          <ac:spMkLst>
            <pc:docMk/>
            <pc:sldMk cId="1527143339" sldId="3414"/>
            <ac:spMk id="3" creationId="{7094737C-D7BF-4954-B3DD-7338F4A70358}"/>
          </ac:spMkLst>
        </pc:spChg>
        <pc:spChg chg="add del mod">
          <ac:chgData name="Lisa Seftel" userId="d3ac6e16-1464-4600-837b-cefb91e4dbe4" providerId="ADAL" clId="{1829C493-4713-4FC2-937A-B54367394236}" dt="2021-11-07T10:09:08.252" v="13" actId="478"/>
          <ac:spMkLst>
            <pc:docMk/>
            <pc:sldMk cId="1527143339" sldId="3414"/>
            <ac:spMk id="5" creationId="{79C587A2-45B9-4FDF-8E44-B8569CD833F6}"/>
          </ac:spMkLst>
        </pc:spChg>
        <pc:spChg chg="add del mod">
          <ac:chgData name="Lisa Seftel" userId="d3ac6e16-1464-4600-837b-cefb91e4dbe4" providerId="ADAL" clId="{1829C493-4713-4FC2-937A-B54367394236}" dt="2021-11-07T10:11:58.975" v="17"/>
          <ac:spMkLst>
            <pc:docMk/>
            <pc:sldMk cId="1527143339" sldId="3414"/>
            <ac:spMk id="9" creationId="{507E9BE0-C367-4380-8F51-A526379DF7E5}"/>
          </ac:spMkLst>
        </pc:spChg>
        <pc:spChg chg="add mod">
          <ac:chgData name="Lisa Seftel" userId="d3ac6e16-1464-4600-837b-cefb91e4dbe4" providerId="ADAL" clId="{1829C493-4713-4FC2-937A-B54367394236}" dt="2021-11-07T10:23:30.771" v="1235" actId="20577"/>
          <ac:spMkLst>
            <pc:docMk/>
            <pc:sldMk cId="1527143339" sldId="3414"/>
            <ac:spMk id="10" creationId="{1DA74272-E978-4B64-A5D8-F33A53BB39BC}"/>
          </ac:spMkLst>
        </pc:spChg>
        <pc:spChg chg="add del mod">
          <ac:chgData name="Lisa Seftel" userId="d3ac6e16-1464-4600-837b-cefb91e4dbe4" providerId="ADAL" clId="{1829C493-4713-4FC2-937A-B54367394236}" dt="2021-11-07T10:23:26.479" v="1233" actId="478"/>
          <ac:spMkLst>
            <pc:docMk/>
            <pc:sldMk cId="1527143339" sldId="3414"/>
            <ac:spMk id="12" creationId="{08666BC8-AAA8-4F9C-A73E-9EBA463CC261}"/>
          </ac:spMkLst>
        </pc:spChg>
        <pc:picChg chg="add mod">
          <ac:chgData name="Lisa Seftel" userId="d3ac6e16-1464-4600-837b-cefb91e4dbe4" providerId="ADAL" clId="{1829C493-4713-4FC2-937A-B54367394236}" dt="2021-11-07T10:08:55.802" v="10" actId="14100"/>
          <ac:picMkLst>
            <pc:docMk/>
            <pc:sldMk cId="1527143339" sldId="3414"/>
            <ac:picMk id="8" creationId="{E44F5732-BCB0-43EE-AA7D-92AAF6C7C02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9168E3-03C6-4E1B-8B02-E34411957ACB}" type="datetimeFigureOut">
              <a:rPr lang="en-ZA" smtClean="0"/>
              <a:pPr/>
              <a:t>2021/11/18</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D49FEA-6B54-4A3D-B5E1-A70D09FE20B7}" type="slidenum">
              <a:rPr lang="en-ZA" smtClean="0"/>
              <a:pPr/>
              <a:t>‹#›</a:t>
            </a:fld>
            <a:endParaRPr lang="en-ZA" dirty="0"/>
          </a:p>
        </p:txBody>
      </p:sp>
    </p:spTree>
    <p:extLst>
      <p:ext uri="{BB962C8B-B14F-4D97-AF65-F5344CB8AC3E}">
        <p14:creationId xmlns:p14="http://schemas.microsoft.com/office/powerpoint/2010/main" xmlns="" val="4025339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FA5524-FD25-40A8-9CAF-728415FFB4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xmlns="" id="{126EF5A4-53D5-4E67-8B94-74556A162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F4A3BAF5-81D6-46C4-97BF-FA76BFF670E7}"/>
              </a:ext>
            </a:extLst>
          </p:cNvPr>
          <p:cNvSpPr>
            <a:spLocks noGrp="1"/>
          </p:cNvSpPr>
          <p:nvPr>
            <p:ph type="dt" sz="half" idx="10"/>
          </p:nvPr>
        </p:nvSpPr>
        <p:spPr/>
        <p:txBody>
          <a:bodyPr/>
          <a:lstStyle/>
          <a:p>
            <a:fld id="{7FBA907B-9FB6-4016-9BBF-F525B12F6A74}" type="datetimeFigureOut">
              <a:rPr lang="en-ZA" smtClean="0"/>
              <a:pPr/>
              <a:t>2021/11/18</a:t>
            </a:fld>
            <a:endParaRPr lang="en-ZA" dirty="0"/>
          </a:p>
        </p:txBody>
      </p:sp>
      <p:sp>
        <p:nvSpPr>
          <p:cNvPr id="5" name="Footer Placeholder 4">
            <a:extLst>
              <a:ext uri="{FF2B5EF4-FFF2-40B4-BE49-F238E27FC236}">
                <a16:creationId xmlns:a16="http://schemas.microsoft.com/office/drawing/2014/main" xmlns="" id="{F499EBF2-2A90-4EB9-A3FA-28DBA744192D}"/>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1F441A38-FD05-494D-BD08-A1E2AA3E23AD}"/>
              </a:ext>
            </a:extLst>
          </p:cNvPr>
          <p:cNvSpPr>
            <a:spLocks noGrp="1"/>
          </p:cNvSpPr>
          <p:nvPr>
            <p:ph type="sldNum" sz="quarter" idx="12"/>
          </p:nvPr>
        </p:nvSpPr>
        <p:spPr/>
        <p:txBody>
          <a:bodyPr/>
          <a:lstStyle/>
          <a:p>
            <a:fld id="{0CFCD08A-158A-4808-9D3C-C307A7CD1CBF}" type="slidenum">
              <a:rPr lang="en-ZA" smtClean="0"/>
              <a:pPr/>
              <a:t>‹#›</a:t>
            </a:fld>
            <a:endParaRPr lang="en-ZA" dirty="0"/>
          </a:p>
        </p:txBody>
      </p:sp>
    </p:spTree>
    <p:extLst>
      <p:ext uri="{BB962C8B-B14F-4D97-AF65-F5344CB8AC3E}">
        <p14:creationId xmlns:p14="http://schemas.microsoft.com/office/powerpoint/2010/main" xmlns="" val="3926020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83473D-4AEB-497F-9BE8-FD731FAC0986}"/>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DF5A7CB8-A124-459C-83A4-87183342F5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F1DB9803-8C01-4070-B2E7-5BA5411269FC}"/>
              </a:ext>
            </a:extLst>
          </p:cNvPr>
          <p:cNvSpPr>
            <a:spLocks noGrp="1"/>
          </p:cNvSpPr>
          <p:nvPr>
            <p:ph type="dt" sz="half" idx="10"/>
          </p:nvPr>
        </p:nvSpPr>
        <p:spPr/>
        <p:txBody>
          <a:bodyPr/>
          <a:lstStyle/>
          <a:p>
            <a:fld id="{7FBA907B-9FB6-4016-9BBF-F525B12F6A74}" type="datetimeFigureOut">
              <a:rPr lang="en-ZA" smtClean="0"/>
              <a:pPr/>
              <a:t>2021/11/18</a:t>
            </a:fld>
            <a:endParaRPr lang="en-ZA" dirty="0"/>
          </a:p>
        </p:txBody>
      </p:sp>
      <p:sp>
        <p:nvSpPr>
          <p:cNvPr id="5" name="Footer Placeholder 4">
            <a:extLst>
              <a:ext uri="{FF2B5EF4-FFF2-40B4-BE49-F238E27FC236}">
                <a16:creationId xmlns:a16="http://schemas.microsoft.com/office/drawing/2014/main" xmlns="" id="{E9454DE4-50FB-402F-A711-21A6BC605C17}"/>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52A68D94-11AB-4427-AD6B-2FF47CA86012}"/>
              </a:ext>
            </a:extLst>
          </p:cNvPr>
          <p:cNvSpPr>
            <a:spLocks noGrp="1"/>
          </p:cNvSpPr>
          <p:nvPr>
            <p:ph type="sldNum" sz="quarter" idx="12"/>
          </p:nvPr>
        </p:nvSpPr>
        <p:spPr/>
        <p:txBody>
          <a:bodyPr/>
          <a:lstStyle/>
          <a:p>
            <a:fld id="{0CFCD08A-158A-4808-9D3C-C307A7CD1CBF}" type="slidenum">
              <a:rPr lang="en-ZA" smtClean="0"/>
              <a:pPr/>
              <a:t>‹#›</a:t>
            </a:fld>
            <a:endParaRPr lang="en-ZA" dirty="0"/>
          </a:p>
        </p:txBody>
      </p:sp>
    </p:spTree>
    <p:extLst>
      <p:ext uri="{BB962C8B-B14F-4D97-AF65-F5344CB8AC3E}">
        <p14:creationId xmlns:p14="http://schemas.microsoft.com/office/powerpoint/2010/main" xmlns="" val="670786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3E6C27F-8F68-4EB1-8CED-6F00663E5A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8FE3D5B3-B78E-433E-9049-56BD3257287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FCAC0442-06B1-4DC7-81F6-7D478CDF1CD5}"/>
              </a:ext>
            </a:extLst>
          </p:cNvPr>
          <p:cNvSpPr>
            <a:spLocks noGrp="1"/>
          </p:cNvSpPr>
          <p:nvPr>
            <p:ph type="dt" sz="half" idx="10"/>
          </p:nvPr>
        </p:nvSpPr>
        <p:spPr/>
        <p:txBody>
          <a:bodyPr/>
          <a:lstStyle/>
          <a:p>
            <a:fld id="{7FBA907B-9FB6-4016-9BBF-F525B12F6A74}" type="datetimeFigureOut">
              <a:rPr lang="en-ZA" smtClean="0"/>
              <a:pPr/>
              <a:t>2021/11/18</a:t>
            </a:fld>
            <a:endParaRPr lang="en-ZA" dirty="0"/>
          </a:p>
        </p:txBody>
      </p:sp>
      <p:sp>
        <p:nvSpPr>
          <p:cNvPr id="5" name="Footer Placeholder 4">
            <a:extLst>
              <a:ext uri="{FF2B5EF4-FFF2-40B4-BE49-F238E27FC236}">
                <a16:creationId xmlns:a16="http://schemas.microsoft.com/office/drawing/2014/main" xmlns="" id="{63493B62-91BD-407C-837C-7E71116F932F}"/>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5CCC6DE1-B532-4AB5-BF1B-16CE3F074819}"/>
              </a:ext>
            </a:extLst>
          </p:cNvPr>
          <p:cNvSpPr>
            <a:spLocks noGrp="1"/>
          </p:cNvSpPr>
          <p:nvPr>
            <p:ph type="sldNum" sz="quarter" idx="12"/>
          </p:nvPr>
        </p:nvSpPr>
        <p:spPr/>
        <p:txBody>
          <a:bodyPr/>
          <a:lstStyle/>
          <a:p>
            <a:fld id="{0CFCD08A-158A-4808-9D3C-C307A7CD1CBF}" type="slidenum">
              <a:rPr lang="en-ZA" smtClean="0"/>
              <a:pPr/>
              <a:t>‹#›</a:t>
            </a:fld>
            <a:endParaRPr lang="en-ZA" dirty="0"/>
          </a:p>
        </p:txBody>
      </p:sp>
    </p:spTree>
    <p:extLst>
      <p:ext uri="{BB962C8B-B14F-4D97-AF65-F5344CB8AC3E}">
        <p14:creationId xmlns:p14="http://schemas.microsoft.com/office/powerpoint/2010/main" xmlns="" val="2894111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1CDEF3-8434-45AC-A770-92C3C62CBC24}"/>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412527E4-A1E1-4E10-BC54-C8F216DBFF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3142C6D0-B111-4923-B389-4770FB7BDBD5}"/>
              </a:ext>
            </a:extLst>
          </p:cNvPr>
          <p:cNvSpPr>
            <a:spLocks noGrp="1"/>
          </p:cNvSpPr>
          <p:nvPr>
            <p:ph type="dt" sz="half" idx="10"/>
          </p:nvPr>
        </p:nvSpPr>
        <p:spPr/>
        <p:txBody>
          <a:bodyPr/>
          <a:lstStyle/>
          <a:p>
            <a:fld id="{7FBA907B-9FB6-4016-9BBF-F525B12F6A74}" type="datetimeFigureOut">
              <a:rPr lang="en-ZA" smtClean="0"/>
              <a:pPr/>
              <a:t>2021/11/18</a:t>
            </a:fld>
            <a:endParaRPr lang="en-ZA" dirty="0"/>
          </a:p>
        </p:txBody>
      </p:sp>
      <p:sp>
        <p:nvSpPr>
          <p:cNvPr id="5" name="Footer Placeholder 4">
            <a:extLst>
              <a:ext uri="{FF2B5EF4-FFF2-40B4-BE49-F238E27FC236}">
                <a16:creationId xmlns:a16="http://schemas.microsoft.com/office/drawing/2014/main" xmlns="" id="{BA1AA5C0-FDBA-4259-82E0-5DE917638780}"/>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3CC8B38C-01CE-46A9-BE86-5ADD1AC42466}"/>
              </a:ext>
            </a:extLst>
          </p:cNvPr>
          <p:cNvSpPr>
            <a:spLocks noGrp="1"/>
          </p:cNvSpPr>
          <p:nvPr>
            <p:ph type="sldNum" sz="quarter" idx="12"/>
          </p:nvPr>
        </p:nvSpPr>
        <p:spPr/>
        <p:txBody>
          <a:bodyPr/>
          <a:lstStyle/>
          <a:p>
            <a:fld id="{0CFCD08A-158A-4808-9D3C-C307A7CD1CBF}" type="slidenum">
              <a:rPr lang="en-ZA" smtClean="0"/>
              <a:pPr/>
              <a:t>‹#›</a:t>
            </a:fld>
            <a:endParaRPr lang="en-ZA" dirty="0"/>
          </a:p>
        </p:txBody>
      </p:sp>
    </p:spTree>
    <p:extLst>
      <p:ext uri="{BB962C8B-B14F-4D97-AF65-F5344CB8AC3E}">
        <p14:creationId xmlns:p14="http://schemas.microsoft.com/office/powerpoint/2010/main" xmlns="" val="4233745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A830A0-3F85-4AD2-85DD-8000448D08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xmlns="" id="{47D868B5-40F3-4100-9078-6CC6E8F6B7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2D7ED11-9796-4B6D-AC2D-4436C45FE911}"/>
              </a:ext>
            </a:extLst>
          </p:cNvPr>
          <p:cNvSpPr>
            <a:spLocks noGrp="1"/>
          </p:cNvSpPr>
          <p:nvPr>
            <p:ph type="dt" sz="half" idx="10"/>
          </p:nvPr>
        </p:nvSpPr>
        <p:spPr/>
        <p:txBody>
          <a:bodyPr/>
          <a:lstStyle/>
          <a:p>
            <a:fld id="{7FBA907B-9FB6-4016-9BBF-F525B12F6A74}" type="datetimeFigureOut">
              <a:rPr lang="en-ZA" smtClean="0"/>
              <a:pPr/>
              <a:t>2021/11/18</a:t>
            </a:fld>
            <a:endParaRPr lang="en-ZA" dirty="0"/>
          </a:p>
        </p:txBody>
      </p:sp>
      <p:sp>
        <p:nvSpPr>
          <p:cNvPr id="5" name="Footer Placeholder 4">
            <a:extLst>
              <a:ext uri="{FF2B5EF4-FFF2-40B4-BE49-F238E27FC236}">
                <a16:creationId xmlns:a16="http://schemas.microsoft.com/office/drawing/2014/main" xmlns="" id="{0D3ED999-E72D-43C6-9FC2-C6986FC68646}"/>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99788F68-E006-4B18-8280-75CE72077BE7}"/>
              </a:ext>
            </a:extLst>
          </p:cNvPr>
          <p:cNvSpPr>
            <a:spLocks noGrp="1"/>
          </p:cNvSpPr>
          <p:nvPr>
            <p:ph type="sldNum" sz="quarter" idx="12"/>
          </p:nvPr>
        </p:nvSpPr>
        <p:spPr/>
        <p:txBody>
          <a:bodyPr/>
          <a:lstStyle/>
          <a:p>
            <a:fld id="{0CFCD08A-158A-4808-9D3C-C307A7CD1CBF}" type="slidenum">
              <a:rPr lang="en-ZA" smtClean="0"/>
              <a:pPr/>
              <a:t>‹#›</a:t>
            </a:fld>
            <a:endParaRPr lang="en-ZA" dirty="0"/>
          </a:p>
        </p:txBody>
      </p:sp>
    </p:spTree>
    <p:extLst>
      <p:ext uri="{BB962C8B-B14F-4D97-AF65-F5344CB8AC3E}">
        <p14:creationId xmlns:p14="http://schemas.microsoft.com/office/powerpoint/2010/main" xmlns="" val="3269611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AF9FFC-2DFF-4436-85B5-6BD02E98081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F68B9F15-B330-4E79-89E5-C332ED2F31F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xmlns="" id="{8FC8DDD1-C314-485D-A619-D8B042B2FDE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6702B0E8-7452-4A6E-BFCB-884855941C45}"/>
              </a:ext>
            </a:extLst>
          </p:cNvPr>
          <p:cNvSpPr>
            <a:spLocks noGrp="1"/>
          </p:cNvSpPr>
          <p:nvPr>
            <p:ph type="dt" sz="half" idx="10"/>
          </p:nvPr>
        </p:nvSpPr>
        <p:spPr/>
        <p:txBody>
          <a:bodyPr/>
          <a:lstStyle/>
          <a:p>
            <a:fld id="{7FBA907B-9FB6-4016-9BBF-F525B12F6A74}" type="datetimeFigureOut">
              <a:rPr lang="en-ZA" smtClean="0"/>
              <a:pPr/>
              <a:t>2021/11/18</a:t>
            </a:fld>
            <a:endParaRPr lang="en-ZA" dirty="0"/>
          </a:p>
        </p:txBody>
      </p:sp>
      <p:sp>
        <p:nvSpPr>
          <p:cNvPr id="6" name="Footer Placeholder 5">
            <a:extLst>
              <a:ext uri="{FF2B5EF4-FFF2-40B4-BE49-F238E27FC236}">
                <a16:creationId xmlns:a16="http://schemas.microsoft.com/office/drawing/2014/main" xmlns="" id="{24470304-3425-4F23-8CE6-87AB1311DEDF}"/>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B3148E13-9B30-4B53-AEB0-EAC007EBE0ED}"/>
              </a:ext>
            </a:extLst>
          </p:cNvPr>
          <p:cNvSpPr>
            <a:spLocks noGrp="1"/>
          </p:cNvSpPr>
          <p:nvPr>
            <p:ph type="sldNum" sz="quarter" idx="12"/>
          </p:nvPr>
        </p:nvSpPr>
        <p:spPr/>
        <p:txBody>
          <a:bodyPr/>
          <a:lstStyle/>
          <a:p>
            <a:fld id="{0CFCD08A-158A-4808-9D3C-C307A7CD1CBF}" type="slidenum">
              <a:rPr lang="en-ZA" smtClean="0"/>
              <a:pPr/>
              <a:t>‹#›</a:t>
            </a:fld>
            <a:endParaRPr lang="en-ZA" dirty="0"/>
          </a:p>
        </p:txBody>
      </p:sp>
    </p:spTree>
    <p:extLst>
      <p:ext uri="{BB962C8B-B14F-4D97-AF65-F5344CB8AC3E}">
        <p14:creationId xmlns:p14="http://schemas.microsoft.com/office/powerpoint/2010/main" xmlns="" val="1132600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959B63-45F1-4E1B-81EC-509B5827B398}"/>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106DA836-B6D3-440C-A5B6-BBCD2BF98F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4DE2003A-B823-4A94-9653-370E6226DC3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4A9A7299-7BDE-425B-A5FB-306E148891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0E5DD1A2-C982-4EFC-B335-7846FE917D2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8B1A33D4-3023-4621-A042-055B8C95145C}"/>
              </a:ext>
            </a:extLst>
          </p:cNvPr>
          <p:cNvSpPr>
            <a:spLocks noGrp="1"/>
          </p:cNvSpPr>
          <p:nvPr>
            <p:ph type="dt" sz="half" idx="10"/>
          </p:nvPr>
        </p:nvSpPr>
        <p:spPr/>
        <p:txBody>
          <a:bodyPr/>
          <a:lstStyle/>
          <a:p>
            <a:fld id="{7FBA907B-9FB6-4016-9BBF-F525B12F6A74}" type="datetimeFigureOut">
              <a:rPr lang="en-ZA" smtClean="0"/>
              <a:pPr/>
              <a:t>2021/11/18</a:t>
            </a:fld>
            <a:endParaRPr lang="en-ZA" dirty="0"/>
          </a:p>
        </p:txBody>
      </p:sp>
      <p:sp>
        <p:nvSpPr>
          <p:cNvPr id="8" name="Footer Placeholder 7">
            <a:extLst>
              <a:ext uri="{FF2B5EF4-FFF2-40B4-BE49-F238E27FC236}">
                <a16:creationId xmlns:a16="http://schemas.microsoft.com/office/drawing/2014/main" xmlns="" id="{8074B6FA-9571-4F0B-8442-F0CBB4C1489E}"/>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xmlns="" id="{564FA569-162F-4806-9ABA-AB6A8AD93B93}"/>
              </a:ext>
            </a:extLst>
          </p:cNvPr>
          <p:cNvSpPr>
            <a:spLocks noGrp="1"/>
          </p:cNvSpPr>
          <p:nvPr>
            <p:ph type="sldNum" sz="quarter" idx="12"/>
          </p:nvPr>
        </p:nvSpPr>
        <p:spPr/>
        <p:txBody>
          <a:bodyPr/>
          <a:lstStyle/>
          <a:p>
            <a:fld id="{0CFCD08A-158A-4808-9D3C-C307A7CD1CBF}" type="slidenum">
              <a:rPr lang="en-ZA" smtClean="0"/>
              <a:pPr/>
              <a:t>‹#›</a:t>
            </a:fld>
            <a:endParaRPr lang="en-ZA" dirty="0"/>
          </a:p>
        </p:txBody>
      </p:sp>
    </p:spTree>
    <p:extLst>
      <p:ext uri="{BB962C8B-B14F-4D97-AF65-F5344CB8AC3E}">
        <p14:creationId xmlns:p14="http://schemas.microsoft.com/office/powerpoint/2010/main" xmlns="" val="2272820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CB03A1-E3D4-4833-AC08-1D2316477573}"/>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59007283-8E41-44CF-A138-0EF94A0CB42F}"/>
              </a:ext>
            </a:extLst>
          </p:cNvPr>
          <p:cNvSpPr>
            <a:spLocks noGrp="1"/>
          </p:cNvSpPr>
          <p:nvPr>
            <p:ph type="dt" sz="half" idx="10"/>
          </p:nvPr>
        </p:nvSpPr>
        <p:spPr/>
        <p:txBody>
          <a:bodyPr/>
          <a:lstStyle/>
          <a:p>
            <a:fld id="{7FBA907B-9FB6-4016-9BBF-F525B12F6A74}" type="datetimeFigureOut">
              <a:rPr lang="en-ZA" smtClean="0"/>
              <a:pPr/>
              <a:t>2021/11/18</a:t>
            </a:fld>
            <a:endParaRPr lang="en-ZA" dirty="0"/>
          </a:p>
        </p:txBody>
      </p:sp>
      <p:sp>
        <p:nvSpPr>
          <p:cNvPr id="4" name="Footer Placeholder 3">
            <a:extLst>
              <a:ext uri="{FF2B5EF4-FFF2-40B4-BE49-F238E27FC236}">
                <a16:creationId xmlns:a16="http://schemas.microsoft.com/office/drawing/2014/main" xmlns="" id="{4D5384D0-A54D-41D6-A9DF-1D9808453F67}"/>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xmlns="" id="{89CC5708-F3E6-4F16-A75F-EC7748DE9945}"/>
              </a:ext>
            </a:extLst>
          </p:cNvPr>
          <p:cNvSpPr>
            <a:spLocks noGrp="1"/>
          </p:cNvSpPr>
          <p:nvPr>
            <p:ph type="sldNum" sz="quarter" idx="12"/>
          </p:nvPr>
        </p:nvSpPr>
        <p:spPr/>
        <p:txBody>
          <a:bodyPr/>
          <a:lstStyle/>
          <a:p>
            <a:fld id="{0CFCD08A-158A-4808-9D3C-C307A7CD1CBF}" type="slidenum">
              <a:rPr lang="en-ZA" smtClean="0"/>
              <a:pPr/>
              <a:t>‹#›</a:t>
            </a:fld>
            <a:endParaRPr lang="en-ZA" dirty="0"/>
          </a:p>
        </p:txBody>
      </p:sp>
    </p:spTree>
    <p:extLst>
      <p:ext uri="{BB962C8B-B14F-4D97-AF65-F5344CB8AC3E}">
        <p14:creationId xmlns:p14="http://schemas.microsoft.com/office/powerpoint/2010/main" xmlns="" val="1693461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E30ECC9-0E14-4123-B0B4-921297808E64}"/>
              </a:ext>
            </a:extLst>
          </p:cNvPr>
          <p:cNvSpPr>
            <a:spLocks noGrp="1"/>
          </p:cNvSpPr>
          <p:nvPr>
            <p:ph type="dt" sz="half" idx="10"/>
          </p:nvPr>
        </p:nvSpPr>
        <p:spPr/>
        <p:txBody>
          <a:bodyPr/>
          <a:lstStyle/>
          <a:p>
            <a:fld id="{7FBA907B-9FB6-4016-9BBF-F525B12F6A74}" type="datetimeFigureOut">
              <a:rPr lang="en-ZA" smtClean="0"/>
              <a:pPr/>
              <a:t>2021/11/18</a:t>
            </a:fld>
            <a:endParaRPr lang="en-ZA" dirty="0"/>
          </a:p>
        </p:txBody>
      </p:sp>
      <p:sp>
        <p:nvSpPr>
          <p:cNvPr id="3" name="Footer Placeholder 2">
            <a:extLst>
              <a:ext uri="{FF2B5EF4-FFF2-40B4-BE49-F238E27FC236}">
                <a16:creationId xmlns:a16="http://schemas.microsoft.com/office/drawing/2014/main" xmlns="" id="{1E58BD00-8618-40B9-9D14-79A0B64113EB}"/>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xmlns="" id="{086CB0B9-BEFA-4609-B1A5-6C40991B3757}"/>
              </a:ext>
            </a:extLst>
          </p:cNvPr>
          <p:cNvSpPr>
            <a:spLocks noGrp="1"/>
          </p:cNvSpPr>
          <p:nvPr>
            <p:ph type="sldNum" sz="quarter" idx="12"/>
          </p:nvPr>
        </p:nvSpPr>
        <p:spPr/>
        <p:txBody>
          <a:bodyPr/>
          <a:lstStyle/>
          <a:p>
            <a:fld id="{0CFCD08A-158A-4808-9D3C-C307A7CD1CBF}" type="slidenum">
              <a:rPr lang="en-ZA" smtClean="0"/>
              <a:pPr/>
              <a:t>‹#›</a:t>
            </a:fld>
            <a:endParaRPr lang="en-ZA" dirty="0"/>
          </a:p>
        </p:txBody>
      </p:sp>
    </p:spTree>
    <p:extLst>
      <p:ext uri="{BB962C8B-B14F-4D97-AF65-F5344CB8AC3E}">
        <p14:creationId xmlns:p14="http://schemas.microsoft.com/office/powerpoint/2010/main" xmlns="" val="1109811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A474F8-2C81-4D17-84E2-9C9DAAF415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45D99998-50CD-41F5-9AD2-75B725CE0D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A611C0EC-6738-4C8B-82B1-ADF0B03B3B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CE9639D-FAD6-431B-AE93-DD9B5165A0E6}"/>
              </a:ext>
            </a:extLst>
          </p:cNvPr>
          <p:cNvSpPr>
            <a:spLocks noGrp="1"/>
          </p:cNvSpPr>
          <p:nvPr>
            <p:ph type="dt" sz="half" idx="10"/>
          </p:nvPr>
        </p:nvSpPr>
        <p:spPr/>
        <p:txBody>
          <a:bodyPr/>
          <a:lstStyle/>
          <a:p>
            <a:fld id="{7FBA907B-9FB6-4016-9BBF-F525B12F6A74}" type="datetimeFigureOut">
              <a:rPr lang="en-ZA" smtClean="0"/>
              <a:pPr/>
              <a:t>2021/11/18</a:t>
            </a:fld>
            <a:endParaRPr lang="en-ZA" dirty="0"/>
          </a:p>
        </p:txBody>
      </p:sp>
      <p:sp>
        <p:nvSpPr>
          <p:cNvPr id="6" name="Footer Placeholder 5">
            <a:extLst>
              <a:ext uri="{FF2B5EF4-FFF2-40B4-BE49-F238E27FC236}">
                <a16:creationId xmlns:a16="http://schemas.microsoft.com/office/drawing/2014/main" xmlns="" id="{5C71B28E-BE27-4DBF-9C2D-7690BAEC6DEB}"/>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88AE480D-EA2F-4577-BFCA-9AE37FA49982}"/>
              </a:ext>
            </a:extLst>
          </p:cNvPr>
          <p:cNvSpPr>
            <a:spLocks noGrp="1"/>
          </p:cNvSpPr>
          <p:nvPr>
            <p:ph type="sldNum" sz="quarter" idx="12"/>
          </p:nvPr>
        </p:nvSpPr>
        <p:spPr/>
        <p:txBody>
          <a:bodyPr/>
          <a:lstStyle/>
          <a:p>
            <a:fld id="{0CFCD08A-158A-4808-9D3C-C307A7CD1CBF}" type="slidenum">
              <a:rPr lang="en-ZA" smtClean="0"/>
              <a:pPr/>
              <a:t>‹#›</a:t>
            </a:fld>
            <a:endParaRPr lang="en-ZA" dirty="0"/>
          </a:p>
        </p:txBody>
      </p:sp>
    </p:spTree>
    <p:extLst>
      <p:ext uri="{BB962C8B-B14F-4D97-AF65-F5344CB8AC3E}">
        <p14:creationId xmlns:p14="http://schemas.microsoft.com/office/powerpoint/2010/main" xmlns="" val="2769331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A787D0-61DF-47EB-B70F-1D0E5733D8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A4A10549-375B-47E9-9FEC-26F9897492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xmlns="" id="{FF6A703E-2CB3-4A49-92B7-33DFAEDDFC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7DD5197-9636-4355-9456-0BB5944820DC}"/>
              </a:ext>
            </a:extLst>
          </p:cNvPr>
          <p:cNvSpPr>
            <a:spLocks noGrp="1"/>
          </p:cNvSpPr>
          <p:nvPr>
            <p:ph type="dt" sz="half" idx="10"/>
          </p:nvPr>
        </p:nvSpPr>
        <p:spPr/>
        <p:txBody>
          <a:bodyPr/>
          <a:lstStyle/>
          <a:p>
            <a:fld id="{7FBA907B-9FB6-4016-9BBF-F525B12F6A74}" type="datetimeFigureOut">
              <a:rPr lang="en-ZA" smtClean="0"/>
              <a:pPr/>
              <a:t>2021/11/18</a:t>
            </a:fld>
            <a:endParaRPr lang="en-ZA" dirty="0"/>
          </a:p>
        </p:txBody>
      </p:sp>
      <p:sp>
        <p:nvSpPr>
          <p:cNvPr id="6" name="Footer Placeholder 5">
            <a:extLst>
              <a:ext uri="{FF2B5EF4-FFF2-40B4-BE49-F238E27FC236}">
                <a16:creationId xmlns:a16="http://schemas.microsoft.com/office/drawing/2014/main" xmlns="" id="{AB6B3734-FE74-4ADF-BB4D-D1150DB5C6E2}"/>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A03245D1-E358-493B-BA43-57B53E521C02}"/>
              </a:ext>
            </a:extLst>
          </p:cNvPr>
          <p:cNvSpPr>
            <a:spLocks noGrp="1"/>
          </p:cNvSpPr>
          <p:nvPr>
            <p:ph type="sldNum" sz="quarter" idx="12"/>
          </p:nvPr>
        </p:nvSpPr>
        <p:spPr/>
        <p:txBody>
          <a:bodyPr/>
          <a:lstStyle/>
          <a:p>
            <a:fld id="{0CFCD08A-158A-4808-9D3C-C307A7CD1CBF}" type="slidenum">
              <a:rPr lang="en-ZA" smtClean="0"/>
              <a:pPr/>
              <a:t>‹#›</a:t>
            </a:fld>
            <a:endParaRPr lang="en-ZA" dirty="0"/>
          </a:p>
        </p:txBody>
      </p:sp>
    </p:spTree>
    <p:extLst>
      <p:ext uri="{BB962C8B-B14F-4D97-AF65-F5344CB8AC3E}">
        <p14:creationId xmlns:p14="http://schemas.microsoft.com/office/powerpoint/2010/main" xmlns="" val="1984264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9C5B744-B4F2-4DA2-AF82-349C3CF17B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4CE0ACA4-9B61-42FC-A012-E1BCD5058D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A691B55F-EFC0-4DA0-956F-88E4C6F2C9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A907B-9FB6-4016-9BBF-F525B12F6A74}" type="datetimeFigureOut">
              <a:rPr lang="en-ZA" smtClean="0"/>
              <a:pPr/>
              <a:t>2021/11/18</a:t>
            </a:fld>
            <a:endParaRPr lang="en-ZA" dirty="0"/>
          </a:p>
        </p:txBody>
      </p:sp>
      <p:sp>
        <p:nvSpPr>
          <p:cNvPr id="5" name="Footer Placeholder 4">
            <a:extLst>
              <a:ext uri="{FF2B5EF4-FFF2-40B4-BE49-F238E27FC236}">
                <a16:creationId xmlns:a16="http://schemas.microsoft.com/office/drawing/2014/main" xmlns="" id="{DBB6EA4F-2ACE-4D75-89E4-C57D87E8A7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a:extLst>
              <a:ext uri="{FF2B5EF4-FFF2-40B4-BE49-F238E27FC236}">
                <a16:creationId xmlns:a16="http://schemas.microsoft.com/office/drawing/2014/main" xmlns="" id="{5C91E7B0-BB19-421E-B267-55F1BC6CC2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CD08A-158A-4808-9D3C-C307A7CD1CBF}" type="slidenum">
              <a:rPr lang="en-ZA" smtClean="0"/>
              <a:pPr/>
              <a:t>‹#›</a:t>
            </a:fld>
            <a:endParaRPr lang="en-ZA" dirty="0"/>
          </a:p>
        </p:txBody>
      </p:sp>
    </p:spTree>
    <p:extLst>
      <p:ext uri="{BB962C8B-B14F-4D97-AF65-F5344CB8AC3E}">
        <p14:creationId xmlns:p14="http://schemas.microsoft.com/office/powerpoint/2010/main" xmlns="" val="3363674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25804051-AF48-405F-86F8-E76E8249F5E9}"/>
              </a:ext>
            </a:extLst>
          </p:cNvPr>
          <p:cNvSpPr/>
          <p:nvPr/>
        </p:nvSpPr>
        <p:spPr>
          <a:xfrm>
            <a:off x="0" y="-1"/>
            <a:ext cx="12192001" cy="6858000"/>
          </a:xfrm>
          <a:prstGeom prst="rect">
            <a:avLst/>
          </a:prstGeom>
          <a:solidFill>
            <a:srgbClr val="EFE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44C655F-CEAF-4966-831A-1450488916B5}"/>
              </a:ext>
            </a:extLst>
          </p:cNvPr>
          <p:cNvSpPr>
            <a:spLocks noGrp="1"/>
          </p:cNvSpPr>
          <p:nvPr>
            <p:ph type="title"/>
          </p:nvPr>
        </p:nvSpPr>
        <p:spPr>
          <a:xfrm>
            <a:off x="4090218" y="1669774"/>
            <a:ext cx="7405967" cy="3657600"/>
          </a:xfrm>
        </p:spPr>
        <p:txBody>
          <a:bodyPr>
            <a:noAutofit/>
          </a:bodyPr>
          <a:lstStyle/>
          <a:p>
            <a:r>
              <a:rPr lang="en-ZA" sz="5400" b="1" dirty="0">
                <a:latin typeface="Arial Nova" panose="020B0504020202020204" pitchFamily="34" charset="0"/>
                <a:cs typeface="Arial" panose="020B0604020202020204" pitchFamily="34" charset="0"/>
              </a:rPr>
              <a:t>Nedlac Annual Report 2020/21</a:t>
            </a:r>
            <a:r>
              <a:rPr lang="en-ZA" sz="4000" b="1" dirty="0">
                <a:latin typeface="Arial Nova" panose="020B0504020202020204" pitchFamily="34" charset="0"/>
                <a:cs typeface="Arial" panose="020B0604020202020204" pitchFamily="34" charset="0"/>
              </a:rPr>
              <a:t/>
            </a:r>
            <a:br>
              <a:rPr lang="en-ZA" sz="4000" b="1" dirty="0">
                <a:latin typeface="Arial Nova" panose="020B0504020202020204" pitchFamily="34" charset="0"/>
                <a:cs typeface="Arial" panose="020B0604020202020204" pitchFamily="34" charset="0"/>
              </a:rPr>
            </a:br>
            <a:r>
              <a:rPr lang="en-ZA" sz="2800" b="1" dirty="0">
                <a:latin typeface="Arial Nova" panose="020B0504020202020204" pitchFamily="34" charset="0"/>
                <a:cs typeface="Arial" panose="020B0604020202020204" pitchFamily="34" charset="0"/>
              </a:rPr>
              <a:t>Presentation to DeL Portfolio Committee </a:t>
            </a:r>
            <a:br>
              <a:rPr lang="en-ZA" sz="2800" b="1" dirty="0">
                <a:latin typeface="Arial Nova" panose="020B0504020202020204" pitchFamily="34" charset="0"/>
                <a:cs typeface="Arial" panose="020B0604020202020204" pitchFamily="34" charset="0"/>
              </a:rPr>
            </a:br>
            <a:r>
              <a:rPr lang="en-ZA" sz="2800" b="1" dirty="0">
                <a:latin typeface="Arial Nova" panose="020B0504020202020204" pitchFamily="34" charset="0"/>
                <a:cs typeface="Arial" panose="020B0604020202020204" pitchFamily="34" charset="0"/>
              </a:rPr>
              <a:t>10 November 2021</a:t>
            </a:r>
          </a:p>
        </p:txBody>
      </p:sp>
      <p:sp>
        <p:nvSpPr>
          <p:cNvPr id="7" name="Rectangle 6">
            <a:extLst>
              <a:ext uri="{FF2B5EF4-FFF2-40B4-BE49-F238E27FC236}">
                <a16:creationId xmlns:a16="http://schemas.microsoft.com/office/drawing/2014/main" xmlns="" id="{134D19BE-86D8-554B-9742-11D6E15AADF1}"/>
              </a:ext>
            </a:extLst>
          </p:cNvPr>
          <p:cNvSpPr/>
          <p:nvPr/>
        </p:nvSpPr>
        <p:spPr>
          <a:xfrm rot="5400000">
            <a:off x="7607707" y="2273709"/>
            <a:ext cx="811161" cy="8357421"/>
          </a:xfrm>
          <a:prstGeom prst="rect">
            <a:avLst/>
          </a:prstGeom>
          <a:solidFill>
            <a:srgbClr val="FBB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BB731"/>
              </a:solidFill>
            </a:endParaRPr>
          </a:p>
        </p:txBody>
      </p:sp>
      <p:grpSp>
        <p:nvGrpSpPr>
          <p:cNvPr id="18" name="Group 17">
            <a:extLst>
              <a:ext uri="{FF2B5EF4-FFF2-40B4-BE49-F238E27FC236}">
                <a16:creationId xmlns:a16="http://schemas.microsoft.com/office/drawing/2014/main" xmlns="" id="{D28F08A1-FAD0-8546-AE17-8997A4F7E439}"/>
              </a:ext>
            </a:extLst>
          </p:cNvPr>
          <p:cNvGrpSpPr/>
          <p:nvPr/>
        </p:nvGrpSpPr>
        <p:grpSpPr>
          <a:xfrm>
            <a:off x="2782526" y="0"/>
            <a:ext cx="1052053" cy="5456903"/>
            <a:chOff x="3814916" y="-1"/>
            <a:chExt cx="1052053" cy="5456903"/>
          </a:xfrm>
        </p:grpSpPr>
        <p:sp>
          <p:nvSpPr>
            <p:cNvPr id="14" name="Rectangle 13">
              <a:extLst>
                <a:ext uri="{FF2B5EF4-FFF2-40B4-BE49-F238E27FC236}">
                  <a16:creationId xmlns:a16="http://schemas.microsoft.com/office/drawing/2014/main" xmlns="" id="{C1FAFA85-1E7C-8148-A16A-BB0A4C2A1B96}"/>
                </a:ext>
              </a:extLst>
            </p:cNvPr>
            <p:cNvSpPr/>
            <p:nvPr/>
          </p:nvSpPr>
          <p:spPr>
            <a:xfrm>
              <a:off x="3814916" y="0"/>
              <a:ext cx="265471" cy="3539613"/>
            </a:xfrm>
            <a:prstGeom prst="rect">
              <a:avLst/>
            </a:prstGeom>
            <a:solidFill>
              <a:srgbClr val="166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4DAABE52-7A5D-FF40-B7CE-71C068DECCFD}"/>
                </a:ext>
              </a:extLst>
            </p:cNvPr>
            <p:cNvSpPr/>
            <p:nvPr/>
          </p:nvSpPr>
          <p:spPr>
            <a:xfrm>
              <a:off x="4080388" y="0"/>
              <a:ext cx="265471" cy="4336026"/>
            </a:xfrm>
            <a:prstGeom prst="rect">
              <a:avLst/>
            </a:prstGeom>
            <a:solidFill>
              <a:srgbClr val="FBB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FD6B9DE8-4F40-F74E-810C-8DB17323A0DA}"/>
                </a:ext>
              </a:extLst>
            </p:cNvPr>
            <p:cNvSpPr/>
            <p:nvPr/>
          </p:nvSpPr>
          <p:spPr>
            <a:xfrm>
              <a:off x="4345859" y="-1"/>
              <a:ext cx="265471" cy="5456903"/>
            </a:xfrm>
            <a:prstGeom prst="rect">
              <a:avLst/>
            </a:prstGeom>
            <a:solidFill>
              <a:srgbClr val="095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xmlns="" id="{82B0C18E-BAC2-1545-A1E3-32CC19492990}"/>
                </a:ext>
              </a:extLst>
            </p:cNvPr>
            <p:cNvSpPr/>
            <p:nvPr/>
          </p:nvSpPr>
          <p:spPr>
            <a:xfrm>
              <a:off x="4601498" y="-1"/>
              <a:ext cx="265471" cy="5456903"/>
            </a:xfrm>
            <a:prstGeom prst="rect">
              <a:avLst/>
            </a:prstGeom>
            <a:solidFill>
              <a:srgbClr val="DC2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xmlns="" id="{BA9A1674-1988-47E8-85ED-8FFCE03B429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88356" y="335549"/>
            <a:ext cx="2379530" cy="2390153"/>
          </a:xfrm>
          <a:prstGeom prst="rect">
            <a:avLst/>
          </a:prstGeom>
        </p:spPr>
      </p:pic>
    </p:spTree>
    <p:extLst>
      <p:ext uri="{BB962C8B-B14F-4D97-AF65-F5344CB8AC3E}">
        <p14:creationId xmlns:p14="http://schemas.microsoft.com/office/powerpoint/2010/main" xmlns="" val="3863643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3761B39-061D-2844-8942-38F3AF67BBF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xmlns="" id="{99972510-EA98-0B40-B845-22EFEFED5506}"/>
              </a:ext>
            </a:extLst>
          </p:cNvPr>
          <p:cNvSpPr txBox="1">
            <a:spLocks/>
          </p:cNvSpPr>
          <p:nvPr/>
        </p:nvSpPr>
        <p:spPr>
          <a:xfrm>
            <a:off x="376084" y="560439"/>
            <a:ext cx="9456174" cy="4129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000" b="1" dirty="0">
                <a:latin typeface="Arial" panose="020B0604020202020204" pitchFamily="34" charset="0"/>
                <a:cs typeface="Arial" panose="020B0604020202020204" pitchFamily="34" charset="0"/>
              </a:rPr>
              <a:t>Covid-19 Rapid Response Task Team (1)</a:t>
            </a:r>
          </a:p>
        </p:txBody>
      </p:sp>
      <p:sp>
        <p:nvSpPr>
          <p:cNvPr id="4" name="Text Placeholder 3">
            <a:extLst>
              <a:ext uri="{FF2B5EF4-FFF2-40B4-BE49-F238E27FC236}">
                <a16:creationId xmlns:a16="http://schemas.microsoft.com/office/drawing/2014/main" xmlns="" id="{CA1A6DDD-2609-47A6-A9AB-19DDC7FB06BD}"/>
              </a:ext>
            </a:extLst>
          </p:cNvPr>
          <p:cNvSpPr>
            <a:spLocks noGrp="1"/>
          </p:cNvSpPr>
          <p:nvPr>
            <p:ph type="body" idx="1"/>
          </p:nvPr>
        </p:nvSpPr>
        <p:spPr>
          <a:xfrm>
            <a:off x="376084" y="1836738"/>
            <a:ext cx="5157787" cy="412956"/>
          </a:xfrm>
        </p:spPr>
        <p:txBody>
          <a:bodyPr>
            <a:normAutofit fontScale="92500" lnSpcReduction="10000"/>
          </a:bodyPr>
          <a:lstStyle/>
          <a:p>
            <a:r>
              <a:rPr lang="en-ZA" dirty="0">
                <a:solidFill>
                  <a:srgbClr val="095A9E"/>
                </a:solidFill>
              </a:rPr>
              <a:t>Covid-19 TERS</a:t>
            </a:r>
          </a:p>
        </p:txBody>
      </p:sp>
      <p:sp>
        <p:nvSpPr>
          <p:cNvPr id="3" name="Content Placeholder 2">
            <a:extLst>
              <a:ext uri="{FF2B5EF4-FFF2-40B4-BE49-F238E27FC236}">
                <a16:creationId xmlns:a16="http://schemas.microsoft.com/office/drawing/2014/main" xmlns="" id="{1BA93A1F-F8B1-4B90-9DFD-04846F0BAF48}"/>
              </a:ext>
            </a:extLst>
          </p:cNvPr>
          <p:cNvSpPr>
            <a:spLocks noGrp="1"/>
          </p:cNvSpPr>
          <p:nvPr>
            <p:ph sz="half" idx="2"/>
          </p:nvPr>
        </p:nvSpPr>
        <p:spPr>
          <a:xfrm>
            <a:off x="350684" y="2249694"/>
            <a:ext cx="5183187" cy="4146447"/>
          </a:xfrm>
        </p:spPr>
        <p:txBody>
          <a:bodyPr>
            <a:noAutofit/>
          </a:bodyPr>
          <a:lstStyle/>
          <a:p>
            <a:r>
              <a:rPr lang="en-ZA" sz="2000" dirty="0"/>
              <a:t>Inputs into the wording of the </a:t>
            </a:r>
            <a:r>
              <a:rPr lang="en-ZA" sz="2000" b="1" dirty="0"/>
              <a:t>Direction(s)</a:t>
            </a:r>
            <a:r>
              <a:rPr lang="en-ZA" sz="2000" dirty="0"/>
              <a:t> to extend rights and improve functionality</a:t>
            </a:r>
          </a:p>
          <a:p>
            <a:r>
              <a:rPr lang="en-ZA" sz="2000" dirty="0"/>
              <a:t>Joint consideration of </a:t>
            </a:r>
            <a:r>
              <a:rPr lang="en-ZA" sz="2000" b="1" dirty="0"/>
              <a:t>actuarial assessments </a:t>
            </a:r>
            <a:r>
              <a:rPr lang="en-ZA" sz="2000" dirty="0"/>
              <a:t>on sustainability of UI funds,</a:t>
            </a:r>
          </a:p>
          <a:p>
            <a:r>
              <a:rPr lang="en-ZA" sz="2000" dirty="0"/>
              <a:t>Engaging for </a:t>
            </a:r>
            <a:r>
              <a:rPr lang="en-ZA" sz="2000" b="1" dirty="0"/>
              <a:t>extensions</a:t>
            </a:r>
            <a:endParaRPr lang="en-ZA" sz="2000" dirty="0"/>
          </a:p>
          <a:p>
            <a:r>
              <a:rPr lang="en-ZA" sz="2000" dirty="0"/>
              <a:t>Significant support and monitoring of UI to ensure </a:t>
            </a:r>
            <a:r>
              <a:rPr lang="en-ZA" sz="2000" b="1" dirty="0"/>
              <a:t>operational and communication challenges </a:t>
            </a:r>
            <a:r>
              <a:rPr lang="en-ZA" sz="2000" dirty="0"/>
              <a:t>resolved including for foreign nationals</a:t>
            </a:r>
          </a:p>
          <a:p>
            <a:r>
              <a:rPr lang="en-ZA" sz="2000" dirty="0"/>
              <a:t>Motivating for </a:t>
            </a:r>
            <a:r>
              <a:rPr lang="en-ZA" sz="2000" b="1" dirty="0"/>
              <a:t>additional technical support </a:t>
            </a:r>
            <a:r>
              <a:rPr lang="en-ZA" sz="2000" dirty="0"/>
              <a:t>of GTAC for the UI Fund.</a:t>
            </a:r>
          </a:p>
        </p:txBody>
      </p:sp>
      <p:sp>
        <p:nvSpPr>
          <p:cNvPr id="5" name="Text Placeholder 4">
            <a:extLst>
              <a:ext uri="{FF2B5EF4-FFF2-40B4-BE49-F238E27FC236}">
                <a16:creationId xmlns:a16="http://schemas.microsoft.com/office/drawing/2014/main" xmlns="" id="{8AC11466-8645-4DA8-9CE6-DBC0E32D9A6F}"/>
              </a:ext>
            </a:extLst>
          </p:cNvPr>
          <p:cNvSpPr>
            <a:spLocks noGrp="1"/>
          </p:cNvSpPr>
          <p:nvPr>
            <p:ph type="body" sz="quarter" idx="3"/>
          </p:nvPr>
        </p:nvSpPr>
        <p:spPr>
          <a:xfrm>
            <a:off x="5708496" y="1783573"/>
            <a:ext cx="5183188" cy="668337"/>
          </a:xfrm>
        </p:spPr>
        <p:txBody>
          <a:bodyPr>
            <a:normAutofit fontScale="92500" lnSpcReduction="10000"/>
          </a:bodyPr>
          <a:lstStyle/>
          <a:p>
            <a:r>
              <a:rPr lang="en-ZA" dirty="0">
                <a:solidFill>
                  <a:srgbClr val="095A9E"/>
                </a:solidFill>
              </a:rPr>
              <a:t>Support for  workers, informal workers and unemployed and distressed companies</a:t>
            </a:r>
          </a:p>
        </p:txBody>
      </p:sp>
      <p:sp>
        <p:nvSpPr>
          <p:cNvPr id="6" name="Content Placeholder 5">
            <a:extLst>
              <a:ext uri="{FF2B5EF4-FFF2-40B4-BE49-F238E27FC236}">
                <a16:creationId xmlns:a16="http://schemas.microsoft.com/office/drawing/2014/main" xmlns="" id="{6EE64C66-1965-4242-BF48-8DE48CDE5044}"/>
              </a:ext>
            </a:extLst>
          </p:cNvPr>
          <p:cNvSpPr>
            <a:spLocks noGrp="1"/>
          </p:cNvSpPr>
          <p:nvPr>
            <p:ph sz="quarter" idx="4"/>
          </p:nvPr>
        </p:nvSpPr>
        <p:spPr>
          <a:xfrm>
            <a:off x="5708496" y="2451910"/>
            <a:ext cx="5183188" cy="3944231"/>
          </a:xfrm>
        </p:spPr>
        <p:txBody>
          <a:bodyPr>
            <a:noAutofit/>
          </a:bodyPr>
          <a:lstStyle/>
          <a:p>
            <a:r>
              <a:rPr lang="en-ZA" sz="1800" dirty="0"/>
              <a:t>Engagement with banks, medical aid companies, short term lenders and pension and provident fund administrators for </a:t>
            </a:r>
            <a:r>
              <a:rPr lang="en-ZA" sz="1800" b="1" dirty="0"/>
              <a:t>contribution holidays</a:t>
            </a:r>
          </a:p>
          <a:p>
            <a:r>
              <a:rPr lang="en-ZA" sz="1800" dirty="0"/>
              <a:t>Engagement with Social Development on the extension of </a:t>
            </a:r>
            <a:r>
              <a:rPr lang="en-ZA" sz="1800" b="1" dirty="0"/>
              <a:t>social grants </a:t>
            </a:r>
            <a:r>
              <a:rPr lang="en-ZA" sz="1800" dirty="0"/>
              <a:t>and support for delivery  </a:t>
            </a:r>
          </a:p>
          <a:p>
            <a:r>
              <a:rPr lang="en-ZA" sz="1800" dirty="0"/>
              <a:t>Engagement with SALGA and COGTA to protect informal traders – </a:t>
            </a:r>
            <a:r>
              <a:rPr lang="en-ZA" sz="1800" b="1" dirty="0"/>
              <a:t>do no harm directive</a:t>
            </a:r>
          </a:p>
          <a:p>
            <a:r>
              <a:rPr lang="en-ZA" sz="1800" dirty="0"/>
              <a:t>Engagement with DSBD on the assistance provided by this Department to </a:t>
            </a:r>
            <a:r>
              <a:rPr lang="en-ZA" sz="1800" b="1" dirty="0"/>
              <a:t>small businesses</a:t>
            </a:r>
          </a:p>
          <a:p>
            <a:r>
              <a:rPr lang="en-ZA" sz="1800" dirty="0"/>
              <a:t>Significant engagement on the</a:t>
            </a:r>
            <a:r>
              <a:rPr lang="en-ZA" sz="1800" b="1" dirty="0"/>
              <a:t> Credit Guarantee Scheme</a:t>
            </a:r>
            <a:r>
              <a:rPr lang="en-ZA" sz="1800" dirty="0"/>
              <a:t> to increase its coverage – still ongoing in respect of DFI’s and non-bank lenders </a:t>
            </a:r>
          </a:p>
        </p:txBody>
      </p:sp>
    </p:spTree>
    <p:extLst>
      <p:ext uri="{BB962C8B-B14F-4D97-AF65-F5344CB8AC3E}">
        <p14:creationId xmlns:p14="http://schemas.microsoft.com/office/powerpoint/2010/main" xmlns="" val="1123312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82D2AEE0-C6C7-244B-907E-1FBC1DF4966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xmlns="" id="{54853956-3D29-1641-9429-0E17B4341861}"/>
              </a:ext>
            </a:extLst>
          </p:cNvPr>
          <p:cNvSpPr txBox="1">
            <a:spLocks/>
          </p:cNvSpPr>
          <p:nvPr/>
        </p:nvSpPr>
        <p:spPr>
          <a:xfrm>
            <a:off x="376084" y="560439"/>
            <a:ext cx="9456174" cy="4129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000" b="1" dirty="0">
                <a:latin typeface="Arial" panose="020B0604020202020204" pitchFamily="34" charset="0"/>
                <a:cs typeface="Arial" panose="020B0604020202020204" pitchFamily="34" charset="0"/>
              </a:rPr>
              <a:t>Covid-19 Rapid Response Task Team (2)</a:t>
            </a:r>
          </a:p>
        </p:txBody>
      </p:sp>
      <p:sp>
        <p:nvSpPr>
          <p:cNvPr id="4" name="Text Placeholder 3">
            <a:extLst>
              <a:ext uri="{FF2B5EF4-FFF2-40B4-BE49-F238E27FC236}">
                <a16:creationId xmlns:a16="http://schemas.microsoft.com/office/drawing/2014/main" xmlns="" id="{CA1A6DDD-2609-47A6-A9AB-19DDC7FB06BD}"/>
              </a:ext>
            </a:extLst>
          </p:cNvPr>
          <p:cNvSpPr>
            <a:spLocks noGrp="1"/>
          </p:cNvSpPr>
          <p:nvPr>
            <p:ph type="body" idx="1"/>
          </p:nvPr>
        </p:nvSpPr>
        <p:spPr>
          <a:xfrm>
            <a:off x="469107" y="1713060"/>
            <a:ext cx="5157787" cy="823912"/>
          </a:xfrm>
        </p:spPr>
        <p:txBody>
          <a:bodyPr>
            <a:normAutofit/>
          </a:bodyPr>
          <a:lstStyle/>
          <a:p>
            <a:r>
              <a:rPr lang="en-ZA" dirty="0">
                <a:solidFill>
                  <a:srgbClr val="095A9E"/>
                </a:solidFill>
              </a:rPr>
              <a:t>Health and Safety and Vaccination</a:t>
            </a:r>
          </a:p>
        </p:txBody>
      </p:sp>
      <p:sp>
        <p:nvSpPr>
          <p:cNvPr id="3" name="Content Placeholder 2">
            <a:extLst>
              <a:ext uri="{FF2B5EF4-FFF2-40B4-BE49-F238E27FC236}">
                <a16:creationId xmlns:a16="http://schemas.microsoft.com/office/drawing/2014/main" xmlns="" id="{1BA93A1F-F8B1-4B90-9DFD-04846F0BAF48}"/>
              </a:ext>
            </a:extLst>
          </p:cNvPr>
          <p:cNvSpPr>
            <a:spLocks noGrp="1"/>
          </p:cNvSpPr>
          <p:nvPr>
            <p:ph sz="half" idx="2"/>
          </p:nvPr>
        </p:nvSpPr>
        <p:spPr>
          <a:xfrm>
            <a:off x="376084" y="2478735"/>
            <a:ext cx="5157787" cy="3684588"/>
          </a:xfrm>
        </p:spPr>
        <p:txBody>
          <a:bodyPr>
            <a:noAutofit/>
          </a:bodyPr>
          <a:lstStyle/>
          <a:p>
            <a:r>
              <a:rPr lang="en-ZA" sz="2400" dirty="0"/>
              <a:t>Input and drafting support to </a:t>
            </a:r>
            <a:r>
              <a:rPr lang="en-ZA" sz="2400" b="1" dirty="0"/>
              <a:t>Health and Safety Direction </a:t>
            </a:r>
            <a:r>
              <a:rPr lang="en-ZA" sz="2400" dirty="0"/>
              <a:t>(three revisions)</a:t>
            </a:r>
          </a:p>
          <a:p>
            <a:r>
              <a:rPr lang="en-ZA" sz="2400" dirty="0"/>
              <a:t>Input into and promotion of  workplace </a:t>
            </a:r>
            <a:r>
              <a:rPr lang="en-ZA" sz="2400" b="1" dirty="0"/>
              <a:t>surveillance </a:t>
            </a:r>
          </a:p>
          <a:p>
            <a:r>
              <a:rPr lang="en-ZA" sz="2400" dirty="0"/>
              <a:t>Distribution and promotion of </a:t>
            </a:r>
            <a:r>
              <a:rPr lang="en-ZA" sz="2400" b="1" dirty="0"/>
              <a:t>behavioural change communication </a:t>
            </a:r>
            <a:r>
              <a:rPr lang="en-ZA" sz="2400" dirty="0"/>
              <a:t>materials </a:t>
            </a:r>
          </a:p>
          <a:p>
            <a:r>
              <a:rPr lang="en-ZA" sz="2400" dirty="0"/>
              <a:t>Engagement and input into the government’s </a:t>
            </a:r>
            <a:r>
              <a:rPr lang="en-ZA" sz="2400" b="1" dirty="0"/>
              <a:t>vaccination programme</a:t>
            </a:r>
          </a:p>
        </p:txBody>
      </p:sp>
      <p:sp>
        <p:nvSpPr>
          <p:cNvPr id="5" name="Text Placeholder 4">
            <a:extLst>
              <a:ext uri="{FF2B5EF4-FFF2-40B4-BE49-F238E27FC236}">
                <a16:creationId xmlns:a16="http://schemas.microsoft.com/office/drawing/2014/main" xmlns="" id="{8AC11466-8645-4DA8-9CE6-DBC0E32D9A6F}"/>
              </a:ext>
            </a:extLst>
          </p:cNvPr>
          <p:cNvSpPr>
            <a:spLocks noGrp="1"/>
          </p:cNvSpPr>
          <p:nvPr>
            <p:ph type="body" sz="quarter" idx="3"/>
          </p:nvPr>
        </p:nvSpPr>
        <p:spPr>
          <a:xfrm>
            <a:off x="5947144" y="1659895"/>
            <a:ext cx="5183188" cy="532364"/>
          </a:xfrm>
        </p:spPr>
        <p:txBody>
          <a:bodyPr>
            <a:normAutofit/>
          </a:bodyPr>
          <a:lstStyle/>
          <a:p>
            <a:r>
              <a:rPr lang="en-ZA" dirty="0">
                <a:solidFill>
                  <a:srgbClr val="095A9E"/>
                </a:solidFill>
              </a:rPr>
              <a:t>Opening up the economy: Sectors</a:t>
            </a:r>
          </a:p>
        </p:txBody>
      </p:sp>
      <p:sp>
        <p:nvSpPr>
          <p:cNvPr id="6" name="Content Placeholder 5">
            <a:extLst>
              <a:ext uri="{FF2B5EF4-FFF2-40B4-BE49-F238E27FC236}">
                <a16:creationId xmlns:a16="http://schemas.microsoft.com/office/drawing/2014/main" xmlns="" id="{6EE64C66-1965-4242-BF48-8DE48CDE5044}"/>
              </a:ext>
            </a:extLst>
          </p:cNvPr>
          <p:cNvSpPr>
            <a:spLocks noGrp="1"/>
          </p:cNvSpPr>
          <p:nvPr>
            <p:ph sz="quarter" idx="4"/>
          </p:nvPr>
        </p:nvSpPr>
        <p:spPr>
          <a:xfrm>
            <a:off x="5947144" y="2211161"/>
            <a:ext cx="5183188" cy="3684588"/>
          </a:xfrm>
        </p:spPr>
        <p:txBody>
          <a:bodyPr>
            <a:normAutofit/>
          </a:bodyPr>
          <a:lstStyle/>
          <a:p>
            <a:r>
              <a:rPr lang="en-ZA" sz="2000" dirty="0"/>
              <a:t>Engagement with the </a:t>
            </a:r>
            <a:r>
              <a:rPr lang="en-ZA" sz="2000" b="1" dirty="0"/>
              <a:t>retail sector</a:t>
            </a:r>
            <a:r>
              <a:rPr lang="en-ZA" sz="2000" dirty="0"/>
              <a:t> to ensure improved safety for workers and customers</a:t>
            </a:r>
          </a:p>
          <a:p>
            <a:r>
              <a:rPr lang="en-ZA" sz="2000" dirty="0"/>
              <a:t>Negotiation of a </a:t>
            </a:r>
            <a:r>
              <a:rPr lang="en-ZA" sz="2000" b="1" dirty="0"/>
              <a:t>liquor social compact</a:t>
            </a:r>
            <a:r>
              <a:rPr lang="en-ZA" sz="2000" dirty="0"/>
              <a:t> to balance:</a:t>
            </a:r>
          </a:p>
          <a:p>
            <a:pPr lvl="1"/>
            <a:r>
              <a:rPr lang="en-ZA" sz="2000" dirty="0"/>
              <a:t>Negative health impact of alcohol use and</a:t>
            </a:r>
          </a:p>
          <a:p>
            <a:pPr lvl="1"/>
            <a:r>
              <a:rPr lang="en-ZA" sz="2000" dirty="0"/>
              <a:t>Job and income loss through restrictions on the sale of alcohol </a:t>
            </a:r>
          </a:p>
          <a:p>
            <a:r>
              <a:rPr lang="en-ZA" sz="2000" dirty="0"/>
              <a:t>Engagement on the opening up of local and international travel to support </a:t>
            </a:r>
            <a:r>
              <a:rPr lang="en-ZA" sz="2000" b="1" dirty="0"/>
              <a:t>tourism</a:t>
            </a:r>
            <a:r>
              <a:rPr lang="en-ZA" sz="2000" dirty="0"/>
              <a:t> recovery</a:t>
            </a:r>
          </a:p>
          <a:p>
            <a:endParaRPr lang="en-ZA" sz="2000" dirty="0"/>
          </a:p>
          <a:p>
            <a:pPr marL="0" indent="0">
              <a:buNone/>
            </a:pPr>
            <a:endParaRPr lang="en-ZA" sz="2000" dirty="0"/>
          </a:p>
        </p:txBody>
      </p:sp>
    </p:spTree>
    <p:extLst>
      <p:ext uri="{BB962C8B-B14F-4D97-AF65-F5344CB8AC3E}">
        <p14:creationId xmlns:p14="http://schemas.microsoft.com/office/powerpoint/2010/main" xmlns="" val="3448802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954EC795-8C06-2C4E-8B65-963913D8F6B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xmlns="" id="{F2D28A28-907B-4F41-9D25-BA192FB21AD2}"/>
              </a:ext>
            </a:extLst>
          </p:cNvPr>
          <p:cNvSpPr txBox="1">
            <a:spLocks/>
          </p:cNvSpPr>
          <p:nvPr/>
        </p:nvSpPr>
        <p:spPr>
          <a:xfrm>
            <a:off x="376084" y="560439"/>
            <a:ext cx="9456174" cy="4129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000" b="1" dirty="0">
                <a:latin typeface="Arial" panose="020B0604020202020204" pitchFamily="34" charset="0"/>
                <a:cs typeface="Arial" panose="020B0604020202020204" pitchFamily="34" charset="0"/>
              </a:rPr>
              <a:t>Covid-19 Rapid Response Task Team (3)</a:t>
            </a:r>
          </a:p>
        </p:txBody>
      </p:sp>
      <p:sp>
        <p:nvSpPr>
          <p:cNvPr id="4" name="Text Placeholder 3">
            <a:extLst>
              <a:ext uri="{FF2B5EF4-FFF2-40B4-BE49-F238E27FC236}">
                <a16:creationId xmlns:a16="http://schemas.microsoft.com/office/drawing/2014/main" xmlns="" id="{CA1A6DDD-2609-47A6-A9AB-19DDC7FB06BD}"/>
              </a:ext>
            </a:extLst>
          </p:cNvPr>
          <p:cNvSpPr>
            <a:spLocks noGrp="1"/>
          </p:cNvSpPr>
          <p:nvPr>
            <p:ph type="body" idx="1"/>
          </p:nvPr>
        </p:nvSpPr>
        <p:spPr>
          <a:xfrm>
            <a:off x="376084" y="1872685"/>
            <a:ext cx="5157787" cy="412956"/>
          </a:xfrm>
        </p:spPr>
        <p:txBody>
          <a:bodyPr>
            <a:normAutofit lnSpcReduction="10000"/>
          </a:bodyPr>
          <a:lstStyle/>
          <a:p>
            <a:r>
              <a:rPr lang="en-ZA" dirty="0">
                <a:solidFill>
                  <a:srgbClr val="095A9E"/>
                </a:solidFill>
              </a:rPr>
              <a:t>Transport </a:t>
            </a:r>
          </a:p>
        </p:txBody>
      </p:sp>
      <p:sp>
        <p:nvSpPr>
          <p:cNvPr id="3" name="Content Placeholder 2">
            <a:extLst>
              <a:ext uri="{FF2B5EF4-FFF2-40B4-BE49-F238E27FC236}">
                <a16:creationId xmlns:a16="http://schemas.microsoft.com/office/drawing/2014/main" xmlns="" id="{1BA93A1F-F8B1-4B90-9DFD-04846F0BAF48}"/>
              </a:ext>
            </a:extLst>
          </p:cNvPr>
          <p:cNvSpPr>
            <a:spLocks noGrp="1"/>
          </p:cNvSpPr>
          <p:nvPr>
            <p:ph sz="half" idx="2"/>
          </p:nvPr>
        </p:nvSpPr>
        <p:spPr>
          <a:xfrm>
            <a:off x="376084" y="2285641"/>
            <a:ext cx="5157787" cy="3684588"/>
          </a:xfrm>
        </p:spPr>
        <p:txBody>
          <a:bodyPr>
            <a:normAutofit fontScale="92500" lnSpcReduction="20000"/>
          </a:bodyPr>
          <a:lstStyle/>
          <a:p>
            <a:r>
              <a:rPr lang="en-ZA" sz="2400" dirty="0"/>
              <a:t>Attempts to secure a Safe Travel Direction including promoting ‘peak spreading – not successful </a:t>
            </a:r>
          </a:p>
          <a:p>
            <a:r>
              <a:rPr lang="en-ZA" sz="2400" dirty="0"/>
              <a:t>Engagement on the safe numbers of commuters in public transport – “100% capacity issue” – unsuccessful and led to organised labour socio-economic protest on 7 Oct 2020</a:t>
            </a:r>
          </a:p>
          <a:p>
            <a:r>
              <a:rPr lang="en-ZA" sz="2400" dirty="0"/>
              <a:t>Engagement with Metrorail on safe travel and opening up of rail </a:t>
            </a:r>
          </a:p>
          <a:p>
            <a:r>
              <a:rPr lang="en-ZA" sz="2400" dirty="0"/>
              <a:t>Engagement on relief for taxi drivers, e-hailing, bus and taxi operators – unsuccessful </a:t>
            </a:r>
          </a:p>
          <a:p>
            <a:endParaRPr lang="en-ZA" sz="2000" dirty="0"/>
          </a:p>
        </p:txBody>
      </p:sp>
      <p:sp>
        <p:nvSpPr>
          <p:cNvPr id="5" name="Text Placeholder 4">
            <a:extLst>
              <a:ext uri="{FF2B5EF4-FFF2-40B4-BE49-F238E27FC236}">
                <a16:creationId xmlns:a16="http://schemas.microsoft.com/office/drawing/2014/main" xmlns="" id="{8AC11466-8645-4DA8-9CE6-DBC0E32D9A6F}"/>
              </a:ext>
            </a:extLst>
          </p:cNvPr>
          <p:cNvSpPr>
            <a:spLocks noGrp="1"/>
          </p:cNvSpPr>
          <p:nvPr>
            <p:ph type="body" sz="quarter" idx="3"/>
          </p:nvPr>
        </p:nvSpPr>
        <p:spPr>
          <a:xfrm>
            <a:off x="5909955" y="1461729"/>
            <a:ext cx="5183188" cy="823912"/>
          </a:xfrm>
        </p:spPr>
        <p:txBody>
          <a:bodyPr>
            <a:normAutofit lnSpcReduction="10000"/>
          </a:bodyPr>
          <a:lstStyle/>
          <a:p>
            <a:r>
              <a:rPr lang="en-ZA" dirty="0">
                <a:solidFill>
                  <a:srgbClr val="095A9E"/>
                </a:solidFill>
              </a:rPr>
              <a:t>Protective Personal Equipment </a:t>
            </a:r>
          </a:p>
        </p:txBody>
      </p:sp>
      <p:sp>
        <p:nvSpPr>
          <p:cNvPr id="6" name="Content Placeholder 5">
            <a:extLst>
              <a:ext uri="{FF2B5EF4-FFF2-40B4-BE49-F238E27FC236}">
                <a16:creationId xmlns:a16="http://schemas.microsoft.com/office/drawing/2014/main" xmlns="" id="{6EE64C66-1965-4242-BF48-8DE48CDE5044}"/>
              </a:ext>
            </a:extLst>
          </p:cNvPr>
          <p:cNvSpPr>
            <a:spLocks noGrp="1"/>
          </p:cNvSpPr>
          <p:nvPr>
            <p:ph sz="quarter" idx="4"/>
          </p:nvPr>
        </p:nvSpPr>
        <p:spPr>
          <a:xfrm>
            <a:off x="5909955" y="2285641"/>
            <a:ext cx="5183188" cy="3684588"/>
          </a:xfrm>
        </p:spPr>
        <p:txBody>
          <a:bodyPr>
            <a:normAutofit fontScale="92500" lnSpcReduction="20000"/>
          </a:bodyPr>
          <a:lstStyle/>
          <a:p>
            <a:r>
              <a:rPr lang="en-ZA" sz="2600" dirty="0"/>
              <a:t>Monitoring of security of supply of PPE in early days of epidemic</a:t>
            </a:r>
          </a:p>
          <a:p>
            <a:r>
              <a:rPr lang="en-ZA" sz="2600" dirty="0"/>
              <a:t>Initiated the governance structure in DTIC to promote and enable local production of PPE’s</a:t>
            </a:r>
          </a:p>
          <a:p>
            <a:r>
              <a:rPr lang="en-ZA" sz="2600" dirty="0"/>
              <a:t>Engagement to ensure that government entities are compelled to procure from local producers – unsuccessful </a:t>
            </a:r>
          </a:p>
          <a:p>
            <a:endParaRPr lang="en-ZA" sz="2000" dirty="0"/>
          </a:p>
        </p:txBody>
      </p:sp>
    </p:spTree>
    <p:extLst>
      <p:ext uri="{BB962C8B-B14F-4D97-AF65-F5344CB8AC3E}">
        <p14:creationId xmlns:p14="http://schemas.microsoft.com/office/powerpoint/2010/main" xmlns="" val="1065807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602C923-CA6B-5040-B429-72A6BD6B176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xmlns="" id="{A27D9234-A779-8349-93BF-64E5EAC2E814}"/>
              </a:ext>
            </a:extLst>
          </p:cNvPr>
          <p:cNvSpPr txBox="1">
            <a:spLocks/>
          </p:cNvSpPr>
          <p:nvPr/>
        </p:nvSpPr>
        <p:spPr>
          <a:xfrm>
            <a:off x="376084" y="560439"/>
            <a:ext cx="9456174" cy="4129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800" b="1" dirty="0">
                <a:latin typeface="Arial" panose="020B0604020202020204" pitchFamily="34" charset="0"/>
                <a:cs typeface="Arial" panose="020B0604020202020204" pitchFamily="34" charset="0"/>
              </a:rPr>
              <a:t>Economic Recovery (1)</a:t>
            </a:r>
          </a:p>
        </p:txBody>
      </p:sp>
      <p:sp>
        <p:nvSpPr>
          <p:cNvPr id="3" name="Content Placeholder 2">
            <a:extLst>
              <a:ext uri="{FF2B5EF4-FFF2-40B4-BE49-F238E27FC236}">
                <a16:creationId xmlns:a16="http://schemas.microsoft.com/office/drawing/2014/main" xmlns="" id="{F9B3F12B-7B54-4A96-A65A-215A4F6C47EE}"/>
              </a:ext>
            </a:extLst>
          </p:cNvPr>
          <p:cNvSpPr>
            <a:spLocks noGrp="1"/>
          </p:cNvSpPr>
          <p:nvPr>
            <p:ph idx="1"/>
          </p:nvPr>
        </p:nvSpPr>
        <p:spPr>
          <a:xfrm>
            <a:off x="251792" y="1391477"/>
            <a:ext cx="7156174" cy="4906083"/>
          </a:xfrm>
        </p:spPr>
        <p:txBody>
          <a:bodyPr>
            <a:normAutofit lnSpcReduction="10000"/>
          </a:bodyPr>
          <a:lstStyle/>
          <a:p>
            <a:pPr algn="just"/>
            <a:r>
              <a:rPr lang="en-ZA" sz="2000" dirty="0"/>
              <a:t>On 13 August the President called a Forum for Economic Recovery where all social partners presented their plans and it was agreed that senior leadership would draw up a set of priority actions for economic reconstruction and the institutional arrangements to support these actions</a:t>
            </a:r>
          </a:p>
          <a:p>
            <a:pPr algn="just"/>
            <a:r>
              <a:rPr lang="en-GB" sz="2000" dirty="0"/>
              <a:t>On 15 September, a Social Partner’s Economic Recovery Action Plan was presented to the President which set out collective and individual commitments </a:t>
            </a:r>
            <a:r>
              <a:rPr lang="en-ZA" sz="2000" dirty="0"/>
              <a:t>in a focused number of areas</a:t>
            </a:r>
          </a:p>
          <a:p>
            <a:pPr algn="just"/>
            <a:r>
              <a:rPr lang="en-GB" sz="2000" dirty="0"/>
              <a:t>On 15 October 2020, the President at a Joint Sitting of Parliament announced the government’s Economic Recovery and Reconstruction Strategy which incorporated the social partner’s plan.</a:t>
            </a:r>
          </a:p>
          <a:p>
            <a:pPr algn="just"/>
            <a:r>
              <a:rPr lang="en-GB" sz="2000" dirty="0"/>
              <a:t>Nedlac subsequently set up processes and structures to track implementation  of commitments and collaborate in identified areas</a:t>
            </a:r>
          </a:p>
          <a:p>
            <a:pPr algn="just"/>
            <a:r>
              <a:rPr lang="en-GB" sz="2000" dirty="0"/>
              <a:t>The Presidential Job Summit commitments were integrated into ERRP commitments.  </a:t>
            </a:r>
          </a:p>
          <a:p>
            <a:pPr algn="just"/>
            <a:endParaRPr lang="en-ZA" sz="2000" dirty="0"/>
          </a:p>
        </p:txBody>
      </p:sp>
      <p:sp>
        <p:nvSpPr>
          <p:cNvPr id="2" name="Rectangle 1">
            <a:extLst>
              <a:ext uri="{FF2B5EF4-FFF2-40B4-BE49-F238E27FC236}">
                <a16:creationId xmlns:a16="http://schemas.microsoft.com/office/drawing/2014/main" xmlns="" id="{8D66E968-7DB7-42C6-BC2C-A405993D6D50}"/>
              </a:ext>
            </a:extLst>
          </p:cNvPr>
          <p:cNvSpPr/>
          <p:nvPr/>
        </p:nvSpPr>
        <p:spPr>
          <a:xfrm>
            <a:off x="7779026" y="1391477"/>
            <a:ext cx="3445565" cy="4801314"/>
          </a:xfrm>
          <a:prstGeom prst="rect">
            <a:avLst/>
          </a:prstGeom>
          <a:solidFill>
            <a:schemeClr val="accent1"/>
          </a:solidFill>
        </p:spPr>
        <p:txBody>
          <a:bodyPr wrap="square">
            <a:spAutoFit/>
          </a:bodyPr>
          <a:lstStyle/>
          <a:p>
            <a:pPr lvl="0"/>
            <a:endParaRPr lang="en-ZA" dirty="0">
              <a:solidFill>
                <a:schemeClr val="bg1"/>
              </a:solidFill>
            </a:endParaRPr>
          </a:p>
          <a:p>
            <a:r>
              <a:rPr lang="en-ZA" dirty="0">
                <a:solidFill>
                  <a:schemeClr val="bg1"/>
                </a:solidFill>
              </a:rPr>
              <a:t>Good and excellent plans were crafted at Nedlac which were broadly accepted by many and gave hope that if all were executed, they would positively change our situation. The commitment made by the government of ensuring the participation by the President and some key Ministers gave confidence to social dialogue and commitment to find lasting solutions”</a:t>
            </a:r>
            <a:br>
              <a:rPr lang="en-ZA" dirty="0">
                <a:solidFill>
                  <a:schemeClr val="bg1"/>
                </a:solidFill>
              </a:rPr>
            </a:br>
            <a:r>
              <a:rPr lang="en-ZA" i="1" dirty="0">
                <a:solidFill>
                  <a:schemeClr val="bg1"/>
                </a:solidFill>
              </a:rPr>
              <a:t>Bheki Ntshalintshali,  Labour Overall Convenor</a:t>
            </a:r>
          </a:p>
          <a:p>
            <a:pPr lvl="0"/>
            <a:endParaRPr lang="en-ZA" i="1" dirty="0">
              <a:solidFill>
                <a:schemeClr val="bg1"/>
              </a:solidFill>
            </a:endParaRPr>
          </a:p>
        </p:txBody>
      </p:sp>
    </p:spTree>
    <p:extLst>
      <p:ext uri="{BB962C8B-B14F-4D97-AF65-F5344CB8AC3E}">
        <p14:creationId xmlns:p14="http://schemas.microsoft.com/office/powerpoint/2010/main" xmlns="" val="282104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4C39660-3374-B145-A455-BBD5D3A7E4A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xmlns="" id="{EBF03656-9DA7-CA40-BEC1-47A54D68F5CC}"/>
              </a:ext>
            </a:extLst>
          </p:cNvPr>
          <p:cNvSpPr txBox="1">
            <a:spLocks/>
          </p:cNvSpPr>
          <p:nvPr/>
        </p:nvSpPr>
        <p:spPr>
          <a:xfrm>
            <a:off x="376084" y="560439"/>
            <a:ext cx="9456174" cy="4129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200" b="1" dirty="0">
                <a:latin typeface="Arial" panose="020B0604020202020204" pitchFamily="34" charset="0"/>
                <a:cs typeface="Arial" panose="020B0604020202020204" pitchFamily="34" charset="0"/>
              </a:rPr>
              <a:t>Economic Recovery (2)</a:t>
            </a:r>
          </a:p>
        </p:txBody>
      </p:sp>
      <p:sp>
        <p:nvSpPr>
          <p:cNvPr id="6" name="Text Placeholder 5">
            <a:extLst>
              <a:ext uri="{FF2B5EF4-FFF2-40B4-BE49-F238E27FC236}">
                <a16:creationId xmlns:a16="http://schemas.microsoft.com/office/drawing/2014/main" xmlns="" id="{011D2BBA-53F5-4E50-84C7-7606B18D7DDD}"/>
              </a:ext>
            </a:extLst>
          </p:cNvPr>
          <p:cNvSpPr>
            <a:spLocks noGrp="1"/>
          </p:cNvSpPr>
          <p:nvPr>
            <p:ph type="body" idx="1"/>
          </p:nvPr>
        </p:nvSpPr>
        <p:spPr/>
        <p:txBody>
          <a:bodyPr/>
          <a:lstStyle/>
          <a:p>
            <a:r>
              <a:rPr lang="en-GB" dirty="0"/>
              <a:t>Structures</a:t>
            </a:r>
            <a:endParaRPr lang="x-none" dirty="0"/>
          </a:p>
        </p:txBody>
      </p:sp>
      <p:sp>
        <p:nvSpPr>
          <p:cNvPr id="3" name="Content Placeholder 2">
            <a:extLst>
              <a:ext uri="{FF2B5EF4-FFF2-40B4-BE49-F238E27FC236}">
                <a16:creationId xmlns:a16="http://schemas.microsoft.com/office/drawing/2014/main" xmlns="" id="{1451CCD8-8CE5-4C3F-B4BB-ECCDA683A918}"/>
              </a:ext>
            </a:extLst>
          </p:cNvPr>
          <p:cNvSpPr>
            <a:spLocks noGrp="1"/>
          </p:cNvSpPr>
          <p:nvPr>
            <p:ph sz="half" idx="2"/>
          </p:nvPr>
        </p:nvSpPr>
        <p:spPr/>
        <p:txBody>
          <a:bodyPr>
            <a:noAutofit/>
          </a:bodyPr>
          <a:lstStyle/>
          <a:p>
            <a:pPr algn="just"/>
            <a:r>
              <a:rPr lang="en-GB" sz="2200" dirty="0"/>
              <a:t>Economic Recovery Leadership Team (made up of 7-a-side including Cabinet Ministers from government)</a:t>
            </a:r>
          </a:p>
          <a:p>
            <a:pPr algn="just"/>
            <a:r>
              <a:rPr lang="en-GB" sz="2200" dirty="0"/>
              <a:t>Three-a-side leadership team to deal with escalations</a:t>
            </a:r>
          </a:p>
          <a:p>
            <a:pPr algn="just"/>
            <a:r>
              <a:rPr lang="en-GB" sz="2200" dirty="0"/>
              <a:t>Work streams to focus on identified areas</a:t>
            </a:r>
          </a:p>
          <a:p>
            <a:pPr algn="just"/>
            <a:r>
              <a:rPr lang="en-GB" sz="2200" dirty="0"/>
              <a:t>Process Committee to process and manage the tracking of implementation and areas of collaboration</a:t>
            </a:r>
          </a:p>
          <a:p>
            <a:pPr marL="0" indent="0" algn="just">
              <a:buNone/>
            </a:pPr>
            <a:endParaRPr lang="en-ZA" sz="1800" dirty="0"/>
          </a:p>
        </p:txBody>
      </p:sp>
      <p:sp>
        <p:nvSpPr>
          <p:cNvPr id="7" name="Text Placeholder 6">
            <a:extLst>
              <a:ext uri="{FF2B5EF4-FFF2-40B4-BE49-F238E27FC236}">
                <a16:creationId xmlns:a16="http://schemas.microsoft.com/office/drawing/2014/main" xmlns="" id="{4C5F8EBE-B2F9-4C2F-AEB5-4FDD8DCC38BC}"/>
              </a:ext>
            </a:extLst>
          </p:cNvPr>
          <p:cNvSpPr>
            <a:spLocks noGrp="1"/>
          </p:cNvSpPr>
          <p:nvPr>
            <p:ph type="body" sz="quarter" idx="3"/>
          </p:nvPr>
        </p:nvSpPr>
        <p:spPr/>
        <p:txBody>
          <a:bodyPr/>
          <a:lstStyle/>
          <a:p>
            <a:r>
              <a:rPr lang="en-GB" dirty="0"/>
              <a:t>Areas of focus (works streams)</a:t>
            </a:r>
            <a:endParaRPr lang="x-none" dirty="0"/>
          </a:p>
        </p:txBody>
      </p:sp>
      <p:sp>
        <p:nvSpPr>
          <p:cNvPr id="8" name="Content Placeholder 7">
            <a:extLst>
              <a:ext uri="{FF2B5EF4-FFF2-40B4-BE49-F238E27FC236}">
                <a16:creationId xmlns:a16="http://schemas.microsoft.com/office/drawing/2014/main" xmlns="" id="{24A49945-D28E-4C88-B865-1211C639FF70}"/>
              </a:ext>
            </a:extLst>
          </p:cNvPr>
          <p:cNvSpPr>
            <a:spLocks noGrp="1"/>
          </p:cNvSpPr>
          <p:nvPr>
            <p:ph sz="quarter" idx="4"/>
          </p:nvPr>
        </p:nvSpPr>
        <p:spPr/>
        <p:txBody>
          <a:bodyPr>
            <a:normAutofit fontScale="92500" lnSpcReduction="10000"/>
          </a:bodyPr>
          <a:lstStyle/>
          <a:p>
            <a:pPr algn="just"/>
            <a:r>
              <a:rPr lang="en-ZA" sz="2200" dirty="0"/>
              <a:t>Unlocking blockages in </a:t>
            </a:r>
            <a:r>
              <a:rPr lang="en-ZA" sz="2200" b="1" dirty="0"/>
              <a:t>freight </a:t>
            </a:r>
            <a:r>
              <a:rPr lang="en-ZA" sz="2200" dirty="0"/>
              <a:t>and improving </a:t>
            </a:r>
            <a:r>
              <a:rPr lang="en-ZA" sz="2200" b="1" dirty="0"/>
              <a:t>public transport </a:t>
            </a:r>
          </a:p>
          <a:p>
            <a:pPr algn="just"/>
            <a:r>
              <a:rPr lang="en-ZA" sz="2200" dirty="0"/>
              <a:t>Implementation of the social compact to support Eskom and steps to improve </a:t>
            </a:r>
            <a:r>
              <a:rPr lang="en-ZA" sz="2200" b="1" dirty="0"/>
              <a:t>energy security </a:t>
            </a:r>
          </a:p>
          <a:p>
            <a:pPr algn="just"/>
            <a:r>
              <a:rPr lang="en-ZA" sz="2200" dirty="0"/>
              <a:t>Identifying and delivering on targets for </a:t>
            </a:r>
            <a:r>
              <a:rPr lang="en-ZA" sz="2200" b="1" dirty="0"/>
              <a:t>localisation</a:t>
            </a:r>
            <a:r>
              <a:rPr lang="en-ZA" sz="2200" dirty="0"/>
              <a:t> in public and private sector</a:t>
            </a:r>
          </a:p>
          <a:p>
            <a:pPr algn="just"/>
            <a:r>
              <a:rPr lang="en-ZA" sz="2200" dirty="0"/>
              <a:t>Improving the </a:t>
            </a:r>
            <a:r>
              <a:rPr lang="en-ZA" sz="2200" b="1" dirty="0"/>
              <a:t>eco-system for small business </a:t>
            </a:r>
            <a:r>
              <a:rPr lang="en-ZA" sz="2200" dirty="0"/>
              <a:t>including reducing </a:t>
            </a:r>
            <a:r>
              <a:rPr lang="en-GB" sz="2200" dirty="0"/>
              <a:t>unnecessary and excessively stringent licence and permit requirements especially for workers and enterprises in the informal economy</a:t>
            </a:r>
          </a:p>
          <a:p>
            <a:endParaRPr lang="x-none" dirty="0"/>
          </a:p>
        </p:txBody>
      </p:sp>
    </p:spTree>
    <p:extLst>
      <p:ext uri="{BB962C8B-B14F-4D97-AF65-F5344CB8AC3E}">
        <p14:creationId xmlns:p14="http://schemas.microsoft.com/office/powerpoint/2010/main" xmlns="" val="4059690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793F843-917E-3744-8EFA-78A2F6320CF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xmlns="" id="{DE319B5D-3088-8D46-B764-FA90AAA489E7}"/>
              </a:ext>
            </a:extLst>
          </p:cNvPr>
          <p:cNvSpPr txBox="1">
            <a:spLocks/>
          </p:cNvSpPr>
          <p:nvPr/>
        </p:nvSpPr>
        <p:spPr>
          <a:xfrm>
            <a:off x="376084" y="560439"/>
            <a:ext cx="9456174" cy="4129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200" b="1" dirty="0">
                <a:latin typeface="Arial" panose="020B0604020202020204" pitchFamily="34" charset="0"/>
                <a:cs typeface="Arial" panose="020B0604020202020204" pitchFamily="34" charset="0"/>
              </a:rPr>
              <a:t>Presidential Job Summit</a:t>
            </a:r>
          </a:p>
        </p:txBody>
      </p:sp>
      <p:sp>
        <p:nvSpPr>
          <p:cNvPr id="3" name="Content Placeholder 2">
            <a:extLst>
              <a:ext uri="{FF2B5EF4-FFF2-40B4-BE49-F238E27FC236}">
                <a16:creationId xmlns:a16="http://schemas.microsoft.com/office/drawing/2014/main" xmlns="" id="{129A4B38-E3C4-403B-8183-00689ACABEAD}"/>
              </a:ext>
            </a:extLst>
          </p:cNvPr>
          <p:cNvSpPr>
            <a:spLocks noGrp="1"/>
          </p:cNvSpPr>
          <p:nvPr>
            <p:ph idx="1"/>
          </p:nvPr>
        </p:nvSpPr>
        <p:spPr>
          <a:xfrm>
            <a:off x="188043" y="1422476"/>
            <a:ext cx="3864612" cy="4948686"/>
          </a:xfrm>
        </p:spPr>
        <p:txBody>
          <a:bodyPr>
            <a:normAutofit fontScale="92500" lnSpcReduction="20000"/>
          </a:bodyPr>
          <a:lstStyle/>
          <a:p>
            <a:r>
              <a:rPr lang="en-ZA" sz="2200" dirty="0"/>
              <a:t>As the implications of Covid-19 and the lockdown on the economy emerged, social partners realised that the Job Summit needed to be refocused while retaining the social compact that was created through the signing of the Job Summit Framework Agreement</a:t>
            </a:r>
          </a:p>
          <a:p>
            <a:r>
              <a:rPr lang="en-ZA" sz="2200" dirty="0"/>
              <a:t>The Annual Report includes an annexure recording the work done on implementing the job summit commitments including whether the commitment:</a:t>
            </a:r>
          </a:p>
          <a:p>
            <a:pPr lvl="1"/>
            <a:r>
              <a:rPr lang="en-ZA" sz="2200" dirty="0"/>
              <a:t>Has been achieved</a:t>
            </a:r>
          </a:p>
          <a:p>
            <a:pPr lvl="1"/>
            <a:r>
              <a:rPr lang="en-ZA" sz="2200" dirty="0"/>
              <a:t>Institutionalised within government</a:t>
            </a:r>
          </a:p>
          <a:p>
            <a:pPr lvl="1"/>
            <a:r>
              <a:rPr lang="en-ZA" sz="2200" dirty="0"/>
              <a:t>Is Integrated in the ERRP</a:t>
            </a:r>
          </a:p>
          <a:p>
            <a:pPr lvl="1"/>
            <a:r>
              <a:rPr lang="en-ZA" sz="2200" dirty="0"/>
              <a:t>Is continuing in an appropriate forum </a:t>
            </a:r>
          </a:p>
          <a:p>
            <a:pPr lvl="1" algn="just"/>
            <a:endParaRPr lang="en-ZA" sz="1600" dirty="0"/>
          </a:p>
        </p:txBody>
      </p:sp>
      <p:sp>
        <p:nvSpPr>
          <p:cNvPr id="7" name="Rectangle 6">
            <a:extLst>
              <a:ext uri="{FF2B5EF4-FFF2-40B4-BE49-F238E27FC236}">
                <a16:creationId xmlns:a16="http://schemas.microsoft.com/office/drawing/2014/main" xmlns="" id="{7A1135B2-606C-45AC-82D4-FF4F0E6BAD67}"/>
              </a:ext>
            </a:extLst>
          </p:cNvPr>
          <p:cNvSpPr/>
          <p:nvPr/>
        </p:nvSpPr>
        <p:spPr>
          <a:xfrm>
            <a:off x="4240697" y="1374704"/>
            <a:ext cx="7169427" cy="5044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Key areas of achievement: </a:t>
            </a:r>
          </a:p>
          <a:p>
            <a:pPr marL="285750" indent="-285750">
              <a:buFont typeface="Arial" panose="020B0604020202020204" pitchFamily="34" charset="0"/>
              <a:buChar char="•"/>
            </a:pPr>
            <a:r>
              <a:rPr lang="en-GB" dirty="0"/>
              <a:t>Signing of the social compact to support Eskom </a:t>
            </a:r>
          </a:p>
          <a:p>
            <a:pPr marL="285750" indent="-285750">
              <a:buFont typeface="Arial" panose="020B0604020202020204" pitchFamily="34" charset="0"/>
              <a:buChar char="•"/>
            </a:pPr>
            <a:r>
              <a:rPr lang="en-GB" dirty="0"/>
              <a:t>Establishment of the Temporary Employee Employer Relief Scheme (TERS)</a:t>
            </a:r>
          </a:p>
          <a:p>
            <a:pPr marL="285750" indent="-285750">
              <a:buFont typeface="Arial" panose="020B0604020202020204" pitchFamily="34" charset="0"/>
              <a:buChar char="•"/>
            </a:pPr>
            <a:r>
              <a:rPr lang="en-GB" dirty="0"/>
              <a:t>Capitalisation with UI funds of the Productivity SA Business Turnaround Solution</a:t>
            </a:r>
          </a:p>
          <a:p>
            <a:pPr marL="285750" indent="-285750">
              <a:buFont typeface="Arial" panose="020B0604020202020204" pitchFamily="34" charset="0"/>
              <a:buChar char="•"/>
            </a:pPr>
            <a:r>
              <a:rPr lang="en-GB" dirty="0"/>
              <a:t>Boosting and monitoring localisation including through tender monitoring</a:t>
            </a:r>
          </a:p>
          <a:p>
            <a:pPr marL="285750" indent="-285750">
              <a:buFont typeface="Arial" panose="020B0604020202020204" pitchFamily="34" charset="0"/>
              <a:buChar char="•"/>
            </a:pPr>
            <a:r>
              <a:rPr lang="en-GB" dirty="0"/>
              <a:t>Prioritising industrial financing including in Special Economic Zones</a:t>
            </a:r>
          </a:p>
          <a:p>
            <a:pPr marL="285750" indent="-285750">
              <a:buFont typeface="Arial" panose="020B0604020202020204" pitchFamily="34" charset="0"/>
              <a:buChar char="•"/>
            </a:pPr>
            <a:r>
              <a:rPr lang="en-GB" dirty="0"/>
              <a:t>Introducing a blended finance model for emerging farmers</a:t>
            </a:r>
          </a:p>
          <a:p>
            <a:pPr marL="285750" indent="-285750">
              <a:buFont typeface="Arial" panose="020B0604020202020204" pitchFamily="34" charset="0"/>
              <a:buChar char="•"/>
            </a:pPr>
            <a:r>
              <a:rPr lang="en-GB" dirty="0"/>
              <a:t>Promoting master plans especially in clothing, textile, footware, auto and furniture</a:t>
            </a:r>
          </a:p>
          <a:p>
            <a:pPr marL="285750" indent="-285750">
              <a:buFont typeface="Arial" panose="020B0604020202020204" pitchFamily="34" charset="0"/>
              <a:buChar char="•"/>
            </a:pPr>
            <a:r>
              <a:rPr lang="en-GB" dirty="0"/>
              <a:t>Escalating jobs in business processing</a:t>
            </a:r>
          </a:p>
          <a:p>
            <a:pPr marL="285750" indent="-285750">
              <a:buFont typeface="Arial" panose="020B0604020202020204" pitchFamily="34" charset="0"/>
              <a:buChar char="•"/>
            </a:pPr>
            <a:r>
              <a:rPr lang="en-GB" dirty="0"/>
              <a:t>Establishment of the Presidential Climate Change Commission</a:t>
            </a:r>
          </a:p>
          <a:p>
            <a:pPr marL="285750" indent="-285750">
              <a:buFont typeface="Arial" panose="020B0604020202020204" pitchFamily="34" charset="0"/>
              <a:buChar char="•"/>
            </a:pPr>
            <a:r>
              <a:rPr lang="en-GB" dirty="0"/>
              <a:t>Supporting regulatory certainty on evisas, unabridged birth certificates and critical skills</a:t>
            </a:r>
          </a:p>
          <a:p>
            <a:pPr marL="285750" indent="-285750">
              <a:buFont typeface="Arial" panose="020B0604020202020204" pitchFamily="34" charset="0"/>
              <a:buChar char="•"/>
            </a:pPr>
            <a:r>
              <a:rPr lang="en-GB" dirty="0"/>
              <a:t>Supporting the development of pathway management</a:t>
            </a:r>
          </a:p>
          <a:p>
            <a:r>
              <a:rPr lang="en-GB" dirty="0"/>
              <a:t> </a:t>
            </a:r>
            <a:endParaRPr lang="x-none" dirty="0"/>
          </a:p>
        </p:txBody>
      </p:sp>
    </p:spTree>
    <p:extLst>
      <p:ext uri="{BB962C8B-B14F-4D97-AF65-F5344CB8AC3E}">
        <p14:creationId xmlns:p14="http://schemas.microsoft.com/office/powerpoint/2010/main" xmlns="" val="2755657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175C523-16A7-004C-8AB9-D65BA7C00D6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xmlns="" id="{FA84A19A-EF59-EE44-9F0D-76CB4E2A6777}"/>
              </a:ext>
            </a:extLst>
          </p:cNvPr>
          <p:cNvSpPr txBox="1">
            <a:spLocks/>
          </p:cNvSpPr>
          <p:nvPr/>
        </p:nvSpPr>
        <p:spPr>
          <a:xfrm>
            <a:off x="376084" y="560439"/>
            <a:ext cx="9456174" cy="4129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800" b="1" dirty="0">
                <a:latin typeface="Arial" panose="020B0604020202020204" pitchFamily="34" charset="0"/>
                <a:cs typeface="Arial" panose="020B0604020202020204" pitchFamily="34" charset="0"/>
              </a:rPr>
              <a:t>Social dialogues: Special sessions, webinars etc</a:t>
            </a:r>
          </a:p>
        </p:txBody>
      </p:sp>
      <p:sp>
        <p:nvSpPr>
          <p:cNvPr id="3" name="Content Placeholder 2">
            <a:extLst>
              <a:ext uri="{FF2B5EF4-FFF2-40B4-BE49-F238E27FC236}">
                <a16:creationId xmlns:a16="http://schemas.microsoft.com/office/drawing/2014/main" xmlns="" id="{78636F07-9AE1-402A-88A9-2F8E1BF36991}"/>
              </a:ext>
            </a:extLst>
          </p:cNvPr>
          <p:cNvSpPr>
            <a:spLocks noGrp="1"/>
          </p:cNvSpPr>
          <p:nvPr>
            <p:ph idx="1"/>
          </p:nvPr>
        </p:nvSpPr>
        <p:spPr>
          <a:xfrm>
            <a:off x="556591" y="1233325"/>
            <a:ext cx="6546574" cy="5246346"/>
          </a:xfrm>
        </p:spPr>
        <p:txBody>
          <a:bodyPr>
            <a:noAutofit/>
          </a:bodyPr>
          <a:lstStyle/>
          <a:p>
            <a:pPr algn="just">
              <a:lnSpc>
                <a:spcPct val="100000"/>
              </a:lnSpc>
              <a:spcBef>
                <a:spcPts val="0"/>
              </a:spcBef>
            </a:pPr>
            <a:r>
              <a:rPr lang="en-ZA" sz="2000" dirty="0"/>
              <a:t>Engagement with Minister of Finance and his team before and after the Supplementary Budget and the MTBPS (Feb, June, Aug, Oct 2020)</a:t>
            </a:r>
          </a:p>
          <a:p>
            <a:pPr algn="just">
              <a:lnSpc>
                <a:spcPct val="100000"/>
              </a:lnSpc>
              <a:spcBef>
                <a:spcPts val="0"/>
              </a:spcBef>
            </a:pPr>
            <a:r>
              <a:rPr lang="en-ZA" sz="2000" dirty="0"/>
              <a:t>Fourth Industrial Revolution diagnostic report (21 May 2020)</a:t>
            </a:r>
          </a:p>
          <a:p>
            <a:pPr algn="just">
              <a:lnSpc>
                <a:spcPct val="100000"/>
              </a:lnSpc>
              <a:spcBef>
                <a:spcPts val="0"/>
              </a:spcBef>
            </a:pPr>
            <a:r>
              <a:rPr lang="en-ZA" sz="2000" dirty="0"/>
              <a:t>Addressing Unclaimed Benefits (28 May 2020)</a:t>
            </a:r>
          </a:p>
          <a:p>
            <a:pPr algn="just">
              <a:lnSpc>
                <a:spcPct val="100000"/>
              </a:lnSpc>
              <a:spcBef>
                <a:spcPts val="0"/>
              </a:spcBef>
            </a:pPr>
            <a:r>
              <a:rPr lang="en-ZA" sz="2000" dirty="0"/>
              <a:t>Infrastructure Investment Plan (19 June 2020)</a:t>
            </a:r>
          </a:p>
          <a:p>
            <a:pPr algn="just">
              <a:lnSpc>
                <a:spcPct val="100000"/>
              </a:lnSpc>
              <a:spcBef>
                <a:spcPts val="0"/>
              </a:spcBef>
            </a:pPr>
            <a:r>
              <a:rPr lang="en-ZA" sz="2000" dirty="0"/>
              <a:t>Dispute resolution with the CCMA (25 June 2020)</a:t>
            </a:r>
          </a:p>
          <a:p>
            <a:pPr algn="just">
              <a:lnSpc>
                <a:spcPct val="100000"/>
              </a:lnSpc>
              <a:spcBef>
                <a:spcPts val="0"/>
              </a:spcBef>
            </a:pPr>
            <a:r>
              <a:rPr lang="en-ZA" sz="2000" dirty="0"/>
              <a:t>Expanded Public Works Programmes (16 October 2020)</a:t>
            </a:r>
          </a:p>
          <a:p>
            <a:pPr algn="just">
              <a:lnSpc>
                <a:spcPct val="100000"/>
              </a:lnSpc>
              <a:spcBef>
                <a:spcPts val="0"/>
              </a:spcBef>
            </a:pPr>
            <a:r>
              <a:rPr lang="en-ZA" sz="2000" dirty="0"/>
              <a:t>FinScope Research 2019 (2 November 2020)</a:t>
            </a:r>
          </a:p>
          <a:p>
            <a:pPr algn="just">
              <a:lnSpc>
                <a:spcPct val="100000"/>
              </a:lnSpc>
              <a:spcBef>
                <a:spcPts val="0"/>
              </a:spcBef>
            </a:pPr>
            <a:r>
              <a:rPr lang="en-ZA" sz="2000" dirty="0"/>
              <a:t>Quarterly Labour Force Survey with Statistics SA (19 November 2020)</a:t>
            </a:r>
          </a:p>
          <a:p>
            <a:pPr algn="just">
              <a:lnSpc>
                <a:spcPct val="100000"/>
              </a:lnSpc>
              <a:spcBef>
                <a:spcPts val="0"/>
              </a:spcBef>
            </a:pPr>
            <a:r>
              <a:rPr lang="en-ZA" sz="2000" dirty="0"/>
              <a:t>Six Future of Work webinars (November 2020)</a:t>
            </a:r>
          </a:p>
          <a:p>
            <a:pPr algn="just">
              <a:lnSpc>
                <a:spcPct val="100000"/>
              </a:lnSpc>
              <a:spcBef>
                <a:spcPts val="0"/>
              </a:spcBef>
            </a:pPr>
            <a:r>
              <a:rPr lang="en-ZA" sz="2000" dirty="0"/>
              <a:t>Essential Services Commission (1 December 2020)</a:t>
            </a:r>
          </a:p>
          <a:p>
            <a:pPr algn="just">
              <a:lnSpc>
                <a:spcPct val="100000"/>
              </a:lnSpc>
              <a:spcBef>
                <a:spcPts val="0"/>
              </a:spcBef>
            </a:pPr>
            <a:r>
              <a:rPr lang="en-ZA" sz="2000" dirty="0"/>
              <a:t>National Student Financial Aid Scheme financial crisis (30 March 2021)</a:t>
            </a:r>
          </a:p>
          <a:p>
            <a:pPr algn="just">
              <a:lnSpc>
                <a:spcPct val="100000"/>
              </a:lnSpc>
              <a:spcBef>
                <a:spcPts val="0"/>
              </a:spcBef>
            </a:pPr>
            <a:r>
              <a:rPr lang="en-ZA" sz="2000" dirty="0"/>
              <a:t>Unctad report on economy and Covid19 </a:t>
            </a:r>
          </a:p>
          <a:p>
            <a:pPr algn="just">
              <a:lnSpc>
                <a:spcPct val="100000"/>
              </a:lnSpc>
              <a:spcBef>
                <a:spcPts val="0"/>
              </a:spcBef>
            </a:pPr>
            <a:endParaRPr lang="en-ZA" sz="1800" dirty="0"/>
          </a:p>
          <a:p>
            <a:pPr algn="just"/>
            <a:endParaRPr lang="en-ZA" sz="1600" dirty="0"/>
          </a:p>
          <a:p>
            <a:pPr algn="just"/>
            <a:endParaRPr lang="en-ZA" sz="1600" dirty="0"/>
          </a:p>
        </p:txBody>
      </p:sp>
      <p:sp>
        <p:nvSpPr>
          <p:cNvPr id="6" name="Rectangle 5">
            <a:extLst>
              <a:ext uri="{FF2B5EF4-FFF2-40B4-BE49-F238E27FC236}">
                <a16:creationId xmlns:a16="http://schemas.microsoft.com/office/drawing/2014/main" xmlns="" id="{30346A9A-34B6-407A-9CAE-BF9A87FB1E8C}"/>
              </a:ext>
            </a:extLst>
          </p:cNvPr>
          <p:cNvSpPr/>
          <p:nvPr/>
        </p:nvSpPr>
        <p:spPr>
          <a:xfrm>
            <a:off x="7792278" y="1384531"/>
            <a:ext cx="3498574" cy="5062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2000" dirty="0">
                <a:solidFill>
                  <a:schemeClr val="bg1"/>
                </a:solidFill>
              </a:rPr>
              <a:t>There were four special meetings chaired by the President, Cyril Ramaphosa: </a:t>
            </a:r>
          </a:p>
          <a:p>
            <a:pPr lvl="0"/>
            <a:endParaRPr lang="en-ZA" sz="2000" dirty="0">
              <a:solidFill>
                <a:schemeClr val="bg1"/>
              </a:solidFill>
            </a:endParaRPr>
          </a:p>
          <a:p>
            <a:pPr marL="285750" lvl="0" indent="-285750">
              <a:buFont typeface="Arial" panose="020B0604020202020204" pitchFamily="34" charset="0"/>
              <a:buChar char="•"/>
            </a:pPr>
            <a:r>
              <a:rPr lang="en-ZA" sz="2000" dirty="0">
                <a:solidFill>
                  <a:schemeClr val="bg1"/>
                </a:solidFill>
              </a:rPr>
              <a:t>Two special Excos discuss the Covid 19 pandemic (17 April and 15 May 2020)</a:t>
            </a:r>
          </a:p>
          <a:p>
            <a:pPr marL="285750" lvl="0" indent="-285750">
              <a:buFont typeface="Arial" panose="020B0604020202020204" pitchFamily="34" charset="0"/>
              <a:buChar char="•"/>
            </a:pPr>
            <a:endParaRPr lang="en-ZA" sz="2000" dirty="0">
              <a:solidFill>
                <a:schemeClr val="bg1"/>
              </a:solidFill>
            </a:endParaRPr>
          </a:p>
          <a:p>
            <a:pPr marL="285750" lvl="0" indent="-285750">
              <a:buFont typeface="Arial" panose="020B0604020202020204" pitchFamily="34" charset="0"/>
              <a:buChar char="•"/>
            </a:pPr>
            <a:r>
              <a:rPr lang="en-ZA" sz="2000" dirty="0">
                <a:solidFill>
                  <a:schemeClr val="bg1"/>
                </a:solidFill>
              </a:rPr>
              <a:t>Two Economic Recovery Forums to discuss plans for economic recovery </a:t>
            </a:r>
          </a:p>
        </p:txBody>
      </p:sp>
    </p:spTree>
    <p:extLst>
      <p:ext uri="{BB962C8B-B14F-4D97-AF65-F5344CB8AC3E}">
        <p14:creationId xmlns:p14="http://schemas.microsoft.com/office/powerpoint/2010/main" xmlns="" val="2809147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60D39CA1-70A0-F04D-90C9-AD8F6E63EA6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xmlns="" id="{ADBB762C-EDF6-064D-882F-9D001DBFCB23}"/>
              </a:ext>
            </a:extLst>
          </p:cNvPr>
          <p:cNvSpPr txBox="1">
            <a:spLocks/>
          </p:cNvSpPr>
          <p:nvPr/>
        </p:nvSpPr>
        <p:spPr>
          <a:xfrm>
            <a:off x="376084" y="560439"/>
            <a:ext cx="9655812" cy="4129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200" b="1" dirty="0">
                <a:latin typeface="Arial" panose="020B0604020202020204" pitchFamily="34" charset="0"/>
                <a:cs typeface="Arial" panose="020B0604020202020204" pitchFamily="34" charset="0"/>
              </a:rPr>
              <a:t>Completed reports on policy and legislation</a:t>
            </a:r>
          </a:p>
        </p:txBody>
      </p:sp>
      <p:sp>
        <p:nvSpPr>
          <p:cNvPr id="5" name="Content Placeholder 4">
            <a:extLst>
              <a:ext uri="{FF2B5EF4-FFF2-40B4-BE49-F238E27FC236}">
                <a16:creationId xmlns:a16="http://schemas.microsoft.com/office/drawing/2014/main" xmlns="" id="{5282ABFB-E87B-4CBF-A9CE-C85AF31067DE}"/>
              </a:ext>
            </a:extLst>
          </p:cNvPr>
          <p:cNvSpPr>
            <a:spLocks noGrp="1"/>
          </p:cNvSpPr>
          <p:nvPr>
            <p:ph sz="half" idx="2"/>
          </p:nvPr>
        </p:nvSpPr>
        <p:spPr>
          <a:xfrm>
            <a:off x="468849" y="1533833"/>
            <a:ext cx="6329516" cy="4763728"/>
          </a:xfrm>
        </p:spPr>
        <p:txBody>
          <a:bodyPr>
            <a:normAutofit/>
          </a:bodyPr>
          <a:lstStyle/>
          <a:p>
            <a:r>
              <a:rPr lang="en-ZA" sz="2400" dirty="0"/>
              <a:t>Policy:</a:t>
            </a:r>
          </a:p>
          <a:p>
            <a:pPr lvl="1"/>
            <a:r>
              <a:rPr lang="en-ZA" sz="2000" dirty="0"/>
              <a:t>National Policy on Comprehensive Produce Development support (for sustainable agriculture)</a:t>
            </a:r>
          </a:p>
          <a:p>
            <a:pPr lvl="1"/>
            <a:r>
              <a:rPr lang="en-GB" sz="2000" dirty="0"/>
              <a:t>National Freshwater (Inland) Wild Capture Fisheries Policy</a:t>
            </a:r>
          </a:p>
          <a:p>
            <a:pPr lvl="1"/>
            <a:r>
              <a:rPr lang="en-US" sz="2000" dirty="0"/>
              <a:t>Conservation of Agriculture Policy</a:t>
            </a:r>
          </a:p>
          <a:p>
            <a:r>
              <a:rPr lang="en-ZA" sz="2400" dirty="0"/>
              <a:t>Legislation</a:t>
            </a:r>
          </a:p>
          <a:p>
            <a:pPr lvl="1"/>
            <a:r>
              <a:rPr lang="en-ZA" sz="2000" dirty="0"/>
              <a:t>Climate Change Bill</a:t>
            </a:r>
          </a:p>
          <a:p>
            <a:pPr lvl="1"/>
            <a:r>
              <a:rPr lang="en-ZA" sz="2000" dirty="0"/>
              <a:t>Upgrading of Land Tenure Rights Amendment (ULTRA) Bill</a:t>
            </a:r>
          </a:p>
          <a:p>
            <a:pPr lvl="1"/>
            <a:r>
              <a:rPr lang="en-ZA" sz="2000" dirty="0"/>
              <a:t>Basic Education Laws Amendment Bill</a:t>
            </a:r>
          </a:p>
          <a:p>
            <a:pPr lvl="1"/>
            <a:r>
              <a:rPr lang="en-ZA" sz="2000" dirty="0"/>
              <a:t>Expropriation Bill </a:t>
            </a:r>
          </a:p>
          <a:p>
            <a:endParaRPr lang="en-ZA" sz="1800" dirty="0"/>
          </a:p>
        </p:txBody>
      </p:sp>
      <p:pic>
        <p:nvPicPr>
          <p:cNvPr id="3074" name="Picture 2" descr="Reform process gets a big boost as state releases agricultural land |  Citypress">
            <a:extLst>
              <a:ext uri="{FF2B5EF4-FFF2-40B4-BE49-F238E27FC236}">
                <a16:creationId xmlns:a16="http://schemas.microsoft.com/office/drawing/2014/main" xmlns="" id="{A3A26A2C-93B8-4152-BD91-C6FFD2FDC0E3}"/>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9809" r="16009"/>
          <a:stretch/>
        </p:blipFill>
        <p:spPr bwMode="auto">
          <a:xfrm>
            <a:off x="7267214" y="2037936"/>
            <a:ext cx="4028661" cy="3524250"/>
          </a:xfrm>
          <a:prstGeom prst="rect">
            <a:avLst/>
          </a:prstGeom>
          <a:noFill/>
          <a:ln w="12700">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99528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793F843-917E-3744-8EFA-78A2F6320CF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xmlns="" id="{DE319B5D-3088-8D46-B764-FA90AAA489E7}"/>
              </a:ext>
            </a:extLst>
          </p:cNvPr>
          <p:cNvSpPr txBox="1">
            <a:spLocks/>
          </p:cNvSpPr>
          <p:nvPr/>
        </p:nvSpPr>
        <p:spPr>
          <a:xfrm>
            <a:off x="376084" y="560439"/>
            <a:ext cx="9456174" cy="4129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200" b="1" dirty="0">
                <a:latin typeface="Arial" panose="020B0604020202020204" pitchFamily="34" charset="0"/>
                <a:cs typeface="Arial" panose="020B0604020202020204" pitchFamily="34" charset="0"/>
              </a:rPr>
              <a:t>Other ongoing work or work in progress </a:t>
            </a:r>
          </a:p>
        </p:txBody>
      </p:sp>
      <p:sp>
        <p:nvSpPr>
          <p:cNvPr id="6" name="Text Placeholder 5">
            <a:extLst>
              <a:ext uri="{FF2B5EF4-FFF2-40B4-BE49-F238E27FC236}">
                <a16:creationId xmlns:a16="http://schemas.microsoft.com/office/drawing/2014/main" xmlns="" id="{9259E9F7-C2CE-44B8-95B9-6BCD247B66C2}"/>
              </a:ext>
            </a:extLst>
          </p:cNvPr>
          <p:cNvSpPr>
            <a:spLocks noGrp="1"/>
          </p:cNvSpPr>
          <p:nvPr>
            <p:ph type="body" idx="1"/>
          </p:nvPr>
        </p:nvSpPr>
        <p:spPr/>
        <p:txBody>
          <a:bodyPr/>
          <a:lstStyle/>
          <a:p>
            <a:r>
              <a:rPr lang="en-GB" dirty="0"/>
              <a:t>Comprehensive Social Security and Retirement Forums Task Team</a:t>
            </a:r>
            <a:endParaRPr lang="x-none" dirty="0"/>
          </a:p>
        </p:txBody>
      </p:sp>
      <p:sp>
        <p:nvSpPr>
          <p:cNvPr id="3" name="Content Placeholder 2">
            <a:extLst>
              <a:ext uri="{FF2B5EF4-FFF2-40B4-BE49-F238E27FC236}">
                <a16:creationId xmlns:a16="http://schemas.microsoft.com/office/drawing/2014/main" xmlns="" id="{129A4B38-E3C4-403B-8183-00689ACABEAD}"/>
              </a:ext>
            </a:extLst>
          </p:cNvPr>
          <p:cNvSpPr>
            <a:spLocks noGrp="1"/>
          </p:cNvSpPr>
          <p:nvPr>
            <p:ph sz="half" idx="2"/>
          </p:nvPr>
        </p:nvSpPr>
        <p:spPr/>
        <p:txBody>
          <a:bodyPr>
            <a:noAutofit/>
          </a:bodyPr>
          <a:lstStyle/>
          <a:p>
            <a:pPr algn="just"/>
            <a:r>
              <a:rPr lang="en-ZA" sz="2400" dirty="0"/>
              <a:t>The following research reports were concluded and considered:</a:t>
            </a:r>
          </a:p>
          <a:p>
            <a:pPr lvl="1" algn="just"/>
            <a:r>
              <a:rPr lang="en-ZA" dirty="0"/>
              <a:t>National social security fund</a:t>
            </a:r>
          </a:p>
          <a:p>
            <a:pPr lvl="1" algn="just"/>
            <a:r>
              <a:rPr lang="en-ZA" dirty="0"/>
              <a:t>Financial feasibility of a basic income grant</a:t>
            </a:r>
          </a:p>
          <a:p>
            <a:pPr lvl="1" algn="just"/>
            <a:r>
              <a:rPr lang="en-ZA" dirty="0"/>
              <a:t>Actuarial sustainability of a national social security fund</a:t>
            </a:r>
          </a:p>
          <a:p>
            <a:pPr lvl="1" algn="just"/>
            <a:r>
              <a:rPr lang="en-ZA" dirty="0"/>
              <a:t>Economies of scale in respect or retirement funds</a:t>
            </a:r>
          </a:p>
          <a:p>
            <a:pPr lvl="1" algn="just"/>
            <a:r>
              <a:rPr lang="en-ZA" dirty="0"/>
              <a:t>Whether should be a default fund for self employed workers</a:t>
            </a:r>
          </a:p>
        </p:txBody>
      </p:sp>
      <p:sp>
        <p:nvSpPr>
          <p:cNvPr id="7" name="Text Placeholder 6">
            <a:extLst>
              <a:ext uri="{FF2B5EF4-FFF2-40B4-BE49-F238E27FC236}">
                <a16:creationId xmlns:a16="http://schemas.microsoft.com/office/drawing/2014/main" xmlns="" id="{BD0690BD-F840-4673-86FB-786F27C92F91}"/>
              </a:ext>
            </a:extLst>
          </p:cNvPr>
          <p:cNvSpPr>
            <a:spLocks noGrp="1"/>
          </p:cNvSpPr>
          <p:nvPr>
            <p:ph type="body" sz="quarter" idx="3"/>
          </p:nvPr>
        </p:nvSpPr>
        <p:spPr/>
        <p:txBody>
          <a:bodyPr/>
          <a:lstStyle/>
          <a:p>
            <a:r>
              <a:rPr lang="en-GB" dirty="0"/>
              <a:t>Other </a:t>
            </a:r>
            <a:endParaRPr lang="x-none" dirty="0"/>
          </a:p>
        </p:txBody>
      </p:sp>
      <p:sp>
        <p:nvSpPr>
          <p:cNvPr id="8" name="Content Placeholder 7">
            <a:extLst>
              <a:ext uri="{FF2B5EF4-FFF2-40B4-BE49-F238E27FC236}">
                <a16:creationId xmlns:a16="http://schemas.microsoft.com/office/drawing/2014/main" xmlns="" id="{4A04721E-70FE-4CD9-9CC3-0433DEBE91D2}"/>
              </a:ext>
            </a:extLst>
          </p:cNvPr>
          <p:cNvSpPr>
            <a:spLocks noGrp="1"/>
          </p:cNvSpPr>
          <p:nvPr>
            <p:ph sz="quarter" idx="4"/>
          </p:nvPr>
        </p:nvSpPr>
        <p:spPr/>
        <p:txBody>
          <a:bodyPr>
            <a:normAutofit/>
          </a:bodyPr>
          <a:lstStyle/>
          <a:p>
            <a:r>
              <a:rPr lang="en-GB" sz="2400" dirty="0"/>
              <a:t>Extending UI to atypical workers</a:t>
            </a:r>
          </a:p>
          <a:p>
            <a:r>
              <a:rPr lang="en-GB" sz="2400" dirty="0"/>
              <a:t>Improving the functioning of Technical Infrastructure Agencies </a:t>
            </a:r>
          </a:p>
          <a:p>
            <a:r>
              <a:rPr lang="en-GB" sz="2400" dirty="0"/>
              <a:t>Improving the stability of SARS</a:t>
            </a:r>
          </a:p>
          <a:p>
            <a:r>
              <a:rPr lang="en-GB" sz="2400" dirty="0"/>
              <a:t>Oversight of ILO Decent Work Country Programme</a:t>
            </a:r>
          </a:p>
          <a:p>
            <a:r>
              <a:rPr lang="en-GB" sz="2400" dirty="0"/>
              <a:t>Ongoing work of the Demarcation Standing Committee addressing CCMA demarcation awards</a:t>
            </a:r>
            <a:endParaRPr lang="x-none" sz="2400" dirty="0"/>
          </a:p>
        </p:txBody>
      </p:sp>
    </p:spTree>
    <p:extLst>
      <p:ext uri="{BB962C8B-B14F-4D97-AF65-F5344CB8AC3E}">
        <p14:creationId xmlns:p14="http://schemas.microsoft.com/office/powerpoint/2010/main" xmlns="" val="1054515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3C374FD-6F84-F04F-A025-B8AA45758BF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xmlns="" id="{DF2D2A40-68AD-B24B-A7CF-01036D4EC982}"/>
              </a:ext>
            </a:extLst>
          </p:cNvPr>
          <p:cNvSpPr txBox="1">
            <a:spLocks/>
          </p:cNvSpPr>
          <p:nvPr/>
        </p:nvSpPr>
        <p:spPr>
          <a:xfrm>
            <a:off x="376084" y="560439"/>
            <a:ext cx="9456174" cy="4129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200" b="1" dirty="0">
                <a:latin typeface="Arial" panose="020B0604020202020204" pitchFamily="34" charset="0"/>
                <a:cs typeface="Arial" panose="020B0604020202020204" pitchFamily="34" charset="0"/>
              </a:rPr>
              <a:t>LRA Section 77 processes</a:t>
            </a:r>
          </a:p>
        </p:txBody>
      </p:sp>
      <p:sp>
        <p:nvSpPr>
          <p:cNvPr id="5" name="Content Placeholder 4">
            <a:extLst>
              <a:ext uri="{FF2B5EF4-FFF2-40B4-BE49-F238E27FC236}">
                <a16:creationId xmlns:a16="http://schemas.microsoft.com/office/drawing/2014/main" xmlns="" id="{5282ABFB-E87B-4CBF-A9CE-C85AF31067DE}"/>
              </a:ext>
            </a:extLst>
          </p:cNvPr>
          <p:cNvSpPr>
            <a:spLocks noGrp="1"/>
          </p:cNvSpPr>
          <p:nvPr>
            <p:ph idx="1"/>
          </p:nvPr>
        </p:nvSpPr>
        <p:spPr>
          <a:xfrm>
            <a:off x="728870" y="1486361"/>
            <a:ext cx="4744278" cy="4811200"/>
          </a:xfrm>
        </p:spPr>
        <p:txBody>
          <a:bodyPr>
            <a:normAutofit/>
          </a:bodyPr>
          <a:lstStyle/>
          <a:p>
            <a:r>
              <a:rPr lang="en-ZA" sz="2400" dirty="0"/>
              <a:t>Concluded applications:</a:t>
            </a:r>
          </a:p>
          <a:p>
            <a:pPr lvl="1"/>
            <a:r>
              <a:rPr lang="en-ZA" dirty="0"/>
              <a:t>COSATU: Economic crisis</a:t>
            </a:r>
          </a:p>
          <a:p>
            <a:pPr lvl="1"/>
            <a:r>
              <a:rPr lang="en-ZA" dirty="0"/>
              <a:t>Public transport challenges filed by COSATU, Fedusa &amp; Nactu (7 Oct 2020)</a:t>
            </a:r>
            <a:endParaRPr lang="x-none" dirty="0"/>
          </a:p>
          <a:p>
            <a:r>
              <a:rPr lang="en-ZA" sz="2400" dirty="0"/>
              <a:t>Applications in progress:</a:t>
            </a:r>
          </a:p>
          <a:p>
            <a:pPr lvl="1"/>
            <a:r>
              <a:rPr lang="en-ZA" dirty="0"/>
              <a:t>Violent Crimes in the Western Cape</a:t>
            </a:r>
          </a:p>
          <a:p>
            <a:pPr lvl="1"/>
            <a:r>
              <a:rPr lang="en-ZA" dirty="0"/>
              <a:t>SAFTU: Defence and promotion of socio-economic interests of workers and working class in general</a:t>
            </a:r>
          </a:p>
          <a:p>
            <a:pPr lvl="1"/>
            <a:endParaRPr lang="en-ZA" dirty="0"/>
          </a:p>
          <a:p>
            <a:endParaRPr lang="en-ZA" sz="2000" dirty="0"/>
          </a:p>
          <a:p>
            <a:pPr lvl="1"/>
            <a:endParaRPr lang="en-ZA" sz="2000" dirty="0"/>
          </a:p>
          <a:p>
            <a:pPr marL="0" indent="0">
              <a:buNone/>
            </a:pPr>
            <a:endParaRPr lang="en-ZA" sz="2400" dirty="0"/>
          </a:p>
        </p:txBody>
      </p:sp>
      <p:pic>
        <p:nvPicPr>
          <p:cNvPr id="18" name="Picture 2" descr="https://www.dailymaverick.co.za/wp-content/uploads/2021/10/OD-Karabo-Cosatu-strike2-scaled.jpg?w=1600">
            <a:extLst>
              <a:ext uri="{FF2B5EF4-FFF2-40B4-BE49-F238E27FC236}">
                <a16:creationId xmlns:a16="http://schemas.microsoft.com/office/drawing/2014/main" xmlns="" id="{07792FDD-DCCB-45B4-B5FF-AB0D4D8C00AD}"/>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7405" r="3700"/>
          <a:stretch/>
        </p:blipFill>
        <p:spPr bwMode="auto">
          <a:xfrm>
            <a:off x="5989981" y="1486361"/>
            <a:ext cx="5473149" cy="4811200"/>
          </a:xfrm>
          <a:prstGeom prst="rect">
            <a:avLst/>
          </a:prstGeom>
          <a:noFill/>
          <a:ln w="12700">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07571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1E64B2B3-3632-468F-BE7D-09A0CC37EAC6}"/>
              </a:ext>
            </a:extLst>
          </p:cNvPr>
          <p:cNvSpPr/>
          <p:nvPr/>
        </p:nvSpPr>
        <p:spPr>
          <a:xfrm>
            <a:off x="6987654" y="1555845"/>
            <a:ext cx="4366146" cy="4741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7" name="TextBox 6">
            <a:extLst>
              <a:ext uri="{FF2B5EF4-FFF2-40B4-BE49-F238E27FC236}">
                <a16:creationId xmlns:a16="http://schemas.microsoft.com/office/drawing/2014/main" xmlns="" id="{0B0C87BC-B4D1-4903-971C-218D3EA0C47A}"/>
              </a:ext>
            </a:extLst>
          </p:cNvPr>
          <p:cNvSpPr txBox="1"/>
          <p:nvPr/>
        </p:nvSpPr>
        <p:spPr>
          <a:xfrm>
            <a:off x="7328848" y="1555845"/>
            <a:ext cx="4024952" cy="4741716"/>
          </a:xfrm>
          <a:prstGeom prst="rect">
            <a:avLst/>
          </a:prstGeom>
          <a:solidFill>
            <a:schemeClr val="accent1"/>
          </a:solidFill>
        </p:spPr>
        <p:txBody>
          <a:bodyPr wrap="square" rtlCol="0">
            <a:spAutoFit/>
          </a:bodyPr>
          <a:lstStyle/>
          <a:p>
            <a:endParaRPr lang="x-none" dirty="0"/>
          </a:p>
        </p:txBody>
      </p:sp>
      <p:pic>
        <p:nvPicPr>
          <p:cNvPr id="8" name="Picture 7">
            <a:extLst>
              <a:ext uri="{FF2B5EF4-FFF2-40B4-BE49-F238E27FC236}">
                <a16:creationId xmlns:a16="http://schemas.microsoft.com/office/drawing/2014/main" xmlns="" id="{9DCE02CC-33D6-824D-B1AF-04BCC89B432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5288"/>
          </a:xfrm>
          <a:prstGeom prst="rect">
            <a:avLst/>
          </a:prstGeom>
        </p:spPr>
      </p:pic>
      <p:sp>
        <p:nvSpPr>
          <p:cNvPr id="5" name="Content Placeholder 4">
            <a:extLst>
              <a:ext uri="{FF2B5EF4-FFF2-40B4-BE49-F238E27FC236}">
                <a16:creationId xmlns:a16="http://schemas.microsoft.com/office/drawing/2014/main" xmlns="" id="{46DA23DE-F124-4627-B474-AAAA423787C3}"/>
              </a:ext>
            </a:extLst>
          </p:cNvPr>
          <p:cNvSpPr>
            <a:spLocks noGrp="1"/>
          </p:cNvSpPr>
          <p:nvPr>
            <p:ph sz="half" idx="1"/>
          </p:nvPr>
        </p:nvSpPr>
        <p:spPr>
          <a:xfrm>
            <a:off x="838200" y="1825625"/>
            <a:ext cx="5522844" cy="4351338"/>
          </a:xfrm>
        </p:spPr>
        <p:txBody>
          <a:bodyPr>
            <a:normAutofit fontScale="92500"/>
          </a:bodyPr>
          <a:lstStyle/>
          <a:p>
            <a:r>
              <a:rPr lang="en-ZA" dirty="0"/>
              <a:t>2020/21 was an unprecedented year for Nedlac, as it was for the country</a:t>
            </a:r>
          </a:p>
          <a:p>
            <a:r>
              <a:rPr lang="en-ZA" dirty="0"/>
              <a:t>Our role shifted drastically to respond to the Covid19 pandemic and the subsequent need to recover and reconstruct the economy</a:t>
            </a:r>
          </a:p>
          <a:p>
            <a:r>
              <a:rPr lang="en-ZA" dirty="0"/>
              <a:t>The Annual Report reflects our progress in these areas as well as the ongoing work in promoting social dialogue and inputting into policy and legislation </a:t>
            </a:r>
          </a:p>
        </p:txBody>
      </p:sp>
      <p:sp>
        <p:nvSpPr>
          <p:cNvPr id="9" name="Title 1">
            <a:extLst>
              <a:ext uri="{FF2B5EF4-FFF2-40B4-BE49-F238E27FC236}">
                <a16:creationId xmlns:a16="http://schemas.microsoft.com/office/drawing/2014/main" xmlns="" id="{F28CC594-A0FB-AA4E-91F8-8B9DEBCB5143}"/>
              </a:ext>
            </a:extLst>
          </p:cNvPr>
          <p:cNvSpPr>
            <a:spLocks noGrp="1"/>
          </p:cNvSpPr>
          <p:nvPr>
            <p:ph type="title"/>
          </p:nvPr>
        </p:nvSpPr>
        <p:spPr>
          <a:xfrm>
            <a:off x="376084" y="560439"/>
            <a:ext cx="9456174" cy="412955"/>
          </a:xfrm>
        </p:spPr>
        <p:txBody>
          <a:bodyPr>
            <a:noAutofit/>
          </a:bodyPr>
          <a:lstStyle/>
          <a:p>
            <a:r>
              <a:rPr lang="en-ZA" sz="3200" b="1" dirty="0">
                <a:latin typeface="Arial" panose="020B0604020202020204" pitchFamily="34" charset="0"/>
                <a:cs typeface="Arial" panose="020B0604020202020204" pitchFamily="34" charset="0"/>
              </a:rPr>
              <a:t>Introduction </a:t>
            </a:r>
          </a:p>
        </p:txBody>
      </p:sp>
      <p:sp>
        <p:nvSpPr>
          <p:cNvPr id="11" name="Rectangle 10">
            <a:extLst>
              <a:ext uri="{FF2B5EF4-FFF2-40B4-BE49-F238E27FC236}">
                <a16:creationId xmlns:a16="http://schemas.microsoft.com/office/drawing/2014/main" xmlns="" id="{892AA986-8B4B-472D-8581-F7C85395C0CE}"/>
              </a:ext>
            </a:extLst>
          </p:cNvPr>
          <p:cNvSpPr/>
          <p:nvPr/>
        </p:nvSpPr>
        <p:spPr>
          <a:xfrm>
            <a:off x="6838122" y="1651378"/>
            <a:ext cx="4515678" cy="4741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“Nedlac has been central in co-ordinating the response of the social partners in addressing the Covid-19 pandemic and the economic recovery and reconstruction of our country” </a:t>
            </a:r>
          </a:p>
          <a:p>
            <a:r>
              <a:rPr lang="en-GB" i="1" dirty="0"/>
              <a:t>Minister of DeL, TW Nxesi</a:t>
            </a:r>
            <a:endParaRPr lang="x-none" i="1" dirty="0"/>
          </a:p>
        </p:txBody>
      </p:sp>
      <p:pic>
        <p:nvPicPr>
          <p:cNvPr id="6148" name="Picture 4" descr="Labour minister Thulas Nxesi tests positive for coronavirus">
            <a:extLst>
              <a:ext uri="{FF2B5EF4-FFF2-40B4-BE49-F238E27FC236}">
                <a16:creationId xmlns:a16="http://schemas.microsoft.com/office/drawing/2014/main" xmlns="" id="{6ADAF28C-D3C9-4B9F-A2DE-980883DD43AB}"/>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637" r="5005"/>
          <a:stretch/>
        </p:blipFill>
        <p:spPr bwMode="auto">
          <a:xfrm>
            <a:off x="7091095" y="1825625"/>
            <a:ext cx="4159263" cy="26449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18099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8CC85B8-E6B4-FA42-A06E-42DC1D33539A}"/>
              </a:ext>
            </a:extLst>
          </p:cNvPr>
          <p:cNvSpPr/>
          <p:nvPr/>
        </p:nvSpPr>
        <p:spPr>
          <a:xfrm>
            <a:off x="0" y="-1"/>
            <a:ext cx="12192001" cy="6858000"/>
          </a:xfrm>
          <a:prstGeom prst="rect">
            <a:avLst/>
          </a:prstGeom>
          <a:solidFill>
            <a:srgbClr val="EFE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xmlns="" id="{394DB5C5-C328-9C4D-B390-EBC0C84DB67E}"/>
              </a:ext>
            </a:extLst>
          </p:cNvPr>
          <p:cNvGrpSpPr/>
          <p:nvPr/>
        </p:nvGrpSpPr>
        <p:grpSpPr>
          <a:xfrm>
            <a:off x="871588" y="0"/>
            <a:ext cx="1052053" cy="5456903"/>
            <a:chOff x="3814916" y="-1"/>
            <a:chExt cx="1052053" cy="5456903"/>
          </a:xfrm>
        </p:grpSpPr>
        <p:sp>
          <p:nvSpPr>
            <p:cNvPr id="5" name="Rectangle 4">
              <a:extLst>
                <a:ext uri="{FF2B5EF4-FFF2-40B4-BE49-F238E27FC236}">
                  <a16:creationId xmlns:a16="http://schemas.microsoft.com/office/drawing/2014/main" xmlns="" id="{103A214C-54D8-F645-BBA7-B89331BDB276}"/>
                </a:ext>
              </a:extLst>
            </p:cNvPr>
            <p:cNvSpPr/>
            <p:nvPr/>
          </p:nvSpPr>
          <p:spPr>
            <a:xfrm>
              <a:off x="3814916" y="0"/>
              <a:ext cx="265471" cy="3539613"/>
            </a:xfrm>
            <a:prstGeom prst="rect">
              <a:avLst/>
            </a:prstGeom>
            <a:solidFill>
              <a:srgbClr val="166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22EE094D-611E-B940-8407-DEFA0F260759}"/>
                </a:ext>
              </a:extLst>
            </p:cNvPr>
            <p:cNvSpPr/>
            <p:nvPr/>
          </p:nvSpPr>
          <p:spPr>
            <a:xfrm>
              <a:off x="4080388" y="0"/>
              <a:ext cx="265471" cy="4336026"/>
            </a:xfrm>
            <a:prstGeom prst="rect">
              <a:avLst/>
            </a:prstGeom>
            <a:solidFill>
              <a:srgbClr val="FBB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2E2D26BF-58FC-A941-94CC-53FD7ABFE4CC}"/>
                </a:ext>
              </a:extLst>
            </p:cNvPr>
            <p:cNvSpPr/>
            <p:nvPr/>
          </p:nvSpPr>
          <p:spPr>
            <a:xfrm>
              <a:off x="4345859" y="-1"/>
              <a:ext cx="265471" cy="5456903"/>
            </a:xfrm>
            <a:prstGeom prst="rect">
              <a:avLst/>
            </a:prstGeom>
            <a:solidFill>
              <a:srgbClr val="095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183BFF19-A5DC-8C4F-8EA9-79600F8B42C7}"/>
                </a:ext>
              </a:extLst>
            </p:cNvPr>
            <p:cNvSpPr/>
            <p:nvPr/>
          </p:nvSpPr>
          <p:spPr>
            <a:xfrm>
              <a:off x="4601498" y="-1"/>
              <a:ext cx="265471" cy="5456903"/>
            </a:xfrm>
            <a:prstGeom prst="rect">
              <a:avLst/>
            </a:prstGeom>
            <a:solidFill>
              <a:srgbClr val="DC2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itle 1">
            <a:extLst>
              <a:ext uri="{FF2B5EF4-FFF2-40B4-BE49-F238E27FC236}">
                <a16:creationId xmlns:a16="http://schemas.microsoft.com/office/drawing/2014/main" xmlns="" id="{B796116F-97D9-E340-9E9D-9454F637A16B}"/>
              </a:ext>
            </a:extLst>
          </p:cNvPr>
          <p:cNvSpPr txBox="1">
            <a:spLocks/>
          </p:cNvSpPr>
          <p:nvPr/>
        </p:nvSpPr>
        <p:spPr>
          <a:xfrm>
            <a:off x="8701183" y="1895079"/>
            <a:ext cx="3252278" cy="28527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dirty="0">
                <a:latin typeface="Arial Nova" panose="020B0504020202020204" pitchFamily="34" charset="0"/>
              </a:rPr>
              <a:t>Annual Financial Statements</a:t>
            </a:r>
          </a:p>
        </p:txBody>
      </p:sp>
      <p:sp>
        <p:nvSpPr>
          <p:cNvPr id="11" name="Rectangle 10">
            <a:extLst>
              <a:ext uri="{FF2B5EF4-FFF2-40B4-BE49-F238E27FC236}">
                <a16:creationId xmlns:a16="http://schemas.microsoft.com/office/drawing/2014/main" xmlns="" id="{C722AB7A-ADA3-B049-B93A-A1E0DF59DEF1}"/>
              </a:ext>
            </a:extLst>
          </p:cNvPr>
          <p:cNvSpPr/>
          <p:nvPr/>
        </p:nvSpPr>
        <p:spPr>
          <a:xfrm rot="5400000">
            <a:off x="7607707" y="2273709"/>
            <a:ext cx="811161" cy="8357421"/>
          </a:xfrm>
          <a:prstGeom prst="rect">
            <a:avLst/>
          </a:prstGeom>
          <a:solidFill>
            <a:srgbClr val="FBB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BB731"/>
              </a:solidFill>
            </a:endParaRPr>
          </a:p>
        </p:txBody>
      </p:sp>
    </p:spTree>
    <p:extLst>
      <p:ext uri="{BB962C8B-B14F-4D97-AF65-F5344CB8AC3E}">
        <p14:creationId xmlns:p14="http://schemas.microsoft.com/office/powerpoint/2010/main" xmlns="" val="622592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F90C300-9C8F-704F-BEE0-E750594922E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xmlns="" id="{FBDD4220-F864-964D-A9BA-0C5E977B3B17}"/>
              </a:ext>
            </a:extLst>
          </p:cNvPr>
          <p:cNvSpPr txBox="1">
            <a:spLocks/>
          </p:cNvSpPr>
          <p:nvPr/>
        </p:nvSpPr>
        <p:spPr>
          <a:xfrm>
            <a:off x="376084" y="560439"/>
            <a:ext cx="9456174" cy="4129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200" b="1" dirty="0">
                <a:latin typeface="Arial" panose="020B0604020202020204" pitchFamily="34" charset="0"/>
                <a:cs typeface="Arial" panose="020B0604020202020204" pitchFamily="34" charset="0"/>
              </a:rPr>
              <a:t>Statement of financial performance</a:t>
            </a:r>
          </a:p>
        </p:txBody>
      </p:sp>
      <p:sp>
        <p:nvSpPr>
          <p:cNvPr id="3" name="Content Placeholder 2">
            <a:extLst>
              <a:ext uri="{FF2B5EF4-FFF2-40B4-BE49-F238E27FC236}">
                <a16:creationId xmlns:a16="http://schemas.microsoft.com/office/drawing/2014/main" xmlns="" id="{7094737C-D7BF-4954-B3DD-7338F4A70358}"/>
              </a:ext>
            </a:extLst>
          </p:cNvPr>
          <p:cNvSpPr>
            <a:spLocks noGrp="1"/>
          </p:cNvSpPr>
          <p:nvPr>
            <p:ph idx="1"/>
          </p:nvPr>
        </p:nvSpPr>
        <p:spPr>
          <a:xfrm>
            <a:off x="376084" y="1950372"/>
            <a:ext cx="10977716" cy="3930650"/>
          </a:xfrm>
        </p:spPr>
        <p:txBody>
          <a:bodyPr>
            <a:normAutofit/>
          </a:bodyPr>
          <a:lstStyle/>
          <a:p>
            <a:pPr algn="just"/>
            <a:endParaRPr lang="en-ZA" sz="2000" dirty="0"/>
          </a:p>
          <a:p>
            <a:pPr algn="just"/>
            <a:endParaRPr lang="en-ZA" dirty="0"/>
          </a:p>
        </p:txBody>
      </p:sp>
      <p:sp>
        <p:nvSpPr>
          <p:cNvPr id="4" name="Slide Number Placeholder 3">
            <a:extLst>
              <a:ext uri="{FF2B5EF4-FFF2-40B4-BE49-F238E27FC236}">
                <a16:creationId xmlns:a16="http://schemas.microsoft.com/office/drawing/2014/main" xmlns="" id="{172D24DD-AAAE-41C5-8525-386652E79257}"/>
              </a:ext>
            </a:extLst>
          </p:cNvPr>
          <p:cNvSpPr>
            <a:spLocks noGrp="1"/>
          </p:cNvSpPr>
          <p:nvPr>
            <p:ph type="sldNum" sz="quarter" idx="12"/>
          </p:nvPr>
        </p:nvSpPr>
        <p:spPr/>
        <p:txBody>
          <a:bodyPr/>
          <a:lstStyle/>
          <a:p>
            <a:pPr>
              <a:defRPr/>
            </a:pPr>
            <a:fld id="{416AF1B2-E7A4-446A-84DC-90AA83BA6A19}" type="slidenum">
              <a:rPr lang="en-US" smtClean="0"/>
              <a:pPr>
                <a:defRPr/>
              </a:pPr>
              <a:t>21</a:t>
            </a:fld>
            <a:endParaRPr lang="en-US" dirty="0"/>
          </a:p>
        </p:txBody>
      </p:sp>
      <p:graphicFrame>
        <p:nvGraphicFramePr>
          <p:cNvPr id="8" name="Table 7">
            <a:extLst>
              <a:ext uri="{FF2B5EF4-FFF2-40B4-BE49-F238E27FC236}">
                <a16:creationId xmlns:a16="http://schemas.microsoft.com/office/drawing/2014/main" xmlns="" id="{229B3EF9-F346-4417-ADBC-36EF82AAC8A6}"/>
              </a:ext>
            </a:extLst>
          </p:cNvPr>
          <p:cNvGraphicFramePr>
            <a:graphicFrameLocks noGrp="1"/>
          </p:cNvGraphicFramePr>
          <p:nvPr>
            <p:extLst>
              <p:ext uri="{D42A27DB-BD31-4B8C-83A1-F6EECF244321}">
                <p14:modId xmlns:p14="http://schemas.microsoft.com/office/powerpoint/2010/main" xmlns="" val="2813432752"/>
              </p:ext>
            </p:extLst>
          </p:nvPr>
        </p:nvGraphicFramePr>
        <p:xfrm>
          <a:off x="490330" y="1126142"/>
          <a:ext cx="9491870" cy="5486400"/>
        </p:xfrm>
        <a:graphic>
          <a:graphicData uri="http://schemas.openxmlformats.org/drawingml/2006/table">
            <a:tbl>
              <a:tblPr firstRow="1" bandRow="1">
                <a:tableStyleId>{5C22544A-7EE6-4342-B048-85BDC9FD1C3A}</a:tableStyleId>
              </a:tblPr>
              <a:tblGrid>
                <a:gridCol w="5687873">
                  <a:extLst>
                    <a:ext uri="{9D8B030D-6E8A-4147-A177-3AD203B41FA5}">
                      <a16:colId xmlns:a16="http://schemas.microsoft.com/office/drawing/2014/main" xmlns="" val="2996556292"/>
                    </a:ext>
                  </a:extLst>
                </a:gridCol>
                <a:gridCol w="2054087">
                  <a:extLst>
                    <a:ext uri="{9D8B030D-6E8A-4147-A177-3AD203B41FA5}">
                      <a16:colId xmlns:a16="http://schemas.microsoft.com/office/drawing/2014/main" xmlns="" val="306031726"/>
                    </a:ext>
                  </a:extLst>
                </a:gridCol>
                <a:gridCol w="1749910">
                  <a:extLst>
                    <a:ext uri="{9D8B030D-6E8A-4147-A177-3AD203B41FA5}">
                      <a16:colId xmlns:a16="http://schemas.microsoft.com/office/drawing/2014/main" xmlns="" val="253117570"/>
                    </a:ext>
                  </a:extLst>
                </a:gridCol>
              </a:tblGrid>
              <a:tr h="0">
                <a:tc>
                  <a:txBody>
                    <a:bodyPr/>
                    <a:lstStyle/>
                    <a:p>
                      <a:endParaRPr lang="x-none" dirty="0"/>
                    </a:p>
                  </a:txBody>
                  <a:tcPr/>
                </a:tc>
                <a:tc>
                  <a:txBody>
                    <a:bodyPr/>
                    <a:lstStyle/>
                    <a:p>
                      <a:r>
                        <a:rPr lang="en-GB" dirty="0"/>
                        <a:t>2021</a:t>
                      </a:r>
                      <a:endParaRPr lang="x-none" dirty="0"/>
                    </a:p>
                  </a:txBody>
                  <a:tcPr/>
                </a:tc>
                <a:tc>
                  <a:txBody>
                    <a:bodyPr/>
                    <a:lstStyle/>
                    <a:p>
                      <a:r>
                        <a:rPr lang="en-GB" dirty="0"/>
                        <a:t>2020</a:t>
                      </a:r>
                      <a:endParaRPr lang="x-none" dirty="0"/>
                    </a:p>
                  </a:txBody>
                  <a:tcPr/>
                </a:tc>
                <a:extLst>
                  <a:ext uri="{0D108BD9-81ED-4DB2-BD59-A6C34878D82A}">
                    <a16:rowId xmlns:a16="http://schemas.microsoft.com/office/drawing/2014/main" xmlns="" val="1550682869"/>
                  </a:ext>
                </a:extLst>
              </a:tr>
              <a:tr h="0">
                <a:tc>
                  <a:txBody>
                    <a:bodyPr/>
                    <a:lstStyle/>
                    <a:p>
                      <a:r>
                        <a:rPr lang="en-GB" b="1" dirty="0"/>
                        <a:t>Revenue</a:t>
                      </a:r>
                      <a:endParaRPr lang="x-none" b="1" dirty="0"/>
                    </a:p>
                  </a:txBody>
                  <a:tcPr/>
                </a:tc>
                <a:tc>
                  <a:txBody>
                    <a:bodyPr/>
                    <a:lstStyle/>
                    <a:p>
                      <a:endParaRPr lang="x-none" dirty="0"/>
                    </a:p>
                  </a:txBody>
                  <a:tcPr/>
                </a:tc>
                <a:tc>
                  <a:txBody>
                    <a:bodyPr/>
                    <a:lstStyle/>
                    <a:p>
                      <a:endParaRPr lang="x-none" dirty="0"/>
                    </a:p>
                  </a:txBody>
                  <a:tcPr/>
                </a:tc>
                <a:extLst>
                  <a:ext uri="{0D108BD9-81ED-4DB2-BD59-A6C34878D82A}">
                    <a16:rowId xmlns:a16="http://schemas.microsoft.com/office/drawing/2014/main" xmlns="" val="476994358"/>
                  </a:ext>
                </a:extLst>
              </a:tr>
              <a:tr h="0">
                <a:tc>
                  <a:txBody>
                    <a:bodyPr/>
                    <a:lstStyle/>
                    <a:p>
                      <a:r>
                        <a:rPr lang="en-GB" dirty="0"/>
                        <a:t>Revenue from exchange transactions</a:t>
                      </a:r>
                      <a:endParaRPr lang="x-none" dirty="0"/>
                    </a:p>
                  </a:txBody>
                  <a:tcPr/>
                </a:tc>
                <a:tc>
                  <a:txBody>
                    <a:bodyPr/>
                    <a:lstStyle/>
                    <a:p>
                      <a:r>
                        <a:rPr lang="en-GB" dirty="0"/>
                        <a:t>1 241 134</a:t>
                      </a:r>
                      <a:endParaRPr lang="x-none" dirty="0"/>
                    </a:p>
                  </a:txBody>
                  <a:tcPr/>
                </a:tc>
                <a:tc>
                  <a:txBody>
                    <a:bodyPr/>
                    <a:lstStyle/>
                    <a:p>
                      <a:r>
                        <a:rPr lang="en-GB" dirty="0"/>
                        <a:t>1 596 307</a:t>
                      </a:r>
                      <a:endParaRPr lang="x-none" dirty="0"/>
                    </a:p>
                  </a:txBody>
                  <a:tcPr/>
                </a:tc>
                <a:extLst>
                  <a:ext uri="{0D108BD9-81ED-4DB2-BD59-A6C34878D82A}">
                    <a16:rowId xmlns:a16="http://schemas.microsoft.com/office/drawing/2014/main" xmlns="" val="1969780817"/>
                  </a:ext>
                </a:extLst>
              </a:tr>
              <a:tr h="0">
                <a:tc>
                  <a:txBody>
                    <a:bodyPr/>
                    <a:lstStyle/>
                    <a:p>
                      <a:r>
                        <a:rPr lang="en-GB" dirty="0"/>
                        <a:t>Revenue from non-exchange transactions</a:t>
                      </a:r>
                      <a:endParaRPr lang="x-none" dirty="0"/>
                    </a:p>
                  </a:txBody>
                  <a:tcPr/>
                </a:tc>
                <a:tc>
                  <a:txBody>
                    <a:bodyPr/>
                    <a:lstStyle/>
                    <a:p>
                      <a:r>
                        <a:rPr lang="en-GB" dirty="0"/>
                        <a:t>58 303 497</a:t>
                      </a:r>
                      <a:endParaRPr lang="x-none" dirty="0"/>
                    </a:p>
                  </a:txBody>
                  <a:tcPr/>
                </a:tc>
                <a:tc>
                  <a:txBody>
                    <a:bodyPr/>
                    <a:lstStyle/>
                    <a:p>
                      <a:r>
                        <a:rPr lang="en-GB" dirty="0"/>
                        <a:t>45 912 254</a:t>
                      </a:r>
                      <a:endParaRPr lang="x-none" dirty="0"/>
                    </a:p>
                  </a:txBody>
                  <a:tcPr/>
                </a:tc>
                <a:extLst>
                  <a:ext uri="{0D108BD9-81ED-4DB2-BD59-A6C34878D82A}">
                    <a16:rowId xmlns:a16="http://schemas.microsoft.com/office/drawing/2014/main" xmlns="" val="4202896249"/>
                  </a:ext>
                </a:extLst>
              </a:tr>
              <a:tr h="0">
                <a:tc>
                  <a:txBody>
                    <a:bodyPr/>
                    <a:lstStyle/>
                    <a:p>
                      <a:r>
                        <a:rPr lang="en-GB" b="1" i="1" dirty="0"/>
                        <a:t>Total revenue</a:t>
                      </a:r>
                      <a:endParaRPr lang="x-none" b="1" i="1" dirty="0"/>
                    </a:p>
                  </a:txBody>
                  <a:tcPr/>
                </a:tc>
                <a:tc>
                  <a:txBody>
                    <a:bodyPr/>
                    <a:lstStyle/>
                    <a:p>
                      <a:r>
                        <a:rPr lang="en-GB" b="1" i="1" dirty="0"/>
                        <a:t>59 544 631</a:t>
                      </a:r>
                      <a:endParaRPr lang="x-none" b="1" i="1" dirty="0"/>
                    </a:p>
                  </a:txBody>
                  <a:tcPr/>
                </a:tc>
                <a:tc>
                  <a:txBody>
                    <a:bodyPr/>
                    <a:lstStyle/>
                    <a:p>
                      <a:r>
                        <a:rPr lang="en-GB" b="1" i="1" dirty="0"/>
                        <a:t>45 912 254</a:t>
                      </a:r>
                      <a:endParaRPr lang="x-none" b="1" i="1" dirty="0"/>
                    </a:p>
                  </a:txBody>
                  <a:tcPr/>
                </a:tc>
                <a:extLst>
                  <a:ext uri="{0D108BD9-81ED-4DB2-BD59-A6C34878D82A}">
                    <a16:rowId xmlns:a16="http://schemas.microsoft.com/office/drawing/2014/main" xmlns="" val="3322714313"/>
                  </a:ext>
                </a:extLst>
              </a:tr>
              <a:tr h="0">
                <a:tc>
                  <a:txBody>
                    <a:bodyPr/>
                    <a:lstStyle/>
                    <a:p>
                      <a:r>
                        <a:rPr lang="en-GB" b="1" dirty="0"/>
                        <a:t>Expenditure</a:t>
                      </a:r>
                      <a:endParaRPr lang="x-none" b="1" dirty="0"/>
                    </a:p>
                  </a:txBody>
                  <a:tcPr/>
                </a:tc>
                <a:tc>
                  <a:txBody>
                    <a:bodyPr/>
                    <a:lstStyle/>
                    <a:p>
                      <a:endParaRPr lang="x-none" dirty="0"/>
                    </a:p>
                  </a:txBody>
                  <a:tcPr/>
                </a:tc>
                <a:tc>
                  <a:txBody>
                    <a:bodyPr/>
                    <a:lstStyle/>
                    <a:p>
                      <a:endParaRPr lang="x-none" dirty="0"/>
                    </a:p>
                  </a:txBody>
                  <a:tcPr/>
                </a:tc>
                <a:extLst>
                  <a:ext uri="{0D108BD9-81ED-4DB2-BD59-A6C34878D82A}">
                    <a16:rowId xmlns:a16="http://schemas.microsoft.com/office/drawing/2014/main" xmlns="" val="1438651941"/>
                  </a:ext>
                </a:extLst>
              </a:tr>
              <a:tr h="0">
                <a:tc>
                  <a:txBody>
                    <a:bodyPr/>
                    <a:lstStyle/>
                    <a:p>
                      <a:r>
                        <a:rPr lang="en-GB" dirty="0"/>
                        <a:t>Personnel expenses</a:t>
                      </a:r>
                      <a:endParaRPr lang="x-none" dirty="0"/>
                    </a:p>
                  </a:txBody>
                  <a:tcPr/>
                </a:tc>
                <a:tc>
                  <a:txBody>
                    <a:bodyPr/>
                    <a:lstStyle/>
                    <a:p>
                      <a:r>
                        <a:rPr lang="en-GB" dirty="0"/>
                        <a:t>(29 272 595)</a:t>
                      </a:r>
                      <a:endParaRPr lang="x-none" dirty="0"/>
                    </a:p>
                  </a:txBody>
                  <a:tcPr/>
                </a:tc>
                <a:tc>
                  <a:txBody>
                    <a:bodyPr/>
                    <a:lstStyle/>
                    <a:p>
                      <a:r>
                        <a:rPr lang="en-GB" dirty="0"/>
                        <a:t>(24 827 931)</a:t>
                      </a:r>
                      <a:endParaRPr lang="x-none" dirty="0"/>
                    </a:p>
                  </a:txBody>
                  <a:tcPr/>
                </a:tc>
                <a:extLst>
                  <a:ext uri="{0D108BD9-81ED-4DB2-BD59-A6C34878D82A}">
                    <a16:rowId xmlns:a16="http://schemas.microsoft.com/office/drawing/2014/main" xmlns="" val="4157465291"/>
                  </a:ext>
                </a:extLst>
              </a:tr>
              <a:tr h="0">
                <a:tc>
                  <a:txBody>
                    <a:bodyPr/>
                    <a:lstStyle/>
                    <a:p>
                      <a:r>
                        <a:rPr lang="en-GB" dirty="0"/>
                        <a:t>Depreciation and amortisation expenses</a:t>
                      </a:r>
                      <a:endParaRPr lang="x-none" dirty="0"/>
                    </a:p>
                  </a:txBody>
                  <a:tcPr/>
                </a:tc>
                <a:tc>
                  <a:txBody>
                    <a:bodyPr/>
                    <a:lstStyle/>
                    <a:p>
                      <a:r>
                        <a:rPr lang="en-GB" dirty="0"/>
                        <a:t>(1 804 056)</a:t>
                      </a:r>
                      <a:endParaRPr lang="x-none" dirty="0"/>
                    </a:p>
                  </a:txBody>
                  <a:tcPr/>
                </a:tc>
                <a:tc>
                  <a:txBody>
                    <a:bodyPr/>
                    <a:lstStyle/>
                    <a:p>
                      <a:r>
                        <a:rPr lang="en-GB" dirty="0"/>
                        <a:t>(1 782 485)</a:t>
                      </a:r>
                      <a:endParaRPr lang="x-none" dirty="0"/>
                    </a:p>
                  </a:txBody>
                  <a:tcPr/>
                </a:tc>
                <a:extLst>
                  <a:ext uri="{0D108BD9-81ED-4DB2-BD59-A6C34878D82A}">
                    <a16:rowId xmlns:a16="http://schemas.microsoft.com/office/drawing/2014/main" xmlns="" val="3116119501"/>
                  </a:ext>
                </a:extLst>
              </a:tr>
              <a:tr h="0">
                <a:tc>
                  <a:txBody>
                    <a:bodyPr/>
                    <a:lstStyle/>
                    <a:p>
                      <a:r>
                        <a:rPr lang="en-GB" dirty="0"/>
                        <a:t>Reversal of impairments</a:t>
                      </a:r>
                      <a:endParaRPr lang="x-none" dirty="0"/>
                    </a:p>
                  </a:txBody>
                  <a:tcPr/>
                </a:tc>
                <a:tc>
                  <a:txBody>
                    <a:bodyPr/>
                    <a:lstStyle/>
                    <a:p>
                      <a:r>
                        <a:rPr lang="en-GB" dirty="0"/>
                        <a:t>- </a:t>
                      </a:r>
                      <a:endParaRPr lang="x-none" dirty="0"/>
                    </a:p>
                  </a:txBody>
                  <a:tcPr/>
                </a:tc>
                <a:tc>
                  <a:txBody>
                    <a:bodyPr/>
                    <a:lstStyle/>
                    <a:p>
                      <a:r>
                        <a:rPr lang="en-GB" dirty="0"/>
                        <a:t>98 480</a:t>
                      </a:r>
                      <a:endParaRPr lang="x-none" dirty="0"/>
                    </a:p>
                  </a:txBody>
                  <a:tcPr/>
                </a:tc>
                <a:extLst>
                  <a:ext uri="{0D108BD9-81ED-4DB2-BD59-A6C34878D82A}">
                    <a16:rowId xmlns:a16="http://schemas.microsoft.com/office/drawing/2014/main" xmlns="" val="3679045361"/>
                  </a:ext>
                </a:extLst>
              </a:tr>
              <a:tr h="0">
                <a:tc>
                  <a:txBody>
                    <a:bodyPr/>
                    <a:lstStyle/>
                    <a:p>
                      <a:r>
                        <a:rPr lang="en-GB" dirty="0"/>
                        <a:t>Finance costs</a:t>
                      </a:r>
                      <a:endParaRPr lang="x-none" dirty="0"/>
                    </a:p>
                  </a:txBody>
                  <a:tcPr/>
                </a:tc>
                <a:tc>
                  <a:txBody>
                    <a:bodyPr/>
                    <a:lstStyle/>
                    <a:p>
                      <a:r>
                        <a:rPr lang="en-GB" dirty="0"/>
                        <a:t>(404)</a:t>
                      </a:r>
                      <a:endParaRPr lang="x-none" dirty="0"/>
                    </a:p>
                  </a:txBody>
                  <a:tcPr/>
                </a:tc>
                <a:tc>
                  <a:txBody>
                    <a:bodyPr/>
                    <a:lstStyle/>
                    <a:p>
                      <a:r>
                        <a:rPr lang="en-GB" dirty="0"/>
                        <a:t>(205 179)</a:t>
                      </a:r>
                      <a:endParaRPr lang="x-none" dirty="0"/>
                    </a:p>
                  </a:txBody>
                  <a:tcPr/>
                </a:tc>
                <a:extLst>
                  <a:ext uri="{0D108BD9-81ED-4DB2-BD59-A6C34878D82A}">
                    <a16:rowId xmlns:a16="http://schemas.microsoft.com/office/drawing/2014/main" xmlns="" val="3728106800"/>
                  </a:ext>
                </a:extLst>
              </a:tr>
              <a:tr h="0">
                <a:tc>
                  <a:txBody>
                    <a:bodyPr/>
                    <a:lstStyle/>
                    <a:p>
                      <a:r>
                        <a:rPr lang="en-GB" dirty="0"/>
                        <a:t>Lease rentals on operating lease</a:t>
                      </a:r>
                      <a:endParaRPr lang="x-none" dirty="0"/>
                    </a:p>
                  </a:txBody>
                  <a:tcPr/>
                </a:tc>
                <a:tc>
                  <a:txBody>
                    <a:bodyPr/>
                    <a:lstStyle/>
                    <a:p>
                      <a:r>
                        <a:rPr lang="en-GB" dirty="0"/>
                        <a:t>(120 139)</a:t>
                      </a:r>
                      <a:endParaRPr lang="x-none" dirty="0"/>
                    </a:p>
                  </a:txBody>
                  <a:tcPr/>
                </a:tc>
                <a:tc>
                  <a:txBody>
                    <a:bodyPr/>
                    <a:lstStyle/>
                    <a:p>
                      <a:r>
                        <a:rPr lang="en-GB" dirty="0"/>
                        <a:t>(27 483)</a:t>
                      </a:r>
                      <a:endParaRPr lang="x-none" dirty="0"/>
                    </a:p>
                  </a:txBody>
                  <a:tcPr/>
                </a:tc>
                <a:extLst>
                  <a:ext uri="{0D108BD9-81ED-4DB2-BD59-A6C34878D82A}">
                    <a16:rowId xmlns:a16="http://schemas.microsoft.com/office/drawing/2014/main" xmlns="" val="3559506453"/>
                  </a:ext>
                </a:extLst>
              </a:tr>
              <a:tr h="0">
                <a:tc>
                  <a:txBody>
                    <a:bodyPr/>
                    <a:lstStyle/>
                    <a:p>
                      <a:r>
                        <a:rPr lang="en-GB" dirty="0"/>
                        <a:t>Profit on sale of assets</a:t>
                      </a:r>
                      <a:endParaRPr lang="x-none" dirty="0"/>
                    </a:p>
                  </a:txBody>
                  <a:tcPr/>
                </a:tc>
                <a:tc>
                  <a:txBody>
                    <a:bodyPr/>
                    <a:lstStyle/>
                    <a:p>
                      <a:r>
                        <a:rPr lang="en-GB" dirty="0"/>
                        <a:t>- </a:t>
                      </a:r>
                      <a:endParaRPr lang="x-none" dirty="0"/>
                    </a:p>
                  </a:txBody>
                  <a:tcPr/>
                </a:tc>
                <a:tc>
                  <a:txBody>
                    <a:bodyPr/>
                    <a:lstStyle/>
                    <a:p>
                      <a:r>
                        <a:rPr lang="en-GB" dirty="0"/>
                        <a:t>(100)</a:t>
                      </a:r>
                      <a:endParaRPr lang="x-none" dirty="0"/>
                    </a:p>
                  </a:txBody>
                  <a:tcPr/>
                </a:tc>
                <a:extLst>
                  <a:ext uri="{0D108BD9-81ED-4DB2-BD59-A6C34878D82A}">
                    <a16:rowId xmlns:a16="http://schemas.microsoft.com/office/drawing/2014/main" xmlns="" val="3182283926"/>
                  </a:ext>
                </a:extLst>
              </a:tr>
              <a:tr h="0">
                <a:tc>
                  <a:txBody>
                    <a:bodyPr/>
                    <a:lstStyle/>
                    <a:p>
                      <a:r>
                        <a:rPr lang="en-GB" dirty="0"/>
                        <a:t>Miscellaneous expenses</a:t>
                      </a:r>
                      <a:endParaRPr lang="x-none" dirty="0"/>
                    </a:p>
                  </a:txBody>
                  <a:tcPr/>
                </a:tc>
                <a:tc>
                  <a:txBody>
                    <a:bodyPr/>
                    <a:lstStyle/>
                    <a:p>
                      <a:r>
                        <a:rPr lang="en-GB" dirty="0"/>
                        <a:t>(15 403 772)</a:t>
                      </a:r>
                      <a:endParaRPr lang="x-none" dirty="0"/>
                    </a:p>
                  </a:txBody>
                  <a:tcPr/>
                </a:tc>
                <a:tc>
                  <a:txBody>
                    <a:bodyPr/>
                    <a:lstStyle/>
                    <a:p>
                      <a:r>
                        <a:rPr lang="en-GB" dirty="0"/>
                        <a:t>(18 405 777)</a:t>
                      </a:r>
                      <a:endParaRPr lang="x-none" dirty="0"/>
                    </a:p>
                  </a:txBody>
                  <a:tcPr/>
                </a:tc>
                <a:extLst>
                  <a:ext uri="{0D108BD9-81ED-4DB2-BD59-A6C34878D82A}">
                    <a16:rowId xmlns:a16="http://schemas.microsoft.com/office/drawing/2014/main" xmlns="" val="4270240088"/>
                  </a:ext>
                </a:extLst>
              </a:tr>
              <a:tr h="0">
                <a:tc>
                  <a:txBody>
                    <a:bodyPr/>
                    <a:lstStyle/>
                    <a:p>
                      <a:endParaRPr lang="x-none" b="1" i="1" dirty="0"/>
                    </a:p>
                  </a:txBody>
                  <a:tcPr/>
                </a:tc>
                <a:tc>
                  <a:txBody>
                    <a:bodyPr/>
                    <a:lstStyle/>
                    <a:p>
                      <a:r>
                        <a:rPr lang="en-GB" b="1" i="1" dirty="0"/>
                        <a:t>(45 600 966)</a:t>
                      </a:r>
                      <a:endParaRPr lang="x-none" b="1" i="1" dirty="0"/>
                    </a:p>
                  </a:txBody>
                  <a:tcPr/>
                </a:tc>
                <a:tc>
                  <a:txBody>
                    <a:bodyPr/>
                    <a:lstStyle/>
                    <a:p>
                      <a:r>
                        <a:rPr lang="en-GB" b="1" i="1" dirty="0"/>
                        <a:t>(45 347 234)</a:t>
                      </a:r>
                      <a:endParaRPr lang="x-none" b="1" i="1" dirty="0"/>
                    </a:p>
                  </a:txBody>
                  <a:tcPr/>
                </a:tc>
                <a:extLst>
                  <a:ext uri="{0D108BD9-81ED-4DB2-BD59-A6C34878D82A}">
                    <a16:rowId xmlns:a16="http://schemas.microsoft.com/office/drawing/2014/main" xmlns="" val="656923416"/>
                  </a:ext>
                </a:extLst>
              </a:tr>
              <a:tr h="0">
                <a:tc>
                  <a:txBody>
                    <a:bodyPr/>
                    <a:lstStyle/>
                    <a:p>
                      <a:r>
                        <a:rPr lang="en-GB" b="1" dirty="0"/>
                        <a:t>Surplus for the year</a:t>
                      </a:r>
                      <a:endParaRPr lang="x-none" b="1" dirty="0"/>
                    </a:p>
                  </a:txBody>
                  <a:tcPr/>
                </a:tc>
                <a:tc>
                  <a:txBody>
                    <a:bodyPr/>
                    <a:lstStyle/>
                    <a:p>
                      <a:r>
                        <a:rPr lang="en-GB" dirty="0"/>
                        <a:t>13 943 665</a:t>
                      </a:r>
                      <a:endParaRPr lang="x-none" dirty="0"/>
                    </a:p>
                  </a:txBody>
                  <a:tcPr/>
                </a:tc>
                <a:tc>
                  <a:txBody>
                    <a:bodyPr/>
                    <a:lstStyle/>
                    <a:p>
                      <a:r>
                        <a:rPr lang="en-GB" dirty="0"/>
                        <a:t>565 019</a:t>
                      </a:r>
                      <a:endParaRPr lang="x-none" dirty="0"/>
                    </a:p>
                  </a:txBody>
                  <a:tcPr/>
                </a:tc>
                <a:extLst>
                  <a:ext uri="{0D108BD9-81ED-4DB2-BD59-A6C34878D82A}">
                    <a16:rowId xmlns:a16="http://schemas.microsoft.com/office/drawing/2014/main" xmlns="" val="424117512"/>
                  </a:ext>
                </a:extLst>
              </a:tr>
            </a:tbl>
          </a:graphicData>
        </a:graphic>
      </p:graphicFrame>
    </p:spTree>
    <p:extLst>
      <p:ext uri="{BB962C8B-B14F-4D97-AF65-F5344CB8AC3E}">
        <p14:creationId xmlns:p14="http://schemas.microsoft.com/office/powerpoint/2010/main" xmlns="" val="2321049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95BDCB3-5482-5B4B-9DB1-6633889070C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xmlns="" id="{6DCA5A2B-4818-864D-9F00-E73DAAE75062}"/>
              </a:ext>
            </a:extLst>
          </p:cNvPr>
          <p:cNvSpPr txBox="1">
            <a:spLocks/>
          </p:cNvSpPr>
          <p:nvPr/>
        </p:nvSpPr>
        <p:spPr>
          <a:xfrm>
            <a:off x="376084" y="560439"/>
            <a:ext cx="9456174" cy="4129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200" b="1" dirty="0">
                <a:latin typeface="Arial" panose="020B0604020202020204" pitchFamily="34" charset="0"/>
                <a:cs typeface="Arial" panose="020B0604020202020204" pitchFamily="34" charset="0"/>
              </a:rPr>
              <a:t>Auditor General report </a:t>
            </a:r>
          </a:p>
        </p:txBody>
      </p:sp>
      <p:sp>
        <p:nvSpPr>
          <p:cNvPr id="3" name="Content Placeholder 2">
            <a:extLst>
              <a:ext uri="{FF2B5EF4-FFF2-40B4-BE49-F238E27FC236}">
                <a16:creationId xmlns:a16="http://schemas.microsoft.com/office/drawing/2014/main" xmlns="" id="{576227AF-9060-4289-BA7C-996C8EE2EE80}"/>
              </a:ext>
            </a:extLst>
          </p:cNvPr>
          <p:cNvSpPr>
            <a:spLocks noGrp="1"/>
          </p:cNvSpPr>
          <p:nvPr>
            <p:ph idx="1"/>
          </p:nvPr>
        </p:nvSpPr>
        <p:spPr>
          <a:xfrm>
            <a:off x="838200" y="1825625"/>
            <a:ext cx="9962322" cy="4351338"/>
          </a:xfrm>
        </p:spPr>
        <p:txBody>
          <a:bodyPr>
            <a:normAutofit/>
          </a:bodyPr>
          <a:lstStyle/>
          <a:p>
            <a:pPr algn="just"/>
            <a:r>
              <a:rPr lang="en-ZA" sz="2400" dirty="0"/>
              <a:t>Nedlac received an unqualified audit with findings</a:t>
            </a:r>
          </a:p>
          <a:p>
            <a:pPr algn="just"/>
            <a:r>
              <a:rPr lang="en-ZA" sz="2400" dirty="0"/>
              <a:t>Key findings related to:</a:t>
            </a:r>
          </a:p>
          <a:p>
            <a:pPr lvl="1" algn="just"/>
            <a:r>
              <a:rPr lang="en-ZA" dirty="0"/>
              <a:t>Irregular expenditure of R3.7. million for 2020/21 was recorded relating to the non-advertising of the awards of tenders as per NT guidelines</a:t>
            </a:r>
          </a:p>
          <a:p>
            <a:pPr lvl="1" algn="just"/>
            <a:r>
              <a:rPr lang="en-ZA" dirty="0"/>
              <a:t>Wasteful and fruitless expenditure of R192 771 for 2020/21 was recorded relating to interest due to late payments to SARS.  </a:t>
            </a:r>
          </a:p>
          <a:p>
            <a:pPr algn="just"/>
            <a:r>
              <a:rPr lang="en-ZA" sz="2400" dirty="0"/>
              <a:t>Remedial action has been taken </a:t>
            </a:r>
          </a:p>
          <a:p>
            <a:pPr algn="just"/>
            <a:r>
              <a:rPr lang="en-ZA" sz="2400" dirty="0"/>
              <a:t>Nedlac has asked NT to condone irregular expenditure from prior years</a:t>
            </a:r>
          </a:p>
          <a:p>
            <a:pPr algn="just"/>
            <a:r>
              <a:rPr lang="en-ZA" sz="2400" dirty="0"/>
              <a:t>No findings were received in respect of performance information.</a:t>
            </a:r>
          </a:p>
          <a:p>
            <a:pPr marL="0" indent="0" algn="just">
              <a:buNone/>
            </a:pPr>
            <a:endParaRPr lang="en-ZA" sz="2000" dirty="0"/>
          </a:p>
        </p:txBody>
      </p:sp>
    </p:spTree>
    <p:extLst>
      <p:ext uri="{BB962C8B-B14F-4D97-AF65-F5344CB8AC3E}">
        <p14:creationId xmlns:p14="http://schemas.microsoft.com/office/powerpoint/2010/main" xmlns="" val="3607922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F90C300-9C8F-704F-BEE0-E750594922E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xmlns="" id="{FBDD4220-F864-964D-A9BA-0C5E977B3B17}"/>
              </a:ext>
            </a:extLst>
          </p:cNvPr>
          <p:cNvSpPr txBox="1">
            <a:spLocks/>
          </p:cNvSpPr>
          <p:nvPr/>
        </p:nvSpPr>
        <p:spPr>
          <a:xfrm>
            <a:off x="376084" y="560439"/>
            <a:ext cx="9456174" cy="4129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200" b="1" dirty="0">
                <a:latin typeface="Arial" panose="020B0604020202020204" pitchFamily="34" charset="0"/>
                <a:cs typeface="Arial" panose="020B0604020202020204" pitchFamily="34" charset="0"/>
              </a:rPr>
              <a:t>Conclusion </a:t>
            </a:r>
          </a:p>
        </p:txBody>
      </p:sp>
      <p:sp>
        <p:nvSpPr>
          <p:cNvPr id="4" name="Slide Number Placeholder 3">
            <a:extLst>
              <a:ext uri="{FF2B5EF4-FFF2-40B4-BE49-F238E27FC236}">
                <a16:creationId xmlns:a16="http://schemas.microsoft.com/office/drawing/2014/main" xmlns="" id="{172D24DD-AAAE-41C5-8525-386652E79257}"/>
              </a:ext>
            </a:extLst>
          </p:cNvPr>
          <p:cNvSpPr>
            <a:spLocks noGrp="1"/>
          </p:cNvSpPr>
          <p:nvPr>
            <p:ph type="sldNum" sz="quarter" idx="12"/>
          </p:nvPr>
        </p:nvSpPr>
        <p:spPr/>
        <p:txBody>
          <a:bodyPr/>
          <a:lstStyle/>
          <a:p>
            <a:pPr>
              <a:defRPr/>
            </a:pPr>
            <a:fld id="{416AF1B2-E7A4-446A-84DC-90AA83BA6A19}" type="slidenum">
              <a:rPr lang="en-US" smtClean="0"/>
              <a:pPr>
                <a:defRPr/>
              </a:pPr>
              <a:t>23</a:t>
            </a:fld>
            <a:endParaRPr lang="en-US" dirty="0"/>
          </a:p>
        </p:txBody>
      </p:sp>
      <p:pic>
        <p:nvPicPr>
          <p:cNvPr id="8" name="Picture 2" descr="Presidency | South Africa 🇿🇦 on Twitter: &amp;quot;&amp;quot;The 2021 Annual NEDLAC Labour  School is taking place under extraordinary circumstances.&amp;quot; Address by  President @CyrilRamaphosa at the Annual Labour School convened by #NEDLAC  https://t.co/VbaLK2f0rS #">
            <a:extLst>
              <a:ext uri="{FF2B5EF4-FFF2-40B4-BE49-F238E27FC236}">
                <a16:creationId xmlns:a16="http://schemas.microsoft.com/office/drawing/2014/main" xmlns="" id="{E44F5732-BCB0-43EE-AA7D-92AAF6C7C029}"/>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603" t="4454" r="8017"/>
          <a:stretch/>
        </p:blipFill>
        <p:spPr bwMode="auto">
          <a:xfrm>
            <a:off x="3873601" y="1448722"/>
            <a:ext cx="7480199" cy="484883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a:extLst>
              <a:ext uri="{FF2B5EF4-FFF2-40B4-BE49-F238E27FC236}">
                <a16:creationId xmlns:a16="http://schemas.microsoft.com/office/drawing/2014/main" xmlns="" id="{1DA74272-E978-4B64-A5D8-F33A53BB39BC}"/>
              </a:ext>
            </a:extLst>
          </p:cNvPr>
          <p:cNvSpPr txBox="1"/>
          <p:nvPr/>
        </p:nvSpPr>
        <p:spPr>
          <a:xfrm>
            <a:off x="543339" y="1448722"/>
            <a:ext cx="3021496" cy="3785652"/>
          </a:xfrm>
          <a:prstGeom prst="rect">
            <a:avLst/>
          </a:prstGeom>
          <a:noFill/>
        </p:spPr>
        <p:txBody>
          <a:bodyPr wrap="square" rtlCol="0">
            <a:spAutoFit/>
          </a:bodyPr>
          <a:lstStyle/>
          <a:p>
            <a:endParaRPr lang="en-GB" sz="2000" dirty="0"/>
          </a:p>
          <a:p>
            <a:endParaRPr lang="en-GB" sz="2000" dirty="0"/>
          </a:p>
          <a:p>
            <a:r>
              <a:rPr lang="en-GB" sz="2000" dirty="0"/>
              <a:t>The Nedlac secretariat would like to extend its appreciation to the social partners and Department of Employment and Labour for their support and partnership, in strengthening social dialogue and partnership during 2020/21</a:t>
            </a:r>
            <a:endParaRPr lang="x-none" sz="2000" dirty="0"/>
          </a:p>
        </p:txBody>
      </p:sp>
    </p:spTree>
    <p:extLst>
      <p:ext uri="{BB962C8B-B14F-4D97-AF65-F5344CB8AC3E}">
        <p14:creationId xmlns:p14="http://schemas.microsoft.com/office/powerpoint/2010/main" xmlns="" val="1527143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C48632D-5734-DA40-B862-A3871EBC62D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xmlns="" id="{116A669F-3761-F141-B553-DB4B2418623D}"/>
              </a:ext>
            </a:extLst>
          </p:cNvPr>
          <p:cNvSpPr txBox="1">
            <a:spLocks/>
          </p:cNvSpPr>
          <p:nvPr/>
        </p:nvSpPr>
        <p:spPr>
          <a:xfrm>
            <a:off x="376084" y="560439"/>
            <a:ext cx="9456174" cy="4129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200" b="1" dirty="0">
                <a:latin typeface="Arial" panose="020B0604020202020204" pitchFamily="34" charset="0"/>
                <a:cs typeface="Arial" panose="020B0604020202020204" pitchFamily="34" charset="0"/>
              </a:rPr>
              <a:t>2020/21 KPIs achieved</a:t>
            </a:r>
          </a:p>
        </p:txBody>
      </p:sp>
      <p:sp>
        <p:nvSpPr>
          <p:cNvPr id="4" name="Slide Number Placeholder 3">
            <a:extLst>
              <a:ext uri="{FF2B5EF4-FFF2-40B4-BE49-F238E27FC236}">
                <a16:creationId xmlns:a16="http://schemas.microsoft.com/office/drawing/2014/main" xmlns="" id="{BF511DA5-565A-4161-B78D-0CC6D1DF6925}"/>
              </a:ext>
            </a:extLst>
          </p:cNvPr>
          <p:cNvSpPr>
            <a:spLocks noGrp="1"/>
          </p:cNvSpPr>
          <p:nvPr>
            <p:ph type="sldNum" sz="quarter" idx="12"/>
          </p:nvPr>
        </p:nvSpPr>
        <p:spPr/>
        <p:txBody>
          <a:bodyPr/>
          <a:lstStyle/>
          <a:p>
            <a:pPr>
              <a:defRPr/>
            </a:pPr>
            <a:fld id="{416AF1B2-E7A4-446A-84DC-90AA83BA6A19}" type="slidenum">
              <a:rPr lang="en-US" smtClean="0"/>
              <a:pPr>
                <a:defRPr/>
              </a:pPr>
              <a:t>3</a:t>
            </a:fld>
            <a:endParaRPr lang="en-US" dirty="0"/>
          </a:p>
        </p:txBody>
      </p:sp>
      <p:sp>
        <p:nvSpPr>
          <p:cNvPr id="10" name="Rectangle 9">
            <a:extLst>
              <a:ext uri="{FF2B5EF4-FFF2-40B4-BE49-F238E27FC236}">
                <a16:creationId xmlns:a16="http://schemas.microsoft.com/office/drawing/2014/main" xmlns="" id="{55F1953A-1F2C-B34C-AE3A-6CB52F9FCF4B}"/>
              </a:ext>
            </a:extLst>
          </p:cNvPr>
          <p:cNvSpPr/>
          <p:nvPr/>
        </p:nvSpPr>
        <p:spPr>
          <a:xfrm>
            <a:off x="6347793" y="2001079"/>
            <a:ext cx="4133984" cy="461665"/>
          </a:xfrm>
          <a:prstGeom prst="rect">
            <a:avLst/>
          </a:prstGeom>
        </p:spPr>
        <p:txBody>
          <a:bodyPr wrap="square">
            <a:spAutoFit/>
          </a:bodyPr>
          <a:lstStyle/>
          <a:p>
            <a:r>
              <a:rPr lang="en-ZA" sz="2400" i="1" dirty="0">
                <a:solidFill>
                  <a:schemeClr val="bg1"/>
                </a:solidFill>
              </a:rPr>
              <a:t>Quote from Annual Report</a:t>
            </a:r>
          </a:p>
        </p:txBody>
      </p:sp>
      <p:graphicFrame>
        <p:nvGraphicFramePr>
          <p:cNvPr id="8" name="Content Placeholder 7">
            <a:extLst>
              <a:ext uri="{FF2B5EF4-FFF2-40B4-BE49-F238E27FC236}">
                <a16:creationId xmlns:a16="http://schemas.microsoft.com/office/drawing/2014/main" xmlns="" id="{58DAD534-B06A-45E3-831E-BE8B398D2C6F}"/>
              </a:ext>
            </a:extLst>
          </p:cNvPr>
          <p:cNvGraphicFramePr>
            <a:graphicFrameLocks noGrp="1"/>
          </p:cNvGraphicFramePr>
          <p:nvPr>
            <p:ph idx="1"/>
            <p:extLst>
              <p:ext uri="{D42A27DB-BD31-4B8C-83A1-F6EECF244321}">
                <p14:modId xmlns:p14="http://schemas.microsoft.com/office/powerpoint/2010/main" xmlns="" val="2449671653"/>
              </p:ext>
            </p:extLst>
          </p:nvPr>
        </p:nvGraphicFramePr>
        <p:xfrm>
          <a:off x="728871" y="1533833"/>
          <a:ext cx="10052860" cy="4923056"/>
        </p:xfrm>
        <a:graphic>
          <a:graphicData uri="http://schemas.openxmlformats.org/drawingml/2006/table">
            <a:tbl>
              <a:tblPr firstRow="1" firstCol="1" bandRow="1">
                <a:tableStyleId>{5C22544A-7EE6-4342-B048-85BDC9FD1C3A}</a:tableStyleId>
              </a:tblPr>
              <a:tblGrid>
                <a:gridCol w="2378938">
                  <a:extLst>
                    <a:ext uri="{9D8B030D-6E8A-4147-A177-3AD203B41FA5}">
                      <a16:colId xmlns:a16="http://schemas.microsoft.com/office/drawing/2014/main" xmlns="" val="3030030638"/>
                    </a:ext>
                  </a:extLst>
                </a:gridCol>
                <a:gridCol w="1917952">
                  <a:extLst>
                    <a:ext uri="{9D8B030D-6E8A-4147-A177-3AD203B41FA5}">
                      <a16:colId xmlns:a16="http://schemas.microsoft.com/office/drawing/2014/main" xmlns="" val="1494528230"/>
                    </a:ext>
                  </a:extLst>
                </a:gridCol>
                <a:gridCol w="1919009">
                  <a:extLst>
                    <a:ext uri="{9D8B030D-6E8A-4147-A177-3AD203B41FA5}">
                      <a16:colId xmlns:a16="http://schemas.microsoft.com/office/drawing/2014/main" xmlns="" val="4188053676"/>
                    </a:ext>
                  </a:extLst>
                </a:gridCol>
                <a:gridCol w="1917952">
                  <a:extLst>
                    <a:ext uri="{9D8B030D-6E8A-4147-A177-3AD203B41FA5}">
                      <a16:colId xmlns:a16="http://schemas.microsoft.com/office/drawing/2014/main" xmlns="" val="1860483134"/>
                    </a:ext>
                  </a:extLst>
                </a:gridCol>
                <a:gridCol w="1919009">
                  <a:extLst>
                    <a:ext uri="{9D8B030D-6E8A-4147-A177-3AD203B41FA5}">
                      <a16:colId xmlns:a16="http://schemas.microsoft.com/office/drawing/2014/main" xmlns="" val="991280961"/>
                    </a:ext>
                  </a:extLst>
                </a:gridCol>
              </a:tblGrid>
              <a:tr h="1216823">
                <a:tc>
                  <a:txBody>
                    <a:bodyPr/>
                    <a:lstStyle/>
                    <a:p>
                      <a:pPr algn="ctr">
                        <a:spcAft>
                          <a:spcPts val="0"/>
                        </a:spcAft>
                      </a:pPr>
                      <a:r>
                        <a:rPr lang="en-ZA" sz="2400" dirty="0">
                          <a:effectLst/>
                        </a:rPr>
                        <a:t>Programme</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ZA" sz="2400" dirty="0">
                          <a:effectLst/>
                        </a:rPr>
                        <a:t>Annual Planned Indicators</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ZA" sz="2400" dirty="0">
                          <a:effectLst/>
                        </a:rPr>
                        <a:t>Planned Targets Achieved in 2020/21</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ZA" sz="2400" dirty="0">
                          <a:effectLst/>
                        </a:rPr>
                        <a:t>Not Achieved</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ZA" sz="2400" dirty="0">
                          <a:effectLst/>
                        </a:rPr>
                        <a:t>Overall Achievement (%)</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81994231"/>
                  </a:ext>
                </a:extLst>
              </a:tr>
              <a:tr h="716037">
                <a:tc>
                  <a:txBody>
                    <a:bodyPr/>
                    <a:lstStyle/>
                    <a:p>
                      <a:pPr algn="r">
                        <a:spcAft>
                          <a:spcPts val="0"/>
                        </a:spcAft>
                      </a:pPr>
                      <a:r>
                        <a:rPr lang="en-ZA" sz="2400" dirty="0">
                          <a:effectLst/>
                        </a:rPr>
                        <a:t>Administration</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ZA" sz="2400" dirty="0">
                          <a:effectLst/>
                        </a:rPr>
                        <a:t>4</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ZA" sz="2400" dirty="0">
                          <a:effectLst/>
                        </a:rPr>
                        <a:t>4</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ZA" sz="2400" dirty="0">
                          <a:effectLst/>
                        </a:rPr>
                        <a:t>0</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ZA" sz="2400" dirty="0">
                          <a:effectLst/>
                        </a:rPr>
                        <a:t>100%</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351513005"/>
                  </a:ext>
                </a:extLst>
              </a:tr>
              <a:tr h="729215">
                <a:tc>
                  <a:txBody>
                    <a:bodyPr/>
                    <a:lstStyle/>
                    <a:p>
                      <a:pPr algn="r">
                        <a:spcAft>
                          <a:spcPts val="0"/>
                        </a:spcAft>
                      </a:pPr>
                      <a:r>
                        <a:rPr lang="en-ZA" sz="2400" dirty="0">
                          <a:effectLst/>
                        </a:rPr>
                        <a:t>Core Operations</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ZA" sz="2400" dirty="0">
                          <a:effectLst/>
                        </a:rPr>
                        <a:t>9</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ZA" sz="2400" dirty="0">
                          <a:effectLst/>
                        </a:rPr>
                        <a:t>8</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ZA" sz="2400" dirty="0">
                          <a:effectLst/>
                        </a:rPr>
                        <a:t>1</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ZA" sz="2400" dirty="0">
                          <a:effectLst/>
                        </a:rPr>
                        <a:t>89%</a:t>
                      </a:r>
                      <a:endParaRPr lang="x-none" sz="2400" dirty="0">
                        <a:effectLst/>
                      </a:endParaRPr>
                    </a:p>
                    <a:p>
                      <a:pPr algn="ctr">
                        <a:spcAft>
                          <a:spcPts val="0"/>
                        </a:spcAft>
                      </a:pPr>
                      <a:r>
                        <a:rPr lang="en-ZA" sz="2400" dirty="0">
                          <a:effectLst/>
                        </a:rPr>
                        <a:t> </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687336755"/>
                  </a:ext>
                </a:extLst>
              </a:tr>
              <a:tr h="702859">
                <a:tc>
                  <a:txBody>
                    <a:bodyPr/>
                    <a:lstStyle/>
                    <a:p>
                      <a:pPr algn="r">
                        <a:spcAft>
                          <a:spcPts val="0"/>
                        </a:spcAft>
                      </a:pPr>
                      <a:r>
                        <a:rPr lang="en-ZA" sz="2400" dirty="0">
                          <a:effectLst/>
                        </a:rPr>
                        <a:t>Constituency Capacity Building Funds</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ZA" sz="2400" dirty="0">
                          <a:effectLst/>
                        </a:rPr>
                        <a:t>1</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ZA" sz="2400" dirty="0">
                          <a:effectLst/>
                        </a:rPr>
                        <a:t>1</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ZA" sz="2400" dirty="0">
                          <a:effectLst/>
                        </a:rPr>
                        <a:t>0</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ZA" sz="2400" dirty="0">
                          <a:effectLst/>
                        </a:rPr>
                        <a:t>100%</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097559572"/>
                  </a:ext>
                </a:extLst>
              </a:tr>
              <a:tr h="915179">
                <a:tc>
                  <a:txBody>
                    <a:bodyPr/>
                    <a:lstStyle/>
                    <a:p>
                      <a:pPr algn="r">
                        <a:spcAft>
                          <a:spcPts val="0"/>
                        </a:spcAft>
                      </a:pPr>
                      <a:r>
                        <a:rPr lang="en-ZA" sz="2400" dirty="0">
                          <a:effectLst/>
                        </a:rPr>
                        <a:t>Summary</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ZA" sz="2400" dirty="0">
                          <a:effectLst/>
                        </a:rPr>
                        <a:t>14</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ZA" sz="2400" dirty="0">
                          <a:effectLst/>
                        </a:rPr>
                        <a:t>13</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ZA" sz="2400" dirty="0">
                          <a:effectLst/>
                        </a:rPr>
                        <a:t>1</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ZA" sz="2400" dirty="0">
                          <a:effectLst/>
                        </a:rPr>
                        <a:t>93%</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122694494"/>
                  </a:ext>
                </a:extLst>
              </a:tr>
            </a:tbl>
          </a:graphicData>
        </a:graphic>
      </p:graphicFrame>
      <p:sp>
        <p:nvSpPr>
          <p:cNvPr id="9" name="Rectangle 1">
            <a:extLst>
              <a:ext uri="{FF2B5EF4-FFF2-40B4-BE49-F238E27FC236}">
                <a16:creationId xmlns:a16="http://schemas.microsoft.com/office/drawing/2014/main" xmlns="" id="{AFB5AD47-35DD-4605-8965-AA5F60441911}"/>
              </a:ext>
            </a:extLst>
          </p:cNvPr>
          <p:cNvSpPr>
            <a:spLocks noChangeArrowheads="1"/>
          </p:cNvSpPr>
          <p:nvPr/>
        </p:nvSpPr>
        <p:spPr bwMode="auto">
          <a:xfrm>
            <a:off x="-4739847" y="-52033"/>
            <a:ext cx="20295996"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ZA" altLang="x-non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Plan (ERAP). A summary of the Annual Performance Indicators is displayed in the table below:</a:t>
            </a:r>
            <a:endParaRPr kumimoji="0" lang="en-ZA" altLang="x-non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2054362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8CC85B8-E6B4-FA42-A06E-42DC1D33539A}"/>
              </a:ext>
            </a:extLst>
          </p:cNvPr>
          <p:cNvSpPr/>
          <p:nvPr/>
        </p:nvSpPr>
        <p:spPr>
          <a:xfrm>
            <a:off x="0" y="-1"/>
            <a:ext cx="12192001" cy="6858000"/>
          </a:xfrm>
          <a:prstGeom prst="rect">
            <a:avLst/>
          </a:prstGeom>
          <a:solidFill>
            <a:srgbClr val="EFE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xmlns="" id="{394DB5C5-C328-9C4D-B390-EBC0C84DB67E}"/>
              </a:ext>
            </a:extLst>
          </p:cNvPr>
          <p:cNvGrpSpPr/>
          <p:nvPr/>
        </p:nvGrpSpPr>
        <p:grpSpPr>
          <a:xfrm>
            <a:off x="871588" y="0"/>
            <a:ext cx="1052053" cy="5456903"/>
            <a:chOff x="3814916" y="-1"/>
            <a:chExt cx="1052053" cy="5456903"/>
          </a:xfrm>
        </p:grpSpPr>
        <p:sp>
          <p:nvSpPr>
            <p:cNvPr id="5" name="Rectangle 4">
              <a:extLst>
                <a:ext uri="{FF2B5EF4-FFF2-40B4-BE49-F238E27FC236}">
                  <a16:creationId xmlns:a16="http://schemas.microsoft.com/office/drawing/2014/main" xmlns="" id="{103A214C-54D8-F645-BBA7-B89331BDB276}"/>
                </a:ext>
              </a:extLst>
            </p:cNvPr>
            <p:cNvSpPr/>
            <p:nvPr/>
          </p:nvSpPr>
          <p:spPr>
            <a:xfrm>
              <a:off x="3814916" y="0"/>
              <a:ext cx="265471" cy="3539613"/>
            </a:xfrm>
            <a:prstGeom prst="rect">
              <a:avLst/>
            </a:prstGeom>
            <a:solidFill>
              <a:srgbClr val="166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22EE094D-611E-B940-8407-DEFA0F260759}"/>
                </a:ext>
              </a:extLst>
            </p:cNvPr>
            <p:cNvSpPr/>
            <p:nvPr/>
          </p:nvSpPr>
          <p:spPr>
            <a:xfrm>
              <a:off x="4080388" y="0"/>
              <a:ext cx="265471" cy="4336026"/>
            </a:xfrm>
            <a:prstGeom prst="rect">
              <a:avLst/>
            </a:prstGeom>
            <a:solidFill>
              <a:srgbClr val="FBB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2E2D26BF-58FC-A941-94CC-53FD7ABFE4CC}"/>
                </a:ext>
              </a:extLst>
            </p:cNvPr>
            <p:cNvSpPr/>
            <p:nvPr/>
          </p:nvSpPr>
          <p:spPr>
            <a:xfrm>
              <a:off x="4345859" y="-1"/>
              <a:ext cx="265471" cy="5456903"/>
            </a:xfrm>
            <a:prstGeom prst="rect">
              <a:avLst/>
            </a:prstGeom>
            <a:solidFill>
              <a:srgbClr val="095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183BFF19-A5DC-8C4F-8EA9-79600F8B42C7}"/>
                </a:ext>
              </a:extLst>
            </p:cNvPr>
            <p:cNvSpPr/>
            <p:nvPr/>
          </p:nvSpPr>
          <p:spPr>
            <a:xfrm>
              <a:off x="4601498" y="-1"/>
              <a:ext cx="265471" cy="5456903"/>
            </a:xfrm>
            <a:prstGeom prst="rect">
              <a:avLst/>
            </a:prstGeom>
            <a:solidFill>
              <a:srgbClr val="DC2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itle 1">
            <a:extLst>
              <a:ext uri="{FF2B5EF4-FFF2-40B4-BE49-F238E27FC236}">
                <a16:creationId xmlns:a16="http://schemas.microsoft.com/office/drawing/2014/main" xmlns="" id="{B796116F-97D9-E340-9E9D-9454F637A16B}"/>
              </a:ext>
            </a:extLst>
          </p:cNvPr>
          <p:cNvSpPr txBox="1">
            <a:spLocks/>
          </p:cNvSpPr>
          <p:nvPr/>
        </p:nvSpPr>
        <p:spPr>
          <a:xfrm>
            <a:off x="6013544" y="2277298"/>
            <a:ext cx="3999486" cy="28527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dirty="0">
                <a:latin typeface="Arial Nova" panose="020B0504020202020204" pitchFamily="34" charset="0"/>
              </a:rPr>
              <a:t>Programme 1: Administration </a:t>
            </a:r>
          </a:p>
        </p:txBody>
      </p:sp>
      <p:sp>
        <p:nvSpPr>
          <p:cNvPr id="11" name="Rectangle 10">
            <a:extLst>
              <a:ext uri="{FF2B5EF4-FFF2-40B4-BE49-F238E27FC236}">
                <a16:creationId xmlns:a16="http://schemas.microsoft.com/office/drawing/2014/main" xmlns="" id="{C722AB7A-ADA3-B049-B93A-A1E0DF59DEF1}"/>
              </a:ext>
            </a:extLst>
          </p:cNvPr>
          <p:cNvSpPr/>
          <p:nvPr/>
        </p:nvSpPr>
        <p:spPr>
          <a:xfrm rot="5400000">
            <a:off x="7607707" y="2273709"/>
            <a:ext cx="811161" cy="8357421"/>
          </a:xfrm>
          <a:prstGeom prst="rect">
            <a:avLst/>
          </a:prstGeom>
          <a:solidFill>
            <a:srgbClr val="FBB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BB731"/>
              </a:solidFill>
            </a:endParaRPr>
          </a:p>
        </p:txBody>
      </p:sp>
      <p:pic>
        <p:nvPicPr>
          <p:cNvPr id="14" name="Picture 13">
            <a:extLst>
              <a:ext uri="{FF2B5EF4-FFF2-40B4-BE49-F238E27FC236}">
                <a16:creationId xmlns:a16="http://schemas.microsoft.com/office/drawing/2014/main" xmlns="" id="{2E2D7C66-6813-4DF1-A93B-85438F223427}"/>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39179"/>
          <a:stretch/>
        </p:blipFill>
        <p:spPr>
          <a:xfrm rot="5400000">
            <a:off x="68643" y="1864831"/>
            <a:ext cx="6858000" cy="3128341"/>
          </a:xfrm>
          <a:prstGeom prst="rect">
            <a:avLst/>
          </a:prstGeom>
        </p:spPr>
      </p:pic>
    </p:spTree>
    <p:extLst>
      <p:ext uri="{BB962C8B-B14F-4D97-AF65-F5344CB8AC3E}">
        <p14:creationId xmlns:p14="http://schemas.microsoft.com/office/powerpoint/2010/main" xmlns="" val="594640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F90C300-9C8F-704F-BEE0-E750594922E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xmlns="" id="{FBDD4220-F864-964D-A9BA-0C5E977B3B17}"/>
              </a:ext>
            </a:extLst>
          </p:cNvPr>
          <p:cNvSpPr txBox="1">
            <a:spLocks/>
          </p:cNvSpPr>
          <p:nvPr/>
        </p:nvSpPr>
        <p:spPr>
          <a:xfrm>
            <a:off x="376084" y="560439"/>
            <a:ext cx="9456174" cy="4129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200" b="1" dirty="0">
                <a:latin typeface="Arial" panose="020B0604020202020204" pitchFamily="34" charset="0"/>
                <a:cs typeface="Arial" panose="020B0604020202020204" pitchFamily="34" charset="0"/>
              </a:rPr>
              <a:t>Programme 1: Administration </a:t>
            </a:r>
          </a:p>
        </p:txBody>
      </p:sp>
      <p:sp>
        <p:nvSpPr>
          <p:cNvPr id="10" name="Text Placeholder 9">
            <a:extLst>
              <a:ext uri="{FF2B5EF4-FFF2-40B4-BE49-F238E27FC236}">
                <a16:creationId xmlns:a16="http://schemas.microsoft.com/office/drawing/2014/main" xmlns="" id="{BADCE171-87CC-4CBA-A362-A6AF4B8EFCFF}"/>
              </a:ext>
            </a:extLst>
          </p:cNvPr>
          <p:cNvSpPr>
            <a:spLocks noGrp="1"/>
          </p:cNvSpPr>
          <p:nvPr>
            <p:ph type="body" idx="1"/>
          </p:nvPr>
        </p:nvSpPr>
        <p:spPr>
          <a:xfrm>
            <a:off x="836612" y="1121877"/>
            <a:ext cx="5157787" cy="823912"/>
          </a:xfrm>
        </p:spPr>
        <p:txBody>
          <a:bodyPr/>
          <a:lstStyle/>
          <a:p>
            <a:r>
              <a:rPr lang="en-GB" dirty="0"/>
              <a:t>Achievements</a:t>
            </a:r>
            <a:endParaRPr lang="x-none" dirty="0"/>
          </a:p>
        </p:txBody>
      </p:sp>
      <p:sp>
        <p:nvSpPr>
          <p:cNvPr id="11" name="Content Placeholder 10">
            <a:extLst>
              <a:ext uri="{FF2B5EF4-FFF2-40B4-BE49-F238E27FC236}">
                <a16:creationId xmlns:a16="http://schemas.microsoft.com/office/drawing/2014/main" xmlns="" id="{D0C3A669-B55F-4B33-AEDD-0D87225FA16C}"/>
              </a:ext>
            </a:extLst>
          </p:cNvPr>
          <p:cNvSpPr>
            <a:spLocks noGrp="1"/>
          </p:cNvSpPr>
          <p:nvPr>
            <p:ph sz="half" idx="2"/>
          </p:nvPr>
        </p:nvSpPr>
        <p:spPr>
          <a:xfrm>
            <a:off x="764969" y="2120037"/>
            <a:ext cx="7339150" cy="4081255"/>
          </a:xfrm>
        </p:spPr>
        <p:txBody>
          <a:bodyPr>
            <a:normAutofit fontScale="25000" lnSpcReduction="20000"/>
          </a:bodyPr>
          <a:lstStyle/>
          <a:p>
            <a:pPr>
              <a:lnSpc>
                <a:spcPct val="120000"/>
              </a:lnSpc>
            </a:pPr>
            <a:r>
              <a:rPr lang="en-ZA" sz="8000" b="1" dirty="0"/>
              <a:t>Nedlac 25</a:t>
            </a:r>
            <a:r>
              <a:rPr lang="en-ZA" sz="8000" b="1" baseline="30000" dirty="0"/>
              <a:t>th</a:t>
            </a:r>
            <a:r>
              <a:rPr lang="en-ZA" sz="8000" b="1" dirty="0"/>
              <a:t> Annual Summit</a:t>
            </a:r>
            <a:r>
              <a:rPr lang="en-ZA" sz="8000" dirty="0"/>
              <a:t>: Was convened on 8 December 2020, under the  theme “Social compacting for economic recovery in the time of Covid-19: pointers to the future</a:t>
            </a:r>
          </a:p>
          <a:p>
            <a:pPr>
              <a:lnSpc>
                <a:spcPct val="120000"/>
              </a:lnSpc>
            </a:pPr>
            <a:r>
              <a:rPr lang="en-ZA" sz="8000" b="1" dirty="0"/>
              <a:t>Executive Council: </a:t>
            </a:r>
            <a:r>
              <a:rPr lang="en-ZA" sz="8000" dirty="0"/>
              <a:t>Five Exco meetings engaged on the Covid-19 pandemic, the MTEF and the budget.  Two meetings were special consultations between the social partners and the President </a:t>
            </a:r>
            <a:endParaRPr lang="x-none" sz="8000" dirty="0"/>
          </a:p>
          <a:p>
            <a:pPr>
              <a:lnSpc>
                <a:spcPct val="120000"/>
              </a:lnSpc>
            </a:pPr>
            <a:r>
              <a:rPr lang="en-ZA" sz="8000" b="1" dirty="0"/>
              <a:t>Monitoring reports</a:t>
            </a:r>
            <a:r>
              <a:rPr lang="en-ZA" sz="8000" dirty="0"/>
              <a:t>: Two reports were produced on the progress of consideration of Nedlac Reports once they have been concluded at Nedlac and submitted to the relevant Ministers and Parliamentary Portfolio Committees.</a:t>
            </a:r>
            <a:endParaRPr lang="x-none" sz="8000" dirty="0"/>
          </a:p>
          <a:p>
            <a:pPr>
              <a:lnSpc>
                <a:spcPct val="120000"/>
              </a:lnSpc>
            </a:pPr>
            <a:r>
              <a:rPr lang="en-ZA" sz="8000" b="1" dirty="0"/>
              <a:t>Revised polices</a:t>
            </a:r>
            <a:r>
              <a:rPr lang="en-ZA" sz="8000" dirty="0"/>
              <a:t>: Performance Management, Human Resources and Asset Management policies were reviewed.</a:t>
            </a:r>
            <a:endParaRPr lang="x-none" sz="8000" dirty="0"/>
          </a:p>
          <a:p>
            <a:endParaRPr lang="x-none" dirty="0"/>
          </a:p>
          <a:p>
            <a:endParaRPr lang="x-none" dirty="0"/>
          </a:p>
        </p:txBody>
      </p:sp>
      <p:sp>
        <p:nvSpPr>
          <p:cNvPr id="12" name="Text Placeholder 11">
            <a:extLst>
              <a:ext uri="{FF2B5EF4-FFF2-40B4-BE49-F238E27FC236}">
                <a16:creationId xmlns:a16="http://schemas.microsoft.com/office/drawing/2014/main" xmlns="" id="{7CC0E1F0-360F-432D-AA9E-7E00EDDB5BC4}"/>
              </a:ext>
            </a:extLst>
          </p:cNvPr>
          <p:cNvSpPr>
            <a:spLocks noGrp="1"/>
          </p:cNvSpPr>
          <p:nvPr>
            <p:ph type="body" sz="quarter" idx="3"/>
          </p:nvPr>
        </p:nvSpPr>
        <p:spPr>
          <a:xfrm>
            <a:off x="8178938" y="1681163"/>
            <a:ext cx="3176450" cy="823912"/>
          </a:xfrm>
        </p:spPr>
        <p:txBody>
          <a:bodyPr/>
          <a:lstStyle/>
          <a:p>
            <a:r>
              <a:rPr lang="en-GB" dirty="0"/>
              <a:t>	</a:t>
            </a:r>
            <a:endParaRPr lang="x-none" dirty="0"/>
          </a:p>
        </p:txBody>
      </p:sp>
      <p:sp>
        <p:nvSpPr>
          <p:cNvPr id="13" name="Content Placeholder 12">
            <a:extLst>
              <a:ext uri="{FF2B5EF4-FFF2-40B4-BE49-F238E27FC236}">
                <a16:creationId xmlns:a16="http://schemas.microsoft.com/office/drawing/2014/main" xmlns="" id="{050B13E7-0BE0-4569-9708-0C593BCE0CB0}"/>
              </a:ext>
            </a:extLst>
          </p:cNvPr>
          <p:cNvSpPr>
            <a:spLocks noGrp="1"/>
          </p:cNvSpPr>
          <p:nvPr>
            <p:ph sz="quarter" idx="4"/>
          </p:nvPr>
        </p:nvSpPr>
        <p:spPr>
          <a:xfrm>
            <a:off x="8610600" y="2505075"/>
            <a:ext cx="2744787" cy="3684588"/>
          </a:xfrm>
          <a:solidFill>
            <a:schemeClr val="accent1"/>
          </a:solidFill>
          <a:ln>
            <a:solidFill>
              <a:schemeClr val="accent1"/>
            </a:solidFill>
          </a:ln>
        </p:spPr>
        <p:txBody>
          <a:bodyPr>
            <a:normAutofit fontScale="25000" lnSpcReduction="20000"/>
          </a:bodyPr>
          <a:lstStyle/>
          <a:p>
            <a:endParaRPr lang="en-GB" sz="5000" dirty="0"/>
          </a:p>
          <a:p>
            <a:pPr marL="0" indent="0">
              <a:buNone/>
            </a:pPr>
            <a:endParaRPr lang="en-GB" sz="5000" dirty="0"/>
          </a:p>
          <a:p>
            <a:pPr marL="0" indent="0" algn="ctr">
              <a:buNone/>
            </a:pPr>
            <a:r>
              <a:rPr lang="en-GB" sz="8000" b="1" dirty="0">
                <a:solidFill>
                  <a:schemeClr val="bg1"/>
                </a:solidFill>
              </a:rPr>
              <a:t>Challenges</a:t>
            </a:r>
          </a:p>
          <a:p>
            <a:r>
              <a:rPr lang="en-GB" sz="8000" dirty="0">
                <a:solidFill>
                  <a:schemeClr val="bg1"/>
                </a:solidFill>
              </a:rPr>
              <a:t>Managing the shift to working from home </a:t>
            </a:r>
          </a:p>
          <a:p>
            <a:r>
              <a:rPr lang="en-GB" sz="8000" dirty="0">
                <a:solidFill>
                  <a:schemeClr val="bg1"/>
                </a:solidFill>
              </a:rPr>
              <a:t>Ensuring data for constituencies to attend online meetings</a:t>
            </a:r>
          </a:p>
          <a:p>
            <a:r>
              <a:rPr lang="en-GB" sz="8000" dirty="0">
                <a:solidFill>
                  <a:schemeClr val="bg1"/>
                </a:solidFill>
              </a:rPr>
              <a:t>Slow SCM processes </a:t>
            </a:r>
          </a:p>
          <a:p>
            <a:pPr marL="0" indent="0">
              <a:buNone/>
            </a:pPr>
            <a:endParaRPr lang="en-GB" dirty="0"/>
          </a:p>
        </p:txBody>
      </p:sp>
      <p:sp>
        <p:nvSpPr>
          <p:cNvPr id="4" name="Slide Number Placeholder 3">
            <a:extLst>
              <a:ext uri="{FF2B5EF4-FFF2-40B4-BE49-F238E27FC236}">
                <a16:creationId xmlns:a16="http://schemas.microsoft.com/office/drawing/2014/main" xmlns="" id="{172D24DD-AAAE-41C5-8525-386652E79257}"/>
              </a:ext>
            </a:extLst>
          </p:cNvPr>
          <p:cNvSpPr>
            <a:spLocks noGrp="1"/>
          </p:cNvSpPr>
          <p:nvPr>
            <p:ph type="sldNum" sz="quarter" idx="12"/>
          </p:nvPr>
        </p:nvSpPr>
        <p:spPr/>
        <p:txBody>
          <a:bodyPr/>
          <a:lstStyle/>
          <a:p>
            <a:pPr>
              <a:defRPr/>
            </a:pPr>
            <a:fld id="{416AF1B2-E7A4-446A-84DC-90AA83BA6A19}" type="slidenum">
              <a:rPr lang="en-US" smtClean="0"/>
              <a:pPr>
                <a:defRPr/>
              </a:pPr>
              <a:t>5</a:t>
            </a:fld>
            <a:endParaRPr lang="en-US" dirty="0"/>
          </a:p>
        </p:txBody>
      </p:sp>
    </p:spTree>
    <p:extLst>
      <p:ext uri="{BB962C8B-B14F-4D97-AF65-F5344CB8AC3E}">
        <p14:creationId xmlns:p14="http://schemas.microsoft.com/office/powerpoint/2010/main" xmlns="" val="388165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F90C300-9C8F-704F-BEE0-E750594922E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xmlns="" id="{FBDD4220-F864-964D-A9BA-0C5E977B3B17}"/>
              </a:ext>
            </a:extLst>
          </p:cNvPr>
          <p:cNvSpPr txBox="1">
            <a:spLocks/>
          </p:cNvSpPr>
          <p:nvPr/>
        </p:nvSpPr>
        <p:spPr>
          <a:xfrm>
            <a:off x="376084" y="560439"/>
            <a:ext cx="9456174" cy="4129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200" b="1" dirty="0">
                <a:latin typeface="Arial" panose="020B0604020202020204" pitchFamily="34" charset="0"/>
                <a:cs typeface="Arial" panose="020B0604020202020204" pitchFamily="34" charset="0"/>
              </a:rPr>
              <a:t>Strategic planning and restructuring</a:t>
            </a:r>
          </a:p>
        </p:txBody>
      </p:sp>
      <p:sp>
        <p:nvSpPr>
          <p:cNvPr id="3" name="Content Placeholder 2">
            <a:extLst>
              <a:ext uri="{FF2B5EF4-FFF2-40B4-BE49-F238E27FC236}">
                <a16:creationId xmlns:a16="http://schemas.microsoft.com/office/drawing/2014/main" xmlns="" id="{7094737C-D7BF-4954-B3DD-7338F4A70358}"/>
              </a:ext>
            </a:extLst>
          </p:cNvPr>
          <p:cNvSpPr>
            <a:spLocks noGrp="1"/>
          </p:cNvSpPr>
          <p:nvPr>
            <p:ph idx="1"/>
          </p:nvPr>
        </p:nvSpPr>
        <p:spPr>
          <a:xfrm>
            <a:off x="689114" y="1533833"/>
            <a:ext cx="10190922" cy="4685992"/>
          </a:xfrm>
        </p:spPr>
        <p:txBody>
          <a:bodyPr>
            <a:normAutofit fontScale="85000" lnSpcReduction="20000"/>
          </a:bodyPr>
          <a:lstStyle/>
          <a:p>
            <a:pPr lvl="0"/>
            <a:r>
              <a:rPr lang="en-ZA" dirty="0"/>
              <a:t>During 2020/21, the Nedlac secretariat:</a:t>
            </a:r>
          </a:p>
          <a:p>
            <a:pPr lvl="1"/>
            <a:r>
              <a:rPr lang="en-ZA" dirty="0"/>
              <a:t>Reviewed the five year strategic plan</a:t>
            </a:r>
          </a:p>
          <a:p>
            <a:pPr lvl="1"/>
            <a:r>
              <a:rPr lang="en-ZA" dirty="0"/>
              <a:t>Embarked on a process to restructure the secretariat</a:t>
            </a:r>
          </a:p>
          <a:p>
            <a:r>
              <a:rPr lang="en-ZA" dirty="0"/>
              <a:t>The new Strategic Plan focus the organisation around three areas of work:</a:t>
            </a:r>
          </a:p>
          <a:p>
            <a:pPr lvl="1"/>
            <a:r>
              <a:rPr lang="en-ZA" dirty="0"/>
              <a:t>Building an effective and accountable organisation</a:t>
            </a:r>
          </a:p>
          <a:p>
            <a:pPr lvl="1"/>
            <a:r>
              <a:rPr lang="en-ZA" dirty="0"/>
              <a:t>Achieving significant collaboration between the social partners on relevant and important socio-economic issues</a:t>
            </a:r>
          </a:p>
          <a:p>
            <a:pPr lvl="1"/>
            <a:r>
              <a:rPr lang="en-ZA" dirty="0"/>
              <a:t>Enhancing the capacity of social partners</a:t>
            </a:r>
          </a:p>
          <a:p>
            <a:r>
              <a:rPr lang="en-ZA" dirty="0"/>
              <a:t>The new restructuring process sought to:</a:t>
            </a:r>
          </a:p>
          <a:p>
            <a:pPr lvl="1"/>
            <a:r>
              <a:rPr lang="en-ZA" dirty="0"/>
              <a:t>Organise the core operations of Nedlac around two units, one focusing on economic issues and the other on labour and development issues. Each unit will be led by a senior manager </a:t>
            </a:r>
          </a:p>
          <a:p>
            <a:pPr lvl="1"/>
            <a:r>
              <a:rPr lang="en-ZA" dirty="0"/>
              <a:t>Introduce a new post of Senior Manager: Corporate Services</a:t>
            </a:r>
          </a:p>
          <a:p>
            <a:pPr lvl="1"/>
            <a:r>
              <a:rPr lang="en-ZA" dirty="0"/>
              <a:t>Separate out the planning, budgeting, monitoring and reporting from the core operations and situates it n the office of the executive director</a:t>
            </a:r>
          </a:p>
          <a:p>
            <a:pPr lvl="1"/>
            <a:r>
              <a:rPr lang="en-ZA" dirty="0"/>
              <a:t>Re-evaluate all jobs and benchmarked Nedlac salaries to public entities of a similar size and scope of work. </a:t>
            </a:r>
            <a:endParaRPr lang="x-none" sz="2000" dirty="0"/>
          </a:p>
          <a:p>
            <a:endParaRPr lang="x-none" sz="2000" dirty="0"/>
          </a:p>
          <a:p>
            <a:pPr algn="just"/>
            <a:endParaRPr lang="en-ZA" dirty="0"/>
          </a:p>
        </p:txBody>
      </p:sp>
      <p:sp>
        <p:nvSpPr>
          <p:cNvPr id="4" name="Slide Number Placeholder 3">
            <a:extLst>
              <a:ext uri="{FF2B5EF4-FFF2-40B4-BE49-F238E27FC236}">
                <a16:creationId xmlns:a16="http://schemas.microsoft.com/office/drawing/2014/main" xmlns="" id="{172D24DD-AAAE-41C5-8525-386652E79257}"/>
              </a:ext>
            </a:extLst>
          </p:cNvPr>
          <p:cNvSpPr>
            <a:spLocks noGrp="1"/>
          </p:cNvSpPr>
          <p:nvPr>
            <p:ph type="sldNum" sz="quarter" idx="12"/>
          </p:nvPr>
        </p:nvSpPr>
        <p:spPr/>
        <p:txBody>
          <a:bodyPr/>
          <a:lstStyle/>
          <a:p>
            <a:pPr>
              <a:defRPr/>
            </a:pPr>
            <a:fld id="{416AF1B2-E7A4-446A-84DC-90AA83BA6A19}" type="slidenum">
              <a:rPr lang="en-US" smtClean="0"/>
              <a:pPr>
                <a:defRPr/>
              </a:pPr>
              <a:t>6</a:t>
            </a:fld>
            <a:endParaRPr lang="en-US" dirty="0"/>
          </a:p>
        </p:txBody>
      </p:sp>
    </p:spTree>
    <p:extLst>
      <p:ext uri="{BB962C8B-B14F-4D97-AF65-F5344CB8AC3E}">
        <p14:creationId xmlns:p14="http://schemas.microsoft.com/office/powerpoint/2010/main" xmlns="" val="321519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8CC85B8-E6B4-FA42-A06E-42DC1D33539A}"/>
              </a:ext>
            </a:extLst>
          </p:cNvPr>
          <p:cNvSpPr/>
          <p:nvPr/>
        </p:nvSpPr>
        <p:spPr>
          <a:xfrm>
            <a:off x="-1" y="0"/>
            <a:ext cx="12192001" cy="6858000"/>
          </a:xfrm>
          <a:prstGeom prst="rect">
            <a:avLst/>
          </a:prstGeom>
          <a:solidFill>
            <a:srgbClr val="EFE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xmlns="" id="{394DB5C5-C328-9C4D-B390-EBC0C84DB67E}"/>
              </a:ext>
            </a:extLst>
          </p:cNvPr>
          <p:cNvGrpSpPr/>
          <p:nvPr/>
        </p:nvGrpSpPr>
        <p:grpSpPr>
          <a:xfrm>
            <a:off x="871588" y="0"/>
            <a:ext cx="1052053" cy="5456903"/>
            <a:chOff x="3814916" y="-1"/>
            <a:chExt cx="1052053" cy="5456903"/>
          </a:xfrm>
        </p:grpSpPr>
        <p:sp>
          <p:nvSpPr>
            <p:cNvPr id="5" name="Rectangle 4">
              <a:extLst>
                <a:ext uri="{FF2B5EF4-FFF2-40B4-BE49-F238E27FC236}">
                  <a16:creationId xmlns:a16="http://schemas.microsoft.com/office/drawing/2014/main" xmlns="" id="{103A214C-54D8-F645-BBA7-B89331BDB276}"/>
                </a:ext>
              </a:extLst>
            </p:cNvPr>
            <p:cNvSpPr/>
            <p:nvPr/>
          </p:nvSpPr>
          <p:spPr>
            <a:xfrm>
              <a:off x="3814916" y="0"/>
              <a:ext cx="265471" cy="3539613"/>
            </a:xfrm>
            <a:prstGeom prst="rect">
              <a:avLst/>
            </a:prstGeom>
            <a:solidFill>
              <a:srgbClr val="166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22EE094D-611E-B940-8407-DEFA0F260759}"/>
                </a:ext>
              </a:extLst>
            </p:cNvPr>
            <p:cNvSpPr/>
            <p:nvPr/>
          </p:nvSpPr>
          <p:spPr>
            <a:xfrm>
              <a:off x="4080388" y="0"/>
              <a:ext cx="265471" cy="4336026"/>
            </a:xfrm>
            <a:prstGeom prst="rect">
              <a:avLst/>
            </a:prstGeom>
            <a:solidFill>
              <a:srgbClr val="FBB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2E2D26BF-58FC-A941-94CC-53FD7ABFE4CC}"/>
                </a:ext>
              </a:extLst>
            </p:cNvPr>
            <p:cNvSpPr/>
            <p:nvPr/>
          </p:nvSpPr>
          <p:spPr>
            <a:xfrm>
              <a:off x="4345859" y="-1"/>
              <a:ext cx="265471" cy="5456903"/>
            </a:xfrm>
            <a:prstGeom prst="rect">
              <a:avLst/>
            </a:prstGeom>
            <a:solidFill>
              <a:srgbClr val="095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183BFF19-A5DC-8C4F-8EA9-79600F8B42C7}"/>
                </a:ext>
              </a:extLst>
            </p:cNvPr>
            <p:cNvSpPr/>
            <p:nvPr/>
          </p:nvSpPr>
          <p:spPr>
            <a:xfrm>
              <a:off x="4601498" y="-1"/>
              <a:ext cx="265471" cy="5456903"/>
            </a:xfrm>
            <a:prstGeom prst="rect">
              <a:avLst/>
            </a:prstGeom>
            <a:solidFill>
              <a:srgbClr val="DC2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itle 1">
            <a:extLst>
              <a:ext uri="{FF2B5EF4-FFF2-40B4-BE49-F238E27FC236}">
                <a16:creationId xmlns:a16="http://schemas.microsoft.com/office/drawing/2014/main" xmlns="" id="{B796116F-97D9-E340-9E9D-9454F637A16B}"/>
              </a:ext>
            </a:extLst>
          </p:cNvPr>
          <p:cNvSpPr txBox="1">
            <a:spLocks/>
          </p:cNvSpPr>
          <p:nvPr/>
        </p:nvSpPr>
        <p:spPr>
          <a:xfrm>
            <a:off x="7781697" y="2356811"/>
            <a:ext cx="3709037" cy="28527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dirty="0">
                <a:latin typeface="Arial Nova" panose="020B0504020202020204" pitchFamily="34" charset="0"/>
              </a:rPr>
              <a:t>Programme 2</a:t>
            </a:r>
          </a:p>
          <a:p>
            <a:r>
              <a:rPr lang="en-ZA" dirty="0">
                <a:latin typeface="Arial Nova" panose="020B0504020202020204" pitchFamily="34" charset="0"/>
              </a:rPr>
              <a:t>Operations</a:t>
            </a:r>
          </a:p>
        </p:txBody>
      </p:sp>
      <p:sp>
        <p:nvSpPr>
          <p:cNvPr id="11" name="Rectangle 10">
            <a:extLst>
              <a:ext uri="{FF2B5EF4-FFF2-40B4-BE49-F238E27FC236}">
                <a16:creationId xmlns:a16="http://schemas.microsoft.com/office/drawing/2014/main" xmlns="" id="{C722AB7A-ADA3-B049-B93A-A1E0DF59DEF1}"/>
              </a:ext>
            </a:extLst>
          </p:cNvPr>
          <p:cNvSpPr/>
          <p:nvPr/>
        </p:nvSpPr>
        <p:spPr>
          <a:xfrm rot="5400000">
            <a:off x="7607707" y="2273709"/>
            <a:ext cx="811161" cy="8357421"/>
          </a:xfrm>
          <a:prstGeom prst="rect">
            <a:avLst/>
          </a:prstGeom>
          <a:solidFill>
            <a:srgbClr val="FBB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BB731"/>
              </a:solidFill>
            </a:endParaRPr>
          </a:p>
        </p:txBody>
      </p:sp>
      <p:pic>
        <p:nvPicPr>
          <p:cNvPr id="12" name="Picture 11">
            <a:extLst>
              <a:ext uri="{FF2B5EF4-FFF2-40B4-BE49-F238E27FC236}">
                <a16:creationId xmlns:a16="http://schemas.microsoft.com/office/drawing/2014/main" xmlns="" id="{58CA5521-8D53-474E-8BE9-118E73797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1057070" y="857250"/>
            <a:ext cx="6858000" cy="5143500"/>
          </a:xfrm>
          <a:prstGeom prst="rect">
            <a:avLst/>
          </a:prstGeom>
        </p:spPr>
      </p:pic>
    </p:spTree>
    <p:extLst>
      <p:ext uri="{BB962C8B-B14F-4D97-AF65-F5344CB8AC3E}">
        <p14:creationId xmlns:p14="http://schemas.microsoft.com/office/powerpoint/2010/main" xmlns="" val="1453468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F90C300-9C8F-704F-BEE0-E750594922E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xmlns="" id="{FBDD4220-F864-964D-A9BA-0C5E977B3B17}"/>
              </a:ext>
            </a:extLst>
          </p:cNvPr>
          <p:cNvSpPr txBox="1">
            <a:spLocks/>
          </p:cNvSpPr>
          <p:nvPr/>
        </p:nvSpPr>
        <p:spPr>
          <a:xfrm>
            <a:off x="376084" y="560439"/>
            <a:ext cx="9456174" cy="4129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200" b="1" dirty="0">
                <a:latin typeface="Arial" panose="020B0604020202020204" pitchFamily="34" charset="0"/>
                <a:cs typeface="Arial" panose="020B0604020202020204" pitchFamily="34" charset="0"/>
              </a:rPr>
              <a:t>Programme 2: Operations </a:t>
            </a:r>
          </a:p>
        </p:txBody>
      </p:sp>
      <p:sp>
        <p:nvSpPr>
          <p:cNvPr id="10" name="Text Placeholder 9">
            <a:extLst>
              <a:ext uri="{FF2B5EF4-FFF2-40B4-BE49-F238E27FC236}">
                <a16:creationId xmlns:a16="http://schemas.microsoft.com/office/drawing/2014/main" xmlns="" id="{BADCE171-87CC-4CBA-A362-A6AF4B8EFCFF}"/>
              </a:ext>
            </a:extLst>
          </p:cNvPr>
          <p:cNvSpPr>
            <a:spLocks noGrp="1"/>
          </p:cNvSpPr>
          <p:nvPr>
            <p:ph type="body" idx="1"/>
          </p:nvPr>
        </p:nvSpPr>
        <p:spPr/>
        <p:txBody>
          <a:bodyPr/>
          <a:lstStyle/>
          <a:p>
            <a:r>
              <a:rPr lang="en-GB" dirty="0"/>
              <a:t>Achievements</a:t>
            </a:r>
            <a:endParaRPr lang="x-none" dirty="0"/>
          </a:p>
        </p:txBody>
      </p:sp>
      <p:sp>
        <p:nvSpPr>
          <p:cNvPr id="11" name="Content Placeholder 10">
            <a:extLst>
              <a:ext uri="{FF2B5EF4-FFF2-40B4-BE49-F238E27FC236}">
                <a16:creationId xmlns:a16="http://schemas.microsoft.com/office/drawing/2014/main" xmlns="" id="{D0C3A669-B55F-4B33-AEDD-0D87225FA16C}"/>
              </a:ext>
            </a:extLst>
          </p:cNvPr>
          <p:cNvSpPr>
            <a:spLocks noGrp="1"/>
          </p:cNvSpPr>
          <p:nvPr>
            <p:ph sz="half" idx="2"/>
          </p:nvPr>
        </p:nvSpPr>
        <p:spPr>
          <a:xfrm>
            <a:off x="839788" y="2505075"/>
            <a:ext cx="6642789" cy="3684588"/>
          </a:xfrm>
        </p:spPr>
        <p:txBody>
          <a:bodyPr>
            <a:normAutofit fontScale="77500" lnSpcReduction="20000"/>
          </a:bodyPr>
          <a:lstStyle/>
          <a:p>
            <a:r>
              <a:rPr lang="en-GB" dirty="0"/>
              <a:t>Engagements to respond to the Covid-19 pandemic through the Nedlac Rapid Response Task Team </a:t>
            </a:r>
          </a:p>
          <a:p>
            <a:r>
              <a:rPr lang="en-GB" dirty="0"/>
              <a:t>Development of social partner’s Economic Recovery Action Plan and the subsequent establishment of processes to track and collaborate on the implementation of the Economic Recovery and Reconstruction Plan  (ERRP)</a:t>
            </a:r>
          </a:p>
          <a:p>
            <a:r>
              <a:rPr lang="en-GB" dirty="0"/>
              <a:t>Commissioning of research by the Governance Task team on how Nedlac can become fit for purpose</a:t>
            </a:r>
          </a:p>
          <a:p>
            <a:r>
              <a:rPr lang="en-GB" dirty="0"/>
              <a:t>Conclusion of two Section 77 notices</a:t>
            </a:r>
            <a:endParaRPr lang="x-none" dirty="0"/>
          </a:p>
          <a:p>
            <a:endParaRPr lang="x-none" dirty="0"/>
          </a:p>
        </p:txBody>
      </p:sp>
      <p:sp>
        <p:nvSpPr>
          <p:cNvPr id="12" name="Text Placeholder 11">
            <a:extLst>
              <a:ext uri="{FF2B5EF4-FFF2-40B4-BE49-F238E27FC236}">
                <a16:creationId xmlns:a16="http://schemas.microsoft.com/office/drawing/2014/main" xmlns="" id="{7CC0E1F0-360F-432D-AA9E-7E00EDDB5BC4}"/>
              </a:ext>
            </a:extLst>
          </p:cNvPr>
          <p:cNvSpPr>
            <a:spLocks noGrp="1"/>
          </p:cNvSpPr>
          <p:nvPr>
            <p:ph type="body" sz="quarter" idx="3"/>
          </p:nvPr>
        </p:nvSpPr>
        <p:spPr>
          <a:xfrm>
            <a:off x="8178938" y="1681163"/>
            <a:ext cx="3176450" cy="823912"/>
          </a:xfrm>
        </p:spPr>
        <p:txBody>
          <a:bodyPr/>
          <a:lstStyle/>
          <a:p>
            <a:r>
              <a:rPr lang="en-GB" dirty="0"/>
              <a:t>	</a:t>
            </a:r>
            <a:endParaRPr lang="x-none" dirty="0"/>
          </a:p>
        </p:txBody>
      </p:sp>
      <p:sp>
        <p:nvSpPr>
          <p:cNvPr id="13" name="Content Placeholder 12">
            <a:extLst>
              <a:ext uri="{FF2B5EF4-FFF2-40B4-BE49-F238E27FC236}">
                <a16:creationId xmlns:a16="http://schemas.microsoft.com/office/drawing/2014/main" xmlns="" id="{050B13E7-0BE0-4569-9708-0C593BCE0CB0}"/>
              </a:ext>
            </a:extLst>
          </p:cNvPr>
          <p:cNvSpPr>
            <a:spLocks noGrp="1"/>
          </p:cNvSpPr>
          <p:nvPr>
            <p:ph sz="quarter" idx="4"/>
          </p:nvPr>
        </p:nvSpPr>
        <p:spPr>
          <a:xfrm>
            <a:off x="7342327" y="2133600"/>
            <a:ext cx="4009886" cy="4056063"/>
          </a:xfrm>
          <a:solidFill>
            <a:schemeClr val="accent1"/>
          </a:solidFill>
          <a:ln>
            <a:solidFill>
              <a:schemeClr val="accent1"/>
            </a:solidFill>
          </a:ln>
        </p:spPr>
        <p:txBody>
          <a:bodyPr>
            <a:normAutofit fontScale="77500" lnSpcReduction="20000"/>
          </a:bodyPr>
          <a:lstStyle/>
          <a:p>
            <a:pPr marL="0" indent="0">
              <a:buNone/>
            </a:pPr>
            <a:r>
              <a:rPr lang="en-GB" sz="2900" b="1" dirty="0">
                <a:solidFill>
                  <a:schemeClr val="bg1"/>
                </a:solidFill>
              </a:rPr>
              <a:t>Challenges</a:t>
            </a:r>
          </a:p>
          <a:p>
            <a:r>
              <a:rPr lang="en-GB" sz="2900" b="1" dirty="0">
                <a:solidFill>
                  <a:schemeClr val="bg1"/>
                </a:solidFill>
              </a:rPr>
              <a:t>Consideration of Climate Change Bill took slightly longer than required six months</a:t>
            </a:r>
          </a:p>
          <a:p>
            <a:r>
              <a:rPr lang="en-GB" sz="2900" b="1" dirty="0">
                <a:solidFill>
                  <a:schemeClr val="bg1"/>
                </a:solidFill>
              </a:rPr>
              <a:t>Delays in the completion of the work of the Comprehensive Social Security Task Team due to longer than anticipated time to sign off the research </a:t>
            </a:r>
          </a:p>
          <a:p>
            <a:r>
              <a:rPr lang="en-GB" sz="2900" b="1" dirty="0">
                <a:solidFill>
                  <a:schemeClr val="bg1"/>
                </a:solidFill>
              </a:rPr>
              <a:t>Non achievement of Job Summit report indicator due to the transition to economic recovery </a:t>
            </a:r>
          </a:p>
          <a:p>
            <a:endParaRPr lang="en-GB" sz="2900" b="1" dirty="0">
              <a:solidFill>
                <a:schemeClr val="bg1"/>
              </a:solidFill>
            </a:endParaRPr>
          </a:p>
          <a:p>
            <a:pPr marL="0" indent="0" algn="ctr">
              <a:buNone/>
            </a:pPr>
            <a:endParaRPr lang="en-GB" sz="5000" b="1" dirty="0">
              <a:solidFill>
                <a:schemeClr val="bg1"/>
              </a:solidFill>
            </a:endParaRPr>
          </a:p>
          <a:p>
            <a:pPr marL="0" indent="0">
              <a:buNone/>
            </a:pPr>
            <a:endParaRPr lang="en-GB" dirty="0"/>
          </a:p>
        </p:txBody>
      </p:sp>
      <p:sp>
        <p:nvSpPr>
          <p:cNvPr id="4" name="Slide Number Placeholder 3">
            <a:extLst>
              <a:ext uri="{FF2B5EF4-FFF2-40B4-BE49-F238E27FC236}">
                <a16:creationId xmlns:a16="http://schemas.microsoft.com/office/drawing/2014/main" xmlns="" id="{172D24DD-AAAE-41C5-8525-386652E79257}"/>
              </a:ext>
            </a:extLst>
          </p:cNvPr>
          <p:cNvSpPr>
            <a:spLocks noGrp="1"/>
          </p:cNvSpPr>
          <p:nvPr>
            <p:ph type="sldNum" sz="quarter" idx="12"/>
          </p:nvPr>
        </p:nvSpPr>
        <p:spPr/>
        <p:txBody>
          <a:bodyPr/>
          <a:lstStyle/>
          <a:p>
            <a:pPr>
              <a:defRPr/>
            </a:pPr>
            <a:fld id="{416AF1B2-E7A4-446A-84DC-90AA83BA6A19}" type="slidenum">
              <a:rPr lang="en-US" smtClean="0"/>
              <a:pPr>
                <a:defRPr/>
              </a:pPr>
              <a:t>8</a:t>
            </a:fld>
            <a:endParaRPr lang="en-US" dirty="0"/>
          </a:p>
        </p:txBody>
      </p:sp>
      <p:sp>
        <p:nvSpPr>
          <p:cNvPr id="2" name="Arrow: Right 1">
            <a:extLst>
              <a:ext uri="{FF2B5EF4-FFF2-40B4-BE49-F238E27FC236}">
                <a16:creationId xmlns:a16="http://schemas.microsoft.com/office/drawing/2014/main" xmlns="" id="{B1988647-F141-421A-9B9A-C4052475F1BE}"/>
              </a:ext>
            </a:extLst>
          </p:cNvPr>
          <p:cNvSpPr/>
          <p:nvPr/>
        </p:nvSpPr>
        <p:spPr>
          <a:xfrm>
            <a:off x="1126435" y="5512904"/>
            <a:ext cx="5883965" cy="784657"/>
          </a:xfrm>
          <a:prstGeom prst="rightArrow">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Details on next slides</a:t>
            </a:r>
            <a:endParaRPr lang="x-none" dirty="0"/>
          </a:p>
        </p:txBody>
      </p:sp>
    </p:spTree>
    <p:extLst>
      <p:ext uri="{BB962C8B-B14F-4D97-AF65-F5344CB8AC3E}">
        <p14:creationId xmlns:p14="http://schemas.microsoft.com/office/powerpoint/2010/main" xmlns="" val="3922098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DCD1A26-744C-3142-9465-7043E91A4E4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xmlns="" id="{F70EB9D9-1FA0-C74D-A33A-DC3C4735E91B}"/>
              </a:ext>
            </a:extLst>
          </p:cNvPr>
          <p:cNvSpPr txBox="1">
            <a:spLocks/>
          </p:cNvSpPr>
          <p:nvPr/>
        </p:nvSpPr>
        <p:spPr>
          <a:xfrm>
            <a:off x="376084" y="560439"/>
            <a:ext cx="9456174" cy="4129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3200" b="1" dirty="0">
                <a:latin typeface="Arial" panose="020B0604020202020204" pitchFamily="34" charset="0"/>
                <a:cs typeface="Arial" panose="020B0604020202020204" pitchFamily="34" charset="0"/>
              </a:rPr>
              <a:t>Responding to Covid-19 </a:t>
            </a:r>
          </a:p>
        </p:txBody>
      </p:sp>
      <p:sp>
        <p:nvSpPr>
          <p:cNvPr id="3" name="Content Placeholder 2">
            <a:extLst>
              <a:ext uri="{FF2B5EF4-FFF2-40B4-BE49-F238E27FC236}">
                <a16:creationId xmlns:a16="http://schemas.microsoft.com/office/drawing/2014/main" xmlns="" id="{E4BC315E-C83E-491F-A62B-2EC06A47FD7F}"/>
              </a:ext>
            </a:extLst>
          </p:cNvPr>
          <p:cNvSpPr>
            <a:spLocks noGrp="1"/>
          </p:cNvSpPr>
          <p:nvPr>
            <p:ph idx="1"/>
          </p:nvPr>
        </p:nvSpPr>
        <p:spPr>
          <a:xfrm>
            <a:off x="376084" y="1740027"/>
            <a:ext cx="6673301" cy="4541503"/>
          </a:xfrm>
        </p:spPr>
        <p:txBody>
          <a:bodyPr>
            <a:normAutofit/>
          </a:bodyPr>
          <a:lstStyle/>
          <a:p>
            <a:pPr algn="just"/>
            <a:r>
              <a:rPr lang="en-ZA" sz="2000" dirty="0"/>
              <a:t>A Nedlac Rapid Response Task Team has worked actively and intensively to </a:t>
            </a:r>
            <a:r>
              <a:rPr lang="en-GB" sz="2000" dirty="0"/>
              <a:t>mitigate the impact of Covid19 pandemic and the lockdown and enabling the economy to open up safely including in areas of:</a:t>
            </a:r>
          </a:p>
          <a:p>
            <a:pPr lvl="1" algn="just"/>
            <a:r>
              <a:rPr lang="en-GB" sz="2000" dirty="0"/>
              <a:t>Relief for employees, unemployed, vulnerable citizens</a:t>
            </a:r>
          </a:p>
          <a:p>
            <a:pPr lvl="1" algn="just"/>
            <a:r>
              <a:rPr lang="en-GB" sz="2000" dirty="0"/>
              <a:t>Workplace health and safety</a:t>
            </a:r>
          </a:p>
          <a:p>
            <a:pPr lvl="1" algn="just"/>
            <a:r>
              <a:rPr lang="en-GB" sz="2000" dirty="0"/>
              <a:t>Vaccinations</a:t>
            </a:r>
          </a:p>
          <a:p>
            <a:pPr lvl="1" algn="just"/>
            <a:r>
              <a:rPr lang="en-GB" sz="2000" dirty="0"/>
              <a:t>Safe travel</a:t>
            </a:r>
          </a:p>
          <a:p>
            <a:pPr lvl="1" algn="just"/>
            <a:r>
              <a:rPr lang="en-GB" sz="2000" dirty="0"/>
              <a:t>Liquor restrictions </a:t>
            </a:r>
          </a:p>
          <a:p>
            <a:pPr lvl="1" algn="just"/>
            <a:r>
              <a:rPr lang="en-GB" sz="2000" dirty="0"/>
              <a:t>Local production of PPEs and medical supplies</a:t>
            </a:r>
          </a:p>
          <a:p>
            <a:pPr algn="just"/>
            <a:r>
              <a:rPr lang="en-GB" sz="2000" dirty="0"/>
              <a:t>Since December 2020, the social partners met regularly with a work stream of Nat Joints to give and get feedback on government measures and escalate issues. </a:t>
            </a:r>
          </a:p>
          <a:p>
            <a:pPr algn="just"/>
            <a:endParaRPr lang="en-GB" sz="1800" dirty="0"/>
          </a:p>
          <a:p>
            <a:pPr algn="just"/>
            <a:endParaRPr lang="en-ZA" sz="1800" dirty="0"/>
          </a:p>
          <a:p>
            <a:pPr algn="just"/>
            <a:endParaRPr lang="en-ZA" sz="1800" dirty="0"/>
          </a:p>
        </p:txBody>
      </p:sp>
      <p:sp>
        <p:nvSpPr>
          <p:cNvPr id="10" name="Rectangle 9">
            <a:extLst>
              <a:ext uri="{FF2B5EF4-FFF2-40B4-BE49-F238E27FC236}">
                <a16:creationId xmlns:a16="http://schemas.microsoft.com/office/drawing/2014/main" xmlns="" id="{7E495B9C-31BB-EF4F-89B9-C10B271AA5FC}"/>
              </a:ext>
            </a:extLst>
          </p:cNvPr>
          <p:cNvSpPr/>
          <p:nvPr/>
        </p:nvSpPr>
        <p:spPr>
          <a:xfrm>
            <a:off x="7553739" y="1740027"/>
            <a:ext cx="3299791" cy="4031873"/>
          </a:xfrm>
          <a:prstGeom prst="rect">
            <a:avLst/>
          </a:prstGeom>
          <a:solidFill>
            <a:schemeClr val="accent1"/>
          </a:solidFill>
          <a:ln>
            <a:solidFill>
              <a:schemeClr val="accent1">
                <a:lumMod val="75000"/>
              </a:schemeClr>
            </a:solidFill>
          </a:ln>
        </p:spPr>
        <p:txBody>
          <a:bodyPr wrap="square">
            <a:spAutoFit/>
          </a:bodyPr>
          <a:lstStyle/>
          <a:p>
            <a:endParaRPr lang="en-ZA" dirty="0">
              <a:solidFill>
                <a:schemeClr val="bg1"/>
              </a:solidFill>
            </a:endParaRPr>
          </a:p>
          <a:p>
            <a:endParaRPr lang="en-ZA" dirty="0">
              <a:solidFill>
                <a:schemeClr val="bg1"/>
              </a:solidFill>
            </a:endParaRPr>
          </a:p>
          <a:p>
            <a:r>
              <a:rPr lang="en-ZA" dirty="0">
                <a:solidFill>
                  <a:schemeClr val="bg1"/>
                </a:solidFill>
              </a:rPr>
              <a:t>“</a:t>
            </a:r>
            <a:r>
              <a:rPr lang="en-ZA" sz="2000" dirty="0">
                <a:solidFill>
                  <a:schemeClr val="bg1"/>
                </a:solidFill>
              </a:rPr>
              <a:t>Without a shadow of doubt, Nedlac played a pivotal role in shaping a collective country response to Covid-19 in saving the lives and livelihoods of many people”</a:t>
            </a:r>
          </a:p>
          <a:p>
            <a:r>
              <a:rPr lang="en-ZA" sz="2000" i="1" dirty="0">
                <a:solidFill>
                  <a:schemeClr val="bg1"/>
                </a:solidFill>
              </a:rPr>
              <a:t>Thulani Tshefuta,  Community Constituency Convenor</a:t>
            </a:r>
          </a:p>
          <a:p>
            <a:endParaRPr lang="en-ZA" sz="2000" dirty="0">
              <a:solidFill>
                <a:schemeClr val="bg1"/>
              </a:solidFill>
            </a:endParaRPr>
          </a:p>
          <a:p>
            <a:endParaRPr lang="en-ZA" sz="2000" dirty="0">
              <a:solidFill>
                <a:schemeClr val="bg1"/>
              </a:solidFill>
            </a:endParaRPr>
          </a:p>
          <a:p>
            <a:endParaRPr lang="en-ZA" sz="2000" dirty="0">
              <a:solidFill>
                <a:schemeClr val="bg1"/>
              </a:solidFill>
            </a:endParaRPr>
          </a:p>
        </p:txBody>
      </p:sp>
      <p:sp>
        <p:nvSpPr>
          <p:cNvPr id="2" name="Arrow: Right 1">
            <a:extLst>
              <a:ext uri="{FF2B5EF4-FFF2-40B4-BE49-F238E27FC236}">
                <a16:creationId xmlns:a16="http://schemas.microsoft.com/office/drawing/2014/main" xmlns="" id="{02BE5855-EB1A-4F6A-BC2B-BEFE2F6E7BD7}"/>
              </a:ext>
            </a:extLst>
          </p:cNvPr>
          <p:cNvSpPr/>
          <p:nvPr/>
        </p:nvSpPr>
        <p:spPr>
          <a:xfrm>
            <a:off x="376084" y="5910470"/>
            <a:ext cx="11439832" cy="821634"/>
          </a:xfrm>
          <a:prstGeom prst="rightArrow">
            <a:avLst/>
          </a:prstGeom>
          <a:solidFill>
            <a:srgbClr val="009242"/>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Details of achievements and progress on next slides </a:t>
            </a:r>
          </a:p>
        </p:txBody>
      </p:sp>
    </p:spTree>
    <p:extLst>
      <p:ext uri="{BB962C8B-B14F-4D97-AF65-F5344CB8AC3E}">
        <p14:creationId xmlns:p14="http://schemas.microsoft.com/office/powerpoint/2010/main" xmlns="" val="470887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D14A4079E0E54C9BE464135731BF7B" ma:contentTypeVersion="11" ma:contentTypeDescription="Create a new document." ma:contentTypeScope="" ma:versionID="184e94352d9c620abaa888bf1422b27e">
  <xsd:schema xmlns:xsd="http://www.w3.org/2001/XMLSchema" xmlns:xs="http://www.w3.org/2001/XMLSchema" xmlns:p="http://schemas.microsoft.com/office/2006/metadata/properties" xmlns:ns3="3121e5c4-c710-4ea0-984e-5856282c6ef3" targetNamespace="http://schemas.microsoft.com/office/2006/metadata/properties" ma:root="true" ma:fieldsID="c0b65f3b6d186e7d3fd9c78d0bfe5c8d" ns3:_="">
    <xsd:import namespace="3121e5c4-c710-4ea0-984e-5856282c6ef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21e5c4-c710-4ea0-984e-5856282c6e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D55A2C-F1AA-46E2-9E3A-1282B676F09D}">
  <ds:schemaRef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3121e5c4-c710-4ea0-984e-5856282c6ef3"/>
    <ds:schemaRef ds:uri="http://www.w3.org/XML/1998/namespace"/>
    <ds:schemaRef ds:uri="http://purl.org/dc/dcmitype/"/>
    <ds:schemaRef ds:uri="http://purl.org/dc/terms/"/>
    <ds:schemaRef ds:uri="http://schemas.microsoft.com/office/infopath/2007/PartnerControls"/>
  </ds:schemaRefs>
</ds:datastoreItem>
</file>

<file path=customXml/itemProps2.xml><?xml version="1.0" encoding="utf-8"?>
<ds:datastoreItem xmlns:ds="http://schemas.openxmlformats.org/officeDocument/2006/customXml" ds:itemID="{4FE1BA6D-2ACC-410D-92E8-AEB7CCF9D6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21e5c4-c710-4ea0-984e-5856282c6e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87FC55-A89C-4EA5-83E7-02BAEB9CB8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7061</TotalTime>
  <Words>2243</Words>
  <Application>Microsoft Office PowerPoint</Application>
  <PresentationFormat>Custom</PresentationFormat>
  <Paragraphs>288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Nedlac Annual Report 2020/21 Presentation to DeL Portfolio Committee  10 November 2021</vt:lpstr>
      <vt:lpstr>Introduction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Summit</dc:title>
  <dc:creator>Lisa Seftel</dc:creator>
  <cp:lastModifiedBy>USER</cp:lastModifiedBy>
  <cp:revision>124</cp:revision>
  <dcterms:created xsi:type="dcterms:W3CDTF">2020-11-29T10:00:36Z</dcterms:created>
  <dcterms:modified xsi:type="dcterms:W3CDTF">2021-11-18T11:27:41Z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0x01010003D14A4079E0E54C9BE464135731BF7B</vt:lpwstr>
  </property>
</Properties>
</file>