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B5FAC4-12AF-4033-A650-398CFC2C1FCC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E82855-6C22-4069-A746-7C16FB06C8B5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20C534-D46C-4EAA-B997-802CE751A067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A8F8985-15CB-4A16-8A54-7271AEC1B256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5C271B-F2A0-485C-9A4A-967A8706BE60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3604D13-1450-4A46-9CF2-A60F27001205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55F3423C-BD0B-4530-BF39-EA7A80442006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60A680F7-100C-4718-A4B2-DED12228E1F7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586E301F-0071-49FE-8DAD-37731E7A65AA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7598A86-53A9-4462-BA3A-0B46EBC3DD3E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25DB858-6469-40D0-9A5E-FC8B535FC9E2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09.30"/>
  <p:tag name="AS_TITLE" val="Aspose.Slides for Java"/>
  <p:tag name="AS_VERSION" val="2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Monique</dc:creator>
  <cp:lastModifiedBy>Monique</cp:lastModifiedBy>
  <cp:revision>1</cp:revision>
  <cp:lastPrinted>2021-11-12T19:25:03Z</cp:lastPrinted>
  <dcterms:created xsi:type="dcterms:W3CDTF">2021-11-12T17:25:03Z</dcterms:created>
  <dcterms:modified xsi:type="dcterms:W3CDTF">2021-11-16T07:10:36Z</dcterms:modified>
</cp:coreProperties>
</file>