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3"/>
  </p:notesMasterIdLst>
  <p:handoutMasterIdLst>
    <p:handoutMasterId r:id="rId24"/>
  </p:handoutMasterIdLst>
  <p:sldIdLst>
    <p:sldId id="892" r:id="rId2"/>
    <p:sldId id="1062" r:id="rId3"/>
    <p:sldId id="1065" r:id="rId4"/>
    <p:sldId id="1067" r:id="rId5"/>
    <p:sldId id="1068" r:id="rId6"/>
    <p:sldId id="1070" r:id="rId7"/>
    <p:sldId id="1071" r:id="rId8"/>
    <p:sldId id="1073" r:id="rId9"/>
    <p:sldId id="1074" r:id="rId10"/>
    <p:sldId id="1075" r:id="rId11"/>
    <p:sldId id="1076" r:id="rId12"/>
    <p:sldId id="1077" r:id="rId13"/>
    <p:sldId id="1078" r:id="rId14"/>
    <p:sldId id="1079" r:id="rId15"/>
    <p:sldId id="1072" r:id="rId16"/>
    <p:sldId id="1080" r:id="rId17"/>
    <p:sldId id="1081" r:id="rId18"/>
    <p:sldId id="1082" r:id="rId19"/>
    <p:sldId id="1064" r:id="rId20"/>
    <p:sldId id="1066" r:id="rId21"/>
    <p:sldId id="1048" r:id="rId22"/>
  </p:sldIdLst>
  <p:sldSz cx="9144000" cy="6858000" type="screen4x3"/>
  <p:notesSz cx="6797675" cy="9926638"/>
  <p:defaultTextStyle>
    <a:defPPr>
      <a:defRPr lang="en-US"/>
    </a:defPPr>
    <a:lvl1pPr algn="l" rtl="0" fontAlgn="base">
      <a:spcBef>
        <a:spcPct val="0"/>
      </a:spcBef>
      <a:spcAft>
        <a:spcPct val="0"/>
      </a:spcAft>
      <a:defRPr sz="2400" kern="1200">
        <a:solidFill>
          <a:schemeClr val="tx1"/>
        </a:solidFill>
        <a:latin typeface="Times New Roman" panose="02020603050405020304" pitchFamily="18" charset="0"/>
        <a:ea typeface="MS PGothic" panose="020B0600070205080204" pitchFamily="34" charset="-128"/>
        <a:cs typeface="+mn-cs"/>
      </a:defRPr>
    </a:lvl1pPr>
    <a:lvl2pPr marL="457200" algn="l" rtl="0" fontAlgn="base">
      <a:spcBef>
        <a:spcPct val="0"/>
      </a:spcBef>
      <a:spcAft>
        <a:spcPct val="0"/>
      </a:spcAft>
      <a:defRPr sz="2400" kern="1200">
        <a:solidFill>
          <a:schemeClr val="tx1"/>
        </a:solidFill>
        <a:latin typeface="Times New Roman" panose="02020603050405020304" pitchFamily="18" charset="0"/>
        <a:ea typeface="MS PGothic" panose="020B0600070205080204" pitchFamily="34" charset="-128"/>
        <a:cs typeface="+mn-cs"/>
      </a:defRPr>
    </a:lvl2pPr>
    <a:lvl3pPr marL="914400" algn="l" rtl="0" fontAlgn="base">
      <a:spcBef>
        <a:spcPct val="0"/>
      </a:spcBef>
      <a:spcAft>
        <a:spcPct val="0"/>
      </a:spcAft>
      <a:defRPr sz="2400" kern="1200">
        <a:solidFill>
          <a:schemeClr val="tx1"/>
        </a:solidFill>
        <a:latin typeface="Times New Roman" panose="02020603050405020304" pitchFamily="18" charset="0"/>
        <a:ea typeface="MS PGothic" panose="020B0600070205080204" pitchFamily="34" charset="-128"/>
        <a:cs typeface="+mn-cs"/>
      </a:defRPr>
    </a:lvl3pPr>
    <a:lvl4pPr marL="1371600" algn="l" rtl="0" fontAlgn="base">
      <a:spcBef>
        <a:spcPct val="0"/>
      </a:spcBef>
      <a:spcAft>
        <a:spcPct val="0"/>
      </a:spcAft>
      <a:defRPr sz="2400" kern="1200">
        <a:solidFill>
          <a:schemeClr val="tx1"/>
        </a:solidFill>
        <a:latin typeface="Times New Roman" panose="02020603050405020304" pitchFamily="18" charset="0"/>
        <a:ea typeface="MS PGothic" panose="020B0600070205080204" pitchFamily="34" charset="-128"/>
        <a:cs typeface="+mn-cs"/>
      </a:defRPr>
    </a:lvl4pPr>
    <a:lvl5pPr marL="1828800" algn="l" rtl="0" fontAlgn="base">
      <a:spcBef>
        <a:spcPct val="0"/>
      </a:spcBef>
      <a:spcAft>
        <a:spcPct val="0"/>
      </a:spcAft>
      <a:defRPr sz="2400" kern="1200">
        <a:solidFill>
          <a:schemeClr val="tx1"/>
        </a:solidFill>
        <a:latin typeface="Times New Roman" panose="02020603050405020304" pitchFamily="18" charset="0"/>
        <a:ea typeface="MS PGothic" panose="020B0600070205080204" pitchFamily="34" charset="-128"/>
        <a:cs typeface="+mn-cs"/>
      </a:defRPr>
    </a:lvl5pPr>
    <a:lvl6pPr marL="2286000" algn="l" defTabSz="914400" rtl="0" eaLnBrk="1" latinLnBrk="0" hangingPunct="1">
      <a:defRPr sz="2400" kern="1200">
        <a:solidFill>
          <a:schemeClr val="tx1"/>
        </a:solidFill>
        <a:latin typeface="Times New Roman" panose="02020603050405020304" pitchFamily="18" charset="0"/>
        <a:ea typeface="MS PGothic" panose="020B0600070205080204" pitchFamily="34" charset="-128"/>
        <a:cs typeface="+mn-cs"/>
      </a:defRPr>
    </a:lvl6pPr>
    <a:lvl7pPr marL="2743200" algn="l" defTabSz="914400" rtl="0" eaLnBrk="1" latinLnBrk="0" hangingPunct="1">
      <a:defRPr sz="2400" kern="1200">
        <a:solidFill>
          <a:schemeClr val="tx1"/>
        </a:solidFill>
        <a:latin typeface="Times New Roman" panose="02020603050405020304" pitchFamily="18" charset="0"/>
        <a:ea typeface="MS PGothic" panose="020B0600070205080204" pitchFamily="34" charset="-128"/>
        <a:cs typeface="+mn-cs"/>
      </a:defRPr>
    </a:lvl7pPr>
    <a:lvl8pPr marL="3200400" algn="l" defTabSz="914400" rtl="0" eaLnBrk="1" latinLnBrk="0" hangingPunct="1">
      <a:defRPr sz="2400" kern="1200">
        <a:solidFill>
          <a:schemeClr val="tx1"/>
        </a:solidFill>
        <a:latin typeface="Times New Roman" panose="02020603050405020304" pitchFamily="18" charset="0"/>
        <a:ea typeface="MS PGothic" panose="020B0600070205080204" pitchFamily="34" charset="-128"/>
        <a:cs typeface="+mn-cs"/>
      </a:defRPr>
    </a:lvl8pPr>
    <a:lvl9pPr marL="3657600" algn="l" defTabSz="914400" rtl="0" eaLnBrk="1" latinLnBrk="0" hangingPunct="1">
      <a:defRPr sz="2400" kern="1200">
        <a:solidFill>
          <a:schemeClr val="tx1"/>
        </a:solidFill>
        <a:latin typeface="Times New Roman" panose="02020603050405020304" pitchFamily="18" charset="0"/>
        <a:ea typeface="MS PGothic" panose="020B0600070205080204" pitchFamily="34"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9900"/>
    <a:srgbClr val="33CC33"/>
    <a:srgbClr val="FFCC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D27102A9-8310-4765-A935-A1911B00CA55}" styleName="Light Style 1 - Accent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040" autoAdjust="0"/>
    <p:restoredTop sz="85078" autoAdjust="0"/>
  </p:normalViewPr>
  <p:slideViewPr>
    <p:cSldViewPr>
      <p:cViewPr varScale="1">
        <p:scale>
          <a:sx n="74" d="100"/>
          <a:sy n="74" d="100"/>
        </p:scale>
        <p:origin x="1004" y="5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5" y="3"/>
            <a:ext cx="2945955" cy="495676"/>
          </a:xfrm>
          <a:prstGeom prst="rect">
            <a:avLst/>
          </a:prstGeom>
        </p:spPr>
        <p:txBody>
          <a:bodyPr vert="horz" lIns="91395" tIns="45697" rIns="91395" bIns="45697" rtlCol="0"/>
          <a:lstStyle>
            <a:lvl1pPr algn="l">
              <a:defRPr sz="1200">
                <a:latin typeface="Times New Roman" charset="0"/>
                <a:ea typeface="+mn-ea"/>
                <a:cs typeface="+mn-cs"/>
              </a:defRPr>
            </a:lvl1pPr>
          </a:lstStyle>
          <a:p>
            <a:pPr>
              <a:defRPr/>
            </a:pPr>
            <a:r>
              <a:rPr lang="en-US"/>
              <a:t>SECRET</a:t>
            </a:r>
          </a:p>
        </p:txBody>
      </p:sp>
      <p:sp>
        <p:nvSpPr>
          <p:cNvPr id="3" name="Date Placeholder 2"/>
          <p:cNvSpPr>
            <a:spLocks noGrp="1"/>
          </p:cNvSpPr>
          <p:nvPr>
            <p:ph type="dt" sz="quarter" idx="1"/>
          </p:nvPr>
        </p:nvSpPr>
        <p:spPr>
          <a:xfrm>
            <a:off x="3850250" y="3"/>
            <a:ext cx="2945955" cy="495676"/>
          </a:xfrm>
          <a:prstGeom prst="rect">
            <a:avLst/>
          </a:prstGeom>
        </p:spPr>
        <p:txBody>
          <a:bodyPr vert="horz" wrap="square" lIns="91395" tIns="45697" rIns="91395" bIns="45697" numCol="1" anchor="t" anchorCtr="0" compatLnSpc="1">
            <a:prstTxWarp prst="textNoShape">
              <a:avLst/>
            </a:prstTxWarp>
          </a:bodyPr>
          <a:lstStyle>
            <a:lvl1pPr algn="r">
              <a:defRPr sz="1200" smtClean="0">
                <a:cs typeface="Arial" pitchFamily="34" charset="0"/>
              </a:defRPr>
            </a:lvl1pPr>
          </a:lstStyle>
          <a:p>
            <a:pPr>
              <a:defRPr/>
            </a:pPr>
            <a:fld id="{792D9734-FDF6-0B47-9163-1F38F824AD82}" type="datetime1">
              <a:rPr lang="en-ZA" smtClean="0"/>
              <a:t>2021/11/04</a:t>
            </a:fld>
            <a:endParaRPr lang="en-US"/>
          </a:p>
        </p:txBody>
      </p:sp>
      <p:sp>
        <p:nvSpPr>
          <p:cNvPr id="4" name="Footer Placeholder 3"/>
          <p:cNvSpPr>
            <a:spLocks noGrp="1"/>
          </p:cNvSpPr>
          <p:nvPr>
            <p:ph type="ftr" sz="quarter" idx="2"/>
          </p:nvPr>
        </p:nvSpPr>
        <p:spPr>
          <a:xfrm>
            <a:off x="5" y="9429325"/>
            <a:ext cx="2945955" cy="495676"/>
          </a:xfrm>
          <a:prstGeom prst="rect">
            <a:avLst/>
          </a:prstGeom>
        </p:spPr>
        <p:txBody>
          <a:bodyPr vert="horz" lIns="91395" tIns="45697" rIns="91395" bIns="45697" rtlCol="0" anchor="b"/>
          <a:lstStyle>
            <a:lvl1pPr algn="l">
              <a:defRPr sz="1200">
                <a:latin typeface="Times New Roman" charset="0"/>
                <a:ea typeface="+mn-ea"/>
                <a:cs typeface="+mn-cs"/>
              </a:defRPr>
            </a:lvl1pPr>
          </a:lstStyle>
          <a:p>
            <a:pPr>
              <a:defRPr/>
            </a:pPr>
            <a:r>
              <a:rPr lang="en-US"/>
              <a:t>SECRET</a:t>
            </a:r>
          </a:p>
        </p:txBody>
      </p:sp>
      <p:sp>
        <p:nvSpPr>
          <p:cNvPr id="5" name="Slide Number Placeholder 4"/>
          <p:cNvSpPr>
            <a:spLocks noGrp="1"/>
          </p:cNvSpPr>
          <p:nvPr>
            <p:ph type="sldNum" sz="quarter" idx="3"/>
          </p:nvPr>
        </p:nvSpPr>
        <p:spPr>
          <a:xfrm>
            <a:off x="3850250" y="9429325"/>
            <a:ext cx="2945955" cy="495676"/>
          </a:xfrm>
          <a:prstGeom prst="rect">
            <a:avLst/>
          </a:prstGeom>
        </p:spPr>
        <p:txBody>
          <a:bodyPr vert="horz" wrap="square" lIns="91395" tIns="45697" rIns="91395" bIns="45697" numCol="1" anchor="b" anchorCtr="0" compatLnSpc="1">
            <a:prstTxWarp prst="textNoShape">
              <a:avLst/>
            </a:prstTxWarp>
          </a:bodyPr>
          <a:lstStyle>
            <a:lvl1pPr algn="r">
              <a:defRPr sz="1200">
                <a:cs typeface="Arial" panose="020B0604020202020204" pitchFamily="34" charset="0"/>
              </a:defRPr>
            </a:lvl1pPr>
          </a:lstStyle>
          <a:p>
            <a:fld id="{2783BE48-B9EB-4DC3-B175-4CC20B771D01}" type="slidenum">
              <a:rPr lang="en-US"/>
              <a:pPr/>
              <a:t>‹#›</a:t>
            </a:fld>
            <a:endParaRPr lang="en-US"/>
          </a:p>
        </p:txBody>
      </p:sp>
    </p:spTree>
    <p:extLst>
      <p:ext uri="{BB962C8B-B14F-4D97-AF65-F5344CB8AC3E}">
        <p14:creationId xmlns:p14="http://schemas.microsoft.com/office/powerpoint/2010/main" val="36256766"/>
      </p:ext>
    </p:extLst>
  </p:cSld>
  <p:clrMap bg1="lt1" tx1="dk1" bg2="lt2" tx2="dk2" accent1="accent1" accent2="accent2" accent3="accent3" accent4="accent4" accent5="accent5" accent6="accent6" hlink="hlink" folHlink="folHlink"/>
  <p:hf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5" y="3"/>
            <a:ext cx="2945955" cy="495676"/>
          </a:xfrm>
          <a:prstGeom prst="rect">
            <a:avLst/>
          </a:prstGeom>
        </p:spPr>
        <p:txBody>
          <a:bodyPr vert="horz" lIns="96611" tIns="48308" rIns="96611" bIns="48308" rtlCol="0"/>
          <a:lstStyle>
            <a:lvl1pPr algn="l">
              <a:defRPr sz="1300">
                <a:latin typeface="Times New Roman" charset="0"/>
                <a:ea typeface="+mn-ea"/>
                <a:cs typeface="+mn-cs"/>
              </a:defRPr>
            </a:lvl1pPr>
          </a:lstStyle>
          <a:p>
            <a:pPr>
              <a:defRPr/>
            </a:pPr>
            <a:r>
              <a:rPr lang="en-US"/>
              <a:t>SECRET</a:t>
            </a:r>
          </a:p>
        </p:txBody>
      </p:sp>
      <p:sp>
        <p:nvSpPr>
          <p:cNvPr id="3" name="Date Placeholder 2"/>
          <p:cNvSpPr>
            <a:spLocks noGrp="1"/>
          </p:cNvSpPr>
          <p:nvPr>
            <p:ph type="dt" idx="1"/>
          </p:nvPr>
        </p:nvSpPr>
        <p:spPr>
          <a:xfrm>
            <a:off x="3850250" y="3"/>
            <a:ext cx="2945955" cy="495676"/>
          </a:xfrm>
          <a:prstGeom prst="rect">
            <a:avLst/>
          </a:prstGeom>
        </p:spPr>
        <p:txBody>
          <a:bodyPr vert="horz" wrap="square" lIns="96611" tIns="48308" rIns="96611" bIns="48308" numCol="1" anchor="t" anchorCtr="0" compatLnSpc="1">
            <a:prstTxWarp prst="textNoShape">
              <a:avLst/>
            </a:prstTxWarp>
          </a:bodyPr>
          <a:lstStyle>
            <a:lvl1pPr algn="r">
              <a:defRPr sz="1300" smtClean="0">
                <a:cs typeface="Arial" pitchFamily="34" charset="0"/>
              </a:defRPr>
            </a:lvl1pPr>
          </a:lstStyle>
          <a:p>
            <a:pPr>
              <a:defRPr/>
            </a:pPr>
            <a:fld id="{5826756C-1802-AF49-8CA9-840DDA646C6C}" type="datetime1">
              <a:rPr lang="en-ZA" smtClean="0"/>
              <a:t>2021/11/04</a:t>
            </a:fld>
            <a:endParaRPr lang="en-US"/>
          </a:p>
        </p:txBody>
      </p:sp>
      <p:sp>
        <p:nvSpPr>
          <p:cNvPr id="4" name="Slide Image Placeholder 3"/>
          <p:cNvSpPr>
            <a:spLocks noGrp="1" noRot="1" noChangeAspect="1"/>
          </p:cNvSpPr>
          <p:nvPr>
            <p:ph type="sldImg" idx="2"/>
          </p:nvPr>
        </p:nvSpPr>
        <p:spPr>
          <a:xfrm>
            <a:off x="915988" y="744538"/>
            <a:ext cx="4965700" cy="3724275"/>
          </a:xfrm>
          <a:prstGeom prst="rect">
            <a:avLst/>
          </a:prstGeom>
          <a:noFill/>
          <a:ln w="12700">
            <a:solidFill>
              <a:prstClr val="black"/>
            </a:solidFill>
          </a:ln>
        </p:spPr>
        <p:txBody>
          <a:bodyPr vert="horz" lIns="96611" tIns="48308" rIns="96611" bIns="48308" rtlCol="0" anchor="ctr"/>
          <a:lstStyle/>
          <a:p>
            <a:pPr lvl="0"/>
            <a:endParaRPr lang="en-US" noProof="0" dirty="0"/>
          </a:p>
        </p:txBody>
      </p:sp>
      <p:sp>
        <p:nvSpPr>
          <p:cNvPr id="5" name="Notes Placeholder 4"/>
          <p:cNvSpPr>
            <a:spLocks noGrp="1"/>
          </p:cNvSpPr>
          <p:nvPr>
            <p:ph type="body" sz="quarter" idx="3"/>
          </p:nvPr>
        </p:nvSpPr>
        <p:spPr>
          <a:xfrm>
            <a:off x="680063" y="4715482"/>
            <a:ext cx="5437550" cy="4466002"/>
          </a:xfrm>
          <a:prstGeom prst="rect">
            <a:avLst/>
          </a:prstGeom>
        </p:spPr>
        <p:txBody>
          <a:bodyPr vert="horz" lIns="96611" tIns="48308" rIns="96611" bIns="48308"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5" y="9429325"/>
            <a:ext cx="2945955" cy="495676"/>
          </a:xfrm>
          <a:prstGeom prst="rect">
            <a:avLst/>
          </a:prstGeom>
        </p:spPr>
        <p:txBody>
          <a:bodyPr vert="horz" lIns="96611" tIns="48308" rIns="96611" bIns="48308" rtlCol="0" anchor="b"/>
          <a:lstStyle>
            <a:lvl1pPr algn="l">
              <a:defRPr sz="1300">
                <a:latin typeface="Times New Roman" charset="0"/>
                <a:ea typeface="+mn-ea"/>
                <a:cs typeface="+mn-cs"/>
              </a:defRPr>
            </a:lvl1pPr>
          </a:lstStyle>
          <a:p>
            <a:pPr>
              <a:defRPr/>
            </a:pPr>
            <a:r>
              <a:rPr lang="en-US"/>
              <a:t>SECRET</a:t>
            </a:r>
          </a:p>
        </p:txBody>
      </p:sp>
      <p:sp>
        <p:nvSpPr>
          <p:cNvPr id="7" name="Slide Number Placeholder 6"/>
          <p:cNvSpPr>
            <a:spLocks noGrp="1"/>
          </p:cNvSpPr>
          <p:nvPr>
            <p:ph type="sldNum" sz="quarter" idx="5"/>
          </p:nvPr>
        </p:nvSpPr>
        <p:spPr>
          <a:xfrm>
            <a:off x="3850250" y="9429325"/>
            <a:ext cx="2945955" cy="495676"/>
          </a:xfrm>
          <a:prstGeom prst="rect">
            <a:avLst/>
          </a:prstGeom>
        </p:spPr>
        <p:txBody>
          <a:bodyPr vert="horz" wrap="square" lIns="96611" tIns="48308" rIns="96611" bIns="48308" numCol="1" anchor="b" anchorCtr="0" compatLnSpc="1">
            <a:prstTxWarp prst="textNoShape">
              <a:avLst/>
            </a:prstTxWarp>
          </a:bodyPr>
          <a:lstStyle>
            <a:lvl1pPr algn="r">
              <a:defRPr sz="1300">
                <a:cs typeface="Arial" panose="020B0604020202020204" pitchFamily="34" charset="0"/>
              </a:defRPr>
            </a:lvl1pPr>
          </a:lstStyle>
          <a:p>
            <a:fld id="{47D24323-C1F1-4FBF-BA43-DF69078F6232}" type="slidenum">
              <a:rPr lang="en-US"/>
              <a:pPr/>
              <a:t>‹#›</a:t>
            </a:fld>
            <a:endParaRPr lang="en-US"/>
          </a:p>
        </p:txBody>
      </p:sp>
    </p:spTree>
    <p:extLst>
      <p:ext uri="{BB962C8B-B14F-4D97-AF65-F5344CB8AC3E}">
        <p14:creationId xmlns:p14="http://schemas.microsoft.com/office/powerpoint/2010/main" val="1101962502"/>
      </p:ext>
    </p:extLst>
  </p:cSld>
  <p:clrMap bg1="lt1" tx1="dk1" bg2="lt2" tx2="dk2" accent1="accent1" accent2="accent2" accent3="accent3" accent4="accent4" accent5="accent5" accent6="accent6" hlink="hlink" folHlink="folHlink"/>
  <p:hf dt="0"/>
  <p:notesStyle>
    <a:lvl1pPr algn="l" rtl="0" eaLnBrk="0" fontAlgn="base" hangingPunct="0">
      <a:spcBef>
        <a:spcPct val="30000"/>
      </a:spcBef>
      <a:spcAft>
        <a:spcPct val="0"/>
      </a:spcAft>
      <a:defRPr sz="1200" kern="1200">
        <a:solidFill>
          <a:schemeClr val="tx1"/>
        </a:solidFill>
        <a:latin typeface="+mn-lt"/>
        <a:ea typeface="MS PGothic" pitchFamily="34" charset="-128"/>
        <a:cs typeface="ＭＳ Ｐゴシック" charset="0"/>
      </a:defRPr>
    </a:lvl1pPr>
    <a:lvl2pPr marL="457200" algn="l" rtl="0" eaLnBrk="0" fontAlgn="base" hangingPunct="0">
      <a:spcBef>
        <a:spcPct val="30000"/>
      </a:spcBef>
      <a:spcAft>
        <a:spcPct val="0"/>
      </a:spcAft>
      <a:defRPr sz="1200" kern="1200">
        <a:solidFill>
          <a:schemeClr val="tx1"/>
        </a:solidFill>
        <a:latin typeface="+mn-lt"/>
        <a:ea typeface="MS PGothic" pitchFamily="34" charset="-128"/>
        <a:cs typeface="+mn-cs"/>
      </a:defRPr>
    </a:lvl2pPr>
    <a:lvl3pPr marL="914400" algn="l" rtl="0" eaLnBrk="0" fontAlgn="base" hangingPunct="0">
      <a:spcBef>
        <a:spcPct val="30000"/>
      </a:spcBef>
      <a:spcAft>
        <a:spcPct val="0"/>
      </a:spcAft>
      <a:defRPr sz="1200" kern="1200">
        <a:solidFill>
          <a:schemeClr val="tx1"/>
        </a:solidFill>
        <a:latin typeface="+mn-lt"/>
        <a:ea typeface="MS PGothic" pitchFamily="34" charset="-128"/>
        <a:cs typeface="+mn-cs"/>
      </a:defRPr>
    </a:lvl3pPr>
    <a:lvl4pPr marL="1371600" algn="l" rtl="0" eaLnBrk="0" fontAlgn="base" hangingPunct="0">
      <a:spcBef>
        <a:spcPct val="30000"/>
      </a:spcBef>
      <a:spcAft>
        <a:spcPct val="0"/>
      </a:spcAft>
      <a:defRPr sz="1200" kern="1200">
        <a:solidFill>
          <a:schemeClr val="tx1"/>
        </a:solidFill>
        <a:latin typeface="+mn-lt"/>
        <a:ea typeface="MS PGothic" pitchFamily="34" charset="-128"/>
        <a:cs typeface="+mn-cs"/>
      </a:defRPr>
    </a:lvl4pPr>
    <a:lvl5pPr marL="1828800" algn="l" rtl="0" eaLnBrk="0" fontAlgn="base" hangingPunct="0">
      <a:spcBef>
        <a:spcPct val="30000"/>
      </a:spcBef>
      <a:spcAft>
        <a:spcPct val="0"/>
      </a:spcAft>
      <a:defRPr sz="1200" kern="1200">
        <a:solidFill>
          <a:schemeClr val="tx1"/>
        </a:solidFill>
        <a:latin typeface="+mn-lt"/>
        <a:ea typeface="MS PGothic" pitchFamily="34" charset="-128"/>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53251" name="Notes Placeholder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ZA" dirty="0"/>
          </a:p>
        </p:txBody>
      </p:sp>
      <p:sp>
        <p:nvSpPr>
          <p:cNvPr id="53252" name="Slide Number Placeholder 3"/>
          <p:cNvSpPr>
            <a:spLocks noGrp="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anose="02020603050405020304" pitchFamily="18" charset="0"/>
                <a:ea typeface="MS PGothic" panose="020B0600070205080204" pitchFamily="34" charset="-128"/>
              </a:defRPr>
            </a:lvl1pPr>
            <a:lvl2pPr marL="742573" indent="-285605" eaLnBrk="0" hangingPunct="0">
              <a:defRPr sz="2400">
                <a:solidFill>
                  <a:schemeClr val="tx1"/>
                </a:solidFill>
                <a:latin typeface="Times New Roman" panose="02020603050405020304" pitchFamily="18" charset="0"/>
                <a:ea typeface="MS PGothic" panose="020B0600070205080204" pitchFamily="34" charset="-128"/>
              </a:defRPr>
            </a:lvl2pPr>
            <a:lvl3pPr marL="1142420" indent="-228483" eaLnBrk="0" hangingPunct="0">
              <a:defRPr sz="2400">
                <a:solidFill>
                  <a:schemeClr val="tx1"/>
                </a:solidFill>
                <a:latin typeface="Times New Roman" panose="02020603050405020304" pitchFamily="18" charset="0"/>
                <a:ea typeface="MS PGothic" panose="020B0600070205080204" pitchFamily="34" charset="-128"/>
              </a:defRPr>
            </a:lvl3pPr>
            <a:lvl4pPr marL="1599389" indent="-228483" eaLnBrk="0" hangingPunct="0">
              <a:defRPr sz="2400">
                <a:solidFill>
                  <a:schemeClr val="tx1"/>
                </a:solidFill>
                <a:latin typeface="Times New Roman" panose="02020603050405020304" pitchFamily="18" charset="0"/>
                <a:ea typeface="MS PGothic" panose="020B0600070205080204" pitchFamily="34" charset="-128"/>
              </a:defRPr>
            </a:lvl4pPr>
            <a:lvl5pPr marL="2056356" indent="-228483" eaLnBrk="0" hangingPunct="0">
              <a:defRPr sz="2400">
                <a:solidFill>
                  <a:schemeClr val="tx1"/>
                </a:solidFill>
                <a:latin typeface="Times New Roman" panose="02020603050405020304" pitchFamily="18" charset="0"/>
                <a:ea typeface="MS PGothic" panose="020B0600070205080204" pitchFamily="34" charset="-128"/>
              </a:defRPr>
            </a:lvl5pPr>
            <a:lvl6pPr marL="2513325" indent="-228483"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6pPr>
            <a:lvl7pPr marL="2970294" indent="-228483"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7pPr>
            <a:lvl8pPr marL="3427262" indent="-228483"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8pPr>
            <a:lvl9pPr marL="3884230" indent="-228483"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9pPr>
          </a:lstStyle>
          <a:p>
            <a:pPr eaLnBrk="1" hangingPunct="1"/>
            <a:fld id="{9871DAD5-643B-4F77-9C64-1EC80B570E81}" type="slidenum">
              <a:rPr lang="en-US" sz="1300"/>
              <a:pPr eaLnBrk="1" hangingPunct="1"/>
              <a:t>1</a:t>
            </a:fld>
            <a:endParaRPr lang="en-US" sz="1300"/>
          </a:p>
        </p:txBody>
      </p:sp>
      <p:sp>
        <p:nvSpPr>
          <p:cNvPr id="5" name="Footer Placeholder 4"/>
          <p:cNvSpPr>
            <a:spLocks noGrp="1"/>
          </p:cNvSpPr>
          <p:nvPr>
            <p:ph type="ftr" sz="quarter" idx="4"/>
          </p:nvPr>
        </p:nvSpPr>
        <p:spPr/>
        <p:txBody>
          <a:bodyPr/>
          <a:lstStyle/>
          <a:p>
            <a:pPr>
              <a:defRPr/>
            </a:pPr>
            <a:r>
              <a:rPr lang="en-US"/>
              <a:t>SECRET</a:t>
            </a:r>
          </a:p>
        </p:txBody>
      </p:sp>
      <p:sp>
        <p:nvSpPr>
          <p:cNvPr id="6" name="Header Placeholder 5"/>
          <p:cNvSpPr>
            <a:spLocks noGrp="1"/>
          </p:cNvSpPr>
          <p:nvPr>
            <p:ph type="hdr" sz="quarter"/>
          </p:nvPr>
        </p:nvSpPr>
        <p:spPr/>
        <p:txBody>
          <a:bodyPr/>
          <a:lstStyle/>
          <a:p>
            <a:pPr>
              <a:defRPr/>
            </a:pPr>
            <a:r>
              <a:rPr lang="en-US"/>
              <a:t>SECRET</a:t>
            </a:r>
          </a:p>
        </p:txBody>
      </p:sp>
    </p:spTree>
    <p:extLst>
      <p:ext uri="{BB962C8B-B14F-4D97-AF65-F5344CB8AC3E}">
        <p14:creationId xmlns:p14="http://schemas.microsoft.com/office/powerpoint/2010/main" val="426718924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fld id="{1C67A086-D31C-4C32-8E43-3B603736A0B4}" type="slidenum">
              <a:rPr lang="en-ZA" smtClean="0"/>
              <a:pPr/>
              <a:t>2</a:t>
            </a:fld>
            <a:endParaRPr lang="en-ZA" dirty="0"/>
          </a:p>
        </p:txBody>
      </p:sp>
    </p:spTree>
    <p:extLst>
      <p:ext uri="{BB962C8B-B14F-4D97-AF65-F5344CB8AC3E}">
        <p14:creationId xmlns:p14="http://schemas.microsoft.com/office/powerpoint/2010/main" val="407716840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fld id="{1C67A086-D31C-4C32-8E43-3B603736A0B4}" type="slidenum">
              <a:rPr lang="en-ZA" smtClean="0"/>
              <a:pPr/>
              <a:t>3</a:t>
            </a:fld>
            <a:endParaRPr lang="en-ZA" dirty="0"/>
          </a:p>
        </p:txBody>
      </p:sp>
    </p:spTree>
    <p:extLst>
      <p:ext uri="{BB962C8B-B14F-4D97-AF65-F5344CB8AC3E}">
        <p14:creationId xmlns:p14="http://schemas.microsoft.com/office/powerpoint/2010/main" val="51501903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fld id="{1C67A086-D31C-4C32-8E43-3B603736A0B4}" type="slidenum">
              <a:rPr lang="en-ZA" smtClean="0"/>
              <a:pPr/>
              <a:t>19</a:t>
            </a:fld>
            <a:endParaRPr lang="en-ZA" dirty="0"/>
          </a:p>
        </p:txBody>
      </p:sp>
    </p:spTree>
    <p:extLst>
      <p:ext uri="{BB962C8B-B14F-4D97-AF65-F5344CB8AC3E}">
        <p14:creationId xmlns:p14="http://schemas.microsoft.com/office/powerpoint/2010/main" val="388566270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fld id="{1C67A086-D31C-4C32-8E43-3B603736A0B4}" type="slidenum">
              <a:rPr lang="en-ZA" smtClean="0"/>
              <a:pPr/>
              <a:t>20</a:t>
            </a:fld>
            <a:endParaRPr lang="en-ZA" dirty="0"/>
          </a:p>
        </p:txBody>
      </p:sp>
    </p:spTree>
    <p:extLst>
      <p:ext uri="{BB962C8B-B14F-4D97-AF65-F5344CB8AC3E}">
        <p14:creationId xmlns:p14="http://schemas.microsoft.com/office/powerpoint/2010/main" val="12186530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pPr>
              <a:defRPr/>
            </a:pPr>
            <a:r>
              <a:rPr lang="en-US"/>
              <a:t>SECRET</a:t>
            </a:r>
          </a:p>
        </p:txBody>
      </p:sp>
      <p:sp>
        <p:nvSpPr>
          <p:cNvPr id="5" name="Footer Placeholder 4"/>
          <p:cNvSpPr>
            <a:spLocks noGrp="1"/>
          </p:cNvSpPr>
          <p:nvPr>
            <p:ph type="ftr" sz="quarter" idx="11"/>
          </p:nvPr>
        </p:nvSpPr>
        <p:spPr/>
        <p:txBody>
          <a:bodyPr/>
          <a:lstStyle/>
          <a:p>
            <a:pPr>
              <a:defRPr/>
            </a:pPr>
            <a:r>
              <a:rPr lang="en-US"/>
              <a:t>SECRET</a:t>
            </a:r>
          </a:p>
        </p:txBody>
      </p:sp>
      <p:sp>
        <p:nvSpPr>
          <p:cNvPr id="6" name="Slide Number Placeholder 5"/>
          <p:cNvSpPr>
            <a:spLocks noGrp="1"/>
          </p:cNvSpPr>
          <p:nvPr>
            <p:ph type="sldNum" sz="quarter" idx="12"/>
          </p:nvPr>
        </p:nvSpPr>
        <p:spPr/>
        <p:txBody>
          <a:bodyPr/>
          <a:lstStyle/>
          <a:p>
            <a:fld id="{47D24323-C1F1-4FBF-BA43-DF69078F6232}" type="slidenum">
              <a:rPr lang="en-US" smtClean="0"/>
              <a:pPr/>
              <a:t>21</a:t>
            </a:fld>
            <a:endParaRPr lang="en-US"/>
          </a:p>
        </p:txBody>
      </p:sp>
    </p:spTree>
    <p:extLst>
      <p:ext uri="{BB962C8B-B14F-4D97-AF65-F5344CB8AC3E}">
        <p14:creationId xmlns:p14="http://schemas.microsoft.com/office/powerpoint/2010/main" val="10506193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SECRET</a:t>
            </a:r>
          </a:p>
        </p:txBody>
      </p:sp>
      <p:sp>
        <p:nvSpPr>
          <p:cNvPr id="6" name="Rectangle 6"/>
          <p:cNvSpPr>
            <a:spLocks noGrp="1" noChangeArrowheads="1"/>
          </p:cNvSpPr>
          <p:nvPr>
            <p:ph type="sldNum" sz="quarter" idx="12"/>
          </p:nvPr>
        </p:nvSpPr>
        <p:spPr>
          <a:ln/>
        </p:spPr>
        <p:txBody>
          <a:bodyPr/>
          <a:lstStyle>
            <a:lvl1pPr>
              <a:defRPr/>
            </a:lvl1pPr>
          </a:lstStyle>
          <a:p>
            <a:fld id="{2A63FD81-98C9-4A4E-8602-DFC85C89EA0B}" type="slidenum">
              <a:rPr lang="en-US"/>
              <a:pPr/>
              <a:t>‹#›</a:t>
            </a:fld>
            <a:endParaRPr lang="en-US"/>
          </a:p>
        </p:txBody>
      </p:sp>
    </p:spTree>
    <p:extLst>
      <p:ext uri="{BB962C8B-B14F-4D97-AF65-F5344CB8AC3E}">
        <p14:creationId xmlns:p14="http://schemas.microsoft.com/office/powerpoint/2010/main" val="237994843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SECRET</a:t>
            </a:r>
          </a:p>
        </p:txBody>
      </p:sp>
      <p:sp>
        <p:nvSpPr>
          <p:cNvPr id="6" name="Rectangle 6"/>
          <p:cNvSpPr>
            <a:spLocks noGrp="1" noChangeArrowheads="1"/>
          </p:cNvSpPr>
          <p:nvPr>
            <p:ph type="sldNum" sz="quarter" idx="12"/>
          </p:nvPr>
        </p:nvSpPr>
        <p:spPr>
          <a:ln/>
        </p:spPr>
        <p:txBody>
          <a:bodyPr/>
          <a:lstStyle>
            <a:lvl1pPr>
              <a:defRPr/>
            </a:lvl1pPr>
          </a:lstStyle>
          <a:p>
            <a:fld id="{82DD559F-5C2B-4A88-A044-01545B38929E}" type="slidenum">
              <a:rPr lang="en-US"/>
              <a:pPr/>
              <a:t>‹#›</a:t>
            </a:fld>
            <a:endParaRPr lang="en-US"/>
          </a:p>
        </p:txBody>
      </p:sp>
    </p:spTree>
    <p:extLst>
      <p:ext uri="{BB962C8B-B14F-4D97-AF65-F5344CB8AC3E}">
        <p14:creationId xmlns:p14="http://schemas.microsoft.com/office/powerpoint/2010/main" val="295955849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SECRET</a:t>
            </a:r>
          </a:p>
        </p:txBody>
      </p:sp>
      <p:sp>
        <p:nvSpPr>
          <p:cNvPr id="6" name="Rectangle 6"/>
          <p:cNvSpPr>
            <a:spLocks noGrp="1" noChangeArrowheads="1"/>
          </p:cNvSpPr>
          <p:nvPr>
            <p:ph type="sldNum" sz="quarter" idx="12"/>
          </p:nvPr>
        </p:nvSpPr>
        <p:spPr>
          <a:ln/>
        </p:spPr>
        <p:txBody>
          <a:bodyPr/>
          <a:lstStyle>
            <a:lvl1pPr>
              <a:defRPr/>
            </a:lvl1pPr>
          </a:lstStyle>
          <a:p>
            <a:fld id="{4A15C70D-206A-40EE-A983-0DA55A7B4AA8}" type="slidenum">
              <a:rPr lang="en-US"/>
              <a:pPr/>
              <a:t>‹#›</a:t>
            </a:fld>
            <a:endParaRPr lang="en-US"/>
          </a:p>
        </p:txBody>
      </p:sp>
    </p:spTree>
    <p:extLst>
      <p:ext uri="{BB962C8B-B14F-4D97-AF65-F5344CB8AC3E}">
        <p14:creationId xmlns:p14="http://schemas.microsoft.com/office/powerpoint/2010/main" val="178182353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a:t>Click to edit Master title style</a:t>
            </a:r>
          </a:p>
        </p:txBody>
      </p:sp>
      <p:sp>
        <p:nvSpPr>
          <p:cNvPr id="3" name="Table Placeholder 2"/>
          <p:cNvSpPr>
            <a:spLocks noGrp="1"/>
          </p:cNvSpPr>
          <p:nvPr>
            <p:ph type="tbl" idx="1"/>
          </p:nvPr>
        </p:nvSpPr>
        <p:spPr>
          <a:xfrm>
            <a:off x="685800" y="1981200"/>
            <a:ext cx="7772400" cy="4114800"/>
          </a:xfrm>
        </p:spPr>
        <p:txBody>
          <a:bodyPr/>
          <a:lstStyle/>
          <a:p>
            <a:pPr lvl="0"/>
            <a:endParaRPr lang="en-US" noProof="0" dirty="0"/>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SECRET</a:t>
            </a:r>
          </a:p>
        </p:txBody>
      </p:sp>
      <p:sp>
        <p:nvSpPr>
          <p:cNvPr id="6" name="Rectangle 6"/>
          <p:cNvSpPr>
            <a:spLocks noGrp="1" noChangeArrowheads="1"/>
          </p:cNvSpPr>
          <p:nvPr>
            <p:ph type="sldNum" sz="quarter" idx="12"/>
          </p:nvPr>
        </p:nvSpPr>
        <p:spPr>
          <a:ln/>
        </p:spPr>
        <p:txBody>
          <a:bodyPr/>
          <a:lstStyle>
            <a:lvl1pPr>
              <a:defRPr/>
            </a:lvl1pPr>
          </a:lstStyle>
          <a:p>
            <a:fld id="{8738F40B-CDAE-43B1-B14D-85FE9ADF513D}" type="slidenum">
              <a:rPr lang="en-US"/>
              <a:pPr/>
              <a:t>‹#›</a:t>
            </a:fld>
            <a:endParaRPr lang="en-US"/>
          </a:p>
        </p:txBody>
      </p:sp>
    </p:spTree>
    <p:extLst>
      <p:ext uri="{BB962C8B-B14F-4D97-AF65-F5344CB8AC3E}">
        <p14:creationId xmlns:p14="http://schemas.microsoft.com/office/powerpoint/2010/main" val="25897586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SECRET</a:t>
            </a:r>
          </a:p>
        </p:txBody>
      </p:sp>
      <p:sp>
        <p:nvSpPr>
          <p:cNvPr id="6" name="Rectangle 6"/>
          <p:cNvSpPr>
            <a:spLocks noGrp="1" noChangeArrowheads="1"/>
          </p:cNvSpPr>
          <p:nvPr>
            <p:ph type="sldNum" sz="quarter" idx="12"/>
          </p:nvPr>
        </p:nvSpPr>
        <p:spPr>
          <a:ln/>
        </p:spPr>
        <p:txBody>
          <a:bodyPr/>
          <a:lstStyle>
            <a:lvl1pPr>
              <a:defRPr/>
            </a:lvl1pPr>
          </a:lstStyle>
          <a:p>
            <a:fld id="{18FA539E-72BC-4F74-BB83-9BDEAADF0C5A}" type="slidenum">
              <a:rPr lang="en-US"/>
              <a:pPr/>
              <a:t>‹#›</a:t>
            </a:fld>
            <a:endParaRPr lang="en-US"/>
          </a:p>
        </p:txBody>
      </p:sp>
    </p:spTree>
    <p:extLst>
      <p:ext uri="{BB962C8B-B14F-4D97-AF65-F5344CB8AC3E}">
        <p14:creationId xmlns:p14="http://schemas.microsoft.com/office/powerpoint/2010/main" val="201617078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SECRET</a:t>
            </a:r>
          </a:p>
        </p:txBody>
      </p:sp>
      <p:sp>
        <p:nvSpPr>
          <p:cNvPr id="6" name="Rectangle 6"/>
          <p:cNvSpPr>
            <a:spLocks noGrp="1" noChangeArrowheads="1"/>
          </p:cNvSpPr>
          <p:nvPr>
            <p:ph type="sldNum" sz="quarter" idx="12"/>
          </p:nvPr>
        </p:nvSpPr>
        <p:spPr>
          <a:ln/>
        </p:spPr>
        <p:txBody>
          <a:bodyPr/>
          <a:lstStyle>
            <a:lvl1pPr>
              <a:defRPr/>
            </a:lvl1pPr>
          </a:lstStyle>
          <a:p>
            <a:fld id="{09E72B39-5706-4B40-BC2B-BE33F2D655D5}" type="slidenum">
              <a:rPr lang="en-US"/>
              <a:pPr/>
              <a:t>‹#›</a:t>
            </a:fld>
            <a:endParaRPr lang="en-US"/>
          </a:p>
        </p:txBody>
      </p:sp>
    </p:spTree>
    <p:extLst>
      <p:ext uri="{BB962C8B-B14F-4D97-AF65-F5344CB8AC3E}">
        <p14:creationId xmlns:p14="http://schemas.microsoft.com/office/powerpoint/2010/main" val="165547129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en-US"/>
              <a:t>SECRET</a:t>
            </a:r>
          </a:p>
        </p:txBody>
      </p:sp>
      <p:sp>
        <p:nvSpPr>
          <p:cNvPr id="7" name="Rectangle 6"/>
          <p:cNvSpPr>
            <a:spLocks noGrp="1" noChangeArrowheads="1"/>
          </p:cNvSpPr>
          <p:nvPr>
            <p:ph type="sldNum" sz="quarter" idx="12"/>
          </p:nvPr>
        </p:nvSpPr>
        <p:spPr>
          <a:ln/>
        </p:spPr>
        <p:txBody>
          <a:bodyPr/>
          <a:lstStyle>
            <a:lvl1pPr>
              <a:defRPr/>
            </a:lvl1pPr>
          </a:lstStyle>
          <a:p>
            <a:fld id="{E6FBD5DA-922C-426C-8B9D-6CC90D4028BA}" type="slidenum">
              <a:rPr lang="en-US"/>
              <a:pPr/>
              <a:t>‹#›</a:t>
            </a:fld>
            <a:endParaRPr lang="en-US"/>
          </a:p>
        </p:txBody>
      </p:sp>
    </p:spTree>
    <p:extLst>
      <p:ext uri="{BB962C8B-B14F-4D97-AF65-F5344CB8AC3E}">
        <p14:creationId xmlns:p14="http://schemas.microsoft.com/office/powerpoint/2010/main" val="368186712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r>
              <a:rPr lang="en-US"/>
              <a:t>SECRET</a:t>
            </a:r>
          </a:p>
        </p:txBody>
      </p:sp>
      <p:sp>
        <p:nvSpPr>
          <p:cNvPr id="9" name="Rectangle 6"/>
          <p:cNvSpPr>
            <a:spLocks noGrp="1" noChangeArrowheads="1"/>
          </p:cNvSpPr>
          <p:nvPr>
            <p:ph type="sldNum" sz="quarter" idx="12"/>
          </p:nvPr>
        </p:nvSpPr>
        <p:spPr>
          <a:ln/>
        </p:spPr>
        <p:txBody>
          <a:bodyPr/>
          <a:lstStyle>
            <a:lvl1pPr>
              <a:defRPr/>
            </a:lvl1pPr>
          </a:lstStyle>
          <a:p>
            <a:fld id="{44DD8D74-86AE-4EEB-B686-873F37AB3FE4}" type="slidenum">
              <a:rPr lang="en-US"/>
              <a:pPr/>
              <a:t>‹#›</a:t>
            </a:fld>
            <a:endParaRPr lang="en-US"/>
          </a:p>
        </p:txBody>
      </p:sp>
    </p:spTree>
    <p:extLst>
      <p:ext uri="{BB962C8B-B14F-4D97-AF65-F5344CB8AC3E}">
        <p14:creationId xmlns:p14="http://schemas.microsoft.com/office/powerpoint/2010/main" val="333942347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r>
              <a:rPr lang="en-US"/>
              <a:t>SECRET</a:t>
            </a:r>
          </a:p>
        </p:txBody>
      </p:sp>
      <p:sp>
        <p:nvSpPr>
          <p:cNvPr id="5" name="Rectangle 6"/>
          <p:cNvSpPr>
            <a:spLocks noGrp="1" noChangeArrowheads="1"/>
          </p:cNvSpPr>
          <p:nvPr>
            <p:ph type="sldNum" sz="quarter" idx="12"/>
          </p:nvPr>
        </p:nvSpPr>
        <p:spPr>
          <a:ln/>
        </p:spPr>
        <p:txBody>
          <a:bodyPr/>
          <a:lstStyle>
            <a:lvl1pPr>
              <a:defRPr/>
            </a:lvl1pPr>
          </a:lstStyle>
          <a:p>
            <a:fld id="{5B5E39FB-003E-4D02-8C51-6F3FF93AC583}" type="slidenum">
              <a:rPr lang="en-US"/>
              <a:pPr/>
              <a:t>‹#›</a:t>
            </a:fld>
            <a:endParaRPr lang="en-US"/>
          </a:p>
        </p:txBody>
      </p:sp>
    </p:spTree>
    <p:extLst>
      <p:ext uri="{BB962C8B-B14F-4D97-AF65-F5344CB8AC3E}">
        <p14:creationId xmlns:p14="http://schemas.microsoft.com/office/powerpoint/2010/main" val="407904824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r>
              <a:rPr lang="en-US"/>
              <a:t>SECRET</a:t>
            </a:r>
          </a:p>
        </p:txBody>
      </p:sp>
      <p:sp>
        <p:nvSpPr>
          <p:cNvPr id="4" name="Rectangle 6"/>
          <p:cNvSpPr>
            <a:spLocks noGrp="1" noChangeArrowheads="1"/>
          </p:cNvSpPr>
          <p:nvPr>
            <p:ph type="sldNum" sz="quarter" idx="12"/>
          </p:nvPr>
        </p:nvSpPr>
        <p:spPr>
          <a:ln/>
        </p:spPr>
        <p:txBody>
          <a:bodyPr/>
          <a:lstStyle>
            <a:lvl1pPr>
              <a:defRPr/>
            </a:lvl1pPr>
          </a:lstStyle>
          <a:p>
            <a:fld id="{3B5DD573-85CF-4260-B250-661359F58450}" type="slidenum">
              <a:rPr lang="en-US"/>
              <a:pPr/>
              <a:t>‹#›</a:t>
            </a:fld>
            <a:endParaRPr lang="en-US"/>
          </a:p>
        </p:txBody>
      </p:sp>
    </p:spTree>
    <p:extLst>
      <p:ext uri="{BB962C8B-B14F-4D97-AF65-F5344CB8AC3E}">
        <p14:creationId xmlns:p14="http://schemas.microsoft.com/office/powerpoint/2010/main" val="140664585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en-US"/>
              <a:t>SECRET</a:t>
            </a:r>
          </a:p>
        </p:txBody>
      </p:sp>
      <p:sp>
        <p:nvSpPr>
          <p:cNvPr id="7" name="Rectangle 6"/>
          <p:cNvSpPr>
            <a:spLocks noGrp="1" noChangeArrowheads="1"/>
          </p:cNvSpPr>
          <p:nvPr>
            <p:ph type="sldNum" sz="quarter" idx="12"/>
          </p:nvPr>
        </p:nvSpPr>
        <p:spPr>
          <a:ln/>
        </p:spPr>
        <p:txBody>
          <a:bodyPr/>
          <a:lstStyle>
            <a:lvl1pPr>
              <a:defRPr/>
            </a:lvl1pPr>
          </a:lstStyle>
          <a:p>
            <a:fld id="{BD26D481-89DE-4B07-973D-4285544F16C1}" type="slidenum">
              <a:rPr lang="en-US"/>
              <a:pPr/>
              <a:t>‹#›</a:t>
            </a:fld>
            <a:endParaRPr lang="en-US"/>
          </a:p>
        </p:txBody>
      </p:sp>
    </p:spTree>
    <p:extLst>
      <p:ext uri="{BB962C8B-B14F-4D97-AF65-F5344CB8AC3E}">
        <p14:creationId xmlns:p14="http://schemas.microsoft.com/office/powerpoint/2010/main" val="414556202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en-US"/>
              <a:t>SECRET</a:t>
            </a:r>
          </a:p>
        </p:txBody>
      </p:sp>
      <p:sp>
        <p:nvSpPr>
          <p:cNvPr id="7" name="Rectangle 6"/>
          <p:cNvSpPr>
            <a:spLocks noGrp="1" noChangeArrowheads="1"/>
          </p:cNvSpPr>
          <p:nvPr>
            <p:ph type="sldNum" sz="quarter" idx="12"/>
          </p:nvPr>
        </p:nvSpPr>
        <p:spPr>
          <a:ln/>
        </p:spPr>
        <p:txBody>
          <a:bodyPr/>
          <a:lstStyle>
            <a:lvl1pPr>
              <a:defRPr/>
            </a:lvl1pPr>
          </a:lstStyle>
          <a:p>
            <a:fld id="{1F706D65-999E-4C35-B5B7-44D8BAAB4D58}" type="slidenum">
              <a:rPr lang="en-US"/>
              <a:pPr/>
              <a:t>‹#›</a:t>
            </a:fld>
            <a:endParaRPr lang="en-US"/>
          </a:p>
        </p:txBody>
      </p:sp>
    </p:spTree>
    <p:extLst>
      <p:ext uri="{BB962C8B-B14F-4D97-AF65-F5344CB8AC3E}">
        <p14:creationId xmlns:p14="http://schemas.microsoft.com/office/powerpoint/2010/main" val="13088890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emf"/></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Times New Roman" charset="0"/>
                <a:ea typeface="+mn-ea"/>
                <a:cs typeface="+mn-cs"/>
              </a:defRPr>
            </a:lvl1pPr>
          </a:lstStyle>
          <a:p>
            <a:pPr>
              <a:defRPr/>
            </a:pPr>
            <a:endParaRPr lang="en-US"/>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Times New Roman" charset="0"/>
                <a:ea typeface="+mn-ea"/>
                <a:cs typeface="+mn-cs"/>
              </a:defRPr>
            </a:lvl1pPr>
          </a:lstStyle>
          <a:p>
            <a:pPr>
              <a:defRPr/>
            </a:pPr>
            <a:r>
              <a:rPr lang="en-US"/>
              <a:t>SECRET</a:t>
            </a:r>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cs typeface="Arial" panose="020B0604020202020204" pitchFamily="34" charset="0"/>
              </a:defRPr>
            </a:lvl1pPr>
          </a:lstStyle>
          <a:p>
            <a:fld id="{9DE905AC-4EC4-4161-B6D2-39591D5C83C9}" type="slidenum">
              <a:rPr lang="en-US"/>
              <a:pPr/>
              <a:t>‹#›</a:t>
            </a:fld>
            <a:endParaRPr lang="en-US"/>
          </a:p>
        </p:txBody>
      </p:sp>
      <p:pic>
        <p:nvPicPr>
          <p:cNvPr id="1031" name="Picture 4"/>
          <p:cNvPicPr>
            <a:picLocks noChangeAspect="1" noChangeArrowheads="1"/>
          </p:cNvPicPr>
          <p:nvPr userDrawn="1"/>
        </p:nvPicPr>
        <p:blipFill>
          <a:blip r:embed="rId14" cstate="print">
            <a:extLst>
              <a:ext uri="{28A0092B-C50C-407E-A947-70E740481C1C}">
                <a14:useLocalDpi xmlns:a14="http://schemas.microsoft.com/office/drawing/2010/main" val="0"/>
              </a:ext>
            </a:extLst>
          </a:blip>
          <a:srcRect/>
          <a:stretch>
            <a:fillRect/>
          </a:stretch>
        </p:blipFill>
        <p:spPr bwMode="auto">
          <a:xfrm>
            <a:off x="6781800" y="5802313"/>
            <a:ext cx="2286000" cy="97948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691" r:id="rId1"/>
    <p:sldLayoutId id="2147483692" r:id="rId2"/>
    <p:sldLayoutId id="2147483693" r:id="rId3"/>
    <p:sldLayoutId id="2147483694" r:id="rId4"/>
    <p:sldLayoutId id="2147483695" r:id="rId5"/>
    <p:sldLayoutId id="2147483696" r:id="rId6"/>
    <p:sldLayoutId id="2147483697" r:id="rId7"/>
    <p:sldLayoutId id="2147483698" r:id="rId8"/>
    <p:sldLayoutId id="2147483699" r:id="rId9"/>
    <p:sldLayoutId id="2147483700" r:id="rId10"/>
    <p:sldLayoutId id="2147483701" r:id="rId11"/>
    <p:sldLayoutId id="2147483702" r:id="rId12"/>
  </p:sldLayoutIdLst>
  <p:hf hdr="0" dt="0"/>
  <p:txStyles>
    <p:titleStyle>
      <a:lvl1pPr algn="ctr" rtl="0" eaLnBrk="0" fontAlgn="base" hangingPunct="0">
        <a:spcBef>
          <a:spcPct val="0"/>
        </a:spcBef>
        <a:spcAft>
          <a:spcPct val="0"/>
        </a:spcAft>
        <a:defRPr sz="4400">
          <a:solidFill>
            <a:schemeClr val="tx2"/>
          </a:solidFill>
          <a:latin typeface="+mj-lt"/>
          <a:ea typeface="MS PGothic" pitchFamily="34" charset="-128"/>
          <a:cs typeface="ＭＳ Ｐゴシック" charset="0"/>
        </a:defRPr>
      </a:lvl1pPr>
      <a:lvl2pPr algn="ctr" rtl="0" eaLnBrk="0" fontAlgn="base" hangingPunct="0">
        <a:spcBef>
          <a:spcPct val="0"/>
        </a:spcBef>
        <a:spcAft>
          <a:spcPct val="0"/>
        </a:spcAft>
        <a:defRPr sz="4400">
          <a:solidFill>
            <a:schemeClr val="tx2"/>
          </a:solidFill>
          <a:latin typeface="Times New Roman" charset="0"/>
          <a:ea typeface="MS PGothic" pitchFamily="34" charset="-128"/>
          <a:cs typeface="ＭＳ Ｐゴシック" charset="0"/>
        </a:defRPr>
      </a:lvl2pPr>
      <a:lvl3pPr algn="ctr" rtl="0" eaLnBrk="0" fontAlgn="base" hangingPunct="0">
        <a:spcBef>
          <a:spcPct val="0"/>
        </a:spcBef>
        <a:spcAft>
          <a:spcPct val="0"/>
        </a:spcAft>
        <a:defRPr sz="4400">
          <a:solidFill>
            <a:schemeClr val="tx2"/>
          </a:solidFill>
          <a:latin typeface="Times New Roman" charset="0"/>
          <a:ea typeface="MS PGothic" pitchFamily="34" charset="-128"/>
          <a:cs typeface="ＭＳ Ｐゴシック" charset="0"/>
        </a:defRPr>
      </a:lvl3pPr>
      <a:lvl4pPr algn="ctr" rtl="0" eaLnBrk="0" fontAlgn="base" hangingPunct="0">
        <a:spcBef>
          <a:spcPct val="0"/>
        </a:spcBef>
        <a:spcAft>
          <a:spcPct val="0"/>
        </a:spcAft>
        <a:defRPr sz="4400">
          <a:solidFill>
            <a:schemeClr val="tx2"/>
          </a:solidFill>
          <a:latin typeface="Times New Roman" charset="0"/>
          <a:ea typeface="MS PGothic" pitchFamily="34" charset="-128"/>
          <a:cs typeface="ＭＳ Ｐゴシック" charset="0"/>
        </a:defRPr>
      </a:lvl4pPr>
      <a:lvl5pPr algn="ctr" rtl="0" eaLnBrk="0" fontAlgn="base" hangingPunct="0">
        <a:spcBef>
          <a:spcPct val="0"/>
        </a:spcBef>
        <a:spcAft>
          <a:spcPct val="0"/>
        </a:spcAft>
        <a:defRPr sz="4400">
          <a:solidFill>
            <a:schemeClr val="tx2"/>
          </a:solidFill>
          <a:latin typeface="Times New Roman" charset="0"/>
          <a:ea typeface="MS PGothic" pitchFamily="34" charset="-128"/>
          <a:cs typeface="ＭＳ Ｐゴシック" charset="0"/>
        </a:defRPr>
      </a:lvl5pPr>
      <a:lvl6pPr marL="457200" algn="ctr" rtl="0" fontAlgn="base">
        <a:spcBef>
          <a:spcPct val="0"/>
        </a:spcBef>
        <a:spcAft>
          <a:spcPct val="0"/>
        </a:spcAft>
        <a:defRPr sz="4400">
          <a:solidFill>
            <a:schemeClr val="tx2"/>
          </a:solidFill>
          <a:latin typeface="Times New Roman" charset="0"/>
        </a:defRPr>
      </a:lvl6pPr>
      <a:lvl7pPr marL="914400" algn="ctr" rtl="0" fontAlgn="base">
        <a:spcBef>
          <a:spcPct val="0"/>
        </a:spcBef>
        <a:spcAft>
          <a:spcPct val="0"/>
        </a:spcAft>
        <a:defRPr sz="4400">
          <a:solidFill>
            <a:schemeClr val="tx2"/>
          </a:solidFill>
          <a:latin typeface="Times New Roman" charset="0"/>
        </a:defRPr>
      </a:lvl7pPr>
      <a:lvl8pPr marL="1371600" algn="ctr" rtl="0" fontAlgn="base">
        <a:spcBef>
          <a:spcPct val="0"/>
        </a:spcBef>
        <a:spcAft>
          <a:spcPct val="0"/>
        </a:spcAft>
        <a:defRPr sz="4400">
          <a:solidFill>
            <a:schemeClr val="tx2"/>
          </a:solidFill>
          <a:latin typeface="Times New Roman" charset="0"/>
        </a:defRPr>
      </a:lvl8pPr>
      <a:lvl9pPr marL="1828800" algn="ctr" rtl="0" fontAlgn="base">
        <a:spcBef>
          <a:spcPct val="0"/>
        </a:spcBef>
        <a:spcAft>
          <a:spcPct val="0"/>
        </a:spcAft>
        <a:defRPr sz="4400">
          <a:solidFill>
            <a:schemeClr val="tx2"/>
          </a:solidFill>
          <a:latin typeface="Times New Roman"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S PGothic" pitchFamily="34" charset="-128"/>
          <a:cs typeface="ＭＳ Ｐゴシック" charset="0"/>
        </a:defRPr>
      </a:lvl1pPr>
      <a:lvl2pPr marL="742950" indent="-285750" algn="l" rtl="0" eaLnBrk="0" fontAlgn="base" hangingPunct="0">
        <a:spcBef>
          <a:spcPct val="20000"/>
        </a:spcBef>
        <a:spcAft>
          <a:spcPct val="0"/>
        </a:spcAft>
        <a:buChar char="–"/>
        <a:defRPr sz="2800">
          <a:solidFill>
            <a:schemeClr val="tx1"/>
          </a:solidFill>
          <a:latin typeface="+mn-lt"/>
          <a:ea typeface="MS PGothic" pitchFamily="34" charset="-128"/>
        </a:defRPr>
      </a:lvl2pPr>
      <a:lvl3pPr marL="1143000" indent="-228600" algn="l" rtl="0" eaLnBrk="0" fontAlgn="base" hangingPunct="0">
        <a:spcBef>
          <a:spcPct val="20000"/>
        </a:spcBef>
        <a:spcAft>
          <a:spcPct val="0"/>
        </a:spcAft>
        <a:buChar char="•"/>
        <a:defRPr sz="2400">
          <a:solidFill>
            <a:schemeClr val="tx1"/>
          </a:solidFill>
          <a:latin typeface="+mn-lt"/>
          <a:ea typeface="MS PGothic" pitchFamily="34" charset="-128"/>
        </a:defRPr>
      </a:lvl3pPr>
      <a:lvl4pPr marL="1600200" indent="-228600" algn="l" rtl="0" eaLnBrk="0" fontAlgn="base" hangingPunct="0">
        <a:spcBef>
          <a:spcPct val="20000"/>
        </a:spcBef>
        <a:spcAft>
          <a:spcPct val="0"/>
        </a:spcAft>
        <a:buChar char="–"/>
        <a:defRPr sz="2000">
          <a:solidFill>
            <a:schemeClr val="tx1"/>
          </a:solidFill>
          <a:latin typeface="+mn-lt"/>
          <a:ea typeface="MS PGothic" pitchFamily="34" charset="-128"/>
        </a:defRPr>
      </a:lvl4pPr>
      <a:lvl5pPr marL="2057400" indent="-228600" algn="l" rtl="0" eaLnBrk="0" fontAlgn="base" hangingPunct="0">
        <a:spcBef>
          <a:spcPct val="20000"/>
        </a:spcBef>
        <a:spcAft>
          <a:spcPct val="0"/>
        </a:spcAft>
        <a:buChar char="»"/>
        <a:defRPr sz="2000">
          <a:solidFill>
            <a:schemeClr val="tx1"/>
          </a:solidFill>
          <a:latin typeface="+mn-lt"/>
          <a:ea typeface="MS PGothic" pitchFamily="34" charset="-128"/>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ctrTitle"/>
          </p:nvPr>
        </p:nvSpPr>
        <p:spPr>
          <a:xfrm>
            <a:off x="609600" y="1700808"/>
            <a:ext cx="8382000" cy="2261592"/>
          </a:xfrm>
        </p:spPr>
        <p:txBody>
          <a:bodyPr>
            <a:normAutofit fontScale="90000"/>
          </a:bodyPr>
          <a:lstStyle/>
          <a:p>
            <a:pPr eaLnBrk="1" hangingPunct="1">
              <a:defRPr/>
            </a:pPr>
            <a:br>
              <a:rPr lang="en-US" sz="3600" dirty="0"/>
            </a:br>
            <a:br>
              <a:rPr lang="en-US" sz="3600" dirty="0"/>
            </a:br>
            <a:br>
              <a:rPr lang="en-US" sz="3600" dirty="0"/>
            </a:br>
            <a:br>
              <a:rPr lang="en-US" sz="3600" dirty="0"/>
            </a:br>
            <a:br>
              <a:rPr lang="en-US" sz="3600" dirty="0"/>
            </a:br>
            <a:br>
              <a:rPr lang="en-US" sz="3600" dirty="0"/>
            </a:br>
            <a:br>
              <a:rPr lang="en-US" sz="3600" dirty="0"/>
            </a:br>
            <a:br>
              <a:rPr lang="en-US" sz="3600" dirty="0"/>
            </a:br>
            <a:br>
              <a:rPr lang="en-US" sz="3600" dirty="0"/>
            </a:br>
            <a:endParaRPr lang="en-US" sz="2300" dirty="0"/>
          </a:p>
        </p:txBody>
      </p:sp>
      <p:sp>
        <p:nvSpPr>
          <p:cNvPr id="9219" name="Subtitle 6"/>
          <p:cNvSpPr>
            <a:spLocks noGrp="1"/>
          </p:cNvSpPr>
          <p:nvPr>
            <p:ph type="subTitle" idx="1"/>
          </p:nvPr>
        </p:nvSpPr>
        <p:spPr>
          <a:xfrm>
            <a:off x="107504" y="260647"/>
            <a:ext cx="8712646" cy="720081"/>
          </a:xfrm>
        </p:spPr>
        <p:style>
          <a:lnRef idx="2">
            <a:schemeClr val="accent1"/>
          </a:lnRef>
          <a:fillRef idx="1">
            <a:schemeClr val="lt1"/>
          </a:fillRef>
          <a:effectRef idx="0">
            <a:schemeClr val="accent1"/>
          </a:effectRef>
          <a:fontRef idx="minor">
            <a:schemeClr val="dk1"/>
          </a:fontRef>
        </p:style>
        <p:txBody>
          <a:bodyPr/>
          <a:lstStyle/>
          <a:p>
            <a:pPr eaLnBrk="1" hangingPunct="1">
              <a:defRPr/>
            </a:pPr>
            <a:r>
              <a:rPr lang="en-US" sz="2800" b="1" dirty="0">
                <a:latin typeface="Arial" panose="020B0604020202020204" pitchFamily="34" charset="0"/>
                <a:ea typeface="Tahoma" panose="020B0604030504040204" pitchFamily="34" charset="0"/>
                <a:cs typeface="Arial" panose="020B0604020202020204" pitchFamily="34" charset="0"/>
              </a:rPr>
              <a:t>DEPARTMENT OF TRANSPORT </a:t>
            </a:r>
          </a:p>
          <a:p>
            <a:pPr eaLnBrk="1" hangingPunct="1">
              <a:defRPr/>
            </a:pPr>
            <a:endParaRPr lang="en-US" sz="2800" b="1" dirty="0">
              <a:latin typeface="Arial Black"/>
              <a:ea typeface="MS PGothic" charset="0"/>
              <a:cs typeface="Arial Black"/>
            </a:endParaRPr>
          </a:p>
          <a:p>
            <a:pPr eaLnBrk="1" hangingPunct="1">
              <a:defRPr/>
            </a:pPr>
            <a:r>
              <a:rPr lang="en-US" sz="1600" b="1" dirty="0">
                <a:latin typeface="Arial Black"/>
                <a:ea typeface="MS PGothic" charset="0"/>
                <a:cs typeface="Arial Black"/>
              </a:rPr>
              <a:t>AMENDMENT OF REGULATION 116 OF THE NATIONAL ROAD TRAFFIC REGULATIONS, 2000</a:t>
            </a:r>
          </a:p>
          <a:p>
            <a:pPr eaLnBrk="1" hangingPunct="1">
              <a:defRPr/>
            </a:pPr>
            <a:endParaRPr lang="en-US" sz="1600" b="1" dirty="0">
              <a:latin typeface="Arial Black"/>
              <a:ea typeface="MS PGothic" charset="0"/>
              <a:cs typeface="Arial Black"/>
            </a:endParaRPr>
          </a:p>
          <a:p>
            <a:pPr eaLnBrk="1" hangingPunct="1">
              <a:defRPr/>
            </a:pPr>
            <a:r>
              <a:rPr lang="en-US" sz="1600" b="1" dirty="0">
                <a:latin typeface="Arial Black"/>
                <a:ea typeface="MS PGothic" charset="0"/>
                <a:cs typeface="Arial Black"/>
              </a:rPr>
              <a:t>SELECT COMMITTEE  </a:t>
            </a:r>
          </a:p>
          <a:p>
            <a:pPr eaLnBrk="1" hangingPunct="1">
              <a:defRPr/>
            </a:pPr>
            <a:endParaRPr lang="en-US" sz="1600" b="1" dirty="0">
              <a:latin typeface="Arial Black"/>
              <a:ea typeface="MS PGothic" charset="0"/>
              <a:cs typeface="Arial Black"/>
            </a:endParaRPr>
          </a:p>
          <a:p>
            <a:pPr eaLnBrk="1" hangingPunct="1">
              <a:defRPr/>
            </a:pPr>
            <a:r>
              <a:rPr lang="en-US" sz="1600" b="1">
                <a:latin typeface="Arial Black"/>
                <a:ea typeface="MS PGothic" charset="0"/>
                <a:cs typeface="Arial Black"/>
              </a:rPr>
              <a:t>NOVEMBER 2021</a:t>
            </a:r>
            <a:endParaRPr lang="en-US" sz="1600" b="1" dirty="0">
              <a:latin typeface="Arial Black"/>
              <a:ea typeface="MS PGothic" charset="0"/>
              <a:cs typeface="Arial Black"/>
            </a:endParaRPr>
          </a:p>
        </p:txBody>
      </p:sp>
      <p:sp>
        <p:nvSpPr>
          <p:cNvPr id="3081" name="TextBox 2"/>
          <p:cNvSpPr txBox="1">
            <a:spLocks noChangeArrowheads="1"/>
          </p:cNvSpPr>
          <p:nvPr/>
        </p:nvSpPr>
        <p:spPr bwMode="auto">
          <a:xfrm>
            <a:off x="8820150" y="4525963"/>
            <a:ext cx="185738" cy="46196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anose="02020603050405020304" pitchFamily="18" charset="0"/>
                <a:ea typeface="MS PGothic" panose="020B0600070205080204" pitchFamily="34" charset="-128"/>
              </a:defRPr>
            </a:lvl1pPr>
            <a:lvl2pPr marL="742950" indent="-285750" eaLnBrk="0" hangingPunct="0">
              <a:defRPr sz="2400">
                <a:solidFill>
                  <a:schemeClr val="tx1"/>
                </a:solidFill>
                <a:latin typeface="Times New Roman" panose="02020603050405020304" pitchFamily="18" charset="0"/>
                <a:ea typeface="MS PGothic" panose="020B0600070205080204" pitchFamily="34" charset="-128"/>
              </a:defRPr>
            </a:lvl2pPr>
            <a:lvl3pPr marL="1143000" indent="-228600" eaLnBrk="0" hangingPunct="0">
              <a:defRPr sz="2400">
                <a:solidFill>
                  <a:schemeClr val="tx1"/>
                </a:solidFill>
                <a:latin typeface="Times New Roman" panose="02020603050405020304" pitchFamily="18" charset="0"/>
                <a:ea typeface="MS PGothic" panose="020B0600070205080204" pitchFamily="34" charset="-128"/>
              </a:defRPr>
            </a:lvl3pPr>
            <a:lvl4pPr marL="1600200" indent="-228600" eaLnBrk="0" hangingPunct="0">
              <a:defRPr sz="2400">
                <a:solidFill>
                  <a:schemeClr val="tx1"/>
                </a:solidFill>
                <a:latin typeface="Times New Roman" panose="02020603050405020304" pitchFamily="18" charset="0"/>
                <a:ea typeface="MS PGothic" panose="020B0600070205080204" pitchFamily="34" charset="-128"/>
              </a:defRPr>
            </a:lvl4pPr>
            <a:lvl5pPr marL="2057400" indent="-228600" eaLnBrk="0" hangingPunct="0">
              <a:defRPr sz="2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9pPr>
          </a:lstStyle>
          <a:p>
            <a:pPr eaLnBrk="1" hangingPunct="1"/>
            <a:endParaRPr lang="en-US"/>
          </a:p>
        </p:txBody>
      </p:sp>
      <p:pic>
        <p:nvPicPr>
          <p:cNvPr id="9" name="Picture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3752" y="3068960"/>
            <a:ext cx="9036495" cy="36646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Slide Number Placeholder 1"/>
          <p:cNvSpPr>
            <a:spLocks noGrp="1"/>
          </p:cNvSpPr>
          <p:nvPr>
            <p:ph type="sldNum" sz="quarter" idx="12"/>
          </p:nvPr>
        </p:nvSpPr>
        <p:spPr/>
        <p:txBody>
          <a:bodyPr/>
          <a:lstStyle/>
          <a:p>
            <a:fld id="{2A63FD81-98C9-4A4E-8602-DFC85C89EA0B}" type="slidenum">
              <a:rPr lang="en-US" smtClean="0"/>
              <a:pPr/>
              <a:t>1</a:t>
            </a:fld>
            <a:endParaRPr lang="en-US"/>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a:xfrm>
            <a:off x="685800" y="609600"/>
            <a:ext cx="7772400" cy="5267672"/>
          </a:xfrm>
        </p:spPr>
        <p:txBody>
          <a:bodyPr/>
          <a:lstStyle/>
          <a:p>
            <a:r>
              <a:rPr lang="en-US" sz="4000" dirty="0">
                <a:latin typeface="Arial" panose="020B0604020202020204" pitchFamily="34" charset="0"/>
                <a:cs typeface="Arial" panose="020B0604020202020204" pitchFamily="34" charset="0"/>
              </a:rPr>
              <a:t>PROFESSIONAL DRIVING PERMIT STANDARDS PRESCRIBED IN THE NATIONAL ROAD TRAFFIC ACT, 1996 (ACT NO. 93 OF 1996) OF SOUTH AFRICA AS COMPARED TO OTHER SADC COUNTRIES</a:t>
            </a:r>
            <a:endParaRPr lang="en-ZA" sz="4000" dirty="0">
              <a:latin typeface="Arial" panose="020B0604020202020204" pitchFamily="34" charset="0"/>
              <a:cs typeface="Arial" panose="020B0604020202020204" pitchFamily="34" charset="0"/>
            </a:endParaRPr>
          </a:p>
        </p:txBody>
      </p:sp>
      <p:sp>
        <p:nvSpPr>
          <p:cNvPr id="3" name="Slide Number Placeholder 2"/>
          <p:cNvSpPr>
            <a:spLocks noGrp="1"/>
          </p:cNvSpPr>
          <p:nvPr>
            <p:ph type="sldNum" sz="quarter" idx="12"/>
          </p:nvPr>
        </p:nvSpPr>
        <p:spPr/>
        <p:txBody>
          <a:bodyPr/>
          <a:lstStyle/>
          <a:p>
            <a:fld id="{3B5DD573-85CF-4260-B250-661359F58450}" type="slidenum">
              <a:rPr lang="en-US" smtClean="0"/>
              <a:pPr/>
              <a:t>10</a:t>
            </a:fld>
            <a:endParaRPr lang="en-US"/>
          </a:p>
        </p:txBody>
      </p:sp>
    </p:spTree>
    <p:extLst>
      <p:ext uri="{BB962C8B-B14F-4D97-AF65-F5344CB8AC3E}">
        <p14:creationId xmlns:p14="http://schemas.microsoft.com/office/powerpoint/2010/main" val="75147141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260648"/>
            <a:ext cx="7772400" cy="1368152"/>
          </a:xfrm>
        </p:spPr>
        <p:txBody>
          <a:bodyPr>
            <a:normAutofit fontScale="90000"/>
          </a:bodyPr>
          <a:lstStyle/>
          <a:p>
            <a:r>
              <a:rPr lang="en-US" sz="3200" b="1" dirty="0">
                <a:latin typeface="Arial" panose="020B0604020202020204" pitchFamily="34" charset="0"/>
                <a:cs typeface="Arial" panose="020B0604020202020204" pitchFamily="34" charset="0"/>
              </a:rPr>
              <a:t>REGULATION 116- Categories of and authority conveyed by, professional driving permit</a:t>
            </a:r>
            <a:endParaRPr lang="en-ZA" sz="3200" b="1" dirty="0">
              <a:latin typeface="Arial" panose="020B0604020202020204" pitchFamily="34" charset="0"/>
              <a:cs typeface="Arial" panose="020B0604020202020204" pitchFamily="34" charset="0"/>
            </a:endParaRPr>
          </a:p>
        </p:txBody>
      </p:sp>
      <p:sp>
        <p:nvSpPr>
          <p:cNvPr id="5" name="Slide Number Placeholder 4"/>
          <p:cNvSpPr>
            <a:spLocks noGrp="1"/>
          </p:cNvSpPr>
          <p:nvPr>
            <p:ph type="sldNum" sz="quarter" idx="12"/>
          </p:nvPr>
        </p:nvSpPr>
        <p:spPr/>
        <p:txBody>
          <a:bodyPr/>
          <a:lstStyle/>
          <a:p>
            <a:fld id="{8738F40B-CDAE-43B1-B14D-85FE9ADF513D}" type="slidenum">
              <a:rPr lang="en-US" smtClean="0"/>
              <a:pPr/>
              <a:t>11</a:t>
            </a:fld>
            <a:endParaRPr lang="en-US"/>
          </a:p>
        </p:txBody>
      </p:sp>
      <p:sp>
        <p:nvSpPr>
          <p:cNvPr id="6" name="Rectangle 5"/>
          <p:cNvSpPr/>
          <p:nvPr/>
        </p:nvSpPr>
        <p:spPr>
          <a:xfrm>
            <a:off x="467544" y="2197894"/>
            <a:ext cx="7416824" cy="4308872"/>
          </a:xfrm>
          <a:prstGeom prst="rect">
            <a:avLst/>
          </a:prstGeom>
        </p:spPr>
        <p:txBody>
          <a:bodyPr wrap="square">
            <a:spAutoFit/>
          </a:bodyPr>
          <a:lstStyle/>
          <a:p>
            <a:pPr marL="342900" indent="-342900">
              <a:buAutoNum type="arabicParenBoth"/>
            </a:pPr>
            <a:r>
              <a:rPr lang="en-US" sz="1600" dirty="0">
                <a:solidFill>
                  <a:srgbClr val="000000"/>
                </a:solidFill>
                <a:latin typeface="Arial" panose="020B0604020202020204" pitchFamily="34" charset="0"/>
              </a:rPr>
              <a:t>Professional driving permits are divided in the following categories: </a:t>
            </a:r>
          </a:p>
          <a:p>
            <a:endParaRPr lang="en-US" sz="1600" dirty="0">
              <a:solidFill>
                <a:srgbClr val="000000"/>
              </a:solidFill>
              <a:latin typeface="Arial" panose="020B0604020202020204" pitchFamily="34" charset="0"/>
            </a:endParaRPr>
          </a:p>
          <a:p>
            <a:pPr marL="342900" indent="-342900">
              <a:buAutoNum type="alphaLcParenBoth"/>
            </a:pPr>
            <a:r>
              <a:rPr lang="en-US" sz="1600" dirty="0">
                <a:solidFill>
                  <a:srgbClr val="000000"/>
                </a:solidFill>
                <a:latin typeface="Arial" panose="020B0604020202020204" pitchFamily="34" charset="0"/>
              </a:rPr>
              <a:t>Category </a:t>
            </a:r>
            <a:r>
              <a:rPr lang="en-US" sz="1600" b="1" dirty="0">
                <a:solidFill>
                  <a:srgbClr val="000000"/>
                </a:solidFill>
                <a:latin typeface="Arial" panose="020B0604020202020204" pitchFamily="34" charset="0"/>
              </a:rPr>
              <a:t>“G”, </a:t>
            </a:r>
            <a:r>
              <a:rPr lang="en-US" sz="1600" dirty="0">
                <a:solidFill>
                  <a:srgbClr val="000000"/>
                </a:solidFill>
                <a:latin typeface="Arial" panose="020B0604020202020204" pitchFamily="34" charset="0"/>
              </a:rPr>
              <a:t>which authorises the driving of a motor vehicle as referred to in regulation 115 (1) (a) and (b); </a:t>
            </a:r>
          </a:p>
          <a:p>
            <a:endParaRPr lang="en-US" sz="1600" dirty="0">
              <a:solidFill>
                <a:srgbClr val="000000"/>
              </a:solidFill>
              <a:latin typeface="Arial" panose="020B0604020202020204" pitchFamily="34" charset="0"/>
            </a:endParaRPr>
          </a:p>
          <a:p>
            <a:r>
              <a:rPr lang="en-US" sz="1600" dirty="0">
                <a:solidFill>
                  <a:srgbClr val="000000"/>
                </a:solidFill>
                <a:latin typeface="Arial" panose="020B0604020202020204" pitchFamily="34" charset="0"/>
              </a:rPr>
              <a:t>(b) Category </a:t>
            </a:r>
            <a:r>
              <a:rPr lang="en-US" sz="1600" b="1" dirty="0">
                <a:solidFill>
                  <a:srgbClr val="000000"/>
                </a:solidFill>
                <a:latin typeface="Arial" panose="020B0604020202020204" pitchFamily="34" charset="0"/>
              </a:rPr>
              <a:t>“P”, </a:t>
            </a:r>
            <a:r>
              <a:rPr lang="en-US" sz="1600" dirty="0">
                <a:solidFill>
                  <a:srgbClr val="000000"/>
                </a:solidFill>
                <a:latin typeface="Arial" panose="020B0604020202020204" pitchFamily="34" charset="0"/>
              </a:rPr>
              <a:t>which authorises the driving of a motor vehicle referred to in regulation 115 (1) (a), (b), (c), (d), (e) and (g); and </a:t>
            </a:r>
          </a:p>
          <a:p>
            <a:endParaRPr lang="en-US" sz="1600" dirty="0">
              <a:solidFill>
                <a:srgbClr val="000000"/>
              </a:solidFill>
              <a:latin typeface="Arial" panose="020B0604020202020204" pitchFamily="34" charset="0"/>
            </a:endParaRPr>
          </a:p>
          <a:p>
            <a:r>
              <a:rPr lang="en-US" sz="1600" dirty="0">
                <a:solidFill>
                  <a:srgbClr val="000000"/>
                </a:solidFill>
                <a:latin typeface="Arial" panose="020B0604020202020204" pitchFamily="34" charset="0"/>
              </a:rPr>
              <a:t>(c) Category </a:t>
            </a:r>
            <a:r>
              <a:rPr lang="en-US" sz="1600" b="1" dirty="0">
                <a:solidFill>
                  <a:srgbClr val="000000"/>
                </a:solidFill>
                <a:latin typeface="Arial" panose="020B0604020202020204" pitchFamily="34" charset="0"/>
              </a:rPr>
              <a:t>“D”, </a:t>
            </a:r>
            <a:r>
              <a:rPr lang="en-US" sz="1600" dirty="0">
                <a:solidFill>
                  <a:srgbClr val="000000"/>
                </a:solidFill>
                <a:latin typeface="Arial" panose="020B0604020202020204" pitchFamily="34" charset="0"/>
              </a:rPr>
              <a:t>which authorises the driving of a motor vehicle referred to in regulation 115 (1). </a:t>
            </a:r>
          </a:p>
          <a:p>
            <a:endParaRPr lang="en-US" sz="1600" dirty="0">
              <a:solidFill>
                <a:srgbClr val="000000"/>
              </a:solidFill>
              <a:latin typeface="Arial" panose="020B0604020202020204" pitchFamily="34" charset="0"/>
            </a:endParaRPr>
          </a:p>
          <a:p>
            <a:pPr algn="just"/>
            <a:r>
              <a:rPr lang="en-US" sz="1600" dirty="0">
                <a:solidFill>
                  <a:srgbClr val="000000"/>
                </a:solidFill>
                <a:latin typeface="Arial" panose="020B0604020202020204" pitchFamily="34" charset="0"/>
              </a:rPr>
              <a:t>(2) For the purpose of sub regulation (1), the term “driving” shall include the driving of a motor vehicle drawing another motor vehicle the last named of which is a motor vehicle as contemplated in regulation 115 (1). </a:t>
            </a:r>
          </a:p>
          <a:p>
            <a:pPr algn="just"/>
            <a:endParaRPr lang="en-US" sz="1600" dirty="0">
              <a:solidFill>
                <a:srgbClr val="000000"/>
              </a:solidFill>
              <a:latin typeface="Arial" panose="020B0604020202020204" pitchFamily="34" charset="0"/>
            </a:endParaRPr>
          </a:p>
          <a:p>
            <a:pPr algn="just"/>
            <a:r>
              <a:rPr lang="en-US" sz="1600" dirty="0">
                <a:solidFill>
                  <a:srgbClr val="000000"/>
                </a:solidFill>
                <a:latin typeface="Arial" panose="020B0604020202020204" pitchFamily="34" charset="0"/>
              </a:rPr>
              <a:t>(3) The authority provided by a professional driving permit only applies in respect of a vehicle for which the holder holds a valid driving licence</a:t>
            </a:r>
            <a:r>
              <a:rPr lang="en-US" sz="1800" dirty="0">
                <a:solidFill>
                  <a:srgbClr val="000000"/>
                </a:solidFill>
                <a:latin typeface="Arial" panose="020B0604020202020204" pitchFamily="34" charset="0"/>
              </a:rPr>
              <a:t>. </a:t>
            </a:r>
            <a:endParaRPr lang="en-ZA" sz="1800" dirty="0"/>
          </a:p>
        </p:txBody>
      </p:sp>
    </p:spTree>
    <p:extLst>
      <p:ext uri="{BB962C8B-B14F-4D97-AF65-F5344CB8AC3E}">
        <p14:creationId xmlns:p14="http://schemas.microsoft.com/office/powerpoint/2010/main" val="240038955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116632"/>
            <a:ext cx="7772400" cy="1224136"/>
          </a:xfrm>
        </p:spPr>
        <p:txBody>
          <a:bodyPr/>
          <a:lstStyle/>
          <a:p>
            <a:r>
              <a:rPr lang="en-US" sz="3200" b="1" dirty="0">
                <a:solidFill>
                  <a:srgbClr val="000000"/>
                </a:solidFill>
                <a:latin typeface="Arial" panose="020B0604020202020204" pitchFamily="34" charset="0"/>
              </a:rPr>
              <a:t>Regulation 117 - Disqualification from obtaining professional driving permit </a:t>
            </a:r>
            <a:endParaRPr lang="en-ZA" sz="3200" dirty="0">
              <a:latin typeface="Arial" panose="020B0604020202020204" pitchFamily="34" charset="0"/>
              <a:cs typeface="Arial" panose="020B0604020202020204" pitchFamily="34" charset="0"/>
            </a:endParaRPr>
          </a:p>
        </p:txBody>
      </p:sp>
      <p:sp>
        <p:nvSpPr>
          <p:cNvPr id="4" name="Footer Placeholder 3"/>
          <p:cNvSpPr>
            <a:spLocks noGrp="1"/>
          </p:cNvSpPr>
          <p:nvPr>
            <p:ph type="ftr" sz="quarter" idx="11"/>
          </p:nvPr>
        </p:nvSpPr>
        <p:spPr/>
        <p:txBody>
          <a:bodyPr/>
          <a:lstStyle/>
          <a:p>
            <a:pPr>
              <a:defRPr/>
            </a:pPr>
            <a:endParaRPr lang="en-US" dirty="0"/>
          </a:p>
        </p:txBody>
      </p:sp>
      <p:sp>
        <p:nvSpPr>
          <p:cNvPr id="5" name="Slide Number Placeholder 4"/>
          <p:cNvSpPr>
            <a:spLocks noGrp="1"/>
          </p:cNvSpPr>
          <p:nvPr>
            <p:ph type="sldNum" sz="quarter" idx="12"/>
          </p:nvPr>
        </p:nvSpPr>
        <p:spPr/>
        <p:txBody>
          <a:bodyPr/>
          <a:lstStyle/>
          <a:p>
            <a:fld id="{8738F40B-CDAE-43B1-B14D-85FE9ADF513D}" type="slidenum">
              <a:rPr lang="en-US" smtClean="0"/>
              <a:pPr/>
              <a:t>12</a:t>
            </a:fld>
            <a:endParaRPr lang="en-US"/>
          </a:p>
        </p:txBody>
      </p:sp>
      <p:sp>
        <p:nvSpPr>
          <p:cNvPr id="6" name="Rectangle 5"/>
          <p:cNvSpPr/>
          <p:nvPr/>
        </p:nvSpPr>
        <p:spPr>
          <a:xfrm>
            <a:off x="323528" y="1268760"/>
            <a:ext cx="8640960" cy="5078313"/>
          </a:xfrm>
          <a:prstGeom prst="rect">
            <a:avLst/>
          </a:prstGeom>
        </p:spPr>
        <p:txBody>
          <a:bodyPr wrap="square">
            <a:spAutoFit/>
          </a:bodyPr>
          <a:lstStyle/>
          <a:p>
            <a:pPr algn="just"/>
            <a:r>
              <a:rPr lang="en-US" sz="2000" dirty="0">
                <a:solidFill>
                  <a:srgbClr val="000000"/>
                </a:solidFill>
                <a:latin typeface="Arial" panose="020B0604020202020204" pitchFamily="34" charset="0"/>
              </a:rPr>
              <a:t>A professional driving permit shall not be issued by a driving licence testing centre— </a:t>
            </a:r>
          </a:p>
          <a:p>
            <a:pPr marL="342900" indent="-342900" algn="just">
              <a:buAutoNum type="alphaLcParenBoth"/>
            </a:pPr>
            <a:r>
              <a:rPr lang="en-US" sz="2000" dirty="0">
                <a:solidFill>
                  <a:srgbClr val="000000"/>
                </a:solidFill>
                <a:latin typeface="Arial" panose="020B0604020202020204" pitchFamily="34" charset="0"/>
              </a:rPr>
              <a:t>unless the applicant is in possession of a valid driving licence for a motor vehicle in respect of which the permit is applied for; </a:t>
            </a:r>
          </a:p>
          <a:p>
            <a:pPr algn="just"/>
            <a:endParaRPr lang="en-US" sz="2000" dirty="0">
              <a:solidFill>
                <a:srgbClr val="000000"/>
              </a:solidFill>
              <a:latin typeface="Arial" panose="020B0604020202020204" pitchFamily="34" charset="0"/>
            </a:endParaRPr>
          </a:p>
          <a:p>
            <a:pPr algn="just"/>
            <a:r>
              <a:rPr lang="en-US" sz="2000" dirty="0">
                <a:solidFill>
                  <a:srgbClr val="000000"/>
                </a:solidFill>
                <a:latin typeface="Arial" panose="020B0604020202020204" pitchFamily="34" charset="0"/>
              </a:rPr>
              <a:t>(</a:t>
            </a:r>
            <a:r>
              <a:rPr lang="en-US" sz="2000" dirty="0" err="1">
                <a:solidFill>
                  <a:srgbClr val="000000"/>
                </a:solidFill>
                <a:latin typeface="Arial" panose="020B0604020202020204" pitchFamily="34" charset="0"/>
              </a:rPr>
              <a:t>aA</a:t>
            </a:r>
            <a:r>
              <a:rPr lang="en-US" sz="2000" dirty="0">
                <a:solidFill>
                  <a:srgbClr val="000000"/>
                </a:solidFill>
                <a:latin typeface="Arial" panose="020B0604020202020204" pitchFamily="34" charset="0"/>
              </a:rPr>
              <a:t>) unless, in the case of an application for a category “P” and “D” professional driving permit, the applicant is of the age of 21 years and 25 years, respectively, or over; </a:t>
            </a:r>
          </a:p>
          <a:p>
            <a:pPr algn="just"/>
            <a:endParaRPr lang="en-US" sz="2000" dirty="0">
              <a:solidFill>
                <a:srgbClr val="000000"/>
              </a:solidFill>
              <a:latin typeface="Arial" panose="020B0604020202020204" pitchFamily="34" charset="0"/>
            </a:endParaRPr>
          </a:p>
          <a:p>
            <a:pPr algn="just"/>
            <a:r>
              <a:rPr lang="en-US" sz="2000" dirty="0">
                <a:solidFill>
                  <a:srgbClr val="000000"/>
                </a:solidFill>
                <a:latin typeface="Arial" panose="020B0604020202020204" pitchFamily="34" charset="0"/>
              </a:rPr>
              <a:t>(b) unless a registered medical practitioner or occupational health practitioner has examined the applicant to determine whether or not he or she is disqualified from driving a motor vehicle as contemplated in section 15 (1) ( f ) of the Act, and has certified the applicant to be medically fit on form MC as shown in Schedule 2 not more than 2 months prior to the date of the application; </a:t>
            </a:r>
          </a:p>
          <a:p>
            <a:endParaRPr lang="en-ZA" dirty="0"/>
          </a:p>
        </p:txBody>
      </p:sp>
    </p:spTree>
    <p:extLst>
      <p:ext uri="{BB962C8B-B14F-4D97-AF65-F5344CB8AC3E}">
        <p14:creationId xmlns:p14="http://schemas.microsoft.com/office/powerpoint/2010/main" val="135912078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188640"/>
            <a:ext cx="7772400" cy="1224136"/>
          </a:xfrm>
        </p:spPr>
        <p:txBody>
          <a:bodyPr/>
          <a:lstStyle/>
          <a:p>
            <a:pPr algn="l"/>
            <a:br>
              <a:rPr lang="en-US" sz="3200" b="1" dirty="0">
                <a:solidFill>
                  <a:srgbClr val="000000"/>
                </a:solidFill>
                <a:latin typeface="Arial" panose="020B0604020202020204" pitchFamily="34" charset="0"/>
              </a:rPr>
            </a:br>
            <a:br>
              <a:rPr lang="en-US" sz="3200" b="1" dirty="0">
                <a:solidFill>
                  <a:srgbClr val="000000"/>
                </a:solidFill>
                <a:latin typeface="Arial" panose="020B0604020202020204" pitchFamily="34" charset="0"/>
              </a:rPr>
            </a:br>
            <a:br>
              <a:rPr lang="en-US" sz="3200" b="1" dirty="0">
                <a:solidFill>
                  <a:srgbClr val="000000"/>
                </a:solidFill>
                <a:latin typeface="Arial" panose="020B0604020202020204" pitchFamily="34" charset="0"/>
              </a:rPr>
            </a:br>
            <a:br>
              <a:rPr lang="en-US" sz="3200" b="1" dirty="0">
                <a:solidFill>
                  <a:srgbClr val="000000"/>
                </a:solidFill>
                <a:latin typeface="Arial" panose="020B0604020202020204" pitchFamily="34" charset="0"/>
              </a:rPr>
            </a:br>
            <a:br>
              <a:rPr lang="en-US" sz="3200" b="1" dirty="0">
                <a:solidFill>
                  <a:srgbClr val="000000"/>
                </a:solidFill>
                <a:latin typeface="Arial" panose="020B0604020202020204" pitchFamily="34" charset="0"/>
              </a:rPr>
            </a:br>
            <a:br>
              <a:rPr lang="en-US" sz="3200" b="1" dirty="0">
                <a:solidFill>
                  <a:srgbClr val="000000"/>
                </a:solidFill>
                <a:latin typeface="Arial" panose="020B0604020202020204" pitchFamily="34" charset="0"/>
              </a:rPr>
            </a:br>
            <a:br>
              <a:rPr lang="en-US" sz="3200" b="1" dirty="0">
                <a:solidFill>
                  <a:srgbClr val="000000"/>
                </a:solidFill>
                <a:latin typeface="Arial" panose="020B0604020202020204" pitchFamily="34" charset="0"/>
              </a:rPr>
            </a:br>
            <a:br>
              <a:rPr lang="en-US" sz="3200" b="1" dirty="0">
                <a:solidFill>
                  <a:srgbClr val="000000"/>
                </a:solidFill>
                <a:latin typeface="Arial" panose="020B0604020202020204" pitchFamily="34" charset="0"/>
              </a:rPr>
            </a:br>
            <a:br>
              <a:rPr lang="en-US" sz="3200" b="1" dirty="0">
                <a:solidFill>
                  <a:srgbClr val="000000"/>
                </a:solidFill>
                <a:latin typeface="Arial" panose="020B0604020202020204" pitchFamily="34" charset="0"/>
              </a:rPr>
            </a:br>
            <a:br>
              <a:rPr lang="en-US" sz="3200" b="1" dirty="0">
                <a:solidFill>
                  <a:srgbClr val="000000"/>
                </a:solidFill>
                <a:latin typeface="Arial" panose="020B0604020202020204" pitchFamily="34" charset="0"/>
              </a:rPr>
            </a:br>
            <a:r>
              <a:rPr lang="en-US" sz="3200" b="1" dirty="0">
                <a:solidFill>
                  <a:srgbClr val="000000"/>
                </a:solidFill>
                <a:latin typeface="Arial" panose="020B0604020202020204" pitchFamily="34" charset="0"/>
              </a:rPr>
              <a:t>Regulation 117 - Disqualification from obtaining professional driving permit </a:t>
            </a:r>
            <a:r>
              <a:rPr lang="en-US" sz="1800" dirty="0">
                <a:solidFill>
                  <a:srgbClr val="000000"/>
                </a:solidFill>
                <a:latin typeface="Arial" panose="020B0604020202020204" pitchFamily="34" charset="0"/>
              </a:rPr>
              <a:t> </a:t>
            </a:r>
            <a:br>
              <a:rPr lang="en-US" sz="1800" dirty="0">
                <a:solidFill>
                  <a:srgbClr val="000000"/>
                </a:solidFill>
                <a:latin typeface="Arial" panose="020B0604020202020204" pitchFamily="34" charset="0"/>
              </a:rPr>
            </a:br>
            <a:br>
              <a:rPr lang="en-US" sz="1800" dirty="0">
                <a:solidFill>
                  <a:srgbClr val="000000"/>
                </a:solidFill>
                <a:latin typeface="Arial" panose="020B0604020202020204" pitchFamily="34" charset="0"/>
              </a:rPr>
            </a:br>
            <a:r>
              <a:rPr lang="en-US" sz="1800" dirty="0">
                <a:solidFill>
                  <a:srgbClr val="000000"/>
                </a:solidFill>
                <a:latin typeface="Arial" panose="020B0604020202020204" pitchFamily="34" charset="0"/>
              </a:rPr>
              <a:t>(c)if the applicant has, within a period of five years prior to the date 	of application, been convicted of or has paid an admission of guilt on—</a:t>
            </a:r>
            <a:br>
              <a:rPr lang="en-US" sz="1800" dirty="0">
                <a:solidFill>
                  <a:srgbClr val="000000"/>
                </a:solidFill>
                <a:latin typeface="Arial" panose="020B0604020202020204" pitchFamily="34" charset="0"/>
              </a:rPr>
            </a:br>
            <a:r>
              <a:rPr lang="en-US" sz="1800" dirty="0">
                <a:solidFill>
                  <a:srgbClr val="000000"/>
                </a:solidFill>
                <a:latin typeface="Arial" panose="020B0604020202020204" pitchFamily="34" charset="0"/>
              </a:rPr>
              <a:t> </a:t>
            </a:r>
            <a:br>
              <a:rPr lang="en-US" sz="1800" dirty="0">
                <a:solidFill>
                  <a:srgbClr val="000000"/>
                </a:solidFill>
                <a:latin typeface="Arial" panose="020B0604020202020204" pitchFamily="34" charset="0"/>
              </a:rPr>
            </a:br>
            <a:r>
              <a:rPr lang="en-US" sz="1800" dirty="0">
                <a:solidFill>
                  <a:srgbClr val="000000"/>
                </a:solidFill>
                <a:latin typeface="Arial" panose="020B0604020202020204" pitchFamily="34" charset="0"/>
              </a:rPr>
              <a:t>(i) driving a motor vehicle while under the influence of intoxicating liquor or a drug having a narcotic effect; </a:t>
            </a:r>
            <a:br>
              <a:rPr lang="en-US" sz="1800" dirty="0">
                <a:solidFill>
                  <a:srgbClr val="000000"/>
                </a:solidFill>
                <a:latin typeface="Arial" panose="020B0604020202020204" pitchFamily="34" charset="0"/>
              </a:rPr>
            </a:br>
            <a:br>
              <a:rPr lang="en-US" sz="1800" dirty="0">
                <a:solidFill>
                  <a:srgbClr val="000000"/>
                </a:solidFill>
                <a:latin typeface="Arial" panose="020B0604020202020204" pitchFamily="34" charset="0"/>
              </a:rPr>
            </a:br>
            <a:r>
              <a:rPr lang="en-US" sz="1800" dirty="0">
                <a:solidFill>
                  <a:srgbClr val="000000"/>
                </a:solidFill>
                <a:latin typeface="Arial" panose="020B0604020202020204" pitchFamily="34" charset="0"/>
              </a:rPr>
              <a:t>(ii) driving a motor vehicle while the concentration of alcohol in his or her blood or breath exceeded a statutory limitation;</a:t>
            </a:r>
            <a:br>
              <a:rPr lang="en-US" sz="1800" dirty="0">
                <a:solidFill>
                  <a:srgbClr val="000000"/>
                </a:solidFill>
                <a:latin typeface="Arial" panose="020B0604020202020204" pitchFamily="34" charset="0"/>
              </a:rPr>
            </a:br>
            <a:r>
              <a:rPr lang="en-US" sz="1800" dirty="0">
                <a:solidFill>
                  <a:srgbClr val="000000"/>
                </a:solidFill>
                <a:latin typeface="Arial" panose="020B0604020202020204" pitchFamily="34" charset="0"/>
              </a:rPr>
              <a:t> </a:t>
            </a:r>
            <a:br>
              <a:rPr lang="en-US" sz="1800" dirty="0">
                <a:solidFill>
                  <a:srgbClr val="000000"/>
                </a:solidFill>
                <a:latin typeface="Arial" panose="020B0604020202020204" pitchFamily="34" charset="0"/>
              </a:rPr>
            </a:br>
            <a:r>
              <a:rPr lang="en-ZA" sz="1800" dirty="0">
                <a:solidFill>
                  <a:srgbClr val="000000"/>
                </a:solidFill>
                <a:latin typeface="Arial" panose="020B0604020202020204" pitchFamily="34" charset="0"/>
              </a:rPr>
              <a:t>(iii) reckless driving; or</a:t>
            </a:r>
            <a:br>
              <a:rPr lang="en-ZA" sz="1800" dirty="0">
                <a:solidFill>
                  <a:srgbClr val="000000"/>
                </a:solidFill>
                <a:latin typeface="Arial" panose="020B0604020202020204" pitchFamily="34" charset="0"/>
              </a:rPr>
            </a:br>
            <a:r>
              <a:rPr lang="en-ZA" sz="1800" dirty="0">
                <a:solidFill>
                  <a:srgbClr val="000000"/>
                </a:solidFill>
                <a:latin typeface="Arial" panose="020B0604020202020204" pitchFamily="34" charset="0"/>
              </a:rPr>
              <a:t> </a:t>
            </a:r>
            <a:br>
              <a:rPr lang="en-ZA" sz="1800" dirty="0">
                <a:solidFill>
                  <a:srgbClr val="000000"/>
                </a:solidFill>
                <a:latin typeface="Arial" panose="020B0604020202020204" pitchFamily="34" charset="0"/>
              </a:rPr>
            </a:br>
            <a:r>
              <a:rPr lang="en-US" sz="1800" dirty="0">
                <a:solidFill>
                  <a:srgbClr val="000000"/>
                </a:solidFill>
                <a:latin typeface="Arial" panose="020B0604020202020204" pitchFamily="34" charset="0"/>
              </a:rPr>
              <a:t>(iv) in the case of an application for a category “P” and “D” permit, an offence of which violence was an element; </a:t>
            </a:r>
            <a:br>
              <a:rPr lang="en-US" sz="1800" dirty="0">
                <a:solidFill>
                  <a:srgbClr val="000000"/>
                </a:solidFill>
                <a:latin typeface="Arial" panose="020B0604020202020204" pitchFamily="34" charset="0"/>
              </a:rPr>
            </a:br>
            <a:br>
              <a:rPr lang="en-US" sz="1800" dirty="0">
                <a:solidFill>
                  <a:srgbClr val="000000"/>
                </a:solidFill>
                <a:latin typeface="Arial" panose="020B0604020202020204" pitchFamily="34" charset="0"/>
              </a:rPr>
            </a:br>
            <a:endParaRPr lang="en-ZA" sz="1800" dirty="0"/>
          </a:p>
        </p:txBody>
      </p:sp>
      <p:sp>
        <p:nvSpPr>
          <p:cNvPr id="5" name="Slide Number Placeholder 4"/>
          <p:cNvSpPr>
            <a:spLocks noGrp="1"/>
          </p:cNvSpPr>
          <p:nvPr>
            <p:ph type="sldNum" sz="quarter" idx="12"/>
          </p:nvPr>
        </p:nvSpPr>
        <p:spPr/>
        <p:txBody>
          <a:bodyPr/>
          <a:lstStyle/>
          <a:p>
            <a:fld id="{8738F40B-CDAE-43B1-B14D-85FE9ADF513D}" type="slidenum">
              <a:rPr lang="en-US" smtClean="0"/>
              <a:pPr/>
              <a:t>13</a:t>
            </a:fld>
            <a:endParaRPr lang="en-US"/>
          </a:p>
        </p:txBody>
      </p:sp>
    </p:spTree>
    <p:extLst>
      <p:ext uri="{BB962C8B-B14F-4D97-AF65-F5344CB8AC3E}">
        <p14:creationId xmlns:p14="http://schemas.microsoft.com/office/powerpoint/2010/main" val="138931807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116632"/>
            <a:ext cx="7772400" cy="1152128"/>
          </a:xfrm>
        </p:spPr>
        <p:txBody>
          <a:bodyPr/>
          <a:lstStyle/>
          <a:p>
            <a:r>
              <a:rPr lang="en-US" sz="3200" b="1" dirty="0">
                <a:solidFill>
                  <a:srgbClr val="000000"/>
                </a:solidFill>
                <a:latin typeface="Arial" panose="020B0604020202020204" pitchFamily="34" charset="0"/>
              </a:rPr>
              <a:t>Regulation 117 - Disqualification from obtaining professional driving permit </a:t>
            </a:r>
            <a:endParaRPr lang="en-ZA" dirty="0"/>
          </a:p>
        </p:txBody>
      </p:sp>
      <p:sp>
        <p:nvSpPr>
          <p:cNvPr id="5" name="Slide Number Placeholder 4"/>
          <p:cNvSpPr>
            <a:spLocks noGrp="1"/>
          </p:cNvSpPr>
          <p:nvPr>
            <p:ph type="sldNum" sz="quarter" idx="12"/>
          </p:nvPr>
        </p:nvSpPr>
        <p:spPr/>
        <p:txBody>
          <a:bodyPr/>
          <a:lstStyle/>
          <a:p>
            <a:fld id="{8738F40B-CDAE-43B1-B14D-85FE9ADF513D}" type="slidenum">
              <a:rPr lang="en-US" smtClean="0"/>
              <a:pPr/>
              <a:t>14</a:t>
            </a:fld>
            <a:endParaRPr lang="en-US"/>
          </a:p>
        </p:txBody>
      </p:sp>
      <p:sp>
        <p:nvSpPr>
          <p:cNvPr id="6" name="Rectangle 5"/>
          <p:cNvSpPr/>
          <p:nvPr/>
        </p:nvSpPr>
        <p:spPr>
          <a:xfrm>
            <a:off x="755576" y="1958086"/>
            <a:ext cx="8280920" cy="2585323"/>
          </a:xfrm>
          <a:prstGeom prst="rect">
            <a:avLst/>
          </a:prstGeom>
        </p:spPr>
        <p:txBody>
          <a:bodyPr wrap="square">
            <a:spAutoFit/>
          </a:bodyPr>
          <a:lstStyle/>
          <a:p>
            <a:pPr algn="just"/>
            <a:r>
              <a:rPr lang="en-US" sz="1800" dirty="0">
                <a:solidFill>
                  <a:srgbClr val="000000"/>
                </a:solidFill>
                <a:latin typeface="Arial" panose="020B0604020202020204" pitchFamily="34" charset="0"/>
              </a:rPr>
              <a:t>(d) during any period for which a professional driving permit or driving </a:t>
            </a:r>
            <a:r>
              <a:rPr lang="en-US" sz="1800" dirty="0" err="1">
                <a:solidFill>
                  <a:srgbClr val="000000"/>
                </a:solidFill>
                <a:latin typeface="Arial" panose="020B0604020202020204" pitchFamily="34" charset="0"/>
              </a:rPr>
              <a:t>licence</a:t>
            </a:r>
            <a:r>
              <a:rPr lang="en-US" sz="1800" dirty="0">
                <a:solidFill>
                  <a:srgbClr val="000000"/>
                </a:solidFill>
                <a:latin typeface="Arial" panose="020B0604020202020204" pitchFamily="34" charset="0"/>
              </a:rPr>
              <a:t> held by the applicant has been suspended or if such permit or </a:t>
            </a:r>
            <a:r>
              <a:rPr lang="en-US" sz="1800" dirty="0" err="1">
                <a:solidFill>
                  <a:srgbClr val="000000"/>
                </a:solidFill>
                <a:latin typeface="Arial" panose="020B0604020202020204" pitchFamily="34" charset="0"/>
              </a:rPr>
              <a:t>licence</a:t>
            </a:r>
            <a:r>
              <a:rPr lang="en-US" sz="1800" dirty="0">
                <a:solidFill>
                  <a:srgbClr val="000000"/>
                </a:solidFill>
                <a:latin typeface="Arial" panose="020B0604020202020204" pitchFamily="34" charset="0"/>
              </a:rPr>
              <a:t> has been cancelled; or</a:t>
            </a:r>
          </a:p>
          <a:p>
            <a:pPr algn="just"/>
            <a:endParaRPr lang="en-US" sz="1800" dirty="0">
              <a:solidFill>
                <a:srgbClr val="000000"/>
              </a:solidFill>
              <a:latin typeface="Arial" panose="020B0604020202020204" pitchFamily="34" charset="0"/>
            </a:endParaRPr>
          </a:p>
          <a:p>
            <a:pPr algn="just"/>
            <a:endParaRPr lang="en-US" sz="1800" dirty="0">
              <a:solidFill>
                <a:srgbClr val="000000"/>
              </a:solidFill>
              <a:latin typeface="Arial" panose="020B0604020202020204" pitchFamily="34" charset="0"/>
            </a:endParaRPr>
          </a:p>
          <a:p>
            <a:pPr algn="just"/>
            <a:r>
              <a:rPr lang="en-US" sz="1800" dirty="0">
                <a:solidFill>
                  <a:srgbClr val="000000"/>
                </a:solidFill>
                <a:latin typeface="Arial" panose="020B0604020202020204" pitchFamily="34" charset="0"/>
              </a:rPr>
              <a:t>(e) unless, from a date to be determined by the Minister by notice in the Gazette, the applicant for a category “D” permit holds a certificate obtained from an approved training body as contemplated in regulation 280, not more than 6 months prior to the date of application</a:t>
            </a:r>
            <a:r>
              <a:rPr lang="en-US" sz="1100" dirty="0">
                <a:solidFill>
                  <a:srgbClr val="000000"/>
                </a:solidFill>
                <a:latin typeface="Arial" panose="020B0604020202020204" pitchFamily="34" charset="0"/>
              </a:rPr>
              <a:t>. </a:t>
            </a:r>
            <a:endParaRPr lang="en-ZA" dirty="0"/>
          </a:p>
        </p:txBody>
      </p:sp>
    </p:spTree>
    <p:extLst>
      <p:ext uri="{BB962C8B-B14F-4D97-AF65-F5344CB8AC3E}">
        <p14:creationId xmlns:p14="http://schemas.microsoft.com/office/powerpoint/2010/main" val="76398924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188640"/>
            <a:ext cx="7772400" cy="864096"/>
          </a:xfrm>
        </p:spPr>
        <p:txBody>
          <a:bodyPr/>
          <a:lstStyle/>
          <a:p>
            <a:r>
              <a:rPr lang="en-US" sz="4000" dirty="0">
                <a:latin typeface="Arial" panose="020B0604020202020204" pitchFamily="34" charset="0"/>
                <a:cs typeface="Arial" panose="020B0604020202020204" pitchFamily="34" charset="0"/>
              </a:rPr>
              <a:t>Pinetown Crash</a:t>
            </a:r>
            <a:endParaRPr lang="en-ZA" sz="4000" dirty="0">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685800" y="980728"/>
            <a:ext cx="7772400" cy="5115272"/>
          </a:xfrm>
        </p:spPr>
        <p:txBody>
          <a:bodyPr/>
          <a:lstStyle/>
          <a:p>
            <a:pPr algn="just">
              <a:buFont typeface="Wingdings" panose="05000000000000000000" pitchFamily="2" charset="2"/>
              <a:buChar char="q"/>
            </a:pPr>
            <a:r>
              <a:rPr lang="en-US" sz="2000" dirty="0">
                <a:latin typeface="Tahoma" panose="020B0604030504040204" pitchFamily="34" charset="0"/>
                <a:ea typeface="Tahoma" panose="020B0604030504040204" pitchFamily="34" charset="0"/>
                <a:cs typeface="Tahoma" panose="020B0604030504040204" pitchFamily="34" charset="0"/>
              </a:rPr>
              <a:t>A driver of an articulated motor vehicle caused a fatal accident in which 24 people died at a busy intersection in Pinetown KZN on 05 September 2013. It was established during investigations that the driver was a Swazi national namely “Sanele Goodness May”, who operated the truck with a falsified eSwatini driving licence and an invalid PrDP. </a:t>
            </a:r>
          </a:p>
          <a:p>
            <a:pPr algn="just">
              <a:buFont typeface="Wingdings" panose="05000000000000000000" pitchFamily="2" charset="2"/>
              <a:buChar char="q"/>
            </a:pPr>
            <a:r>
              <a:rPr lang="en-US" sz="2000" dirty="0">
                <a:latin typeface="Tahoma" panose="020B0604030504040204" pitchFamily="34" charset="0"/>
                <a:ea typeface="Tahoma" panose="020B0604030504040204" pitchFamily="34" charset="0"/>
                <a:cs typeface="Tahoma" panose="020B0604030504040204" pitchFamily="34" charset="0"/>
              </a:rPr>
              <a:t>It was also established that he was in the country illegally. He pleaded guilty to all the charges and was subsequently convicted and sentenced to an effective 15 years in jail.</a:t>
            </a:r>
          </a:p>
          <a:p>
            <a:pPr algn="just">
              <a:buFont typeface="Wingdings" panose="05000000000000000000" pitchFamily="2" charset="2"/>
              <a:buChar char="q"/>
            </a:pPr>
            <a:r>
              <a:rPr lang="en-US" sz="2000" dirty="0">
                <a:latin typeface="Tahoma" panose="020B0604030504040204" pitchFamily="34" charset="0"/>
                <a:ea typeface="Tahoma" panose="020B0604030504040204" pitchFamily="34" charset="0"/>
                <a:cs typeface="Tahoma" panose="020B0604030504040204" pitchFamily="34" charset="0"/>
              </a:rPr>
              <a:t>Foreign issued PrDPs are accepted at face value without any authentication of any such permit by employers. Some of the trucking companies are abusing this grey area to employ foreign drivers and remunerate them with lower than the minimum wage prescribed by Department of Employment and Labour.</a:t>
            </a:r>
          </a:p>
          <a:p>
            <a:pPr marL="0" indent="0">
              <a:buNone/>
            </a:pPr>
            <a:endParaRPr lang="en-ZA" dirty="0"/>
          </a:p>
        </p:txBody>
      </p:sp>
      <p:sp>
        <p:nvSpPr>
          <p:cNvPr id="4" name="Footer Placeholder 3"/>
          <p:cNvSpPr>
            <a:spLocks noGrp="1"/>
          </p:cNvSpPr>
          <p:nvPr>
            <p:ph type="ftr" sz="quarter" idx="11"/>
          </p:nvPr>
        </p:nvSpPr>
        <p:spPr/>
        <p:txBody>
          <a:bodyPr/>
          <a:lstStyle/>
          <a:p>
            <a:pPr>
              <a:defRPr/>
            </a:pPr>
            <a:endParaRPr lang="en-US" dirty="0"/>
          </a:p>
        </p:txBody>
      </p:sp>
      <p:sp>
        <p:nvSpPr>
          <p:cNvPr id="5" name="Slide Number Placeholder 4"/>
          <p:cNvSpPr>
            <a:spLocks noGrp="1"/>
          </p:cNvSpPr>
          <p:nvPr>
            <p:ph type="sldNum" sz="quarter" idx="12"/>
          </p:nvPr>
        </p:nvSpPr>
        <p:spPr/>
        <p:txBody>
          <a:bodyPr/>
          <a:lstStyle/>
          <a:p>
            <a:fld id="{18FA539E-72BC-4F74-BB83-9BDEAADF0C5A}" type="slidenum">
              <a:rPr lang="en-US" smtClean="0"/>
              <a:pPr/>
              <a:t>15</a:t>
            </a:fld>
            <a:endParaRPr lang="en-US"/>
          </a:p>
        </p:txBody>
      </p:sp>
    </p:spTree>
    <p:extLst>
      <p:ext uri="{BB962C8B-B14F-4D97-AF65-F5344CB8AC3E}">
        <p14:creationId xmlns:p14="http://schemas.microsoft.com/office/powerpoint/2010/main" val="349679991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116632"/>
            <a:ext cx="7772400" cy="1635968"/>
          </a:xfrm>
        </p:spPr>
        <p:txBody>
          <a:bodyPr/>
          <a:lstStyle/>
          <a:p>
            <a:r>
              <a:rPr lang="en-US" sz="3200" dirty="0">
                <a:latin typeface="Arial" panose="020B0604020202020204" pitchFamily="34" charset="0"/>
                <a:cs typeface="Arial" panose="020B0604020202020204" pitchFamily="34" charset="0"/>
              </a:rPr>
              <a:t>DOWNLOADED NEWS PAPER ARTICLE OF THE PINETOWN ACCIDENT</a:t>
            </a:r>
            <a:endParaRPr lang="en-ZA" sz="3200" dirty="0">
              <a:latin typeface="Arial" panose="020B0604020202020204" pitchFamily="34" charset="0"/>
              <a:cs typeface="Arial" panose="020B0604020202020204" pitchFamily="34" charset="0"/>
            </a:endParaRPr>
          </a:p>
        </p:txBody>
      </p:sp>
      <p:sp>
        <p:nvSpPr>
          <p:cNvPr id="5" name="Slide Number Placeholder 4"/>
          <p:cNvSpPr>
            <a:spLocks noGrp="1"/>
          </p:cNvSpPr>
          <p:nvPr>
            <p:ph type="sldNum" sz="quarter" idx="12"/>
          </p:nvPr>
        </p:nvSpPr>
        <p:spPr/>
        <p:txBody>
          <a:bodyPr/>
          <a:lstStyle/>
          <a:p>
            <a:fld id="{18FA539E-72BC-4F74-BB83-9BDEAADF0C5A}" type="slidenum">
              <a:rPr lang="en-US" smtClean="0"/>
              <a:pPr/>
              <a:t>16</a:t>
            </a:fld>
            <a:endParaRPr lang="en-US"/>
          </a:p>
        </p:txBody>
      </p:sp>
      <p:pic>
        <p:nvPicPr>
          <p:cNvPr id="1026" name="Picture 2" descr="Image result for Pinetown Crash"/>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827584" y="1752600"/>
            <a:ext cx="7704856" cy="40526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6966817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116632"/>
            <a:ext cx="7772400" cy="1635968"/>
          </a:xfrm>
        </p:spPr>
        <p:txBody>
          <a:bodyPr/>
          <a:lstStyle/>
          <a:p>
            <a:r>
              <a:rPr lang="en-US" sz="3200" dirty="0">
                <a:solidFill>
                  <a:srgbClr val="000000"/>
                </a:solidFill>
                <a:latin typeface="Arial" panose="020B0604020202020204" pitchFamily="34" charset="0"/>
                <a:cs typeface="Arial" panose="020B0604020202020204" pitchFamily="34" charset="0"/>
              </a:rPr>
              <a:t>DOWNLOADED NEWS PAPER ARTICLE OF THE PINETOWN ACCIDENT</a:t>
            </a:r>
            <a:endParaRPr lang="en-ZA" dirty="0"/>
          </a:p>
        </p:txBody>
      </p:sp>
      <p:sp>
        <p:nvSpPr>
          <p:cNvPr id="4" name="Footer Placeholder 3"/>
          <p:cNvSpPr>
            <a:spLocks noGrp="1"/>
          </p:cNvSpPr>
          <p:nvPr>
            <p:ph type="ftr" sz="quarter" idx="11"/>
          </p:nvPr>
        </p:nvSpPr>
        <p:spPr/>
        <p:txBody>
          <a:bodyPr/>
          <a:lstStyle/>
          <a:p>
            <a:pPr>
              <a:defRPr/>
            </a:pPr>
            <a:endParaRPr lang="en-US" dirty="0"/>
          </a:p>
        </p:txBody>
      </p:sp>
      <p:sp>
        <p:nvSpPr>
          <p:cNvPr id="5" name="Slide Number Placeholder 4"/>
          <p:cNvSpPr>
            <a:spLocks noGrp="1"/>
          </p:cNvSpPr>
          <p:nvPr>
            <p:ph type="sldNum" sz="quarter" idx="12"/>
          </p:nvPr>
        </p:nvSpPr>
        <p:spPr/>
        <p:txBody>
          <a:bodyPr/>
          <a:lstStyle/>
          <a:p>
            <a:fld id="{18FA539E-72BC-4F74-BB83-9BDEAADF0C5A}" type="slidenum">
              <a:rPr lang="en-US" smtClean="0"/>
              <a:pPr/>
              <a:t>17</a:t>
            </a:fld>
            <a:endParaRPr lang="en-US"/>
          </a:p>
        </p:txBody>
      </p:sp>
      <p:pic>
        <p:nvPicPr>
          <p:cNvPr id="2050" name="Picture 2" descr="Image result for Pinetown Crash"/>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685801" y="1700808"/>
            <a:ext cx="7558608" cy="41764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9976551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44624"/>
            <a:ext cx="7772400" cy="1707976"/>
          </a:xfrm>
        </p:spPr>
        <p:txBody>
          <a:bodyPr/>
          <a:lstStyle/>
          <a:p>
            <a:r>
              <a:rPr lang="en-US" sz="3200" dirty="0">
                <a:solidFill>
                  <a:srgbClr val="000000"/>
                </a:solidFill>
                <a:latin typeface="Arial" panose="020B0604020202020204" pitchFamily="34" charset="0"/>
                <a:cs typeface="Arial" panose="020B0604020202020204" pitchFamily="34" charset="0"/>
              </a:rPr>
              <a:t>DOWNLOADED NEWS PAPER ARTICLE OF THE PINETOWN ACCIDENT</a:t>
            </a:r>
            <a:endParaRPr lang="en-ZA" dirty="0"/>
          </a:p>
        </p:txBody>
      </p:sp>
      <p:pic>
        <p:nvPicPr>
          <p:cNvPr id="6" name="Content Placeholder 5"/>
          <p:cNvPicPr>
            <a:picLocks noGrp="1" noChangeAspect="1"/>
          </p:cNvPicPr>
          <p:nvPr>
            <p:ph idx="1"/>
          </p:nvPr>
        </p:nvPicPr>
        <p:blipFill>
          <a:blip r:embed="rId2"/>
          <a:stretch>
            <a:fillRect/>
          </a:stretch>
        </p:blipFill>
        <p:spPr>
          <a:xfrm>
            <a:off x="755576" y="1628800"/>
            <a:ext cx="7920879" cy="4320479"/>
          </a:xfrm>
          <a:prstGeom prst="rect">
            <a:avLst/>
          </a:prstGeom>
        </p:spPr>
      </p:pic>
      <p:sp>
        <p:nvSpPr>
          <p:cNvPr id="4" name="Footer Placeholder 3"/>
          <p:cNvSpPr>
            <a:spLocks noGrp="1"/>
          </p:cNvSpPr>
          <p:nvPr>
            <p:ph type="ftr" sz="quarter" idx="11"/>
          </p:nvPr>
        </p:nvSpPr>
        <p:spPr/>
        <p:txBody>
          <a:bodyPr/>
          <a:lstStyle/>
          <a:p>
            <a:pPr>
              <a:defRPr/>
            </a:pPr>
            <a:endParaRPr lang="en-US" dirty="0"/>
          </a:p>
        </p:txBody>
      </p:sp>
      <p:sp>
        <p:nvSpPr>
          <p:cNvPr id="5" name="Slide Number Placeholder 4"/>
          <p:cNvSpPr>
            <a:spLocks noGrp="1"/>
          </p:cNvSpPr>
          <p:nvPr>
            <p:ph type="sldNum" sz="quarter" idx="12"/>
          </p:nvPr>
        </p:nvSpPr>
        <p:spPr/>
        <p:txBody>
          <a:bodyPr/>
          <a:lstStyle/>
          <a:p>
            <a:fld id="{18FA539E-72BC-4F74-BB83-9BDEAADF0C5A}" type="slidenum">
              <a:rPr lang="en-US" smtClean="0"/>
              <a:pPr/>
              <a:t>18</a:t>
            </a:fld>
            <a:endParaRPr lang="en-US"/>
          </a:p>
        </p:txBody>
      </p:sp>
    </p:spTree>
    <p:extLst>
      <p:ext uri="{BB962C8B-B14F-4D97-AF65-F5344CB8AC3E}">
        <p14:creationId xmlns:p14="http://schemas.microsoft.com/office/powerpoint/2010/main" val="238044268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188640"/>
            <a:ext cx="7772400" cy="864096"/>
          </a:xfrm>
        </p:spPr>
        <p:txBody>
          <a:bodyPr>
            <a:normAutofit fontScale="90000"/>
          </a:bodyPr>
          <a:lstStyle/>
          <a:p>
            <a:r>
              <a:rPr lang="en-ZA" sz="3600" dirty="0">
                <a:latin typeface="Cambria" panose="02040503050406030204" pitchFamily="18" charset="0"/>
              </a:rPr>
              <a:t> </a:t>
            </a:r>
            <a:r>
              <a:rPr lang="en-ZA" sz="3600" dirty="0">
                <a:latin typeface="Arial" panose="020B0604020202020204" pitchFamily="34" charset="0"/>
                <a:cs typeface="Arial" panose="020B0604020202020204" pitchFamily="34" charset="0"/>
              </a:rPr>
              <a:t>THE MAIN OBJECTIVE </a:t>
            </a:r>
            <a:r>
              <a:rPr lang="en-US" altLang="en-US" sz="3600" dirty="0">
                <a:solidFill>
                  <a:schemeClr val="tx2">
                    <a:satMod val="130000"/>
                  </a:schemeClr>
                </a:solidFill>
                <a:latin typeface="Arial" panose="020B0604020202020204" pitchFamily="34" charset="0"/>
                <a:cs typeface="Arial" panose="020B0604020202020204" pitchFamily="34" charset="0"/>
              </a:rPr>
              <a:t>OF THE AMENDMENT</a:t>
            </a:r>
            <a:endParaRPr lang="en-ZA" sz="3600" dirty="0">
              <a:solidFill>
                <a:schemeClr val="tx1"/>
              </a:solidFill>
              <a:latin typeface="Arial" panose="020B0604020202020204" pitchFamily="34" charset="0"/>
              <a:cs typeface="Arial" panose="020B0604020202020204" pitchFamily="34" charset="0"/>
            </a:endParaRPr>
          </a:p>
        </p:txBody>
      </p:sp>
      <p:sp>
        <p:nvSpPr>
          <p:cNvPr id="5" name="Content Placeholder 4"/>
          <p:cNvSpPr>
            <a:spLocks noGrp="1"/>
          </p:cNvSpPr>
          <p:nvPr>
            <p:ph idx="1"/>
          </p:nvPr>
        </p:nvSpPr>
        <p:spPr>
          <a:xfrm>
            <a:off x="685800" y="1196752"/>
            <a:ext cx="7772400" cy="4899248"/>
          </a:xfrm>
        </p:spPr>
        <p:txBody>
          <a:bodyPr>
            <a:normAutofit/>
          </a:bodyPr>
          <a:lstStyle/>
          <a:p>
            <a:pPr marL="0" indent="0" algn="just">
              <a:lnSpc>
                <a:spcPct val="110000"/>
              </a:lnSpc>
              <a:spcAft>
                <a:spcPts val="0"/>
              </a:spcAft>
              <a:buNone/>
            </a:pPr>
            <a:r>
              <a:rPr lang="en-ZA" sz="2000" dirty="0">
                <a:latin typeface="Tahoma" panose="020B0604030504040204" pitchFamily="34" charset="0"/>
                <a:ea typeface="Tahoma" panose="020B0604030504040204" pitchFamily="34" charset="0"/>
                <a:cs typeface="Tahoma" panose="020B0604030504040204" pitchFamily="34" charset="0"/>
              </a:rPr>
              <a:t>The amendment seeks to: </a:t>
            </a:r>
          </a:p>
          <a:p>
            <a:pPr lvl="1" algn="just">
              <a:lnSpc>
                <a:spcPct val="110000"/>
              </a:lnSpc>
              <a:spcAft>
                <a:spcPts val="0"/>
              </a:spcAft>
            </a:pPr>
            <a:r>
              <a:rPr lang="en-GB" sz="2000" dirty="0">
                <a:latin typeface="Tahoma" panose="020B0604030504040204" pitchFamily="34" charset="0"/>
                <a:ea typeface="Tahoma" panose="020B0604030504040204" pitchFamily="34" charset="0"/>
                <a:cs typeface="Tahoma" panose="020B0604030504040204" pitchFamily="34" charset="0"/>
              </a:rPr>
              <a:t>Address the violent industrial action taken by disgruntled South African truck drivers against trucks operated by foreign truck drivers who are employed by the South African freight industry.</a:t>
            </a:r>
          </a:p>
          <a:p>
            <a:pPr lvl="1" algn="just">
              <a:lnSpc>
                <a:spcPct val="110000"/>
              </a:lnSpc>
              <a:spcAft>
                <a:spcPts val="0"/>
              </a:spcAft>
            </a:pPr>
            <a:r>
              <a:rPr lang="en-GB" sz="2000" dirty="0">
                <a:latin typeface="Tahoma" panose="020B0604030504040204" pitchFamily="34" charset="0"/>
                <a:ea typeface="Tahoma" panose="020B0604030504040204" pitchFamily="34" charset="0"/>
                <a:cs typeface="Tahoma" panose="020B0604030504040204" pitchFamily="34" charset="0"/>
              </a:rPr>
              <a:t>Increase the likelihood for the freight industry to employ more South African truck drivers as opposed to the foreign truck drivers who are remunerated less than the minimum wage prescribed by the Department of Employment and Labour. </a:t>
            </a:r>
          </a:p>
          <a:p>
            <a:pPr marL="457200" lvl="1" indent="0" algn="just">
              <a:lnSpc>
                <a:spcPct val="110000"/>
              </a:lnSpc>
              <a:spcAft>
                <a:spcPts val="0"/>
              </a:spcAft>
              <a:buNone/>
            </a:pPr>
            <a:r>
              <a:rPr lang="en-GB" sz="2000" dirty="0">
                <a:latin typeface="Tahoma" panose="020B0604030504040204" pitchFamily="34" charset="0"/>
                <a:ea typeface="Tahoma" panose="020B0604030504040204" pitchFamily="34" charset="0"/>
                <a:cs typeface="Tahoma" panose="020B0604030504040204" pitchFamily="34" charset="0"/>
              </a:rPr>
              <a:t>(Driving is not a scarce/critical skill in terms of the Government Gazette no. 37716 dated 03 June 2014 as published by the Department of Home Affairs</a:t>
            </a:r>
            <a:r>
              <a:rPr lang="en-GB" sz="2200" dirty="0">
                <a:latin typeface="Tahoma" panose="020B0604030504040204" pitchFamily="34" charset="0"/>
                <a:ea typeface="Tahoma" panose="020B0604030504040204" pitchFamily="34" charset="0"/>
                <a:cs typeface="Tahoma" panose="020B0604030504040204" pitchFamily="34" charset="0"/>
              </a:rPr>
              <a:t>)</a:t>
            </a:r>
          </a:p>
          <a:p>
            <a:pPr>
              <a:buFont typeface="Wingdings" panose="05000000000000000000" pitchFamily="2" charset="2"/>
              <a:buChar char="q"/>
            </a:pPr>
            <a:endParaRPr lang="en-ZA" sz="2000" dirty="0">
              <a:latin typeface="Tahoma" panose="020B0604030504040204" pitchFamily="34" charset="0"/>
              <a:ea typeface="Tahoma" panose="020B0604030504040204" pitchFamily="34" charset="0"/>
              <a:cs typeface="Tahoma" panose="020B0604030504040204" pitchFamily="34" charset="0"/>
            </a:endParaRPr>
          </a:p>
        </p:txBody>
      </p:sp>
      <p:sp>
        <p:nvSpPr>
          <p:cNvPr id="3" name="Slide Number Placeholder 2"/>
          <p:cNvSpPr>
            <a:spLocks noGrp="1"/>
          </p:cNvSpPr>
          <p:nvPr>
            <p:ph type="sldNum" sz="quarter" idx="12"/>
          </p:nvPr>
        </p:nvSpPr>
        <p:spPr/>
        <p:txBody>
          <a:bodyPr/>
          <a:lstStyle/>
          <a:p>
            <a:fld id="{2A63FD81-98C9-4A4E-8602-DFC85C89EA0B}" type="slidenum">
              <a:rPr lang="en-US" smtClean="0"/>
              <a:pPr/>
              <a:t>19</a:t>
            </a:fld>
            <a:endParaRPr lang="en-US"/>
          </a:p>
        </p:txBody>
      </p:sp>
    </p:spTree>
    <p:extLst>
      <p:ext uri="{BB962C8B-B14F-4D97-AF65-F5344CB8AC3E}">
        <p14:creationId xmlns:p14="http://schemas.microsoft.com/office/powerpoint/2010/main" val="65793874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188640"/>
            <a:ext cx="7772400" cy="936104"/>
          </a:xfrm>
        </p:spPr>
        <p:txBody>
          <a:bodyPr/>
          <a:lstStyle/>
          <a:p>
            <a:r>
              <a:rPr lang="en-US" altLang="en-US" sz="4000" dirty="0">
                <a:solidFill>
                  <a:schemeClr val="tx2">
                    <a:satMod val="130000"/>
                  </a:schemeClr>
                </a:solidFill>
                <a:latin typeface="Arial" panose="020B0604020202020204" pitchFamily="34" charset="0"/>
                <a:cs typeface="Arial" panose="020B0604020202020204" pitchFamily="34" charset="0"/>
              </a:rPr>
              <a:t>INTRODUCTION</a:t>
            </a:r>
            <a:r>
              <a:rPr lang="en-ZA" dirty="0">
                <a:latin typeface="Arial" panose="020B0604020202020204" pitchFamily="34" charset="0"/>
                <a:cs typeface="Arial" panose="020B0604020202020204" pitchFamily="34" charset="0"/>
              </a:rPr>
              <a:t> </a:t>
            </a:r>
            <a:endParaRPr lang="en-ZA" dirty="0">
              <a:solidFill>
                <a:schemeClr val="tx1"/>
              </a:solidFill>
              <a:latin typeface="Arial" panose="020B0604020202020204" pitchFamily="34" charset="0"/>
              <a:cs typeface="Arial" panose="020B0604020202020204" pitchFamily="34" charset="0"/>
            </a:endParaRPr>
          </a:p>
        </p:txBody>
      </p:sp>
      <p:sp>
        <p:nvSpPr>
          <p:cNvPr id="6" name="Content Placeholder 5"/>
          <p:cNvSpPr>
            <a:spLocks noGrp="1"/>
          </p:cNvSpPr>
          <p:nvPr>
            <p:ph idx="1"/>
          </p:nvPr>
        </p:nvSpPr>
        <p:spPr>
          <a:xfrm>
            <a:off x="323528" y="1412776"/>
            <a:ext cx="8134672" cy="4835624"/>
          </a:xfrm>
        </p:spPr>
        <p:txBody>
          <a:bodyPr/>
          <a:lstStyle/>
          <a:p>
            <a:pPr algn="just">
              <a:buFont typeface="Wingdings" panose="05000000000000000000" pitchFamily="2" charset="2"/>
              <a:buChar char="q"/>
            </a:pPr>
            <a:r>
              <a:rPr lang="en-US" sz="2000" dirty="0">
                <a:latin typeface="Tahoma" pitchFamily="34" charset="0"/>
                <a:ea typeface="ＭＳ Ｐゴシック" pitchFamily="34" charset="-128"/>
              </a:rPr>
              <a:t>The National Road Traffic Act, 1996 (Act No.93 of 1996) is the principal Act providing for and dealing with all road traffic related matters in the Republic of South Africa.</a:t>
            </a:r>
          </a:p>
          <a:p>
            <a:pPr algn="just">
              <a:buFont typeface="Wingdings" panose="05000000000000000000" pitchFamily="2" charset="2"/>
              <a:buChar char="q"/>
            </a:pPr>
            <a:endParaRPr lang="en-US" sz="2000" dirty="0">
              <a:latin typeface="Tahoma" pitchFamily="34" charset="0"/>
              <a:ea typeface="ＭＳ Ｐゴシック" pitchFamily="34" charset="-128"/>
            </a:endParaRPr>
          </a:p>
          <a:p>
            <a:pPr algn="just" eaLnBrk="1" hangingPunct="1">
              <a:buFont typeface="Wingdings" panose="05000000000000000000" pitchFamily="2" charset="2"/>
              <a:buChar char="q"/>
              <a:defRPr/>
            </a:pPr>
            <a:r>
              <a:rPr lang="en-US" sz="2000" dirty="0">
                <a:solidFill>
                  <a:schemeClr val="tx2"/>
                </a:solidFill>
                <a:latin typeface="Tahoma" pitchFamily="34" charset="0"/>
                <a:ea typeface="ＭＳ Ｐゴシック" pitchFamily="34" charset="-128"/>
              </a:rPr>
              <a:t>The legislation provides for amongst others processes regarding motor vehicle driving licenses, motor vehicle registration and licensing, Manufacturers, Importers and Builders of motor vehicles.</a:t>
            </a:r>
          </a:p>
          <a:p>
            <a:pPr algn="just" eaLnBrk="1" hangingPunct="1">
              <a:buFont typeface="Wingdings" panose="05000000000000000000" pitchFamily="2" charset="2"/>
              <a:buChar char="q"/>
              <a:defRPr/>
            </a:pPr>
            <a:endParaRPr lang="en-US" sz="2000" dirty="0">
              <a:solidFill>
                <a:schemeClr val="tx2"/>
              </a:solidFill>
              <a:latin typeface="Tahoma" pitchFamily="34" charset="0"/>
              <a:ea typeface="ＭＳ Ｐゴシック" pitchFamily="34" charset="-128"/>
            </a:endParaRPr>
          </a:p>
          <a:p>
            <a:pPr algn="just" eaLnBrk="1" hangingPunct="1">
              <a:buFont typeface="Wingdings" panose="05000000000000000000" pitchFamily="2" charset="2"/>
              <a:buChar char="q"/>
              <a:defRPr/>
            </a:pPr>
            <a:r>
              <a:rPr lang="en-US" sz="2000" dirty="0">
                <a:solidFill>
                  <a:schemeClr val="tx2"/>
                </a:solidFill>
                <a:latin typeface="Tahoma" pitchFamily="34" charset="0"/>
                <a:ea typeface="ＭＳ Ｐゴシック" pitchFamily="34" charset="-128"/>
              </a:rPr>
              <a:t>It further provides for the acceptance of driving licences issued in a foreign.</a:t>
            </a:r>
          </a:p>
          <a:p>
            <a:pPr algn="just" eaLnBrk="1" hangingPunct="1">
              <a:buFont typeface="Wingdings" panose="05000000000000000000" pitchFamily="2" charset="2"/>
              <a:buChar char="q"/>
              <a:defRPr/>
            </a:pPr>
            <a:endParaRPr lang="en-US" sz="2000" dirty="0">
              <a:solidFill>
                <a:schemeClr val="tx2"/>
              </a:solidFill>
              <a:latin typeface="Tahoma" pitchFamily="34" charset="0"/>
              <a:ea typeface="ＭＳ Ｐゴシック" pitchFamily="34" charset="-128"/>
            </a:endParaRPr>
          </a:p>
          <a:p>
            <a:pPr algn="just" eaLnBrk="1" hangingPunct="1">
              <a:buFont typeface="Wingdings" panose="05000000000000000000" pitchFamily="2" charset="2"/>
              <a:buChar char="q"/>
              <a:defRPr/>
            </a:pPr>
            <a:endParaRPr lang="en-US" sz="2000" dirty="0">
              <a:solidFill>
                <a:schemeClr val="tx2"/>
              </a:solidFill>
              <a:latin typeface="Tahoma" pitchFamily="34" charset="0"/>
              <a:ea typeface="ＭＳ Ｐゴシック" pitchFamily="34" charset="-128"/>
            </a:endParaRPr>
          </a:p>
          <a:p>
            <a:pPr algn="just" eaLnBrk="1" hangingPunct="1">
              <a:buFont typeface="Wingdings" panose="05000000000000000000" pitchFamily="2" charset="2"/>
              <a:buChar char="§"/>
              <a:defRPr/>
            </a:pPr>
            <a:endParaRPr lang="en-US" sz="2000" dirty="0">
              <a:solidFill>
                <a:schemeClr val="tx2"/>
              </a:solidFill>
              <a:latin typeface="Tahoma" pitchFamily="34" charset="0"/>
              <a:ea typeface="ＭＳ Ｐゴシック" pitchFamily="34" charset="-128"/>
            </a:endParaRPr>
          </a:p>
          <a:p>
            <a:pPr marL="0" indent="0" algn="just" eaLnBrk="1" hangingPunct="1">
              <a:buClr>
                <a:schemeClr val="accent2"/>
              </a:buClr>
              <a:buNone/>
              <a:defRPr/>
            </a:pPr>
            <a:endParaRPr lang="en-US" sz="2000" dirty="0">
              <a:solidFill>
                <a:schemeClr val="tx2"/>
              </a:solidFill>
              <a:latin typeface="Tahoma" pitchFamily="34" charset="0"/>
              <a:ea typeface="ＭＳ Ｐゴシック" pitchFamily="34" charset="-128"/>
            </a:endParaRPr>
          </a:p>
          <a:p>
            <a:pPr marL="0" indent="0" algn="just" eaLnBrk="1" hangingPunct="1">
              <a:buClr>
                <a:schemeClr val="accent2"/>
              </a:buClr>
              <a:buNone/>
              <a:defRPr/>
            </a:pPr>
            <a:endParaRPr lang="en-US" sz="2000" dirty="0">
              <a:solidFill>
                <a:schemeClr val="tx2"/>
              </a:solidFill>
              <a:latin typeface="Tahoma" pitchFamily="34" charset="0"/>
              <a:ea typeface="ＭＳ Ｐゴシック" pitchFamily="34" charset="-128"/>
            </a:endParaRPr>
          </a:p>
          <a:p>
            <a:pPr algn="just" eaLnBrk="1" hangingPunct="1">
              <a:buClr>
                <a:schemeClr val="accent2"/>
              </a:buClr>
              <a:buFont typeface="Wingdings" pitchFamily="2" charset="2"/>
              <a:buChar char="q"/>
              <a:defRPr/>
            </a:pPr>
            <a:endParaRPr lang="en-US" dirty="0">
              <a:latin typeface="Tahoma" pitchFamily="34" charset="0"/>
              <a:ea typeface="ＭＳ Ｐゴシック" pitchFamily="34" charset="-128"/>
            </a:endParaRPr>
          </a:p>
          <a:p>
            <a:endParaRPr lang="en-ZA" dirty="0"/>
          </a:p>
        </p:txBody>
      </p:sp>
      <p:sp>
        <p:nvSpPr>
          <p:cNvPr id="3" name="Slide Number Placeholder 2"/>
          <p:cNvSpPr>
            <a:spLocks noGrp="1"/>
          </p:cNvSpPr>
          <p:nvPr>
            <p:ph type="sldNum" sz="quarter" idx="12"/>
          </p:nvPr>
        </p:nvSpPr>
        <p:spPr/>
        <p:txBody>
          <a:bodyPr/>
          <a:lstStyle/>
          <a:p>
            <a:fld id="{2A63FD81-98C9-4A4E-8602-DFC85C89EA0B}" type="slidenum">
              <a:rPr lang="en-US" smtClean="0"/>
              <a:pPr/>
              <a:t>2</a:t>
            </a:fld>
            <a:endParaRPr lang="en-US"/>
          </a:p>
        </p:txBody>
      </p:sp>
    </p:spTree>
    <p:extLst>
      <p:ext uri="{BB962C8B-B14F-4D97-AF65-F5344CB8AC3E}">
        <p14:creationId xmlns:p14="http://schemas.microsoft.com/office/powerpoint/2010/main" val="88123595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188640"/>
            <a:ext cx="7772400" cy="864096"/>
          </a:xfrm>
        </p:spPr>
        <p:txBody>
          <a:bodyPr>
            <a:normAutofit/>
          </a:bodyPr>
          <a:lstStyle/>
          <a:p>
            <a:r>
              <a:rPr lang="en-ZA" sz="3600" dirty="0">
                <a:latin typeface="Cambria" panose="02040503050406030204" pitchFamily="18" charset="0"/>
              </a:rPr>
              <a:t> </a:t>
            </a:r>
            <a:r>
              <a:rPr lang="en-ZA" sz="3600" dirty="0">
                <a:latin typeface="Arial" panose="020B0604020202020204" pitchFamily="34" charset="0"/>
                <a:cs typeface="Arial" panose="020B0604020202020204" pitchFamily="34" charset="0"/>
              </a:rPr>
              <a:t>RECOMMENDATION</a:t>
            </a:r>
            <a:endParaRPr lang="en-ZA" sz="3600" dirty="0">
              <a:solidFill>
                <a:schemeClr val="tx1"/>
              </a:solidFill>
              <a:latin typeface="Arial" panose="020B0604020202020204" pitchFamily="34" charset="0"/>
              <a:cs typeface="Arial" panose="020B0604020202020204" pitchFamily="34" charset="0"/>
            </a:endParaRPr>
          </a:p>
        </p:txBody>
      </p:sp>
      <p:sp>
        <p:nvSpPr>
          <p:cNvPr id="5" name="Content Placeholder 4"/>
          <p:cNvSpPr>
            <a:spLocks noGrp="1"/>
          </p:cNvSpPr>
          <p:nvPr>
            <p:ph idx="1"/>
          </p:nvPr>
        </p:nvSpPr>
        <p:spPr>
          <a:xfrm>
            <a:off x="685800" y="1628800"/>
            <a:ext cx="7772400" cy="4467200"/>
          </a:xfrm>
        </p:spPr>
        <p:txBody>
          <a:bodyPr>
            <a:normAutofit/>
          </a:bodyPr>
          <a:lstStyle/>
          <a:p>
            <a:pPr marL="0" indent="0" algn="just">
              <a:lnSpc>
                <a:spcPct val="150000"/>
              </a:lnSpc>
              <a:spcAft>
                <a:spcPts val="0"/>
              </a:spcAft>
              <a:buNone/>
            </a:pPr>
            <a:r>
              <a:rPr lang="en-ZA" sz="1800" dirty="0">
                <a:latin typeface="Tahoma" panose="020B0604030504040204" pitchFamily="34" charset="0"/>
                <a:ea typeface="Tahoma" panose="020B0604030504040204" pitchFamily="34" charset="0"/>
                <a:cs typeface="Tahoma" panose="020B0604030504040204" pitchFamily="34" charset="0"/>
              </a:rPr>
              <a:t>It is recommended that the Select Committee: </a:t>
            </a:r>
          </a:p>
          <a:p>
            <a:pPr lvl="1" algn="just">
              <a:lnSpc>
                <a:spcPct val="150000"/>
              </a:lnSpc>
              <a:spcAft>
                <a:spcPts val="0"/>
              </a:spcAft>
            </a:pPr>
            <a:r>
              <a:rPr lang="en-GB" sz="1800" dirty="0">
                <a:latin typeface="Tahoma" panose="020B0604030504040204" pitchFamily="34" charset="0"/>
                <a:ea typeface="Tahoma" panose="020B0604030504040204" pitchFamily="34" charset="0"/>
                <a:cs typeface="Tahoma" panose="020B0604030504040204" pitchFamily="34" charset="0"/>
              </a:rPr>
              <a:t>Take note of the proposed amendments and endorse same </a:t>
            </a:r>
          </a:p>
          <a:p>
            <a:pPr>
              <a:buFont typeface="Wingdings" panose="05000000000000000000" pitchFamily="2" charset="2"/>
              <a:buChar char="q"/>
            </a:pPr>
            <a:endParaRPr lang="en-ZA" sz="2000" dirty="0">
              <a:latin typeface="Tahoma" panose="020B0604030504040204" pitchFamily="34" charset="0"/>
              <a:ea typeface="Tahoma" panose="020B0604030504040204" pitchFamily="34" charset="0"/>
              <a:cs typeface="Tahoma" panose="020B0604030504040204" pitchFamily="34" charset="0"/>
            </a:endParaRPr>
          </a:p>
        </p:txBody>
      </p:sp>
      <p:sp>
        <p:nvSpPr>
          <p:cNvPr id="3" name="Slide Number Placeholder 2"/>
          <p:cNvSpPr>
            <a:spLocks noGrp="1"/>
          </p:cNvSpPr>
          <p:nvPr>
            <p:ph type="sldNum" sz="quarter" idx="12"/>
          </p:nvPr>
        </p:nvSpPr>
        <p:spPr/>
        <p:txBody>
          <a:bodyPr/>
          <a:lstStyle/>
          <a:p>
            <a:fld id="{2A63FD81-98C9-4A4E-8602-DFC85C89EA0B}" type="slidenum">
              <a:rPr lang="en-US" smtClean="0"/>
              <a:pPr/>
              <a:t>20</a:t>
            </a:fld>
            <a:endParaRPr lang="en-US"/>
          </a:p>
        </p:txBody>
      </p:sp>
    </p:spTree>
    <p:extLst>
      <p:ext uri="{BB962C8B-B14F-4D97-AF65-F5344CB8AC3E}">
        <p14:creationId xmlns:p14="http://schemas.microsoft.com/office/powerpoint/2010/main" val="313789604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3568" y="332656"/>
            <a:ext cx="7428692" cy="5184575"/>
          </a:xfrm>
          <a:ln>
            <a:solidFill>
              <a:srgbClr val="FF0000"/>
            </a:solidFill>
          </a:ln>
        </p:spPr>
        <p:txBody>
          <a:bodyPr>
            <a:noAutofit/>
          </a:bodyPr>
          <a:lstStyle/>
          <a:p>
            <a:pPr algn="ctr"/>
            <a:br>
              <a:rPr lang="en-US" sz="3200" dirty="0">
                <a:solidFill>
                  <a:srgbClr val="000000"/>
                </a:solidFill>
                <a:latin typeface="Tahoma" panose="020B0604030504040204" pitchFamily="34" charset="0"/>
                <a:ea typeface="Tahoma" panose="020B0604030504040204" pitchFamily="34" charset="0"/>
                <a:cs typeface="Tahoma" panose="020B0604030504040204" pitchFamily="34" charset="0"/>
              </a:rPr>
            </a:br>
            <a:r>
              <a:rPr lang="en-US" sz="3200" dirty="0">
                <a:solidFill>
                  <a:srgbClr val="000000"/>
                </a:solidFill>
                <a:latin typeface="Tahoma" panose="020B0604030504040204" pitchFamily="34" charset="0"/>
                <a:ea typeface="Tahoma" panose="020B0604030504040204" pitchFamily="34" charset="0"/>
                <a:cs typeface="Tahoma" panose="020B0604030504040204" pitchFamily="34" charset="0"/>
              </a:rPr>
              <a:t>Thank you</a:t>
            </a:r>
            <a:br>
              <a:rPr lang="en-US" sz="3200" dirty="0">
                <a:solidFill>
                  <a:srgbClr val="000000"/>
                </a:solidFill>
                <a:latin typeface="Tahoma" panose="020B0604030504040204" pitchFamily="34" charset="0"/>
                <a:ea typeface="Tahoma" panose="020B0604030504040204" pitchFamily="34" charset="0"/>
                <a:cs typeface="Tahoma" panose="020B0604030504040204" pitchFamily="34" charset="0"/>
              </a:rPr>
            </a:br>
            <a:r>
              <a:rPr lang="en-US" sz="3200" dirty="0">
                <a:solidFill>
                  <a:srgbClr val="000000"/>
                </a:solidFill>
                <a:latin typeface="Tahoma" panose="020B0604030504040204" pitchFamily="34" charset="0"/>
                <a:ea typeface="Tahoma" panose="020B0604030504040204" pitchFamily="34" charset="0"/>
                <a:cs typeface="Tahoma" panose="020B0604030504040204" pitchFamily="34" charset="0"/>
              </a:rPr>
              <a:t>Ngiyathokoza</a:t>
            </a:r>
            <a:br>
              <a:rPr lang="en-US" sz="3200" dirty="0">
                <a:solidFill>
                  <a:srgbClr val="000000"/>
                </a:solidFill>
                <a:latin typeface="Tahoma" panose="020B0604030504040204" pitchFamily="34" charset="0"/>
                <a:ea typeface="Tahoma" panose="020B0604030504040204" pitchFamily="34" charset="0"/>
                <a:cs typeface="Tahoma" panose="020B0604030504040204" pitchFamily="34" charset="0"/>
              </a:rPr>
            </a:br>
            <a:r>
              <a:rPr lang="en-US" sz="3200" dirty="0">
                <a:solidFill>
                  <a:srgbClr val="000000"/>
                </a:solidFill>
                <a:latin typeface="Tahoma" panose="020B0604030504040204" pitchFamily="34" charset="0"/>
                <a:ea typeface="Tahoma" panose="020B0604030504040204" pitchFamily="34" charset="0"/>
                <a:cs typeface="Tahoma" panose="020B0604030504040204" pitchFamily="34" charset="0"/>
              </a:rPr>
              <a:t>Ke a leboha</a:t>
            </a:r>
            <a:br>
              <a:rPr lang="en-US" sz="3200" dirty="0">
                <a:solidFill>
                  <a:srgbClr val="000000"/>
                </a:solidFill>
                <a:latin typeface="Tahoma" panose="020B0604030504040204" pitchFamily="34" charset="0"/>
                <a:ea typeface="Tahoma" panose="020B0604030504040204" pitchFamily="34" charset="0"/>
                <a:cs typeface="Tahoma" panose="020B0604030504040204" pitchFamily="34" charset="0"/>
              </a:rPr>
            </a:br>
            <a:r>
              <a:rPr lang="en-US" sz="3200" dirty="0">
                <a:solidFill>
                  <a:srgbClr val="000000"/>
                </a:solidFill>
                <a:latin typeface="Tahoma" panose="020B0604030504040204" pitchFamily="34" charset="0"/>
                <a:ea typeface="Tahoma" panose="020B0604030504040204" pitchFamily="34" charset="0"/>
                <a:cs typeface="Tahoma" panose="020B0604030504040204" pitchFamily="34" charset="0"/>
              </a:rPr>
              <a:t>Ke a leboga</a:t>
            </a:r>
            <a:br>
              <a:rPr lang="en-US" sz="3200" dirty="0">
                <a:solidFill>
                  <a:srgbClr val="000000"/>
                </a:solidFill>
                <a:latin typeface="Tahoma" panose="020B0604030504040204" pitchFamily="34" charset="0"/>
                <a:ea typeface="Tahoma" panose="020B0604030504040204" pitchFamily="34" charset="0"/>
                <a:cs typeface="Tahoma" panose="020B0604030504040204" pitchFamily="34" charset="0"/>
              </a:rPr>
            </a:br>
            <a:r>
              <a:rPr lang="en-US" sz="3200" dirty="0">
                <a:solidFill>
                  <a:srgbClr val="000000"/>
                </a:solidFill>
                <a:latin typeface="Tahoma" panose="020B0604030504040204" pitchFamily="34" charset="0"/>
                <a:ea typeface="Tahoma" panose="020B0604030504040204" pitchFamily="34" charset="0"/>
                <a:cs typeface="Tahoma" panose="020B0604030504040204" pitchFamily="34" charset="0"/>
              </a:rPr>
              <a:t>Siyabonga</a:t>
            </a:r>
            <a:br>
              <a:rPr lang="en-US" sz="3200" dirty="0">
                <a:solidFill>
                  <a:srgbClr val="000000"/>
                </a:solidFill>
                <a:latin typeface="Tahoma" panose="020B0604030504040204" pitchFamily="34" charset="0"/>
                <a:ea typeface="Tahoma" panose="020B0604030504040204" pitchFamily="34" charset="0"/>
                <a:cs typeface="Tahoma" panose="020B0604030504040204" pitchFamily="34" charset="0"/>
              </a:rPr>
            </a:br>
            <a:r>
              <a:rPr lang="en-US" sz="3200" dirty="0">
                <a:solidFill>
                  <a:srgbClr val="000000"/>
                </a:solidFill>
                <a:latin typeface="Tahoma" panose="020B0604030504040204" pitchFamily="34" charset="0"/>
                <a:ea typeface="Tahoma" panose="020B0604030504040204" pitchFamily="34" charset="0"/>
                <a:cs typeface="Tahoma" panose="020B0604030504040204" pitchFamily="34" charset="0"/>
              </a:rPr>
              <a:t>Ndo livhuwa</a:t>
            </a:r>
            <a:br>
              <a:rPr lang="en-US" sz="3200" dirty="0">
                <a:solidFill>
                  <a:srgbClr val="000000"/>
                </a:solidFill>
                <a:latin typeface="Tahoma" panose="020B0604030504040204" pitchFamily="34" charset="0"/>
                <a:ea typeface="Tahoma" panose="020B0604030504040204" pitchFamily="34" charset="0"/>
                <a:cs typeface="Tahoma" panose="020B0604030504040204" pitchFamily="34" charset="0"/>
              </a:rPr>
            </a:br>
            <a:r>
              <a:rPr lang="en-US" sz="3200" dirty="0">
                <a:solidFill>
                  <a:srgbClr val="000000"/>
                </a:solidFill>
                <a:latin typeface="Tahoma" panose="020B0604030504040204" pitchFamily="34" charset="0"/>
                <a:ea typeface="Tahoma" panose="020B0604030504040204" pitchFamily="34" charset="0"/>
                <a:cs typeface="Tahoma" panose="020B0604030504040204" pitchFamily="34" charset="0"/>
              </a:rPr>
              <a:t>Enkosi</a:t>
            </a:r>
            <a:br>
              <a:rPr lang="en-US" sz="3200" dirty="0">
                <a:solidFill>
                  <a:srgbClr val="000000"/>
                </a:solidFill>
                <a:latin typeface="Tahoma" panose="020B0604030504040204" pitchFamily="34" charset="0"/>
                <a:ea typeface="Tahoma" panose="020B0604030504040204" pitchFamily="34" charset="0"/>
                <a:cs typeface="Tahoma" panose="020B0604030504040204" pitchFamily="34" charset="0"/>
              </a:rPr>
            </a:br>
            <a:r>
              <a:rPr lang="en-US" sz="3200" dirty="0">
                <a:solidFill>
                  <a:srgbClr val="000000"/>
                </a:solidFill>
                <a:latin typeface="Tahoma" panose="020B0604030504040204" pitchFamily="34" charset="0"/>
                <a:ea typeface="Tahoma" panose="020B0604030504040204" pitchFamily="34" charset="0"/>
                <a:cs typeface="Tahoma" panose="020B0604030504040204" pitchFamily="34" charset="0"/>
              </a:rPr>
              <a:t>Ngiyabonga</a:t>
            </a:r>
            <a:br>
              <a:rPr lang="en-US" sz="3200" dirty="0">
                <a:solidFill>
                  <a:srgbClr val="000000"/>
                </a:solidFill>
                <a:latin typeface="Tahoma" panose="020B0604030504040204" pitchFamily="34" charset="0"/>
                <a:ea typeface="Tahoma" panose="020B0604030504040204" pitchFamily="34" charset="0"/>
                <a:cs typeface="Tahoma" panose="020B0604030504040204" pitchFamily="34" charset="0"/>
              </a:rPr>
            </a:br>
            <a:r>
              <a:rPr lang="en-US" sz="3200" dirty="0">
                <a:solidFill>
                  <a:srgbClr val="000000"/>
                </a:solidFill>
                <a:latin typeface="Tahoma" panose="020B0604030504040204" pitchFamily="34" charset="0"/>
                <a:ea typeface="Tahoma" panose="020B0604030504040204" pitchFamily="34" charset="0"/>
                <a:cs typeface="Tahoma" panose="020B0604030504040204" pitchFamily="34" charset="0"/>
              </a:rPr>
              <a:t>Hikhensile</a:t>
            </a:r>
            <a:br>
              <a:rPr lang="en-US" sz="3200" dirty="0">
                <a:solidFill>
                  <a:srgbClr val="000000"/>
                </a:solidFill>
                <a:latin typeface="Tahoma" panose="020B0604030504040204" pitchFamily="34" charset="0"/>
                <a:ea typeface="Tahoma" panose="020B0604030504040204" pitchFamily="34" charset="0"/>
                <a:cs typeface="Tahoma" panose="020B0604030504040204" pitchFamily="34" charset="0"/>
              </a:rPr>
            </a:br>
            <a:r>
              <a:rPr lang="en-US" sz="3200" dirty="0">
                <a:solidFill>
                  <a:srgbClr val="000000"/>
                </a:solidFill>
                <a:latin typeface="Tahoma" panose="020B0604030504040204" pitchFamily="34" charset="0"/>
                <a:ea typeface="Tahoma" panose="020B0604030504040204" pitchFamily="34" charset="0"/>
                <a:cs typeface="Tahoma" panose="020B0604030504040204" pitchFamily="34" charset="0"/>
              </a:rPr>
              <a:t>Dankie</a:t>
            </a:r>
            <a:br>
              <a:rPr lang="en-US" sz="3200" dirty="0">
                <a:solidFill>
                  <a:srgbClr val="000000"/>
                </a:solidFill>
                <a:latin typeface="Tahoma" panose="020B0604030504040204" pitchFamily="34" charset="0"/>
                <a:ea typeface="Tahoma" panose="020B0604030504040204" pitchFamily="34" charset="0"/>
                <a:cs typeface="Tahoma" panose="020B0604030504040204" pitchFamily="34" charset="0"/>
              </a:rPr>
            </a:br>
            <a:endParaRPr lang="af-ZA" sz="3200" dirty="0">
              <a:solidFill>
                <a:srgbClr val="000000"/>
              </a:solidFill>
              <a:latin typeface="Tahoma" panose="020B0604030504040204" pitchFamily="34" charset="0"/>
              <a:ea typeface="Tahoma" panose="020B0604030504040204" pitchFamily="34" charset="0"/>
              <a:cs typeface="Tahoma" panose="020B0604030504040204" pitchFamily="34" charset="0"/>
            </a:endParaRPr>
          </a:p>
        </p:txBody>
      </p:sp>
      <p:sp>
        <p:nvSpPr>
          <p:cNvPr id="3" name="Slide Number Placeholder 2"/>
          <p:cNvSpPr>
            <a:spLocks noGrp="1"/>
          </p:cNvSpPr>
          <p:nvPr>
            <p:ph type="sldNum" sz="quarter" idx="12"/>
          </p:nvPr>
        </p:nvSpPr>
        <p:spPr/>
        <p:txBody>
          <a:bodyPr/>
          <a:lstStyle/>
          <a:p>
            <a:fld id="{18FA539E-72BC-4F74-BB83-9BDEAADF0C5A}" type="slidenum">
              <a:rPr lang="en-US" smtClean="0"/>
              <a:pPr/>
              <a:t>21</a:t>
            </a:fld>
            <a:endParaRPr lang="en-US"/>
          </a:p>
        </p:txBody>
      </p:sp>
    </p:spTree>
    <p:extLst>
      <p:ext uri="{BB962C8B-B14F-4D97-AF65-F5344CB8AC3E}">
        <p14:creationId xmlns:p14="http://schemas.microsoft.com/office/powerpoint/2010/main" val="94653367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188640"/>
            <a:ext cx="7772400" cy="936104"/>
          </a:xfrm>
        </p:spPr>
        <p:txBody>
          <a:bodyPr/>
          <a:lstStyle/>
          <a:p>
            <a:r>
              <a:rPr lang="en-US" altLang="en-US" sz="4000" dirty="0">
                <a:solidFill>
                  <a:schemeClr val="tx2">
                    <a:satMod val="130000"/>
                  </a:schemeClr>
                </a:solidFill>
                <a:latin typeface="Arial" panose="020B0604020202020204" pitchFamily="34" charset="0"/>
                <a:cs typeface="Arial" panose="020B0604020202020204" pitchFamily="34" charset="0"/>
              </a:rPr>
              <a:t>BACKGROUND</a:t>
            </a:r>
            <a:r>
              <a:rPr lang="en-ZA" dirty="0">
                <a:latin typeface="Arial" panose="020B0604020202020204" pitchFamily="34" charset="0"/>
                <a:cs typeface="Arial" panose="020B0604020202020204" pitchFamily="34" charset="0"/>
              </a:rPr>
              <a:t> </a:t>
            </a:r>
            <a:endParaRPr lang="en-ZA" dirty="0">
              <a:solidFill>
                <a:schemeClr val="tx1"/>
              </a:solidFill>
              <a:latin typeface="Arial" panose="020B0604020202020204" pitchFamily="34" charset="0"/>
              <a:cs typeface="Arial" panose="020B0604020202020204" pitchFamily="34" charset="0"/>
            </a:endParaRPr>
          </a:p>
        </p:txBody>
      </p:sp>
      <p:sp>
        <p:nvSpPr>
          <p:cNvPr id="6" name="Content Placeholder 5"/>
          <p:cNvSpPr>
            <a:spLocks noGrp="1"/>
          </p:cNvSpPr>
          <p:nvPr>
            <p:ph idx="1"/>
          </p:nvPr>
        </p:nvSpPr>
        <p:spPr>
          <a:xfrm>
            <a:off x="323528" y="1412776"/>
            <a:ext cx="8134672" cy="4835624"/>
          </a:xfrm>
        </p:spPr>
        <p:txBody>
          <a:bodyPr>
            <a:normAutofit fontScale="85000" lnSpcReduction="10000"/>
          </a:bodyPr>
          <a:lstStyle/>
          <a:p>
            <a:pPr algn="just">
              <a:buFont typeface="Wingdings" panose="05000000000000000000" pitchFamily="2" charset="2"/>
              <a:buChar char="q"/>
            </a:pPr>
            <a:r>
              <a:rPr lang="en-US" sz="2000" dirty="0">
                <a:latin typeface="Tahoma" pitchFamily="34" charset="0"/>
                <a:ea typeface="ＭＳ Ｐゴシック" pitchFamily="34" charset="-128"/>
              </a:rPr>
              <a:t>Disgruntled South African truck drivers embarked on an industrial action due to allegations that the Freight industry was employing more foreign truck drivers than South Africans. </a:t>
            </a:r>
          </a:p>
          <a:p>
            <a:pPr marL="0" indent="0" algn="just">
              <a:buNone/>
            </a:pPr>
            <a:endParaRPr lang="en-US" sz="2000" dirty="0">
              <a:latin typeface="Tahoma" pitchFamily="34" charset="0"/>
              <a:ea typeface="ＭＳ Ｐゴシック" pitchFamily="34" charset="-128"/>
            </a:endParaRPr>
          </a:p>
          <a:p>
            <a:pPr algn="just">
              <a:buFont typeface="Wingdings" panose="05000000000000000000" pitchFamily="2" charset="2"/>
              <a:buChar char="q"/>
            </a:pPr>
            <a:r>
              <a:rPr lang="en-US" sz="2000" dirty="0">
                <a:latin typeface="Tahoma" pitchFamily="34" charset="0"/>
                <a:ea typeface="ＭＳ Ｐゴシック" pitchFamily="34" charset="-128"/>
              </a:rPr>
              <a:t>For the past two years, allegations have surfaced that some members within the Road Freight Industry have been exploiting the immigration laws to employ foreign truck drivers who accept lower than the minimum wage prescribed by the Department of Employment and </a:t>
            </a:r>
            <a:r>
              <a:rPr lang="en-US" sz="2000" dirty="0" err="1">
                <a:latin typeface="Tahoma" pitchFamily="34" charset="0"/>
                <a:ea typeface="ＭＳ Ｐゴシック" pitchFamily="34" charset="-128"/>
              </a:rPr>
              <a:t>Labour</a:t>
            </a:r>
            <a:r>
              <a:rPr lang="en-US" sz="2000" dirty="0">
                <a:latin typeface="Tahoma" pitchFamily="34" charset="0"/>
                <a:ea typeface="ＭＳ Ｐゴシック" pitchFamily="34" charset="-128"/>
              </a:rPr>
              <a:t>.</a:t>
            </a:r>
          </a:p>
          <a:p>
            <a:pPr marL="0" indent="0" algn="just">
              <a:buNone/>
            </a:pPr>
            <a:endParaRPr lang="en-US" sz="2000" dirty="0">
              <a:latin typeface="Tahoma" pitchFamily="34" charset="0"/>
              <a:ea typeface="ＭＳ Ｐゴシック" pitchFamily="34" charset="-128"/>
            </a:endParaRPr>
          </a:p>
          <a:p>
            <a:pPr algn="just">
              <a:buFont typeface="Wingdings" panose="05000000000000000000" pitchFamily="2" charset="2"/>
              <a:buChar char="q"/>
            </a:pPr>
            <a:r>
              <a:rPr lang="en-US" sz="2000" dirty="0">
                <a:latin typeface="Tahoma" pitchFamily="34" charset="0"/>
                <a:ea typeface="ＭＳ Ｐゴシック" pitchFamily="34" charset="-128"/>
              </a:rPr>
              <a:t>This resulted in a high level of violence being levelled against foreign truck drivers, the action of which also affected South African truck drivers.</a:t>
            </a:r>
          </a:p>
          <a:p>
            <a:pPr marL="0" indent="0" algn="just">
              <a:buNone/>
            </a:pPr>
            <a:endParaRPr lang="en-US" sz="2000" dirty="0">
              <a:latin typeface="Tahoma" pitchFamily="34" charset="0"/>
              <a:ea typeface="ＭＳ Ｐゴシック" pitchFamily="34" charset="-128"/>
            </a:endParaRPr>
          </a:p>
          <a:p>
            <a:pPr algn="just">
              <a:buFont typeface="Wingdings" panose="05000000000000000000" pitchFamily="2" charset="2"/>
              <a:buChar char="q"/>
            </a:pPr>
            <a:r>
              <a:rPr lang="en-US" sz="2000" dirty="0">
                <a:latin typeface="Tahoma" pitchFamily="34" charset="0"/>
                <a:ea typeface="ＭＳ Ｐゴシック" pitchFamily="34" charset="-128"/>
              </a:rPr>
              <a:t>This matter was escalated to the Ministry of Transport during January 2019. As part of the handover report to then Minister of Employment and </a:t>
            </a:r>
            <a:r>
              <a:rPr lang="en-US" sz="2000" dirty="0" err="1">
                <a:latin typeface="Tahoma" pitchFamily="34" charset="0"/>
                <a:ea typeface="ＭＳ Ｐゴシック" pitchFamily="34" charset="-128"/>
              </a:rPr>
              <a:t>Labour</a:t>
            </a:r>
            <a:r>
              <a:rPr lang="en-US" sz="2000" dirty="0">
                <a:latin typeface="Tahoma" pitchFamily="34" charset="0"/>
                <a:ea typeface="ＭＳ Ｐゴシック" pitchFamily="34" charset="-128"/>
              </a:rPr>
              <a:t>, Minister of Transport proposed that whenever inspections are conducted, invitation be extended to </a:t>
            </a:r>
            <a:r>
              <a:rPr lang="en-US" sz="2000">
                <a:latin typeface="Tahoma" pitchFamily="34" charset="0"/>
                <a:ea typeface="ＭＳ Ｐゴシック" pitchFamily="34" charset="-128"/>
              </a:rPr>
              <a:t>truck driver associations </a:t>
            </a:r>
            <a:r>
              <a:rPr lang="en-US" sz="2000" dirty="0">
                <a:latin typeface="Tahoma" pitchFamily="34" charset="0"/>
                <a:ea typeface="ＭＳ Ｐゴシック" pitchFamily="34" charset="-128"/>
              </a:rPr>
              <a:t>as they are best placed to share intel on the alleged errant employers employing foreign nationals and in the process flouting the immigration and </a:t>
            </a:r>
            <a:r>
              <a:rPr lang="en-US" sz="2000" dirty="0" err="1">
                <a:latin typeface="Tahoma" pitchFamily="34" charset="0"/>
                <a:ea typeface="ＭＳ Ｐゴシック" pitchFamily="34" charset="-128"/>
              </a:rPr>
              <a:t>labour</a:t>
            </a:r>
            <a:r>
              <a:rPr lang="en-US" sz="2000" dirty="0">
                <a:latin typeface="Tahoma" pitchFamily="34" charset="0"/>
                <a:ea typeface="ＭＳ Ｐゴシック" pitchFamily="34" charset="-128"/>
              </a:rPr>
              <a:t> laws. </a:t>
            </a:r>
          </a:p>
          <a:p>
            <a:pPr algn="just" eaLnBrk="1" hangingPunct="1">
              <a:buFont typeface="Wingdings" panose="05000000000000000000" pitchFamily="2" charset="2"/>
              <a:buChar char="q"/>
              <a:defRPr/>
            </a:pPr>
            <a:endParaRPr lang="en-US" sz="2000" dirty="0">
              <a:solidFill>
                <a:schemeClr val="tx2"/>
              </a:solidFill>
              <a:latin typeface="Tahoma" pitchFamily="34" charset="0"/>
              <a:ea typeface="ＭＳ Ｐゴシック" pitchFamily="34" charset="-128"/>
            </a:endParaRPr>
          </a:p>
          <a:p>
            <a:pPr algn="just" eaLnBrk="1" hangingPunct="1">
              <a:buFont typeface="Wingdings" panose="05000000000000000000" pitchFamily="2" charset="2"/>
              <a:buChar char="q"/>
              <a:defRPr/>
            </a:pPr>
            <a:endParaRPr lang="en-US" sz="2000" dirty="0">
              <a:solidFill>
                <a:schemeClr val="tx2"/>
              </a:solidFill>
              <a:latin typeface="Tahoma" pitchFamily="34" charset="0"/>
              <a:ea typeface="ＭＳ Ｐゴシック" pitchFamily="34" charset="-128"/>
            </a:endParaRPr>
          </a:p>
          <a:p>
            <a:pPr algn="just" eaLnBrk="1" hangingPunct="1">
              <a:buFont typeface="Wingdings" panose="05000000000000000000" pitchFamily="2" charset="2"/>
              <a:buChar char="q"/>
              <a:defRPr/>
            </a:pPr>
            <a:endParaRPr lang="en-US" sz="2000" dirty="0">
              <a:solidFill>
                <a:schemeClr val="tx2"/>
              </a:solidFill>
              <a:latin typeface="Tahoma" pitchFamily="34" charset="0"/>
              <a:ea typeface="ＭＳ Ｐゴシック" pitchFamily="34" charset="-128"/>
            </a:endParaRPr>
          </a:p>
          <a:p>
            <a:pPr algn="just" eaLnBrk="1" hangingPunct="1">
              <a:buFont typeface="Wingdings" panose="05000000000000000000" pitchFamily="2" charset="2"/>
              <a:buChar char="§"/>
              <a:defRPr/>
            </a:pPr>
            <a:endParaRPr lang="en-US" sz="2000" dirty="0">
              <a:solidFill>
                <a:schemeClr val="tx2"/>
              </a:solidFill>
              <a:latin typeface="Tahoma" pitchFamily="34" charset="0"/>
              <a:ea typeface="ＭＳ Ｐゴシック" pitchFamily="34" charset="-128"/>
            </a:endParaRPr>
          </a:p>
          <a:p>
            <a:pPr marL="0" indent="0" algn="just" eaLnBrk="1" hangingPunct="1">
              <a:buClr>
                <a:schemeClr val="accent2"/>
              </a:buClr>
              <a:buNone/>
              <a:defRPr/>
            </a:pPr>
            <a:endParaRPr lang="en-US" sz="2000" dirty="0">
              <a:solidFill>
                <a:schemeClr val="tx2"/>
              </a:solidFill>
              <a:latin typeface="Tahoma" pitchFamily="34" charset="0"/>
              <a:ea typeface="ＭＳ Ｐゴシック" pitchFamily="34" charset="-128"/>
            </a:endParaRPr>
          </a:p>
          <a:p>
            <a:pPr marL="0" indent="0" algn="just" eaLnBrk="1" hangingPunct="1">
              <a:buClr>
                <a:schemeClr val="accent2"/>
              </a:buClr>
              <a:buNone/>
              <a:defRPr/>
            </a:pPr>
            <a:endParaRPr lang="en-US" sz="2000" dirty="0">
              <a:solidFill>
                <a:schemeClr val="tx2"/>
              </a:solidFill>
              <a:latin typeface="Tahoma" pitchFamily="34" charset="0"/>
              <a:ea typeface="ＭＳ Ｐゴシック" pitchFamily="34" charset="-128"/>
            </a:endParaRPr>
          </a:p>
          <a:p>
            <a:pPr algn="just" eaLnBrk="1" hangingPunct="1">
              <a:buClr>
                <a:schemeClr val="accent2"/>
              </a:buClr>
              <a:buFont typeface="Wingdings" pitchFamily="2" charset="2"/>
              <a:buChar char="q"/>
              <a:defRPr/>
            </a:pPr>
            <a:endParaRPr lang="en-US" dirty="0">
              <a:latin typeface="Tahoma" pitchFamily="34" charset="0"/>
              <a:ea typeface="ＭＳ Ｐゴシック" pitchFamily="34" charset="-128"/>
            </a:endParaRPr>
          </a:p>
          <a:p>
            <a:endParaRPr lang="en-ZA" dirty="0"/>
          </a:p>
        </p:txBody>
      </p:sp>
      <p:sp>
        <p:nvSpPr>
          <p:cNvPr id="3" name="Slide Number Placeholder 2"/>
          <p:cNvSpPr>
            <a:spLocks noGrp="1"/>
          </p:cNvSpPr>
          <p:nvPr>
            <p:ph type="sldNum" sz="quarter" idx="12"/>
          </p:nvPr>
        </p:nvSpPr>
        <p:spPr/>
        <p:txBody>
          <a:bodyPr/>
          <a:lstStyle/>
          <a:p>
            <a:fld id="{2A63FD81-98C9-4A4E-8602-DFC85C89EA0B}" type="slidenum">
              <a:rPr lang="en-US" smtClean="0"/>
              <a:pPr/>
              <a:t>3</a:t>
            </a:fld>
            <a:endParaRPr lang="en-US"/>
          </a:p>
        </p:txBody>
      </p:sp>
    </p:spTree>
    <p:extLst>
      <p:ext uri="{BB962C8B-B14F-4D97-AF65-F5344CB8AC3E}">
        <p14:creationId xmlns:p14="http://schemas.microsoft.com/office/powerpoint/2010/main" val="319801867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116632"/>
            <a:ext cx="7772400" cy="1008112"/>
          </a:xfrm>
        </p:spPr>
        <p:txBody>
          <a:bodyPr/>
          <a:lstStyle/>
          <a:p>
            <a:r>
              <a:rPr lang="en-US" altLang="en-US" dirty="0">
                <a:solidFill>
                  <a:schemeClr val="tx2">
                    <a:satMod val="130000"/>
                  </a:schemeClr>
                </a:solidFill>
                <a:latin typeface="Arial" panose="020B0604020202020204" pitchFamily="34" charset="0"/>
                <a:cs typeface="Arial" panose="020B0604020202020204" pitchFamily="34" charset="0"/>
              </a:rPr>
              <a:t>BACKGROUND (Cont.)</a:t>
            </a:r>
            <a:endParaRPr lang="en-ZA" dirty="0"/>
          </a:p>
        </p:txBody>
      </p:sp>
      <p:sp>
        <p:nvSpPr>
          <p:cNvPr id="3" name="Content Placeholder 2"/>
          <p:cNvSpPr>
            <a:spLocks noGrp="1"/>
          </p:cNvSpPr>
          <p:nvPr>
            <p:ph idx="1"/>
          </p:nvPr>
        </p:nvSpPr>
        <p:spPr>
          <a:xfrm>
            <a:off x="685800" y="1124744"/>
            <a:ext cx="7772400" cy="4971256"/>
          </a:xfrm>
        </p:spPr>
        <p:txBody>
          <a:bodyPr/>
          <a:lstStyle/>
          <a:p>
            <a:pPr algn="just">
              <a:buFont typeface="Wingdings" panose="05000000000000000000" pitchFamily="2" charset="2"/>
              <a:buChar char="q"/>
            </a:pPr>
            <a:r>
              <a:rPr lang="en-GB" sz="2000" dirty="0">
                <a:latin typeface="Tahoma" panose="020B0604030504040204" pitchFamily="34" charset="0"/>
                <a:ea typeface="Tahoma" panose="020B0604030504040204" pitchFamily="34" charset="0"/>
                <a:cs typeface="Tahoma" panose="020B0604030504040204" pitchFamily="34" charset="0"/>
              </a:rPr>
              <a:t>An Inter-Ministerial Technical Committee comprising of the Department of Transport, the SAPS, SSA, Department of Home Affairs and the Department of Employment and Labour was established at National level. </a:t>
            </a:r>
          </a:p>
          <a:p>
            <a:pPr marL="0" indent="0" algn="just">
              <a:buNone/>
            </a:pPr>
            <a:endParaRPr lang="en-GB" sz="2000" dirty="0">
              <a:latin typeface="Tahoma" panose="020B0604030504040204" pitchFamily="34" charset="0"/>
              <a:ea typeface="Tahoma" panose="020B0604030504040204" pitchFamily="34" charset="0"/>
              <a:cs typeface="Tahoma" panose="020B0604030504040204" pitchFamily="34" charset="0"/>
            </a:endParaRPr>
          </a:p>
          <a:p>
            <a:pPr algn="just">
              <a:buFont typeface="Wingdings" panose="05000000000000000000" pitchFamily="2" charset="2"/>
              <a:buChar char="q"/>
            </a:pPr>
            <a:r>
              <a:rPr lang="en-US" sz="2000" dirty="0">
                <a:latin typeface="Tahoma" panose="020B0604030504040204" pitchFamily="34" charset="0"/>
                <a:ea typeface="Tahoma" panose="020B0604030504040204" pitchFamily="34" charset="0"/>
                <a:cs typeface="Tahoma" panose="020B0604030504040204" pitchFamily="34" charset="0"/>
              </a:rPr>
              <a:t>During numerous meetings held by all Departments forming the Inter-Ministerial Technical Committee, each Department was expected to come up with a solution within its mandated powers and duties to address the problem at hand.</a:t>
            </a:r>
          </a:p>
          <a:p>
            <a:pPr marL="0" indent="0" algn="just">
              <a:buNone/>
            </a:pPr>
            <a:endParaRPr lang="en-US" sz="2000" dirty="0">
              <a:latin typeface="Tahoma" panose="020B0604030504040204" pitchFamily="34" charset="0"/>
              <a:ea typeface="Tahoma" panose="020B0604030504040204" pitchFamily="34" charset="0"/>
              <a:cs typeface="Tahoma" panose="020B0604030504040204" pitchFamily="34" charset="0"/>
            </a:endParaRPr>
          </a:p>
          <a:p>
            <a:pPr algn="just">
              <a:buFont typeface="Wingdings" panose="05000000000000000000" pitchFamily="2" charset="2"/>
              <a:buChar char="q"/>
            </a:pPr>
            <a:r>
              <a:rPr lang="en-US" sz="2000" dirty="0">
                <a:latin typeface="Tahoma" panose="020B0604030504040204" pitchFamily="34" charset="0"/>
                <a:ea typeface="Tahoma" panose="020B0604030504040204" pitchFamily="34" charset="0"/>
                <a:cs typeface="Tahoma" panose="020B0604030504040204" pitchFamily="34" charset="0"/>
              </a:rPr>
              <a:t>The Department proposed to add restrictions on the authority conveyed by professional driving permits issued in foreign countries.</a:t>
            </a:r>
          </a:p>
          <a:p>
            <a:endParaRPr lang="en-ZA" dirty="0"/>
          </a:p>
        </p:txBody>
      </p:sp>
      <p:sp>
        <p:nvSpPr>
          <p:cNvPr id="4" name="Footer Placeholder 3"/>
          <p:cNvSpPr>
            <a:spLocks noGrp="1"/>
          </p:cNvSpPr>
          <p:nvPr>
            <p:ph type="ftr" sz="quarter" idx="11"/>
          </p:nvPr>
        </p:nvSpPr>
        <p:spPr/>
        <p:txBody>
          <a:bodyPr/>
          <a:lstStyle/>
          <a:p>
            <a:pPr>
              <a:defRPr/>
            </a:pPr>
            <a:endParaRPr lang="en-US" dirty="0"/>
          </a:p>
        </p:txBody>
      </p:sp>
      <p:sp>
        <p:nvSpPr>
          <p:cNvPr id="5" name="Slide Number Placeholder 4"/>
          <p:cNvSpPr>
            <a:spLocks noGrp="1"/>
          </p:cNvSpPr>
          <p:nvPr>
            <p:ph type="sldNum" sz="quarter" idx="12"/>
          </p:nvPr>
        </p:nvSpPr>
        <p:spPr/>
        <p:txBody>
          <a:bodyPr/>
          <a:lstStyle/>
          <a:p>
            <a:fld id="{18FA539E-72BC-4F74-BB83-9BDEAADF0C5A}" type="slidenum">
              <a:rPr lang="en-US" smtClean="0"/>
              <a:pPr/>
              <a:t>4</a:t>
            </a:fld>
            <a:endParaRPr lang="en-US"/>
          </a:p>
        </p:txBody>
      </p:sp>
    </p:spTree>
    <p:extLst>
      <p:ext uri="{BB962C8B-B14F-4D97-AF65-F5344CB8AC3E}">
        <p14:creationId xmlns:p14="http://schemas.microsoft.com/office/powerpoint/2010/main" val="94413122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116632"/>
            <a:ext cx="7772400" cy="567680"/>
          </a:xfrm>
        </p:spPr>
        <p:txBody>
          <a:bodyPr/>
          <a:lstStyle/>
          <a:p>
            <a:r>
              <a:rPr lang="en-US" sz="4000" dirty="0">
                <a:solidFill>
                  <a:schemeClr val="tx2">
                    <a:satMod val="130000"/>
                  </a:schemeClr>
                </a:solidFill>
                <a:latin typeface="Arial" panose="020B0604020202020204" pitchFamily="34" charset="0"/>
                <a:cs typeface="Arial" panose="020B0604020202020204" pitchFamily="34" charset="0"/>
              </a:rPr>
              <a:t>DISCUSSION</a:t>
            </a:r>
            <a:endParaRPr lang="en-ZA" sz="4000" dirty="0"/>
          </a:p>
        </p:txBody>
      </p:sp>
      <p:sp>
        <p:nvSpPr>
          <p:cNvPr id="3" name="Content Placeholder 2"/>
          <p:cNvSpPr>
            <a:spLocks noGrp="1"/>
          </p:cNvSpPr>
          <p:nvPr>
            <p:ph idx="1"/>
          </p:nvPr>
        </p:nvSpPr>
        <p:spPr>
          <a:xfrm>
            <a:off x="685800" y="684312"/>
            <a:ext cx="7772400" cy="5411688"/>
          </a:xfrm>
        </p:spPr>
        <p:txBody>
          <a:bodyPr/>
          <a:lstStyle/>
          <a:p>
            <a:pPr algn="just">
              <a:buFont typeface="Wingdings" panose="05000000000000000000" pitchFamily="2" charset="2"/>
              <a:buChar char="q"/>
            </a:pPr>
            <a:r>
              <a:rPr lang="en-GB" sz="2000" dirty="0">
                <a:latin typeface="Tahoma" panose="020B0604030504040204" pitchFamily="34" charset="0"/>
                <a:ea typeface="Tahoma" panose="020B0604030504040204" pitchFamily="34" charset="0"/>
                <a:cs typeface="Tahoma" panose="020B0604030504040204" pitchFamily="34" charset="0"/>
              </a:rPr>
              <a:t>Following the illegal blockade of the national roads lives were lost and as alluded to above, the economy of the country was negatively affected. </a:t>
            </a:r>
            <a:r>
              <a:rPr lang="en-ZA" sz="2000" dirty="0">
                <a:latin typeface="Tahoma" panose="020B0604030504040204" pitchFamily="34" charset="0"/>
                <a:ea typeface="Tahoma" panose="020B0604030504040204" pitchFamily="34" charset="0"/>
                <a:cs typeface="Tahoma" panose="020B0604030504040204" pitchFamily="34" charset="0"/>
              </a:rPr>
              <a:t>Cases were registered with the SAPS due to these violent acts and remain under investigation with numerous arrests being made in some instances.</a:t>
            </a:r>
          </a:p>
          <a:p>
            <a:pPr algn="just">
              <a:buFont typeface="Wingdings" panose="05000000000000000000" pitchFamily="2" charset="2"/>
              <a:buChar char="q"/>
            </a:pPr>
            <a:r>
              <a:rPr lang="en-US" sz="2000" dirty="0">
                <a:latin typeface="Tahoma" panose="020B0604030504040204" pitchFamily="34" charset="0"/>
                <a:ea typeface="Tahoma" panose="020B0604030504040204" pitchFamily="34" charset="0"/>
                <a:cs typeface="Tahoma" panose="020B0604030504040204" pitchFamily="34" charset="0"/>
              </a:rPr>
              <a:t>An Inter-Ministerial Committee was established to discuss the fundamental causes of instability and chart the way forward to find a lasting solution to this matter. </a:t>
            </a:r>
          </a:p>
          <a:p>
            <a:pPr algn="just">
              <a:buFont typeface="Wingdings" panose="05000000000000000000" pitchFamily="2" charset="2"/>
              <a:buChar char="q"/>
            </a:pPr>
            <a:r>
              <a:rPr lang="en-US" sz="2000" dirty="0">
                <a:latin typeface="Tahoma" panose="020B0604030504040204" pitchFamily="34" charset="0"/>
                <a:ea typeface="Tahoma" panose="020B0604030504040204" pitchFamily="34" charset="0"/>
                <a:cs typeface="Tahoma" panose="020B0604030504040204" pitchFamily="34" charset="0"/>
              </a:rPr>
              <a:t>Each Department represented at the technical committee was expected to play a role in addressing the violence. The Department through its agencies namely the RTMC and CBRTA gathered information on how countries within the SADC region handle the authority conveyed by professional driving permits issued in South Africa when used to operate trucks in their respective countries.</a:t>
            </a:r>
            <a:endParaRPr lang="en-ZA" sz="2000" dirty="0">
              <a:latin typeface="Tahoma" panose="020B0604030504040204" pitchFamily="34" charset="0"/>
              <a:ea typeface="Tahoma" panose="020B0604030504040204" pitchFamily="34" charset="0"/>
              <a:cs typeface="Tahoma" panose="020B0604030504040204" pitchFamily="34" charset="0"/>
            </a:endParaRPr>
          </a:p>
          <a:p>
            <a:endParaRPr lang="en-ZA" dirty="0"/>
          </a:p>
        </p:txBody>
      </p:sp>
      <p:sp>
        <p:nvSpPr>
          <p:cNvPr id="4" name="Footer Placeholder 3"/>
          <p:cNvSpPr>
            <a:spLocks noGrp="1"/>
          </p:cNvSpPr>
          <p:nvPr>
            <p:ph type="ftr" sz="quarter" idx="11"/>
          </p:nvPr>
        </p:nvSpPr>
        <p:spPr/>
        <p:txBody>
          <a:bodyPr/>
          <a:lstStyle/>
          <a:p>
            <a:pPr>
              <a:defRPr/>
            </a:pPr>
            <a:endParaRPr lang="en-US" dirty="0"/>
          </a:p>
        </p:txBody>
      </p:sp>
      <p:sp>
        <p:nvSpPr>
          <p:cNvPr id="5" name="Slide Number Placeholder 4"/>
          <p:cNvSpPr>
            <a:spLocks noGrp="1"/>
          </p:cNvSpPr>
          <p:nvPr>
            <p:ph type="sldNum" sz="quarter" idx="12"/>
          </p:nvPr>
        </p:nvSpPr>
        <p:spPr/>
        <p:txBody>
          <a:bodyPr/>
          <a:lstStyle/>
          <a:p>
            <a:fld id="{18FA539E-72BC-4F74-BB83-9BDEAADF0C5A}" type="slidenum">
              <a:rPr lang="en-US" smtClean="0"/>
              <a:pPr/>
              <a:t>5</a:t>
            </a:fld>
            <a:endParaRPr lang="en-US"/>
          </a:p>
        </p:txBody>
      </p:sp>
    </p:spTree>
    <p:extLst>
      <p:ext uri="{BB962C8B-B14F-4D97-AF65-F5344CB8AC3E}">
        <p14:creationId xmlns:p14="http://schemas.microsoft.com/office/powerpoint/2010/main" val="41435805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44624"/>
            <a:ext cx="7772400" cy="936104"/>
          </a:xfrm>
        </p:spPr>
        <p:txBody>
          <a:bodyPr/>
          <a:lstStyle/>
          <a:p>
            <a:r>
              <a:rPr lang="en-US" sz="4000" dirty="0">
                <a:solidFill>
                  <a:schemeClr val="tx2">
                    <a:satMod val="130000"/>
                  </a:schemeClr>
                </a:solidFill>
                <a:latin typeface="Arial" panose="020B0604020202020204" pitchFamily="34" charset="0"/>
                <a:cs typeface="Arial" panose="020B0604020202020204" pitchFamily="34" charset="0"/>
              </a:rPr>
              <a:t>DISCUSSION (Cont.)</a:t>
            </a:r>
            <a:endParaRPr lang="en-ZA" sz="4000" dirty="0"/>
          </a:p>
        </p:txBody>
      </p:sp>
      <p:sp>
        <p:nvSpPr>
          <p:cNvPr id="3" name="Content Placeholder 2"/>
          <p:cNvSpPr>
            <a:spLocks noGrp="1"/>
          </p:cNvSpPr>
          <p:nvPr>
            <p:ph idx="1"/>
          </p:nvPr>
        </p:nvSpPr>
        <p:spPr>
          <a:xfrm>
            <a:off x="685800" y="1124744"/>
            <a:ext cx="7772400" cy="4971256"/>
          </a:xfrm>
        </p:spPr>
        <p:txBody>
          <a:bodyPr>
            <a:normAutofit lnSpcReduction="10000"/>
          </a:bodyPr>
          <a:lstStyle/>
          <a:p>
            <a:pPr algn="just">
              <a:buFont typeface="Wingdings" panose="05000000000000000000" pitchFamily="2" charset="2"/>
              <a:buChar char="q"/>
            </a:pPr>
            <a:r>
              <a:rPr lang="en-ZA" sz="2000" dirty="0">
                <a:latin typeface="Tahoma" panose="020B0604030504040204" pitchFamily="34" charset="0"/>
                <a:ea typeface="Tahoma" panose="020B0604030504040204" pitchFamily="34" charset="0"/>
                <a:cs typeface="Tahoma" panose="020B0604030504040204" pitchFamily="34" charset="0"/>
              </a:rPr>
              <a:t>It was established that although all SADC countries signed an agreement regarding recognition of driving licences and professional driving permits, South African drivers are not permitted to operate trucks registered in these countries, with a South African issued professional driving permit on their public roads. They are only allowed to operate trucks registered in South Africa with professional driving permits issued in the republic.</a:t>
            </a:r>
          </a:p>
          <a:p>
            <a:pPr algn="just">
              <a:buFont typeface="Wingdings" panose="05000000000000000000" pitchFamily="2" charset="2"/>
              <a:buChar char="q"/>
            </a:pPr>
            <a:r>
              <a:rPr lang="en-US" sz="2000" dirty="0">
                <a:latin typeface="Tahoma" panose="020B0604030504040204" pitchFamily="34" charset="0"/>
                <a:ea typeface="Tahoma" panose="020B0604030504040204" pitchFamily="34" charset="0"/>
                <a:cs typeface="Tahoma" panose="020B0604030504040204" pitchFamily="34" charset="0"/>
              </a:rPr>
              <a:t>Section 32 (3) (a) of the National Road Traffic Act 1996 (Act no. 93 of 1996) </a:t>
            </a:r>
            <a:r>
              <a:rPr lang="en-US" sz="2000" i="1" dirty="0">
                <a:latin typeface="Tahoma" panose="020B0604030504040204" pitchFamily="34" charset="0"/>
                <a:ea typeface="Tahoma" panose="020B0604030504040204" pitchFamily="34" charset="0"/>
                <a:cs typeface="Tahoma" panose="020B0604030504040204" pitchFamily="34" charset="0"/>
              </a:rPr>
              <a:t>“</a:t>
            </a:r>
            <a:r>
              <a:rPr lang="en-GB" sz="2000" i="1" dirty="0">
                <a:latin typeface="Tahoma" panose="020B0604030504040204" pitchFamily="34" charset="0"/>
                <a:ea typeface="Tahoma" panose="020B0604030504040204" pitchFamily="34" charset="0"/>
                <a:cs typeface="Tahoma" panose="020B0604030504040204" pitchFamily="34" charset="0"/>
              </a:rPr>
              <a:t>Professional Driver to have a permit</a:t>
            </a:r>
          </a:p>
          <a:p>
            <a:pPr marL="400050" lvl="1" indent="0" algn="just">
              <a:buNone/>
            </a:pPr>
            <a:r>
              <a:rPr lang="en-US" sz="2000" i="1" dirty="0">
                <a:latin typeface="Tahoma" panose="020B0604030504040204" pitchFamily="34" charset="0"/>
                <a:ea typeface="Tahoma" panose="020B0604030504040204" pitchFamily="34" charset="0"/>
                <a:cs typeface="Tahoma" panose="020B0604030504040204" pitchFamily="34" charset="0"/>
              </a:rPr>
              <a:t>any document issued by a competent authority in any prescribed territory and serving in that territory a purpose similar to that of a professional driving permit shall, subject to the conditions thereof and to such conditions as may be prescribed, be deemed to be a professional driving permit for the purposes of subsection (1)”.</a:t>
            </a:r>
          </a:p>
          <a:p>
            <a:pPr algn="just">
              <a:buFont typeface="Wingdings" panose="05000000000000000000" pitchFamily="2" charset="2"/>
              <a:buChar char="q"/>
            </a:pPr>
            <a:endParaRPr lang="en-ZA" sz="2000" dirty="0">
              <a:latin typeface="Tahoma" panose="020B0604030504040204" pitchFamily="34" charset="0"/>
              <a:ea typeface="Tahoma" panose="020B0604030504040204" pitchFamily="34" charset="0"/>
              <a:cs typeface="Tahoma" panose="020B0604030504040204" pitchFamily="34" charset="0"/>
            </a:endParaRPr>
          </a:p>
        </p:txBody>
      </p:sp>
      <p:sp>
        <p:nvSpPr>
          <p:cNvPr id="4" name="Footer Placeholder 3"/>
          <p:cNvSpPr>
            <a:spLocks noGrp="1"/>
          </p:cNvSpPr>
          <p:nvPr>
            <p:ph type="ftr" sz="quarter" idx="11"/>
          </p:nvPr>
        </p:nvSpPr>
        <p:spPr/>
        <p:txBody>
          <a:bodyPr/>
          <a:lstStyle/>
          <a:p>
            <a:pPr>
              <a:defRPr/>
            </a:pPr>
            <a:endParaRPr lang="en-US" dirty="0"/>
          </a:p>
        </p:txBody>
      </p:sp>
      <p:sp>
        <p:nvSpPr>
          <p:cNvPr id="5" name="Slide Number Placeholder 4"/>
          <p:cNvSpPr>
            <a:spLocks noGrp="1"/>
          </p:cNvSpPr>
          <p:nvPr>
            <p:ph type="sldNum" sz="quarter" idx="12"/>
          </p:nvPr>
        </p:nvSpPr>
        <p:spPr/>
        <p:txBody>
          <a:bodyPr/>
          <a:lstStyle/>
          <a:p>
            <a:fld id="{18FA539E-72BC-4F74-BB83-9BDEAADF0C5A}" type="slidenum">
              <a:rPr lang="en-US" smtClean="0"/>
              <a:pPr/>
              <a:t>6</a:t>
            </a:fld>
            <a:endParaRPr lang="en-US"/>
          </a:p>
        </p:txBody>
      </p:sp>
    </p:spTree>
    <p:extLst>
      <p:ext uri="{BB962C8B-B14F-4D97-AF65-F5344CB8AC3E}">
        <p14:creationId xmlns:p14="http://schemas.microsoft.com/office/powerpoint/2010/main" val="193308054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188640"/>
            <a:ext cx="7772400" cy="864096"/>
          </a:xfrm>
        </p:spPr>
        <p:txBody>
          <a:bodyPr/>
          <a:lstStyle/>
          <a:p>
            <a:r>
              <a:rPr lang="en-US" sz="4000" dirty="0">
                <a:solidFill>
                  <a:schemeClr val="tx2">
                    <a:satMod val="130000"/>
                  </a:schemeClr>
                </a:solidFill>
                <a:latin typeface="Arial" panose="020B0604020202020204" pitchFamily="34" charset="0"/>
                <a:cs typeface="Arial" panose="020B0604020202020204" pitchFamily="34" charset="0"/>
              </a:rPr>
              <a:t>DISCUSSION (Cont.)</a:t>
            </a:r>
            <a:endParaRPr lang="en-ZA" sz="4000" dirty="0"/>
          </a:p>
        </p:txBody>
      </p:sp>
      <p:sp>
        <p:nvSpPr>
          <p:cNvPr id="3" name="Content Placeholder 2"/>
          <p:cNvSpPr>
            <a:spLocks noGrp="1"/>
          </p:cNvSpPr>
          <p:nvPr>
            <p:ph idx="1"/>
          </p:nvPr>
        </p:nvSpPr>
        <p:spPr>
          <a:xfrm>
            <a:off x="685800" y="1052736"/>
            <a:ext cx="7772400" cy="5043264"/>
          </a:xfrm>
        </p:spPr>
        <p:txBody>
          <a:bodyPr/>
          <a:lstStyle/>
          <a:p>
            <a:pPr algn="just">
              <a:buFont typeface="Wingdings" panose="05000000000000000000" pitchFamily="2" charset="2"/>
              <a:buChar char="q"/>
            </a:pPr>
            <a:r>
              <a:rPr lang="en-ZA" sz="2000" dirty="0">
                <a:latin typeface="Tahoma" panose="020B0604030504040204" pitchFamily="34" charset="0"/>
                <a:ea typeface="Tahoma" panose="020B0604030504040204" pitchFamily="34" charset="0"/>
                <a:cs typeface="Tahoma" panose="020B0604030504040204" pitchFamily="34" charset="0"/>
              </a:rPr>
              <a:t>The proposed insertion of Regulation 116A in the National Road Traffic Regulations, 2000, still recognises a professional driving permit issued by countries within the prescribed territory. </a:t>
            </a:r>
          </a:p>
          <a:p>
            <a:pPr algn="just">
              <a:buFont typeface="Wingdings" panose="05000000000000000000" pitchFamily="2" charset="2"/>
              <a:buChar char="q"/>
            </a:pPr>
            <a:endParaRPr lang="en-ZA" sz="2000" dirty="0">
              <a:latin typeface="Tahoma" panose="020B0604030504040204" pitchFamily="34" charset="0"/>
              <a:ea typeface="Tahoma" panose="020B0604030504040204" pitchFamily="34" charset="0"/>
              <a:cs typeface="Tahoma" panose="020B0604030504040204" pitchFamily="34" charset="0"/>
            </a:endParaRPr>
          </a:p>
          <a:p>
            <a:pPr algn="just">
              <a:buFont typeface="Wingdings" panose="05000000000000000000" pitchFamily="2" charset="2"/>
              <a:buChar char="q"/>
            </a:pPr>
            <a:r>
              <a:rPr lang="en-ZA" sz="2000" dirty="0">
                <a:latin typeface="Tahoma" panose="020B0604030504040204" pitchFamily="34" charset="0"/>
                <a:ea typeface="Tahoma" panose="020B0604030504040204" pitchFamily="34" charset="0"/>
                <a:cs typeface="Tahoma" panose="020B0604030504040204" pitchFamily="34" charset="0"/>
              </a:rPr>
              <a:t>These professional driving permits shall in line with the proposed amendment be valid only when operating a motor vehicle registered in the country that issued any such professional driving permit. </a:t>
            </a:r>
          </a:p>
          <a:p>
            <a:pPr marL="0" indent="0" algn="just">
              <a:buNone/>
            </a:pPr>
            <a:endParaRPr lang="en-ZA" sz="2000" dirty="0">
              <a:latin typeface="Tahoma" panose="020B0604030504040204" pitchFamily="34" charset="0"/>
              <a:ea typeface="Tahoma" panose="020B0604030504040204" pitchFamily="34" charset="0"/>
              <a:cs typeface="Tahoma" panose="020B0604030504040204" pitchFamily="34" charset="0"/>
            </a:endParaRPr>
          </a:p>
          <a:p>
            <a:pPr algn="just">
              <a:buFont typeface="Wingdings" panose="05000000000000000000" pitchFamily="2" charset="2"/>
              <a:buChar char="q"/>
            </a:pPr>
            <a:r>
              <a:rPr lang="en-ZA" sz="2000" dirty="0">
                <a:latin typeface="Tahoma" panose="020B0604030504040204" pitchFamily="34" charset="0"/>
                <a:ea typeface="Tahoma" panose="020B0604030504040204" pitchFamily="34" charset="0"/>
                <a:cs typeface="Tahoma" panose="020B0604030504040204" pitchFamily="34" charset="0"/>
              </a:rPr>
              <a:t>The insertion proposes that South African registered trucks be operated by drivers in possession of a South African issued professional driving permit, as empowered by Section 32 (3) (a) of the National Road Traffic Act, 1996 (Act no. 93 of 1996).</a:t>
            </a:r>
          </a:p>
          <a:p>
            <a:pPr algn="just">
              <a:buFont typeface="Wingdings" panose="05000000000000000000" pitchFamily="2" charset="2"/>
              <a:buChar char="q"/>
            </a:pPr>
            <a:r>
              <a:rPr lang="en-ZA" sz="2000" dirty="0">
                <a:latin typeface="Tahoma" panose="020B0604030504040204" pitchFamily="34" charset="0"/>
                <a:ea typeface="Tahoma" panose="020B0604030504040204" pitchFamily="34" charset="0"/>
                <a:cs typeface="Tahoma" panose="020B0604030504040204" pitchFamily="34" charset="0"/>
              </a:rPr>
              <a:t>As part of measures to address this issue a proposal is m</a:t>
            </a:r>
          </a:p>
          <a:p>
            <a:pPr algn="just">
              <a:buFont typeface="Wingdings" panose="05000000000000000000" pitchFamily="2" charset="2"/>
              <a:buChar char="q"/>
            </a:pPr>
            <a:endParaRPr lang="en-ZA" sz="2000" dirty="0">
              <a:latin typeface="Tahoma" panose="020B0604030504040204" pitchFamily="34" charset="0"/>
              <a:ea typeface="Tahoma" panose="020B0604030504040204" pitchFamily="34" charset="0"/>
              <a:cs typeface="Tahoma" panose="020B0604030504040204" pitchFamily="34" charset="0"/>
            </a:endParaRPr>
          </a:p>
          <a:p>
            <a:endParaRPr lang="en-ZA" sz="2800" dirty="0"/>
          </a:p>
        </p:txBody>
      </p:sp>
      <p:sp>
        <p:nvSpPr>
          <p:cNvPr id="4" name="Footer Placeholder 3"/>
          <p:cNvSpPr>
            <a:spLocks noGrp="1"/>
          </p:cNvSpPr>
          <p:nvPr>
            <p:ph type="ftr" sz="quarter" idx="11"/>
          </p:nvPr>
        </p:nvSpPr>
        <p:spPr/>
        <p:txBody>
          <a:bodyPr/>
          <a:lstStyle/>
          <a:p>
            <a:pPr>
              <a:defRPr/>
            </a:pPr>
            <a:endParaRPr lang="en-US" dirty="0"/>
          </a:p>
        </p:txBody>
      </p:sp>
      <p:sp>
        <p:nvSpPr>
          <p:cNvPr id="5" name="Slide Number Placeholder 4"/>
          <p:cNvSpPr>
            <a:spLocks noGrp="1"/>
          </p:cNvSpPr>
          <p:nvPr>
            <p:ph type="sldNum" sz="quarter" idx="12"/>
          </p:nvPr>
        </p:nvSpPr>
        <p:spPr/>
        <p:txBody>
          <a:bodyPr/>
          <a:lstStyle/>
          <a:p>
            <a:fld id="{18FA539E-72BC-4F74-BB83-9BDEAADF0C5A}" type="slidenum">
              <a:rPr lang="en-US" smtClean="0"/>
              <a:pPr/>
              <a:t>7</a:t>
            </a:fld>
            <a:endParaRPr lang="en-US"/>
          </a:p>
        </p:txBody>
      </p:sp>
    </p:spTree>
    <p:extLst>
      <p:ext uri="{BB962C8B-B14F-4D97-AF65-F5344CB8AC3E}">
        <p14:creationId xmlns:p14="http://schemas.microsoft.com/office/powerpoint/2010/main" val="310281214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332656"/>
            <a:ext cx="7772400" cy="864096"/>
          </a:xfrm>
        </p:spPr>
        <p:txBody>
          <a:bodyPr/>
          <a:lstStyle/>
          <a:p>
            <a:r>
              <a:rPr lang="en-US" sz="4000" dirty="0">
                <a:latin typeface="Arial" panose="020B0604020202020204" pitchFamily="34" charset="0"/>
                <a:cs typeface="Arial" panose="020B0604020202020204" pitchFamily="34" charset="0"/>
              </a:rPr>
              <a:t>DISCUSSION (Cont.)</a:t>
            </a:r>
            <a:endParaRPr lang="en-ZA" sz="4000" dirty="0">
              <a:latin typeface="Arial" panose="020B0604020202020204" pitchFamily="34" charset="0"/>
              <a:cs typeface="Arial" panose="020B0604020202020204" pitchFamily="34" charset="0"/>
            </a:endParaRPr>
          </a:p>
        </p:txBody>
      </p:sp>
      <p:graphicFrame>
        <p:nvGraphicFramePr>
          <p:cNvPr id="9" name="Table Placeholder 8"/>
          <p:cNvGraphicFramePr>
            <a:graphicFrameLocks noGrp="1"/>
          </p:cNvGraphicFramePr>
          <p:nvPr>
            <p:ph type="tbl" idx="1"/>
            <p:extLst>
              <p:ext uri="{D42A27DB-BD31-4B8C-83A1-F6EECF244321}">
                <p14:modId xmlns:p14="http://schemas.microsoft.com/office/powerpoint/2010/main" val="3648919219"/>
              </p:ext>
            </p:extLst>
          </p:nvPr>
        </p:nvGraphicFramePr>
        <p:xfrm>
          <a:off x="323528" y="1420078"/>
          <a:ext cx="8424936" cy="4418542"/>
        </p:xfrm>
        <a:graphic>
          <a:graphicData uri="http://schemas.openxmlformats.org/drawingml/2006/table">
            <a:tbl>
              <a:tblPr firstRow="1" firstCol="1" bandRow="1">
                <a:tableStyleId>{5C22544A-7EE6-4342-B048-85BDC9FD1C3A}</a:tableStyleId>
              </a:tblPr>
              <a:tblGrid>
                <a:gridCol w="973083">
                  <a:extLst>
                    <a:ext uri="{9D8B030D-6E8A-4147-A177-3AD203B41FA5}">
                      <a16:colId xmlns:a16="http://schemas.microsoft.com/office/drawing/2014/main" val="4035257283"/>
                    </a:ext>
                  </a:extLst>
                </a:gridCol>
                <a:gridCol w="2134623">
                  <a:extLst>
                    <a:ext uri="{9D8B030D-6E8A-4147-A177-3AD203B41FA5}">
                      <a16:colId xmlns:a16="http://schemas.microsoft.com/office/drawing/2014/main" val="858677101"/>
                    </a:ext>
                  </a:extLst>
                </a:gridCol>
                <a:gridCol w="1807846">
                  <a:extLst>
                    <a:ext uri="{9D8B030D-6E8A-4147-A177-3AD203B41FA5}">
                      <a16:colId xmlns:a16="http://schemas.microsoft.com/office/drawing/2014/main" val="2908917922"/>
                    </a:ext>
                  </a:extLst>
                </a:gridCol>
                <a:gridCol w="1809054">
                  <a:extLst>
                    <a:ext uri="{9D8B030D-6E8A-4147-A177-3AD203B41FA5}">
                      <a16:colId xmlns:a16="http://schemas.microsoft.com/office/drawing/2014/main" val="1265140997"/>
                    </a:ext>
                  </a:extLst>
                </a:gridCol>
                <a:gridCol w="1700330">
                  <a:extLst>
                    <a:ext uri="{9D8B030D-6E8A-4147-A177-3AD203B41FA5}">
                      <a16:colId xmlns:a16="http://schemas.microsoft.com/office/drawing/2014/main" val="3833578097"/>
                    </a:ext>
                  </a:extLst>
                </a:gridCol>
              </a:tblGrid>
              <a:tr h="470436">
                <a:tc>
                  <a:txBody>
                    <a:bodyPr/>
                    <a:lstStyle/>
                    <a:p>
                      <a:pPr marL="0" marR="0" algn="just">
                        <a:lnSpc>
                          <a:spcPct val="107000"/>
                        </a:lnSpc>
                        <a:spcBef>
                          <a:spcPts val="0"/>
                        </a:spcBef>
                        <a:spcAft>
                          <a:spcPts val="0"/>
                        </a:spcAft>
                      </a:pPr>
                      <a:r>
                        <a:rPr lang="en-US" sz="1000">
                          <a:effectLst/>
                        </a:rPr>
                        <a:t>COUNTRY</a:t>
                      </a:r>
                      <a:endParaRPr lang="en-ZA" sz="1000">
                        <a:effectLst/>
                        <a:latin typeface="Calibri" panose="020F0502020204030204" pitchFamily="34" charset="0"/>
                        <a:ea typeface="Calibri" panose="020F0502020204030204" pitchFamily="34" charset="0"/>
                        <a:cs typeface="Times New Roman" panose="02020603050405020304" pitchFamily="18" charset="0"/>
                      </a:endParaRPr>
                    </a:p>
                  </a:txBody>
                  <a:tcPr marL="59504" marR="59504" marT="0" marB="0"/>
                </a:tc>
                <a:tc>
                  <a:txBody>
                    <a:bodyPr/>
                    <a:lstStyle/>
                    <a:p>
                      <a:pPr marL="0" marR="0" algn="ctr">
                        <a:lnSpc>
                          <a:spcPct val="107000"/>
                        </a:lnSpc>
                        <a:spcBef>
                          <a:spcPts val="0"/>
                        </a:spcBef>
                        <a:spcAft>
                          <a:spcPts val="0"/>
                        </a:spcAft>
                      </a:pPr>
                      <a:r>
                        <a:rPr lang="en-US" sz="1000">
                          <a:effectLst/>
                        </a:rPr>
                        <a:t>Training certificate on application for a PrDP dangerous goods category</a:t>
                      </a:r>
                      <a:endParaRPr lang="en-ZA" sz="1000">
                        <a:effectLst/>
                        <a:latin typeface="Calibri" panose="020F0502020204030204" pitchFamily="34" charset="0"/>
                        <a:ea typeface="Calibri" panose="020F0502020204030204" pitchFamily="34" charset="0"/>
                        <a:cs typeface="Times New Roman" panose="02020603050405020304" pitchFamily="18" charset="0"/>
                      </a:endParaRPr>
                    </a:p>
                  </a:txBody>
                  <a:tcPr marL="59504" marR="59504" marT="0" marB="0"/>
                </a:tc>
                <a:tc>
                  <a:txBody>
                    <a:bodyPr/>
                    <a:lstStyle/>
                    <a:p>
                      <a:pPr marL="0" marR="0" algn="ctr">
                        <a:lnSpc>
                          <a:spcPct val="107000"/>
                        </a:lnSpc>
                        <a:spcBef>
                          <a:spcPts val="0"/>
                        </a:spcBef>
                        <a:spcAft>
                          <a:spcPts val="0"/>
                        </a:spcAft>
                      </a:pPr>
                      <a:r>
                        <a:rPr lang="en-US" sz="1000">
                          <a:effectLst/>
                        </a:rPr>
                        <a:t>Medical Certificate on application for a PrDP all categories</a:t>
                      </a:r>
                      <a:endParaRPr lang="en-ZA" sz="1000">
                        <a:effectLst/>
                        <a:latin typeface="Calibri" panose="020F0502020204030204" pitchFamily="34" charset="0"/>
                        <a:ea typeface="Calibri" panose="020F0502020204030204" pitchFamily="34" charset="0"/>
                        <a:cs typeface="Times New Roman" panose="02020603050405020304" pitchFamily="18" charset="0"/>
                      </a:endParaRPr>
                    </a:p>
                  </a:txBody>
                  <a:tcPr marL="59504" marR="59504" marT="0" marB="0"/>
                </a:tc>
                <a:tc>
                  <a:txBody>
                    <a:bodyPr/>
                    <a:lstStyle/>
                    <a:p>
                      <a:pPr marL="0" marR="0" algn="ctr">
                        <a:lnSpc>
                          <a:spcPct val="107000"/>
                        </a:lnSpc>
                        <a:spcBef>
                          <a:spcPts val="0"/>
                        </a:spcBef>
                        <a:spcAft>
                          <a:spcPts val="0"/>
                        </a:spcAft>
                      </a:pPr>
                      <a:r>
                        <a:rPr lang="en-US" sz="1000">
                          <a:effectLst/>
                        </a:rPr>
                        <a:t>Conviction records on application for a PrDP all categories</a:t>
                      </a:r>
                      <a:endParaRPr lang="en-ZA" sz="1000">
                        <a:effectLst/>
                        <a:latin typeface="Calibri" panose="020F0502020204030204" pitchFamily="34" charset="0"/>
                        <a:ea typeface="Calibri" panose="020F0502020204030204" pitchFamily="34" charset="0"/>
                        <a:cs typeface="Times New Roman" panose="02020603050405020304" pitchFamily="18" charset="0"/>
                      </a:endParaRPr>
                    </a:p>
                  </a:txBody>
                  <a:tcPr marL="59504" marR="59504" marT="0" marB="0"/>
                </a:tc>
                <a:tc>
                  <a:txBody>
                    <a:bodyPr/>
                    <a:lstStyle/>
                    <a:p>
                      <a:pPr marL="0" marR="0" algn="ctr">
                        <a:lnSpc>
                          <a:spcPct val="107000"/>
                        </a:lnSpc>
                        <a:spcBef>
                          <a:spcPts val="0"/>
                        </a:spcBef>
                        <a:spcAft>
                          <a:spcPts val="0"/>
                        </a:spcAft>
                      </a:pPr>
                      <a:r>
                        <a:rPr lang="en-US" sz="1000">
                          <a:effectLst/>
                        </a:rPr>
                        <a:t>Period of validity</a:t>
                      </a:r>
                      <a:endParaRPr lang="en-ZA" sz="1000">
                        <a:effectLst/>
                        <a:latin typeface="Calibri" panose="020F0502020204030204" pitchFamily="34" charset="0"/>
                        <a:ea typeface="Calibri" panose="020F0502020204030204" pitchFamily="34" charset="0"/>
                        <a:cs typeface="Times New Roman" panose="02020603050405020304" pitchFamily="18" charset="0"/>
                      </a:endParaRPr>
                    </a:p>
                  </a:txBody>
                  <a:tcPr marL="59504" marR="59504" marT="0" marB="0"/>
                </a:tc>
                <a:extLst>
                  <a:ext uri="{0D108BD9-81ED-4DB2-BD59-A6C34878D82A}">
                    <a16:rowId xmlns:a16="http://schemas.microsoft.com/office/drawing/2014/main" val="3170540305"/>
                  </a:ext>
                </a:extLst>
              </a:tr>
              <a:tr h="1059635">
                <a:tc>
                  <a:txBody>
                    <a:bodyPr/>
                    <a:lstStyle/>
                    <a:p>
                      <a:pPr marL="0" marR="0" algn="just">
                        <a:lnSpc>
                          <a:spcPct val="107000"/>
                        </a:lnSpc>
                        <a:spcBef>
                          <a:spcPts val="0"/>
                        </a:spcBef>
                        <a:spcAft>
                          <a:spcPts val="0"/>
                        </a:spcAft>
                      </a:pPr>
                      <a:r>
                        <a:rPr lang="en-US" sz="1000">
                          <a:effectLst/>
                        </a:rPr>
                        <a:t>Angola</a:t>
                      </a:r>
                      <a:endParaRPr lang="en-ZA" sz="1000">
                        <a:effectLst/>
                        <a:latin typeface="Calibri" panose="020F0502020204030204" pitchFamily="34" charset="0"/>
                        <a:ea typeface="Calibri" panose="020F0502020204030204" pitchFamily="34" charset="0"/>
                        <a:cs typeface="Times New Roman" panose="02020603050405020304" pitchFamily="18" charset="0"/>
                      </a:endParaRPr>
                    </a:p>
                  </a:txBody>
                  <a:tcPr marL="59504" marR="59504" marT="0" marB="0"/>
                </a:tc>
                <a:tc>
                  <a:txBody>
                    <a:bodyPr/>
                    <a:lstStyle/>
                    <a:p>
                      <a:pPr marL="0" marR="0" algn="ctr">
                        <a:lnSpc>
                          <a:spcPct val="107000"/>
                        </a:lnSpc>
                        <a:spcBef>
                          <a:spcPts val="0"/>
                        </a:spcBef>
                        <a:spcAft>
                          <a:spcPts val="0"/>
                        </a:spcAft>
                      </a:pPr>
                      <a:r>
                        <a:rPr lang="en-US" sz="1000">
                          <a:effectLst/>
                        </a:rPr>
                        <a:t>Yes</a:t>
                      </a:r>
                      <a:endParaRPr lang="en-ZA" sz="1000">
                        <a:effectLst/>
                        <a:latin typeface="Calibri" panose="020F0502020204030204" pitchFamily="34" charset="0"/>
                        <a:ea typeface="Calibri" panose="020F0502020204030204" pitchFamily="34" charset="0"/>
                        <a:cs typeface="Times New Roman" panose="02020603050405020304" pitchFamily="18" charset="0"/>
                      </a:endParaRPr>
                    </a:p>
                  </a:txBody>
                  <a:tcPr marL="59504" marR="59504" marT="0" marB="0"/>
                </a:tc>
                <a:tc>
                  <a:txBody>
                    <a:bodyPr/>
                    <a:lstStyle/>
                    <a:p>
                      <a:pPr marL="0" marR="0" algn="ctr">
                        <a:lnSpc>
                          <a:spcPct val="107000"/>
                        </a:lnSpc>
                        <a:spcBef>
                          <a:spcPts val="0"/>
                        </a:spcBef>
                        <a:spcAft>
                          <a:spcPts val="0"/>
                        </a:spcAft>
                      </a:pPr>
                      <a:r>
                        <a:rPr lang="en-US" sz="1000">
                          <a:effectLst/>
                        </a:rPr>
                        <a:t>Yes</a:t>
                      </a:r>
                      <a:endParaRPr lang="en-ZA" sz="1000">
                        <a:effectLst/>
                        <a:latin typeface="Calibri" panose="020F0502020204030204" pitchFamily="34" charset="0"/>
                        <a:ea typeface="Calibri" panose="020F0502020204030204" pitchFamily="34" charset="0"/>
                        <a:cs typeface="Times New Roman" panose="02020603050405020304" pitchFamily="18" charset="0"/>
                      </a:endParaRPr>
                    </a:p>
                  </a:txBody>
                  <a:tcPr marL="59504" marR="59504" marT="0" marB="0"/>
                </a:tc>
                <a:tc>
                  <a:txBody>
                    <a:bodyPr/>
                    <a:lstStyle/>
                    <a:p>
                      <a:pPr marL="0" marR="0" algn="ctr">
                        <a:lnSpc>
                          <a:spcPct val="107000"/>
                        </a:lnSpc>
                        <a:spcBef>
                          <a:spcPts val="0"/>
                        </a:spcBef>
                        <a:spcAft>
                          <a:spcPts val="0"/>
                        </a:spcAft>
                      </a:pPr>
                      <a:r>
                        <a:rPr lang="en-US" sz="1000">
                          <a:effectLst/>
                        </a:rPr>
                        <a:t>Yes</a:t>
                      </a:r>
                      <a:endParaRPr lang="en-ZA" sz="1000">
                        <a:effectLst/>
                        <a:latin typeface="Calibri" panose="020F0502020204030204" pitchFamily="34" charset="0"/>
                        <a:ea typeface="Calibri" panose="020F0502020204030204" pitchFamily="34" charset="0"/>
                        <a:cs typeface="Times New Roman" panose="02020603050405020304" pitchFamily="18" charset="0"/>
                      </a:endParaRPr>
                    </a:p>
                  </a:txBody>
                  <a:tcPr marL="59504" marR="59504" marT="0" marB="0"/>
                </a:tc>
                <a:tc>
                  <a:txBody>
                    <a:bodyPr/>
                    <a:lstStyle/>
                    <a:p>
                      <a:pPr marL="0" marR="0">
                        <a:lnSpc>
                          <a:spcPct val="107000"/>
                        </a:lnSpc>
                        <a:spcBef>
                          <a:spcPts val="0"/>
                        </a:spcBef>
                        <a:spcAft>
                          <a:spcPts val="0"/>
                        </a:spcAft>
                      </a:pPr>
                      <a:r>
                        <a:rPr lang="en-US" sz="1000">
                          <a:effectLst/>
                        </a:rPr>
                        <a:t>PrDP issued to an 18 year old driver valid until the age of 35 which is a period of 17 years. PrDP valid for 5 years after the driver has turned 35.</a:t>
                      </a:r>
                      <a:endParaRPr lang="en-ZA" sz="1000">
                        <a:effectLst/>
                        <a:latin typeface="Calibri" panose="020F0502020204030204" pitchFamily="34" charset="0"/>
                        <a:ea typeface="Calibri" panose="020F0502020204030204" pitchFamily="34" charset="0"/>
                        <a:cs typeface="Times New Roman" panose="02020603050405020304" pitchFamily="18" charset="0"/>
                      </a:endParaRPr>
                    </a:p>
                  </a:txBody>
                  <a:tcPr marL="59504" marR="59504" marT="0" marB="0"/>
                </a:tc>
                <a:extLst>
                  <a:ext uri="{0D108BD9-81ED-4DB2-BD59-A6C34878D82A}">
                    <a16:rowId xmlns:a16="http://schemas.microsoft.com/office/drawing/2014/main" val="742891944"/>
                  </a:ext>
                </a:extLst>
              </a:tr>
              <a:tr h="756884">
                <a:tc>
                  <a:txBody>
                    <a:bodyPr/>
                    <a:lstStyle/>
                    <a:p>
                      <a:pPr marL="0" marR="0" algn="just">
                        <a:lnSpc>
                          <a:spcPct val="107000"/>
                        </a:lnSpc>
                        <a:spcBef>
                          <a:spcPts val="0"/>
                        </a:spcBef>
                        <a:spcAft>
                          <a:spcPts val="0"/>
                        </a:spcAft>
                      </a:pPr>
                      <a:r>
                        <a:rPr lang="en-US" sz="1000">
                          <a:effectLst/>
                        </a:rPr>
                        <a:t>Botswana</a:t>
                      </a:r>
                      <a:endParaRPr lang="en-ZA" sz="1000">
                        <a:effectLst/>
                        <a:latin typeface="Calibri" panose="020F0502020204030204" pitchFamily="34" charset="0"/>
                        <a:ea typeface="Calibri" panose="020F0502020204030204" pitchFamily="34" charset="0"/>
                        <a:cs typeface="Times New Roman" panose="02020603050405020304" pitchFamily="18" charset="0"/>
                      </a:endParaRPr>
                    </a:p>
                  </a:txBody>
                  <a:tcPr marL="59504" marR="59504" marT="0" marB="0"/>
                </a:tc>
                <a:tc>
                  <a:txBody>
                    <a:bodyPr/>
                    <a:lstStyle/>
                    <a:p>
                      <a:pPr marL="0" marR="0" algn="ctr">
                        <a:lnSpc>
                          <a:spcPct val="107000"/>
                        </a:lnSpc>
                        <a:spcBef>
                          <a:spcPts val="0"/>
                        </a:spcBef>
                        <a:spcAft>
                          <a:spcPts val="0"/>
                        </a:spcAft>
                      </a:pPr>
                      <a:r>
                        <a:rPr lang="en-US" sz="1000">
                          <a:effectLst/>
                        </a:rPr>
                        <a:t>Yes</a:t>
                      </a:r>
                      <a:endParaRPr lang="en-ZA" sz="1000">
                        <a:effectLst/>
                        <a:latin typeface="Calibri" panose="020F0502020204030204" pitchFamily="34" charset="0"/>
                        <a:ea typeface="Calibri" panose="020F0502020204030204" pitchFamily="34" charset="0"/>
                        <a:cs typeface="Times New Roman" panose="02020603050405020304" pitchFamily="18" charset="0"/>
                      </a:endParaRPr>
                    </a:p>
                  </a:txBody>
                  <a:tcPr marL="59504" marR="59504" marT="0" marB="0"/>
                </a:tc>
                <a:tc>
                  <a:txBody>
                    <a:bodyPr/>
                    <a:lstStyle/>
                    <a:p>
                      <a:pPr marL="0" marR="0" algn="ctr">
                        <a:lnSpc>
                          <a:spcPct val="107000"/>
                        </a:lnSpc>
                        <a:spcBef>
                          <a:spcPts val="0"/>
                        </a:spcBef>
                        <a:spcAft>
                          <a:spcPts val="0"/>
                        </a:spcAft>
                      </a:pPr>
                      <a:r>
                        <a:rPr lang="en-US" sz="1000">
                          <a:effectLst/>
                        </a:rPr>
                        <a:t>Yes </a:t>
                      </a:r>
                      <a:endParaRPr lang="en-ZA" sz="1000">
                        <a:effectLst/>
                        <a:latin typeface="Calibri" panose="020F0502020204030204" pitchFamily="34" charset="0"/>
                        <a:ea typeface="Calibri" panose="020F0502020204030204" pitchFamily="34" charset="0"/>
                        <a:cs typeface="Times New Roman" panose="02020603050405020304" pitchFamily="18" charset="0"/>
                      </a:endParaRPr>
                    </a:p>
                  </a:txBody>
                  <a:tcPr marL="59504" marR="59504" marT="0" marB="0"/>
                </a:tc>
                <a:tc>
                  <a:txBody>
                    <a:bodyPr/>
                    <a:lstStyle/>
                    <a:p>
                      <a:pPr marL="0" marR="0" algn="ctr">
                        <a:lnSpc>
                          <a:spcPct val="107000"/>
                        </a:lnSpc>
                        <a:spcBef>
                          <a:spcPts val="0"/>
                        </a:spcBef>
                        <a:spcAft>
                          <a:spcPts val="0"/>
                        </a:spcAft>
                      </a:pPr>
                      <a:r>
                        <a:rPr lang="en-US" sz="1000">
                          <a:effectLst/>
                        </a:rPr>
                        <a:t>Yes only when applying for a PrDP category for conveyance of 17 seats or more</a:t>
                      </a:r>
                      <a:endParaRPr lang="en-ZA" sz="1000">
                        <a:effectLst/>
                        <a:latin typeface="Calibri" panose="020F0502020204030204" pitchFamily="34" charset="0"/>
                        <a:ea typeface="Calibri" panose="020F0502020204030204" pitchFamily="34" charset="0"/>
                        <a:cs typeface="Times New Roman" panose="02020603050405020304" pitchFamily="18" charset="0"/>
                      </a:endParaRPr>
                    </a:p>
                  </a:txBody>
                  <a:tcPr marL="59504" marR="59504" marT="0" marB="0"/>
                </a:tc>
                <a:tc>
                  <a:txBody>
                    <a:bodyPr/>
                    <a:lstStyle/>
                    <a:p>
                      <a:pPr marL="0" marR="0">
                        <a:lnSpc>
                          <a:spcPct val="107000"/>
                        </a:lnSpc>
                        <a:spcBef>
                          <a:spcPts val="0"/>
                        </a:spcBef>
                        <a:spcAft>
                          <a:spcPts val="0"/>
                        </a:spcAft>
                      </a:pPr>
                      <a:r>
                        <a:rPr lang="en-US" sz="1000">
                          <a:effectLst/>
                        </a:rPr>
                        <a:t>PrDP is valid for two years and it is issued in a paper form format separately from the driving licence card.</a:t>
                      </a:r>
                      <a:endParaRPr lang="en-ZA" sz="1000">
                        <a:effectLst/>
                        <a:latin typeface="Calibri" panose="020F0502020204030204" pitchFamily="34" charset="0"/>
                        <a:ea typeface="Calibri" panose="020F0502020204030204" pitchFamily="34" charset="0"/>
                        <a:cs typeface="Times New Roman" panose="02020603050405020304" pitchFamily="18" charset="0"/>
                      </a:endParaRPr>
                    </a:p>
                  </a:txBody>
                  <a:tcPr marL="59504" marR="59504" marT="0" marB="0"/>
                </a:tc>
                <a:extLst>
                  <a:ext uri="{0D108BD9-81ED-4DB2-BD59-A6C34878D82A}">
                    <a16:rowId xmlns:a16="http://schemas.microsoft.com/office/drawing/2014/main" val="1063507518"/>
                  </a:ext>
                </a:extLst>
              </a:tr>
              <a:tr h="470436">
                <a:tc>
                  <a:txBody>
                    <a:bodyPr/>
                    <a:lstStyle/>
                    <a:p>
                      <a:pPr marL="0" marR="0" algn="just">
                        <a:lnSpc>
                          <a:spcPct val="107000"/>
                        </a:lnSpc>
                        <a:spcBef>
                          <a:spcPts val="0"/>
                        </a:spcBef>
                        <a:spcAft>
                          <a:spcPts val="0"/>
                        </a:spcAft>
                      </a:pPr>
                      <a:r>
                        <a:rPr lang="en-US" sz="1000">
                          <a:effectLst/>
                        </a:rPr>
                        <a:t>DRC</a:t>
                      </a:r>
                      <a:endParaRPr lang="en-ZA" sz="1000">
                        <a:effectLst/>
                        <a:latin typeface="Calibri" panose="020F0502020204030204" pitchFamily="34" charset="0"/>
                        <a:ea typeface="Calibri" panose="020F0502020204030204" pitchFamily="34" charset="0"/>
                        <a:cs typeface="Times New Roman" panose="02020603050405020304" pitchFamily="18" charset="0"/>
                      </a:endParaRPr>
                    </a:p>
                  </a:txBody>
                  <a:tcPr marL="59504" marR="59504" marT="0" marB="0"/>
                </a:tc>
                <a:tc>
                  <a:txBody>
                    <a:bodyPr/>
                    <a:lstStyle/>
                    <a:p>
                      <a:pPr marL="0" marR="0" algn="ctr">
                        <a:lnSpc>
                          <a:spcPct val="107000"/>
                        </a:lnSpc>
                        <a:spcBef>
                          <a:spcPts val="0"/>
                        </a:spcBef>
                        <a:spcAft>
                          <a:spcPts val="0"/>
                        </a:spcAft>
                      </a:pPr>
                      <a:r>
                        <a:rPr lang="en-US" sz="1000">
                          <a:effectLst/>
                        </a:rPr>
                        <a:t>No</a:t>
                      </a:r>
                      <a:endParaRPr lang="en-ZA" sz="1000">
                        <a:effectLst/>
                        <a:latin typeface="Calibri" panose="020F0502020204030204" pitchFamily="34" charset="0"/>
                        <a:ea typeface="Calibri" panose="020F0502020204030204" pitchFamily="34" charset="0"/>
                        <a:cs typeface="Times New Roman" panose="02020603050405020304" pitchFamily="18" charset="0"/>
                      </a:endParaRPr>
                    </a:p>
                  </a:txBody>
                  <a:tcPr marL="59504" marR="59504" marT="0" marB="0"/>
                </a:tc>
                <a:tc>
                  <a:txBody>
                    <a:bodyPr/>
                    <a:lstStyle/>
                    <a:p>
                      <a:pPr marL="0" marR="0" algn="ctr">
                        <a:lnSpc>
                          <a:spcPct val="107000"/>
                        </a:lnSpc>
                        <a:spcBef>
                          <a:spcPts val="0"/>
                        </a:spcBef>
                        <a:spcAft>
                          <a:spcPts val="0"/>
                        </a:spcAft>
                      </a:pPr>
                      <a:r>
                        <a:rPr lang="en-US" sz="1000">
                          <a:effectLst/>
                        </a:rPr>
                        <a:t>Yes</a:t>
                      </a:r>
                      <a:endParaRPr lang="en-ZA" sz="1000">
                        <a:effectLst/>
                        <a:latin typeface="Calibri" panose="020F0502020204030204" pitchFamily="34" charset="0"/>
                        <a:ea typeface="Calibri" panose="020F0502020204030204" pitchFamily="34" charset="0"/>
                        <a:cs typeface="Times New Roman" panose="02020603050405020304" pitchFamily="18" charset="0"/>
                      </a:endParaRPr>
                    </a:p>
                  </a:txBody>
                  <a:tcPr marL="59504" marR="59504" marT="0" marB="0"/>
                </a:tc>
                <a:tc>
                  <a:txBody>
                    <a:bodyPr/>
                    <a:lstStyle/>
                    <a:p>
                      <a:pPr marL="0" marR="0" algn="ctr">
                        <a:lnSpc>
                          <a:spcPct val="107000"/>
                        </a:lnSpc>
                        <a:spcBef>
                          <a:spcPts val="0"/>
                        </a:spcBef>
                        <a:spcAft>
                          <a:spcPts val="0"/>
                        </a:spcAft>
                      </a:pPr>
                      <a:r>
                        <a:rPr lang="en-US" sz="1000">
                          <a:effectLst/>
                        </a:rPr>
                        <a:t>Yes</a:t>
                      </a:r>
                      <a:endParaRPr lang="en-ZA" sz="1000">
                        <a:effectLst/>
                        <a:latin typeface="Calibri" panose="020F0502020204030204" pitchFamily="34" charset="0"/>
                        <a:ea typeface="Calibri" panose="020F0502020204030204" pitchFamily="34" charset="0"/>
                        <a:cs typeface="Times New Roman" panose="02020603050405020304" pitchFamily="18" charset="0"/>
                      </a:endParaRPr>
                    </a:p>
                  </a:txBody>
                  <a:tcPr marL="59504" marR="59504" marT="0" marB="0"/>
                </a:tc>
                <a:tc>
                  <a:txBody>
                    <a:bodyPr/>
                    <a:lstStyle/>
                    <a:p>
                      <a:pPr marL="0" marR="0">
                        <a:lnSpc>
                          <a:spcPct val="107000"/>
                        </a:lnSpc>
                        <a:spcBef>
                          <a:spcPts val="0"/>
                        </a:spcBef>
                        <a:spcAft>
                          <a:spcPts val="0"/>
                        </a:spcAft>
                      </a:pPr>
                      <a:r>
                        <a:rPr lang="en-US" sz="1000">
                          <a:effectLst/>
                        </a:rPr>
                        <a:t>Validity of PrDP is indefinite. No other information is available.</a:t>
                      </a:r>
                      <a:endParaRPr lang="en-ZA" sz="1000">
                        <a:effectLst/>
                        <a:latin typeface="Calibri" panose="020F0502020204030204" pitchFamily="34" charset="0"/>
                        <a:ea typeface="Calibri" panose="020F0502020204030204" pitchFamily="34" charset="0"/>
                        <a:cs typeface="Times New Roman" panose="02020603050405020304" pitchFamily="18" charset="0"/>
                      </a:endParaRPr>
                    </a:p>
                  </a:txBody>
                  <a:tcPr marL="59504" marR="59504" marT="0" marB="0"/>
                </a:tc>
                <a:extLst>
                  <a:ext uri="{0D108BD9-81ED-4DB2-BD59-A6C34878D82A}">
                    <a16:rowId xmlns:a16="http://schemas.microsoft.com/office/drawing/2014/main" val="2687421470"/>
                  </a:ext>
                </a:extLst>
              </a:tr>
              <a:tr h="756884">
                <a:tc>
                  <a:txBody>
                    <a:bodyPr/>
                    <a:lstStyle/>
                    <a:p>
                      <a:pPr marL="0" marR="0" algn="just">
                        <a:lnSpc>
                          <a:spcPct val="107000"/>
                        </a:lnSpc>
                        <a:spcBef>
                          <a:spcPts val="0"/>
                        </a:spcBef>
                        <a:spcAft>
                          <a:spcPts val="0"/>
                        </a:spcAft>
                      </a:pPr>
                      <a:r>
                        <a:rPr lang="en-US" sz="1000">
                          <a:effectLst/>
                        </a:rPr>
                        <a:t>Lesotho</a:t>
                      </a:r>
                      <a:endParaRPr lang="en-ZA" sz="1000">
                        <a:effectLst/>
                        <a:latin typeface="Calibri" panose="020F0502020204030204" pitchFamily="34" charset="0"/>
                        <a:ea typeface="Calibri" panose="020F0502020204030204" pitchFamily="34" charset="0"/>
                        <a:cs typeface="Times New Roman" panose="02020603050405020304" pitchFamily="18" charset="0"/>
                      </a:endParaRPr>
                    </a:p>
                  </a:txBody>
                  <a:tcPr marL="59504" marR="59504" marT="0" marB="0"/>
                </a:tc>
                <a:tc>
                  <a:txBody>
                    <a:bodyPr/>
                    <a:lstStyle/>
                    <a:p>
                      <a:pPr marL="0" marR="0" algn="ctr">
                        <a:lnSpc>
                          <a:spcPct val="107000"/>
                        </a:lnSpc>
                        <a:spcBef>
                          <a:spcPts val="0"/>
                        </a:spcBef>
                        <a:spcAft>
                          <a:spcPts val="0"/>
                        </a:spcAft>
                      </a:pPr>
                      <a:r>
                        <a:rPr lang="en-US" sz="1000">
                          <a:effectLst/>
                        </a:rPr>
                        <a:t>No</a:t>
                      </a:r>
                      <a:endParaRPr lang="en-ZA" sz="1000">
                        <a:effectLst/>
                        <a:latin typeface="Calibri" panose="020F0502020204030204" pitchFamily="34" charset="0"/>
                        <a:ea typeface="Calibri" panose="020F0502020204030204" pitchFamily="34" charset="0"/>
                        <a:cs typeface="Times New Roman" panose="02020603050405020304" pitchFamily="18" charset="0"/>
                      </a:endParaRPr>
                    </a:p>
                  </a:txBody>
                  <a:tcPr marL="59504" marR="59504" marT="0" marB="0"/>
                </a:tc>
                <a:tc>
                  <a:txBody>
                    <a:bodyPr/>
                    <a:lstStyle/>
                    <a:p>
                      <a:pPr marL="0" marR="0" algn="ctr">
                        <a:lnSpc>
                          <a:spcPct val="107000"/>
                        </a:lnSpc>
                        <a:spcBef>
                          <a:spcPts val="0"/>
                        </a:spcBef>
                        <a:spcAft>
                          <a:spcPts val="0"/>
                        </a:spcAft>
                      </a:pPr>
                      <a:r>
                        <a:rPr lang="en-US" sz="1000">
                          <a:effectLst/>
                        </a:rPr>
                        <a:t>Yes</a:t>
                      </a:r>
                      <a:endParaRPr lang="en-ZA" sz="1000">
                        <a:effectLst/>
                        <a:latin typeface="Calibri" panose="020F0502020204030204" pitchFamily="34" charset="0"/>
                        <a:ea typeface="Calibri" panose="020F0502020204030204" pitchFamily="34" charset="0"/>
                        <a:cs typeface="Times New Roman" panose="02020603050405020304" pitchFamily="18" charset="0"/>
                      </a:endParaRPr>
                    </a:p>
                  </a:txBody>
                  <a:tcPr marL="59504" marR="59504" marT="0" marB="0"/>
                </a:tc>
                <a:tc>
                  <a:txBody>
                    <a:bodyPr/>
                    <a:lstStyle/>
                    <a:p>
                      <a:pPr marL="0" marR="0" algn="ctr">
                        <a:lnSpc>
                          <a:spcPct val="107000"/>
                        </a:lnSpc>
                        <a:spcBef>
                          <a:spcPts val="0"/>
                        </a:spcBef>
                        <a:spcAft>
                          <a:spcPts val="0"/>
                        </a:spcAft>
                      </a:pPr>
                      <a:r>
                        <a:rPr lang="en-US" sz="1000">
                          <a:effectLst/>
                        </a:rPr>
                        <a:t>Yes</a:t>
                      </a:r>
                      <a:endParaRPr lang="en-ZA" sz="1000">
                        <a:effectLst/>
                        <a:latin typeface="Calibri" panose="020F0502020204030204" pitchFamily="34" charset="0"/>
                        <a:ea typeface="Calibri" panose="020F0502020204030204" pitchFamily="34" charset="0"/>
                        <a:cs typeface="Times New Roman" panose="02020603050405020304" pitchFamily="18" charset="0"/>
                      </a:endParaRPr>
                    </a:p>
                  </a:txBody>
                  <a:tcPr marL="59504" marR="59504" marT="0" marB="0"/>
                </a:tc>
                <a:tc>
                  <a:txBody>
                    <a:bodyPr/>
                    <a:lstStyle/>
                    <a:p>
                      <a:pPr marL="0" marR="0">
                        <a:lnSpc>
                          <a:spcPct val="107000"/>
                        </a:lnSpc>
                        <a:spcBef>
                          <a:spcPts val="0"/>
                        </a:spcBef>
                        <a:spcAft>
                          <a:spcPts val="0"/>
                        </a:spcAft>
                      </a:pPr>
                      <a:r>
                        <a:rPr lang="en-US" sz="1000">
                          <a:effectLst/>
                        </a:rPr>
                        <a:t>PrDP is valid for one year and it is issued in a paper form format separately from the driving licence card.</a:t>
                      </a:r>
                      <a:endParaRPr lang="en-ZA" sz="1000">
                        <a:effectLst/>
                        <a:latin typeface="Calibri" panose="020F0502020204030204" pitchFamily="34" charset="0"/>
                        <a:ea typeface="Calibri" panose="020F0502020204030204" pitchFamily="34" charset="0"/>
                        <a:cs typeface="Times New Roman" panose="02020603050405020304" pitchFamily="18" charset="0"/>
                      </a:endParaRPr>
                    </a:p>
                  </a:txBody>
                  <a:tcPr marL="59504" marR="59504" marT="0" marB="0"/>
                </a:tc>
                <a:extLst>
                  <a:ext uri="{0D108BD9-81ED-4DB2-BD59-A6C34878D82A}">
                    <a16:rowId xmlns:a16="http://schemas.microsoft.com/office/drawing/2014/main" val="417868211"/>
                  </a:ext>
                </a:extLst>
              </a:tr>
              <a:tr h="882859">
                <a:tc>
                  <a:txBody>
                    <a:bodyPr/>
                    <a:lstStyle/>
                    <a:p>
                      <a:pPr marL="0" marR="0" algn="just">
                        <a:lnSpc>
                          <a:spcPct val="107000"/>
                        </a:lnSpc>
                        <a:spcBef>
                          <a:spcPts val="0"/>
                        </a:spcBef>
                        <a:spcAft>
                          <a:spcPts val="0"/>
                        </a:spcAft>
                      </a:pPr>
                      <a:r>
                        <a:rPr lang="en-US" sz="1000">
                          <a:effectLst/>
                        </a:rPr>
                        <a:t>Malawi</a:t>
                      </a:r>
                      <a:endParaRPr lang="en-ZA" sz="1000">
                        <a:effectLst/>
                        <a:latin typeface="Calibri" panose="020F0502020204030204" pitchFamily="34" charset="0"/>
                        <a:ea typeface="Calibri" panose="020F0502020204030204" pitchFamily="34" charset="0"/>
                        <a:cs typeface="Times New Roman" panose="02020603050405020304" pitchFamily="18" charset="0"/>
                      </a:endParaRPr>
                    </a:p>
                  </a:txBody>
                  <a:tcPr marL="59504" marR="59504" marT="0" marB="0"/>
                </a:tc>
                <a:tc>
                  <a:txBody>
                    <a:bodyPr/>
                    <a:lstStyle/>
                    <a:p>
                      <a:pPr marL="0" marR="0" algn="ctr">
                        <a:lnSpc>
                          <a:spcPct val="107000"/>
                        </a:lnSpc>
                        <a:spcBef>
                          <a:spcPts val="0"/>
                        </a:spcBef>
                        <a:spcAft>
                          <a:spcPts val="0"/>
                        </a:spcAft>
                      </a:pPr>
                      <a:r>
                        <a:rPr lang="en-US" sz="1000">
                          <a:effectLst/>
                        </a:rPr>
                        <a:t>Yes</a:t>
                      </a:r>
                      <a:endParaRPr lang="en-ZA" sz="1000">
                        <a:effectLst/>
                        <a:latin typeface="Calibri" panose="020F0502020204030204" pitchFamily="34" charset="0"/>
                        <a:ea typeface="Calibri" panose="020F0502020204030204" pitchFamily="34" charset="0"/>
                        <a:cs typeface="Times New Roman" panose="02020603050405020304" pitchFamily="18" charset="0"/>
                      </a:endParaRPr>
                    </a:p>
                  </a:txBody>
                  <a:tcPr marL="59504" marR="59504" marT="0" marB="0"/>
                </a:tc>
                <a:tc>
                  <a:txBody>
                    <a:bodyPr/>
                    <a:lstStyle/>
                    <a:p>
                      <a:pPr marL="0" marR="0" algn="ctr">
                        <a:lnSpc>
                          <a:spcPct val="107000"/>
                        </a:lnSpc>
                        <a:spcBef>
                          <a:spcPts val="0"/>
                        </a:spcBef>
                        <a:spcAft>
                          <a:spcPts val="0"/>
                        </a:spcAft>
                      </a:pPr>
                      <a:r>
                        <a:rPr lang="en-US" sz="1000">
                          <a:effectLst/>
                        </a:rPr>
                        <a:t>Yes</a:t>
                      </a:r>
                      <a:endParaRPr lang="en-ZA" sz="1000">
                        <a:effectLst/>
                        <a:latin typeface="Calibri" panose="020F0502020204030204" pitchFamily="34" charset="0"/>
                        <a:ea typeface="Calibri" panose="020F0502020204030204" pitchFamily="34" charset="0"/>
                        <a:cs typeface="Times New Roman" panose="02020603050405020304" pitchFamily="18" charset="0"/>
                      </a:endParaRPr>
                    </a:p>
                  </a:txBody>
                  <a:tcPr marL="59504" marR="59504" marT="0" marB="0"/>
                </a:tc>
                <a:tc>
                  <a:txBody>
                    <a:bodyPr/>
                    <a:lstStyle/>
                    <a:p>
                      <a:pPr marL="0" marR="0" algn="ctr">
                        <a:lnSpc>
                          <a:spcPct val="107000"/>
                        </a:lnSpc>
                        <a:spcBef>
                          <a:spcPts val="0"/>
                        </a:spcBef>
                        <a:spcAft>
                          <a:spcPts val="0"/>
                        </a:spcAft>
                      </a:pPr>
                      <a:r>
                        <a:rPr lang="en-US" sz="1000">
                          <a:effectLst/>
                        </a:rPr>
                        <a:t>Yes</a:t>
                      </a:r>
                      <a:endParaRPr lang="en-ZA" sz="1000">
                        <a:effectLst/>
                        <a:latin typeface="Calibri" panose="020F0502020204030204" pitchFamily="34" charset="0"/>
                        <a:ea typeface="Calibri" panose="020F0502020204030204" pitchFamily="34" charset="0"/>
                        <a:cs typeface="Times New Roman" panose="02020603050405020304" pitchFamily="18" charset="0"/>
                      </a:endParaRPr>
                    </a:p>
                  </a:txBody>
                  <a:tcPr marL="59504" marR="59504" marT="0" marB="0"/>
                </a:tc>
                <a:tc>
                  <a:txBody>
                    <a:bodyPr/>
                    <a:lstStyle/>
                    <a:p>
                      <a:pPr marL="0" marR="0">
                        <a:lnSpc>
                          <a:spcPct val="107000"/>
                        </a:lnSpc>
                        <a:spcBef>
                          <a:spcPts val="0"/>
                        </a:spcBef>
                        <a:spcAft>
                          <a:spcPts val="0"/>
                        </a:spcAft>
                      </a:pPr>
                      <a:r>
                        <a:rPr lang="en-US" sz="1000" dirty="0">
                          <a:effectLst/>
                        </a:rPr>
                        <a:t>PrDP for all categories is valid for two year or until the holder reaches the age of 61 years ( whichever is the earlier)</a:t>
                      </a:r>
                      <a:endParaRPr lang="en-ZA"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59504" marR="59504" marT="0" marB="0"/>
                </a:tc>
                <a:extLst>
                  <a:ext uri="{0D108BD9-81ED-4DB2-BD59-A6C34878D82A}">
                    <a16:rowId xmlns:a16="http://schemas.microsoft.com/office/drawing/2014/main" val="670246451"/>
                  </a:ext>
                </a:extLst>
              </a:tr>
            </a:tbl>
          </a:graphicData>
        </a:graphic>
      </p:graphicFrame>
      <p:sp>
        <p:nvSpPr>
          <p:cNvPr id="4" name="Footer Placeholder 3"/>
          <p:cNvSpPr>
            <a:spLocks noGrp="1"/>
          </p:cNvSpPr>
          <p:nvPr>
            <p:ph type="ftr" sz="quarter" idx="11"/>
          </p:nvPr>
        </p:nvSpPr>
        <p:spPr/>
        <p:txBody>
          <a:bodyPr/>
          <a:lstStyle/>
          <a:p>
            <a:pPr>
              <a:defRPr/>
            </a:pPr>
            <a:endParaRPr lang="en-US" dirty="0"/>
          </a:p>
        </p:txBody>
      </p:sp>
      <p:sp>
        <p:nvSpPr>
          <p:cNvPr id="5" name="Slide Number Placeholder 4"/>
          <p:cNvSpPr>
            <a:spLocks noGrp="1"/>
          </p:cNvSpPr>
          <p:nvPr>
            <p:ph type="sldNum" sz="quarter" idx="12"/>
          </p:nvPr>
        </p:nvSpPr>
        <p:spPr/>
        <p:txBody>
          <a:bodyPr/>
          <a:lstStyle/>
          <a:p>
            <a:fld id="{8738F40B-CDAE-43B1-B14D-85FE9ADF513D}" type="slidenum">
              <a:rPr lang="en-US" smtClean="0"/>
              <a:pPr/>
              <a:t>8</a:t>
            </a:fld>
            <a:endParaRPr lang="en-US"/>
          </a:p>
        </p:txBody>
      </p:sp>
      <p:sp>
        <p:nvSpPr>
          <p:cNvPr id="10" name="Rectangle 2"/>
          <p:cNvSpPr>
            <a:spLocks noChangeArrowheads="1"/>
          </p:cNvSpPr>
          <p:nvPr/>
        </p:nvSpPr>
        <p:spPr bwMode="auto">
          <a:xfrm>
            <a:off x="323528" y="795155"/>
            <a:ext cx="8545664"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endParaRPr kumimoji="0" lang="en-ZA" altLang="en-US" sz="1200" b="1"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1"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PROFESSIONAL DRIVING PERMIT WITHIN THE SADC REGION AS COMPARED TO THE REPUBLIC OF SOUTH AFRICA</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100943624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188640"/>
            <a:ext cx="7772400" cy="864096"/>
          </a:xfrm>
        </p:spPr>
        <p:txBody>
          <a:bodyPr/>
          <a:lstStyle/>
          <a:p>
            <a:r>
              <a:rPr lang="en-US" sz="4000" dirty="0">
                <a:latin typeface="Arial" panose="020B0604020202020204" pitchFamily="34" charset="0"/>
                <a:cs typeface="Arial" panose="020B0604020202020204" pitchFamily="34" charset="0"/>
              </a:rPr>
              <a:t>DISCUSSION (Cont.)</a:t>
            </a:r>
            <a:endParaRPr lang="en-ZA" sz="4000" dirty="0">
              <a:latin typeface="Arial" panose="020B0604020202020204" pitchFamily="34" charset="0"/>
              <a:cs typeface="Arial" panose="020B0604020202020204" pitchFamily="34" charset="0"/>
            </a:endParaRPr>
          </a:p>
        </p:txBody>
      </p:sp>
      <p:graphicFrame>
        <p:nvGraphicFramePr>
          <p:cNvPr id="6" name="Table Placeholder 5"/>
          <p:cNvGraphicFramePr>
            <a:graphicFrameLocks noGrp="1"/>
          </p:cNvGraphicFramePr>
          <p:nvPr>
            <p:ph type="tbl" idx="1"/>
            <p:extLst>
              <p:ext uri="{D42A27DB-BD31-4B8C-83A1-F6EECF244321}">
                <p14:modId xmlns:p14="http://schemas.microsoft.com/office/powerpoint/2010/main" val="762683580"/>
              </p:ext>
            </p:extLst>
          </p:nvPr>
        </p:nvGraphicFramePr>
        <p:xfrm>
          <a:off x="467544" y="1832768"/>
          <a:ext cx="8352929" cy="3326003"/>
        </p:xfrm>
        <a:graphic>
          <a:graphicData uri="http://schemas.openxmlformats.org/drawingml/2006/table">
            <a:tbl>
              <a:tblPr firstRow="1" firstCol="1" bandRow="1">
                <a:tableStyleId>{5C22544A-7EE6-4342-B048-85BDC9FD1C3A}</a:tableStyleId>
              </a:tblPr>
              <a:tblGrid>
                <a:gridCol w="964767">
                  <a:extLst>
                    <a:ext uri="{9D8B030D-6E8A-4147-A177-3AD203B41FA5}">
                      <a16:colId xmlns:a16="http://schemas.microsoft.com/office/drawing/2014/main" val="251383895"/>
                    </a:ext>
                  </a:extLst>
                </a:gridCol>
                <a:gridCol w="2116378">
                  <a:extLst>
                    <a:ext uri="{9D8B030D-6E8A-4147-A177-3AD203B41FA5}">
                      <a16:colId xmlns:a16="http://schemas.microsoft.com/office/drawing/2014/main" val="1789308812"/>
                    </a:ext>
                  </a:extLst>
                </a:gridCol>
                <a:gridCol w="1792395">
                  <a:extLst>
                    <a:ext uri="{9D8B030D-6E8A-4147-A177-3AD203B41FA5}">
                      <a16:colId xmlns:a16="http://schemas.microsoft.com/office/drawing/2014/main" val="3499990210"/>
                    </a:ext>
                  </a:extLst>
                </a:gridCol>
                <a:gridCol w="1793592">
                  <a:extLst>
                    <a:ext uri="{9D8B030D-6E8A-4147-A177-3AD203B41FA5}">
                      <a16:colId xmlns:a16="http://schemas.microsoft.com/office/drawing/2014/main" val="2189153546"/>
                    </a:ext>
                  </a:extLst>
                </a:gridCol>
                <a:gridCol w="1685797">
                  <a:extLst>
                    <a:ext uri="{9D8B030D-6E8A-4147-A177-3AD203B41FA5}">
                      <a16:colId xmlns:a16="http://schemas.microsoft.com/office/drawing/2014/main" val="176371859"/>
                    </a:ext>
                  </a:extLst>
                </a:gridCol>
              </a:tblGrid>
              <a:tr h="343483">
                <a:tc>
                  <a:txBody>
                    <a:bodyPr/>
                    <a:lstStyle/>
                    <a:p>
                      <a:pPr marL="0" marR="0" algn="just">
                        <a:lnSpc>
                          <a:spcPct val="107000"/>
                        </a:lnSpc>
                        <a:spcBef>
                          <a:spcPts val="0"/>
                        </a:spcBef>
                        <a:spcAft>
                          <a:spcPts val="0"/>
                        </a:spcAft>
                      </a:pPr>
                      <a:r>
                        <a:rPr lang="en-US" sz="1100">
                          <a:effectLst/>
                        </a:rPr>
                        <a:t>Mozambique</a:t>
                      </a:r>
                      <a:endParaRPr lang="en-ZA" sz="1000">
                        <a:effectLst/>
                        <a:latin typeface="Calibri" panose="020F0502020204030204" pitchFamily="34" charset="0"/>
                        <a:ea typeface="Calibri" panose="020F0502020204030204" pitchFamily="34" charset="0"/>
                        <a:cs typeface="Times New Roman" panose="02020603050405020304" pitchFamily="18" charset="0"/>
                      </a:endParaRPr>
                    </a:p>
                  </a:txBody>
                  <a:tcPr marL="60182" marR="60182" marT="0" marB="0"/>
                </a:tc>
                <a:tc>
                  <a:txBody>
                    <a:bodyPr/>
                    <a:lstStyle/>
                    <a:p>
                      <a:pPr marL="0" marR="0" algn="ctr">
                        <a:lnSpc>
                          <a:spcPct val="107000"/>
                        </a:lnSpc>
                        <a:spcBef>
                          <a:spcPts val="0"/>
                        </a:spcBef>
                        <a:spcAft>
                          <a:spcPts val="0"/>
                        </a:spcAft>
                      </a:pPr>
                      <a:r>
                        <a:rPr lang="en-US" sz="1100">
                          <a:effectLst/>
                        </a:rPr>
                        <a:t>No</a:t>
                      </a:r>
                      <a:endParaRPr lang="en-ZA" sz="1000">
                        <a:effectLst/>
                        <a:latin typeface="Calibri" panose="020F0502020204030204" pitchFamily="34" charset="0"/>
                        <a:ea typeface="Calibri" panose="020F0502020204030204" pitchFamily="34" charset="0"/>
                        <a:cs typeface="Times New Roman" panose="02020603050405020304" pitchFamily="18" charset="0"/>
                      </a:endParaRPr>
                    </a:p>
                  </a:txBody>
                  <a:tcPr marL="60182" marR="60182" marT="0" marB="0"/>
                </a:tc>
                <a:tc>
                  <a:txBody>
                    <a:bodyPr/>
                    <a:lstStyle/>
                    <a:p>
                      <a:pPr marL="0" marR="0" algn="ctr">
                        <a:lnSpc>
                          <a:spcPct val="107000"/>
                        </a:lnSpc>
                        <a:spcBef>
                          <a:spcPts val="0"/>
                        </a:spcBef>
                        <a:spcAft>
                          <a:spcPts val="0"/>
                        </a:spcAft>
                      </a:pPr>
                      <a:r>
                        <a:rPr lang="en-US" sz="1100">
                          <a:effectLst/>
                        </a:rPr>
                        <a:t>Yes</a:t>
                      </a:r>
                      <a:endParaRPr lang="en-ZA" sz="1000">
                        <a:effectLst/>
                        <a:latin typeface="Calibri" panose="020F0502020204030204" pitchFamily="34" charset="0"/>
                        <a:ea typeface="Calibri" panose="020F0502020204030204" pitchFamily="34" charset="0"/>
                        <a:cs typeface="Times New Roman" panose="02020603050405020304" pitchFamily="18" charset="0"/>
                      </a:endParaRPr>
                    </a:p>
                  </a:txBody>
                  <a:tcPr marL="60182" marR="60182" marT="0" marB="0"/>
                </a:tc>
                <a:tc>
                  <a:txBody>
                    <a:bodyPr/>
                    <a:lstStyle/>
                    <a:p>
                      <a:pPr marL="0" marR="0" algn="ctr">
                        <a:lnSpc>
                          <a:spcPct val="107000"/>
                        </a:lnSpc>
                        <a:spcBef>
                          <a:spcPts val="0"/>
                        </a:spcBef>
                        <a:spcAft>
                          <a:spcPts val="0"/>
                        </a:spcAft>
                      </a:pPr>
                      <a:r>
                        <a:rPr lang="en-US" sz="1100">
                          <a:effectLst/>
                        </a:rPr>
                        <a:t>Yes</a:t>
                      </a:r>
                      <a:endParaRPr lang="en-ZA" sz="1000">
                        <a:effectLst/>
                        <a:latin typeface="Calibri" panose="020F0502020204030204" pitchFamily="34" charset="0"/>
                        <a:ea typeface="Calibri" panose="020F0502020204030204" pitchFamily="34" charset="0"/>
                        <a:cs typeface="Times New Roman" panose="02020603050405020304" pitchFamily="18" charset="0"/>
                      </a:endParaRPr>
                    </a:p>
                  </a:txBody>
                  <a:tcPr marL="60182" marR="60182" marT="0" marB="0"/>
                </a:tc>
                <a:tc>
                  <a:txBody>
                    <a:bodyPr/>
                    <a:lstStyle/>
                    <a:p>
                      <a:pPr marL="0" marR="0">
                        <a:lnSpc>
                          <a:spcPct val="107000"/>
                        </a:lnSpc>
                        <a:spcBef>
                          <a:spcPts val="0"/>
                        </a:spcBef>
                        <a:spcAft>
                          <a:spcPts val="0"/>
                        </a:spcAft>
                      </a:pPr>
                      <a:r>
                        <a:rPr lang="en-US" sz="1100">
                          <a:effectLst/>
                        </a:rPr>
                        <a:t>PrDP for all categories is valid two years.</a:t>
                      </a:r>
                      <a:endParaRPr lang="en-ZA" sz="1000">
                        <a:effectLst/>
                        <a:latin typeface="Calibri" panose="020F0502020204030204" pitchFamily="34" charset="0"/>
                        <a:ea typeface="Calibri" panose="020F0502020204030204" pitchFamily="34" charset="0"/>
                        <a:cs typeface="Times New Roman" panose="02020603050405020304" pitchFamily="18" charset="0"/>
                      </a:endParaRPr>
                    </a:p>
                  </a:txBody>
                  <a:tcPr marL="60182" marR="60182" marT="0" marB="0"/>
                </a:tc>
                <a:extLst>
                  <a:ext uri="{0D108BD9-81ED-4DB2-BD59-A6C34878D82A}">
                    <a16:rowId xmlns:a16="http://schemas.microsoft.com/office/drawing/2014/main" val="4228407139"/>
                  </a:ext>
                </a:extLst>
              </a:tr>
              <a:tr h="858709">
                <a:tc>
                  <a:txBody>
                    <a:bodyPr/>
                    <a:lstStyle/>
                    <a:p>
                      <a:pPr marL="0" marR="0" algn="just">
                        <a:lnSpc>
                          <a:spcPct val="107000"/>
                        </a:lnSpc>
                        <a:spcBef>
                          <a:spcPts val="0"/>
                        </a:spcBef>
                        <a:spcAft>
                          <a:spcPts val="0"/>
                        </a:spcAft>
                      </a:pPr>
                      <a:r>
                        <a:rPr lang="en-US" sz="1100">
                          <a:effectLst/>
                        </a:rPr>
                        <a:t>Namibia</a:t>
                      </a:r>
                      <a:endParaRPr lang="en-ZA" sz="1000">
                        <a:effectLst/>
                        <a:latin typeface="Calibri" panose="020F0502020204030204" pitchFamily="34" charset="0"/>
                        <a:ea typeface="Calibri" panose="020F0502020204030204" pitchFamily="34" charset="0"/>
                        <a:cs typeface="Times New Roman" panose="02020603050405020304" pitchFamily="18" charset="0"/>
                      </a:endParaRPr>
                    </a:p>
                  </a:txBody>
                  <a:tcPr marL="60182" marR="60182" marT="0" marB="0"/>
                </a:tc>
                <a:tc>
                  <a:txBody>
                    <a:bodyPr/>
                    <a:lstStyle/>
                    <a:p>
                      <a:pPr marL="0" marR="0" algn="ctr">
                        <a:lnSpc>
                          <a:spcPct val="107000"/>
                        </a:lnSpc>
                        <a:spcBef>
                          <a:spcPts val="0"/>
                        </a:spcBef>
                        <a:spcAft>
                          <a:spcPts val="0"/>
                        </a:spcAft>
                      </a:pPr>
                      <a:r>
                        <a:rPr lang="en-US" sz="1100">
                          <a:effectLst/>
                        </a:rPr>
                        <a:t>Yes</a:t>
                      </a:r>
                      <a:endParaRPr lang="en-ZA" sz="1000">
                        <a:effectLst/>
                        <a:latin typeface="Calibri" panose="020F0502020204030204" pitchFamily="34" charset="0"/>
                        <a:ea typeface="Calibri" panose="020F0502020204030204" pitchFamily="34" charset="0"/>
                        <a:cs typeface="Times New Roman" panose="02020603050405020304" pitchFamily="18" charset="0"/>
                      </a:endParaRPr>
                    </a:p>
                  </a:txBody>
                  <a:tcPr marL="60182" marR="60182" marT="0" marB="0"/>
                </a:tc>
                <a:tc>
                  <a:txBody>
                    <a:bodyPr/>
                    <a:lstStyle/>
                    <a:p>
                      <a:pPr marL="0" marR="0" algn="ctr">
                        <a:lnSpc>
                          <a:spcPct val="107000"/>
                        </a:lnSpc>
                        <a:spcBef>
                          <a:spcPts val="0"/>
                        </a:spcBef>
                        <a:spcAft>
                          <a:spcPts val="0"/>
                        </a:spcAft>
                      </a:pPr>
                      <a:r>
                        <a:rPr lang="en-US" sz="1100" dirty="0">
                          <a:effectLst/>
                        </a:rPr>
                        <a:t>Yes</a:t>
                      </a:r>
                      <a:endParaRPr lang="en-ZA"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0182" marR="60182" marT="0" marB="0"/>
                </a:tc>
                <a:tc>
                  <a:txBody>
                    <a:bodyPr/>
                    <a:lstStyle/>
                    <a:p>
                      <a:pPr marL="0" marR="0" algn="ctr">
                        <a:lnSpc>
                          <a:spcPct val="107000"/>
                        </a:lnSpc>
                        <a:spcBef>
                          <a:spcPts val="0"/>
                        </a:spcBef>
                        <a:spcAft>
                          <a:spcPts val="0"/>
                        </a:spcAft>
                      </a:pPr>
                      <a:r>
                        <a:rPr lang="en-US" sz="1100">
                          <a:effectLst/>
                        </a:rPr>
                        <a:t>Yes</a:t>
                      </a:r>
                      <a:endParaRPr lang="en-ZA" sz="1000">
                        <a:effectLst/>
                        <a:latin typeface="Calibri" panose="020F0502020204030204" pitchFamily="34" charset="0"/>
                        <a:ea typeface="Calibri" panose="020F0502020204030204" pitchFamily="34" charset="0"/>
                        <a:cs typeface="Times New Roman" panose="02020603050405020304" pitchFamily="18" charset="0"/>
                      </a:endParaRPr>
                    </a:p>
                  </a:txBody>
                  <a:tcPr marL="60182" marR="60182" marT="0" marB="0"/>
                </a:tc>
                <a:tc>
                  <a:txBody>
                    <a:bodyPr/>
                    <a:lstStyle/>
                    <a:p>
                      <a:pPr marL="0" marR="0">
                        <a:lnSpc>
                          <a:spcPct val="107000"/>
                        </a:lnSpc>
                        <a:spcBef>
                          <a:spcPts val="0"/>
                        </a:spcBef>
                        <a:spcAft>
                          <a:spcPts val="0"/>
                        </a:spcAft>
                      </a:pPr>
                      <a:r>
                        <a:rPr lang="en-US" sz="1100">
                          <a:effectLst/>
                        </a:rPr>
                        <a:t>PrDP is valid for two years. The requirements are the same as those in the South African NRTA.</a:t>
                      </a:r>
                      <a:endParaRPr lang="en-ZA" sz="1000">
                        <a:effectLst/>
                        <a:latin typeface="Calibri" panose="020F0502020204030204" pitchFamily="34" charset="0"/>
                        <a:ea typeface="Calibri" panose="020F0502020204030204" pitchFamily="34" charset="0"/>
                        <a:cs typeface="Times New Roman" panose="02020603050405020304" pitchFamily="18" charset="0"/>
                      </a:endParaRPr>
                    </a:p>
                  </a:txBody>
                  <a:tcPr marL="60182" marR="60182" marT="0" marB="0"/>
                </a:tc>
                <a:extLst>
                  <a:ext uri="{0D108BD9-81ED-4DB2-BD59-A6C34878D82A}">
                    <a16:rowId xmlns:a16="http://schemas.microsoft.com/office/drawing/2014/main" val="360953682"/>
                  </a:ext>
                </a:extLst>
              </a:tr>
              <a:tr h="515225">
                <a:tc>
                  <a:txBody>
                    <a:bodyPr/>
                    <a:lstStyle/>
                    <a:p>
                      <a:pPr marL="0" marR="0" algn="just">
                        <a:lnSpc>
                          <a:spcPct val="107000"/>
                        </a:lnSpc>
                        <a:spcBef>
                          <a:spcPts val="0"/>
                        </a:spcBef>
                        <a:spcAft>
                          <a:spcPts val="0"/>
                        </a:spcAft>
                      </a:pPr>
                      <a:r>
                        <a:rPr lang="en-US" sz="1100">
                          <a:effectLst/>
                        </a:rPr>
                        <a:t>Swaziland</a:t>
                      </a:r>
                      <a:endParaRPr lang="en-ZA" sz="1000">
                        <a:effectLst/>
                        <a:latin typeface="Calibri" panose="020F0502020204030204" pitchFamily="34" charset="0"/>
                        <a:ea typeface="Calibri" panose="020F0502020204030204" pitchFamily="34" charset="0"/>
                        <a:cs typeface="Times New Roman" panose="02020603050405020304" pitchFamily="18" charset="0"/>
                      </a:endParaRPr>
                    </a:p>
                  </a:txBody>
                  <a:tcPr marL="60182" marR="60182" marT="0" marB="0"/>
                </a:tc>
                <a:tc>
                  <a:txBody>
                    <a:bodyPr/>
                    <a:lstStyle/>
                    <a:p>
                      <a:pPr marL="0" marR="0" algn="ctr">
                        <a:lnSpc>
                          <a:spcPct val="107000"/>
                        </a:lnSpc>
                        <a:spcBef>
                          <a:spcPts val="0"/>
                        </a:spcBef>
                        <a:spcAft>
                          <a:spcPts val="0"/>
                        </a:spcAft>
                      </a:pPr>
                      <a:r>
                        <a:rPr lang="en-US" sz="1100">
                          <a:effectLst/>
                        </a:rPr>
                        <a:t>No</a:t>
                      </a:r>
                      <a:endParaRPr lang="en-ZA" sz="1000">
                        <a:effectLst/>
                        <a:latin typeface="Calibri" panose="020F0502020204030204" pitchFamily="34" charset="0"/>
                        <a:ea typeface="Calibri" panose="020F0502020204030204" pitchFamily="34" charset="0"/>
                        <a:cs typeface="Times New Roman" panose="02020603050405020304" pitchFamily="18" charset="0"/>
                      </a:endParaRPr>
                    </a:p>
                  </a:txBody>
                  <a:tcPr marL="60182" marR="60182" marT="0" marB="0"/>
                </a:tc>
                <a:tc>
                  <a:txBody>
                    <a:bodyPr/>
                    <a:lstStyle/>
                    <a:p>
                      <a:pPr marL="0" marR="0" algn="ctr">
                        <a:lnSpc>
                          <a:spcPct val="107000"/>
                        </a:lnSpc>
                        <a:spcBef>
                          <a:spcPts val="0"/>
                        </a:spcBef>
                        <a:spcAft>
                          <a:spcPts val="0"/>
                        </a:spcAft>
                      </a:pPr>
                      <a:r>
                        <a:rPr lang="en-US" sz="1100">
                          <a:effectLst/>
                        </a:rPr>
                        <a:t>Yes</a:t>
                      </a:r>
                      <a:endParaRPr lang="en-ZA" sz="1000">
                        <a:effectLst/>
                        <a:latin typeface="Calibri" panose="020F0502020204030204" pitchFamily="34" charset="0"/>
                        <a:ea typeface="Calibri" panose="020F0502020204030204" pitchFamily="34" charset="0"/>
                        <a:cs typeface="Times New Roman" panose="02020603050405020304" pitchFamily="18" charset="0"/>
                      </a:endParaRPr>
                    </a:p>
                  </a:txBody>
                  <a:tcPr marL="60182" marR="60182" marT="0" marB="0"/>
                </a:tc>
                <a:tc>
                  <a:txBody>
                    <a:bodyPr/>
                    <a:lstStyle/>
                    <a:p>
                      <a:pPr marL="0" marR="0" algn="ctr">
                        <a:lnSpc>
                          <a:spcPct val="107000"/>
                        </a:lnSpc>
                        <a:spcBef>
                          <a:spcPts val="0"/>
                        </a:spcBef>
                        <a:spcAft>
                          <a:spcPts val="0"/>
                        </a:spcAft>
                      </a:pPr>
                      <a:r>
                        <a:rPr lang="en-US" sz="1100">
                          <a:effectLst/>
                        </a:rPr>
                        <a:t>No</a:t>
                      </a:r>
                      <a:endParaRPr lang="en-ZA" sz="1000">
                        <a:effectLst/>
                        <a:latin typeface="Calibri" panose="020F0502020204030204" pitchFamily="34" charset="0"/>
                        <a:ea typeface="Calibri" panose="020F0502020204030204" pitchFamily="34" charset="0"/>
                        <a:cs typeface="Times New Roman" panose="02020603050405020304" pitchFamily="18" charset="0"/>
                      </a:endParaRPr>
                    </a:p>
                  </a:txBody>
                  <a:tcPr marL="60182" marR="60182" marT="0" marB="0"/>
                </a:tc>
                <a:tc>
                  <a:txBody>
                    <a:bodyPr/>
                    <a:lstStyle/>
                    <a:p>
                      <a:pPr marL="0" marR="0">
                        <a:lnSpc>
                          <a:spcPct val="107000"/>
                        </a:lnSpc>
                        <a:spcBef>
                          <a:spcPts val="0"/>
                        </a:spcBef>
                        <a:spcAft>
                          <a:spcPts val="0"/>
                        </a:spcAft>
                      </a:pPr>
                      <a:r>
                        <a:rPr lang="en-US" sz="1100">
                          <a:effectLst/>
                        </a:rPr>
                        <a:t>Does not expire, there is no dangerous goods category on the PrDP.</a:t>
                      </a:r>
                      <a:endParaRPr lang="en-ZA" sz="1000">
                        <a:effectLst/>
                        <a:latin typeface="Calibri" panose="020F0502020204030204" pitchFamily="34" charset="0"/>
                        <a:ea typeface="Calibri" panose="020F0502020204030204" pitchFamily="34" charset="0"/>
                        <a:cs typeface="Times New Roman" panose="02020603050405020304" pitchFamily="18" charset="0"/>
                      </a:endParaRPr>
                    </a:p>
                  </a:txBody>
                  <a:tcPr marL="60182" marR="60182" marT="0" marB="0"/>
                </a:tc>
                <a:extLst>
                  <a:ext uri="{0D108BD9-81ED-4DB2-BD59-A6C34878D82A}">
                    <a16:rowId xmlns:a16="http://schemas.microsoft.com/office/drawing/2014/main" val="3243278373"/>
                  </a:ext>
                </a:extLst>
              </a:tr>
              <a:tr h="686967">
                <a:tc>
                  <a:txBody>
                    <a:bodyPr/>
                    <a:lstStyle/>
                    <a:p>
                      <a:pPr marL="0" marR="0" algn="just">
                        <a:lnSpc>
                          <a:spcPct val="107000"/>
                        </a:lnSpc>
                        <a:spcBef>
                          <a:spcPts val="0"/>
                        </a:spcBef>
                        <a:spcAft>
                          <a:spcPts val="0"/>
                        </a:spcAft>
                      </a:pPr>
                      <a:r>
                        <a:rPr lang="en-US" sz="1100">
                          <a:effectLst/>
                        </a:rPr>
                        <a:t>Tanzania</a:t>
                      </a:r>
                      <a:endParaRPr lang="en-ZA" sz="1000">
                        <a:effectLst/>
                        <a:latin typeface="Calibri" panose="020F0502020204030204" pitchFamily="34" charset="0"/>
                        <a:ea typeface="Calibri" panose="020F0502020204030204" pitchFamily="34" charset="0"/>
                        <a:cs typeface="Times New Roman" panose="02020603050405020304" pitchFamily="18" charset="0"/>
                      </a:endParaRPr>
                    </a:p>
                  </a:txBody>
                  <a:tcPr marL="60182" marR="60182" marT="0" marB="0"/>
                </a:tc>
                <a:tc>
                  <a:txBody>
                    <a:bodyPr/>
                    <a:lstStyle/>
                    <a:p>
                      <a:pPr marL="0" marR="0" algn="ctr">
                        <a:lnSpc>
                          <a:spcPct val="107000"/>
                        </a:lnSpc>
                        <a:spcBef>
                          <a:spcPts val="0"/>
                        </a:spcBef>
                        <a:spcAft>
                          <a:spcPts val="0"/>
                        </a:spcAft>
                      </a:pPr>
                      <a:r>
                        <a:rPr lang="en-US" sz="1100">
                          <a:effectLst/>
                        </a:rPr>
                        <a:t>No</a:t>
                      </a:r>
                      <a:endParaRPr lang="en-ZA" sz="1000">
                        <a:effectLst/>
                        <a:latin typeface="Calibri" panose="020F0502020204030204" pitchFamily="34" charset="0"/>
                        <a:ea typeface="Calibri" panose="020F0502020204030204" pitchFamily="34" charset="0"/>
                        <a:cs typeface="Times New Roman" panose="02020603050405020304" pitchFamily="18" charset="0"/>
                      </a:endParaRPr>
                    </a:p>
                  </a:txBody>
                  <a:tcPr marL="60182" marR="60182" marT="0" marB="0"/>
                </a:tc>
                <a:tc>
                  <a:txBody>
                    <a:bodyPr/>
                    <a:lstStyle/>
                    <a:p>
                      <a:pPr marL="0" marR="0" algn="ctr">
                        <a:lnSpc>
                          <a:spcPct val="107000"/>
                        </a:lnSpc>
                        <a:spcBef>
                          <a:spcPts val="0"/>
                        </a:spcBef>
                        <a:spcAft>
                          <a:spcPts val="0"/>
                        </a:spcAft>
                      </a:pPr>
                      <a:r>
                        <a:rPr lang="en-US" sz="1100">
                          <a:effectLst/>
                        </a:rPr>
                        <a:t>Yes</a:t>
                      </a:r>
                      <a:endParaRPr lang="en-ZA" sz="1000">
                        <a:effectLst/>
                        <a:latin typeface="Calibri" panose="020F0502020204030204" pitchFamily="34" charset="0"/>
                        <a:ea typeface="Calibri" panose="020F0502020204030204" pitchFamily="34" charset="0"/>
                        <a:cs typeface="Times New Roman" panose="02020603050405020304" pitchFamily="18" charset="0"/>
                      </a:endParaRPr>
                    </a:p>
                  </a:txBody>
                  <a:tcPr marL="60182" marR="60182" marT="0" marB="0"/>
                </a:tc>
                <a:tc>
                  <a:txBody>
                    <a:bodyPr/>
                    <a:lstStyle/>
                    <a:p>
                      <a:pPr marL="0" marR="0" algn="ctr">
                        <a:lnSpc>
                          <a:spcPct val="107000"/>
                        </a:lnSpc>
                        <a:spcBef>
                          <a:spcPts val="0"/>
                        </a:spcBef>
                        <a:spcAft>
                          <a:spcPts val="0"/>
                        </a:spcAft>
                      </a:pPr>
                      <a:r>
                        <a:rPr lang="en-US" sz="1100">
                          <a:effectLst/>
                        </a:rPr>
                        <a:t>Yes</a:t>
                      </a:r>
                      <a:endParaRPr lang="en-ZA" sz="1000">
                        <a:effectLst/>
                        <a:latin typeface="Calibri" panose="020F0502020204030204" pitchFamily="34" charset="0"/>
                        <a:ea typeface="Calibri" panose="020F0502020204030204" pitchFamily="34" charset="0"/>
                        <a:cs typeface="Times New Roman" panose="02020603050405020304" pitchFamily="18" charset="0"/>
                      </a:endParaRPr>
                    </a:p>
                  </a:txBody>
                  <a:tcPr marL="60182" marR="60182" marT="0" marB="0"/>
                </a:tc>
                <a:tc>
                  <a:txBody>
                    <a:bodyPr/>
                    <a:lstStyle/>
                    <a:p>
                      <a:pPr marL="0" marR="0">
                        <a:lnSpc>
                          <a:spcPct val="107000"/>
                        </a:lnSpc>
                        <a:spcBef>
                          <a:spcPts val="0"/>
                        </a:spcBef>
                        <a:spcAft>
                          <a:spcPts val="0"/>
                        </a:spcAft>
                      </a:pPr>
                      <a:r>
                        <a:rPr lang="en-US" sz="1100">
                          <a:effectLst/>
                        </a:rPr>
                        <a:t>There is no information for a PrDP validity. The driving licence card is valid for three years.</a:t>
                      </a:r>
                      <a:endParaRPr lang="en-ZA" sz="1000">
                        <a:effectLst/>
                        <a:latin typeface="Calibri" panose="020F0502020204030204" pitchFamily="34" charset="0"/>
                        <a:ea typeface="Calibri" panose="020F0502020204030204" pitchFamily="34" charset="0"/>
                        <a:cs typeface="Times New Roman" panose="02020603050405020304" pitchFamily="18" charset="0"/>
                      </a:endParaRPr>
                    </a:p>
                  </a:txBody>
                  <a:tcPr marL="60182" marR="60182" marT="0" marB="0"/>
                </a:tc>
                <a:extLst>
                  <a:ext uri="{0D108BD9-81ED-4DB2-BD59-A6C34878D82A}">
                    <a16:rowId xmlns:a16="http://schemas.microsoft.com/office/drawing/2014/main" val="1003985968"/>
                  </a:ext>
                </a:extLst>
              </a:tr>
              <a:tr h="515225">
                <a:tc>
                  <a:txBody>
                    <a:bodyPr/>
                    <a:lstStyle/>
                    <a:p>
                      <a:pPr marL="0" marR="0" algn="just">
                        <a:lnSpc>
                          <a:spcPct val="107000"/>
                        </a:lnSpc>
                        <a:spcBef>
                          <a:spcPts val="0"/>
                        </a:spcBef>
                        <a:spcAft>
                          <a:spcPts val="0"/>
                        </a:spcAft>
                      </a:pPr>
                      <a:r>
                        <a:rPr lang="en-US" sz="1100">
                          <a:effectLst/>
                        </a:rPr>
                        <a:t>Zimbabwe</a:t>
                      </a:r>
                      <a:endParaRPr lang="en-ZA" sz="1000">
                        <a:effectLst/>
                        <a:latin typeface="Calibri" panose="020F0502020204030204" pitchFamily="34" charset="0"/>
                        <a:ea typeface="Calibri" panose="020F0502020204030204" pitchFamily="34" charset="0"/>
                        <a:cs typeface="Times New Roman" panose="02020603050405020304" pitchFamily="18" charset="0"/>
                      </a:endParaRPr>
                    </a:p>
                  </a:txBody>
                  <a:tcPr marL="60182" marR="60182" marT="0" marB="0"/>
                </a:tc>
                <a:tc>
                  <a:txBody>
                    <a:bodyPr/>
                    <a:lstStyle/>
                    <a:p>
                      <a:pPr marL="0" marR="0" algn="ctr">
                        <a:lnSpc>
                          <a:spcPct val="107000"/>
                        </a:lnSpc>
                        <a:spcBef>
                          <a:spcPts val="0"/>
                        </a:spcBef>
                        <a:spcAft>
                          <a:spcPts val="0"/>
                        </a:spcAft>
                      </a:pPr>
                      <a:r>
                        <a:rPr lang="en-US" sz="1100">
                          <a:effectLst/>
                        </a:rPr>
                        <a:t>No</a:t>
                      </a:r>
                      <a:endParaRPr lang="en-ZA" sz="1000">
                        <a:effectLst/>
                        <a:latin typeface="Calibri" panose="020F0502020204030204" pitchFamily="34" charset="0"/>
                        <a:ea typeface="Calibri" panose="020F0502020204030204" pitchFamily="34" charset="0"/>
                        <a:cs typeface="Times New Roman" panose="02020603050405020304" pitchFamily="18" charset="0"/>
                      </a:endParaRPr>
                    </a:p>
                  </a:txBody>
                  <a:tcPr marL="60182" marR="60182" marT="0" marB="0"/>
                </a:tc>
                <a:tc>
                  <a:txBody>
                    <a:bodyPr/>
                    <a:lstStyle/>
                    <a:p>
                      <a:pPr marL="0" marR="0" algn="ctr">
                        <a:lnSpc>
                          <a:spcPct val="107000"/>
                        </a:lnSpc>
                        <a:spcBef>
                          <a:spcPts val="0"/>
                        </a:spcBef>
                        <a:spcAft>
                          <a:spcPts val="0"/>
                        </a:spcAft>
                      </a:pPr>
                      <a:r>
                        <a:rPr lang="en-US" sz="1100">
                          <a:effectLst/>
                        </a:rPr>
                        <a:t>Yes</a:t>
                      </a:r>
                      <a:endParaRPr lang="en-ZA" sz="1000">
                        <a:effectLst/>
                        <a:latin typeface="Calibri" panose="020F0502020204030204" pitchFamily="34" charset="0"/>
                        <a:ea typeface="Calibri" panose="020F0502020204030204" pitchFamily="34" charset="0"/>
                        <a:cs typeface="Times New Roman" panose="02020603050405020304" pitchFamily="18" charset="0"/>
                      </a:endParaRPr>
                    </a:p>
                  </a:txBody>
                  <a:tcPr marL="60182" marR="60182" marT="0" marB="0"/>
                </a:tc>
                <a:tc>
                  <a:txBody>
                    <a:bodyPr/>
                    <a:lstStyle/>
                    <a:p>
                      <a:pPr marL="0" marR="0" algn="ctr">
                        <a:lnSpc>
                          <a:spcPct val="107000"/>
                        </a:lnSpc>
                        <a:spcBef>
                          <a:spcPts val="0"/>
                        </a:spcBef>
                        <a:spcAft>
                          <a:spcPts val="0"/>
                        </a:spcAft>
                      </a:pPr>
                      <a:r>
                        <a:rPr lang="en-US" sz="1100">
                          <a:effectLst/>
                        </a:rPr>
                        <a:t>Yes</a:t>
                      </a:r>
                      <a:endParaRPr lang="en-ZA" sz="1000">
                        <a:effectLst/>
                        <a:latin typeface="Calibri" panose="020F0502020204030204" pitchFamily="34" charset="0"/>
                        <a:ea typeface="Calibri" panose="020F0502020204030204" pitchFamily="34" charset="0"/>
                        <a:cs typeface="Times New Roman" panose="02020603050405020304" pitchFamily="18" charset="0"/>
                      </a:endParaRPr>
                    </a:p>
                  </a:txBody>
                  <a:tcPr marL="60182" marR="60182" marT="0" marB="0"/>
                </a:tc>
                <a:tc>
                  <a:txBody>
                    <a:bodyPr/>
                    <a:lstStyle/>
                    <a:p>
                      <a:pPr marL="0" marR="0">
                        <a:lnSpc>
                          <a:spcPct val="107000"/>
                        </a:lnSpc>
                        <a:spcBef>
                          <a:spcPts val="0"/>
                        </a:spcBef>
                        <a:spcAft>
                          <a:spcPts val="0"/>
                        </a:spcAft>
                      </a:pPr>
                      <a:r>
                        <a:rPr lang="en-US" sz="1100">
                          <a:effectLst/>
                        </a:rPr>
                        <a:t>Does not expire, there is no dangerous goods category on the PrDP.</a:t>
                      </a:r>
                      <a:endParaRPr lang="en-ZA" sz="1000">
                        <a:effectLst/>
                        <a:latin typeface="Calibri" panose="020F0502020204030204" pitchFamily="34" charset="0"/>
                        <a:ea typeface="Calibri" panose="020F0502020204030204" pitchFamily="34" charset="0"/>
                        <a:cs typeface="Times New Roman" panose="02020603050405020304" pitchFamily="18" charset="0"/>
                      </a:endParaRPr>
                    </a:p>
                  </a:txBody>
                  <a:tcPr marL="60182" marR="60182" marT="0" marB="0"/>
                </a:tc>
                <a:extLst>
                  <a:ext uri="{0D108BD9-81ED-4DB2-BD59-A6C34878D82A}">
                    <a16:rowId xmlns:a16="http://schemas.microsoft.com/office/drawing/2014/main" val="3633206156"/>
                  </a:ext>
                </a:extLst>
              </a:tr>
              <a:tr h="343483">
                <a:tc>
                  <a:txBody>
                    <a:bodyPr/>
                    <a:lstStyle/>
                    <a:p>
                      <a:pPr marL="0" marR="0" algn="just">
                        <a:lnSpc>
                          <a:spcPct val="107000"/>
                        </a:lnSpc>
                        <a:spcBef>
                          <a:spcPts val="0"/>
                        </a:spcBef>
                        <a:spcAft>
                          <a:spcPts val="0"/>
                        </a:spcAft>
                      </a:pPr>
                      <a:r>
                        <a:rPr lang="en-US" sz="1100">
                          <a:effectLst/>
                        </a:rPr>
                        <a:t>Zambia</a:t>
                      </a:r>
                      <a:endParaRPr lang="en-ZA" sz="1000">
                        <a:effectLst/>
                        <a:latin typeface="Calibri" panose="020F0502020204030204" pitchFamily="34" charset="0"/>
                        <a:ea typeface="Calibri" panose="020F0502020204030204" pitchFamily="34" charset="0"/>
                        <a:cs typeface="Times New Roman" panose="02020603050405020304" pitchFamily="18" charset="0"/>
                      </a:endParaRPr>
                    </a:p>
                  </a:txBody>
                  <a:tcPr marL="60182" marR="60182" marT="0" marB="0"/>
                </a:tc>
                <a:tc>
                  <a:txBody>
                    <a:bodyPr/>
                    <a:lstStyle/>
                    <a:p>
                      <a:pPr marL="0" marR="0" algn="ctr">
                        <a:lnSpc>
                          <a:spcPct val="107000"/>
                        </a:lnSpc>
                        <a:spcBef>
                          <a:spcPts val="0"/>
                        </a:spcBef>
                        <a:spcAft>
                          <a:spcPts val="0"/>
                        </a:spcAft>
                      </a:pPr>
                      <a:r>
                        <a:rPr lang="en-US" sz="1100">
                          <a:effectLst/>
                        </a:rPr>
                        <a:t>Yes</a:t>
                      </a:r>
                      <a:endParaRPr lang="en-ZA" sz="1000">
                        <a:effectLst/>
                        <a:latin typeface="Calibri" panose="020F0502020204030204" pitchFamily="34" charset="0"/>
                        <a:ea typeface="Calibri" panose="020F0502020204030204" pitchFamily="34" charset="0"/>
                        <a:cs typeface="Times New Roman" panose="02020603050405020304" pitchFamily="18" charset="0"/>
                      </a:endParaRPr>
                    </a:p>
                  </a:txBody>
                  <a:tcPr marL="60182" marR="60182" marT="0" marB="0"/>
                </a:tc>
                <a:tc>
                  <a:txBody>
                    <a:bodyPr/>
                    <a:lstStyle/>
                    <a:p>
                      <a:pPr marL="0" marR="0" algn="ctr">
                        <a:lnSpc>
                          <a:spcPct val="107000"/>
                        </a:lnSpc>
                        <a:spcBef>
                          <a:spcPts val="0"/>
                        </a:spcBef>
                        <a:spcAft>
                          <a:spcPts val="0"/>
                        </a:spcAft>
                      </a:pPr>
                      <a:r>
                        <a:rPr lang="en-US" sz="1100">
                          <a:effectLst/>
                        </a:rPr>
                        <a:t>Yes</a:t>
                      </a:r>
                      <a:endParaRPr lang="en-ZA" sz="1000">
                        <a:effectLst/>
                        <a:latin typeface="Calibri" panose="020F0502020204030204" pitchFamily="34" charset="0"/>
                        <a:ea typeface="Calibri" panose="020F0502020204030204" pitchFamily="34" charset="0"/>
                        <a:cs typeface="Times New Roman" panose="02020603050405020304" pitchFamily="18" charset="0"/>
                      </a:endParaRPr>
                    </a:p>
                  </a:txBody>
                  <a:tcPr marL="60182" marR="60182" marT="0" marB="0"/>
                </a:tc>
                <a:tc>
                  <a:txBody>
                    <a:bodyPr/>
                    <a:lstStyle/>
                    <a:p>
                      <a:pPr marL="0" marR="0" algn="ctr">
                        <a:lnSpc>
                          <a:spcPct val="107000"/>
                        </a:lnSpc>
                        <a:spcBef>
                          <a:spcPts val="0"/>
                        </a:spcBef>
                        <a:spcAft>
                          <a:spcPts val="0"/>
                        </a:spcAft>
                      </a:pPr>
                      <a:r>
                        <a:rPr lang="en-US" sz="1100">
                          <a:effectLst/>
                        </a:rPr>
                        <a:t>No</a:t>
                      </a:r>
                      <a:endParaRPr lang="en-ZA" sz="1000">
                        <a:effectLst/>
                        <a:latin typeface="Calibri" panose="020F0502020204030204" pitchFamily="34" charset="0"/>
                        <a:ea typeface="Calibri" panose="020F0502020204030204" pitchFamily="34" charset="0"/>
                        <a:cs typeface="Times New Roman" panose="02020603050405020304" pitchFamily="18" charset="0"/>
                      </a:endParaRPr>
                    </a:p>
                  </a:txBody>
                  <a:tcPr marL="60182" marR="60182" marT="0" marB="0"/>
                </a:tc>
                <a:tc>
                  <a:txBody>
                    <a:bodyPr/>
                    <a:lstStyle/>
                    <a:p>
                      <a:pPr marL="0" marR="0">
                        <a:lnSpc>
                          <a:spcPct val="107000"/>
                        </a:lnSpc>
                        <a:spcBef>
                          <a:spcPts val="0"/>
                        </a:spcBef>
                        <a:spcAft>
                          <a:spcPts val="0"/>
                        </a:spcAft>
                      </a:pPr>
                      <a:r>
                        <a:rPr lang="en-US" sz="1100" dirty="0">
                          <a:effectLst/>
                        </a:rPr>
                        <a:t>PrDP for all categories is valid two years.</a:t>
                      </a:r>
                      <a:endParaRPr lang="en-ZA"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0182" marR="60182" marT="0" marB="0"/>
                </a:tc>
                <a:extLst>
                  <a:ext uri="{0D108BD9-81ED-4DB2-BD59-A6C34878D82A}">
                    <a16:rowId xmlns:a16="http://schemas.microsoft.com/office/drawing/2014/main" val="2128346153"/>
                  </a:ext>
                </a:extLst>
              </a:tr>
            </a:tbl>
          </a:graphicData>
        </a:graphic>
      </p:graphicFrame>
      <p:sp>
        <p:nvSpPr>
          <p:cNvPr id="4" name="Footer Placeholder 3"/>
          <p:cNvSpPr>
            <a:spLocks noGrp="1"/>
          </p:cNvSpPr>
          <p:nvPr>
            <p:ph type="ftr" sz="quarter" idx="11"/>
          </p:nvPr>
        </p:nvSpPr>
        <p:spPr/>
        <p:txBody>
          <a:bodyPr/>
          <a:lstStyle/>
          <a:p>
            <a:pPr>
              <a:defRPr/>
            </a:pPr>
            <a:endParaRPr lang="en-US" dirty="0"/>
          </a:p>
        </p:txBody>
      </p:sp>
      <p:sp>
        <p:nvSpPr>
          <p:cNvPr id="5" name="Slide Number Placeholder 4"/>
          <p:cNvSpPr>
            <a:spLocks noGrp="1"/>
          </p:cNvSpPr>
          <p:nvPr>
            <p:ph type="sldNum" sz="quarter" idx="12"/>
          </p:nvPr>
        </p:nvSpPr>
        <p:spPr/>
        <p:txBody>
          <a:bodyPr/>
          <a:lstStyle/>
          <a:p>
            <a:fld id="{8738F40B-CDAE-43B1-B14D-85FE9ADF513D}" type="slidenum">
              <a:rPr lang="en-US" smtClean="0"/>
              <a:pPr/>
              <a:t>9</a:t>
            </a:fld>
            <a:endParaRPr lang="en-US"/>
          </a:p>
        </p:txBody>
      </p:sp>
      <p:sp>
        <p:nvSpPr>
          <p:cNvPr id="7" name="Rectangle 6"/>
          <p:cNvSpPr/>
          <p:nvPr/>
        </p:nvSpPr>
        <p:spPr>
          <a:xfrm>
            <a:off x="323528" y="775506"/>
            <a:ext cx="8352928" cy="830997"/>
          </a:xfrm>
          <a:prstGeom prst="rect">
            <a:avLst/>
          </a:prstGeom>
        </p:spPr>
        <p:txBody>
          <a:bodyPr wrap="square">
            <a:spAutoFit/>
          </a:bodyPr>
          <a:lstStyle/>
          <a:p>
            <a:pPr lvl="0" algn="ctr" eaLnBrk="0" hangingPunct="0"/>
            <a:endParaRPr lang="en-US" altLang="en-US" sz="1200" b="1" dirty="0">
              <a:latin typeface="Arial" panose="020B0604020202020204" pitchFamily="34" charset="0"/>
              <a:ea typeface="Calibri" panose="020F0502020204030204" pitchFamily="34" charset="0"/>
              <a:cs typeface="Arial" panose="020B0604020202020204" pitchFamily="34" charset="0"/>
            </a:endParaRPr>
          </a:p>
          <a:p>
            <a:pPr lvl="0" algn="ctr" eaLnBrk="0" hangingPunct="0"/>
            <a:endParaRPr lang="en-US" altLang="en-US" sz="1200" b="1" dirty="0">
              <a:latin typeface="Arial" panose="020B0604020202020204" pitchFamily="34" charset="0"/>
              <a:ea typeface="Calibri" panose="020F0502020204030204" pitchFamily="34" charset="0"/>
              <a:cs typeface="Arial" panose="020B0604020202020204" pitchFamily="34" charset="0"/>
            </a:endParaRPr>
          </a:p>
          <a:p>
            <a:pPr lvl="0" algn="ctr" eaLnBrk="0" hangingPunct="0"/>
            <a:r>
              <a:rPr lang="en-US" altLang="en-US" sz="1200" b="1" dirty="0">
                <a:latin typeface="Arial" panose="020B0604020202020204" pitchFamily="34" charset="0"/>
                <a:ea typeface="Calibri" panose="020F0502020204030204" pitchFamily="34" charset="0"/>
                <a:cs typeface="Arial" panose="020B0604020202020204" pitchFamily="34" charset="0"/>
              </a:rPr>
              <a:t>PROFESSIONAL DRIVING PERMIT WITHIN THE SADC REGION AS COMPARED TO THE REPUBLIC OF SOUTH AFRICA</a:t>
            </a:r>
            <a:endParaRPr lang="en-US" altLang="en-US" sz="1200" dirty="0">
              <a:latin typeface="Arial" panose="020B0604020202020204" pitchFamily="34" charset="0"/>
            </a:endParaRPr>
          </a:p>
        </p:txBody>
      </p:sp>
    </p:spTree>
    <p:extLst>
      <p:ext uri="{BB962C8B-B14F-4D97-AF65-F5344CB8AC3E}">
        <p14:creationId xmlns:p14="http://schemas.microsoft.com/office/powerpoint/2010/main" val="485148588"/>
      </p:ext>
    </p:extLst>
  </p:cSld>
  <p:clrMapOvr>
    <a:masterClrMapping/>
  </p:clrMapOvr>
</p:sld>
</file>

<file path=ppt/theme/theme1.xml><?xml version="1.0" encoding="utf-8"?>
<a:theme xmlns:a="http://schemas.openxmlformats.org/drawingml/2006/main" name="Default Design">
  <a:themeElements>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10350</TotalTime>
  <Words>2112</Words>
  <Application>Microsoft Office PowerPoint</Application>
  <PresentationFormat>On-screen Show (4:3)</PresentationFormat>
  <Paragraphs>194</Paragraphs>
  <Slides>21</Slides>
  <Notes>6</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21</vt:i4>
      </vt:variant>
    </vt:vector>
  </HeadingPairs>
  <TitlesOfParts>
    <vt:vector size="31" baseType="lpstr">
      <vt:lpstr>ＭＳ Ｐゴシック</vt:lpstr>
      <vt:lpstr>ＭＳ Ｐゴシック</vt:lpstr>
      <vt:lpstr>Arial</vt:lpstr>
      <vt:lpstr>Arial Black</vt:lpstr>
      <vt:lpstr>Calibri</vt:lpstr>
      <vt:lpstr>Cambria</vt:lpstr>
      <vt:lpstr>Tahoma</vt:lpstr>
      <vt:lpstr>Times New Roman</vt:lpstr>
      <vt:lpstr>Wingdings</vt:lpstr>
      <vt:lpstr>Default Design</vt:lpstr>
      <vt:lpstr>         </vt:lpstr>
      <vt:lpstr>INTRODUCTION </vt:lpstr>
      <vt:lpstr>BACKGROUND </vt:lpstr>
      <vt:lpstr>BACKGROUND (Cont.)</vt:lpstr>
      <vt:lpstr>DISCUSSION</vt:lpstr>
      <vt:lpstr>DISCUSSION (Cont.)</vt:lpstr>
      <vt:lpstr>DISCUSSION (Cont.)</vt:lpstr>
      <vt:lpstr>DISCUSSION (Cont.)</vt:lpstr>
      <vt:lpstr>DISCUSSION (Cont.)</vt:lpstr>
      <vt:lpstr>PROFESSIONAL DRIVING PERMIT STANDARDS PRESCRIBED IN THE NATIONAL ROAD TRAFFIC ACT, 1996 (ACT NO. 93 OF 1996) OF SOUTH AFRICA AS COMPARED TO OTHER SADC COUNTRIES</vt:lpstr>
      <vt:lpstr>REGULATION 116- Categories of and authority conveyed by, professional driving permit</vt:lpstr>
      <vt:lpstr>Regulation 117 - Disqualification from obtaining professional driving permit </vt:lpstr>
      <vt:lpstr>          Regulation 117 - Disqualification from obtaining professional driving permit    (c)if the applicant has, within a period of five years prior to the date  of application, been convicted of or has paid an admission of guilt on—   (i) driving a motor vehicle while under the influence of intoxicating liquor or a drug having a narcotic effect;   (ii) driving a motor vehicle while the concentration of alcohol in his or her blood or breath exceeded a statutory limitation;   (iii) reckless driving; or   (iv) in the case of an application for a category “P” and “D” permit, an offence of which violence was an element;   </vt:lpstr>
      <vt:lpstr>Regulation 117 - Disqualification from obtaining professional driving permit </vt:lpstr>
      <vt:lpstr>Pinetown Crash</vt:lpstr>
      <vt:lpstr>DOWNLOADED NEWS PAPER ARTICLE OF THE PINETOWN ACCIDENT</vt:lpstr>
      <vt:lpstr>DOWNLOADED NEWS PAPER ARTICLE OF THE PINETOWN ACCIDENT</vt:lpstr>
      <vt:lpstr>DOWNLOADED NEWS PAPER ARTICLE OF THE PINETOWN ACCIDENT</vt:lpstr>
      <vt:lpstr> THE MAIN OBJECTIVE OF THE AMENDMENT</vt:lpstr>
      <vt:lpstr> RECOMMENDATION</vt:lpstr>
      <vt:lpstr> Thank you Ngiyathokoza Ke a leboha Ke a leboga Siyabonga Ndo livhuwa Enkosi Ngiyabonga Hikhensile Dankie </vt:lpstr>
    </vt:vector>
  </TitlesOfParts>
  <Company>DOT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MadikizL</dc:creator>
  <cp:lastModifiedBy>Nhangombe Fikile</cp:lastModifiedBy>
  <cp:revision>972</cp:revision>
  <cp:lastPrinted>2021-11-04T13:06:41Z</cp:lastPrinted>
  <dcterms:created xsi:type="dcterms:W3CDTF">2008-11-26T21:07:54Z</dcterms:created>
  <dcterms:modified xsi:type="dcterms:W3CDTF">2021-11-04T13:09:21Z</dcterms:modified>
</cp:coreProperties>
</file>