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1"/>
  </p:notesMasterIdLst>
  <p:sldIdLst>
    <p:sldId id="270" r:id="rId4"/>
    <p:sldId id="499" r:id="rId5"/>
    <p:sldId id="585" r:id="rId6"/>
    <p:sldId id="591" r:id="rId7"/>
    <p:sldId id="590" r:id="rId8"/>
    <p:sldId id="589" r:id="rId9"/>
    <p:sldId id="3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1" initials="MJ" lastIdx="1" clrIdx="0">
    <p:extLst>
      <p:ext uri="{19B8F6BF-5375-455C-9EA6-DF929625EA0E}">
        <p15:presenceInfo xmlns:p15="http://schemas.microsoft.com/office/powerpoint/2012/main" xmlns="" userId="Reviewer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0688" autoAdjust="0"/>
  </p:normalViewPr>
  <p:slideViewPr>
    <p:cSldViewPr snapToGrid="0" showGuides="1">
      <p:cViewPr>
        <p:scale>
          <a:sx n="60" d="100"/>
          <a:sy n="60" d="100"/>
        </p:scale>
        <p:origin x="-1284" y="-216"/>
      </p:cViewPr>
      <p:guideLst>
        <p:guide orient="horz" pos="235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326B7-AE91-4C20-A6FA-363BCC16BD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BC46BF-B721-4816-A313-AECA581D2975}">
      <dgm:prSet/>
      <dgm:spPr/>
      <dgm:t>
        <a:bodyPr/>
        <a:lstStyle/>
        <a:p>
          <a:r>
            <a:rPr lang="en-US"/>
            <a:t>National Policy Data Observatory (NPDO)</a:t>
          </a:r>
        </a:p>
      </dgm:t>
    </dgm:pt>
    <dgm:pt modelId="{CB42CBA1-3A10-41F4-8E8B-9435C5F10F5A}" type="parTrans" cxnId="{29496944-0172-42CE-8030-0501DCE3D063}">
      <dgm:prSet/>
      <dgm:spPr/>
      <dgm:t>
        <a:bodyPr/>
        <a:lstStyle/>
        <a:p>
          <a:endParaRPr lang="en-US"/>
        </a:p>
      </dgm:t>
    </dgm:pt>
    <dgm:pt modelId="{425331B4-6972-414D-8687-E55F56901968}" type="sibTrans" cxnId="{29496944-0172-42CE-8030-0501DCE3D063}">
      <dgm:prSet/>
      <dgm:spPr/>
      <dgm:t>
        <a:bodyPr/>
        <a:lstStyle/>
        <a:p>
          <a:endParaRPr lang="en-US"/>
        </a:p>
      </dgm:t>
    </dgm:pt>
    <dgm:pt modelId="{6E8C8A7B-A70A-43FC-BCE7-F671F4BFEFBC}">
      <dgm:prSet/>
      <dgm:spPr/>
      <dgm:t>
        <a:bodyPr/>
        <a:lstStyle/>
        <a:p>
          <a:r>
            <a:rPr lang="en-US"/>
            <a:t>Weekly updates to NATJOINTS</a:t>
          </a:r>
        </a:p>
      </dgm:t>
    </dgm:pt>
    <dgm:pt modelId="{66013788-DC22-4ACC-8D93-3198BC439C6A}" type="parTrans" cxnId="{DF0F3668-1DEE-4838-A94F-2CCE3E8087E6}">
      <dgm:prSet/>
      <dgm:spPr/>
      <dgm:t>
        <a:bodyPr/>
        <a:lstStyle/>
        <a:p>
          <a:endParaRPr lang="en-US"/>
        </a:p>
      </dgm:t>
    </dgm:pt>
    <dgm:pt modelId="{DEA35EFC-7CEF-45C2-AF67-C30CEA171A8A}" type="sibTrans" cxnId="{DF0F3668-1DEE-4838-A94F-2CCE3E8087E6}">
      <dgm:prSet/>
      <dgm:spPr/>
      <dgm:t>
        <a:bodyPr/>
        <a:lstStyle/>
        <a:p>
          <a:endParaRPr lang="en-US"/>
        </a:p>
      </dgm:t>
    </dgm:pt>
    <dgm:pt modelId="{5625FF5A-DF1D-4C64-BE2C-355D6BCAF2FC}">
      <dgm:prSet/>
      <dgm:spPr/>
      <dgm:t>
        <a:bodyPr/>
        <a:lstStyle/>
        <a:p>
          <a:r>
            <a:rPr lang="en-US" dirty="0"/>
            <a:t>GCIS, DPME, DSI</a:t>
          </a:r>
        </a:p>
      </dgm:t>
    </dgm:pt>
    <dgm:pt modelId="{93FA64AB-E11C-47B6-998A-627057328F96}" type="parTrans" cxnId="{A94A3EA1-52E2-4D44-A34A-23CEF971F07F}">
      <dgm:prSet/>
      <dgm:spPr/>
      <dgm:t>
        <a:bodyPr/>
        <a:lstStyle/>
        <a:p>
          <a:endParaRPr lang="en-US"/>
        </a:p>
      </dgm:t>
    </dgm:pt>
    <dgm:pt modelId="{A538FC36-CBF7-4CA0-8629-23827687BF6F}" type="sibTrans" cxnId="{A94A3EA1-52E2-4D44-A34A-23CEF971F07F}">
      <dgm:prSet/>
      <dgm:spPr/>
      <dgm:t>
        <a:bodyPr/>
        <a:lstStyle/>
        <a:p>
          <a:endParaRPr lang="en-US"/>
        </a:p>
      </dgm:t>
    </dgm:pt>
    <dgm:pt modelId="{C58F7382-54D0-457B-AD34-A69431AB54BB}">
      <dgm:prSet/>
      <dgm:spPr/>
      <dgm:t>
        <a:bodyPr/>
        <a:lstStyle/>
        <a:p>
          <a:r>
            <a:rPr lang="en-US" dirty="0"/>
            <a:t>MAC technical working group (</a:t>
          </a:r>
          <a:r>
            <a:rPr lang="en-US" dirty="0" err="1"/>
            <a:t>NDoH</a:t>
          </a:r>
          <a:r>
            <a:rPr lang="en-US" dirty="0"/>
            <a:t>)</a:t>
          </a:r>
        </a:p>
      </dgm:t>
    </dgm:pt>
    <dgm:pt modelId="{4403DA05-6E51-4970-BCBC-8A7190B8BB0C}" type="parTrans" cxnId="{FF2AB086-F1F4-4F2A-8EF7-4B579BEA1BDA}">
      <dgm:prSet/>
      <dgm:spPr/>
      <dgm:t>
        <a:bodyPr/>
        <a:lstStyle/>
        <a:p>
          <a:endParaRPr lang="en-US"/>
        </a:p>
      </dgm:t>
    </dgm:pt>
    <dgm:pt modelId="{74C74698-381F-45D5-8BFA-E5ACC63480AB}" type="sibTrans" cxnId="{FF2AB086-F1F4-4F2A-8EF7-4B579BEA1BDA}">
      <dgm:prSet/>
      <dgm:spPr/>
      <dgm:t>
        <a:bodyPr/>
        <a:lstStyle/>
        <a:p>
          <a:endParaRPr lang="en-US"/>
        </a:p>
      </dgm:t>
    </dgm:pt>
    <dgm:pt modelId="{A27E03CA-9F55-495D-B082-0D31C330C39C}">
      <dgm:prSet/>
      <dgm:spPr/>
      <dgm:t>
        <a:bodyPr/>
        <a:lstStyle/>
        <a:p>
          <a:r>
            <a:rPr lang="en-US"/>
            <a:t>Regular interviews and updates in media</a:t>
          </a:r>
        </a:p>
      </dgm:t>
    </dgm:pt>
    <dgm:pt modelId="{33BF5733-3525-4A5F-B91E-24F187DF1B56}" type="parTrans" cxnId="{CF7D6913-92CA-4AE6-8C26-3E626E74FC4B}">
      <dgm:prSet/>
      <dgm:spPr/>
      <dgm:t>
        <a:bodyPr/>
        <a:lstStyle/>
        <a:p>
          <a:endParaRPr lang="en-US"/>
        </a:p>
      </dgm:t>
    </dgm:pt>
    <dgm:pt modelId="{67A43871-AF7E-4F40-B59C-4A2B8D8D1EEE}" type="sibTrans" cxnId="{CF7D6913-92CA-4AE6-8C26-3E626E74FC4B}">
      <dgm:prSet/>
      <dgm:spPr/>
      <dgm:t>
        <a:bodyPr/>
        <a:lstStyle/>
        <a:p>
          <a:endParaRPr lang="en-US"/>
        </a:p>
      </dgm:t>
    </dgm:pt>
    <dgm:pt modelId="{A2D0DAB3-A7BD-4E33-BEFF-563A0B13206E}">
      <dgm:prSet/>
      <dgm:spPr/>
      <dgm:t>
        <a:bodyPr/>
        <a:lstStyle/>
        <a:p>
          <a:r>
            <a:rPr lang="en-US" dirty="0"/>
            <a:t>TV channels: SABC, eNCA, </a:t>
          </a:r>
          <a:r>
            <a:rPr lang="en-US" dirty="0" err="1"/>
            <a:t>Newzroom</a:t>
          </a:r>
          <a:r>
            <a:rPr lang="en-US" dirty="0"/>
            <a:t> Afrika</a:t>
          </a:r>
        </a:p>
      </dgm:t>
    </dgm:pt>
    <dgm:pt modelId="{973982DF-B5D2-4662-9F1B-65DA89CEB24A}" type="parTrans" cxnId="{5350FD5B-A451-4020-BE66-A5C8059259AE}">
      <dgm:prSet/>
      <dgm:spPr/>
      <dgm:t>
        <a:bodyPr/>
        <a:lstStyle/>
        <a:p>
          <a:endParaRPr lang="en-US"/>
        </a:p>
      </dgm:t>
    </dgm:pt>
    <dgm:pt modelId="{58DDD1A0-4BD0-4B3F-8FC4-EE5B2F2546EA}" type="sibTrans" cxnId="{5350FD5B-A451-4020-BE66-A5C8059259AE}">
      <dgm:prSet/>
      <dgm:spPr/>
      <dgm:t>
        <a:bodyPr/>
        <a:lstStyle/>
        <a:p>
          <a:endParaRPr lang="en-US"/>
        </a:p>
      </dgm:t>
    </dgm:pt>
    <dgm:pt modelId="{F6A18A46-009B-4072-922C-97D03ED33159}">
      <dgm:prSet/>
      <dgm:spPr/>
      <dgm:t>
        <a:bodyPr/>
        <a:lstStyle/>
        <a:p>
          <a:r>
            <a:rPr lang="en-US" dirty="0"/>
            <a:t>Radio stations</a:t>
          </a:r>
        </a:p>
      </dgm:t>
    </dgm:pt>
    <dgm:pt modelId="{4398D5FD-ADCA-4CD8-981B-866DF1A06647}" type="parTrans" cxnId="{2C5E9E16-37DF-4872-A8CA-72DBF96CCB60}">
      <dgm:prSet/>
      <dgm:spPr/>
      <dgm:t>
        <a:bodyPr/>
        <a:lstStyle/>
        <a:p>
          <a:endParaRPr lang="en-US"/>
        </a:p>
      </dgm:t>
    </dgm:pt>
    <dgm:pt modelId="{93F85077-55A7-4B2A-B981-E108BEC64809}" type="sibTrans" cxnId="{2C5E9E16-37DF-4872-A8CA-72DBF96CCB60}">
      <dgm:prSet/>
      <dgm:spPr/>
      <dgm:t>
        <a:bodyPr/>
        <a:lstStyle/>
        <a:p>
          <a:endParaRPr lang="en-US"/>
        </a:p>
      </dgm:t>
    </dgm:pt>
    <dgm:pt modelId="{C38DD085-0CC4-4BB7-A1C3-9ED08D6970D2}">
      <dgm:prSet/>
      <dgm:spPr/>
      <dgm:t>
        <a:bodyPr/>
        <a:lstStyle/>
        <a:p>
          <a:r>
            <a:rPr lang="en-US" dirty="0"/>
            <a:t>Online and print media (national &amp; international)</a:t>
          </a:r>
        </a:p>
      </dgm:t>
    </dgm:pt>
    <dgm:pt modelId="{6EC2973F-7BBC-4E23-B012-0CB6CF463F0D}" type="parTrans" cxnId="{161C3855-F575-4320-879F-12675C2553C3}">
      <dgm:prSet/>
      <dgm:spPr/>
      <dgm:t>
        <a:bodyPr/>
        <a:lstStyle/>
        <a:p>
          <a:endParaRPr lang="en-US"/>
        </a:p>
      </dgm:t>
    </dgm:pt>
    <dgm:pt modelId="{88B27085-DAAD-4D95-87D9-C39A4F80E13A}" type="sibTrans" cxnId="{161C3855-F575-4320-879F-12675C2553C3}">
      <dgm:prSet/>
      <dgm:spPr/>
      <dgm:t>
        <a:bodyPr/>
        <a:lstStyle/>
        <a:p>
          <a:endParaRPr lang="en-US"/>
        </a:p>
      </dgm:t>
    </dgm:pt>
    <dgm:pt modelId="{15A6478D-3A65-4A04-938F-96FF8C50D6C6}">
      <dgm:prSet/>
      <dgm:spPr/>
      <dgm:t>
        <a:bodyPr/>
        <a:lstStyle/>
        <a:p>
          <a:r>
            <a:rPr lang="en-US"/>
            <a:t>Social media</a:t>
          </a:r>
        </a:p>
      </dgm:t>
    </dgm:pt>
    <dgm:pt modelId="{5CE2746F-5F56-4E37-913B-179257970995}" type="parTrans" cxnId="{C00405CC-BCBF-4A49-8627-6A10753E2DDE}">
      <dgm:prSet/>
      <dgm:spPr/>
      <dgm:t>
        <a:bodyPr/>
        <a:lstStyle/>
        <a:p>
          <a:endParaRPr lang="en-US"/>
        </a:p>
      </dgm:t>
    </dgm:pt>
    <dgm:pt modelId="{7D6FF465-B46C-44E2-B16C-77E1AE3510D8}" type="sibTrans" cxnId="{C00405CC-BCBF-4A49-8627-6A10753E2DDE}">
      <dgm:prSet/>
      <dgm:spPr/>
      <dgm:t>
        <a:bodyPr/>
        <a:lstStyle/>
        <a:p>
          <a:endParaRPr lang="en-US"/>
        </a:p>
      </dgm:t>
    </dgm:pt>
    <dgm:pt modelId="{572DB44F-BF5F-4549-9B99-1AC8814EB3F2}">
      <dgm:prSet/>
      <dgm:spPr/>
      <dgm:t>
        <a:bodyPr/>
        <a:lstStyle/>
        <a:p>
          <a:r>
            <a:rPr lang="en-US"/>
            <a:t>Twitter: @rid1tweets</a:t>
          </a:r>
        </a:p>
      </dgm:t>
    </dgm:pt>
    <dgm:pt modelId="{32E41905-3546-4526-ADFE-94E43CD5D22A}" type="parTrans" cxnId="{B461095B-F8C9-4C88-8D36-5707BF3B3DDD}">
      <dgm:prSet/>
      <dgm:spPr/>
      <dgm:t>
        <a:bodyPr/>
        <a:lstStyle/>
        <a:p>
          <a:endParaRPr lang="en-US"/>
        </a:p>
      </dgm:t>
    </dgm:pt>
    <dgm:pt modelId="{6AB9C62A-4122-4132-B1C4-711B509461D1}" type="sibTrans" cxnId="{B461095B-F8C9-4C88-8D36-5707BF3B3DDD}">
      <dgm:prSet/>
      <dgm:spPr/>
      <dgm:t>
        <a:bodyPr/>
        <a:lstStyle/>
        <a:p>
          <a:endParaRPr lang="en-US"/>
        </a:p>
      </dgm:t>
    </dgm:pt>
    <dgm:pt modelId="{331C7D34-0E89-4160-9F40-8E3E8ADAA071}" type="pres">
      <dgm:prSet presAssocID="{061326B7-AE91-4C20-A6FA-363BCC16BD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3B06642B-9932-4002-8777-AE842E759A3B}" type="pres">
      <dgm:prSet presAssocID="{9EBC46BF-B721-4816-A313-AECA581D2975}" presName="parentLin" presStyleCnt="0"/>
      <dgm:spPr/>
    </dgm:pt>
    <dgm:pt modelId="{13BA797B-4F5B-474E-81E6-941F375620B5}" type="pres">
      <dgm:prSet presAssocID="{9EBC46BF-B721-4816-A313-AECA581D2975}" presName="parentLeftMargin" presStyleLbl="node1" presStyleIdx="0" presStyleCnt="4"/>
      <dgm:spPr/>
      <dgm:t>
        <a:bodyPr/>
        <a:lstStyle/>
        <a:p>
          <a:endParaRPr lang="en-ZA"/>
        </a:p>
      </dgm:t>
    </dgm:pt>
    <dgm:pt modelId="{C0608EEE-6018-450D-9131-86016BD464C5}" type="pres">
      <dgm:prSet presAssocID="{9EBC46BF-B721-4816-A313-AECA581D297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73D4FB7-C8B5-480E-B755-A1779E48581C}" type="pres">
      <dgm:prSet presAssocID="{9EBC46BF-B721-4816-A313-AECA581D2975}" presName="negativeSpace" presStyleCnt="0"/>
      <dgm:spPr/>
    </dgm:pt>
    <dgm:pt modelId="{445A9116-34D8-4CF6-956F-4745E33252D9}" type="pres">
      <dgm:prSet presAssocID="{9EBC46BF-B721-4816-A313-AECA581D297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F82ACF0-9709-42CC-AA8A-FE554FFF0EE1}" type="pres">
      <dgm:prSet presAssocID="{425331B4-6972-414D-8687-E55F56901968}" presName="spaceBetweenRectangles" presStyleCnt="0"/>
      <dgm:spPr/>
    </dgm:pt>
    <dgm:pt modelId="{8E7A7BC1-E0E9-422E-A8D6-1BCBDAE27F9A}" type="pres">
      <dgm:prSet presAssocID="{C58F7382-54D0-457B-AD34-A69431AB54BB}" presName="parentLin" presStyleCnt="0"/>
      <dgm:spPr/>
    </dgm:pt>
    <dgm:pt modelId="{6C3BD2A2-5DD0-49EA-B8B0-70A8D0F51C06}" type="pres">
      <dgm:prSet presAssocID="{C58F7382-54D0-457B-AD34-A69431AB54BB}" presName="parentLeftMargin" presStyleLbl="node1" presStyleIdx="0" presStyleCnt="4"/>
      <dgm:spPr/>
      <dgm:t>
        <a:bodyPr/>
        <a:lstStyle/>
        <a:p>
          <a:endParaRPr lang="en-ZA"/>
        </a:p>
      </dgm:t>
    </dgm:pt>
    <dgm:pt modelId="{DFB189D6-A0D4-4323-9669-51EABAAC6CDD}" type="pres">
      <dgm:prSet presAssocID="{C58F7382-54D0-457B-AD34-A69431AB54B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949CB9C-CBBF-48D1-88AB-33775659E468}" type="pres">
      <dgm:prSet presAssocID="{C58F7382-54D0-457B-AD34-A69431AB54BB}" presName="negativeSpace" presStyleCnt="0"/>
      <dgm:spPr/>
    </dgm:pt>
    <dgm:pt modelId="{B6F5C268-D762-42EB-8382-F764929FD7D8}" type="pres">
      <dgm:prSet presAssocID="{C58F7382-54D0-457B-AD34-A69431AB54BB}" presName="childText" presStyleLbl="conFgAcc1" presStyleIdx="1" presStyleCnt="4">
        <dgm:presLayoutVars>
          <dgm:bulletEnabled val="1"/>
        </dgm:presLayoutVars>
      </dgm:prSet>
      <dgm:spPr/>
    </dgm:pt>
    <dgm:pt modelId="{8B3EFF4F-6ABA-47CC-BB41-D4C6F3CE57F1}" type="pres">
      <dgm:prSet presAssocID="{74C74698-381F-45D5-8BFA-E5ACC63480AB}" presName="spaceBetweenRectangles" presStyleCnt="0"/>
      <dgm:spPr/>
    </dgm:pt>
    <dgm:pt modelId="{4B8DA6DD-B3EA-478B-AF0B-FD568E0C32C5}" type="pres">
      <dgm:prSet presAssocID="{A27E03CA-9F55-495D-B082-0D31C330C39C}" presName="parentLin" presStyleCnt="0"/>
      <dgm:spPr/>
    </dgm:pt>
    <dgm:pt modelId="{CAA014A5-FFF3-44CB-A790-D3008024939E}" type="pres">
      <dgm:prSet presAssocID="{A27E03CA-9F55-495D-B082-0D31C330C39C}" presName="parentLeftMargin" presStyleLbl="node1" presStyleIdx="1" presStyleCnt="4"/>
      <dgm:spPr/>
      <dgm:t>
        <a:bodyPr/>
        <a:lstStyle/>
        <a:p>
          <a:endParaRPr lang="en-ZA"/>
        </a:p>
      </dgm:t>
    </dgm:pt>
    <dgm:pt modelId="{879CCDEB-9E24-4EE1-AD6A-A4BADF18B087}" type="pres">
      <dgm:prSet presAssocID="{A27E03CA-9F55-495D-B082-0D31C330C39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E4F717F-6B06-4759-A9ED-108B1EA5DE6D}" type="pres">
      <dgm:prSet presAssocID="{A27E03CA-9F55-495D-B082-0D31C330C39C}" presName="negativeSpace" presStyleCnt="0"/>
      <dgm:spPr/>
    </dgm:pt>
    <dgm:pt modelId="{810A89FF-1215-4F58-85BC-81092F3B6F71}" type="pres">
      <dgm:prSet presAssocID="{A27E03CA-9F55-495D-B082-0D31C330C39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1C905F2-C03B-43B6-9AEE-968B5AF2728A}" type="pres">
      <dgm:prSet presAssocID="{67A43871-AF7E-4F40-B59C-4A2B8D8D1EEE}" presName="spaceBetweenRectangles" presStyleCnt="0"/>
      <dgm:spPr/>
    </dgm:pt>
    <dgm:pt modelId="{4CD04220-FE25-4838-9F64-6E86F67A80DD}" type="pres">
      <dgm:prSet presAssocID="{15A6478D-3A65-4A04-938F-96FF8C50D6C6}" presName="parentLin" presStyleCnt="0"/>
      <dgm:spPr/>
    </dgm:pt>
    <dgm:pt modelId="{34D30031-0804-4EBB-A682-2439CBA8230E}" type="pres">
      <dgm:prSet presAssocID="{15A6478D-3A65-4A04-938F-96FF8C50D6C6}" presName="parentLeftMargin" presStyleLbl="node1" presStyleIdx="2" presStyleCnt="4"/>
      <dgm:spPr/>
      <dgm:t>
        <a:bodyPr/>
        <a:lstStyle/>
        <a:p>
          <a:endParaRPr lang="en-ZA"/>
        </a:p>
      </dgm:t>
    </dgm:pt>
    <dgm:pt modelId="{CF415D27-AF1D-4BA3-B7EB-805E22B3C5CA}" type="pres">
      <dgm:prSet presAssocID="{15A6478D-3A65-4A04-938F-96FF8C50D6C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B4BB655-A747-43FB-B9D5-DB75B3C78296}" type="pres">
      <dgm:prSet presAssocID="{15A6478D-3A65-4A04-938F-96FF8C50D6C6}" presName="negativeSpace" presStyleCnt="0"/>
      <dgm:spPr/>
    </dgm:pt>
    <dgm:pt modelId="{26F4C91A-ACDD-41C0-BACD-02B17B16E24A}" type="pres">
      <dgm:prSet presAssocID="{15A6478D-3A65-4A04-938F-96FF8C50D6C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461095B-F8C9-4C88-8D36-5707BF3B3DDD}" srcId="{15A6478D-3A65-4A04-938F-96FF8C50D6C6}" destId="{572DB44F-BF5F-4549-9B99-1AC8814EB3F2}" srcOrd="0" destOrd="0" parTransId="{32E41905-3546-4526-ADFE-94E43CD5D22A}" sibTransId="{6AB9C62A-4122-4132-B1C4-711B509461D1}"/>
    <dgm:cxn modelId="{C6A40115-CBE0-411B-94A0-E8D014195FAB}" type="presOf" srcId="{15A6478D-3A65-4A04-938F-96FF8C50D6C6}" destId="{34D30031-0804-4EBB-A682-2439CBA8230E}" srcOrd="0" destOrd="0" presId="urn:microsoft.com/office/officeart/2005/8/layout/list1"/>
    <dgm:cxn modelId="{DF0F3668-1DEE-4838-A94F-2CCE3E8087E6}" srcId="{9EBC46BF-B721-4816-A313-AECA581D2975}" destId="{6E8C8A7B-A70A-43FC-BCE7-F671F4BFEFBC}" srcOrd="0" destOrd="0" parTransId="{66013788-DC22-4ACC-8D93-3198BC439C6A}" sibTransId="{DEA35EFC-7CEF-45C2-AF67-C30CEA171A8A}"/>
    <dgm:cxn modelId="{F9F39F00-CCA8-4229-85C6-8C5D64468E7B}" type="presOf" srcId="{A27E03CA-9F55-495D-B082-0D31C330C39C}" destId="{879CCDEB-9E24-4EE1-AD6A-A4BADF18B087}" srcOrd="1" destOrd="0" presId="urn:microsoft.com/office/officeart/2005/8/layout/list1"/>
    <dgm:cxn modelId="{1BC22975-37FB-405F-9834-768768582CED}" type="presOf" srcId="{F6A18A46-009B-4072-922C-97D03ED33159}" destId="{810A89FF-1215-4F58-85BC-81092F3B6F71}" srcOrd="0" destOrd="1" presId="urn:microsoft.com/office/officeart/2005/8/layout/list1"/>
    <dgm:cxn modelId="{CF7D6913-92CA-4AE6-8C26-3E626E74FC4B}" srcId="{061326B7-AE91-4C20-A6FA-363BCC16BD31}" destId="{A27E03CA-9F55-495D-B082-0D31C330C39C}" srcOrd="2" destOrd="0" parTransId="{33BF5733-3525-4A5F-B91E-24F187DF1B56}" sibTransId="{67A43871-AF7E-4F40-B59C-4A2B8D8D1EEE}"/>
    <dgm:cxn modelId="{C00405CC-BCBF-4A49-8627-6A10753E2DDE}" srcId="{061326B7-AE91-4C20-A6FA-363BCC16BD31}" destId="{15A6478D-3A65-4A04-938F-96FF8C50D6C6}" srcOrd="3" destOrd="0" parTransId="{5CE2746F-5F56-4E37-913B-179257970995}" sibTransId="{7D6FF465-B46C-44E2-B16C-77E1AE3510D8}"/>
    <dgm:cxn modelId="{67FA6EE9-2BD6-4FEC-A7CF-70C1EC6A4926}" type="presOf" srcId="{061326B7-AE91-4C20-A6FA-363BCC16BD31}" destId="{331C7D34-0E89-4160-9F40-8E3E8ADAA071}" srcOrd="0" destOrd="0" presId="urn:microsoft.com/office/officeart/2005/8/layout/list1"/>
    <dgm:cxn modelId="{161C3855-F575-4320-879F-12675C2553C3}" srcId="{A27E03CA-9F55-495D-B082-0D31C330C39C}" destId="{C38DD085-0CC4-4BB7-A1C3-9ED08D6970D2}" srcOrd="2" destOrd="0" parTransId="{6EC2973F-7BBC-4E23-B012-0CB6CF463F0D}" sibTransId="{88B27085-DAAD-4D95-87D9-C39A4F80E13A}"/>
    <dgm:cxn modelId="{D2438F3C-80F2-49CF-A2C2-D54DD5CDED99}" type="presOf" srcId="{9EBC46BF-B721-4816-A313-AECA581D2975}" destId="{C0608EEE-6018-450D-9131-86016BD464C5}" srcOrd="1" destOrd="0" presId="urn:microsoft.com/office/officeart/2005/8/layout/list1"/>
    <dgm:cxn modelId="{2C5E9E16-37DF-4872-A8CA-72DBF96CCB60}" srcId="{A27E03CA-9F55-495D-B082-0D31C330C39C}" destId="{F6A18A46-009B-4072-922C-97D03ED33159}" srcOrd="1" destOrd="0" parTransId="{4398D5FD-ADCA-4CD8-981B-866DF1A06647}" sibTransId="{93F85077-55A7-4B2A-B981-E108BEC64809}"/>
    <dgm:cxn modelId="{570BDD4B-90B0-4AB5-807F-D53640D56D38}" type="presOf" srcId="{C58F7382-54D0-457B-AD34-A69431AB54BB}" destId="{6C3BD2A2-5DD0-49EA-B8B0-70A8D0F51C06}" srcOrd="0" destOrd="0" presId="urn:microsoft.com/office/officeart/2005/8/layout/list1"/>
    <dgm:cxn modelId="{4FB80D9C-39A6-4DAA-AA96-09C5468519D2}" type="presOf" srcId="{572DB44F-BF5F-4549-9B99-1AC8814EB3F2}" destId="{26F4C91A-ACDD-41C0-BACD-02B17B16E24A}" srcOrd="0" destOrd="0" presId="urn:microsoft.com/office/officeart/2005/8/layout/list1"/>
    <dgm:cxn modelId="{336FF0FE-3ACC-47ED-BB62-308C1F51C290}" type="presOf" srcId="{15A6478D-3A65-4A04-938F-96FF8C50D6C6}" destId="{CF415D27-AF1D-4BA3-B7EB-805E22B3C5CA}" srcOrd="1" destOrd="0" presId="urn:microsoft.com/office/officeart/2005/8/layout/list1"/>
    <dgm:cxn modelId="{CA997CC5-D5D8-4884-BA4A-CE7AA28B3F8C}" type="presOf" srcId="{A27E03CA-9F55-495D-B082-0D31C330C39C}" destId="{CAA014A5-FFF3-44CB-A790-D3008024939E}" srcOrd="0" destOrd="0" presId="urn:microsoft.com/office/officeart/2005/8/layout/list1"/>
    <dgm:cxn modelId="{FC35BB17-C615-48DB-BA7A-6119E3841B03}" type="presOf" srcId="{5625FF5A-DF1D-4C64-BE2C-355D6BCAF2FC}" destId="{445A9116-34D8-4CF6-956F-4745E33252D9}" srcOrd="0" destOrd="1" presId="urn:microsoft.com/office/officeart/2005/8/layout/list1"/>
    <dgm:cxn modelId="{9F01C2E2-4D79-4FE8-A56F-858EA2D0CDC7}" type="presOf" srcId="{C38DD085-0CC4-4BB7-A1C3-9ED08D6970D2}" destId="{810A89FF-1215-4F58-85BC-81092F3B6F71}" srcOrd="0" destOrd="2" presId="urn:microsoft.com/office/officeart/2005/8/layout/list1"/>
    <dgm:cxn modelId="{A94A3EA1-52E2-4D44-A34A-23CEF971F07F}" srcId="{9EBC46BF-B721-4816-A313-AECA581D2975}" destId="{5625FF5A-DF1D-4C64-BE2C-355D6BCAF2FC}" srcOrd="1" destOrd="0" parTransId="{93FA64AB-E11C-47B6-998A-627057328F96}" sibTransId="{A538FC36-CBF7-4CA0-8629-23827687BF6F}"/>
    <dgm:cxn modelId="{74A3B7A4-2010-43E7-B83B-1D724D7F6A03}" type="presOf" srcId="{9EBC46BF-B721-4816-A313-AECA581D2975}" destId="{13BA797B-4F5B-474E-81E6-941F375620B5}" srcOrd="0" destOrd="0" presId="urn:microsoft.com/office/officeart/2005/8/layout/list1"/>
    <dgm:cxn modelId="{382D00C9-9708-49F5-95D2-D02EDFB7A1FE}" type="presOf" srcId="{C58F7382-54D0-457B-AD34-A69431AB54BB}" destId="{DFB189D6-A0D4-4323-9669-51EABAAC6CDD}" srcOrd="1" destOrd="0" presId="urn:microsoft.com/office/officeart/2005/8/layout/list1"/>
    <dgm:cxn modelId="{8B326280-91C9-4B5F-B975-8CDDBABD1C59}" type="presOf" srcId="{6E8C8A7B-A70A-43FC-BCE7-F671F4BFEFBC}" destId="{445A9116-34D8-4CF6-956F-4745E33252D9}" srcOrd="0" destOrd="0" presId="urn:microsoft.com/office/officeart/2005/8/layout/list1"/>
    <dgm:cxn modelId="{45390BDE-D353-41EF-8C45-A12B7F0FFAB9}" type="presOf" srcId="{A2D0DAB3-A7BD-4E33-BEFF-563A0B13206E}" destId="{810A89FF-1215-4F58-85BC-81092F3B6F71}" srcOrd="0" destOrd="0" presId="urn:microsoft.com/office/officeart/2005/8/layout/list1"/>
    <dgm:cxn modelId="{5350FD5B-A451-4020-BE66-A5C8059259AE}" srcId="{A27E03CA-9F55-495D-B082-0D31C330C39C}" destId="{A2D0DAB3-A7BD-4E33-BEFF-563A0B13206E}" srcOrd="0" destOrd="0" parTransId="{973982DF-B5D2-4662-9F1B-65DA89CEB24A}" sibTransId="{58DDD1A0-4BD0-4B3F-8FC4-EE5B2F2546EA}"/>
    <dgm:cxn modelId="{FF2AB086-F1F4-4F2A-8EF7-4B579BEA1BDA}" srcId="{061326B7-AE91-4C20-A6FA-363BCC16BD31}" destId="{C58F7382-54D0-457B-AD34-A69431AB54BB}" srcOrd="1" destOrd="0" parTransId="{4403DA05-6E51-4970-BCBC-8A7190B8BB0C}" sibTransId="{74C74698-381F-45D5-8BFA-E5ACC63480AB}"/>
    <dgm:cxn modelId="{29496944-0172-42CE-8030-0501DCE3D063}" srcId="{061326B7-AE91-4C20-A6FA-363BCC16BD31}" destId="{9EBC46BF-B721-4816-A313-AECA581D2975}" srcOrd="0" destOrd="0" parTransId="{CB42CBA1-3A10-41F4-8E8B-9435C5F10F5A}" sibTransId="{425331B4-6972-414D-8687-E55F56901968}"/>
    <dgm:cxn modelId="{7611A236-2B2C-43C8-9465-27BDCA5BF830}" type="presParOf" srcId="{331C7D34-0E89-4160-9F40-8E3E8ADAA071}" destId="{3B06642B-9932-4002-8777-AE842E759A3B}" srcOrd="0" destOrd="0" presId="urn:microsoft.com/office/officeart/2005/8/layout/list1"/>
    <dgm:cxn modelId="{07D76226-7716-4F9C-A1D1-16EA2CE69136}" type="presParOf" srcId="{3B06642B-9932-4002-8777-AE842E759A3B}" destId="{13BA797B-4F5B-474E-81E6-941F375620B5}" srcOrd="0" destOrd="0" presId="urn:microsoft.com/office/officeart/2005/8/layout/list1"/>
    <dgm:cxn modelId="{7694980D-94DE-435B-A880-D77AF5B66DFE}" type="presParOf" srcId="{3B06642B-9932-4002-8777-AE842E759A3B}" destId="{C0608EEE-6018-450D-9131-86016BD464C5}" srcOrd="1" destOrd="0" presId="urn:microsoft.com/office/officeart/2005/8/layout/list1"/>
    <dgm:cxn modelId="{18A6B5CC-2C07-4D15-A0FD-EB421646D909}" type="presParOf" srcId="{331C7D34-0E89-4160-9F40-8E3E8ADAA071}" destId="{F73D4FB7-C8B5-480E-B755-A1779E48581C}" srcOrd="1" destOrd="0" presId="urn:microsoft.com/office/officeart/2005/8/layout/list1"/>
    <dgm:cxn modelId="{9A401C1F-4530-4CF6-9745-C5150A5BD805}" type="presParOf" srcId="{331C7D34-0E89-4160-9F40-8E3E8ADAA071}" destId="{445A9116-34D8-4CF6-956F-4745E33252D9}" srcOrd="2" destOrd="0" presId="urn:microsoft.com/office/officeart/2005/8/layout/list1"/>
    <dgm:cxn modelId="{58C287D0-486C-4434-AD7F-B40BE1028E7D}" type="presParOf" srcId="{331C7D34-0E89-4160-9F40-8E3E8ADAA071}" destId="{CF82ACF0-9709-42CC-AA8A-FE554FFF0EE1}" srcOrd="3" destOrd="0" presId="urn:microsoft.com/office/officeart/2005/8/layout/list1"/>
    <dgm:cxn modelId="{9909C75A-D354-497E-AE74-D9964CE03A16}" type="presParOf" srcId="{331C7D34-0E89-4160-9F40-8E3E8ADAA071}" destId="{8E7A7BC1-E0E9-422E-A8D6-1BCBDAE27F9A}" srcOrd="4" destOrd="0" presId="urn:microsoft.com/office/officeart/2005/8/layout/list1"/>
    <dgm:cxn modelId="{EF924FFC-20EF-40B9-AC68-66250EFE79C5}" type="presParOf" srcId="{8E7A7BC1-E0E9-422E-A8D6-1BCBDAE27F9A}" destId="{6C3BD2A2-5DD0-49EA-B8B0-70A8D0F51C06}" srcOrd="0" destOrd="0" presId="urn:microsoft.com/office/officeart/2005/8/layout/list1"/>
    <dgm:cxn modelId="{415E051C-28C7-42C2-9575-3F8230DB6F71}" type="presParOf" srcId="{8E7A7BC1-E0E9-422E-A8D6-1BCBDAE27F9A}" destId="{DFB189D6-A0D4-4323-9669-51EABAAC6CDD}" srcOrd="1" destOrd="0" presId="urn:microsoft.com/office/officeart/2005/8/layout/list1"/>
    <dgm:cxn modelId="{A396BCE0-6F14-4C19-A560-EA73C1782A0B}" type="presParOf" srcId="{331C7D34-0E89-4160-9F40-8E3E8ADAA071}" destId="{8949CB9C-CBBF-48D1-88AB-33775659E468}" srcOrd="5" destOrd="0" presId="urn:microsoft.com/office/officeart/2005/8/layout/list1"/>
    <dgm:cxn modelId="{9A7EBED9-EB17-4446-9C2B-0E6E01DADA8E}" type="presParOf" srcId="{331C7D34-0E89-4160-9F40-8E3E8ADAA071}" destId="{B6F5C268-D762-42EB-8382-F764929FD7D8}" srcOrd="6" destOrd="0" presId="urn:microsoft.com/office/officeart/2005/8/layout/list1"/>
    <dgm:cxn modelId="{7DE56585-421E-4F61-84CD-B719B260696B}" type="presParOf" srcId="{331C7D34-0E89-4160-9F40-8E3E8ADAA071}" destId="{8B3EFF4F-6ABA-47CC-BB41-D4C6F3CE57F1}" srcOrd="7" destOrd="0" presId="urn:microsoft.com/office/officeart/2005/8/layout/list1"/>
    <dgm:cxn modelId="{0B11F70A-2DF3-408A-ADCB-84F1D4BBCD20}" type="presParOf" srcId="{331C7D34-0E89-4160-9F40-8E3E8ADAA071}" destId="{4B8DA6DD-B3EA-478B-AF0B-FD568E0C32C5}" srcOrd="8" destOrd="0" presId="urn:microsoft.com/office/officeart/2005/8/layout/list1"/>
    <dgm:cxn modelId="{09ABBA48-919B-4FBC-BE92-65C7B48CBE95}" type="presParOf" srcId="{4B8DA6DD-B3EA-478B-AF0B-FD568E0C32C5}" destId="{CAA014A5-FFF3-44CB-A790-D3008024939E}" srcOrd="0" destOrd="0" presId="urn:microsoft.com/office/officeart/2005/8/layout/list1"/>
    <dgm:cxn modelId="{7767C4D5-B485-451F-9298-6EFCC2A5BD67}" type="presParOf" srcId="{4B8DA6DD-B3EA-478B-AF0B-FD568E0C32C5}" destId="{879CCDEB-9E24-4EE1-AD6A-A4BADF18B087}" srcOrd="1" destOrd="0" presId="urn:microsoft.com/office/officeart/2005/8/layout/list1"/>
    <dgm:cxn modelId="{F600ABC8-CFB9-4C0E-A55E-33822C574857}" type="presParOf" srcId="{331C7D34-0E89-4160-9F40-8E3E8ADAA071}" destId="{1E4F717F-6B06-4759-A9ED-108B1EA5DE6D}" srcOrd="9" destOrd="0" presId="urn:microsoft.com/office/officeart/2005/8/layout/list1"/>
    <dgm:cxn modelId="{73E1CEBD-BF72-464A-A79A-507A0C556C48}" type="presParOf" srcId="{331C7D34-0E89-4160-9F40-8E3E8ADAA071}" destId="{810A89FF-1215-4F58-85BC-81092F3B6F71}" srcOrd="10" destOrd="0" presId="urn:microsoft.com/office/officeart/2005/8/layout/list1"/>
    <dgm:cxn modelId="{7D4EFF0E-377D-410B-BCB6-87FCD1B29EB4}" type="presParOf" srcId="{331C7D34-0E89-4160-9F40-8E3E8ADAA071}" destId="{E1C905F2-C03B-43B6-9AEE-968B5AF2728A}" srcOrd="11" destOrd="0" presId="urn:microsoft.com/office/officeart/2005/8/layout/list1"/>
    <dgm:cxn modelId="{FAE57737-E1C9-4F71-B19D-0D0334D5D523}" type="presParOf" srcId="{331C7D34-0E89-4160-9F40-8E3E8ADAA071}" destId="{4CD04220-FE25-4838-9F64-6E86F67A80DD}" srcOrd="12" destOrd="0" presId="urn:microsoft.com/office/officeart/2005/8/layout/list1"/>
    <dgm:cxn modelId="{644DF779-EBCE-45E7-8357-714197E9A27D}" type="presParOf" srcId="{4CD04220-FE25-4838-9F64-6E86F67A80DD}" destId="{34D30031-0804-4EBB-A682-2439CBA8230E}" srcOrd="0" destOrd="0" presId="urn:microsoft.com/office/officeart/2005/8/layout/list1"/>
    <dgm:cxn modelId="{6151F4A9-1592-41DD-BFB8-B4398E97438D}" type="presParOf" srcId="{4CD04220-FE25-4838-9F64-6E86F67A80DD}" destId="{CF415D27-AF1D-4BA3-B7EB-805E22B3C5CA}" srcOrd="1" destOrd="0" presId="urn:microsoft.com/office/officeart/2005/8/layout/list1"/>
    <dgm:cxn modelId="{34C302D4-D612-4E06-AB3C-DCAE320F5C2A}" type="presParOf" srcId="{331C7D34-0E89-4160-9F40-8E3E8ADAA071}" destId="{AB4BB655-A747-43FB-B9D5-DB75B3C78296}" srcOrd="13" destOrd="0" presId="urn:microsoft.com/office/officeart/2005/8/layout/list1"/>
    <dgm:cxn modelId="{CC6B9A6B-9E0B-4F89-B3CB-754A034CACCD}" type="presParOf" srcId="{331C7D34-0E89-4160-9F40-8E3E8ADAA071}" destId="{26F4C91A-ACDD-41C0-BACD-02B17B16E24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37E752-F9CC-46E0-8E0F-7DE28FDF744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6B266E-9549-4EB5-9CE8-0431858B34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Consistent, accurate, unbiased reporting</a:t>
          </a:r>
        </a:p>
      </dgm:t>
    </dgm:pt>
    <dgm:pt modelId="{6DEE3CA0-1023-42C0-95B4-E9C1F52DC41E}" type="parTrans" cxnId="{C5157123-208E-435A-AB0A-F485108C5FFE}">
      <dgm:prSet/>
      <dgm:spPr/>
      <dgm:t>
        <a:bodyPr/>
        <a:lstStyle/>
        <a:p>
          <a:endParaRPr lang="en-US"/>
        </a:p>
      </dgm:t>
    </dgm:pt>
    <dgm:pt modelId="{D4A83226-5A4E-4126-B721-7B82E31EF1D8}" type="sibTrans" cxnId="{C5157123-208E-435A-AB0A-F485108C5FFE}">
      <dgm:prSet/>
      <dgm:spPr/>
      <dgm:t>
        <a:bodyPr/>
        <a:lstStyle/>
        <a:p>
          <a:endParaRPr lang="en-US"/>
        </a:p>
      </dgm:t>
    </dgm:pt>
    <dgm:pt modelId="{CC3F4AC1-65B7-43B5-A64B-700D78D58A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Simple and clear messaging of various indicators</a:t>
          </a:r>
          <a:endParaRPr lang="en-US"/>
        </a:p>
      </dgm:t>
    </dgm:pt>
    <dgm:pt modelId="{CB10D5BC-1A6E-4F2A-A595-B82CB47B873C}" type="parTrans" cxnId="{7E8F026A-A709-47A9-8089-BF45F7086D16}">
      <dgm:prSet/>
      <dgm:spPr/>
      <dgm:t>
        <a:bodyPr/>
        <a:lstStyle/>
        <a:p>
          <a:endParaRPr lang="en-US"/>
        </a:p>
      </dgm:t>
    </dgm:pt>
    <dgm:pt modelId="{E8C1CBB1-B68A-41CE-9FF4-C2B65D815A26}" type="sibTrans" cxnId="{7E8F026A-A709-47A9-8089-BF45F7086D16}">
      <dgm:prSet/>
      <dgm:spPr/>
      <dgm:t>
        <a:bodyPr/>
        <a:lstStyle/>
        <a:p>
          <a:endParaRPr lang="en-US"/>
        </a:p>
      </dgm:t>
    </dgm:pt>
    <dgm:pt modelId="{7E7537EA-DD83-49E2-B3EE-88B319CD3B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Graphics to understand trends instead of raw numbers</a:t>
          </a:r>
          <a:endParaRPr lang="en-US"/>
        </a:p>
      </dgm:t>
    </dgm:pt>
    <dgm:pt modelId="{DF26CA17-5382-495B-92E9-8F7649B5AEF3}" type="parTrans" cxnId="{C2CDA312-B4D3-464E-93E1-4392DCB31718}">
      <dgm:prSet/>
      <dgm:spPr/>
      <dgm:t>
        <a:bodyPr/>
        <a:lstStyle/>
        <a:p>
          <a:endParaRPr lang="en-US"/>
        </a:p>
      </dgm:t>
    </dgm:pt>
    <dgm:pt modelId="{F4491987-8FF6-45F4-8AC1-E959A98380AC}" type="sibTrans" cxnId="{C2CDA312-B4D3-464E-93E1-4392DCB31718}">
      <dgm:prSet/>
      <dgm:spPr/>
      <dgm:t>
        <a:bodyPr/>
        <a:lstStyle/>
        <a:p>
          <a:endParaRPr lang="en-US"/>
        </a:p>
      </dgm:t>
    </dgm:pt>
    <dgm:pt modelId="{4B17B7FF-351A-424C-A529-346F998A97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Open and honest communication of data, using reliable sources</a:t>
          </a:r>
        </a:p>
      </dgm:t>
    </dgm:pt>
    <dgm:pt modelId="{F31304AF-DBF8-4CF6-9ECE-E460B7B59D18}" type="parTrans" cxnId="{B92E904E-C1B1-4CFA-A1C2-9A212886E3D9}">
      <dgm:prSet/>
      <dgm:spPr/>
      <dgm:t>
        <a:bodyPr/>
        <a:lstStyle/>
        <a:p>
          <a:endParaRPr lang="en-US"/>
        </a:p>
      </dgm:t>
    </dgm:pt>
    <dgm:pt modelId="{412F0A80-6907-441C-81F2-520E0386AF49}" type="sibTrans" cxnId="{B92E904E-C1B1-4CFA-A1C2-9A212886E3D9}">
      <dgm:prSet/>
      <dgm:spPr/>
      <dgm:t>
        <a:bodyPr/>
        <a:lstStyle/>
        <a:p>
          <a:endParaRPr lang="en-US"/>
        </a:p>
      </dgm:t>
    </dgm:pt>
    <dgm:pt modelId="{570A5661-8F41-4309-90A1-09E1DDF76ED9}" type="pres">
      <dgm:prSet presAssocID="{8737E752-F9CC-46E0-8E0F-7DE28FDF744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CA6D10E-53BE-4931-96BC-F243321DA755}" type="pres">
      <dgm:prSet presAssocID="{226B266E-9549-4EB5-9CE8-0431858B34D4}" presName="compNode" presStyleCnt="0"/>
      <dgm:spPr/>
    </dgm:pt>
    <dgm:pt modelId="{DEAA1FE8-0DE9-414F-8730-90140B412B0A}" type="pres">
      <dgm:prSet presAssocID="{226B266E-9549-4EB5-9CE8-0431858B34D4}" presName="bgRect" presStyleLbl="bgShp" presStyleIdx="0" presStyleCnt="4"/>
      <dgm:spPr/>
    </dgm:pt>
    <dgm:pt modelId="{C6925E5E-BE8E-40F9-96F7-6ABDEECF16CC}" type="pres">
      <dgm:prSet presAssocID="{226B266E-9549-4EB5-9CE8-0431858B34D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Bullseye"/>
        </a:ext>
      </dgm:extLst>
    </dgm:pt>
    <dgm:pt modelId="{7673FE26-C9A4-4559-ACB1-8F5FE9F5E213}" type="pres">
      <dgm:prSet presAssocID="{226B266E-9549-4EB5-9CE8-0431858B34D4}" presName="spaceRect" presStyleCnt="0"/>
      <dgm:spPr/>
    </dgm:pt>
    <dgm:pt modelId="{7F716E45-42B2-47BA-8698-C310207EE204}" type="pres">
      <dgm:prSet presAssocID="{226B266E-9549-4EB5-9CE8-0431858B34D4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1CD66876-9284-45FC-AE23-493C37C1C02C}" type="pres">
      <dgm:prSet presAssocID="{D4A83226-5A4E-4126-B721-7B82E31EF1D8}" presName="sibTrans" presStyleCnt="0"/>
      <dgm:spPr/>
    </dgm:pt>
    <dgm:pt modelId="{1A6C8B46-5900-4D7C-A786-F0DFE11FF843}" type="pres">
      <dgm:prSet presAssocID="{CC3F4AC1-65B7-43B5-A64B-700D78D58A41}" presName="compNode" presStyleCnt="0"/>
      <dgm:spPr/>
    </dgm:pt>
    <dgm:pt modelId="{5373B52E-9AA3-4108-804A-FAA74DD78758}" type="pres">
      <dgm:prSet presAssocID="{CC3F4AC1-65B7-43B5-A64B-700D78D58A41}" presName="bgRect" presStyleLbl="bgShp" presStyleIdx="1" presStyleCnt="4"/>
      <dgm:spPr/>
    </dgm:pt>
    <dgm:pt modelId="{9B9A20FA-E9A9-40D1-875F-815D7D34CC0D}" type="pres">
      <dgm:prSet presAssocID="{CC3F4AC1-65B7-43B5-A64B-700D78D58A4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Chat"/>
        </a:ext>
      </dgm:extLst>
    </dgm:pt>
    <dgm:pt modelId="{BB38CB58-65F2-4578-85D6-EEE4DBE88791}" type="pres">
      <dgm:prSet presAssocID="{CC3F4AC1-65B7-43B5-A64B-700D78D58A41}" presName="spaceRect" presStyleCnt="0"/>
      <dgm:spPr/>
    </dgm:pt>
    <dgm:pt modelId="{536F2E4F-7656-4563-BB6E-6742B287FD05}" type="pres">
      <dgm:prSet presAssocID="{CC3F4AC1-65B7-43B5-A64B-700D78D58A41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55381741-3D11-4F8C-A4DE-BD4557490ED8}" type="pres">
      <dgm:prSet presAssocID="{E8C1CBB1-B68A-41CE-9FF4-C2B65D815A26}" presName="sibTrans" presStyleCnt="0"/>
      <dgm:spPr/>
    </dgm:pt>
    <dgm:pt modelId="{5221EE82-3CEC-4BE7-9BAE-330F66506710}" type="pres">
      <dgm:prSet presAssocID="{7E7537EA-DD83-49E2-B3EE-88B319CD3BF5}" presName="compNode" presStyleCnt="0"/>
      <dgm:spPr/>
    </dgm:pt>
    <dgm:pt modelId="{C9ACE5E8-1EFE-4AA8-BFB8-B9F53CBC9D80}" type="pres">
      <dgm:prSet presAssocID="{7E7537EA-DD83-49E2-B3EE-88B319CD3BF5}" presName="bgRect" presStyleLbl="bgShp" presStyleIdx="2" presStyleCnt="4"/>
      <dgm:spPr/>
    </dgm:pt>
    <dgm:pt modelId="{DF325033-1484-4CB7-A0CF-90BB1473DDEC}" type="pres">
      <dgm:prSet presAssocID="{7E7537EA-DD83-49E2-B3EE-88B319CD3BF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Upward trend"/>
        </a:ext>
      </dgm:extLst>
    </dgm:pt>
    <dgm:pt modelId="{E638B9D8-B25B-42A8-9E7E-0A9FF0F8D8F5}" type="pres">
      <dgm:prSet presAssocID="{7E7537EA-DD83-49E2-B3EE-88B319CD3BF5}" presName="spaceRect" presStyleCnt="0"/>
      <dgm:spPr/>
    </dgm:pt>
    <dgm:pt modelId="{8A4B8003-753D-45B8-B75C-8DA177E4E3D5}" type="pres">
      <dgm:prSet presAssocID="{7E7537EA-DD83-49E2-B3EE-88B319CD3BF5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12056FF0-0331-4755-83A8-98C84F7E6F73}" type="pres">
      <dgm:prSet presAssocID="{F4491987-8FF6-45F4-8AC1-E959A98380AC}" presName="sibTrans" presStyleCnt="0"/>
      <dgm:spPr/>
    </dgm:pt>
    <dgm:pt modelId="{EAB0085F-0866-48BF-B48B-A055F0C9BB63}" type="pres">
      <dgm:prSet presAssocID="{4B17B7FF-351A-424C-A529-346F998A974E}" presName="compNode" presStyleCnt="0"/>
      <dgm:spPr/>
    </dgm:pt>
    <dgm:pt modelId="{7B5EEC07-9BF0-44CD-B0AC-BFCF59AD2699}" type="pres">
      <dgm:prSet presAssocID="{4B17B7FF-351A-424C-A529-346F998A974E}" presName="bgRect" presStyleLbl="bgShp" presStyleIdx="3" presStyleCnt="4"/>
      <dgm:spPr/>
    </dgm:pt>
    <dgm:pt modelId="{134357A8-A979-4F86-87D0-4BF0DF2F29C2}" type="pres">
      <dgm:prSet presAssocID="{4B17B7FF-351A-424C-A529-346F998A974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Handshake"/>
        </a:ext>
      </dgm:extLst>
    </dgm:pt>
    <dgm:pt modelId="{6C89B58B-C145-437B-BA45-3C9525D75949}" type="pres">
      <dgm:prSet presAssocID="{4B17B7FF-351A-424C-A529-346F998A974E}" presName="spaceRect" presStyleCnt="0"/>
      <dgm:spPr/>
    </dgm:pt>
    <dgm:pt modelId="{69333FEF-1277-4539-B86E-61327442D5A7}" type="pres">
      <dgm:prSet presAssocID="{4B17B7FF-351A-424C-A529-346F998A974E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</dgm:ptLst>
  <dgm:cxnLst>
    <dgm:cxn modelId="{7E8F026A-A709-47A9-8089-BF45F7086D16}" srcId="{8737E752-F9CC-46E0-8E0F-7DE28FDF7443}" destId="{CC3F4AC1-65B7-43B5-A64B-700D78D58A41}" srcOrd="1" destOrd="0" parTransId="{CB10D5BC-1A6E-4F2A-A595-B82CB47B873C}" sibTransId="{E8C1CBB1-B68A-41CE-9FF4-C2B65D815A26}"/>
    <dgm:cxn modelId="{CBC6EA7E-478E-4551-AB60-3FCE51BA7BC5}" type="presOf" srcId="{8737E752-F9CC-46E0-8E0F-7DE28FDF7443}" destId="{570A5661-8F41-4309-90A1-09E1DDF76ED9}" srcOrd="0" destOrd="0" presId="urn:microsoft.com/office/officeart/2018/2/layout/IconVerticalSolidList"/>
    <dgm:cxn modelId="{F3876BFA-9CA8-453A-851E-18941F22092D}" type="presOf" srcId="{7E7537EA-DD83-49E2-B3EE-88B319CD3BF5}" destId="{8A4B8003-753D-45B8-B75C-8DA177E4E3D5}" srcOrd="0" destOrd="0" presId="urn:microsoft.com/office/officeart/2018/2/layout/IconVerticalSolidList"/>
    <dgm:cxn modelId="{C449A53E-48E9-49D1-A07F-B18081A3E168}" type="presOf" srcId="{CC3F4AC1-65B7-43B5-A64B-700D78D58A41}" destId="{536F2E4F-7656-4563-BB6E-6742B287FD05}" srcOrd="0" destOrd="0" presId="urn:microsoft.com/office/officeart/2018/2/layout/IconVerticalSolidList"/>
    <dgm:cxn modelId="{B647AFDF-E0EE-4771-B921-348471531E22}" type="presOf" srcId="{4B17B7FF-351A-424C-A529-346F998A974E}" destId="{69333FEF-1277-4539-B86E-61327442D5A7}" srcOrd="0" destOrd="0" presId="urn:microsoft.com/office/officeart/2018/2/layout/IconVerticalSolidList"/>
    <dgm:cxn modelId="{61ED234F-788B-4FAD-A802-3D35B72A55DA}" type="presOf" srcId="{226B266E-9549-4EB5-9CE8-0431858B34D4}" destId="{7F716E45-42B2-47BA-8698-C310207EE204}" srcOrd="0" destOrd="0" presId="urn:microsoft.com/office/officeart/2018/2/layout/IconVerticalSolidList"/>
    <dgm:cxn modelId="{B92E904E-C1B1-4CFA-A1C2-9A212886E3D9}" srcId="{8737E752-F9CC-46E0-8E0F-7DE28FDF7443}" destId="{4B17B7FF-351A-424C-A529-346F998A974E}" srcOrd="3" destOrd="0" parTransId="{F31304AF-DBF8-4CF6-9ECE-E460B7B59D18}" sibTransId="{412F0A80-6907-441C-81F2-520E0386AF49}"/>
    <dgm:cxn modelId="{C5157123-208E-435A-AB0A-F485108C5FFE}" srcId="{8737E752-F9CC-46E0-8E0F-7DE28FDF7443}" destId="{226B266E-9549-4EB5-9CE8-0431858B34D4}" srcOrd="0" destOrd="0" parTransId="{6DEE3CA0-1023-42C0-95B4-E9C1F52DC41E}" sibTransId="{D4A83226-5A4E-4126-B721-7B82E31EF1D8}"/>
    <dgm:cxn modelId="{C2CDA312-B4D3-464E-93E1-4392DCB31718}" srcId="{8737E752-F9CC-46E0-8E0F-7DE28FDF7443}" destId="{7E7537EA-DD83-49E2-B3EE-88B319CD3BF5}" srcOrd="2" destOrd="0" parTransId="{DF26CA17-5382-495B-92E9-8F7649B5AEF3}" sibTransId="{F4491987-8FF6-45F4-8AC1-E959A98380AC}"/>
    <dgm:cxn modelId="{6DA88FCA-7EB5-423F-8DC0-13AEA76E531D}" type="presParOf" srcId="{570A5661-8F41-4309-90A1-09E1DDF76ED9}" destId="{9CA6D10E-53BE-4931-96BC-F243321DA755}" srcOrd="0" destOrd="0" presId="urn:microsoft.com/office/officeart/2018/2/layout/IconVerticalSolidList"/>
    <dgm:cxn modelId="{13E4AA71-6857-4C8E-AC55-34C7322AC918}" type="presParOf" srcId="{9CA6D10E-53BE-4931-96BC-F243321DA755}" destId="{DEAA1FE8-0DE9-414F-8730-90140B412B0A}" srcOrd="0" destOrd="0" presId="urn:microsoft.com/office/officeart/2018/2/layout/IconVerticalSolidList"/>
    <dgm:cxn modelId="{1AD1D4C2-A83D-4848-A349-8A39F07EAA74}" type="presParOf" srcId="{9CA6D10E-53BE-4931-96BC-F243321DA755}" destId="{C6925E5E-BE8E-40F9-96F7-6ABDEECF16CC}" srcOrd="1" destOrd="0" presId="urn:microsoft.com/office/officeart/2018/2/layout/IconVerticalSolidList"/>
    <dgm:cxn modelId="{3E5CC533-9907-4F48-92D4-5398BCDFFE22}" type="presParOf" srcId="{9CA6D10E-53BE-4931-96BC-F243321DA755}" destId="{7673FE26-C9A4-4559-ACB1-8F5FE9F5E213}" srcOrd="2" destOrd="0" presId="urn:microsoft.com/office/officeart/2018/2/layout/IconVerticalSolidList"/>
    <dgm:cxn modelId="{4D89C73D-2CA6-4D37-A4B8-4F300EAEFF75}" type="presParOf" srcId="{9CA6D10E-53BE-4931-96BC-F243321DA755}" destId="{7F716E45-42B2-47BA-8698-C310207EE204}" srcOrd="3" destOrd="0" presId="urn:microsoft.com/office/officeart/2018/2/layout/IconVerticalSolidList"/>
    <dgm:cxn modelId="{CA0B1658-A82A-4489-944B-432497192A50}" type="presParOf" srcId="{570A5661-8F41-4309-90A1-09E1DDF76ED9}" destId="{1CD66876-9284-45FC-AE23-493C37C1C02C}" srcOrd="1" destOrd="0" presId="urn:microsoft.com/office/officeart/2018/2/layout/IconVerticalSolidList"/>
    <dgm:cxn modelId="{3A9349AE-E2DB-4893-9386-0F3481B7B627}" type="presParOf" srcId="{570A5661-8F41-4309-90A1-09E1DDF76ED9}" destId="{1A6C8B46-5900-4D7C-A786-F0DFE11FF843}" srcOrd="2" destOrd="0" presId="urn:microsoft.com/office/officeart/2018/2/layout/IconVerticalSolidList"/>
    <dgm:cxn modelId="{3831207E-8534-4057-A25F-5744C0029109}" type="presParOf" srcId="{1A6C8B46-5900-4D7C-A786-F0DFE11FF843}" destId="{5373B52E-9AA3-4108-804A-FAA74DD78758}" srcOrd="0" destOrd="0" presId="urn:microsoft.com/office/officeart/2018/2/layout/IconVerticalSolidList"/>
    <dgm:cxn modelId="{453338C3-3F3B-491A-9A02-354683A2D7E3}" type="presParOf" srcId="{1A6C8B46-5900-4D7C-A786-F0DFE11FF843}" destId="{9B9A20FA-E9A9-40D1-875F-815D7D34CC0D}" srcOrd="1" destOrd="0" presId="urn:microsoft.com/office/officeart/2018/2/layout/IconVerticalSolidList"/>
    <dgm:cxn modelId="{EA52716F-600D-460D-A41E-24C91DEED678}" type="presParOf" srcId="{1A6C8B46-5900-4D7C-A786-F0DFE11FF843}" destId="{BB38CB58-65F2-4578-85D6-EEE4DBE88791}" srcOrd="2" destOrd="0" presId="urn:microsoft.com/office/officeart/2018/2/layout/IconVerticalSolidList"/>
    <dgm:cxn modelId="{A0A1E179-53D4-4972-8C62-E3EE9210CFAF}" type="presParOf" srcId="{1A6C8B46-5900-4D7C-A786-F0DFE11FF843}" destId="{536F2E4F-7656-4563-BB6E-6742B287FD05}" srcOrd="3" destOrd="0" presId="urn:microsoft.com/office/officeart/2018/2/layout/IconVerticalSolidList"/>
    <dgm:cxn modelId="{ACA53E5D-CE50-4574-804C-32274AD61793}" type="presParOf" srcId="{570A5661-8F41-4309-90A1-09E1DDF76ED9}" destId="{55381741-3D11-4F8C-A4DE-BD4557490ED8}" srcOrd="3" destOrd="0" presId="urn:microsoft.com/office/officeart/2018/2/layout/IconVerticalSolidList"/>
    <dgm:cxn modelId="{1F10416A-AC07-4405-87EC-9E3CC0804EF4}" type="presParOf" srcId="{570A5661-8F41-4309-90A1-09E1DDF76ED9}" destId="{5221EE82-3CEC-4BE7-9BAE-330F66506710}" srcOrd="4" destOrd="0" presId="urn:microsoft.com/office/officeart/2018/2/layout/IconVerticalSolidList"/>
    <dgm:cxn modelId="{F7F0DCC1-5784-47EB-A260-F595450135AE}" type="presParOf" srcId="{5221EE82-3CEC-4BE7-9BAE-330F66506710}" destId="{C9ACE5E8-1EFE-4AA8-BFB8-B9F53CBC9D80}" srcOrd="0" destOrd="0" presId="urn:microsoft.com/office/officeart/2018/2/layout/IconVerticalSolidList"/>
    <dgm:cxn modelId="{7F1619BD-312B-47D5-9EB8-3FDFE4F907BF}" type="presParOf" srcId="{5221EE82-3CEC-4BE7-9BAE-330F66506710}" destId="{DF325033-1484-4CB7-A0CF-90BB1473DDEC}" srcOrd="1" destOrd="0" presId="urn:microsoft.com/office/officeart/2018/2/layout/IconVerticalSolidList"/>
    <dgm:cxn modelId="{9E329EF6-A368-4797-8AB1-80B381C49320}" type="presParOf" srcId="{5221EE82-3CEC-4BE7-9BAE-330F66506710}" destId="{E638B9D8-B25B-42A8-9E7E-0A9FF0F8D8F5}" srcOrd="2" destOrd="0" presId="urn:microsoft.com/office/officeart/2018/2/layout/IconVerticalSolidList"/>
    <dgm:cxn modelId="{F3CDC19B-31EF-4FF7-9633-14689650428F}" type="presParOf" srcId="{5221EE82-3CEC-4BE7-9BAE-330F66506710}" destId="{8A4B8003-753D-45B8-B75C-8DA177E4E3D5}" srcOrd="3" destOrd="0" presId="urn:microsoft.com/office/officeart/2018/2/layout/IconVerticalSolidList"/>
    <dgm:cxn modelId="{CBE8927A-9AA7-4B68-A98D-B11161EB2934}" type="presParOf" srcId="{570A5661-8F41-4309-90A1-09E1DDF76ED9}" destId="{12056FF0-0331-4755-83A8-98C84F7E6F73}" srcOrd="5" destOrd="0" presId="urn:microsoft.com/office/officeart/2018/2/layout/IconVerticalSolidList"/>
    <dgm:cxn modelId="{F2F7FC69-EB20-4439-8C1C-5992EBE681A6}" type="presParOf" srcId="{570A5661-8F41-4309-90A1-09E1DDF76ED9}" destId="{EAB0085F-0866-48BF-B48B-A055F0C9BB63}" srcOrd="6" destOrd="0" presId="urn:microsoft.com/office/officeart/2018/2/layout/IconVerticalSolidList"/>
    <dgm:cxn modelId="{DA1F32DE-6688-44EA-8458-4200AAC093D7}" type="presParOf" srcId="{EAB0085F-0866-48BF-B48B-A055F0C9BB63}" destId="{7B5EEC07-9BF0-44CD-B0AC-BFCF59AD2699}" srcOrd="0" destOrd="0" presId="urn:microsoft.com/office/officeart/2018/2/layout/IconVerticalSolidList"/>
    <dgm:cxn modelId="{9A0E5EBB-3659-44BC-BDB6-49471BEF725F}" type="presParOf" srcId="{EAB0085F-0866-48BF-B48B-A055F0C9BB63}" destId="{134357A8-A979-4F86-87D0-4BF0DF2F29C2}" srcOrd="1" destOrd="0" presId="urn:microsoft.com/office/officeart/2018/2/layout/IconVerticalSolidList"/>
    <dgm:cxn modelId="{B2B4C50B-161B-4224-A0E4-CC1C52CA9814}" type="presParOf" srcId="{EAB0085F-0866-48BF-B48B-A055F0C9BB63}" destId="{6C89B58B-C145-437B-BA45-3C9525D75949}" srcOrd="2" destOrd="0" presId="urn:microsoft.com/office/officeart/2018/2/layout/IconVerticalSolidList"/>
    <dgm:cxn modelId="{A09EB103-525A-4B60-A8F0-3BEB4BB5C117}" type="presParOf" srcId="{EAB0085F-0866-48BF-B48B-A055F0C9BB63}" destId="{69333FEF-1277-4539-B86E-61327442D5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F89F95-E74D-4D46-B468-CC03F122CE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CC42EE-2564-4FE0-AD46-92258E5B4C5E}">
      <dgm:prSet/>
      <dgm:spPr/>
      <dgm:t>
        <a:bodyPr/>
        <a:lstStyle/>
        <a:p>
          <a:r>
            <a:rPr lang="en-US" b="0" i="0" baseline="0"/>
            <a:t>Simple and clear messaging</a:t>
          </a:r>
          <a:endParaRPr lang="en-US"/>
        </a:p>
      </dgm:t>
    </dgm:pt>
    <dgm:pt modelId="{71D746E8-310B-464F-901E-3E0F97856EDF}" type="parTrans" cxnId="{FE608FE8-21BC-4ACC-9F4B-5D73900B0C5A}">
      <dgm:prSet/>
      <dgm:spPr/>
      <dgm:t>
        <a:bodyPr/>
        <a:lstStyle/>
        <a:p>
          <a:endParaRPr lang="en-US"/>
        </a:p>
      </dgm:t>
    </dgm:pt>
    <dgm:pt modelId="{E52877B0-222D-4F4B-9587-0217E0CA68DA}" type="sibTrans" cxnId="{FE608FE8-21BC-4ACC-9F4B-5D73900B0C5A}">
      <dgm:prSet/>
      <dgm:spPr/>
      <dgm:t>
        <a:bodyPr/>
        <a:lstStyle/>
        <a:p>
          <a:endParaRPr lang="en-US"/>
        </a:p>
      </dgm:t>
    </dgm:pt>
    <dgm:pt modelId="{A1A27BE7-7F9F-42D9-B9BD-35DE340832F9}">
      <dgm:prSet/>
      <dgm:spPr/>
      <dgm:t>
        <a:bodyPr/>
        <a:lstStyle/>
        <a:p>
          <a:r>
            <a:rPr lang="en-US" b="0" i="0" baseline="0"/>
            <a:t>Data can overcome fear and uncertainty</a:t>
          </a:r>
          <a:endParaRPr lang="en-US"/>
        </a:p>
      </dgm:t>
    </dgm:pt>
    <dgm:pt modelId="{5EB6D7DA-3211-48A8-8C49-DC56C5553BFF}" type="parTrans" cxnId="{BD70DD00-B6AA-4111-B7B5-A5129DF86A55}">
      <dgm:prSet/>
      <dgm:spPr/>
      <dgm:t>
        <a:bodyPr/>
        <a:lstStyle/>
        <a:p>
          <a:endParaRPr lang="en-US"/>
        </a:p>
      </dgm:t>
    </dgm:pt>
    <dgm:pt modelId="{D67A1C7B-D42F-4829-9C26-D2670D84342E}" type="sibTrans" cxnId="{BD70DD00-B6AA-4111-B7B5-A5129DF86A55}">
      <dgm:prSet/>
      <dgm:spPr/>
      <dgm:t>
        <a:bodyPr/>
        <a:lstStyle/>
        <a:p>
          <a:endParaRPr lang="en-US"/>
        </a:p>
      </dgm:t>
    </dgm:pt>
    <dgm:pt modelId="{E027B905-90F8-4710-B5A1-D30C71239C5D}">
      <dgm:prSet/>
      <dgm:spPr/>
      <dgm:t>
        <a:bodyPr/>
        <a:lstStyle/>
        <a:p>
          <a:r>
            <a:rPr lang="en-US" b="0" i="0" baseline="0"/>
            <a:t>Don’t cherry-pick data, this fuels conspiracy theories</a:t>
          </a:r>
          <a:endParaRPr lang="en-US"/>
        </a:p>
      </dgm:t>
    </dgm:pt>
    <dgm:pt modelId="{2BE965D2-D77D-4BEE-B3F0-59148F34C93F}" type="parTrans" cxnId="{CA9C99F6-E91B-4D73-AA95-A71E1751BB32}">
      <dgm:prSet/>
      <dgm:spPr/>
      <dgm:t>
        <a:bodyPr/>
        <a:lstStyle/>
        <a:p>
          <a:endParaRPr lang="en-US"/>
        </a:p>
      </dgm:t>
    </dgm:pt>
    <dgm:pt modelId="{98FAC391-EC85-42FE-9BCC-E2AA58335667}" type="sibTrans" cxnId="{CA9C99F6-E91B-4D73-AA95-A71E1751BB32}">
      <dgm:prSet/>
      <dgm:spPr/>
      <dgm:t>
        <a:bodyPr/>
        <a:lstStyle/>
        <a:p>
          <a:endParaRPr lang="en-US"/>
        </a:p>
      </dgm:t>
    </dgm:pt>
    <dgm:pt modelId="{19DEBC78-00B6-42EB-B0EA-3B84576DF8C7}">
      <dgm:prSet/>
      <dgm:spPr/>
      <dgm:t>
        <a:bodyPr/>
        <a:lstStyle/>
        <a:p>
          <a:r>
            <a:rPr lang="en-US"/>
            <a:t>Consistent and accurate reporting</a:t>
          </a:r>
        </a:p>
      </dgm:t>
    </dgm:pt>
    <dgm:pt modelId="{356034A9-23CD-4C21-9DA1-5D0BEB74B4EF}" type="parTrans" cxnId="{54A4462A-4C62-4DA8-BD28-40C6A75988A5}">
      <dgm:prSet/>
      <dgm:spPr/>
      <dgm:t>
        <a:bodyPr/>
        <a:lstStyle/>
        <a:p>
          <a:endParaRPr lang="en-US"/>
        </a:p>
      </dgm:t>
    </dgm:pt>
    <dgm:pt modelId="{342C324F-EA2C-44D9-992E-1B2B4611A950}" type="sibTrans" cxnId="{54A4462A-4C62-4DA8-BD28-40C6A75988A5}">
      <dgm:prSet/>
      <dgm:spPr/>
      <dgm:t>
        <a:bodyPr/>
        <a:lstStyle/>
        <a:p>
          <a:endParaRPr lang="en-US"/>
        </a:p>
      </dgm:t>
    </dgm:pt>
    <dgm:pt modelId="{24E50ABB-5750-4D0D-9D47-113FBAB81957}">
      <dgm:prSet/>
      <dgm:spPr/>
      <dgm:t>
        <a:bodyPr/>
        <a:lstStyle/>
        <a:p>
          <a:r>
            <a:rPr lang="en-US"/>
            <a:t>Weekly trends: rolling 7-day average</a:t>
          </a:r>
        </a:p>
      </dgm:t>
    </dgm:pt>
    <dgm:pt modelId="{78AB8171-F4E2-4514-B5E2-2A30F3BF9C32}" type="parTrans" cxnId="{D50E25CC-C4E4-419C-A516-D89DA1E0D3D3}">
      <dgm:prSet/>
      <dgm:spPr/>
      <dgm:t>
        <a:bodyPr/>
        <a:lstStyle/>
        <a:p>
          <a:endParaRPr lang="en-US"/>
        </a:p>
      </dgm:t>
    </dgm:pt>
    <dgm:pt modelId="{96689BC8-D073-4AC5-86A9-E324012CF64E}" type="sibTrans" cxnId="{D50E25CC-C4E4-419C-A516-D89DA1E0D3D3}">
      <dgm:prSet/>
      <dgm:spPr/>
      <dgm:t>
        <a:bodyPr/>
        <a:lstStyle/>
        <a:p>
          <a:endParaRPr lang="en-US"/>
        </a:p>
      </dgm:t>
    </dgm:pt>
    <dgm:pt modelId="{FEB165DA-6544-4977-9032-85B5EA26A006}">
      <dgm:prSet/>
      <dgm:spPr/>
      <dgm:t>
        <a:bodyPr/>
        <a:lstStyle/>
        <a:p>
          <a:r>
            <a:rPr lang="en-US" b="0" i="0" baseline="0"/>
            <a:t>Understand lag in hospitalisations and death</a:t>
          </a:r>
          <a:endParaRPr lang="en-US"/>
        </a:p>
      </dgm:t>
    </dgm:pt>
    <dgm:pt modelId="{93AA3776-C3A8-4217-90B5-A01DD78EFBDB}" type="parTrans" cxnId="{67BA797D-2A71-40B7-88CC-03E7293671F8}">
      <dgm:prSet/>
      <dgm:spPr/>
      <dgm:t>
        <a:bodyPr/>
        <a:lstStyle/>
        <a:p>
          <a:endParaRPr lang="en-US"/>
        </a:p>
      </dgm:t>
    </dgm:pt>
    <dgm:pt modelId="{12AB2964-E082-4BC1-B63B-CF53902F930A}" type="sibTrans" cxnId="{67BA797D-2A71-40B7-88CC-03E7293671F8}">
      <dgm:prSet/>
      <dgm:spPr/>
      <dgm:t>
        <a:bodyPr/>
        <a:lstStyle/>
        <a:p>
          <a:endParaRPr lang="en-US"/>
        </a:p>
      </dgm:t>
    </dgm:pt>
    <dgm:pt modelId="{A91414AE-1868-430F-912E-20E6F04041C3}">
      <dgm:prSet/>
      <dgm:spPr/>
      <dgm:t>
        <a:bodyPr/>
        <a:lstStyle/>
        <a:p>
          <a:r>
            <a:rPr lang="en-US"/>
            <a:t>Understand limitations and nuances</a:t>
          </a:r>
        </a:p>
      </dgm:t>
    </dgm:pt>
    <dgm:pt modelId="{52992FCA-4EB1-471B-92D0-3B35C78D3C1E}" type="parTrans" cxnId="{AE2B4761-714E-423A-B664-B8EF7ABC5701}">
      <dgm:prSet/>
      <dgm:spPr/>
      <dgm:t>
        <a:bodyPr/>
        <a:lstStyle/>
        <a:p>
          <a:endParaRPr lang="en-US"/>
        </a:p>
      </dgm:t>
    </dgm:pt>
    <dgm:pt modelId="{5E7512F1-8088-4EEE-AAAE-70F01159A78E}" type="sibTrans" cxnId="{AE2B4761-714E-423A-B664-B8EF7ABC5701}">
      <dgm:prSet/>
      <dgm:spPr/>
      <dgm:t>
        <a:bodyPr/>
        <a:lstStyle/>
        <a:p>
          <a:endParaRPr lang="en-US"/>
        </a:p>
      </dgm:t>
    </dgm:pt>
    <dgm:pt modelId="{FAB79E13-E251-452A-BA7A-75965269B4A0}">
      <dgm:prSet/>
      <dgm:spPr/>
      <dgm:t>
        <a:bodyPr/>
        <a:lstStyle/>
        <a:p>
          <a:r>
            <a:rPr lang="en-US" b="0" i="0" baseline="0"/>
            <a:t>Treat public like adults</a:t>
          </a:r>
          <a:endParaRPr lang="en-US"/>
        </a:p>
      </dgm:t>
    </dgm:pt>
    <dgm:pt modelId="{DB36A322-62F3-4FB0-8B4B-4BECD7F18F27}" type="parTrans" cxnId="{F8FD3E22-5012-446B-83EF-632244E51A7B}">
      <dgm:prSet/>
      <dgm:spPr/>
      <dgm:t>
        <a:bodyPr/>
        <a:lstStyle/>
        <a:p>
          <a:endParaRPr lang="en-US"/>
        </a:p>
      </dgm:t>
    </dgm:pt>
    <dgm:pt modelId="{5E825C41-0A81-4877-910D-244ACB9CAA5C}" type="sibTrans" cxnId="{F8FD3E22-5012-446B-83EF-632244E51A7B}">
      <dgm:prSet/>
      <dgm:spPr/>
      <dgm:t>
        <a:bodyPr/>
        <a:lstStyle/>
        <a:p>
          <a:endParaRPr lang="en-US"/>
        </a:p>
      </dgm:t>
    </dgm:pt>
    <dgm:pt modelId="{9540C507-37B9-4659-9579-E9AC287E2896}">
      <dgm:prSet/>
      <dgm:spPr/>
      <dgm:t>
        <a:bodyPr/>
        <a:lstStyle/>
        <a:p>
          <a:r>
            <a:rPr lang="en-US" b="0" i="0" baseline="0"/>
            <a:t>Open and honest communication</a:t>
          </a:r>
          <a:endParaRPr lang="en-US"/>
        </a:p>
      </dgm:t>
    </dgm:pt>
    <dgm:pt modelId="{53957A3A-ECBF-401C-A9C8-AC80A9E84E58}" type="parTrans" cxnId="{6B7DA027-2CCE-4849-8C40-844B2B2F6AFD}">
      <dgm:prSet/>
      <dgm:spPr/>
      <dgm:t>
        <a:bodyPr/>
        <a:lstStyle/>
        <a:p>
          <a:endParaRPr lang="en-US"/>
        </a:p>
      </dgm:t>
    </dgm:pt>
    <dgm:pt modelId="{57FA736A-879F-43FD-8C7B-B42DC423B608}" type="sibTrans" cxnId="{6B7DA027-2CCE-4849-8C40-844B2B2F6AFD}">
      <dgm:prSet/>
      <dgm:spPr/>
      <dgm:t>
        <a:bodyPr/>
        <a:lstStyle/>
        <a:p>
          <a:endParaRPr lang="en-US"/>
        </a:p>
      </dgm:t>
    </dgm:pt>
    <dgm:pt modelId="{D71665D9-FA01-4C5F-8BB1-8931E87670EA}">
      <dgm:prSet/>
      <dgm:spPr/>
      <dgm:t>
        <a:bodyPr/>
        <a:lstStyle/>
        <a:p>
          <a:r>
            <a:rPr lang="en-US" b="0" i="0" baseline="0"/>
            <a:t>Gain agency with relevant information</a:t>
          </a:r>
          <a:endParaRPr lang="en-US"/>
        </a:p>
      </dgm:t>
    </dgm:pt>
    <dgm:pt modelId="{E850345D-50AB-4305-86F9-C73F3EC6623B}" type="parTrans" cxnId="{64C962B9-8AB6-4501-9B09-6624809C6C45}">
      <dgm:prSet/>
      <dgm:spPr/>
      <dgm:t>
        <a:bodyPr/>
        <a:lstStyle/>
        <a:p>
          <a:endParaRPr lang="en-US"/>
        </a:p>
      </dgm:t>
    </dgm:pt>
    <dgm:pt modelId="{0B06B6D2-B03E-4160-A708-CA8309BAC72A}" type="sibTrans" cxnId="{64C962B9-8AB6-4501-9B09-6624809C6C45}">
      <dgm:prSet/>
      <dgm:spPr/>
      <dgm:t>
        <a:bodyPr/>
        <a:lstStyle/>
        <a:p>
          <a:endParaRPr lang="en-US"/>
        </a:p>
      </dgm:t>
    </dgm:pt>
    <dgm:pt modelId="{6788E24F-0D25-4E86-BFBB-0A4D52E4B2D7}">
      <dgm:prSet/>
      <dgm:spPr/>
      <dgm:t>
        <a:bodyPr/>
        <a:lstStyle/>
        <a:p>
          <a:r>
            <a:rPr lang="en-US" b="0" i="0" baseline="0"/>
            <a:t>Make informed decisions through data</a:t>
          </a:r>
          <a:endParaRPr lang="en-US"/>
        </a:p>
      </dgm:t>
    </dgm:pt>
    <dgm:pt modelId="{C444D4A8-732E-49FE-A9FD-1CD1C6E512D0}" type="parTrans" cxnId="{89FDC495-D7BD-4E2F-AFD6-EA429264A3A5}">
      <dgm:prSet/>
      <dgm:spPr/>
      <dgm:t>
        <a:bodyPr/>
        <a:lstStyle/>
        <a:p>
          <a:endParaRPr lang="en-US"/>
        </a:p>
      </dgm:t>
    </dgm:pt>
    <dgm:pt modelId="{B80D47F8-7B19-45C5-A38F-024185B57CC3}" type="sibTrans" cxnId="{89FDC495-D7BD-4E2F-AFD6-EA429264A3A5}">
      <dgm:prSet/>
      <dgm:spPr/>
      <dgm:t>
        <a:bodyPr/>
        <a:lstStyle/>
        <a:p>
          <a:endParaRPr lang="en-US"/>
        </a:p>
      </dgm:t>
    </dgm:pt>
    <dgm:pt modelId="{28A2E47D-EDFB-4712-A9B0-07512CC44BF3}" type="pres">
      <dgm:prSet presAssocID="{94F89F95-E74D-4D46-B468-CC03F122CE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3505FA1-D4DE-43EB-A62B-0A41E28E9D7B}" type="pres">
      <dgm:prSet presAssocID="{E3CC42EE-2564-4FE0-AD46-92258E5B4C5E}" presName="parentLin" presStyleCnt="0"/>
      <dgm:spPr/>
    </dgm:pt>
    <dgm:pt modelId="{9F619279-9D33-4D5B-AA91-A6D8B8F6B2F4}" type="pres">
      <dgm:prSet presAssocID="{E3CC42EE-2564-4FE0-AD46-92258E5B4C5E}" presName="parentLeftMargin" presStyleLbl="node1" presStyleIdx="0" presStyleCnt="3"/>
      <dgm:spPr/>
      <dgm:t>
        <a:bodyPr/>
        <a:lstStyle/>
        <a:p>
          <a:endParaRPr lang="en-ZA"/>
        </a:p>
      </dgm:t>
    </dgm:pt>
    <dgm:pt modelId="{BC1126D6-9219-4C09-90F1-B62C3709187E}" type="pres">
      <dgm:prSet presAssocID="{E3CC42EE-2564-4FE0-AD46-92258E5B4C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D445DA6-4CEA-4952-90E8-12B7B0B6A5F5}" type="pres">
      <dgm:prSet presAssocID="{E3CC42EE-2564-4FE0-AD46-92258E5B4C5E}" presName="negativeSpace" presStyleCnt="0"/>
      <dgm:spPr/>
    </dgm:pt>
    <dgm:pt modelId="{3E881B12-F757-446D-95FB-D32022897FAB}" type="pres">
      <dgm:prSet presAssocID="{E3CC42EE-2564-4FE0-AD46-92258E5B4C5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9677E04-BA8A-4625-8D93-DBEF4BCAC2C7}" type="pres">
      <dgm:prSet presAssocID="{E52877B0-222D-4F4B-9587-0217E0CA68DA}" presName="spaceBetweenRectangles" presStyleCnt="0"/>
      <dgm:spPr/>
    </dgm:pt>
    <dgm:pt modelId="{0331756F-2CCF-4DAF-A7D6-4E9F7A877036}" type="pres">
      <dgm:prSet presAssocID="{19DEBC78-00B6-42EB-B0EA-3B84576DF8C7}" presName="parentLin" presStyleCnt="0"/>
      <dgm:spPr/>
    </dgm:pt>
    <dgm:pt modelId="{8C6C20A0-EE10-4BF4-9D2F-1352FE9521C5}" type="pres">
      <dgm:prSet presAssocID="{19DEBC78-00B6-42EB-B0EA-3B84576DF8C7}" presName="parentLeftMargin" presStyleLbl="node1" presStyleIdx="0" presStyleCnt="3"/>
      <dgm:spPr/>
      <dgm:t>
        <a:bodyPr/>
        <a:lstStyle/>
        <a:p>
          <a:endParaRPr lang="en-ZA"/>
        </a:p>
      </dgm:t>
    </dgm:pt>
    <dgm:pt modelId="{F97BCDDA-8875-4139-BD77-9998D6F95A76}" type="pres">
      <dgm:prSet presAssocID="{19DEBC78-00B6-42EB-B0EA-3B84576DF8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93A4E59-3DF9-4C84-9F26-F6D6C0B9D193}" type="pres">
      <dgm:prSet presAssocID="{19DEBC78-00B6-42EB-B0EA-3B84576DF8C7}" presName="negativeSpace" presStyleCnt="0"/>
      <dgm:spPr/>
    </dgm:pt>
    <dgm:pt modelId="{34630972-6149-4D63-80D6-083EA3DB80E7}" type="pres">
      <dgm:prSet presAssocID="{19DEBC78-00B6-42EB-B0EA-3B84576DF8C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09FA4E3-9C14-4D93-8516-997F15A55B97}" type="pres">
      <dgm:prSet presAssocID="{342C324F-EA2C-44D9-992E-1B2B4611A950}" presName="spaceBetweenRectangles" presStyleCnt="0"/>
      <dgm:spPr/>
    </dgm:pt>
    <dgm:pt modelId="{D851BE54-C6F9-44A6-9492-8BB85C089DA7}" type="pres">
      <dgm:prSet presAssocID="{FAB79E13-E251-452A-BA7A-75965269B4A0}" presName="parentLin" presStyleCnt="0"/>
      <dgm:spPr/>
    </dgm:pt>
    <dgm:pt modelId="{2BFFD775-D20C-4F42-9FD4-027201E6790A}" type="pres">
      <dgm:prSet presAssocID="{FAB79E13-E251-452A-BA7A-75965269B4A0}" presName="parentLeftMargin" presStyleLbl="node1" presStyleIdx="1" presStyleCnt="3"/>
      <dgm:spPr/>
      <dgm:t>
        <a:bodyPr/>
        <a:lstStyle/>
        <a:p>
          <a:endParaRPr lang="en-ZA"/>
        </a:p>
      </dgm:t>
    </dgm:pt>
    <dgm:pt modelId="{3C2079B0-A0FB-4439-AD53-E5B2045CBB32}" type="pres">
      <dgm:prSet presAssocID="{FAB79E13-E251-452A-BA7A-75965269B4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DBD2834-FFC6-4ACE-B5A1-D24735D08D05}" type="pres">
      <dgm:prSet presAssocID="{FAB79E13-E251-452A-BA7A-75965269B4A0}" presName="negativeSpace" presStyleCnt="0"/>
      <dgm:spPr/>
    </dgm:pt>
    <dgm:pt modelId="{B013BE7C-5C94-4B2C-A1CF-5713465F5F27}" type="pres">
      <dgm:prSet presAssocID="{FAB79E13-E251-452A-BA7A-75965269B4A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05D2E59-01CB-4E32-A781-92524E847A07}" type="presOf" srcId="{E027B905-90F8-4710-B5A1-D30C71239C5D}" destId="{3E881B12-F757-446D-95FB-D32022897FAB}" srcOrd="0" destOrd="1" presId="urn:microsoft.com/office/officeart/2005/8/layout/list1"/>
    <dgm:cxn modelId="{6612BBBA-9DD1-4A07-813D-9B443D51DF6E}" type="presOf" srcId="{19DEBC78-00B6-42EB-B0EA-3B84576DF8C7}" destId="{8C6C20A0-EE10-4BF4-9D2F-1352FE9521C5}" srcOrd="0" destOrd="0" presId="urn:microsoft.com/office/officeart/2005/8/layout/list1"/>
    <dgm:cxn modelId="{880432C6-5344-4B4D-8705-66D391E6C43E}" type="presOf" srcId="{FAB79E13-E251-452A-BA7A-75965269B4A0}" destId="{3C2079B0-A0FB-4439-AD53-E5B2045CBB32}" srcOrd="1" destOrd="0" presId="urn:microsoft.com/office/officeart/2005/8/layout/list1"/>
    <dgm:cxn modelId="{54A4462A-4C62-4DA8-BD28-40C6A75988A5}" srcId="{94F89F95-E74D-4D46-B468-CC03F122CE1B}" destId="{19DEBC78-00B6-42EB-B0EA-3B84576DF8C7}" srcOrd="1" destOrd="0" parTransId="{356034A9-23CD-4C21-9DA1-5D0BEB74B4EF}" sibTransId="{342C324F-EA2C-44D9-992E-1B2B4611A950}"/>
    <dgm:cxn modelId="{0B40A955-F494-4274-8E25-E29B5CE2C795}" type="presOf" srcId="{FAB79E13-E251-452A-BA7A-75965269B4A0}" destId="{2BFFD775-D20C-4F42-9FD4-027201E6790A}" srcOrd="0" destOrd="0" presId="urn:microsoft.com/office/officeart/2005/8/layout/list1"/>
    <dgm:cxn modelId="{4F305C9F-F5E2-490F-8B44-44C82B5E7DAD}" type="presOf" srcId="{19DEBC78-00B6-42EB-B0EA-3B84576DF8C7}" destId="{F97BCDDA-8875-4139-BD77-9998D6F95A76}" srcOrd="1" destOrd="0" presId="urn:microsoft.com/office/officeart/2005/8/layout/list1"/>
    <dgm:cxn modelId="{840DB3B5-5B8D-461F-8FF6-AFCA2B9DC041}" type="presOf" srcId="{E3CC42EE-2564-4FE0-AD46-92258E5B4C5E}" destId="{9F619279-9D33-4D5B-AA91-A6D8B8F6B2F4}" srcOrd="0" destOrd="0" presId="urn:microsoft.com/office/officeart/2005/8/layout/list1"/>
    <dgm:cxn modelId="{577589AF-B06A-42E9-9C41-9A869AEE1479}" type="presOf" srcId="{6788E24F-0D25-4E86-BFBB-0A4D52E4B2D7}" destId="{B013BE7C-5C94-4B2C-A1CF-5713465F5F27}" srcOrd="0" destOrd="2" presId="urn:microsoft.com/office/officeart/2005/8/layout/list1"/>
    <dgm:cxn modelId="{29881654-5563-47D6-8975-733E5EF92D95}" type="presOf" srcId="{94F89F95-E74D-4D46-B468-CC03F122CE1B}" destId="{28A2E47D-EDFB-4712-A9B0-07512CC44BF3}" srcOrd="0" destOrd="0" presId="urn:microsoft.com/office/officeart/2005/8/layout/list1"/>
    <dgm:cxn modelId="{67BA797D-2A71-40B7-88CC-03E7293671F8}" srcId="{19DEBC78-00B6-42EB-B0EA-3B84576DF8C7}" destId="{FEB165DA-6544-4977-9032-85B5EA26A006}" srcOrd="1" destOrd="0" parTransId="{93AA3776-C3A8-4217-90B5-A01DD78EFBDB}" sibTransId="{12AB2964-E082-4BC1-B63B-CF53902F930A}"/>
    <dgm:cxn modelId="{D50E25CC-C4E4-419C-A516-D89DA1E0D3D3}" srcId="{19DEBC78-00B6-42EB-B0EA-3B84576DF8C7}" destId="{24E50ABB-5750-4D0D-9D47-113FBAB81957}" srcOrd="0" destOrd="0" parTransId="{78AB8171-F4E2-4514-B5E2-2A30F3BF9C32}" sibTransId="{96689BC8-D073-4AC5-86A9-E324012CF64E}"/>
    <dgm:cxn modelId="{77AB6A90-1835-486D-A3F5-80016216A87C}" type="presOf" srcId="{A91414AE-1868-430F-912E-20E6F04041C3}" destId="{34630972-6149-4D63-80D6-083EA3DB80E7}" srcOrd="0" destOrd="2" presId="urn:microsoft.com/office/officeart/2005/8/layout/list1"/>
    <dgm:cxn modelId="{FA8F9329-B913-4E90-B130-7EFDE5A00527}" type="presOf" srcId="{24E50ABB-5750-4D0D-9D47-113FBAB81957}" destId="{34630972-6149-4D63-80D6-083EA3DB80E7}" srcOrd="0" destOrd="0" presId="urn:microsoft.com/office/officeart/2005/8/layout/list1"/>
    <dgm:cxn modelId="{EA5420BD-75E6-48AE-B314-542DC831FDA4}" type="presOf" srcId="{9540C507-37B9-4659-9579-E9AC287E2896}" destId="{B013BE7C-5C94-4B2C-A1CF-5713465F5F27}" srcOrd="0" destOrd="0" presId="urn:microsoft.com/office/officeart/2005/8/layout/list1"/>
    <dgm:cxn modelId="{BD70DD00-B6AA-4111-B7B5-A5129DF86A55}" srcId="{E3CC42EE-2564-4FE0-AD46-92258E5B4C5E}" destId="{A1A27BE7-7F9F-42D9-B9BD-35DE340832F9}" srcOrd="0" destOrd="0" parTransId="{5EB6D7DA-3211-48A8-8C49-DC56C5553BFF}" sibTransId="{D67A1C7B-D42F-4829-9C26-D2670D84342E}"/>
    <dgm:cxn modelId="{E6A78D37-0E33-422B-9193-92592398B139}" type="presOf" srcId="{FEB165DA-6544-4977-9032-85B5EA26A006}" destId="{34630972-6149-4D63-80D6-083EA3DB80E7}" srcOrd="0" destOrd="1" presId="urn:microsoft.com/office/officeart/2005/8/layout/list1"/>
    <dgm:cxn modelId="{64C962B9-8AB6-4501-9B09-6624809C6C45}" srcId="{FAB79E13-E251-452A-BA7A-75965269B4A0}" destId="{D71665D9-FA01-4C5F-8BB1-8931E87670EA}" srcOrd="1" destOrd="0" parTransId="{E850345D-50AB-4305-86F9-C73F3EC6623B}" sibTransId="{0B06B6D2-B03E-4160-A708-CA8309BAC72A}"/>
    <dgm:cxn modelId="{ED48A951-38FF-4066-AF5C-247E78C6A7D4}" type="presOf" srcId="{A1A27BE7-7F9F-42D9-B9BD-35DE340832F9}" destId="{3E881B12-F757-446D-95FB-D32022897FAB}" srcOrd="0" destOrd="0" presId="urn:microsoft.com/office/officeart/2005/8/layout/list1"/>
    <dgm:cxn modelId="{AE2B4761-714E-423A-B664-B8EF7ABC5701}" srcId="{19DEBC78-00B6-42EB-B0EA-3B84576DF8C7}" destId="{A91414AE-1868-430F-912E-20E6F04041C3}" srcOrd="2" destOrd="0" parTransId="{52992FCA-4EB1-471B-92D0-3B35C78D3C1E}" sibTransId="{5E7512F1-8088-4EEE-AAAE-70F01159A78E}"/>
    <dgm:cxn modelId="{CA9C99F6-E91B-4D73-AA95-A71E1751BB32}" srcId="{E3CC42EE-2564-4FE0-AD46-92258E5B4C5E}" destId="{E027B905-90F8-4710-B5A1-D30C71239C5D}" srcOrd="1" destOrd="0" parTransId="{2BE965D2-D77D-4BEE-B3F0-59148F34C93F}" sibTransId="{98FAC391-EC85-42FE-9BCC-E2AA58335667}"/>
    <dgm:cxn modelId="{89FDC495-D7BD-4E2F-AFD6-EA429264A3A5}" srcId="{FAB79E13-E251-452A-BA7A-75965269B4A0}" destId="{6788E24F-0D25-4E86-BFBB-0A4D52E4B2D7}" srcOrd="2" destOrd="0" parTransId="{C444D4A8-732E-49FE-A9FD-1CD1C6E512D0}" sibTransId="{B80D47F8-7B19-45C5-A38F-024185B57CC3}"/>
    <dgm:cxn modelId="{BFD3D64D-B28B-49F0-B6BC-C5677A835ABE}" type="presOf" srcId="{D71665D9-FA01-4C5F-8BB1-8931E87670EA}" destId="{B013BE7C-5C94-4B2C-A1CF-5713465F5F27}" srcOrd="0" destOrd="1" presId="urn:microsoft.com/office/officeart/2005/8/layout/list1"/>
    <dgm:cxn modelId="{2548A64E-D1FB-4BC9-82F7-737048313A78}" type="presOf" srcId="{E3CC42EE-2564-4FE0-AD46-92258E5B4C5E}" destId="{BC1126D6-9219-4C09-90F1-B62C3709187E}" srcOrd="1" destOrd="0" presId="urn:microsoft.com/office/officeart/2005/8/layout/list1"/>
    <dgm:cxn modelId="{6B7DA027-2CCE-4849-8C40-844B2B2F6AFD}" srcId="{FAB79E13-E251-452A-BA7A-75965269B4A0}" destId="{9540C507-37B9-4659-9579-E9AC287E2896}" srcOrd="0" destOrd="0" parTransId="{53957A3A-ECBF-401C-A9C8-AC80A9E84E58}" sibTransId="{57FA736A-879F-43FD-8C7B-B42DC423B608}"/>
    <dgm:cxn modelId="{FE608FE8-21BC-4ACC-9F4B-5D73900B0C5A}" srcId="{94F89F95-E74D-4D46-B468-CC03F122CE1B}" destId="{E3CC42EE-2564-4FE0-AD46-92258E5B4C5E}" srcOrd="0" destOrd="0" parTransId="{71D746E8-310B-464F-901E-3E0F97856EDF}" sibTransId="{E52877B0-222D-4F4B-9587-0217E0CA68DA}"/>
    <dgm:cxn modelId="{F8FD3E22-5012-446B-83EF-632244E51A7B}" srcId="{94F89F95-E74D-4D46-B468-CC03F122CE1B}" destId="{FAB79E13-E251-452A-BA7A-75965269B4A0}" srcOrd="2" destOrd="0" parTransId="{DB36A322-62F3-4FB0-8B4B-4BECD7F18F27}" sibTransId="{5E825C41-0A81-4877-910D-244ACB9CAA5C}"/>
    <dgm:cxn modelId="{15F803B8-49FE-475B-820F-E95387887EAA}" type="presParOf" srcId="{28A2E47D-EDFB-4712-A9B0-07512CC44BF3}" destId="{23505FA1-D4DE-43EB-A62B-0A41E28E9D7B}" srcOrd="0" destOrd="0" presId="urn:microsoft.com/office/officeart/2005/8/layout/list1"/>
    <dgm:cxn modelId="{F354DAC9-2687-425A-AB5C-0A76B951839D}" type="presParOf" srcId="{23505FA1-D4DE-43EB-A62B-0A41E28E9D7B}" destId="{9F619279-9D33-4D5B-AA91-A6D8B8F6B2F4}" srcOrd="0" destOrd="0" presId="urn:microsoft.com/office/officeart/2005/8/layout/list1"/>
    <dgm:cxn modelId="{A9E3F342-A7F2-4A30-B5F8-3AFE75088C7D}" type="presParOf" srcId="{23505FA1-D4DE-43EB-A62B-0A41E28E9D7B}" destId="{BC1126D6-9219-4C09-90F1-B62C3709187E}" srcOrd="1" destOrd="0" presId="urn:microsoft.com/office/officeart/2005/8/layout/list1"/>
    <dgm:cxn modelId="{5CB20AFB-DDAF-4A5E-8758-BDC66D92FFFA}" type="presParOf" srcId="{28A2E47D-EDFB-4712-A9B0-07512CC44BF3}" destId="{ED445DA6-4CEA-4952-90E8-12B7B0B6A5F5}" srcOrd="1" destOrd="0" presId="urn:microsoft.com/office/officeart/2005/8/layout/list1"/>
    <dgm:cxn modelId="{B16DB3B5-1E82-4CE1-91F3-02B6DDDDB44B}" type="presParOf" srcId="{28A2E47D-EDFB-4712-A9B0-07512CC44BF3}" destId="{3E881B12-F757-446D-95FB-D32022897FAB}" srcOrd="2" destOrd="0" presId="urn:microsoft.com/office/officeart/2005/8/layout/list1"/>
    <dgm:cxn modelId="{80840FDE-7497-4E6A-8143-922600F00B67}" type="presParOf" srcId="{28A2E47D-EDFB-4712-A9B0-07512CC44BF3}" destId="{49677E04-BA8A-4625-8D93-DBEF4BCAC2C7}" srcOrd="3" destOrd="0" presId="urn:microsoft.com/office/officeart/2005/8/layout/list1"/>
    <dgm:cxn modelId="{95137C6B-20F6-477B-AA24-14BB2381BC54}" type="presParOf" srcId="{28A2E47D-EDFB-4712-A9B0-07512CC44BF3}" destId="{0331756F-2CCF-4DAF-A7D6-4E9F7A877036}" srcOrd="4" destOrd="0" presId="urn:microsoft.com/office/officeart/2005/8/layout/list1"/>
    <dgm:cxn modelId="{3D0BE35E-E6F5-4B47-85A5-18D4D5112CEE}" type="presParOf" srcId="{0331756F-2CCF-4DAF-A7D6-4E9F7A877036}" destId="{8C6C20A0-EE10-4BF4-9D2F-1352FE9521C5}" srcOrd="0" destOrd="0" presId="urn:microsoft.com/office/officeart/2005/8/layout/list1"/>
    <dgm:cxn modelId="{B3C6C82C-2C4B-41A9-A4C5-F65A8D9D47CA}" type="presParOf" srcId="{0331756F-2CCF-4DAF-A7D6-4E9F7A877036}" destId="{F97BCDDA-8875-4139-BD77-9998D6F95A76}" srcOrd="1" destOrd="0" presId="urn:microsoft.com/office/officeart/2005/8/layout/list1"/>
    <dgm:cxn modelId="{F633050F-4CFC-41AA-B16E-29D7930FEAB6}" type="presParOf" srcId="{28A2E47D-EDFB-4712-A9B0-07512CC44BF3}" destId="{493A4E59-3DF9-4C84-9F26-F6D6C0B9D193}" srcOrd="5" destOrd="0" presId="urn:microsoft.com/office/officeart/2005/8/layout/list1"/>
    <dgm:cxn modelId="{82D9C4E9-B19E-465A-9182-809879C20677}" type="presParOf" srcId="{28A2E47D-EDFB-4712-A9B0-07512CC44BF3}" destId="{34630972-6149-4D63-80D6-083EA3DB80E7}" srcOrd="6" destOrd="0" presId="urn:microsoft.com/office/officeart/2005/8/layout/list1"/>
    <dgm:cxn modelId="{75BF6C17-7E00-4C4E-AAB7-FA438BCC0189}" type="presParOf" srcId="{28A2E47D-EDFB-4712-A9B0-07512CC44BF3}" destId="{A09FA4E3-9C14-4D93-8516-997F15A55B97}" srcOrd="7" destOrd="0" presId="urn:microsoft.com/office/officeart/2005/8/layout/list1"/>
    <dgm:cxn modelId="{9DE7B15F-BDA5-4E84-9CB1-D2AE8E65F837}" type="presParOf" srcId="{28A2E47D-EDFB-4712-A9B0-07512CC44BF3}" destId="{D851BE54-C6F9-44A6-9492-8BB85C089DA7}" srcOrd="8" destOrd="0" presId="urn:microsoft.com/office/officeart/2005/8/layout/list1"/>
    <dgm:cxn modelId="{312C9346-BBFB-4A96-B671-FCD9C0760E4F}" type="presParOf" srcId="{D851BE54-C6F9-44A6-9492-8BB85C089DA7}" destId="{2BFFD775-D20C-4F42-9FD4-027201E6790A}" srcOrd="0" destOrd="0" presId="urn:microsoft.com/office/officeart/2005/8/layout/list1"/>
    <dgm:cxn modelId="{678A1E04-4007-4919-A85E-CE328A27C3C1}" type="presParOf" srcId="{D851BE54-C6F9-44A6-9492-8BB85C089DA7}" destId="{3C2079B0-A0FB-4439-AD53-E5B2045CBB32}" srcOrd="1" destOrd="0" presId="urn:microsoft.com/office/officeart/2005/8/layout/list1"/>
    <dgm:cxn modelId="{46CF373E-3009-44BC-B3C4-8A2C09245E18}" type="presParOf" srcId="{28A2E47D-EDFB-4712-A9B0-07512CC44BF3}" destId="{1DBD2834-FFC6-4ACE-B5A1-D24735D08D05}" srcOrd="9" destOrd="0" presId="urn:microsoft.com/office/officeart/2005/8/layout/list1"/>
    <dgm:cxn modelId="{9FEAA0B6-A603-413F-A0A6-2FC5C4394B0E}" type="presParOf" srcId="{28A2E47D-EDFB-4712-A9B0-07512CC44BF3}" destId="{B013BE7C-5C94-4B2C-A1CF-5713465F5F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5A9116-34D8-4CF6-956F-4745E33252D9}">
      <dsp:nvSpPr>
        <dsp:cNvPr id="0" name=""/>
        <dsp:cNvSpPr/>
      </dsp:nvSpPr>
      <dsp:spPr>
        <a:xfrm>
          <a:off x="0" y="270555"/>
          <a:ext cx="6957059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9945" tIns="374904" rIns="53994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Weekly updates to NATJOINTS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GCIS, DPME, DSI</a:t>
          </a:r>
        </a:p>
      </dsp:txBody>
      <dsp:txXfrm>
        <a:off x="0" y="270555"/>
        <a:ext cx="6957059" cy="1020600"/>
      </dsp:txXfrm>
    </dsp:sp>
    <dsp:sp modelId="{C0608EEE-6018-450D-9131-86016BD464C5}">
      <dsp:nvSpPr>
        <dsp:cNvPr id="0" name=""/>
        <dsp:cNvSpPr/>
      </dsp:nvSpPr>
      <dsp:spPr>
        <a:xfrm>
          <a:off x="347852" y="4875"/>
          <a:ext cx="486994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72" tIns="0" rIns="1840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National Policy Data Observatory (NPDO)</a:t>
          </a:r>
        </a:p>
      </dsp:txBody>
      <dsp:txXfrm>
        <a:off x="347852" y="4875"/>
        <a:ext cx="4869941" cy="531360"/>
      </dsp:txXfrm>
    </dsp:sp>
    <dsp:sp modelId="{B6F5C268-D762-42EB-8382-F764929FD7D8}">
      <dsp:nvSpPr>
        <dsp:cNvPr id="0" name=""/>
        <dsp:cNvSpPr/>
      </dsp:nvSpPr>
      <dsp:spPr>
        <a:xfrm>
          <a:off x="0" y="1654035"/>
          <a:ext cx="695705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189D6-A0D4-4323-9669-51EABAAC6CDD}">
      <dsp:nvSpPr>
        <dsp:cNvPr id="0" name=""/>
        <dsp:cNvSpPr/>
      </dsp:nvSpPr>
      <dsp:spPr>
        <a:xfrm>
          <a:off x="347852" y="1388355"/>
          <a:ext cx="486994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72" tIns="0" rIns="1840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MAC technical working group (</a:t>
          </a:r>
          <a:r>
            <a:rPr lang="en-US" sz="1800" kern="1200" dirty="0" err="1"/>
            <a:t>NDoH</a:t>
          </a:r>
          <a:r>
            <a:rPr lang="en-US" sz="1800" kern="1200" dirty="0"/>
            <a:t>)</a:t>
          </a:r>
        </a:p>
      </dsp:txBody>
      <dsp:txXfrm>
        <a:off x="347852" y="1388355"/>
        <a:ext cx="4869941" cy="531360"/>
      </dsp:txXfrm>
    </dsp:sp>
    <dsp:sp modelId="{810A89FF-1215-4F58-85BC-81092F3B6F71}">
      <dsp:nvSpPr>
        <dsp:cNvPr id="0" name=""/>
        <dsp:cNvSpPr/>
      </dsp:nvSpPr>
      <dsp:spPr>
        <a:xfrm>
          <a:off x="0" y="2470516"/>
          <a:ext cx="6957059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9945" tIns="374904" rIns="53994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TV channels: SABC, eNCA, </a:t>
          </a:r>
          <a:r>
            <a:rPr lang="en-US" sz="1800" kern="1200" dirty="0" err="1"/>
            <a:t>Newzroom</a:t>
          </a:r>
          <a:r>
            <a:rPr lang="en-US" sz="1800" kern="1200" dirty="0"/>
            <a:t> Afrika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Radio stations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Online and print media (national &amp; international)</a:t>
          </a:r>
        </a:p>
      </dsp:txBody>
      <dsp:txXfrm>
        <a:off x="0" y="2470516"/>
        <a:ext cx="6957059" cy="1304100"/>
      </dsp:txXfrm>
    </dsp:sp>
    <dsp:sp modelId="{879CCDEB-9E24-4EE1-AD6A-A4BADF18B087}">
      <dsp:nvSpPr>
        <dsp:cNvPr id="0" name=""/>
        <dsp:cNvSpPr/>
      </dsp:nvSpPr>
      <dsp:spPr>
        <a:xfrm>
          <a:off x="347852" y="2204835"/>
          <a:ext cx="486994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72" tIns="0" rIns="1840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Regular interviews and updates in media</a:t>
          </a:r>
        </a:p>
      </dsp:txBody>
      <dsp:txXfrm>
        <a:off x="347852" y="2204835"/>
        <a:ext cx="4869941" cy="531360"/>
      </dsp:txXfrm>
    </dsp:sp>
    <dsp:sp modelId="{26F4C91A-ACDD-41C0-BACD-02B17B16E24A}">
      <dsp:nvSpPr>
        <dsp:cNvPr id="0" name=""/>
        <dsp:cNvSpPr/>
      </dsp:nvSpPr>
      <dsp:spPr>
        <a:xfrm>
          <a:off x="0" y="4137496"/>
          <a:ext cx="6957059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9945" tIns="374904" rIns="53994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Twitter: @rid1tweets</a:t>
          </a:r>
        </a:p>
      </dsp:txBody>
      <dsp:txXfrm>
        <a:off x="0" y="4137496"/>
        <a:ext cx="6957059" cy="751275"/>
      </dsp:txXfrm>
    </dsp:sp>
    <dsp:sp modelId="{CF415D27-AF1D-4BA3-B7EB-805E22B3C5CA}">
      <dsp:nvSpPr>
        <dsp:cNvPr id="0" name=""/>
        <dsp:cNvSpPr/>
      </dsp:nvSpPr>
      <dsp:spPr>
        <a:xfrm>
          <a:off x="347852" y="3871816"/>
          <a:ext cx="486994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72" tIns="0" rIns="1840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Social media</a:t>
          </a:r>
        </a:p>
      </dsp:txBody>
      <dsp:txXfrm>
        <a:off x="347852" y="3871816"/>
        <a:ext cx="4869941" cy="531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AA1FE8-0DE9-414F-8730-90140B412B0A}">
      <dsp:nvSpPr>
        <dsp:cNvPr id="0" name=""/>
        <dsp:cNvSpPr/>
      </dsp:nvSpPr>
      <dsp:spPr>
        <a:xfrm>
          <a:off x="0" y="1417"/>
          <a:ext cx="6972300" cy="718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25E5E-BE8E-40F9-96F7-6ABDEECF16CC}">
      <dsp:nvSpPr>
        <dsp:cNvPr id="0" name=""/>
        <dsp:cNvSpPr/>
      </dsp:nvSpPr>
      <dsp:spPr>
        <a:xfrm>
          <a:off x="217385" y="163109"/>
          <a:ext cx="395245" cy="3952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16E45-42B2-47BA-8698-C310207EE204}">
      <dsp:nvSpPr>
        <dsp:cNvPr id="0" name=""/>
        <dsp:cNvSpPr/>
      </dsp:nvSpPr>
      <dsp:spPr>
        <a:xfrm>
          <a:off x="830015" y="1417"/>
          <a:ext cx="6142284" cy="71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55" tIns="76055" rIns="76055" bIns="76055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baseline="0" dirty="0"/>
            <a:t>Consistent, accurate, unbiased reporting</a:t>
          </a:r>
        </a:p>
      </dsp:txBody>
      <dsp:txXfrm>
        <a:off x="830015" y="1417"/>
        <a:ext cx="6142284" cy="718628"/>
      </dsp:txXfrm>
    </dsp:sp>
    <dsp:sp modelId="{5373B52E-9AA3-4108-804A-FAA74DD78758}">
      <dsp:nvSpPr>
        <dsp:cNvPr id="0" name=""/>
        <dsp:cNvSpPr/>
      </dsp:nvSpPr>
      <dsp:spPr>
        <a:xfrm>
          <a:off x="0" y="899703"/>
          <a:ext cx="6972300" cy="718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A20FA-E9A9-40D1-875F-815D7D34CC0D}">
      <dsp:nvSpPr>
        <dsp:cNvPr id="0" name=""/>
        <dsp:cNvSpPr/>
      </dsp:nvSpPr>
      <dsp:spPr>
        <a:xfrm>
          <a:off x="217385" y="1061394"/>
          <a:ext cx="395245" cy="3952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F2E4F-7656-4563-BB6E-6742B287FD05}">
      <dsp:nvSpPr>
        <dsp:cNvPr id="0" name=""/>
        <dsp:cNvSpPr/>
      </dsp:nvSpPr>
      <dsp:spPr>
        <a:xfrm>
          <a:off x="830015" y="899703"/>
          <a:ext cx="6142284" cy="71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55" tIns="76055" rIns="76055" bIns="76055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baseline="0"/>
            <a:t>Simple and clear messaging of various indicators</a:t>
          </a:r>
          <a:endParaRPr lang="en-US" sz="1900" kern="1200"/>
        </a:p>
      </dsp:txBody>
      <dsp:txXfrm>
        <a:off x="830015" y="899703"/>
        <a:ext cx="6142284" cy="718628"/>
      </dsp:txXfrm>
    </dsp:sp>
    <dsp:sp modelId="{C9ACE5E8-1EFE-4AA8-BFB8-B9F53CBC9D80}">
      <dsp:nvSpPr>
        <dsp:cNvPr id="0" name=""/>
        <dsp:cNvSpPr/>
      </dsp:nvSpPr>
      <dsp:spPr>
        <a:xfrm>
          <a:off x="0" y="1797988"/>
          <a:ext cx="6972300" cy="718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25033-1484-4CB7-A0CF-90BB1473DDEC}">
      <dsp:nvSpPr>
        <dsp:cNvPr id="0" name=""/>
        <dsp:cNvSpPr/>
      </dsp:nvSpPr>
      <dsp:spPr>
        <a:xfrm>
          <a:off x="217385" y="1959679"/>
          <a:ext cx="395245" cy="3952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B8003-753D-45B8-B75C-8DA177E4E3D5}">
      <dsp:nvSpPr>
        <dsp:cNvPr id="0" name=""/>
        <dsp:cNvSpPr/>
      </dsp:nvSpPr>
      <dsp:spPr>
        <a:xfrm>
          <a:off x="830015" y="1797988"/>
          <a:ext cx="6142284" cy="71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55" tIns="76055" rIns="76055" bIns="76055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baseline="0"/>
            <a:t>Graphics to understand trends instead of raw numbers</a:t>
          </a:r>
          <a:endParaRPr lang="en-US" sz="1900" kern="1200"/>
        </a:p>
      </dsp:txBody>
      <dsp:txXfrm>
        <a:off x="830015" y="1797988"/>
        <a:ext cx="6142284" cy="718628"/>
      </dsp:txXfrm>
    </dsp:sp>
    <dsp:sp modelId="{7B5EEC07-9BF0-44CD-B0AC-BFCF59AD2699}">
      <dsp:nvSpPr>
        <dsp:cNvPr id="0" name=""/>
        <dsp:cNvSpPr/>
      </dsp:nvSpPr>
      <dsp:spPr>
        <a:xfrm>
          <a:off x="0" y="2696273"/>
          <a:ext cx="6972300" cy="718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357A8-A979-4F86-87D0-4BF0DF2F29C2}">
      <dsp:nvSpPr>
        <dsp:cNvPr id="0" name=""/>
        <dsp:cNvSpPr/>
      </dsp:nvSpPr>
      <dsp:spPr>
        <a:xfrm>
          <a:off x="217385" y="2857965"/>
          <a:ext cx="395245" cy="3952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33FEF-1277-4539-B86E-61327442D5A7}">
      <dsp:nvSpPr>
        <dsp:cNvPr id="0" name=""/>
        <dsp:cNvSpPr/>
      </dsp:nvSpPr>
      <dsp:spPr>
        <a:xfrm>
          <a:off x="830015" y="2696273"/>
          <a:ext cx="6142284" cy="71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55" tIns="76055" rIns="76055" bIns="76055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baseline="0" dirty="0"/>
            <a:t>Open and honest communication of data, using reliable sources</a:t>
          </a:r>
        </a:p>
      </dsp:txBody>
      <dsp:txXfrm>
        <a:off x="830015" y="2696273"/>
        <a:ext cx="6142284" cy="7186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881B12-F757-446D-95FB-D32022897FAB}">
      <dsp:nvSpPr>
        <dsp:cNvPr id="0" name=""/>
        <dsp:cNvSpPr/>
      </dsp:nvSpPr>
      <dsp:spPr>
        <a:xfrm>
          <a:off x="0" y="473469"/>
          <a:ext cx="69723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128" tIns="395732" rIns="541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baseline="0"/>
            <a:t>Data can overcome fear and uncertainty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baseline="0"/>
            <a:t>Don’t cherry-pick data, this fuels conspiracy theories</a:t>
          </a:r>
          <a:endParaRPr lang="en-US" sz="1900" kern="1200"/>
        </a:p>
      </dsp:txBody>
      <dsp:txXfrm>
        <a:off x="0" y="473469"/>
        <a:ext cx="6972300" cy="1077300"/>
      </dsp:txXfrm>
    </dsp:sp>
    <dsp:sp modelId="{BC1126D6-9219-4C09-90F1-B62C3709187E}">
      <dsp:nvSpPr>
        <dsp:cNvPr id="0" name=""/>
        <dsp:cNvSpPr/>
      </dsp:nvSpPr>
      <dsp:spPr>
        <a:xfrm>
          <a:off x="348615" y="193029"/>
          <a:ext cx="488061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75" tIns="0" rIns="18447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baseline="0"/>
            <a:t>Simple and clear messaging</a:t>
          </a:r>
          <a:endParaRPr lang="en-US" sz="1900" kern="1200"/>
        </a:p>
      </dsp:txBody>
      <dsp:txXfrm>
        <a:off x="348615" y="193029"/>
        <a:ext cx="4880610" cy="560880"/>
      </dsp:txXfrm>
    </dsp:sp>
    <dsp:sp modelId="{34630972-6149-4D63-80D6-083EA3DB80E7}">
      <dsp:nvSpPr>
        <dsp:cNvPr id="0" name=""/>
        <dsp:cNvSpPr/>
      </dsp:nvSpPr>
      <dsp:spPr>
        <a:xfrm>
          <a:off x="0" y="1933809"/>
          <a:ext cx="6972300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128" tIns="395732" rIns="541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Weekly trends: rolling 7-day average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baseline="0"/>
            <a:t>Understand lag in hospitalisations and death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Understand limitations and nuances</a:t>
          </a:r>
        </a:p>
      </dsp:txBody>
      <dsp:txXfrm>
        <a:off x="0" y="1933809"/>
        <a:ext cx="6972300" cy="1376550"/>
      </dsp:txXfrm>
    </dsp:sp>
    <dsp:sp modelId="{F97BCDDA-8875-4139-BD77-9998D6F95A76}">
      <dsp:nvSpPr>
        <dsp:cNvPr id="0" name=""/>
        <dsp:cNvSpPr/>
      </dsp:nvSpPr>
      <dsp:spPr>
        <a:xfrm>
          <a:off x="348615" y="1653369"/>
          <a:ext cx="488061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75" tIns="0" rIns="18447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Consistent and accurate reporting</a:t>
          </a:r>
        </a:p>
      </dsp:txBody>
      <dsp:txXfrm>
        <a:off x="348615" y="1653369"/>
        <a:ext cx="4880610" cy="560880"/>
      </dsp:txXfrm>
    </dsp:sp>
    <dsp:sp modelId="{B013BE7C-5C94-4B2C-A1CF-5713465F5F27}">
      <dsp:nvSpPr>
        <dsp:cNvPr id="0" name=""/>
        <dsp:cNvSpPr/>
      </dsp:nvSpPr>
      <dsp:spPr>
        <a:xfrm>
          <a:off x="0" y="3693399"/>
          <a:ext cx="6972300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128" tIns="395732" rIns="541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baseline="0"/>
            <a:t>Open and honest communication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baseline="0"/>
            <a:t>Gain agency with relevant information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baseline="0"/>
            <a:t>Make informed decisions through data</a:t>
          </a:r>
          <a:endParaRPr lang="en-US" sz="1900" kern="1200"/>
        </a:p>
      </dsp:txBody>
      <dsp:txXfrm>
        <a:off x="0" y="3693399"/>
        <a:ext cx="6972300" cy="1376550"/>
      </dsp:txXfrm>
    </dsp:sp>
    <dsp:sp modelId="{3C2079B0-A0FB-4439-AD53-E5B2045CBB32}">
      <dsp:nvSpPr>
        <dsp:cNvPr id="0" name=""/>
        <dsp:cNvSpPr/>
      </dsp:nvSpPr>
      <dsp:spPr>
        <a:xfrm>
          <a:off x="348615" y="3412959"/>
          <a:ext cx="488061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75" tIns="0" rIns="18447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baseline="0"/>
            <a:t>Treat public like adults</a:t>
          </a:r>
          <a:endParaRPr lang="en-US" sz="1900" kern="1200"/>
        </a:p>
      </dsp:txBody>
      <dsp:txXfrm>
        <a:off x="348615" y="3412959"/>
        <a:ext cx="4880610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7A845-24B5-4541-A2C5-81349F78E980}" type="datetimeFigureOut">
              <a:rPr lang="en-ZA" smtClean="0"/>
              <a:pPr/>
              <a:t>2021/09/22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40246-2DFB-42DE-877D-33F8A7AA8FF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3662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0246-2DFB-42DE-877D-33F8A7AA8FF1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8679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55914-40C4-4BBC-9E7B-78D1EA6FE501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66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55914-40C4-4BBC-9E7B-78D1EA6FE501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73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55914-40C4-4BBC-9E7B-78D1EA6FE501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34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55914-40C4-4BBC-9E7B-78D1EA6FE501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38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474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243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2201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32094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7401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xmlns="" val="315033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xmlns="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04584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xmlns="" id="{E4CF9D97-FAE0-4B0A-A30C-8936E46C66B2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xmlns="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xmlns="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xmlns="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xmlns="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65389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51820" y="625902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ADB4CC16-FA72-1340-853B-5AC5F4D20EDC}" type="slidenum">
              <a:rPr lang="en-US" sz="1800" b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4418" y="1592263"/>
            <a:ext cx="10943167" cy="3960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74543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5735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9739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5144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0377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9282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469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9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5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65" r:id="rId11"/>
    <p:sldLayoutId id="2147483677" r:id="rId12"/>
    <p:sldLayoutId id="2147483681" r:id="rId13"/>
    <p:sldLayoutId id="2147483678" r:id="rId14"/>
    <p:sldLayoutId id="214748368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8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E2BF505-7DE6-4F49-BE53-8357C3CFAD67}"/>
              </a:ext>
            </a:extLst>
          </p:cNvPr>
          <p:cNvGrpSpPr/>
          <p:nvPr/>
        </p:nvGrpSpPr>
        <p:grpSpPr>
          <a:xfrm>
            <a:off x="10046387" y="194480"/>
            <a:ext cx="1684599" cy="413563"/>
            <a:chOff x="864753" y="5755727"/>
            <a:chExt cx="1544830" cy="413563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xmlns="" id="{76510AC1-6796-4AAE-826B-82E3C6C83F08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1AA9B7A6-AA04-48A1-8F03-8478DA0AB4E2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B1FA3CF-9802-4908-BF1F-FFF6919AFED7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D67BCD5F-023B-4928-A8BA-960BE01DD3FA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9E83D94-2B8F-4267-A14B-28F4B1D232E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09FB9A1-EA5C-4B9A-9354-78F7C28542B6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3AEA043-746F-4334-A00A-A4587B060237}"/>
              </a:ext>
            </a:extLst>
          </p:cNvPr>
          <p:cNvSpPr txBox="1"/>
          <p:nvPr/>
        </p:nvSpPr>
        <p:spPr>
          <a:xfrm>
            <a:off x="6208296" y="536137"/>
            <a:ext cx="570332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+mj-lt"/>
              </a:rPr>
              <a:t>WC Ad-hoc Committee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+mj-lt"/>
              </a:rPr>
              <a:t>COVID-19: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Information and mis-information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DC83D12-1353-440F-A5DC-1ACD4C118187}"/>
              </a:ext>
            </a:extLst>
          </p:cNvPr>
          <p:cNvSpPr txBox="1"/>
          <p:nvPr/>
        </p:nvSpPr>
        <p:spPr>
          <a:xfrm>
            <a:off x="6903236" y="3382598"/>
            <a:ext cx="5008380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900" dirty="0" err="1">
                <a:solidFill>
                  <a:schemeClr val="bg1"/>
                </a:solidFill>
                <a:cs typeface="Arial" pitchFamily="34" charset="0"/>
              </a:rPr>
              <a:t>Dr</a:t>
            </a:r>
            <a:r>
              <a:rPr lang="en-US" altLang="ko-KR" sz="19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900" dirty="0" err="1">
                <a:solidFill>
                  <a:schemeClr val="bg1"/>
                </a:solidFill>
                <a:cs typeface="Arial" pitchFamily="34" charset="0"/>
              </a:rPr>
              <a:t>Ridhwaan</a:t>
            </a:r>
            <a:r>
              <a:rPr lang="en-US" altLang="ko-KR" sz="19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900" dirty="0" err="1">
                <a:solidFill>
                  <a:schemeClr val="bg1"/>
                </a:solidFill>
                <a:cs typeface="Arial" pitchFamily="34" charset="0"/>
              </a:rPr>
              <a:t>Suliman</a:t>
            </a:r>
            <a:endParaRPr lang="en-US" altLang="ko-KR" sz="19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900" dirty="0">
                <a:solidFill>
                  <a:schemeClr val="bg1"/>
                </a:solidFill>
                <a:cs typeface="Arial" pitchFamily="34" charset="0"/>
              </a:rPr>
              <a:t>Senior Researcher</a:t>
            </a:r>
          </a:p>
          <a:p>
            <a:pPr algn="r"/>
            <a:r>
              <a:rPr lang="en-US" altLang="ko-KR" sz="1900" dirty="0">
                <a:solidFill>
                  <a:schemeClr val="bg1"/>
                </a:solidFill>
                <a:cs typeface="Arial" pitchFamily="34" charset="0"/>
              </a:rPr>
              <a:t>CSIR</a:t>
            </a:r>
          </a:p>
          <a:p>
            <a:pPr algn="r"/>
            <a:r>
              <a:rPr lang="en-US" altLang="ko-KR" sz="1900" dirty="0">
                <a:solidFill>
                  <a:schemeClr val="bg1"/>
                </a:solidFill>
                <a:cs typeface="Arial" pitchFamily="34" charset="0"/>
              </a:rPr>
              <a:t>@rid1tweets</a:t>
            </a:r>
            <a:endParaRPr lang="ko-KR" altLang="en-US" sz="1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3497" y="5447982"/>
            <a:ext cx="51012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900" dirty="0">
                <a:solidFill>
                  <a:schemeClr val="bg1"/>
                </a:solidFill>
                <a:cs typeface="Arial" pitchFamily="34" charset="0"/>
              </a:rPr>
              <a:t>WC AHCC19</a:t>
            </a:r>
          </a:p>
          <a:p>
            <a:pPr algn="r"/>
            <a:r>
              <a:rPr lang="en-US" altLang="ko-KR" sz="1900" dirty="0">
                <a:solidFill>
                  <a:schemeClr val="bg1"/>
                </a:solidFill>
                <a:cs typeface="Arial" pitchFamily="34" charset="0"/>
              </a:rPr>
              <a:t>3 September 2021</a:t>
            </a:r>
          </a:p>
        </p:txBody>
      </p:sp>
    </p:spTree>
    <p:extLst>
      <p:ext uri="{BB962C8B-B14F-4D97-AF65-F5344CB8AC3E}">
        <p14:creationId xmlns:p14="http://schemas.microsoft.com/office/powerpoint/2010/main" xmlns="" val="308668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7199948" y="2605800"/>
            <a:ext cx="5205412" cy="943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3000" b="1" dirty="0">
                <a:solidFill>
                  <a:srgbClr val="FFFFFF"/>
                </a:solidFill>
                <a:latin typeface="Arial"/>
                <a:ea typeface="Arial Unicode MS"/>
              </a:rPr>
              <a:t>COVID-19: Information</a:t>
            </a:r>
          </a:p>
          <a:p>
            <a:pPr algn="ctr">
              <a:lnSpc>
                <a:spcPct val="100000"/>
              </a:lnSpc>
            </a:pPr>
            <a:r>
              <a:rPr lang="en-GB" sz="3000" b="1" dirty="0">
                <a:solidFill>
                  <a:srgbClr val="FFFFFF"/>
                </a:solidFill>
                <a:latin typeface="Arial"/>
                <a:ea typeface="Arial Unicode MS"/>
              </a:rPr>
              <a:t>and mis-information </a:t>
            </a:r>
          </a:p>
          <a:p>
            <a:pPr algn="ctr">
              <a:lnSpc>
                <a:spcPct val="100000"/>
              </a:lnSpc>
            </a:pPr>
            <a:endParaRPr lang="en-GB" sz="2800" b="1" dirty="0">
              <a:solidFill>
                <a:srgbClr val="FFFFFF"/>
              </a:solidFill>
              <a:latin typeface="Arial"/>
              <a:ea typeface="Arial Unicode MS"/>
            </a:endParaRPr>
          </a:p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FFFFFF"/>
                </a:solidFill>
                <a:latin typeface="Arial"/>
              </a:rPr>
              <a:t>- Communication platforms</a:t>
            </a:r>
          </a:p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FFFFFF"/>
                </a:solidFill>
                <a:latin typeface="Arial"/>
              </a:rPr>
              <a:t>- Motivating factors</a:t>
            </a:r>
          </a:p>
          <a:p>
            <a:pPr algn="ctr">
              <a:lnSpc>
                <a:spcPct val="100000"/>
              </a:lnSpc>
            </a:pPr>
            <a:endParaRPr lang="en-GB" sz="2800" b="1" dirty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FFFFFF"/>
                </a:solidFill>
                <a:latin typeface="Arial"/>
              </a:rPr>
              <a:t>- Social media drivers</a:t>
            </a:r>
          </a:p>
          <a:p>
            <a:pPr algn="ctr">
              <a:lnSpc>
                <a:spcPct val="100000"/>
              </a:lnSpc>
            </a:pPr>
            <a:endParaRPr lang="en-GB" sz="2800" b="1" dirty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FFFFFF"/>
                </a:solidFill>
                <a:latin typeface="Arial"/>
              </a:rPr>
              <a:t>- Lessons learned</a:t>
            </a:r>
            <a:endParaRPr lang="en-GB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AF21037C-E132-48F0-AC75-013315159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154" y="50470"/>
            <a:ext cx="5884802" cy="67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787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CB72BE1-BB99-4705-BF2D-69A26D5037D8}"/>
              </a:ext>
            </a:extLst>
          </p:cNvPr>
          <p:cNvSpPr txBox="1">
            <a:spLocks/>
          </p:cNvSpPr>
          <p:nvPr/>
        </p:nvSpPr>
        <p:spPr>
          <a:xfrm>
            <a:off x="0" y="245080"/>
            <a:ext cx="12000789" cy="388467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</a:rPr>
              <a:t>COVID-19 information sharing</a:t>
            </a:r>
            <a:endParaRPr lang="en-ZA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F9F611-8A61-4BD2-9BEF-7F16DB196A2E}"/>
              </a:ext>
            </a:extLst>
          </p:cNvPr>
          <p:cNvSpPr txBox="1"/>
          <p:nvPr/>
        </p:nvSpPr>
        <p:spPr>
          <a:xfrm>
            <a:off x="0" y="674694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Communication platforms</a:t>
            </a:r>
            <a:endParaRPr lang="en-ZA" sz="28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xmlns="" id="{84065C7E-4D02-47FE-A3B3-84E4FE12C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193280" y="45000"/>
            <a:ext cx="4512000" cy="3384000"/>
          </a:xfrm>
          <a:prstGeom prst="rect">
            <a:avLst/>
          </a:prstGeom>
        </p:spPr>
      </p:pic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xmlns="" id="{68AFF65D-A180-4BD0-8E30-1B5C361B38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3280" y="3429000"/>
            <a:ext cx="4512000" cy="3384000"/>
          </a:xfrm>
          <a:prstGeom prst="rect">
            <a:avLst/>
          </a:prstGeom>
        </p:spPr>
      </p:pic>
      <p:graphicFrame>
        <p:nvGraphicFramePr>
          <p:cNvPr id="16" name="TextBox 11">
            <a:extLst>
              <a:ext uri="{FF2B5EF4-FFF2-40B4-BE49-F238E27FC236}">
                <a16:creationId xmlns:a16="http://schemas.microsoft.com/office/drawing/2014/main" xmlns="" id="{E72F256F-A416-477E-9110-B1A1637C05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86528844"/>
              </p:ext>
            </p:extLst>
          </p:nvPr>
        </p:nvGraphicFramePr>
        <p:xfrm>
          <a:off x="118111" y="1504843"/>
          <a:ext cx="6957059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72648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CB72BE1-BB99-4705-BF2D-69A26D5037D8}"/>
              </a:ext>
            </a:extLst>
          </p:cNvPr>
          <p:cNvSpPr txBox="1">
            <a:spLocks/>
          </p:cNvSpPr>
          <p:nvPr/>
        </p:nvSpPr>
        <p:spPr>
          <a:xfrm>
            <a:off x="0" y="245080"/>
            <a:ext cx="12000789" cy="388467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</a:rPr>
              <a:t>COVID-19 data and trends</a:t>
            </a:r>
            <a:endParaRPr lang="en-ZA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F9F611-8A61-4BD2-9BEF-7F16DB196A2E}"/>
              </a:ext>
            </a:extLst>
          </p:cNvPr>
          <p:cNvSpPr txBox="1"/>
          <p:nvPr/>
        </p:nvSpPr>
        <p:spPr>
          <a:xfrm>
            <a:off x="0" y="674694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Motivating factors </a:t>
            </a:r>
            <a:endParaRPr lang="en-ZA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40C36B-22C8-4F7F-8C5E-782F3C7F1054}"/>
              </a:ext>
            </a:extLst>
          </p:cNvPr>
          <p:cNvSpPr txBox="1"/>
          <p:nvPr/>
        </p:nvSpPr>
        <p:spPr>
          <a:xfrm>
            <a:off x="119598" y="1658991"/>
            <a:ext cx="6957059" cy="489364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Make </a:t>
            </a:r>
            <a:r>
              <a:rPr lang="en-US" sz="2400" b="1" dirty="0">
                <a:solidFill>
                  <a:srgbClr val="002060"/>
                </a:solidFill>
              </a:rPr>
              <a:t>sense</a:t>
            </a:r>
            <a:r>
              <a:rPr lang="en-US" sz="2400" dirty="0">
                <a:solidFill>
                  <a:srgbClr val="002060"/>
                </a:solidFill>
              </a:rPr>
              <a:t> of daily COVID-19 numbers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</a:rPr>
              <a:t>Analyse</a:t>
            </a:r>
            <a:r>
              <a:rPr lang="en-US" sz="2400" dirty="0">
                <a:solidFill>
                  <a:srgbClr val="002060"/>
                </a:solidFill>
              </a:rPr>
              <a:t> and understand the </a:t>
            </a:r>
            <a:r>
              <a:rPr lang="en-US" sz="2400" b="1" dirty="0">
                <a:solidFill>
                  <a:srgbClr val="002060"/>
                </a:solidFill>
              </a:rPr>
              <a:t>trends</a:t>
            </a:r>
            <a:r>
              <a:rPr lang="en-US" sz="2400" dirty="0">
                <a:solidFill>
                  <a:srgbClr val="002060"/>
                </a:solidFill>
              </a:rPr>
              <a:t> in </a:t>
            </a:r>
            <a:r>
              <a:rPr lang="en-US" sz="2400" b="1" dirty="0">
                <a:solidFill>
                  <a:srgbClr val="002060"/>
                </a:solidFill>
              </a:rPr>
              <a:t>various</a:t>
            </a:r>
            <a:r>
              <a:rPr lang="en-US" sz="2400" dirty="0">
                <a:solidFill>
                  <a:srgbClr val="002060"/>
                </a:solidFill>
              </a:rPr>
              <a:t> indicators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Social media: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Share analysis and trends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Also engage and receive information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Use </a:t>
            </a:r>
            <a:r>
              <a:rPr lang="en-US" sz="2400" b="1" dirty="0">
                <a:solidFill>
                  <a:srgbClr val="002060"/>
                </a:solidFill>
              </a:rPr>
              <a:t>data</a:t>
            </a:r>
            <a:r>
              <a:rPr lang="en-US" sz="2400" dirty="0">
                <a:solidFill>
                  <a:srgbClr val="002060"/>
                </a:solidFill>
              </a:rPr>
              <a:t> to counteract fear, uncertainty, mis-information and conspiracy theories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Pandemic affects us </a:t>
            </a:r>
            <a:r>
              <a:rPr lang="en-US" sz="2400" b="1" dirty="0">
                <a:solidFill>
                  <a:srgbClr val="002060"/>
                </a:solidFill>
              </a:rPr>
              <a:t>all</a:t>
            </a:r>
          </a:p>
        </p:txBody>
      </p:sp>
      <p:pic>
        <p:nvPicPr>
          <p:cNvPr id="8" name="Picture 7" descr="Diagram, histogram&#10;&#10;Description automatically generated">
            <a:extLst>
              <a:ext uri="{FF2B5EF4-FFF2-40B4-BE49-F238E27FC236}">
                <a16:creationId xmlns:a16="http://schemas.microsoft.com/office/drawing/2014/main" xmlns="" id="{FFF3EF5C-A61D-4D0B-B5A2-22D5458B8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196255" y="70348"/>
            <a:ext cx="4512000" cy="3384000"/>
          </a:xfrm>
          <a:prstGeom prst="rect">
            <a:avLst/>
          </a:prstGeom>
        </p:spPr>
      </p:pic>
      <p:pic>
        <p:nvPicPr>
          <p:cNvPr id="9" name="Picture 8" descr="Chart, diagram, histogram&#10;&#10;Description automatically generated">
            <a:extLst>
              <a:ext uri="{FF2B5EF4-FFF2-40B4-BE49-F238E27FC236}">
                <a16:creationId xmlns:a16="http://schemas.microsoft.com/office/drawing/2014/main" xmlns="" id="{E5E0C47C-E5D2-4710-9605-73C97B4B2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196255" y="3475898"/>
            <a:ext cx="4512000" cy="33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30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CB72BE1-BB99-4705-BF2D-69A26D5037D8}"/>
              </a:ext>
            </a:extLst>
          </p:cNvPr>
          <p:cNvSpPr txBox="1">
            <a:spLocks/>
          </p:cNvSpPr>
          <p:nvPr/>
        </p:nvSpPr>
        <p:spPr>
          <a:xfrm>
            <a:off x="0" y="245080"/>
            <a:ext cx="12000789" cy="388467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j-cs"/>
              </a:rPr>
              <a:t>COVID-19 data and trends</a:t>
            </a:r>
            <a:endParaRPr kumimoji="0" lang="en-Z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F9F611-8A61-4BD2-9BEF-7F16DB196A2E}"/>
              </a:ext>
            </a:extLst>
          </p:cNvPr>
          <p:cNvSpPr txBox="1"/>
          <p:nvPr/>
        </p:nvSpPr>
        <p:spPr>
          <a:xfrm>
            <a:off x="0" y="674694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Arial"/>
              </a:rPr>
              <a:t>Social media driver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s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xmlns="" id="{DBA4454B-E684-4C9E-951A-631104EC3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6255" y="45000"/>
            <a:ext cx="4512000" cy="3384000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xmlns="" id="{84D3011D-B678-4F3F-8A34-3F50279C2D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6255" y="3474000"/>
            <a:ext cx="4512000" cy="3384000"/>
          </a:xfrm>
          <a:prstGeom prst="rect">
            <a:avLst/>
          </a:prstGeom>
        </p:spPr>
      </p:pic>
      <p:graphicFrame>
        <p:nvGraphicFramePr>
          <p:cNvPr id="14" name="TextBox 11">
            <a:extLst>
              <a:ext uri="{FF2B5EF4-FFF2-40B4-BE49-F238E27FC236}">
                <a16:creationId xmlns:a16="http://schemas.microsoft.com/office/drawing/2014/main" xmlns="" id="{A201102D-F2D4-4052-A718-2E2030148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91965532"/>
              </p:ext>
            </p:extLst>
          </p:nvPr>
        </p:nvGraphicFramePr>
        <p:xfrm>
          <a:off x="68581" y="1962043"/>
          <a:ext cx="697230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49834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CB72BE1-BB99-4705-BF2D-69A26D5037D8}"/>
              </a:ext>
            </a:extLst>
          </p:cNvPr>
          <p:cNvSpPr txBox="1">
            <a:spLocks/>
          </p:cNvSpPr>
          <p:nvPr/>
        </p:nvSpPr>
        <p:spPr>
          <a:xfrm>
            <a:off x="0" y="245080"/>
            <a:ext cx="12000789" cy="388467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j-cs"/>
              </a:rPr>
              <a:t>COVID-19 information and mis-information</a:t>
            </a:r>
            <a:endParaRPr kumimoji="0" lang="en-ZA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F9F611-8A61-4BD2-9BEF-7F16DB196A2E}"/>
              </a:ext>
            </a:extLst>
          </p:cNvPr>
          <p:cNvSpPr txBox="1"/>
          <p:nvPr/>
        </p:nvSpPr>
        <p:spPr>
          <a:xfrm>
            <a:off x="0" y="812145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Lessons learned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8083593F-86C4-4735-B97E-56D2A369F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342136" y="1977657"/>
            <a:ext cx="4658653" cy="3976577"/>
          </a:xfrm>
          <a:prstGeom prst="rect">
            <a:avLst/>
          </a:prstGeom>
        </p:spPr>
      </p:pic>
      <p:graphicFrame>
        <p:nvGraphicFramePr>
          <p:cNvPr id="14" name="TextBox 11">
            <a:extLst>
              <a:ext uri="{FF2B5EF4-FFF2-40B4-BE49-F238E27FC236}">
                <a16:creationId xmlns:a16="http://schemas.microsoft.com/office/drawing/2014/main" xmlns="" id="{716ECCD3-136E-4538-8936-B9E74D520A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71593853"/>
              </p:ext>
            </p:extLst>
          </p:nvPr>
        </p:nvGraphicFramePr>
        <p:xfrm>
          <a:off x="80080" y="1513963"/>
          <a:ext cx="6972300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98182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AEA043-746F-4334-A00A-A4587B060237}"/>
              </a:ext>
            </a:extLst>
          </p:cNvPr>
          <p:cNvSpPr txBox="1"/>
          <p:nvPr/>
        </p:nvSpPr>
        <p:spPr>
          <a:xfrm>
            <a:off x="6546914" y="2388411"/>
            <a:ext cx="500844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+mj-lt"/>
              </a:rPr>
              <a:t>Thank You!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58409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COL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AC7D3"/>
    </a:accent1>
    <a:accent2>
      <a:srgbClr val="307689"/>
    </a:accent2>
    <a:accent3>
      <a:srgbClr val="F7C76A"/>
    </a:accent3>
    <a:accent4>
      <a:srgbClr val="F47758"/>
    </a:accent4>
    <a:accent5>
      <a:srgbClr val="C1C3C4"/>
    </a:accent5>
    <a:accent6>
      <a:srgbClr val="506272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13702</TotalTime>
  <Words>256</Words>
  <Application>Microsoft Office PowerPoint</Application>
  <PresentationFormat>Custom</PresentationFormat>
  <Paragraphs>69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</dc:creator>
  <cp:lastModifiedBy>USER</cp:lastModifiedBy>
  <cp:revision>421</cp:revision>
  <dcterms:created xsi:type="dcterms:W3CDTF">2019-01-14T06:35:35Z</dcterms:created>
  <dcterms:modified xsi:type="dcterms:W3CDTF">2021-09-22T10:24:57Z</dcterms:modified>
</cp:coreProperties>
</file>