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27"/>
  </p:notesMasterIdLst>
  <p:sldIdLst>
    <p:sldId id="256" r:id="rId4"/>
    <p:sldId id="281" r:id="rId5"/>
    <p:sldId id="280" r:id="rId6"/>
    <p:sldId id="279" r:id="rId7"/>
    <p:sldId id="284" r:id="rId8"/>
    <p:sldId id="278" r:id="rId9"/>
    <p:sldId id="282" r:id="rId10"/>
    <p:sldId id="283" r:id="rId11"/>
    <p:sldId id="285" r:id="rId12"/>
    <p:sldId id="260" r:id="rId13"/>
    <p:sldId id="286" r:id="rId14"/>
    <p:sldId id="287" r:id="rId15"/>
    <p:sldId id="272" r:id="rId16"/>
    <p:sldId id="274" r:id="rId17"/>
    <p:sldId id="275" r:id="rId18"/>
    <p:sldId id="288" r:id="rId19"/>
    <p:sldId id="289" r:id="rId20"/>
    <p:sldId id="290" r:id="rId21"/>
    <p:sldId id="295" r:id="rId22"/>
    <p:sldId id="291" r:id="rId23"/>
    <p:sldId id="292" r:id="rId24"/>
    <p:sldId id="293" r:id="rId25"/>
    <p:sldId id="29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3D2E"/>
    <a:srgbClr val="F8DF61"/>
    <a:srgbClr val="C4E8C7"/>
    <a:srgbClr val="009057"/>
    <a:srgbClr val="B3C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2"/>
  </p:normalViewPr>
  <p:slideViewPr>
    <p:cSldViewPr snapToGrid="0" snapToObjects="1">
      <p:cViewPr varScale="1">
        <p:scale>
          <a:sx n="91" d="100"/>
          <a:sy n="91" d="100"/>
        </p:scale>
        <p:origin x="-1936" y="-10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1" d="100"/>
          <a:sy n="81" d="100"/>
        </p:scale>
        <p:origin x="2816" y="20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s>
</file>

<file path=ppt/diagrams/_rels/data6.xml.rels><?xml version="1.0" encoding="UTF-8" standalone="yes"?>
<Relationships xmlns="http://schemas.openxmlformats.org/package/2006/relationships"><Relationship Id="rId1" Type="http://schemas.openxmlformats.org/officeDocument/2006/relationships/image" Target="../media/image14.png"/></Relationships>
</file>

<file path=ppt/diagrams/_rels/data7.xml.rels><?xml version="1.0" encoding="UTF-8" standalone="yes"?>
<Relationships xmlns="http://schemas.openxmlformats.org/package/2006/relationships"><Relationship Id="rId1" Type="http://schemas.openxmlformats.org/officeDocument/2006/relationships/image" Target="../media/image15.png"/></Relationships>
</file>

<file path=ppt/diagrams/_rels/data8.xml.rels><?xml version="1.0" encoding="UTF-8" standalone="yes"?>
<Relationships xmlns="http://schemas.openxmlformats.org/package/2006/relationships"><Relationship Id="rId1" Type="http://schemas.openxmlformats.org/officeDocument/2006/relationships/image" Target="../media/image15.png"/></Relationships>
</file>

<file path=ppt/diagrams/_rels/data9.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7A321-94C3-4CE3-AA26-D46C16BE66C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ZA"/>
        </a:p>
      </dgm:t>
    </dgm:pt>
    <dgm:pt modelId="{E5985550-CB80-44A2-92F5-648694B8F2AF}">
      <dgm:prSet custT="1"/>
      <dgm:spPr>
        <a:xfrm>
          <a:off x="365383" y="239053"/>
          <a:ext cx="5473517" cy="477925"/>
        </a:xfrm>
        <a:prstGeom prst="rect">
          <a:avLst/>
        </a:prstGeom>
      </dgm:spPr>
      <dgm:t>
        <a:bodyPr/>
        <a:lstStyle/>
        <a:p>
          <a:pPr rtl="0"/>
          <a:r>
            <a:rPr lang="en-US" sz="2000" dirty="0">
              <a:latin typeface="Calibri"/>
              <a:ea typeface="+mn-ea"/>
              <a:cs typeface="+mn-cs"/>
            </a:rPr>
            <a:t>Relevant Articles of the Presidential Summit Declaration against GBVF, 2019 </a:t>
          </a:r>
          <a:endParaRPr lang="en-ZA" sz="2000" dirty="0">
            <a:latin typeface="Calibri"/>
            <a:ea typeface="+mn-ea"/>
            <a:cs typeface="+mn-cs"/>
          </a:endParaRPr>
        </a:p>
      </dgm:t>
    </dgm:pt>
    <dgm:pt modelId="{30404DA2-D8FB-4C81-BF2E-8E0E538BAB97}" type="parTrans" cxnId="{5A4F100D-4C0B-4BAA-910A-C23EFE45B7D9}">
      <dgm:prSet/>
      <dgm:spPr/>
      <dgm:t>
        <a:bodyPr/>
        <a:lstStyle/>
        <a:p>
          <a:endParaRPr lang="en-ZA" sz="2000">
            <a:solidFill>
              <a:schemeClr val="tx1"/>
            </a:solidFill>
          </a:endParaRPr>
        </a:p>
      </dgm:t>
    </dgm:pt>
    <dgm:pt modelId="{17091EA6-E097-429D-919C-DD342B9106B1}" type="sibTrans" cxnId="{5A4F100D-4C0B-4BAA-910A-C23EFE45B7D9}">
      <dgm:prSet/>
      <dgm:spPr>
        <a:xfrm>
          <a:off x="-5132385" y="-786205"/>
          <a:ext cx="6111980" cy="6111980"/>
        </a:xfrm>
        <a:prstGeom prst="blockArc">
          <a:avLst>
            <a:gd name="adj1" fmla="val 18900000"/>
            <a:gd name="adj2" fmla="val 2700000"/>
            <a:gd name="adj3" fmla="val 353"/>
          </a:avLst>
        </a:prstGeom>
      </dgm:spPr>
      <dgm:t>
        <a:bodyPr/>
        <a:lstStyle/>
        <a:p>
          <a:endParaRPr lang="en-ZA" sz="2000">
            <a:solidFill>
              <a:schemeClr val="tx1"/>
            </a:solidFill>
          </a:endParaRPr>
        </a:p>
      </dgm:t>
    </dgm:pt>
    <dgm:pt modelId="{0CB9B010-FA58-449A-BD20-A0D549CA51BE}">
      <dgm:prSet custT="1"/>
      <dgm:spPr>
        <a:xfrm>
          <a:off x="758510" y="955851"/>
          <a:ext cx="5080390" cy="477925"/>
        </a:xfrm>
        <a:prstGeom prst="rect">
          <a:avLst/>
        </a:prstGeom>
      </dgm:spPr>
      <dgm:t>
        <a:bodyPr/>
        <a:lstStyle/>
        <a:p>
          <a:pPr rtl="0"/>
          <a:r>
            <a:rPr lang="en-ZA" sz="2000" dirty="0">
              <a:latin typeface="Calibri"/>
              <a:ea typeface="+mn-ea"/>
              <a:cs typeface="+mn-cs"/>
            </a:rPr>
            <a:t>Overview of the NSP Pillars</a:t>
          </a:r>
        </a:p>
      </dgm:t>
    </dgm:pt>
    <dgm:pt modelId="{0FA57D89-9A6D-4079-9546-EC85CDB8DE6F}" type="parTrans" cxnId="{6E76D76E-18A6-4AE5-BC11-ECC2252E5C8D}">
      <dgm:prSet/>
      <dgm:spPr/>
      <dgm:t>
        <a:bodyPr/>
        <a:lstStyle/>
        <a:p>
          <a:endParaRPr lang="en-ZA" sz="2000">
            <a:solidFill>
              <a:schemeClr val="tx1"/>
            </a:solidFill>
          </a:endParaRPr>
        </a:p>
      </dgm:t>
    </dgm:pt>
    <dgm:pt modelId="{54EAE118-D09F-4FB0-A3F1-AE45D3516816}" type="sibTrans" cxnId="{6E76D76E-18A6-4AE5-BC11-ECC2252E5C8D}">
      <dgm:prSet/>
      <dgm:spPr/>
      <dgm:t>
        <a:bodyPr/>
        <a:lstStyle/>
        <a:p>
          <a:endParaRPr lang="en-ZA" sz="2000">
            <a:solidFill>
              <a:schemeClr val="tx1"/>
            </a:solidFill>
          </a:endParaRPr>
        </a:p>
      </dgm:t>
    </dgm:pt>
    <dgm:pt modelId="{DD4880D5-3822-4192-A480-5616DDF28299}">
      <dgm:prSet custT="1"/>
      <dgm:spPr>
        <a:xfrm>
          <a:off x="938277" y="1672649"/>
          <a:ext cx="4900624" cy="477925"/>
        </a:xfrm>
        <a:prstGeom prst="rect">
          <a:avLst/>
        </a:prstGeom>
      </dgm:spPr>
      <dgm:t>
        <a:bodyPr/>
        <a:lstStyle/>
        <a:p>
          <a:pPr rtl="0"/>
          <a:r>
            <a:rPr lang="en-ZA" sz="2000" dirty="0">
              <a:latin typeface="Calibri"/>
              <a:ea typeface="+mn-ea"/>
              <a:cs typeface="+mn-cs"/>
            </a:rPr>
            <a:t>Relevant Key Interventions for Pillar 1</a:t>
          </a:r>
        </a:p>
      </dgm:t>
    </dgm:pt>
    <dgm:pt modelId="{DAA89BB4-E6CE-44AE-BA21-316894D56505}" type="parTrans" cxnId="{65A50FBF-A171-4FAE-A357-A3605D404C05}">
      <dgm:prSet/>
      <dgm:spPr/>
      <dgm:t>
        <a:bodyPr/>
        <a:lstStyle/>
        <a:p>
          <a:endParaRPr lang="en-ZA" sz="2000">
            <a:solidFill>
              <a:schemeClr val="tx1"/>
            </a:solidFill>
          </a:endParaRPr>
        </a:p>
      </dgm:t>
    </dgm:pt>
    <dgm:pt modelId="{ACA65253-A2A7-4A84-9906-1A13E35FAB81}" type="sibTrans" cxnId="{65A50FBF-A171-4FAE-A357-A3605D404C05}">
      <dgm:prSet/>
      <dgm:spPr/>
      <dgm:t>
        <a:bodyPr/>
        <a:lstStyle/>
        <a:p>
          <a:endParaRPr lang="en-ZA" sz="2000">
            <a:solidFill>
              <a:schemeClr val="tx1"/>
            </a:solidFill>
          </a:endParaRPr>
        </a:p>
      </dgm:t>
    </dgm:pt>
    <dgm:pt modelId="{B7D768F8-2B89-4EF7-9802-3DD1FD81A3FE}">
      <dgm:prSet custT="1"/>
      <dgm:spPr>
        <a:xfrm>
          <a:off x="938277" y="2388993"/>
          <a:ext cx="4900624" cy="477925"/>
        </a:xfrm>
        <a:prstGeom prst="rect">
          <a:avLst/>
        </a:prstGeom>
      </dgm:spPr>
      <dgm:t>
        <a:bodyPr/>
        <a:lstStyle/>
        <a:p>
          <a:pPr rtl="0"/>
          <a:r>
            <a:rPr lang="en-ZA" sz="2000" dirty="0">
              <a:latin typeface="Calibri"/>
              <a:ea typeface="+mn-ea"/>
              <a:cs typeface="+mn-cs"/>
            </a:rPr>
            <a:t>Legislative Developments Supporting Pillar 1</a:t>
          </a:r>
        </a:p>
      </dgm:t>
    </dgm:pt>
    <dgm:pt modelId="{8C8DF901-9D13-4E36-8713-D0B0C3B33E7C}" type="parTrans" cxnId="{E987756B-A1EE-4FBC-80ED-E4B7C405616E}">
      <dgm:prSet/>
      <dgm:spPr/>
      <dgm:t>
        <a:bodyPr/>
        <a:lstStyle/>
        <a:p>
          <a:endParaRPr lang="en-ZA" sz="2000">
            <a:solidFill>
              <a:schemeClr val="tx1"/>
            </a:solidFill>
          </a:endParaRPr>
        </a:p>
      </dgm:t>
    </dgm:pt>
    <dgm:pt modelId="{7C0CDDE2-8796-4F62-B69E-3712EE059D6F}" type="sibTrans" cxnId="{E987756B-A1EE-4FBC-80ED-E4B7C405616E}">
      <dgm:prSet/>
      <dgm:spPr/>
      <dgm:t>
        <a:bodyPr/>
        <a:lstStyle/>
        <a:p>
          <a:endParaRPr lang="en-ZA" sz="2000">
            <a:solidFill>
              <a:schemeClr val="tx1"/>
            </a:solidFill>
          </a:endParaRPr>
        </a:p>
      </dgm:t>
    </dgm:pt>
    <dgm:pt modelId="{F4CAE875-6667-4F3F-8E40-310B2878ADCF}">
      <dgm:prSet custT="1"/>
      <dgm:spPr>
        <a:xfrm>
          <a:off x="365383" y="3822589"/>
          <a:ext cx="5473517" cy="477925"/>
        </a:xfrm>
        <a:prstGeom prst="rect">
          <a:avLst/>
        </a:prstGeom>
      </dgm:spPr>
      <dgm:t>
        <a:bodyPr/>
        <a:lstStyle/>
        <a:p>
          <a:pPr rtl="0"/>
          <a:r>
            <a:rPr lang="en-ZA" sz="2000" dirty="0">
              <a:latin typeface="Calibri"/>
              <a:ea typeface="+mn-ea"/>
              <a:cs typeface="+mn-cs"/>
            </a:rPr>
            <a:t>Public Awareness Programmes on GBVF and Constitution</a:t>
          </a:r>
        </a:p>
      </dgm:t>
    </dgm:pt>
    <dgm:pt modelId="{056AC374-D694-4B64-BB80-1469159FDCA0}" type="parTrans" cxnId="{C67D163C-19A9-4135-BA7A-FB16298DA8D0}">
      <dgm:prSet/>
      <dgm:spPr/>
      <dgm:t>
        <a:bodyPr/>
        <a:lstStyle/>
        <a:p>
          <a:endParaRPr lang="en-ZA" sz="2000">
            <a:solidFill>
              <a:schemeClr val="tx1"/>
            </a:solidFill>
          </a:endParaRPr>
        </a:p>
      </dgm:t>
    </dgm:pt>
    <dgm:pt modelId="{D70A9A05-FA65-451D-ACD4-BE77E0EFC627}" type="sibTrans" cxnId="{C67D163C-19A9-4135-BA7A-FB16298DA8D0}">
      <dgm:prSet/>
      <dgm:spPr/>
      <dgm:t>
        <a:bodyPr/>
        <a:lstStyle/>
        <a:p>
          <a:endParaRPr lang="en-ZA" sz="2000">
            <a:solidFill>
              <a:schemeClr val="tx1"/>
            </a:solidFill>
          </a:endParaRPr>
        </a:p>
      </dgm:t>
    </dgm:pt>
    <dgm:pt modelId="{F3AB2215-8D86-4227-AF1B-D90573F62022}">
      <dgm:prSet custT="1"/>
      <dgm:spPr>
        <a:xfrm>
          <a:off x="758510" y="3105791"/>
          <a:ext cx="5080390" cy="477925"/>
        </a:xfrm>
        <a:prstGeom prst="rect">
          <a:avLst/>
        </a:prstGeom>
      </dgm:spPr>
      <dgm:t>
        <a:bodyPr/>
        <a:lstStyle/>
        <a:p>
          <a:pPr rtl="0"/>
          <a:r>
            <a:rPr lang="en-ZA" sz="2000" dirty="0">
              <a:latin typeface="Calibri"/>
              <a:ea typeface="+mn-ea"/>
              <a:cs typeface="+mn-cs"/>
            </a:rPr>
            <a:t>Governance Structures Supporting Pillar 1</a:t>
          </a:r>
        </a:p>
      </dgm:t>
    </dgm:pt>
    <dgm:pt modelId="{A834D8C0-FB3B-4AF8-8AA3-EF3E315998B9}" type="parTrans" cxnId="{D4C96A84-2278-428B-8B57-F8235A95C885}">
      <dgm:prSet/>
      <dgm:spPr/>
      <dgm:t>
        <a:bodyPr/>
        <a:lstStyle/>
        <a:p>
          <a:endParaRPr lang="en-ZA"/>
        </a:p>
      </dgm:t>
    </dgm:pt>
    <dgm:pt modelId="{99B9D304-739C-42B3-B298-C70BBCEF63E7}" type="sibTrans" cxnId="{D4C96A84-2278-428B-8B57-F8235A95C885}">
      <dgm:prSet/>
      <dgm:spPr/>
      <dgm:t>
        <a:bodyPr/>
        <a:lstStyle/>
        <a:p>
          <a:endParaRPr lang="en-ZA"/>
        </a:p>
      </dgm:t>
    </dgm:pt>
    <dgm:pt modelId="{CE38D11C-2F44-482D-81BC-799E6B9C3179}" type="pres">
      <dgm:prSet presAssocID="{82F7A321-94C3-4CE3-AA26-D46C16BE66C7}" presName="Name0" presStyleCnt="0">
        <dgm:presLayoutVars>
          <dgm:chMax val="7"/>
          <dgm:chPref val="7"/>
          <dgm:dir/>
        </dgm:presLayoutVars>
      </dgm:prSet>
      <dgm:spPr/>
      <dgm:t>
        <a:bodyPr/>
        <a:lstStyle/>
        <a:p>
          <a:endParaRPr lang="en-US"/>
        </a:p>
      </dgm:t>
    </dgm:pt>
    <dgm:pt modelId="{65CA37F9-8BCD-4473-88F0-86C59D5F51BB}" type="pres">
      <dgm:prSet presAssocID="{82F7A321-94C3-4CE3-AA26-D46C16BE66C7}" presName="Name1" presStyleCnt="0"/>
      <dgm:spPr/>
    </dgm:pt>
    <dgm:pt modelId="{59F81D2A-DF77-4129-ADB4-20262AE40C76}" type="pres">
      <dgm:prSet presAssocID="{82F7A321-94C3-4CE3-AA26-D46C16BE66C7}" presName="cycle" presStyleCnt="0"/>
      <dgm:spPr/>
    </dgm:pt>
    <dgm:pt modelId="{3DC94769-2BEC-4DF5-92D5-C2EB17A3AB4B}" type="pres">
      <dgm:prSet presAssocID="{82F7A321-94C3-4CE3-AA26-D46C16BE66C7}" presName="srcNode" presStyleLbl="node1" presStyleIdx="0" presStyleCnt="6"/>
      <dgm:spPr/>
    </dgm:pt>
    <dgm:pt modelId="{F75A730D-BEFE-4E26-9195-B20009A0A5BE}" type="pres">
      <dgm:prSet presAssocID="{82F7A321-94C3-4CE3-AA26-D46C16BE66C7}" presName="conn" presStyleLbl="parChTrans1D2" presStyleIdx="0" presStyleCnt="1"/>
      <dgm:spPr/>
      <dgm:t>
        <a:bodyPr/>
        <a:lstStyle/>
        <a:p>
          <a:endParaRPr lang="en-US"/>
        </a:p>
      </dgm:t>
    </dgm:pt>
    <dgm:pt modelId="{F20C7BC3-B13C-4DC5-B92A-6D7FAB070F3F}" type="pres">
      <dgm:prSet presAssocID="{82F7A321-94C3-4CE3-AA26-D46C16BE66C7}" presName="extraNode" presStyleLbl="node1" presStyleIdx="0" presStyleCnt="6"/>
      <dgm:spPr/>
    </dgm:pt>
    <dgm:pt modelId="{F10E9859-F97A-4C7D-9774-4DD7F11FA3B5}" type="pres">
      <dgm:prSet presAssocID="{82F7A321-94C3-4CE3-AA26-D46C16BE66C7}" presName="dstNode" presStyleLbl="node1" presStyleIdx="0" presStyleCnt="6"/>
      <dgm:spPr/>
    </dgm:pt>
    <dgm:pt modelId="{AB6BD117-81F9-462D-B39C-8D45F0657197}" type="pres">
      <dgm:prSet presAssocID="{E5985550-CB80-44A2-92F5-648694B8F2AF}" presName="text_1" presStyleLbl="node1" presStyleIdx="0" presStyleCnt="6">
        <dgm:presLayoutVars>
          <dgm:bulletEnabled val="1"/>
        </dgm:presLayoutVars>
      </dgm:prSet>
      <dgm:spPr/>
      <dgm:t>
        <a:bodyPr/>
        <a:lstStyle/>
        <a:p>
          <a:endParaRPr lang="en-US"/>
        </a:p>
      </dgm:t>
    </dgm:pt>
    <dgm:pt modelId="{45E4DCF7-507D-45D0-A105-F9CA48039CF8}" type="pres">
      <dgm:prSet presAssocID="{E5985550-CB80-44A2-92F5-648694B8F2AF}" presName="accent_1" presStyleCnt="0"/>
      <dgm:spPr/>
    </dgm:pt>
    <dgm:pt modelId="{DF9541D7-5C58-47D8-9C6A-C3189BA2ED9A}" type="pres">
      <dgm:prSet presAssocID="{E5985550-CB80-44A2-92F5-648694B8F2AF}" presName="accentRepeatNode" presStyleLbl="solidFgAcc1" presStyleIdx="0" presStyleCnt="6"/>
      <dgm:spPr>
        <a:xfrm>
          <a:off x="66680" y="179312"/>
          <a:ext cx="597407" cy="597407"/>
        </a:xfrm>
        <a:prstGeom prst="ellipse">
          <a:avLst/>
        </a:prstGeom>
        <a:blipFill rotWithShape="0">
          <a:blip xmlns:r="http://schemas.openxmlformats.org/officeDocument/2006/relationships" r:embed="rId1"/>
          <a:stretch>
            <a:fillRect/>
          </a:stretch>
        </a:blipFill>
      </dgm:spPr>
    </dgm:pt>
    <dgm:pt modelId="{1EAAE072-BD96-4B4D-BC97-DF06BF5B0789}" type="pres">
      <dgm:prSet presAssocID="{0CB9B010-FA58-449A-BD20-A0D549CA51BE}" presName="text_2" presStyleLbl="node1" presStyleIdx="1" presStyleCnt="6">
        <dgm:presLayoutVars>
          <dgm:bulletEnabled val="1"/>
        </dgm:presLayoutVars>
      </dgm:prSet>
      <dgm:spPr/>
      <dgm:t>
        <a:bodyPr/>
        <a:lstStyle/>
        <a:p>
          <a:endParaRPr lang="en-US"/>
        </a:p>
      </dgm:t>
    </dgm:pt>
    <dgm:pt modelId="{D0B9C797-EAB7-4B4F-A907-34D2FC6B5E03}" type="pres">
      <dgm:prSet presAssocID="{0CB9B010-FA58-449A-BD20-A0D549CA51BE}" presName="accent_2" presStyleCnt="0"/>
      <dgm:spPr/>
    </dgm:pt>
    <dgm:pt modelId="{76786921-79A4-4595-8DC6-4686B2FF5312}" type="pres">
      <dgm:prSet presAssocID="{0CB9B010-FA58-449A-BD20-A0D549CA51BE}" presName="accentRepeatNode" presStyleLbl="solidFgAcc1" presStyleIdx="1" presStyleCnt="6"/>
      <dgm:spPr>
        <a:xfrm>
          <a:off x="459806" y="896110"/>
          <a:ext cx="597407" cy="597407"/>
        </a:xfrm>
        <a:prstGeom prst="ellipse">
          <a:avLst/>
        </a:prstGeom>
        <a:blipFill rotWithShape="0">
          <a:blip xmlns:r="http://schemas.openxmlformats.org/officeDocument/2006/relationships" r:embed="rId1"/>
          <a:stretch>
            <a:fillRect/>
          </a:stretch>
        </a:blipFill>
      </dgm:spPr>
    </dgm:pt>
    <dgm:pt modelId="{4FB687D8-7D8C-43BA-A414-60B6F74E3227}" type="pres">
      <dgm:prSet presAssocID="{DD4880D5-3822-4192-A480-5616DDF28299}" presName="text_3" presStyleLbl="node1" presStyleIdx="2" presStyleCnt="6" custLinFactNeighborX="914" custLinFactNeighborY="-3414">
        <dgm:presLayoutVars>
          <dgm:bulletEnabled val="1"/>
        </dgm:presLayoutVars>
      </dgm:prSet>
      <dgm:spPr/>
      <dgm:t>
        <a:bodyPr/>
        <a:lstStyle/>
        <a:p>
          <a:endParaRPr lang="en-US"/>
        </a:p>
      </dgm:t>
    </dgm:pt>
    <dgm:pt modelId="{C9245EF0-A9B2-49FB-8DD6-8245F0D76C8D}" type="pres">
      <dgm:prSet presAssocID="{DD4880D5-3822-4192-A480-5616DDF28299}" presName="accent_3" presStyleCnt="0"/>
      <dgm:spPr/>
    </dgm:pt>
    <dgm:pt modelId="{A6E91BED-0D4D-40B1-9AF9-10B410B07834}" type="pres">
      <dgm:prSet presAssocID="{DD4880D5-3822-4192-A480-5616DDF28299}" presName="accentRepeatNode" presStyleLbl="solidFgAcc1" presStyleIdx="2" presStyleCnt="6"/>
      <dgm:spPr>
        <a:xfrm>
          <a:off x="639573" y="1612908"/>
          <a:ext cx="597407" cy="597407"/>
        </a:xfrm>
        <a:prstGeom prst="ellipse">
          <a:avLst/>
        </a:prstGeom>
        <a:blipFill rotWithShape="0">
          <a:blip xmlns:r="http://schemas.openxmlformats.org/officeDocument/2006/relationships" r:embed="rId1"/>
          <a:stretch>
            <a:fillRect/>
          </a:stretch>
        </a:blipFill>
      </dgm:spPr>
    </dgm:pt>
    <dgm:pt modelId="{81E2BD9E-EC38-4D8A-B78A-E604AA6498CE}" type="pres">
      <dgm:prSet presAssocID="{B7D768F8-2B89-4EF7-9802-3DD1FD81A3FE}" presName="text_4" presStyleLbl="node1" presStyleIdx="3" presStyleCnt="6" custLinFactNeighborY="3414">
        <dgm:presLayoutVars>
          <dgm:bulletEnabled val="1"/>
        </dgm:presLayoutVars>
      </dgm:prSet>
      <dgm:spPr/>
      <dgm:t>
        <a:bodyPr/>
        <a:lstStyle/>
        <a:p>
          <a:endParaRPr lang="en-US"/>
        </a:p>
      </dgm:t>
    </dgm:pt>
    <dgm:pt modelId="{7EC12838-B33D-424D-A6D1-9383BDC2BC81}" type="pres">
      <dgm:prSet presAssocID="{B7D768F8-2B89-4EF7-9802-3DD1FD81A3FE}" presName="accent_4" presStyleCnt="0"/>
      <dgm:spPr/>
    </dgm:pt>
    <dgm:pt modelId="{605B5B70-9344-40C7-8151-07466A01292A}" type="pres">
      <dgm:prSet presAssocID="{B7D768F8-2B89-4EF7-9802-3DD1FD81A3FE}" presName="accentRepeatNode" presStyleLbl="solidFgAcc1" presStyleIdx="3" presStyleCnt="6"/>
      <dgm:spPr>
        <a:xfrm>
          <a:off x="639573" y="2329252"/>
          <a:ext cx="597407" cy="597407"/>
        </a:xfrm>
        <a:prstGeom prst="ellipse">
          <a:avLst/>
        </a:prstGeom>
        <a:blipFill rotWithShape="0">
          <a:blip xmlns:r="http://schemas.openxmlformats.org/officeDocument/2006/relationships" r:embed="rId1"/>
          <a:stretch>
            <a:fillRect/>
          </a:stretch>
        </a:blipFill>
      </dgm:spPr>
    </dgm:pt>
    <dgm:pt modelId="{76AEADF9-323E-4ACA-822A-E5DF499C9F35}" type="pres">
      <dgm:prSet presAssocID="{F3AB2215-8D86-4227-AF1B-D90573F62022}" presName="text_5" presStyleLbl="node1" presStyleIdx="4" presStyleCnt="6" custLinFactNeighborX="891" custLinFactNeighborY="-10241">
        <dgm:presLayoutVars>
          <dgm:bulletEnabled val="1"/>
        </dgm:presLayoutVars>
      </dgm:prSet>
      <dgm:spPr/>
      <dgm:t>
        <a:bodyPr/>
        <a:lstStyle/>
        <a:p>
          <a:endParaRPr lang="en-US"/>
        </a:p>
      </dgm:t>
    </dgm:pt>
    <dgm:pt modelId="{A19C25F9-B925-482F-A911-483968219070}" type="pres">
      <dgm:prSet presAssocID="{F3AB2215-8D86-4227-AF1B-D90573F62022}" presName="accent_5" presStyleCnt="0"/>
      <dgm:spPr/>
    </dgm:pt>
    <dgm:pt modelId="{AC17B7B9-7A61-46AC-9D81-D03DE3B683E2}" type="pres">
      <dgm:prSet presAssocID="{F3AB2215-8D86-4227-AF1B-D90573F62022}" presName="accentRepeatNode" presStyleLbl="solidFgAcc1" presStyleIdx="4" presStyleCnt="6"/>
      <dgm:spPr>
        <a:xfrm>
          <a:off x="459806" y="3046050"/>
          <a:ext cx="597407" cy="597407"/>
        </a:xfrm>
        <a:prstGeom prst="ellipse">
          <a:avLst/>
        </a:prstGeom>
        <a:blipFill rotWithShape="0">
          <a:blip xmlns:r="http://schemas.openxmlformats.org/officeDocument/2006/relationships" r:embed="rId2"/>
          <a:stretch>
            <a:fillRect/>
          </a:stretch>
        </a:blipFill>
      </dgm:spPr>
    </dgm:pt>
    <dgm:pt modelId="{0CAC5237-5DCF-45B3-AC0B-D6A826E8D349}" type="pres">
      <dgm:prSet presAssocID="{F4CAE875-6667-4F3F-8E40-310B2878ADCF}" presName="text_6" presStyleLbl="node1" presStyleIdx="5" presStyleCnt="6" custLinFactNeighborX="-120">
        <dgm:presLayoutVars>
          <dgm:bulletEnabled val="1"/>
        </dgm:presLayoutVars>
      </dgm:prSet>
      <dgm:spPr/>
      <dgm:t>
        <a:bodyPr/>
        <a:lstStyle/>
        <a:p>
          <a:endParaRPr lang="en-US"/>
        </a:p>
      </dgm:t>
    </dgm:pt>
    <dgm:pt modelId="{BFE822DE-6B22-4827-B2D8-8BBA436B08B6}" type="pres">
      <dgm:prSet presAssocID="{F4CAE875-6667-4F3F-8E40-310B2878ADCF}" presName="accent_6" presStyleCnt="0"/>
      <dgm:spPr/>
    </dgm:pt>
    <dgm:pt modelId="{EDC0130D-ED73-4A4E-B632-B07E378DC72A}" type="pres">
      <dgm:prSet presAssocID="{F4CAE875-6667-4F3F-8E40-310B2878ADCF}" presName="accentRepeatNode" presStyleLbl="solidFgAcc1" presStyleIdx="5" presStyleCnt="6"/>
      <dgm:spPr>
        <a:xfrm>
          <a:off x="66680" y="3762848"/>
          <a:ext cx="597407" cy="597407"/>
        </a:xfrm>
        <a:prstGeom prst="ellipse">
          <a:avLst/>
        </a:prstGeom>
        <a:blipFill rotWithShape="0">
          <a:blip xmlns:r="http://schemas.openxmlformats.org/officeDocument/2006/relationships" r:embed="rId1"/>
          <a:stretch>
            <a:fillRect/>
          </a:stretch>
        </a:blipFill>
      </dgm:spPr>
    </dgm:pt>
  </dgm:ptLst>
  <dgm:cxnLst>
    <dgm:cxn modelId="{C67D163C-19A9-4135-BA7A-FB16298DA8D0}" srcId="{82F7A321-94C3-4CE3-AA26-D46C16BE66C7}" destId="{F4CAE875-6667-4F3F-8E40-310B2878ADCF}" srcOrd="5" destOrd="0" parTransId="{056AC374-D694-4B64-BB80-1469159FDCA0}" sibTransId="{D70A9A05-FA65-451D-ACD4-BE77E0EFC627}"/>
    <dgm:cxn modelId="{65A50FBF-A171-4FAE-A357-A3605D404C05}" srcId="{82F7A321-94C3-4CE3-AA26-D46C16BE66C7}" destId="{DD4880D5-3822-4192-A480-5616DDF28299}" srcOrd="2" destOrd="0" parTransId="{DAA89BB4-E6CE-44AE-BA21-316894D56505}" sibTransId="{ACA65253-A2A7-4A84-9906-1A13E35FAB81}"/>
    <dgm:cxn modelId="{0C7FB60B-AFD6-46BC-A600-93BE6DB43876}" type="presOf" srcId="{F3AB2215-8D86-4227-AF1B-D90573F62022}" destId="{76AEADF9-323E-4ACA-822A-E5DF499C9F35}" srcOrd="0" destOrd="0" presId="urn:microsoft.com/office/officeart/2008/layout/VerticalCurvedList"/>
    <dgm:cxn modelId="{5A4F100D-4C0B-4BAA-910A-C23EFE45B7D9}" srcId="{82F7A321-94C3-4CE3-AA26-D46C16BE66C7}" destId="{E5985550-CB80-44A2-92F5-648694B8F2AF}" srcOrd="0" destOrd="0" parTransId="{30404DA2-D8FB-4C81-BF2E-8E0E538BAB97}" sibTransId="{17091EA6-E097-429D-919C-DD342B9106B1}"/>
    <dgm:cxn modelId="{44B7A505-BD23-41EB-B477-FEC51BA96B2C}" type="presOf" srcId="{E5985550-CB80-44A2-92F5-648694B8F2AF}" destId="{AB6BD117-81F9-462D-B39C-8D45F0657197}" srcOrd="0" destOrd="0" presId="urn:microsoft.com/office/officeart/2008/layout/VerticalCurvedList"/>
    <dgm:cxn modelId="{2404F32B-A499-4144-AC5E-C6C4A2F8B547}" type="presOf" srcId="{B7D768F8-2B89-4EF7-9802-3DD1FD81A3FE}" destId="{81E2BD9E-EC38-4D8A-B78A-E604AA6498CE}" srcOrd="0" destOrd="0" presId="urn:microsoft.com/office/officeart/2008/layout/VerticalCurvedList"/>
    <dgm:cxn modelId="{45CBBF62-ADD0-4EEE-B0A1-E9635AA8F282}" type="presOf" srcId="{DD4880D5-3822-4192-A480-5616DDF28299}" destId="{4FB687D8-7D8C-43BA-A414-60B6F74E3227}" srcOrd="0" destOrd="0" presId="urn:microsoft.com/office/officeart/2008/layout/VerticalCurvedList"/>
    <dgm:cxn modelId="{C157049E-D91E-4317-97F2-D28931E52E69}" type="presOf" srcId="{F4CAE875-6667-4F3F-8E40-310B2878ADCF}" destId="{0CAC5237-5DCF-45B3-AC0B-D6A826E8D349}" srcOrd="0" destOrd="0" presId="urn:microsoft.com/office/officeart/2008/layout/VerticalCurvedList"/>
    <dgm:cxn modelId="{E987756B-A1EE-4FBC-80ED-E4B7C405616E}" srcId="{82F7A321-94C3-4CE3-AA26-D46C16BE66C7}" destId="{B7D768F8-2B89-4EF7-9802-3DD1FD81A3FE}" srcOrd="3" destOrd="0" parTransId="{8C8DF901-9D13-4E36-8713-D0B0C3B33E7C}" sibTransId="{7C0CDDE2-8796-4F62-B69E-3712EE059D6F}"/>
    <dgm:cxn modelId="{D4C96A84-2278-428B-8B57-F8235A95C885}" srcId="{82F7A321-94C3-4CE3-AA26-D46C16BE66C7}" destId="{F3AB2215-8D86-4227-AF1B-D90573F62022}" srcOrd="4" destOrd="0" parTransId="{A834D8C0-FB3B-4AF8-8AA3-EF3E315998B9}" sibTransId="{99B9D304-739C-42B3-B298-C70BBCEF63E7}"/>
    <dgm:cxn modelId="{FF4C7141-8F8B-46BA-92B0-0E426E92D6C8}" type="presOf" srcId="{0CB9B010-FA58-449A-BD20-A0D549CA51BE}" destId="{1EAAE072-BD96-4B4D-BC97-DF06BF5B0789}" srcOrd="0" destOrd="0" presId="urn:microsoft.com/office/officeart/2008/layout/VerticalCurvedList"/>
    <dgm:cxn modelId="{F688F4D4-9B38-4F9F-B6CE-DBEB705C3BFB}" type="presOf" srcId="{82F7A321-94C3-4CE3-AA26-D46C16BE66C7}" destId="{CE38D11C-2F44-482D-81BC-799E6B9C3179}" srcOrd="0" destOrd="0" presId="urn:microsoft.com/office/officeart/2008/layout/VerticalCurvedList"/>
    <dgm:cxn modelId="{C9F15EAA-0C51-473B-A999-989DB61AFE6C}" type="presOf" srcId="{17091EA6-E097-429D-919C-DD342B9106B1}" destId="{F75A730D-BEFE-4E26-9195-B20009A0A5BE}" srcOrd="0" destOrd="0" presId="urn:microsoft.com/office/officeart/2008/layout/VerticalCurvedList"/>
    <dgm:cxn modelId="{6E76D76E-18A6-4AE5-BC11-ECC2252E5C8D}" srcId="{82F7A321-94C3-4CE3-AA26-D46C16BE66C7}" destId="{0CB9B010-FA58-449A-BD20-A0D549CA51BE}" srcOrd="1" destOrd="0" parTransId="{0FA57D89-9A6D-4079-9546-EC85CDB8DE6F}" sibTransId="{54EAE118-D09F-4FB0-A3F1-AE45D3516816}"/>
    <dgm:cxn modelId="{63EC1316-F72A-4212-80E8-52ECE707B959}" type="presParOf" srcId="{CE38D11C-2F44-482D-81BC-799E6B9C3179}" destId="{65CA37F9-8BCD-4473-88F0-86C59D5F51BB}" srcOrd="0" destOrd="0" presId="urn:microsoft.com/office/officeart/2008/layout/VerticalCurvedList"/>
    <dgm:cxn modelId="{48338E80-CCAE-4CE0-BCEB-733F5844ADB0}" type="presParOf" srcId="{65CA37F9-8BCD-4473-88F0-86C59D5F51BB}" destId="{59F81D2A-DF77-4129-ADB4-20262AE40C76}" srcOrd="0" destOrd="0" presId="urn:microsoft.com/office/officeart/2008/layout/VerticalCurvedList"/>
    <dgm:cxn modelId="{F29B4B00-C158-49D6-BAC3-BC73755CDC45}" type="presParOf" srcId="{59F81D2A-DF77-4129-ADB4-20262AE40C76}" destId="{3DC94769-2BEC-4DF5-92D5-C2EB17A3AB4B}" srcOrd="0" destOrd="0" presId="urn:microsoft.com/office/officeart/2008/layout/VerticalCurvedList"/>
    <dgm:cxn modelId="{EDA09879-A69D-4BDE-AC34-C08592DFCB7A}" type="presParOf" srcId="{59F81D2A-DF77-4129-ADB4-20262AE40C76}" destId="{F75A730D-BEFE-4E26-9195-B20009A0A5BE}" srcOrd="1" destOrd="0" presId="urn:microsoft.com/office/officeart/2008/layout/VerticalCurvedList"/>
    <dgm:cxn modelId="{5D4B9899-E074-4F76-ACB9-8F8CACCF54FA}" type="presParOf" srcId="{59F81D2A-DF77-4129-ADB4-20262AE40C76}" destId="{F20C7BC3-B13C-4DC5-B92A-6D7FAB070F3F}" srcOrd="2" destOrd="0" presId="urn:microsoft.com/office/officeart/2008/layout/VerticalCurvedList"/>
    <dgm:cxn modelId="{6FE7E098-CFCF-4EDD-A8C3-01A23DD189AE}" type="presParOf" srcId="{59F81D2A-DF77-4129-ADB4-20262AE40C76}" destId="{F10E9859-F97A-4C7D-9774-4DD7F11FA3B5}" srcOrd="3" destOrd="0" presId="urn:microsoft.com/office/officeart/2008/layout/VerticalCurvedList"/>
    <dgm:cxn modelId="{8A037DD2-EBA8-41DD-92B4-91D5CC0E3C6F}" type="presParOf" srcId="{65CA37F9-8BCD-4473-88F0-86C59D5F51BB}" destId="{AB6BD117-81F9-462D-B39C-8D45F0657197}" srcOrd="1" destOrd="0" presId="urn:microsoft.com/office/officeart/2008/layout/VerticalCurvedList"/>
    <dgm:cxn modelId="{AB56E153-E97E-4A75-8B26-98EA80D9B8CD}" type="presParOf" srcId="{65CA37F9-8BCD-4473-88F0-86C59D5F51BB}" destId="{45E4DCF7-507D-45D0-A105-F9CA48039CF8}" srcOrd="2" destOrd="0" presId="urn:microsoft.com/office/officeart/2008/layout/VerticalCurvedList"/>
    <dgm:cxn modelId="{EBF4E3E2-FDC6-47CC-A320-F3EFCF6CE371}" type="presParOf" srcId="{45E4DCF7-507D-45D0-A105-F9CA48039CF8}" destId="{DF9541D7-5C58-47D8-9C6A-C3189BA2ED9A}" srcOrd="0" destOrd="0" presId="urn:microsoft.com/office/officeart/2008/layout/VerticalCurvedList"/>
    <dgm:cxn modelId="{D383207E-2518-4545-B8A7-214539D31933}" type="presParOf" srcId="{65CA37F9-8BCD-4473-88F0-86C59D5F51BB}" destId="{1EAAE072-BD96-4B4D-BC97-DF06BF5B0789}" srcOrd="3" destOrd="0" presId="urn:microsoft.com/office/officeart/2008/layout/VerticalCurvedList"/>
    <dgm:cxn modelId="{3727BF20-B3FF-41B4-9DCB-5C56FA5B8223}" type="presParOf" srcId="{65CA37F9-8BCD-4473-88F0-86C59D5F51BB}" destId="{D0B9C797-EAB7-4B4F-A907-34D2FC6B5E03}" srcOrd="4" destOrd="0" presId="urn:microsoft.com/office/officeart/2008/layout/VerticalCurvedList"/>
    <dgm:cxn modelId="{2A6AAE5A-3292-496A-8C3B-8A4CD448575D}" type="presParOf" srcId="{D0B9C797-EAB7-4B4F-A907-34D2FC6B5E03}" destId="{76786921-79A4-4595-8DC6-4686B2FF5312}" srcOrd="0" destOrd="0" presId="urn:microsoft.com/office/officeart/2008/layout/VerticalCurvedList"/>
    <dgm:cxn modelId="{D528737E-3877-4C31-AC67-5FC4D268DFCF}" type="presParOf" srcId="{65CA37F9-8BCD-4473-88F0-86C59D5F51BB}" destId="{4FB687D8-7D8C-43BA-A414-60B6F74E3227}" srcOrd="5" destOrd="0" presId="urn:microsoft.com/office/officeart/2008/layout/VerticalCurvedList"/>
    <dgm:cxn modelId="{655CEF4F-F80F-4A26-B802-1B72E172B54D}" type="presParOf" srcId="{65CA37F9-8BCD-4473-88F0-86C59D5F51BB}" destId="{C9245EF0-A9B2-49FB-8DD6-8245F0D76C8D}" srcOrd="6" destOrd="0" presId="urn:microsoft.com/office/officeart/2008/layout/VerticalCurvedList"/>
    <dgm:cxn modelId="{E3F64072-7F9A-4853-B9DB-B260430FEC8A}" type="presParOf" srcId="{C9245EF0-A9B2-49FB-8DD6-8245F0D76C8D}" destId="{A6E91BED-0D4D-40B1-9AF9-10B410B07834}" srcOrd="0" destOrd="0" presId="urn:microsoft.com/office/officeart/2008/layout/VerticalCurvedList"/>
    <dgm:cxn modelId="{00517476-93EF-457C-ADFA-B07F91B40325}" type="presParOf" srcId="{65CA37F9-8BCD-4473-88F0-86C59D5F51BB}" destId="{81E2BD9E-EC38-4D8A-B78A-E604AA6498CE}" srcOrd="7" destOrd="0" presId="urn:microsoft.com/office/officeart/2008/layout/VerticalCurvedList"/>
    <dgm:cxn modelId="{CFB5BBC5-1C1C-4175-9511-34B05E0A1ACB}" type="presParOf" srcId="{65CA37F9-8BCD-4473-88F0-86C59D5F51BB}" destId="{7EC12838-B33D-424D-A6D1-9383BDC2BC81}" srcOrd="8" destOrd="0" presId="urn:microsoft.com/office/officeart/2008/layout/VerticalCurvedList"/>
    <dgm:cxn modelId="{39E99D4C-BCDD-4BB0-B476-D79B2F8B996D}" type="presParOf" srcId="{7EC12838-B33D-424D-A6D1-9383BDC2BC81}" destId="{605B5B70-9344-40C7-8151-07466A01292A}" srcOrd="0" destOrd="0" presId="urn:microsoft.com/office/officeart/2008/layout/VerticalCurvedList"/>
    <dgm:cxn modelId="{D0F1E27A-4DFD-48FB-9F51-B7D569A1859D}" type="presParOf" srcId="{65CA37F9-8BCD-4473-88F0-86C59D5F51BB}" destId="{76AEADF9-323E-4ACA-822A-E5DF499C9F35}" srcOrd="9" destOrd="0" presId="urn:microsoft.com/office/officeart/2008/layout/VerticalCurvedList"/>
    <dgm:cxn modelId="{FE265DEE-A762-4A1F-AFEA-00921CA7F9F9}" type="presParOf" srcId="{65CA37F9-8BCD-4473-88F0-86C59D5F51BB}" destId="{A19C25F9-B925-482F-A911-483968219070}" srcOrd="10" destOrd="0" presId="urn:microsoft.com/office/officeart/2008/layout/VerticalCurvedList"/>
    <dgm:cxn modelId="{3265E2BA-E702-4FE6-B633-EB05B97DABB0}" type="presParOf" srcId="{A19C25F9-B925-482F-A911-483968219070}" destId="{AC17B7B9-7A61-46AC-9D81-D03DE3B683E2}" srcOrd="0" destOrd="0" presId="urn:microsoft.com/office/officeart/2008/layout/VerticalCurvedList"/>
    <dgm:cxn modelId="{8D80650D-EC57-423C-945F-582682DC8BAA}" type="presParOf" srcId="{65CA37F9-8BCD-4473-88F0-86C59D5F51BB}" destId="{0CAC5237-5DCF-45B3-AC0B-D6A826E8D349}" srcOrd="11" destOrd="0" presId="urn:microsoft.com/office/officeart/2008/layout/VerticalCurvedList"/>
    <dgm:cxn modelId="{6A4E22FB-D7BC-4B4C-89C5-084FBB9C26C6}" type="presParOf" srcId="{65CA37F9-8BCD-4473-88F0-86C59D5F51BB}" destId="{BFE822DE-6B22-4827-B2D8-8BBA436B08B6}" srcOrd="12" destOrd="0" presId="urn:microsoft.com/office/officeart/2008/layout/VerticalCurvedList"/>
    <dgm:cxn modelId="{4E33C6ED-2115-404B-8CB1-C140527EFBA6}" type="presParOf" srcId="{BFE822DE-6B22-4827-B2D8-8BBA436B08B6}" destId="{EDC0130D-ED73-4A4E-B632-B07E378DC72A}" srcOrd="0" destOrd="0" presId="urn:microsoft.com/office/officeart/2008/layout/VerticalCurvedList"/>
  </dgm:cxnLst>
  <dgm:bg>
    <a:solidFill>
      <a:schemeClr val="bg1"/>
    </a:solidFill>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E4F413-343E-4ECD-87B6-C82DD7E0B2A9}" type="doc">
      <dgm:prSet loTypeId="urn:microsoft.com/office/officeart/2005/8/layout/hProcess7" loCatId="list" qsTypeId="urn:microsoft.com/office/officeart/2005/8/quickstyle/simple4" qsCatId="simple" csTypeId="urn:microsoft.com/office/officeart/2005/8/colors/colorful1" csCatId="colorful" phldr="1"/>
      <dgm:spPr/>
      <dgm:t>
        <a:bodyPr/>
        <a:lstStyle/>
        <a:p>
          <a:endParaRPr lang="en-US"/>
        </a:p>
      </dgm:t>
    </dgm:pt>
    <dgm:pt modelId="{4B3F8C29-F705-427B-81EA-8AD1245E0F09}">
      <dgm:prSet phldrT="[Text]"/>
      <dgm:spPr>
        <a:xfrm>
          <a:off x="6" y="1080115"/>
          <a:ext cx="2767315" cy="3320778"/>
        </a:xfrm>
        <a:prstGeom prst="roundRect">
          <a:avLst>
            <a:gd name="adj" fmla="val 5000"/>
          </a:avLst>
        </a:prstGeom>
      </dgm:spPr>
      <dgm:t>
        <a:bodyPr/>
        <a:lstStyle/>
        <a:p>
          <a:r>
            <a:rPr lang="en-US">
              <a:latin typeface="Century Schoolbook"/>
              <a:ea typeface="+mn-ea"/>
              <a:cs typeface="+mn-cs"/>
            </a:rPr>
            <a:t>DoJ&amp;CD</a:t>
          </a:r>
          <a:endParaRPr lang="en-US" dirty="0">
            <a:latin typeface="Century Schoolbook"/>
            <a:ea typeface="+mn-ea"/>
            <a:cs typeface="+mn-cs"/>
          </a:endParaRPr>
        </a:p>
      </dgm:t>
    </dgm:pt>
    <dgm:pt modelId="{E272B956-30D8-479B-BF43-F13F91FB4577}" type="parTrans" cxnId="{A1D0C214-6882-4692-AC97-BB614788FB80}">
      <dgm:prSet/>
      <dgm:spPr/>
      <dgm:t>
        <a:bodyPr/>
        <a:lstStyle/>
        <a:p>
          <a:endParaRPr lang="en-US"/>
        </a:p>
      </dgm:t>
    </dgm:pt>
    <dgm:pt modelId="{2669C0AF-0331-4255-BF5A-EC6EB70A4918}" type="sibTrans" cxnId="{A1D0C214-6882-4692-AC97-BB614788FB80}">
      <dgm:prSet/>
      <dgm:spPr/>
      <dgm:t>
        <a:bodyPr/>
        <a:lstStyle/>
        <a:p>
          <a:endParaRPr lang="en-US"/>
        </a:p>
      </dgm:t>
    </dgm:pt>
    <dgm:pt modelId="{D82F21F4-032A-4208-9564-021703E64316}">
      <dgm:prSet phldrT="[Text]"/>
      <dgm:spPr>
        <a:xfrm>
          <a:off x="553469" y="1080115"/>
          <a:ext cx="2061649" cy="3320778"/>
        </a:xfrm>
        <a:prstGeom prst="rect">
          <a:avLst/>
        </a:prstGeom>
        <a:sp3d/>
      </dgm:spPr>
      <dgm:t>
        <a:bodyPr/>
        <a:lstStyle/>
        <a:p>
          <a:r>
            <a:rPr lang="en-US">
              <a:latin typeface="Arial" panose="020B0604020202020204" pitchFamily="34" charset="0"/>
              <a:ea typeface="+mn-ea"/>
              <a:cs typeface="Arial" panose="020B0604020202020204" pitchFamily="34" charset="0"/>
            </a:rPr>
            <a:t>Domestic Violence Amendment Bill, 2020</a:t>
          </a:r>
          <a:endParaRPr lang="en-US" dirty="0">
            <a:latin typeface="Arial" panose="020B0604020202020204" pitchFamily="34" charset="0"/>
            <a:ea typeface="+mn-ea"/>
            <a:cs typeface="Arial" panose="020B0604020202020204" pitchFamily="34" charset="0"/>
          </a:endParaRPr>
        </a:p>
      </dgm:t>
    </dgm:pt>
    <dgm:pt modelId="{87EA3D31-B7FF-4AF9-8353-8A47CDFD234A}" type="parTrans" cxnId="{F2E7866A-B6EB-4530-9BB8-947CFB86D542}">
      <dgm:prSet/>
      <dgm:spPr/>
      <dgm:t>
        <a:bodyPr/>
        <a:lstStyle/>
        <a:p>
          <a:endParaRPr lang="en-US"/>
        </a:p>
      </dgm:t>
    </dgm:pt>
    <dgm:pt modelId="{A2A98512-4DD2-436D-9FFE-421D9E1EF57B}" type="sibTrans" cxnId="{F2E7866A-B6EB-4530-9BB8-947CFB86D542}">
      <dgm:prSet/>
      <dgm:spPr/>
      <dgm:t>
        <a:bodyPr/>
        <a:lstStyle/>
        <a:p>
          <a:endParaRPr lang="en-US"/>
        </a:p>
      </dgm:t>
    </dgm:pt>
    <dgm:pt modelId="{C567ADD8-665C-4C1F-8061-D40D9D189ACF}">
      <dgm:prSet phldrT="[Text]"/>
      <dgm:spPr>
        <a:xfrm>
          <a:off x="2864814" y="1086159"/>
          <a:ext cx="2767315" cy="3320778"/>
        </a:xfrm>
        <a:prstGeom prst="roundRect">
          <a:avLst>
            <a:gd name="adj" fmla="val 5000"/>
          </a:avLst>
        </a:prstGeom>
      </dgm:spPr>
      <dgm:t>
        <a:bodyPr/>
        <a:lstStyle/>
        <a:p>
          <a:r>
            <a:rPr lang="en-US">
              <a:latin typeface="Century Schoolbook"/>
              <a:ea typeface="+mn-ea"/>
              <a:cs typeface="+mn-cs"/>
            </a:rPr>
            <a:t>DoJ&amp;CD</a:t>
          </a:r>
          <a:endParaRPr lang="en-US" dirty="0">
            <a:latin typeface="Century Schoolbook"/>
            <a:ea typeface="+mn-ea"/>
            <a:cs typeface="+mn-cs"/>
          </a:endParaRPr>
        </a:p>
      </dgm:t>
    </dgm:pt>
    <dgm:pt modelId="{D157646F-55E5-495F-92AD-19245DEDD609}" type="parTrans" cxnId="{9153EBE1-8E98-4516-B246-731824FA29B3}">
      <dgm:prSet/>
      <dgm:spPr/>
      <dgm:t>
        <a:bodyPr/>
        <a:lstStyle/>
        <a:p>
          <a:endParaRPr lang="en-US"/>
        </a:p>
      </dgm:t>
    </dgm:pt>
    <dgm:pt modelId="{C3A9296C-AB84-4E08-AD5C-3EBCFE616656}" type="sibTrans" cxnId="{9153EBE1-8E98-4516-B246-731824FA29B3}">
      <dgm:prSet/>
      <dgm:spPr/>
      <dgm:t>
        <a:bodyPr/>
        <a:lstStyle/>
        <a:p>
          <a:endParaRPr lang="en-US"/>
        </a:p>
      </dgm:t>
    </dgm:pt>
    <dgm:pt modelId="{040550BA-75E1-459A-A0CC-8D8AFEA70572}">
      <dgm:prSet phldrT="[Text]"/>
      <dgm:spPr>
        <a:xfrm>
          <a:off x="3418277" y="1086159"/>
          <a:ext cx="2061649" cy="3320778"/>
        </a:xfrm>
        <a:prstGeom prst="rect">
          <a:avLst/>
        </a:prstGeom>
        <a:sp3d/>
      </dgm:spPr>
      <dgm:t>
        <a:bodyPr/>
        <a:lstStyle/>
        <a:p>
          <a:r>
            <a:rPr lang="en-US">
              <a:latin typeface="Arial" panose="020B0604020202020204" pitchFamily="34" charset="0"/>
              <a:ea typeface="+mn-ea"/>
              <a:cs typeface="Arial" panose="020B0604020202020204" pitchFamily="34" charset="0"/>
            </a:rPr>
            <a:t>Criminal Law (Sexual Offences and Related Matters Amendment Act Amendment Bill, 2020</a:t>
          </a:r>
          <a:endParaRPr lang="en-US" dirty="0">
            <a:latin typeface="Arial" panose="020B0604020202020204" pitchFamily="34" charset="0"/>
            <a:ea typeface="+mn-ea"/>
            <a:cs typeface="Arial" panose="020B0604020202020204" pitchFamily="34" charset="0"/>
          </a:endParaRPr>
        </a:p>
      </dgm:t>
    </dgm:pt>
    <dgm:pt modelId="{44D685A2-A039-4C69-B4FF-BF54AE1153CF}" type="parTrans" cxnId="{95EFDF0F-F6E2-410C-A57E-400146FF02EC}">
      <dgm:prSet/>
      <dgm:spPr/>
      <dgm:t>
        <a:bodyPr/>
        <a:lstStyle/>
        <a:p>
          <a:endParaRPr lang="en-US"/>
        </a:p>
      </dgm:t>
    </dgm:pt>
    <dgm:pt modelId="{F617C2D0-6867-4D63-A8CC-1C6FC9F758FC}" type="sibTrans" cxnId="{95EFDF0F-F6E2-410C-A57E-400146FF02EC}">
      <dgm:prSet/>
      <dgm:spPr/>
      <dgm:t>
        <a:bodyPr/>
        <a:lstStyle/>
        <a:p>
          <a:endParaRPr lang="en-US"/>
        </a:p>
      </dgm:t>
    </dgm:pt>
    <dgm:pt modelId="{66A8BA2F-10DB-465A-B64F-7F7D33CDE6AE}">
      <dgm:prSet phldrT="[Text]"/>
      <dgm:spPr>
        <a:xfrm>
          <a:off x="5728985" y="1086159"/>
          <a:ext cx="2767315" cy="3320778"/>
        </a:xfrm>
        <a:prstGeom prst="roundRect">
          <a:avLst>
            <a:gd name="adj" fmla="val 5000"/>
          </a:avLst>
        </a:prstGeom>
        <a:solidFill>
          <a:schemeClr val="accent1"/>
        </a:solidFill>
      </dgm:spPr>
      <dgm:t>
        <a:bodyPr/>
        <a:lstStyle/>
        <a:p>
          <a:r>
            <a:rPr lang="en-US">
              <a:latin typeface="Century Schoolbook"/>
              <a:ea typeface="+mn-ea"/>
              <a:cs typeface="+mn-cs"/>
            </a:rPr>
            <a:t>DoJ&amp;CD</a:t>
          </a:r>
          <a:endParaRPr lang="en-US" dirty="0">
            <a:latin typeface="Century Schoolbook"/>
            <a:ea typeface="+mn-ea"/>
            <a:cs typeface="+mn-cs"/>
          </a:endParaRPr>
        </a:p>
      </dgm:t>
    </dgm:pt>
    <dgm:pt modelId="{5B2B85A4-5E62-42F0-8D84-C566354CC975}" type="parTrans" cxnId="{EB9EB31D-3CD5-4069-8039-D9AB43BD8D7D}">
      <dgm:prSet/>
      <dgm:spPr/>
      <dgm:t>
        <a:bodyPr/>
        <a:lstStyle/>
        <a:p>
          <a:endParaRPr lang="en-US"/>
        </a:p>
      </dgm:t>
    </dgm:pt>
    <dgm:pt modelId="{4FA8249E-F331-4B6D-A2B3-FEE91A38D863}" type="sibTrans" cxnId="{EB9EB31D-3CD5-4069-8039-D9AB43BD8D7D}">
      <dgm:prSet/>
      <dgm:spPr/>
      <dgm:t>
        <a:bodyPr/>
        <a:lstStyle/>
        <a:p>
          <a:endParaRPr lang="en-US"/>
        </a:p>
      </dgm:t>
    </dgm:pt>
    <dgm:pt modelId="{9B014D90-E3EE-46B0-BB09-899B47F4B63A}">
      <dgm:prSet phldrT="[Text]"/>
      <dgm:spPr>
        <a:xfrm>
          <a:off x="6282448" y="1086159"/>
          <a:ext cx="2061649" cy="3320778"/>
        </a:xfrm>
        <a:prstGeom prst="rect">
          <a:avLst/>
        </a:prstGeom>
        <a:sp3d/>
      </dgm:spPr>
      <dgm:t>
        <a:bodyPr/>
        <a:lstStyle/>
        <a:p>
          <a:r>
            <a:rPr lang="en-US">
              <a:latin typeface="Arial" panose="020B0604020202020204" pitchFamily="34" charset="0"/>
              <a:ea typeface="+mn-ea"/>
              <a:cs typeface="Arial" panose="020B0604020202020204" pitchFamily="34" charset="0"/>
            </a:rPr>
            <a:t>Criminal Matters Amendment Bill, 2020</a:t>
          </a:r>
          <a:endParaRPr lang="en-US" dirty="0">
            <a:latin typeface="Arial" panose="020B0604020202020204" pitchFamily="34" charset="0"/>
            <a:ea typeface="+mn-ea"/>
            <a:cs typeface="Arial" panose="020B0604020202020204" pitchFamily="34" charset="0"/>
          </a:endParaRPr>
        </a:p>
      </dgm:t>
    </dgm:pt>
    <dgm:pt modelId="{69D33D0F-C277-49EC-8FBD-4388B09E6C9E}" type="parTrans" cxnId="{B08F00A4-E40D-4AA1-A1AC-FA7048167DFF}">
      <dgm:prSet/>
      <dgm:spPr/>
      <dgm:t>
        <a:bodyPr/>
        <a:lstStyle/>
        <a:p>
          <a:endParaRPr lang="en-US"/>
        </a:p>
      </dgm:t>
    </dgm:pt>
    <dgm:pt modelId="{E499F1E9-0F44-47A9-9279-12B5DF653B32}" type="sibTrans" cxnId="{B08F00A4-E40D-4AA1-A1AC-FA7048167DFF}">
      <dgm:prSet/>
      <dgm:spPr/>
      <dgm:t>
        <a:bodyPr/>
        <a:lstStyle/>
        <a:p>
          <a:endParaRPr lang="en-US"/>
        </a:p>
      </dgm:t>
    </dgm:pt>
    <dgm:pt modelId="{749491A4-E7EB-4E2C-A954-9892C1EE22E9}" type="pres">
      <dgm:prSet presAssocID="{D3E4F413-343E-4ECD-87B6-C82DD7E0B2A9}" presName="Name0" presStyleCnt="0">
        <dgm:presLayoutVars>
          <dgm:dir/>
          <dgm:animLvl val="lvl"/>
          <dgm:resizeHandles val="exact"/>
        </dgm:presLayoutVars>
      </dgm:prSet>
      <dgm:spPr/>
      <dgm:t>
        <a:bodyPr/>
        <a:lstStyle/>
        <a:p>
          <a:endParaRPr lang="en-US"/>
        </a:p>
      </dgm:t>
    </dgm:pt>
    <dgm:pt modelId="{609F1FE0-9B67-48E7-9180-D840B8C7CAC0}" type="pres">
      <dgm:prSet presAssocID="{4B3F8C29-F705-427B-81EA-8AD1245E0F09}" presName="compositeNode" presStyleCnt="0">
        <dgm:presLayoutVars>
          <dgm:bulletEnabled val="1"/>
        </dgm:presLayoutVars>
      </dgm:prSet>
      <dgm:spPr/>
    </dgm:pt>
    <dgm:pt modelId="{0C71747D-0789-463A-9989-27A81ACC7E9F}" type="pres">
      <dgm:prSet presAssocID="{4B3F8C29-F705-427B-81EA-8AD1245E0F09}" presName="bgRect" presStyleLbl="node1" presStyleIdx="0" presStyleCnt="3" custLinFactNeighborX="-23" custLinFactNeighborY="-182"/>
      <dgm:spPr/>
      <dgm:t>
        <a:bodyPr/>
        <a:lstStyle/>
        <a:p>
          <a:endParaRPr lang="en-US"/>
        </a:p>
      </dgm:t>
    </dgm:pt>
    <dgm:pt modelId="{0AC3BF7A-8AF5-4ACA-9785-40A4C1853634}" type="pres">
      <dgm:prSet presAssocID="{4B3F8C29-F705-427B-81EA-8AD1245E0F09}" presName="parentNode" presStyleLbl="node1" presStyleIdx="0" presStyleCnt="3">
        <dgm:presLayoutVars>
          <dgm:chMax val="0"/>
          <dgm:bulletEnabled val="1"/>
        </dgm:presLayoutVars>
      </dgm:prSet>
      <dgm:spPr/>
      <dgm:t>
        <a:bodyPr/>
        <a:lstStyle/>
        <a:p>
          <a:endParaRPr lang="en-US"/>
        </a:p>
      </dgm:t>
    </dgm:pt>
    <dgm:pt modelId="{EF4AF99E-390F-4E54-8517-62C2920750AA}" type="pres">
      <dgm:prSet presAssocID="{4B3F8C29-F705-427B-81EA-8AD1245E0F09}" presName="childNode" presStyleLbl="node1" presStyleIdx="0" presStyleCnt="3">
        <dgm:presLayoutVars>
          <dgm:bulletEnabled val="1"/>
        </dgm:presLayoutVars>
      </dgm:prSet>
      <dgm:spPr/>
      <dgm:t>
        <a:bodyPr/>
        <a:lstStyle/>
        <a:p>
          <a:endParaRPr lang="en-US"/>
        </a:p>
      </dgm:t>
    </dgm:pt>
    <dgm:pt modelId="{8A48D52F-7A5C-493B-B3CF-C72736B594FD}" type="pres">
      <dgm:prSet presAssocID="{2669C0AF-0331-4255-BF5A-EC6EB70A4918}" presName="hSp" presStyleCnt="0"/>
      <dgm:spPr/>
    </dgm:pt>
    <dgm:pt modelId="{77A54273-13C7-4E43-BA8C-59AE80C8CB28}" type="pres">
      <dgm:prSet presAssocID="{2669C0AF-0331-4255-BF5A-EC6EB70A4918}" presName="vProcSp" presStyleCnt="0"/>
      <dgm:spPr/>
    </dgm:pt>
    <dgm:pt modelId="{6BBA6D9F-1138-4BBC-916F-795EA8435E73}" type="pres">
      <dgm:prSet presAssocID="{2669C0AF-0331-4255-BF5A-EC6EB70A4918}" presName="vSp1" presStyleCnt="0"/>
      <dgm:spPr/>
    </dgm:pt>
    <dgm:pt modelId="{692CC648-A78D-4A94-9E64-0910EF4E467C}" type="pres">
      <dgm:prSet presAssocID="{2669C0AF-0331-4255-BF5A-EC6EB70A4918}" presName="simulatedConn" presStyleLbl="solidFgAcc1" presStyleIdx="0" presStyleCnt="2"/>
      <dgm:spPr>
        <a:xfrm rot="5400000">
          <a:off x="2634499" y="3727045"/>
          <a:ext cx="488303" cy="415097"/>
        </a:xfrm>
        <a:prstGeom prst="flowChartExtract">
          <a:avLst/>
        </a:prstGeom>
      </dgm:spPr>
    </dgm:pt>
    <dgm:pt modelId="{D3C745EA-1B6F-44DC-99E5-06D473E12F95}" type="pres">
      <dgm:prSet presAssocID="{2669C0AF-0331-4255-BF5A-EC6EB70A4918}" presName="vSp2" presStyleCnt="0"/>
      <dgm:spPr/>
    </dgm:pt>
    <dgm:pt modelId="{3EFAD059-D10F-4192-A47D-8665DB6AE9EB}" type="pres">
      <dgm:prSet presAssocID="{2669C0AF-0331-4255-BF5A-EC6EB70A4918}" presName="sibTrans" presStyleCnt="0"/>
      <dgm:spPr/>
    </dgm:pt>
    <dgm:pt modelId="{19263CFE-7D9D-4596-B792-A67A7538ED09}" type="pres">
      <dgm:prSet presAssocID="{C567ADD8-665C-4C1F-8061-D40D9D189ACF}" presName="compositeNode" presStyleCnt="0">
        <dgm:presLayoutVars>
          <dgm:bulletEnabled val="1"/>
        </dgm:presLayoutVars>
      </dgm:prSet>
      <dgm:spPr/>
    </dgm:pt>
    <dgm:pt modelId="{F7101094-94DF-4B1A-9F63-71743566C2E6}" type="pres">
      <dgm:prSet presAssocID="{C567ADD8-665C-4C1F-8061-D40D9D189ACF}" presName="bgRect" presStyleLbl="node1" presStyleIdx="1" presStyleCnt="3"/>
      <dgm:spPr/>
      <dgm:t>
        <a:bodyPr/>
        <a:lstStyle/>
        <a:p>
          <a:endParaRPr lang="en-US"/>
        </a:p>
      </dgm:t>
    </dgm:pt>
    <dgm:pt modelId="{50835749-8DB0-4AFE-95F3-817C383B669B}" type="pres">
      <dgm:prSet presAssocID="{C567ADD8-665C-4C1F-8061-D40D9D189ACF}" presName="parentNode" presStyleLbl="node1" presStyleIdx="1" presStyleCnt="3">
        <dgm:presLayoutVars>
          <dgm:chMax val="0"/>
          <dgm:bulletEnabled val="1"/>
        </dgm:presLayoutVars>
      </dgm:prSet>
      <dgm:spPr/>
      <dgm:t>
        <a:bodyPr/>
        <a:lstStyle/>
        <a:p>
          <a:endParaRPr lang="en-US"/>
        </a:p>
      </dgm:t>
    </dgm:pt>
    <dgm:pt modelId="{B07AD00B-A784-4A62-A7E4-1EA8FDBE3DEA}" type="pres">
      <dgm:prSet presAssocID="{C567ADD8-665C-4C1F-8061-D40D9D189ACF}" presName="childNode" presStyleLbl="node1" presStyleIdx="1" presStyleCnt="3">
        <dgm:presLayoutVars>
          <dgm:bulletEnabled val="1"/>
        </dgm:presLayoutVars>
      </dgm:prSet>
      <dgm:spPr/>
      <dgm:t>
        <a:bodyPr/>
        <a:lstStyle/>
        <a:p>
          <a:endParaRPr lang="en-US"/>
        </a:p>
      </dgm:t>
    </dgm:pt>
    <dgm:pt modelId="{34747228-DD71-435D-AF46-7BC25C973903}" type="pres">
      <dgm:prSet presAssocID="{C3A9296C-AB84-4E08-AD5C-3EBCFE616656}" presName="hSp" presStyleCnt="0"/>
      <dgm:spPr/>
    </dgm:pt>
    <dgm:pt modelId="{254A84FB-54DE-4A26-A552-3DA435992628}" type="pres">
      <dgm:prSet presAssocID="{C3A9296C-AB84-4E08-AD5C-3EBCFE616656}" presName="vProcSp" presStyleCnt="0"/>
      <dgm:spPr/>
    </dgm:pt>
    <dgm:pt modelId="{D893829D-FA38-4576-8B40-DB6BEB654E7F}" type="pres">
      <dgm:prSet presAssocID="{C3A9296C-AB84-4E08-AD5C-3EBCFE616656}" presName="vSp1" presStyleCnt="0"/>
      <dgm:spPr/>
    </dgm:pt>
    <dgm:pt modelId="{40912B37-EE74-4B75-9B14-4A95FA46FE41}" type="pres">
      <dgm:prSet presAssocID="{C3A9296C-AB84-4E08-AD5C-3EBCFE616656}" presName="simulatedConn" presStyleLbl="solidFgAcc1" presStyleIdx="1" presStyleCnt="2"/>
      <dgm:spPr>
        <a:xfrm rot="5400000">
          <a:off x="5498670" y="3727045"/>
          <a:ext cx="488303" cy="415097"/>
        </a:xfrm>
        <a:prstGeom prst="flowChartExtract">
          <a:avLst/>
        </a:prstGeom>
      </dgm:spPr>
    </dgm:pt>
    <dgm:pt modelId="{E57F0D65-1502-4750-8AC2-150D4FEE2199}" type="pres">
      <dgm:prSet presAssocID="{C3A9296C-AB84-4E08-AD5C-3EBCFE616656}" presName="vSp2" presStyleCnt="0"/>
      <dgm:spPr/>
    </dgm:pt>
    <dgm:pt modelId="{9B34B59D-4D7A-4D56-A54F-65C8197A2F49}" type="pres">
      <dgm:prSet presAssocID="{C3A9296C-AB84-4E08-AD5C-3EBCFE616656}" presName="sibTrans" presStyleCnt="0"/>
      <dgm:spPr/>
    </dgm:pt>
    <dgm:pt modelId="{F37A9376-2CB1-49C0-A03C-919C5DE46776}" type="pres">
      <dgm:prSet presAssocID="{66A8BA2F-10DB-465A-B64F-7F7D33CDE6AE}" presName="compositeNode" presStyleCnt="0">
        <dgm:presLayoutVars>
          <dgm:bulletEnabled val="1"/>
        </dgm:presLayoutVars>
      </dgm:prSet>
      <dgm:spPr/>
    </dgm:pt>
    <dgm:pt modelId="{F09BD750-3901-455C-8CBC-2CE1088D1320}" type="pres">
      <dgm:prSet presAssocID="{66A8BA2F-10DB-465A-B64F-7F7D33CDE6AE}" presName="bgRect" presStyleLbl="node1" presStyleIdx="2" presStyleCnt="3"/>
      <dgm:spPr/>
      <dgm:t>
        <a:bodyPr/>
        <a:lstStyle/>
        <a:p>
          <a:endParaRPr lang="en-US"/>
        </a:p>
      </dgm:t>
    </dgm:pt>
    <dgm:pt modelId="{148C258E-F550-4A86-9EF5-8734EDAF4684}" type="pres">
      <dgm:prSet presAssocID="{66A8BA2F-10DB-465A-B64F-7F7D33CDE6AE}" presName="parentNode" presStyleLbl="node1" presStyleIdx="2" presStyleCnt="3">
        <dgm:presLayoutVars>
          <dgm:chMax val="0"/>
          <dgm:bulletEnabled val="1"/>
        </dgm:presLayoutVars>
      </dgm:prSet>
      <dgm:spPr/>
      <dgm:t>
        <a:bodyPr/>
        <a:lstStyle/>
        <a:p>
          <a:endParaRPr lang="en-US"/>
        </a:p>
      </dgm:t>
    </dgm:pt>
    <dgm:pt modelId="{6F544896-3B54-4D2E-9773-1C3C68DDD3B0}" type="pres">
      <dgm:prSet presAssocID="{66A8BA2F-10DB-465A-B64F-7F7D33CDE6AE}" presName="childNode" presStyleLbl="node1" presStyleIdx="2" presStyleCnt="3">
        <dgm:presLayoutVars>
          <dgm:bulletEnabled val="1"/>
        </dgm:presLayoutVars>
      </dgm:prSet>
      <dgm:spPr/>
      <dgm:t>
        <a:bodyPr/>
        <a:lstStyle/>
        <a:p>
          <a:endParaRPr lang="en-US"/>
        </a:p>
      </dgm:t>
    </dgm:pt>
  </dgm:ptLst>
  <dgm:cxnLst>
    <dgm:cxn modelId="{29D6F200-2225-415C-B9EA-D3A7251008E0}" type="presOf" srcId="{66A8BA2F-10DB-465A-B64F-7F7D33CDE6AE}" destId="{F09BD750-3901-455C-8CBC-2CE1088D1320}" srcOrd="0" destOrd="0" presId="urn:microsoft.com/office/officeart/2005/8/layout/hProcess7"/>
    <dgm:cxn modelId="{64BBD990-A84B-4F00-B66C-0DF5CA370AD5}" type="presOf" srcId="{D82F21F4-032A-4208-9564-021703E64316}" destId="{EF4AF99E-390F-4E54-8517-62C2920750AA}" srcOrd="0" destOrd="0" presId="urn:microsoft.com/office/officeart/2005/8/layout/hProcess7"/>
    <dgm:cxn modelId="{9153EBE1-8E98-4516-B246-731824FA29B3}" srcId="{D3E4F413-343E-4ECD-87B6-C82DD7E0B2A9}" destId="{C567ADD8-665C-4C1F-8061-D40D9D189ACF}" srcOrd="1" destOrd="0" parTransId="{D157646F-55E5-495F-92AD-19245DEDD609}" sibTransId="{C3A9296C-AB84-4E08-AD5C-3EBCFE616656}"/>
    <dgm:cxn modelId="{97189703-395B-4DEE-86B1-5737ACAFED86}" type="presOf" srcId="{4B3F8C29-F705-427B-81EA-8AD1245E0F09}" destId="{0C71747D-0789-463A-9989-27A81ACC7E9F}" srcOrd="0" destOrd="0" presId="urn:microsoft.com/office/officeart/2005/8/layout/hProcess7"/>
    <dgm:cxn modelId="{EB9EB31D-3CD5-4069-8039-D9AB43BD8D7D}" srcId="{D3E4F413-343E-4ECD-87B6-C82DD7E0B2A9}" destId="{66A8BA2F-10DB-465A-B64F-7F7D33CDE6AE}" srcOrd="2" destOrd="0" parTransId="{5B2B85A4-5E62-42F0-8D84-C566354CC975}" sibTransId="{4FA8249E-F331-4B6D-A2B3-FEE91A38D863}"/>
    <dgm:cxn modelId="{B08F00A4-E40D-4AA1-A1AC-FA7048167DFF}" srcId="{66A8BA2F-10DB-465A-B64F-7F7D33CDE6AE}" destId="{9B014D90-E3EE-46B0-BB09-899B47F4B63A}" srcOrd="0" destOrd="0" parTransId="{69D33D0F-C277-49EC-8FBD-4388B09E6C9E}" sibTransId="{E499F1E9-0F44-47A9-9279-12B5DF653B32}"/>
    <dgm:cxn modelId="{4AE4D6A9-08BD-4176-A4A2-B29802C233BD}" type="presOf" srcId="{040550BA-75E1-459A-A0CC-8D8AFEA70572}" destId="{B07AD00B-A784-4A62-A7E4-1EA8FDBE3DEA}" srcOrd="0" destOrd="0" presId="urn:microsoft.com/office/officeart/2005/8/layout/hProcess7"/>
    <dgm:cxn modelId="{3CA4593F-8CD2-4A74-BC88-333F7BD5AF66}" type="presOf" srcId="{9B014D90-E3EE-46B0-BB09-899B47F4B63A}" destId="{6F544896-3B54-4D2E-9773-1C3C68DDD3B0}" srcOrd="0" destOrd="0" presId="urn:microsoft.com/office/officeart/2005/8/layout/hProcess7"/>
    <dgm:cxn modelId="{D7C043A1-7F05-4AA8-9C97-3AA7478FB700}" type="presOf" srcId="{D3E4F413-343E-4ECD-87B6-C82DD7E0B2A9}" destId="{749491A4-E7EB-4E2C-A954-9892C1EE22E9}" srcOrd="0" destOrd="0" presId="urn:microsoft.com/office/officeart/2005/8/layout/hProcess7"/>
    <dgm:cxn modelId="{95EFDF0F-F6E2-410C-A57E-400146FF02EC}" srcId="{C567ADD8-665C-4C1F-8061-D40D9D189ACF}" destId="{040550BA-75E1-459A-A0CC-8D8AFEA70572}" srcOrd="0" destOrd="0" parTransId="{44D685A2-A039-4C69-B4FF-BF54AE1153CF}" sibTransId="{F617C2D0-6867-4D63-A8CC-1C6FC9F758FC}"/>
    <dgm:cxn modelId="{9C84A27B-9CF5-4B26-B388-2C454865787C}" type="presOf" srcId="{C567ADD8-665C-4C1F-8061-D40D9D189ACF}" destId="{F7101094-94DF-4B1A-9F63-71743566C2E6}" srcOrd="0" destOrd="0" presId="urn:microsoft.com/office/officeart/2005/8/layout/hProcess7"/>
    <dgm:cxn modelId="{F2E7866A-B6EB-4530-9BB8-947CFB86D542}" srcId="{4B3F8C29-F705-427B-81EA-8AD1245E0F09}" destId="{D82F21F4-032A-4208-9564-021703E64316}" srcOrd="0" destOrd="0" parTransId="{87EA3D31-B7FF-4AF9-8353-8A47CDFD234A}" sibTransId="{A2A98512-4DD2-436D-9FFE-421D9E1EF57B}"/>
    <dgm:cxn modelId="{A1D0C214-6882-4692-AC97-BB614788FB80}" srcId="{D3E4F413-343E-4ECD-87B6-C82DD7E0B2A9}" destId="{4B3F8C29-F705-427B-81EA-8AD1245E0F09}" srcOrd="0" destOrd="0" parTransId="{E272B956-30D8-479B-BF43-F13F91FB4577}" sibTransId="{2669C0AF-0331-4255-BF5A-EC6EB70A4918}"/>
    <dgm:cxn modelId="{F5CB00C5-AC97-41B2-B653-EE962EBFF356}" type="presOf" srcId="{66A8BA2F-10DB-465A-B64F-7F7D33CDE6AE}" destId="{148C258E-F550-4A86-9EF5-8734EDAF4684}" srcOrd="1" destOrd="0" presId="urn:microsoft.com/office/officeart/2005/8/layout/hProcess7"/>
    <dgm:cxn modelId="{2F5C870F-6441-4F4F-9C0B-01E70F68AAC7}" type="presOf" srcId="{C567ADD8-665C-4C1F-8061-D40D9D189ACF}" destId="{50835749-8DB0-4AFE-95F3-817C383B669B}" srcOrd="1" destOrd="0" presId="urn:microsoft.com/office/officeart/2005/8/layout/hProcess7"/>
    <dgm:cxn modelId="{6162B790-4ABC-4182-BDFB-B97D6356ED5D}" type="presOf" srcId="{4B3F8C29-F705-427B-81EA-8AD1245E0F09}" destId="{0AC3BF7A-8AF5-4ACA-9785-40A4C1853634}" srcOrd="1" destOrd="0" presId="urn:microsoft.com/office/officeart/2005/8/layout/hProcess7"/>
    <dgm:cxn modelId="{11C10C50-27FC-4027-A47D-F399C1999644}" type="presParOf" srcId="{749491A4-E7EB-4E2C-A954-9892C1EE22E9}" destId="{609F1FE0-9B67-48E7-9180-D840B8C7CAC0}" srcOrd="0" destOrd="0" presId="urn:microsoft.com/office/officeart/2005/8/layout/hProcess7"/>
    <dgm:cxn modelId="{BF50C7AA-3157-48AA-80B8-74E38C1C5A62}" type="presParOf" srcId="{609F1FE0-9B67-48E7-9180-D840B8C7CAC0}" destId="{0C71747D-0789-463A-9989-27A81ACC7E9F}" srcOrd="0" destOrd="0" presId="urn:microsoft.com/office/officeart/2005/8/layout/hProcess7"/>
    <dgm:cxn modelId="{E5152C36-24D8-43EF-A3BB-1CC4B8C33FA6}" type="presParOf" srcId="{609F1FE0-9B67-48E7-9180-D840B8C7CAC0}" destId="{0AC3BF7A-8AF5-4ACA-9785-40A4C1853634}" srcOrd="1" destOrd="0" presId="urn:microsoft.com/office/officeart/2005/8/layout/hProcess7"/>
    <dgm:cxn modelId="{4A628AAE-4E1F-45F3-9FC7-70C143F190A4}" type="presParOf" srcId="{609F1FE0-9B67-48E7-9180-D840B8C7CAC0}" destId="{EF4AF99E-390F-4E54-8517-62C2920750AA}" srcOrd="2" destOrd="0" presId="urn:microsoft.com/office/officeart/2005/8/layout/hProcess7"/>
    <dgm:cxn modelId="{09A5B83B-4858-4B96-A3F4-CF1D8876D2DF}" type="presParOf" srcId="{749491A4-E7EB-4E2C-A954-9892C1EE22E9}" destId="{8A48D52F-7A5C-493B-B3CF-C72736B594FD}" srcOrd="1" destOrd="0" presId="urn:microsoft.com/office/officeart/2005/8/layout/hProcess7"/>
    <dgm:cxn modelId="{2229DAD9-A1D5-4C67-A7DE-3BB96BDBF8E1}" type="presParOf" srcId="{749491A4-E7EB-4E2C-A954-9892C1EE22E9}" destId="{77A54273-13C7-4E43-BA8C-59AE80C8CB28}" srcOrd="2" destOrd="0" presId="urn:microsoft.com/office/officeart/2005/8/layout/hProcess7"/>
    <dgm:cxn modelId="{A6E1DD4F-159D-4EAA-9DBA-FD6928E5DDC0}" type="presParOf" srcId="{77A54273-13C7-4E43-BA8C-59AE80C8CB28}" destId="{6BBA6D9F-1138-4BBC-916F-795EA8435E73}" srcOrd="0" destOrd="0" presId="urn:microsoft.com/office/officeart/2005/8/layout/hProcess7"/>
    <dgm:cxn modelId="{AB0828DD-D61D-428A-839B-EF8D0CD26CB3}" type="presParOf" srcId="{77A54273-13C7-4E43-BA8C-59AE80C8CB28}" destId="{692CC648-A78D-4A94-9E64-0910EF4E467C}" srcOrd="1" destOrd="0" presId="urn:microsoft.com/office/officeart/2005/8/layout/hProcess7"/>
    <dgm:cxn modelId="{41B4A550-130B-4D57-95B1-8347A5D7A3E0}" type="presParOf" srcId="{77A54273-13C7-4E43-BA8C-59AE80C8CB28}" destId="{D3C745EA-1B6F-44DC-99E5-06D473E12F95}" srcOrd="2" destOrd="0" presId="urn:microsoft.com/office/officeart/2005/8/layout/hProcess7"/>
    <dgm:cxn modelId="{016ED3AA-509D-4A05-829A-582EE18E75ED}" type="presParOf" srcId="{749491A4-E7EB-4E2C-A954-9892C1EE22E9}" destId="{3EFAD059-D10F-4192-A47D-8665DB6AE9EB}" srcOrd="3" destOrd="0" presId="urn:microsoft.com/office/officeart/2005/8/layout/hProcess7"/>
    <dgm:cxn modelId="{82C69D73-22BA-4C83-BA82-6C48550D2EE0}" type="presParOf" srcId="{749491A4-E7EB-4E2C-A954-9892C1EE22E9}" destId="{19263CFE-7D9D-4596-B792-A67A7538ED09}" srcOrd="4" destOrd="0" presId="urn:microsoft.com/office/officeart/2005/8/layout/hProcess7"/>
    <dgm:cxn modelId="{87A707FB-4201-4BBA-ACCE-E863C9A2BE67}" type="presParOf" srcId="{19263CFE-7D9D-4596-B792-A67A7538ED09}" destId="{F7101094-94DF-4B1A-9F63-71743566C2E6}" srcOrd="0" destOrd="0" presId="urn:microsoft.com/office/officeart/2005/8/layout/hProcess7"/>
    <dgm:cxn modelId="{0F727039-EF7E-4539-8EB5-3EEC424038B2}" type="presParOf" srcId="{19263CFE-7D9D-4596-B792-A67A7538ED09}" destId="{50835749-8DB0-4AFE-95F3-817C383B669B}" srcOrd="1" destOrd="0" presId="urn:microsoft.com/office/officeart/2005/8/layout/hProcess7"/>
    <dgm:cxn modelId="{3601ED5B-4D58-468F-B7B9-BDB4B322996D}" type="presParOf" srcId="{19263CFE-7D9D-4596-B792-A67A7538ED09}" destId="{B07AD00B-A784-4A62-A7E4-1EA8FDBE3DEA}" srcOrd="2" destOrd="0" presId="urn:microsoft.com/office/officeart/2005/8/layout/hProcess7"/>
    <dgm:cxn modelId="{1792B126-2E94-4C17-B102-84201D7C1EBB}" type="presParOf" srcId="{749491A4-E7EB-4E2C-A954-9892C1EE22E9}" destId="{34747228-DD71-435D-AF46-7BC25C973903}" srcOrd="5" destOrd="0" presId="urn:microsoft.com/office/officeart/2005/8/layout/hProcess7"/>
    <dgm:cxn modelId="{38CBB393-3272-4A28-91EC-A0AF3FBC641B}" type="presParOf" srcId="{749491A4-E7EB-4E2C-A954-9892C1EE22E9}" destId="{254A84FB-54DE-4A26-A552-3DA435992628}" srcOrd="6" destOrd="0" presId="urn:microsoft.com/office/officeart/2005/8/layout/hProcess7"/>
    <dgm:cxn modelId="{7753AF69-6C08-45B0-B22D-E0E936F2E90F}" type="presParOf" srcId="{254A84FB-54DE-4A26-A552-3DA435992628}" destId="{D893829D-FA38-4576-8B40-DB6BEB654E7F}" srcOrd="0" destOrd="0" presId="urn:microsoft.com/office/officeart/2005/8/layout/hProcess7"/>
    <dgm:cxn modelId="{3297B629-F2EA-467D-BD52-1D23F6A10758}" type="presParOf" srcId="{254A84FB-54DE-4A26-A552-3DA435992628}" destId="{40912B37-EE74-4B75-9B14-4A95FA46FE41}" srcOrd="1" destOrd="0" presId="urn:microsoft.com/office/officeart/2005/8/layout/hProcess7"/>
    <dgm:cxn modelId="{A3FD97C1-0DDA-4860-B8F5-E95414816C37}" type="presParOf" srcId="{254A84FB-54DE-4A26-A552-3DA435992628}" destId="{E57F0D65-1502-4750-8AC2-150D4FEE2199}" srcOrd="2" destOrd="0" presId="urn:microsoft.com/office/officeart/2005/8/layout/hProcess7"/>
    <dgm:cxn modelId="{77E44418-4CEF-440C-A8AB-BE519A890B7A}" type="presParOf" srcId="{749491A4-E7EB-4E2C-A954-9892C1EE22E9}" destId="{9B34B59D-4D7A-4D56-A54F-65C8197A2F49}" srcOrd="7" destOrd="0" presId="urn:microsoft.com/office/officeart/2005/8/layout/hProcess7"/>
    <dgm:cxn modelId="{043B2F8A-DCC4-4825-BBA0-9524503C1344}" type="presParOf" srcId="{749491A4-E7EB-4E2C-A954-9892C1EE22E9}" destId="{F37A9376-2CB1-49C0-A03C-919C5DE46776}" srcOrd="8" destOrd="0" presId="urn:microsoft.com/office/officeart/2005/8/layout/hProcess7"/>
    <dgm:cxn modelId="{6FBB1A67-C3E3-4B40-AC78-7EC38F6BB6BC}" type="presParOf" srcId="{F37A9376-2CB1-49C0-A03C-919C5DE46776}" destId="{F09BD750-3901-455C-8CBC-2CE1088D1320}" srcOrd="0" destOrd="0" presId="urn:microsoft.com/office/officeart/2005/8/layout/hProcess7"/>
    <dgm:cxn modelId="{32987161-04E8-41F8-B335-8601DF744976}" type="presParOf" srcId="{F37A9376-2CB1-49C0-A03C-919C5DE46776}" destId="{148C258E-F550-4A86-9EF5-8734EDAF4684}" srcOrd="1" destOrd="0" presId="urn:microsoft.com/office/officeart/2005/8/layout/hProcess7"/>
    <dgm:cxn modelId="{86ABD1D1-E768-45BA-95A1-3111F9DA5213}" type="presParOf" srcId="{F37A9376-2CB1-49C0-A03C-919C5DE46776}" destId="{6F544896-3B54-4D2E-9773-1C3C68DDD3B0}"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0BC243-C1EE-40E9-8291-8C5EAEA4A0AA}"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B47AC688-D0CF-4812-A96A-71B0A9B0C3B9}">
      <dgm:prSet phldrT="[Text]"/>
      <dgm:spPr/>
      <dgm:t>
        <a:bodyPr/>
        <a:lstStyle/>
        <a:p>
          <a:r>
            <a:rPr lang="en-US" dirty="0"/>
            <a:t>Domestic Violence Act </a:t>
          </a:r>
        </a:p>
      </dgm:t>
    </dgm:pt>
    <dgm:pt modelId="{F99E7ED8-30FC-4A08-9A7A-64A1F48C6249}" type="parTrans" cxnId="{97C0A66F-857E-4DCE-9B9F-4BA1FFA407CD}">
      <dgm:prSet/>
      <dgm:spPr/>
      <dgm:t>
        <a:bodyPr/>
        <a:lstStyle/>
        <a:p>
          <a:endParaRPr lang="en-US"/>
        </a:p>
      </dgm:t>
    </dgm:pt>
    <dgm:pt modelId="{56F2D689-C2D3-49E8-8AB4-6AF7A1C2C28E}" type="sibTrans" cxnId="{97C0A66F-857E-4DCE-9B9F-4BA1FFA407CD}">
      <dgm:prSet/>
      <dgm:spPr/>
      <dgm:t>
        <a:bodyPr/>
        <a:lstStyle/>
        <a:p>
          <a:endParaRPr lang="en-US"/>
        </a:p>
      </dgm:t>
    </dgm:pt>
    <dgm:pt modelId="{4CCC3C13-7AB6-477D-9143-157A5216E923}">
      <dgm:prSet phldrT="[Text]"/>
      <dgm:spPr/>
      <dgm:t>
        <a:bodyPr/>
        <a:lstStyle/>
        <a:p>
          <a:r>
            <a:rPr lang="en-US" dirty="0"/>
            <a:t>Any person with the material interest in the wellbeing of the complainant may apply for PO on behalf of the complainant- s4(3)</a:t>
          </a:r>
        </a:p>
      </dgm:t>
    </dgm:pt>
    <dgm:pt modelId="{37C6BF43-811D-4336-9370-DBE519DF57BA}" type="parTrans" cxnId="{E90DBFD6-4A71-4A9F-B318-69DAA1C701AB}">
      <dgm:prSet/>
      <dgm:spPr/>
      <dgm:t>
        <a:bodyPr/>
        <a:lstStyle/>
        <a:p>
          <a:endParaRPr lang="en-US"/>
        </a:p>
      </dgm:t>
    </dgm:pt>
    <dgm:pt modelId="{488E0517-5066-47C7-ABDF-DA92FC7BB268}" type="sibTrans" cxnId="{E90DBFD6-4A71-4A9F-B318-69DAA1C701AB}">
      <dgm:prSet/>
      <dgm:spPr/>
      <dgm:t>
        <a:bodyPr/>
        <a:lstStyle/>
        <a:p>
          <a:endParaRPr lang="en-US"/>
        </a:p>
      </dgm:t>
    </dgm:pt>
    <dgm:pt modelId="{E21696C0-2A36-43C0-8847-DF4389D41C52}">
      <dgm:prSet phldrT="[Text]"/>
      <dgm:spPr/>
      <dgm:t>
        <a:bodyPr/>
        <a:lstStyle/>
        <a:p>
          <a:r>
            <a:rPr lang="en-US" dirty="0"/>
            <a:t>Any person may apply for PO on behalf of a child- s4(4)</a:t>
          </a:r>
        </a:p>
      </dgm:t>
    </dgm:pt>
    <dgm:pt modelId="{4EFD51A5-3EAF-4A04-8DE7-088ED0254A79}" type="parTrans" cxnId="{14389B46-0F2A-40C1-857A-6CA9A825FE9A}">
      <dgm:prSet/>
      <dgm:spPr/>
      <dgm:t>
        <a:bodyPr/>
        <a:lstStyle/>
        <a:p>
          <a:endParaRPr lang="en-US"/>
        </a:p>
      </dgm:t>
    </dgm:pt>
    <dgm:pt modelId="{9643121A-C482-4564-B6DE-C5B345F0162A}" type="sibTrans" cxnId="{14389B46-0F2A-40C1-857A-6CA9A825FE9A}">
      <dgm:prSet/>
      <dgm:spPr/>
      <dgm:t>
        <a:bodyPr/>
        <a:lstStyle/>
        <a:p>
          <a:endParaRPr lang="en-US"/>
        </a:p>
      </dgm:t>
    </dgm:pt>
    <dgm:pt modelId="{5EB4620D-C04D-4647-BCB4-59C1DBD73B29}">
      <dgm:prSet phldrT="[Text]"/>
      <dgm:spPr/>
      <dgm:t>
        <a:bodyPr/>
        <a:lstStyle/>
        <a:p>
          <a:r>
            <a:rPr lang="en-US" dirty="0"/>
            <a:t>Not more than 3 persons may attend proceedings to provide support to the complainant- s11</a:t>
          </a:r>
        </a:p>
      </dgm:t>
    </dgm:pt>
    <dgm:pt modelId="{D8617DCB-7139-4B87-89DA-ED81B97BF097}" type="parTrans" cxnId="{4CB93726-2987-4652-AD3C-C4AD23D27119}">
      <dgm:prSet/>
      <dgm:spPr/>
      <dgm:t>
        <a:bodyPr/>
        <a:lstStyle/>
        <a:p>
          <a:endParaRPr lang="en-US"/>
        </a:p>
      </dgm:t>
    </dgm:pt>
    <dgm:pt modelId="{7F1B5BC5-D187-4D11-B6F7-4EE1EAD5F572}" type="sibTrans" cxnId="{4CB93726-2987-4652-AD3C-C4AD23D27119}">
      <dgm:prSet/>
      <dgm:spPr/>
      <dgm:t>
        <a:bodyPr/>
        <a:lstStyle/>
        <a:p>
          <a:endParaRPr lang="en-US"/>
        </a:p>
      </dgm:t>
    </dgm:pt>
    <dgm:pt modelId="{43439619-3A06-465C-A5BF-7AE882EBD5C3}">
      <dgm:prSet phldrT="[Text]"/>
      <dgm:spPr/>
      <dgm:t>
        <a:bodyPr/>
        <a:lstStyle/>
        <a:p>
          <a:r>
            <a:rPr lang="en-US" dirty="0"/>
            <a:t>The court may direct any person to serve documents-s13</a:t>
          </a:r>
        </a:p>
      </dgm:t>
    </dgm:pt>
    <dgm:pt modelId="{548A47C3-3289-4C62-997C-6F5639828E00}" type="parTrans" cxnId="{34885124-AA9B-43C6-9C22-3981F950413D}">
      <dgm:prSet/>
      <dgm:spPr/>
      <dgm:t>
        <a:bodyPr/>
        <a:lstStyle/>
        <a:p>
          <a:endParaRPr lang="en-US"/>
        </a:p>
      </dgm:t>
    </dgm:pt>
    <dgm:pt modelId="{10F9010D-A718-4B68-A34B-639AC5E45F3B}" type="sibTrans" cxnId="{34885124-AA9B-43C6-9C22-3981F950413D}">
      <dgm:prSet/>
      <dgm:spPr/>
      <dgm:t>
        <a:bodyPr/>
        <a:lstStyle/>
        <a:p>
          <a:endParaRPr lang="en-US"/>
        </a:p>
      </dgm:t>
    </dgm:pt>
    <dgm:pt modelId="{816643E4-DFE7-4300-91FD-B0505EDE43A7}">
      <dgm:prSet phldrT="[Text]"/>
      <dgm:spPr/>
      <dgm:t>
        <a:bodyPr/>
        <a:lstStyle/>
        <a:p>
          <a:r>
            <a:rPr lang="en-US" dirty="0"/>
            <a:t>No prosecutor may withdraw a charge of Violation of PO without being authorized to do so by the DPP or designated senior official</a:t>
          </a:r>
        </a:p>
      </dgm:t>
    </dgm:pt>
    <dgm:pt modelId="{54984502-C38B-40BE-A39A-1161B9E3776F}" type="parTrans" cxnId="{7C237D39-063D-45D5-9287-0C10936B1684}">
      <dgm:prSet/>
      <dgm:spPr/>
      <dgm:t>
        <a:bodyPr/>
        <a:lstStyle/>
        <a:p>
          <a:endParaRPr lang="en-US"/>
        </a:p>
      </dgm:t>
    </dgm:pt>
    <dgm:pt modelId="{7088FCE3-77F7-408C-AD68-612E07802F7F}" type="sibTrans" cxnId="{7C237D39-063D-45D5-9287-0C10936B1684}">
      <dgm:prSet/>
      <dgm:spPr/>
      <dgm:t>
        <a:bodyPr/>
        <a:lstStyle/>
        <a:p>
          <a:endParaRPr lang="en-US"/>
        </a:p>
      </dgm:t>
    </dgm:pt>
    <dgm:pt modelId="{A2FC1C61-EE39-4385-BFCA-C78AD5821B8E}" type="pres">
      <dgm:prSet presAssocID="{510BC243-C1EE-40E9-8291-8C5EAEA4A0AA}" presName="Name0" presStyleCnt="0">
        <dgm:presLayoutVars>
          <dgm:dir/>
          <dgm:animLvl val="lvl"/>
          <dgm:resizeHandles val="exact"/>
        </dgm:presLayoutVars>
      </dgm:prSet>
      <dgm:spPr/>
      <dgm:t>
        <a:bodyPr/>
        <a:lstStyle/>
        <a:p>
          <a:endParaRPr lang="en-US"/>
        </a:p>
      </dgm:t>
    </dgm:pt>
    <dgm:pt modelId="{F6C7188E-AC25-4C55-A4B7-01EEC8A19859}" type="pres">
      <dgm:prSet presAssocID="{B47AC688-D0CF-4812-A96A-71B0A9B0C3B9}" presName="linNode" presStyleCnt="0"/>
      <dgm:spPr/>
    </dgm:pt>
    <dgm:pt modelId="{F177BFA0-68F3-4752-85A6-1B64130D1C2B}" type="pres">
      <dgm:prSet presAssocID="{B47AC688-D0CF-4812-A96A-71B0A9B0C3B9}" presName="parentText" presStyleLbl="node1" presStyleIdx="0" presStyleCnt="1">
        <dgm:presLayoutVars>
          <dgm:chMax val="1"/>
          <dgm:bulletEnabled val="1"/>
        </dgm:presLayoutVars>
      </dgm:prSet>
      <dgm:spPr/>
      <dgm:t>
        <a:bodyPr/>
        <a:lstStyle/>
        <a:p>
          <a:endParaRPr lang="en-US"/>
        </a:p>
      </dgm:t>
    </dgm:pt>
    <dgm:pt modelId="{101A11AF-9FF7-46AF-9792-5C916495F972}" type="pres">
      <dgm:prSet presAssocID="{B47AC688-D0CF-4812-A96A-71B0A9B0C3B9}" presName="descendantText" presStyleLbl="alignAccFollowNode1" presStyleIdx="0" presStyleCnt="1" custScaleY="123109" custLinFactNeighborX="0" custLinFactNeighborY="5175">
        <dgm:presLayoutVars>
          <dgm:bulletEnabled val="1"/>
        </dgm:presLayoutVars>
      </dgm:prSet>
      <dgm:spPr/>
      <dgm:t>
        <a:bodyPr/>
        <a:lstStyle/>
        <a:p>
          <a:endParaRPr lang="en-US"/>
        </a:p>
      </dgm:t>
    </dgm:pt>
  </dgm:ptLst>
  <dgm:cxnLst>
    <dgm:cxn modelId="{04B4FE71-3FF2-40C3-BD60-1907C260FCD6}" type="presOf" srcId="{816643E4-DFE7-4300-91FD-B0505EDE43A7}" destId="{101A11AF-9FF7-46AF-9792-5C916495F972}" srcOrd="0" destOrd="4" presId="urn:microsoft.com/office/officeart/2005/8/layout/vList5"/>
    <dgm:cxn modelId="{08FC484F-F734-41D3-B482-49D87DDB47CA}" type="presOf" srcId="{4CCC3C13-7AB6-477D-9143-157A5216E923}" destId="{101A11AF-9FF7-46AF-9792-5C916495F972}" srcOrd="0" destOrd="0" presId="urn:microsoft.com/office/officeart/2005/8/layout/vList5"/>
    <dgm:cxn modelId="{7C237D39-063D-45D5-9287-0C10936B1684}" srcId="{B47AC688-D0CF-4812-A96A-71B0A9B0C3B9}" destId="{816643E4-DFE7-4300-91FD-B0505EDE43A7}" srcOrd="4" destOrd="0" parTransId="{54984502-C38B-40BE-A39A-1161B9E3776F}" sibTransId="{7088FCE3-77F7-408C-AD68-612E07802F7F}"/>
    <dgm:cxn modelId="{8EB2B29E-3A10-498A-A8C8-AF6C974289DF}" type="presOf" srcId="{5EB4620D-C04D-4647-BCB4-59C1DBD73B29}" destId="{101A11AF-9FF7-46AF-9792-5C916495F972}" srcOrd="0" destOrd="2" presId="urn:microsoft.com/office/officeart/2005/8/layout/vList5"/>
    <dgm:cxn modelId="{9F658A5E-CAA5-438A-8C07-B126F1A3759A}" type="presOf" srcId="{E21696C0-2A36-43C0-8847-DF4389D41C52}" destId="{101A11AF-9FF7-46AF-9792-5C916495F972}" srcOrd="0" destOrd="1" presId="urn:microsoft.com/office/officeart/2005/8/layout/vList5"/>
    <dgm:cxn modelId="{E90DBFD6-4A71-4A9F-B318-69DAA1C701AB}" srcId="{B47AC688-D0CF-4812-A96A-71B0A9B0C3B9}" destId="{4CCC3C13-7AB6-477D-9143-157A5216E923}" srcOrd="0" destOrd="0" parTransId="{37C6BF43-811D-4336-9370-DBE519DF57BA}" sibTransId="{488E0517-5066-47C7-ABDF-DA92FC7BB268}"/>
    <dgm:cxn modelId="{34885124-AA9B-43C6-9C22-3981F950413D}" srcId="{B47AC688-D0CF-4812-A96A-71B0A9B0C3B9}" destId="{43439619-3A06-465C-A5BF-7AE882EBD5C3}" srcOrd="3" destOrd="0" parTransId="{548A47C3-3289-4C62-997C-6F5639828E00}" sibTransId="{10F9010D-A718-4B68-A34B-639AC5E45F3B}"/>
    <dgm:cxn modelId="{5025BF83-719C-43FD-9EBC-7EA0754728F8}" type="presOf" srcId="{43439619-3A06-465C-A5BF-7AE882EBD5C3}" destId="{101A11AF-9FF7-46AF-9792-5C916495F972}" srcOrd="0" destOrd="3" presId="urn:microsoft.com/office/officeart/2005/8/layout/vList5"/>
    <dgm:cxn modelId="{9C498A39-7B75-47C2-9FAA-DB833424FD47}" type="presOf" srcId="{510BC243-C1EE-40E9-8291-8C5EAEA4A0AA}" destId="{A2FC1C61-EE39-4385-BFCA-C78AD5821B8E}" srcOrd="0" destOrd="0" presId="urn:microsoft.com/office/officeart/2005/8/layout/vList5"/>
    <dgm:cxn modelId="{4CB93726-2987-4652-AD3C-C4AD23D27119}" srcId="{B47AC688-D0CF-4812-A96A-71B0A9B0C3B9}" destId="{5EB4620D-C04D-4647-BCB4-59C1DBD73B29}" srcOrd="2" destOrd="0" parTransId="{D8617DCB-7139-4B87-89DA-ED81B97BF097}" sibTransId="{7F1B5BC5-D187-4D11-B6F7-4EE1EAD5F572}"/>
    <dgm:cxn modelId="{E6965581-DC40-4934-B16B-BFBCC9A85192}" type="presOf" srcId="{B47AC688-D0CF-4812-A96A-71B0A9B0C3B9}" destId="{F177BFA0-68F3-4752-85A6-1B64130D1C2B}" srcOrd="0" destOrd="0" presId="urn:microsoft.com/office/officeart/2005/8/layout/vList5"/>
    <dgm:cxn modelId="{14389B46-0F2A-40C1-857A-6CA9A825FE9A}" srcId="{B47AC688-D0CF-4812-A96A-71B0A9B0C3B9}" destId="{E21696C0-2A36-43C0-8847-DF4389D41C52}" srcOrd="1" destOrd="0" parTransId="{4EFD51A5-3EAF-4A04-8DE7-088ED0254A79}" sibTransId="{9643121A-C482-4564-B6DE-C5B345F0162A}"/>
    <dgm:cxn modelId="{97C0A66F-857E-4DCE-9B9F-4BA1FFA407CD}" srcId="{510BC243-C1EE-40E9-8291-8C5EAEA4A0AA}" destId="{B47AC688-D0CF-4812-A96A-71B0A9B0C3B9}" srcOrd="0" destOrd="0" parTransId="{F99E7ED8-30FC-4A08-9A7A-64A1F48C6249}" sibTransId="{56F2D689-C2D3-49E8-8AB4-6AF7A1C2C28E}"/>
    <dgm:cxn modelId="{2548ABF0-64BC-40A2-A28C-38202BCEA110}" type="presParOf" srcId="{A2FC1C61-EE39-4385-BFCA-C78AD5821B8E}" destId="{F6C7188E-AC25-4C55-A4B7-01EEC8A19859}" srcOrd="0" destOrd="0" presId="urn:microsoft.com/office/officeart/2005/8/layout/vList5"/>
    <dgm:cxn modelId="{BA972FDA-6962-41BE-8350-DAC0989B582B}" type="presParOf" srcId="{F6C7188E-AC25-4C55-A4B7-01EEC8A19859}" destId="{F177BFA0-68F3-4752-85A6-1B64130D1C2B}" srcOrd="0" destOrd="0" presId="urn:microsoft.com/office/officeart/2005/8/layout/vList5"/>
    <dgm:cxn modelId="{793575DD-A2A8-4735-A9D2-D7FF76E0E85E}" type="presParOf" srcId="{F6C7188E-AC25-4C55-A4B7-01EEC8A19859}" destId="{101A11AF-9FF7-46AF-9792-5C916495F97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0BC243-C1EE-40E9-8291-8C5EAEA4A0AA}"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B47AC688-D0CF-4812-A96A-71B0A9B0C3B9}">
      <dgm:prSet phldrT="[Text]"/>
      <dgm:spPr/>
      <dgm:t>
        <a:bodyPr/>
        <a:lstStyle/>
        <a:p>
          <a:r>
            <a:rPr lang="en-US" dirty="0"/>
            <a:t>Domestic Violence Amendment Bill</a:t>
          </a:r>
        </a:p>
      </dgm:t>
    </dgm:pt>
    <dgm:pt modelId="{F99E7ED8-30FC-4A08-9A7A-64A1F48C6249}" type="parTrans" cxnId="{97C0A66F-857E-4DCE-9B9F-4BA1FFA407CD}">
      <dgm:prSet/>
      <dgm:spPr/>
      <dgm:t>
        <a:bodyPr/>
        <a:lstStyle/>
        <a:p>
          <a:endParaRPr lang="en-US"/>
        </a:p>
      </dgm:t>
    </dgm:pt>
    <dgm:pt modelId="{56F2D689-C2D3-49E8-8AB4-6AF7A1C2C28E}" type="sibTrans" cxnId="{97C0A66F-857E-4DCE-9B9F-4BA1FFA407CD}">
      <dgm:prSet/>
      <dgm:spPr/>
      <dgm:t>
        <a:bodyPr/>
        <a:lstStyle/>
        <a:p>
          <a:endParaRPr lang="en-US"/>
        </a:p>
      </dgm:t>
    </dgm:pt>
    <dgm:pt modelId="{4CCC3C13-7AB6-477D-9143-157A5216E923}">
      <dgm:prSet phldrT="[Text]"/>
      <dgm:spPr/>
      <dgm:t>
        <a:bodyPr/>
        <a:lstStyle/>
        <a:p>
          <a:r>
            <a:rPr lang="en-US" dirty="0"/>
            <a:t>Functionaries have the obligation to report domestic violence- clause 2A</a:t>
          </a:r>
        </a:p>
      </dgm:t>
    </dgm:pt>
    <dgm:pt modelId="{37C6BF43-811D-4336-9370-DBE519DF57BA}" type="parTrans" cxnId="{E90DBFD6-4A71-4A9F-B318-69DAA1C701AB}">
      <dgm:prSet/>
      <dgm:spPr/>
      <dgm:t>
        <a:bodyPr/>
        <a:lstStyle/>
        <a:p>
          <a:endParaRPr lang="en-US"/>
        </a:p>
      </dgm:t>
    </dgm:pt>
    <dgm:pt modelId="{488E0517-5066-47C7-ABDF-DA92FC7BB268}" type="sibTrans" cxnId="{E90DBFD6-4A71-4A9F-B318-69DAA1C701AB}">
      <dgm:prSet/>
      <dgm:spPr/>
      <dgm:t>
        <a:bodyPr/>
        <a:lstStyle/>
        <a:p>
          <a:endParaRPr lang="en-US"/>
        </a:p>
      </dgm:t>
    </dgm:pt>
    <dgm:pt modelId="{8745C035-BD6D-447E-8915-397261464C7A}">
      <dgm:prSet phldrT="[Text]"/>
      <dgm:spPr/>
      <dgm:t>
        <a:bodyPr/>
        <a:lstStyle/>
        <a:p>
          <a:r>
            <a:rPr lang="en-US" dirty="0"/>
            <a:t>Adult person has obligation to report domestic violence committed against a child, PWD or older person- clause 2B </a:t>
          </a:r>
        </a:p>
      </dgm:t>
    </dgm:pt>
    <dgm:pt modelId="{91E31AE9-97FB-416D-AE3D-6AFF0E2B76F8}" type="parTrans" cxnId="{3002D5C6-F392-4F2B-98FA-595D4652B810}">
      <dgm:prSet/>
      <dgm:spPr/>
      <dgm:t>
        <a:bodyPr/>
        <a:lstStyle/>
        <a:p>
          <a:endParaRPr lang="en-US"/>
        </a:p>
      </dgm:t>
    </dgm:pt>
    <dgm:pt modelId="{F093D821-C076-4D3E-B459-FEDF4CA313A8}" type="sibTrans" cxnId="{3002D5C6-F392-4F2B-98FA-595D4652B810}">
      <dgm:prSet/>
      <dgm:spPr/>
      <dgm:t>
        <a:bodyPr/>
        <a:lstStyle/>
        <a:p>
          <a:endParaRPr lang="en-US"/>
        </a:p>
      </dgm:t>
    </dgm:pt>
    <dgm:pt modelId="{B5373EB3-90DF-448F-9E45-FFD3D5FA9257}">
      <dgm:prSet phldrT="[Text]"/>
      <dgm:spPr/>
      <dgm:t>
        <a:bodyPr/>
        <a:lstStyle/>
        <a:p>
          <a:r>
            <a:rPr lang="en-US" dirty="0"/>
            <a:t>Electronic Communication service providers may be directed by court to furnish certain particulars to assist court- clause 5B(1) and (6)</a:t>
          </a:r>
        </a:p>
      </dgm:t>
    </dgm:pt>
    <dgm:pt modelId="{67B14C17-2355-48FE-914F-7E89897A293B}" type="parTrans" cxnId="{2BD21BAC-31B7-4C93-8566-3C8C7240E16F}">
      <dgm:prSet/>
      <dgm:spPr/>
      <dgm:t>
        <a:bodyPr/>
        <a:lstStyle/>
        <a:p>
          <a:endParaRPr lang="en-US"/>
        </a:p>
      </dgm:t>
    </dgm:pt>
    <dgm:pt modelId="{D68D0147-D5B9-4873-9208-1317D630D861}" type="sibTrans" cxnId="{2BD21BAC-31B7-4C93-8566-3C8C7240E16F}">
      <dgm:prSet/>
      <dgm:spPr/>
      <dgm:t>
        <a:bodyPr/>
        <a:lstStyle/>
        <a:p>
          <a:endParaRPr lang="en-US"/>
        </a:p>
      </dgm:t>
    </dgm:pt>
    <dgm:pt modelId="{8E14EFB6-5B81-47AE-8617-7175EB8B3B70}">
      <dgm:prSet phldrT="[Text]"/>
      <dgm:spPr/>
      <dgm:t>
        <a:bodyPr/>
        <a:lstStyle/>
        <a:p>
          <a:r>
            <a:rPr lang="en-US" dirty="0"/>
            <a:t> Issuing of Domestic Violence Safety Monitoring Notice to police to contact the complainant at regular intervals by means of an electronic service to ensure the safety of the complainant- clause 4A(6)</a:t>
          </a:r>
        </a:p>
      </dgm:t>
    </dgm:pt>
    <dgm:pt modelId="{940DFBEA-4610-4D79-96FE-E5F7D211C177}" type="parTrans" cxnId="{1C6A4BA6-E64D-4DCF-85F4-9684B041D27E}">
      <dgm:prSet/>
      <dgm:spPr/>
      <dgm:t>
        <a:bodyPr/>
        <a:lstStyle/>
        <a:p>
          <a:endParaRPr lang="en-US"/>
        </a:p>
      </dgm:t>
    </dgm:pt>
    <dgm:pt modelId="{14CC4E10-9765-4B69-80BA-F5D3B8EA30E0}" type="sibTrans" cxnId="{1C6A4BA6-E64D-4DCF-85F4-9684B041D27E}">
      <dgm:prSet/>
      <dgm:spPr/>
      <dgm:t>
        <a:bodyPr/>
        <a:lstStyle/>
        <a:p>
          <a:endParaRPr lang="en-US"/>
        </a:p>
      </dgm:t>
    </dgm:pt>
    <dgm:pt modelId="{C8B852E7-ECB9-4F6F-B7A7-CCB07BF6759B}">
      <dgm:prSet phldrT="[Text]"/>
      <dgm:spPr/>
      <dgm:t>
        <a:bodyPr/>
        <a:lstStyle/>
        <a:p>
          <a:r>
            <a:rPr lang="en-US" dirty="0"/>
            <a:t>Legal aid services to be offered in appropriate cases to complainant, respondent or child when applying for PO-clause 19(1);</a:t>
          </a:r>
        </a:p>
      </dgm:t>
    </dgm:pt>
    <dgm:pt modelId="{75F34ECC-E17A-4873-8EC9-57713A3C5AD9}" type="parTrans" cxnId="{B758B6AA-061D-4F9B-845D-7B2C8456CEFE}">
      <dgm:prSet/>
      <dgm:spPr/>
      <dgm:t>
        <a:bodyPr/>
        <a:lstStyle/>
        <a:p>
          <a:endParaRPr lang="en-US"/>
        </a:p>
      </dgm:t>
    </dgm:pt>
    <dgm:pt modelId="{6A392F38-04FB-471B-A198-4D6ABB428B6E}" type="sibTrans" cxnId="{B758B6AA-061D-4F9B-845D-7B2C8456CEFE}">
      <dgm:prSet/>
      <dgm:spPr/>
      <dgm:t>
        <a:bodyPr/>
        <a:lstStyle/>
        <a:p>
          <a:endParaRPr lang="en-US"/>
        </a:p>
      </dgm:t>
    </dgm:pt>
    <dgm:pt modelId="{4F7F5B54-F618-419B-B93F-B9FE0C790B04}">
      <dgm:prSet phldrT="[Text]"/>
      <dgm:spPr/>
      <dgm:t>
        <a:bodyPr/>
        <a:lstStyle/>
        <a:p>
          <a:endParaRPr lang="en-US" dirty="0"/>
        </a:p>
      </dgm:t>
    </dgm:pt>
    <dgm:pt modelId="{9822DA3C-5166-4E9A-B772-F7EF1932BE9A}" type="parTrans" cxnId="{03574A12-AF65-4C38-BF8B-E809A29A9767}">
      <dgm:prSet/>
      <dgm:spPr/>
      <dgm:t>
        <a:bodyPr/>
        <a:lstStyle/>
        <a:p>
          <a:endParaRPr lang="en-US"/>
        </a:p>
      </dgm:t>
    </dgm:pt>
    <dgm:pt modelId="{D54BD613-A7F4-44AC-9FE0-0A5A3E66C167}" type="sibTrans" cxnId="{03574A12-AF65-4C38-BF8B-E809A29A9767}">
      <dgm:prSet/>
      <dgm:spPr/>
      <dgm:t>
        <a:bodyPr/>
        <a:lstStyle/>
        <a:p>
          <a:endParaRPr lang="en-US"/>
        </a:p>
      </dgm:t>
    </dgm:pt>
    <dgm:pt modelId="{A2FC1C61-EE39-4385-BFCA-C78AD5821B8E}" type="pres">
      <dgm:prSet presAssocID="{510BC243-C1EE-40E9-8291-8C5EAEA4A0AA}" presName="Name0" presStyleCnt="0">
        <dgm:presLayoutVars>
          <dgm:dir/>
          <dgm:animLvl val="lvl"/>
          <dgm:resizeHandles val="exact"/>
        </dgm:presLayoutVars>
      </dgm:prSet>
      <dgm:spPr/>
      <dgm:t>
        <a:bodyPr/>
        <a:lstStyle/>
        <a:p>
          <a:endParaRPr lang="en-US"/>
        </a:p>
      </dgm:t>
    </dgm:pt>
    <dgm:pt modelId="{F6C7188E-AC25-4C55-A4B7-01EEC8A19859}" type="pres">
      <dgm:prSet presAssocID="{B47AC688-D0CF-4812-A96A-71B0A9B0C3B9}" presName="linNode" presStyleCnt="0"/>
      <dgm:spPr/>
    </dgm:pt>
    <dgm:pt modelId="{F177BFA0-68F3-4752-85A6-1B64130D1C2B}" type="pres">
      <dgm:prSet presAssocID="{B47AC688-D0CF-4812-A96A-71B0A9B0C3B9}" presName="parentText" presStyleLbl="node1" presStyleIdx="0" presStyleCnt="1">
        <dgm:presLayoutVars>
          <dgm:chMax val="1"/>
          <dgm:bulletEnabled val="1"/>
        </dgm:presLayoutVars>
      </dgm:prSet>
      <dgm:spPr/>
      <dgm:t>
        <a:bodyPr/>
        <a:lstStyle/>
        <a:p>
          <a:endParaRPr lang="en-US"/>
        </a:p>
      </dgm:t>
    </dgm:pt>
    <dgm:pt modelId="{101A11AF-9FF7-46AF-9792-5C916495F972}" type="pres">
      <dgm:prSet presAssocID="{B47AC688-D0CF-4812-A96A-71B0A9B0C3B9}" presName="descendantText" presStyleLbl="alignAccFollowNode1" presStyleIdx="0" presStyleCnt="1" custScaleY="123109" custLinFactNeighborX="0" custLinFactNeighborY="5175">
        <dgm:presLayoutVars>
          <dgm:bulletEnabled val="1"/>
        </dgm:presLayoutVars>
      </dgm:prSet>
      <dgm:spPr/>
      <dgm:t>
        <a:bodyPr/>
        <a:lstStyle/>
        <a:p>
          <a:endParaRPr lang="en-US"/>
        </a:p>
      </dgm:t>
    </dgm:pt>
  </dgm:ptLst>
  <dgm:cxnLst>
    <dgm:cxn modelId="{1C6A4BA6-E64D-4DCF-85F4-9684B041D27E}" srcId="{B47AC688-D0CF-4812-A96A-71B0A9B0C3B9}" destId="{8E14EFB6-5B81-47AE-8617-7175EB8B3B70}" srcOrd="3" destOrd="0" parTransId="{940DFBEA-4610-4D79-96FE-E5F7D211C177}" sibTransId="{14CC4E10-9765-4B69-80BA-F5D3B8EA30E0}"/>
    <dgm:cxn modelId="{164629CA-1AB7-4C5A-8E0D-86D67C567BF3}" type="presOf" srcId="{4F7F5B54-F618-419B-B93F-B9FE0C790B04}" destId="{101A11AF-9FF7-46AF-9792-5C916495F972}" srcOrd="0" destOrd="5" presId="urn:microsoft.com/office/officeart/2005/8/layout/vList5"/>
    <dgm:cxn modelId="{2BD21BAC-31B7-4C93-8566-3C8C7240E16F}" srcId="{B47AC688-D0CF-4812-A96A-71B0A9B0C3B9}" destId="{B5373EB3-90DF-448F-9E45-FFD3D5FA9257}" srcOrd="2" destOrd="0" parTransId="{67B14C17-2355-48FE-914F-7E89897A293B}" sibTransId="{D68D0147-D5B9-4873-9208-1317D630D861}"/>
    <dgm:cxn modelId="{659A1629-E1FB-4529-9566-278C156AC5AA}" type="presOf" srcId="{8E14EFB6-5B81-47AE-8617-7175EB8B3B70}" destId="{101A11AF-9FF7-46AF-9792-5C916495F972}" srcOrd="0" destOrd="3" presId="urn:microsoft.com/office/officeart/2005/8/layout/vList5"/>
    <dgm:cxn modelId="{03574A12-AF65-4C38-BF8B-E809A29A9767}" srcId="{B47AC688-D0CF-4812-A96A-71B0A9B0C3B9}" destId="{4F7F5B54-F618-419B-B93F-B9FE0C790B04}" srcOrd="5" destOrd="0" parTransId="{9822DA3C-5166-4E9A-B772-F7EF1932BE9A}" sibTransId="{D54BD613-A7F4-44AC-9FE0-0A5A3E66C167}"/>
    <dgm:cxn modelId="{D1EFF544-536C-4947-BC4D-27D21532D5D8}" type="presOf" srcId="{B5373EB3-90DF-448F-9E45-FFD3D5FA9257}" destId="{101A11AF-9FF7-46AF-9792-5C916495F972}" srcOrd="0" destOrd="2" presId="urn:microsoft.com/office/officeart/2005/8/layout/vList5"/>
    <dgm:cxn modelId="{B758B6AA-061D-4F9B-845D-7B2C8456CEFE}" srcId="{B47AC688-D0CF-4812-A96A-71B0A9B0C3B9}" destId="{C8B852E7-ECB9-4F6F-B7A7-CCB07BF6759B}" srcOrd="4" destOrd="0" parTransId="{75F34ECC-E17A-4873-8EC9-57713A3C5AD9}" sibTransId="{6A392F38-04FB-471B-A198-4D6ABB428B6E}"/>
    <dgm:cxn modelId="{0CB5A951-00B1-42EC-8B8C-651354D1642A}" type="presOf" srcId="{B47AC688-D0CF-4812-A96A-71B0A9B0C3B9}" destId="{F177BFA0-68F3-4752-85A6-1B64130D1C2B}" srcOrd="0" destOrd="0" presId="urn:microsoft.com/office/officeart/2005/8/layout/vList5"/>
    <dgm:cxn modelId="{97C0A66F-857E-4DCE-9B9F-4BA1FFA407CD}" srcId="{510BC243-C1EE-40E9-8291-8C5EAEA4A0AA}" destId="{B47AC688-D0CF-4812-A96A-71B0A9B0C3B9}" srcOrd="0" destOrd="0" parTransId="{F99E7ED8-30FC-4A08-9A7A-64A1F48C6249}" sibTransId="{56F2D689-C2D3-49E8-8AB4-6AF7A1C2C28E}"/>
    <dgm:cxn modelId="{AF88FF12-2DE8-443A-A916-97D8E0599C00}" type="presOf" srcId="{8745C035-BD6D-447E-8915-397261464C7A}" destId="{101A11AF-9FF7-46AF-9792-5C916495F972}" srcOrd="0" destOrd="1" presId="urn:microsoft.com/office/officeart/2005/8/layout/vList5"/>
    <dgm:cxn modelId="{A2E4653C-6457-4E7D-A29A-06127CFEB1D3}" type="presOf" srcId="{4CCC3C13-7AB6-477D-9143-157A5216E923}" destId="{101A11AF-9FF7-46AF-9792-5C916495F972}" srcOrd="0" destOrd="0" presId="urn:microsoft.com/office/officeart/2005/8/layout/vList5"/>
    <dgm:cxn modelId="{06AFCFE3-2B7E-4772-97E9-8AB68ABF7B66}" type="presOf" srcId="{510BC243-C1EE-40E9-8291-8C5EAEA4A0AA}" destId="{A2FC1C61-EE39-4385-BFCA-C78AD5821B8E}" srcOrd="0" destOrd="0" presId="urn:microsoft.com/office/officeart/2005/8/layout/vList5"/>
    <dgm:cxn modelId="{0257B3BF-5775-4F52-8652-FD591146679B}" type="presOf" srcId="{C8B852E7-ECB9-4F6F-B7A7-CCB07BF6759B}" destId="{101A11AF-9FF7-46AF-9792-5C916495F972}" srcOrd="0" destOrd="4" presId="urn:microsoft.com/office/officeart/2005/8/layout/vList5"/>
    <dgm:cxn modelId="{E90DBFD6-4A71-4A9F-B318-69DAA1C701AB}" srcId="{B47AC688-D0CF-4812-A96A-71B0A9B0C3B9}" destId="{4CCC3C13-7AB6-477D-9143-157A5216E923}" srcOrd="0" destOrd="0" parTransId="{37C6BF43-811D-4336-9370-DBE519DF57BA}" sibTransId="{488E0517-5066-47C7-ABDF-DA92FC7BB268}"/>
    <dgm:cxn modelId="{3002D5C6-F392-4F2B-98FA-595D4652B810}" srcId="{B47AC688-D0CF-4812-A96A-71B0A9B0C3B9}" destId="{8745C035-BD6D-447E-8915-397261464C7A}" srcOrd="1" destOrd="0" parTransId="{91E31AE9-97FB-416D-AE3D-6AFF0E2B76F8}" sibTransId="{F093D821-C076-4D3E-B459-FEDF4CA313A8}"/>
    <dgm:cxn modelId="{362E34C6-826A-4A6E-A3D2-D92D479EBF33}" type="presParOf" srcId="{A2FC1C61-EE39-4385-BFCA-C78AD5821B8E}" destId="{F6C7188E-AC25-4C55-A4B7-01EEC8A19859}" srcOrd="0" destOrd="0" presId="urn:microsoft.com/office/officeart/2005/8/layout/vList5"/>
    <dgm:cxn modelId="{7795DD0C-5B97-4759-A9BF-F5B1F57A7457}" type="presParOf" srcId="{F6C7188E-AC25-4C55-A4B7-01EEC8A19859}" destId="{F177BFA0-68F3-4752-85A6-1B64130D1C2B}" srcOrd="0" destOrd="0" presId="urn:microsoft.com/office/officeart/2005/8/layout/vList5"/>
    <dgm:cxn modelId="{EBA86704-D9FE-4D89-BF9A-39A76CA44897}" type="presParOf" srcId="{F6C7188E-AC25-4C55-A4B7-01EEC8A19859}" destId="{101A11AF-9FF7-46AF-9792-5C916495F97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0BC243-C1EE-40E9-8291-8C5EAEA4A0AA}"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B47AC688-D0CF-4812-A96A-71B0A9B0C3B9}">
      <dgm:prSet phldrT="[Text]"/>
      <dgm:spPr/>
      <dgm:t>
        <a:bodyPr/>
        <a:lstStyle/>
        <a:p>
          <a:r>
            <a:rPr lang="en-US" dirty="0"/>
            <a:t>Domestic Violence Amendment Bill </a:t>
          </a:r>
        </a:p>
      </dgm:t>
    </dgm:pt>
    <dgm:pt modelId="{56F2D689-C2D3-49E8-8AB4-6AF7A1C2C28E}" type="sibTrans" cxnId="{97C0A66F-857E-4DCE-9B9F-4BA1FFA407CD}">
      <dgm:prSet/>
      <dgm:spPr/>
      <dgm:t>
        <a:bodyPr/>
        <a:lstStyle/>
        <a:p>
          <a:endParaRPr lang="en-US"/>
        </a:p>
      </dgm:t>
    </dgm:pt>
    <dgm:pt modelId="{F99E7ED8-30FC-4A08-9A7A-64A1F48C6249}" type="parTrans" cxnId="{97C0A66F-857E-4DCE-9B9F-4BA1FFA407CD}">
      <dgm:prSet/>
      <dgm:spPr/>
      <dgm:t>
        <a:bodyPr/>
        <a:lstStyle/>
        <a:p>
          <a:endParaRPr lang="en-US"/>
        </a:p>
      </dgm:t>
    </dgm:pt>
    <dgm:pt modelId="{4CCC3C13-7AB6-477D-9143-157A5216E923}">
      <dgm:prSet phldrT="[Text]"/>
      <dgm:spPr/>
      <dgm:t>
        <a:bodyPr/>
        <a:lstStyle/>
        <a:p>
          <a:r>
            <a:rPr lang="en-US" dirty="0"/>
            <a:t>Directives for clerks of the court must be issued with adequate disciplinary measures against non-compliance- clause 18A</a:t>
          </a:r>
        </a:p>
      </dgm:t>
    </dgm:pt>
    <dgm:pt modelId="{488E0517-5066-47C7-ABDF-DA92FC7BB268}" type="sibTrans" cxnId="{E90DBFD6-4A71-4A9F-B318-69DAA1C701AB}">
      <dgm:prSet/>
      <dgm:spPr/>
      <dgm:t>
        <a:bodyPr/>
        <a:lstStyle/>
        <a:p>
          <a:endParaRPr lang="en-US"/>
        </a:p>
      </dgm:t>
    </dgm:pt>
    <dgm:pt modelId="{37C6BF43-811D-4336-9370-DBE519DF57BA}" type="parTrans" cxnId="{E90DBFD6-4A71-4A9F-B318-69DAA1C701AB}">
      <dgm:prSet/>
      <dgm:spPr/>
      <dgm:t>
        <a:bodyPr/>
        <a:lstStyle/>
        <a:p>
          <a:endParaRPr lang="en-US"/>
        </a:p>
      </dgm:t>
    </dgm:pt>
    <dgm:pt modelId="{A2FC1C61-EE39-4385-BFCA-C78AD5821B8E}" type="pres">
      <dgm:prSet presAssocID="{510BC243-C1EE-40E9-8291-8C5EAEA4A0AA}" presName="Name0" presStyleCnt="0">
        <dgm:presLayoutVars>
          <dgm:dir/>
          <dgm:animLvl val="lvl"/>
          <dgm:resizeHandles val="exact"/>
        </dgm:presLayoutVars>
      </dgm:prSet>
      <dgm:spPr/>
      <dgm:t>
        <a:bodyPr/>
        <a:lstStyle/>
        <a:p>
          <a:endParaRPr lang="en-US"/>
        </a:p>
      </dgm:t>
    </dgm:pt>
    <dgm:pt modelId="{F6C7188E-AC25-4C55-A4B7-01EEC8A19859}" type="pres">
      <dgm:prSet presAssocID="{B47AC688-D0CF-4812-A96A-71B0A9B0C3B9}" presName="linNode" presStyleCnt="0"/>
      <dgm:spPr/>
    </dgm:pt>
    <dgm:pt modelId="{F177BFA0-68F3-4752-85A6-1B64130D1C2B}" type="pres">
      <dgm:prSet presAssocID="{B47AC688-D0CF-4812-A96A-71B0A9B0C3B9}" presName="parentText" presStyleLbl="node1" presStyleIdx="0" presStyleCnt="1">
        <dgm:presLayoutVars>
          <dgm:chMax val="1"/>
          <dgm:bulletEnabled val="1"/>
        </dgm:presLayoutVars>
      </dgm:prSet>
      <dgm:spPr/>
      <dgm:t>
        <a:bodyPr/>
        <a:lstStyle/>
        <a:p>
          <a:endParaRPr lang="en-US"/>
        </a:p>
      </dgm:t>
    </dgm:pt>
    <dgm:pt modelId="{101A11AF-9FF7-46AF-9792-5C916495F972}" type="pres">
      <dgm:prSet presAssocID="{B47AC688-D0CF-4812-A96A-71B0A9B0C3B9}" presName="descendantText" presStyleLbl="alignAccFollowNode1" presStyleIdx="0" presStyleCnt="1" custScaleY="123109" custLinFactNeighborX="0" custLinFactNeighborY="-945">
        <dgm:presLayoutVars>
          <dgm:bulletEnabled val="1"/>
        </dgm:presLayoutVars>
      </dgm:prSet>
      <dgm:spPr/>
      <dgm:t>
        <a:bodyPr/>
        <a:lstStyle/>
        <a:p>
          <a:endParaRPr lang="en-US"/>
        </a:p>
      </dgm:t>
    </dgm:pt>
  </dgm:ptLst>
  <dgm:cxnLst>
    <dgm:cxn modelId="{8EF00DD0-9479-4A3A-A985-76F24ADB63FB}" type="presOf" srcId="{510BC243-C1EE-40E9-8291-8C5EAEA4A0AA}" destId="{A2FC1C61-EE39-4385-BFCA-C78AD5821B8E}" srcOrd="0" destOrd="0" presId="urn:microsoft.com/office/officeart/2005/8/layout/vList5"/>
    <dgm:cxn modelId="{97C0A66F-857E-4DCE-9B9F-4BA1FFA407CD}" srcId="{510BC243-C1EE-40E9-8291-8C5EAEA4A0AA}" destId="{B47AC688-D0CF-4812-A96A-71B0A9B0C3B9}" srcOrd="0" destOrd="0" parTransId="{F99E7ED8-30FC-4A08-9A7A-64A1F48C6249}" sibTransId="{56F2D689-C2D3-49E8-8AB4-6AF7A1C2C28E}"/>
    <dgm:cxn modelId="{4017478B-8F61-48FC-B536-92D512771C74}" type="presOf" srcId="{B47AC688-D0CF-4812-A96A-71B0A9B0C3B9}" destId="{F177BFA0-68F3-4752-85A6-1B64130D1C2B}" srcOrd="0" destOrd="0" presId="urn:microsoft.com/office/officeart/2005/8/layout/vList5"/>
    <dgm:cxn modelId="{F56E7AEF-EB3C-44F4-B629-E17F7F0B7DEF}" type="presOf" srcId="{4CCC3C13-7AB6-477D-9143-157A5216E923}" destId="{101A11AF-9FF7-46AF-9792-5C916495F972}" srcOrd="0" destOrd="0" presId="urn:microsoft.com/office/officeart/2005/8/layout/vList5"/>
    <dgm:cxn modelId="{E90DBFD6-4A71-4A9F-B318-69DAA1C701AB}" srcId="{B47AC688-D0CF-4812-A96A-71B0A9B0C3B9}" destId="{4CCC3C13-7AB6-477D-9143-157A5216E923}" srcOrd="0" destOrd="0" parTransId="{37C6BF43-811D-4336-9370-DBE519DF57BA}" sibTransId="{488E0517-5066-47C7-ABDF-DA92FC7BB268}"/>
    <dgm:cxn modelId="{602C35C5-3737-4B75-B12F-C7282E2CEEE2}" type="presParOf" srcId="{A2FC1C61-EE39-4385-BFCA-C78AD5821B8E}" destId="{F6C7188E-AC25-4C55-A4B7-01EEC8A19859}" srcOrd="0" destOrd="0" presId="urn:microsoft.com/office/officeart/2005/8/layout/vList5"/>
    <dgm:cxn modelId="{2FAFEC78-A1AA-4239-B403-B4630C3E8846}" type="presParOf" srcId="{F6C7188E-AC25-4C55-A4B7-01EEC8A19859}" destId="{F177BFA0-68F3-4752-85A6-1B64130D1C2B}" srcOrd="0" destOrd="0" presId="urn:microsoft.com/office/officeart/2005/8/layout/vList5"/>
    <dgm:cxn modelId="{9246E693-0FCF-418E-BC2A-49D990BE755F}" type="presParOf" srcId="{F6C7188E-AC25-4C55-A4B7-01EEC8A19859}" destId="{101A11AF-9FF7-46AF-9792-5C916495F97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C243DF-8030-49EB-BC6A-592302C5F451}" type="doc">
      <dgm:prSet loTypeId="urn:microsoft.com/office/officeart/2009/3/layout/FramedTextPicture" loCatId="picture" qsTypeId="urn:microsoft.com/office/officeart/2005/8/quickstyle/simple5" qsCatId="simple" csTypeId="urn:microsoft.com/office/officeart/2005/8/colors/accent1_2" csCatId="accent1" phldr="1"/>
      <dgm:spPr/>
      <dgm:t>
        <a:bodyPr/>
        <a:lstStyle/>
        <a:p>
          <a:endParaRPr lang="en-ZA"/>
        </a:p>
      </dgm:t>
    </dgm:pt>
    <dgm:pt modelId="{2B504921-C129-4680-A229-0E515A4D8742}">
      <dgm:prSet phldrT="[Text]"/>
      <dgm:spPr>
        <a:xfrm>
          <a:off x="592058" y="2645103"/>
          <a:ext cx="6424684" cy="2499946"/>
        </a:xfrm>
        <a:prstGeom prst="rect">
          <a:avLst/>
        </a:prstGeom>
        <a:noFill/>
        <a:ln>
          <a:noFill/>
        </a:ln>
        <a:effectLst/>
      </dgm:spPr>
      <dgm:t>
        <a:bodyPr/>
        <a:lstStyle/>
        <a:p>
          <a:r>
            <a:rPr lang="en-ZA" dirty="0">
              <a:solidFill>
                <a:schemeClr val="bg1"/>
              </a:solidFill>
              <a:latin typeface="Arial" panose="020B0604020202020204" pitchFamily="34" charset="0"/>
              <a:ea typeface="+mn-ea"/>
              <a:cs typeface="Arial" panose="020B0604020202020204" pitchFamily="34" charset="0"/>
            </a:rPr>
            <a:t>Key Intervention #2: Governance Structures in Support of Pillar 1</a:t>
          </a:r>
        </a:p>
      </dgm:t>
    </dgm:pt>
    <dgm:pt modelId="{B8EA8941-74B6-44F8-8751-B9AD859C391B}" type="parTrans" cxnId="{949833E3-C584-4767-9E0C-99C66E90430D}">
      <dgm:prSet/>
      <dgm:spPr/>
      <dgm:t>
        <a:bodyPr/>
        <a:lstStyle/>
        <a:p>
          <a:endParaRPr lang="en-ZA"/>
        </a:p>
      </dgm:t>
    </dgm:pt>
    <dgm:pt modelId="{11D09690-B359-4E8C-9CF9-D8E1E7F5005A}" type="sibTrans" cxnId="{949833E3-C584-4767-9E0C-99C66E90430D}">
      <dgm:prSet/>
      <dgm:spPr/>
      <dgm:t>
        <a:bodyPr/>
        <a:lstStyle/>
        <a:p>
          <a:endParaRPr lang="en-ZA"/>
        </a:p>
      </dgm:t>
    </dgm:pt>
    <dgm:pt modelId="{113EC222-BFA6-413B-889A-64906C4C3DB6}" type="pres">
      <dgm:prSet presAssocID="{4AC243DF-8030-49EB-BC6A-592302C5F451}" presName="Name0" presStyleCnt="0">
        <dgm:presLayoutVars>
          <dgm:chMax/>
          <dgm:chPref/>
          <dgm:dir/>
        </dgm:presLayoutVars>
      </dgm:prSet>
      <dgm:spPr/>
      <dgm:t>
        <a:bodyPr/>
        <a:lstStyle/>
        <a:p>
          <a:endParaRPr lang="en-US"/>
        </a:p>
      </dgm:t>
    </dgm:pt>
    <dgm:pt modelId="{77A04593-60BE-4F66-9013-E56770062BE8}" type="pres">
      <dgm:prSet presAssocID="{2B504921-C129-4680-A229-0E515A4D8742}" presName="composite" presStyleCnt="0">
        <dgm:presLayoutVars>
          <dgm:chMax/>
          <dgm:chPref/>
        </dgm:presLayoutVars>
      </dgm:prSet>
      <dgm:spPr/>
    </dgm:pt>
    <dgm:pt modelId="{1E5FC8AE-8BCB-4C55-BCFF-4C8D4229D86B}" type="pres">
      <dgm:prSet presAssocID="{2B504921-C129-4680-A229-0E515A4D8742}" presName="Image" presStyleLbl="bgImgPlace1" presStyleIdx="0" presStyleCnt="1" custScaleY="120972" custLinFactNeighborX="82287" custLinFactNeighborY="-8953"/>
      <dgm:spPr>
        <a:xfrm>
          <a:off x="2354349" y="431830"/>
          <a:ext cx="2856743" cy="2303897"/>
        </a:xfrm>
        <a:prstGeom prst="rect">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gm:spPr>
    </dgm:pt>
    <dgm:pt modelId="{52B3BB4C-348A-4EF6-B148-8B51B9CFE434}" type="pres">
      <dgm:prSet presAssocID="{2B504921-C129-4680-A229-0E515A4D8742}" presName="ParentText" presStyleLbl="revTx" presStyleIdx="0" presStyleCnt="1" custScaleX="158740" custLinFactNeighborX="-29622" custLinFactNeighborY="-7221">
        <dgm:presLayoutVars>
          <dgm:chMax val="0"/>
          <dgm:chPref val="0"/>
          <dgm:bulletEnabled val="1"/>
        </dgm:presLayoutVars>
      </dgm:prSet>
      <dgm:spPr/>
      <dgm:t>
        <a:bodyPr/>
        <a:lstStyle/>
        <a:p>
          <a:endParaRPr lang="en-US"/>
        </a:p>
      </dgm:t>
    </dgm:pt>
    <dgm:pt modelId="{06F05A1C-5B1F-4699-9175-79F91396A1C8}" type="pres">
      <dgm:prSet presAssocID="{2B504921-C129-4680-A229-0E515A4D8742}" presName="tlFrame" presStyleLbl="node1" presStyleIdx="0" presStyleCnt="4" custLinFactX="-100000" custLinFactY="-9082" custLinFactNeighborX="-148597" custLinFactNeighborY="-100000"/>
      <dgm:spPr>
        <a:xfrm>
          <a:off x="206176" y="1408282"/>
          <a:ext cx="972004" cy="972255"/>
        </a:xfrm>
        <a:prstGeom prst="halfFrame">
          <a:avLst>
            <a:gd name="adj1" fmla="val 25770"/>
            <a:gd name="adj2" fmla="val 257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pt>
    <dgm:pt modelId="{C63492F5-A3AF-4052-8A61-D5A460C3319D}" type="pres">
      <dgm:prSet presAssocID="{2B504921-C129-4680-A229-0E515A4D8742}" presName="trFrame" presStyleLbl="node1" presStyleIdx="1" presStyleCnt="4" custLinFactY="-9082" custLinFactNeighborX="-25220" custLinFactNeighborY="-100000"/>
      <dgm:spPr>
        <a:xfrm rot="5400000">
          <a:off x="6194919" y="1408407"/>
          <a:ext cx="972255" cy="972004"/>
        </a:xfrm>
        <a:prstGeom prst="halfFrame">
          <a:avLst>
            <a:gd name="adj1" fmla="val 25770"/>
            <a:gd name="adj2" fmla="val 25770"/>
          </a:avLst>
        </a:prstGeom>
        <a:blipFill rotWithShape="0">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gm:spPr>
    </dgm:pt>
    <dgm:pt modelId="{C809CA48-2CE7-4619-9552-B41111582C6F}" type="pres">
      <dgm:prSet presAssocID="{2B504921-C129-4680-A229-0E515A4D8742}" presName="blFrame" presStyleLbl="node1" presStyleIdx="2" presStyleCnt="4" custLinFactX="-100000" custLinFactNeighborX="-135203" custLinFactNeighborY="-51753"/>
      <dgm:spPr>
        <a:xfrm rot="16200000">
          <a:off x="336241" y="4207544"/>
          <a:ext cx="972255" cy="972004"/>
        </a:xfrm>
        <a:prstGeom prst="halfFrame">
          <a:avLst>
            <a:gd name="adj1" fmla="val 25770"/>
            <a:gd name="adj2" fmla="val 257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pt>
    <dgm:pt modelId="{2789FBB5-6269-4540-8FC0-154D5605CC3C}" type="pres">
      <dgm:prSet presAssocID="{2B504921-C129-4680-A229-0E515A4D8742}" presName="brFrame" presStyleLbl="node1" presStyleIdx="3" presStyleCnt="4" custLinFactNeighborX="-31917" custLinFactNeighborY="-58448"/>
      <dgm:spPr>
        <a:xfrm rot="10800000">
          <a:off x="6129949" y="4142325"/>
          <a:ext cx="972004" cy="972255"/>
        </a:xfrm>
        <a:prstGeom prst="halfFrame">
          <a:avLst>
            <a:gd name="adj1" fmla="val 25770"/>
            <a:gd name="adj2" fmla="val 257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pt>
  </dgm:ptLst>
  <dgm:cxnLst>
    <dgm:cxn modelId="{949833E3-C584-4767-9E0C-99C66E90430D}" srcId="{4AC243DF-8030-49EB-BC6A-592302C5F451}" destId="{2B504921-C129-4680-A229-0E515A4D8742}" srcOrd="0" destOrd="0" parTransId="{B8EA8941-74B6-44F8-8751-B9AD859C391B}" sibTransId="{11D09690-B359-4E8C-9CF9-D8E1E7F5005A}"/>
    <dgm:cxn modelId="{6B4C07F6-076D-4491-831E-F9A56FB17347}" type="presOf" srcId="{4AC243DF-8030-49EB-BC6A-592302C5F451}" destId="{113EC222-BFA6-413B-889A-64906C4C3DB6}" srcOrd="0" destOrd="0" presId="urn:microsoft.com/office/officeart/2009/3/layout/FramedTextPicture"/>
    <dgm:cxn modelId="{6BEC00A5-A286-47C9-8C25-73E7ED9BFB1C}" type="presOf" srcId="{2B504921-C129-4680-A229-0E515A4D8742}" destId="{52B3BB4C-348A-4EF6-B148-8B51B9CFE434}" srcOrd="0" destOrd="0" presId="urn:microsoft.com/office/officeart/2009/3/layout/FramedTextPicture"/>
    <dgm:cxn modelId="{47A0A399-7699-4352-8A77-3D16E49C78C4}" type="presParOf" srcId="{113EC222-BFA6-413B-889A-64906C4C3DB6}" destId="{77A04593-60BE-4F66-9013-E56770062BE8}" srcOrd="0" destOrd="0" presId="urn:microsoft.com/office/officeart/2009/3/layout/FramedTextPicture"/>
    <dgm:cxn modelId="{BF8BD603-3A94-4E8F-AC69-DC776C8037D0}" type="presParOf" srcId="{77A04593-60BE-4F66-9013-E56770062BE8}" destId="{1E5FC8AE-8BCB-4C55-BCFF-4C8D4229D86B}" srcOrd="0" destOrd="0" presId="urn:microsoft.com/office/officeart/2009/3/layout/FramedTextPicture"/>
    <dgm:cxn modelId="{D0E7BDB4-95A4-4439-AE1E-0EF8D63C65A0}" type="presParOf" srcId="{77A04593-60BE-4F66-9013-E56770062BE8}" destId="{52B3BB4C-348A-4EF6-B148-8B51B9CFE434}" srcOrd="1" destOrd="0" presId="urn:microsoft.com/office/officeart/2009/3/layout/FramedTextPicture"/>
    <dgm:cxn modelId="{210D0B36-ADC0-4BC2-B683-EDAB0AC0EECE}" type="presParOf" srcId="{77A04593-60BE-4F66-9013-E56770062BE8}" destId="{06F05A1C-5B1F-4699-9175-79F91396A1C8}" srcOrd="2" destOrd="0" presId="urn:microsoft.com/office/officeart/2009/3/layout/FramedTextPicture"/>
    <dgm:cxn modelId="{59B5D8FE-B6EF-41A5-BF8E-204A388699E7}" type="presParOf" srcId="{77A04593-60BE-4F66-9013-E56770062BE8}" destId="{C63492F5-A3AF-4052-8A61-D5A460C3319D}" srcOrd="3" destOrd="0" presId="urn:microsoft.com/office/officeart/2009/3/layout/FramedTextPicture"/>
    <dgm:cxn modelId="{9A8FD7F4-B198-4BF9-931F-1989E0AE1E57}" type="presParOf" srcId="{77A04593-60BE-4F66-9013-E56770062BE8}" destId="{C809CA48-2CE7-4619-9552-B41111582C6F}" srcOrd="4" destOrd="0" presId="urn:microsoft.com/office/officeart/2009/3/layout/FramedTextPicture"/>
    <dgm:cxn modelId="{A80F7A00-42EC-417F-9D3F-506213DC0583}" type="presParOf" srcId="{77A04593-60BE-4F66-9013-E56770062BE8}" destId="{2789FBB5-6269-4540-8FC0-154D5605CC3C}"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0362EC-5CE3-4E52-AC1B-C3F08A01FFFF}"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en-US"/>
        </a:p>
      </dgm:t>
    </dgm:pt>
    <dgm:pt modelId="{55FA7A14-29CC-4FD5-8407-9CBBC3A777BA}">
      <dgm:prSet phldrT="[Text]"/>
      <dgm:spPr/>
      <dgm:t>
        <a:bodyPr/>
        <a:lstStyle/>
        <a:p>
          <a:r>
            <a:rPr lang="en-US" dirty="0"/>
            <a:t>POLITICAL AND NSP</a:t>
          </a:r>
        </a:p>
      </dgm:t>
    </dgm:pt>
    <dgm:pt modelId="{EA03D5C9-E77E-4735-9953-8CC84EDFD62A}" type="parTrans" cxnId="{1BB29A9B-151A-4793-BA4F-AAC79BDFCB33}">
      <dgm:prSet/>
      <dgm:spPr/>
      <dgm:t>
        <a:bodyPr/>
        <a:lstStyle/>
        <a:p>
          <a:endParaRPr lang="en-US"/>
        </a:p>
      </dgm:t>
    </dgm:pt>
    <dgm:pt modelId="{E5377026-266E-4356-9E7D-390151BDDB64}" type="sibTrans" cxnId="{1BB29A9B-151A-4793-BA4F-AAC79BDFCB33}">
      <dgm:prSet/>
      <dgm:spPr/>
      <dgm:t>
        <a:bodyPr/>
        <a:lstStyle/>
        <a:p>
          <a:endParaRPr lang="en-US"/>
        </a:p>
      </dgm:t>
    </dgm:pt>
    <dgm:pt modelId="{95645C9D-E0D3-4849-8488-36C17535194F}">
      <dgm:prSet phldrT="[Text]"/>
      <dgm:spPr/>
      <dgm:t>
        <a:bodyPr/>
        <a:lstStyle/>
        <a:p>
          <a:r>
            <a:rPr lang="en-US" dirty="0"/>
            <a:t>GBVF IMC (Min a member)</a:t>
          </a:r>
        </a:p>
      </dgm:t>
    </dgm:pt>
    <dgm:pt modelId="{3FBBCC82-D0BA-47C5-A6AE-1450BCC98BE8}" type="parTrans" cxnId="{C9895321-6B14-446F-AF87-894D0DC6CA27}">
      <dgm:prSet/>
      <dgm:spPr/>
      <dgm:t>
        <a:bodyPr/>
        <a:lstStyle/>
        <a:p>
          <a:endParaRPr lang="en-US"/>
        </a:p>
      </dgm:t>
    </dgm:pt>
    <dgm:pt modelId="{E3A2F6BF-E1C4-494D-BAA1-1915ACC12C9F}" type="sibTrans" cxnId="{C9895321-6B14-446F-AF87-894D0DC6CA27}">
      <dgm:prSet/>
      <dgm:spPr/>
      <dgm:t>
        <a:bodyPr/>
        <a:lstStyle/>
        <a:p>
          <a:endParaRPr lang="en-US"/>
        </a:p>
      </dgm:t>
    </dgm:pt>
    <dgm:pt modelId="{2F8CDADD-895C-4469-8701-7905C1CE9177}">
      <dgm:prSet phldrT="[Text]"/>
      <dgm:spPr/>
      <dgm:t>
        <a:bodyPr/>
        <a:lstStyle/>
        <a:p>
          <a:r>
            <a:rPr lang="en-US" dirty="0"/>
            <a:t>IMC Technical Task Team (member)</a:t>
          </a:r>
        </a:p>
      </dgm:t>
    </dgm:pt>
    <dgm:pt modelId="{BA12A9DD-33E4-49B1-9CD4-F7D1C1CB4C44}" type="parTrans" cxnId="{31F040C2-A5F2-4278-9BC8-0B5A515385BC}">
      <dgm:prSet/>
      <dgm:spPr/>
      <dgm:t>
        <a:bodyPr/>
        <a:lstStyle/>
        <a:p>
          <a:endParaRPr lang="en-US"/>
        </a:p>
      </dgm:t>
    </dgm:pt>
    <dgm:pt modelId="{9D109D74-F6F6-4E52-8D6A-62A755A4F9CB}" type="sibTrans" cxnId="{31F040C2-A5F2-4278-9BC8-0B5A515385BC}">
      <dgm:prSet/>
      <dgm:spPr/>
      <dgm:t>
        <a:bodyPr/>
        <a:lstStyle/>
        <a:p>
          <a:endParaRPr lang="en-US"/>
        </a:p>
      </dgm:t>
    </dgm:pt>
    <dgm:pt modelId="{01B773A6-63B1-4987-964A-8E867BFD69BC}">
      <dgm:prSet phldrT="[Text]"/>
      <dgm:spPr/>
      <dgm:t>
        <a:bodyPr/>
        <a:lstStyle/>
        <a:p>
          <a:r>
            <a:rPr lang="en-US" dirty="0"/>
            <a:t>SEXUAL OFFENCES</a:t>
          </a:r>
        </a:p>
      </dgm:t>
    </dgm:pt>
    <dgm:pt modelId="{3EEA9BBA-5127-4427-B191-CBFCD1DC88B1}" type="parTrans" cxnId="{A0A78CAC-F39A-4B7F-94D9-C0BC93FFF74F}">
      <dgm:prSet/>
      <dgm:spPr/>
      <dgm:t>
        <a:bodyPr/>
        <a:lstStyle/>
        <a:p>
          <a:endParaRPr lang="en-US"/>
        </a:p>
      </dgm:t>
    </dgm:pt>
    <dgm:pt modelId="{DC58E3B6-92B0-4A21-8FBB-EF99BB84D5E1}" type="sibTrans" cxnId="{A0A78CAC-F39A-4B7F-94D9-C0BC93FFF74F}">
      <dgm:prSet/>
      <dgm:spPr/>
      <dgm:t>
        <a:bodyPr/>
        <a:lstStyle/>
        <a:p>
          <a:endParaRPr lang="en-US"/>
        </a:p>
      </dgm:t>
    </dgm:pt>
    <dgm:pt modelId="{ECDFF9C3-83B6-45C9-B073-F2A330DD7A72}">
      <dgm:prSet phldrT="[Text]"/>
      <dgm:spPr/>
      <dgm:t>
        <a:bodyPr/>
        <a:lstStyle/>
        <a:p>
          <a:r>
            <a:rPr lang="en-US" dirty="0"/>
            <a:t>Directors-General Intersectoral Committee for the Management of Sexual Offences Matters- chaired by DG: DoJ&amp;CD</a:t>
          </a:r>
        </a:p>
      </dgm:t>
    </dgm:pt>
    <dgm:pt modelId="{FEB0CA76-36C6-4B8A-AEF1-802D6A865361}" type="parTrans" cxnId="{7BD65823-4750-490F-AF63-96F6CD12B8E9}">
      <dgm:prSet/>
      <dgm:spPr/>
      <dgm:t>
        <a:bodyPr/>
        <a:lstStyle/>
        <a:p>
          <a:endParaRPr lang="en-US"/>
        </a:p>
      </dgm:t>
    </dgm:pt>
    <dgm:pt modelId="{D78A821B-A4D0-4045-B823-D30873A825DC}" type="sibTrans" cxnId="{7BD65823-4750-490F-AF63-96F6CD12B8E9}">
      <dgm:prSet/>
      <dgm:spPr/>
      <dgm:t>
        <a:bodyPr/>
        <a:lstStyle/>
        <a:p>
          <a:endParaRPr lang="en-US"/>
        </a:p>
      </dgm:t>
    </dgm:pt>
    <dgm:pt modelId="{16542E50-4857-4470-8AC0-56A3A7D2D045}">
      <dgm:prSet phldrT="[Text]"/>
      <dgm:spPr/>
      <dgm:t>
        <a:bodyPr/>
        <a:lstStyle/>
        <a:p>
          <a:r>
            <a:rPr lang="en-US" dirty="0"/>
            <a:t>National Technical Committee (</a:t>
          </a:r>
          <a:r>
            <a:rPr lang="en-US" dirty="0" err="1"/>
            <a:t>incl</a:t>
          </a:r>
          <a:r>
            <a:rPr lang="en-US" dirty="0"/>
            <a:t> CBOs)</a:t>
          </a:r>
        </a:p>
      </dgm:t>
    </dgm:pt>
    <dgm:pt modelId="{C366CE90-0551-426B-8F4A-409851519999}" type="parTrans" cxnId="{1B94AD07-F3B2-46B7-B205-3A07F92FFF2E}">
      <dgm:prSet/>
      <dgm:spPr/>
      <dgm:t>
        <a:bodyPr/>
        <a:lstStyle/>
        <a:p>
          <a:endParaRPr lang="en-US"/>
        </a:p>
      </dgm:t>
    </dgm:pt>
    <dgm:pt modelId="{541A9ADB-2322-4035-8D23-29B88AAEA378}" type="sibTrans" cxnId="{1B94AD07-F3B2-46B7-B205-3A07F92FFF2E}">
      <dgm:prSet/>
      <dgm:spPr/>
      <dgm:t>
        <a:bodyPr/>
        <a:lstStyle/>
        <a:p>
          <a:endParaRPr lang="en-US"/>
        </a:p>
      </dgm:t>
    </dgm:pt>
    <dgm:pt modelId="{3CD5DCDD-0522-4D4C-AAA6-DC25DFF74975}">
      <dgm:prSet phldrT="[Text]"/>
      <dgm:spPr/>
      <dgm:t>
        <a:bodyPr/>
        <a:lstStyle/>
        <a:p>
          <a:r>
            <a:rPr lang="en-US" dirty="0"/>
            <a:t>DOMESTIC VIOLENCE</a:t>
          </a:r>
        </a:p>
      </dgm:t>
    </dgm:pt>
    <dgm:pt modelId="{6501F332-7F71-44C2-89FF-0C5530B1FA00}" type="parTrans" cxnId="{FB73A216-21D9-4A84-AA3B-34911044C0D5}">
      <dgm:prSet/>
      <dgm:spPr/>
      <dgm:t>
        <a:bodyPr/>
        <a:lstStyle/>
        <a:p>
          <a:endParaRPr lang="en-US"/>
        </a:p>
      </dgm:t>
    </dgm:pt>
    <dgm:pt modelId="{216B2259-1E9D-403D-A848-26494E374137}" type="sibTrans" cxnId="{FB73A216-21D9-4A84-AA3B-34911044C0D5}">
      <dgm:prSet/>
      <dgm:spPr/>
      <dgm:t>
        <a:bodyPr/>
        <a:lstStyle/>
        <a:p>
          <a:endParaRPr lang="en-US"/>
        </a:p>
      </dgm:t>
    </dgm:pt>
    <dgm:pt modelId="{41FC4906-F43F-4410-9EBC-C6CA4048A66D}">
      <dgm:prSet phldrT="[Text]"/>
      <dgm:spPr/>
      <dgm:t>
        <a:bodyPr/>
        <a:lstStyle/>
        <a:p>
          <a:r>
            <a:rPr lang="en-US" dirty="0"/>
            <a:t>National Intersectoral Committee on DV and Femicide- chaired by DoJ&amp;CD</a:t>
          </a:r>
        </a:p>
      </dgm:t>
    </dgm:pt>
    <dgm:pt modelId="{BE597A1E-6F30-4758-8249-B757FF57BDAC}" type="parTrans" cxnId="{C27A92A0-2BB9-473A-877F-652D2F33990D}">
      <dgm:prSet/>
      <dgm:spPr/>
      <dgm:t>
        <a:bodyPr/>
        <a:lstStyle/>
        <a:p>
          <a:endParaRPr lang="en-US"/>
        </a:p>
      </dgm:t>
    </dgm:pt>
    <dgm:pt modelId="{17D93C59-0ADC-4EEF-8DCF-D3915BC299D8}" type="sibTrans" cxnId="{C27A92A0-2BB9-473A-877F-652D2F33990D}">
      <dgm:prSet/>
      <dgm:spPr/>
      <dgm:t>
        <a:bodyPr/>
        <a:lstStyle/>
        <a:p>
          <a:endParaRPr lang="en-US"/>
        </a:p>
      </dgm:t>
    </dgm:pt>
    <dgm:pt modelId="{33A8D698-84AF-43B6-A721-4B9475686E85}">
      <dgm:prSet phldrT="[Text]"/>
      <dgm:spPr/>
      <dgm:t>
        <a:bodyPr/>
        <a:lstStyle/>
        <a:p>
          <a:r>
            <a:rPr lang="en-US" dirty="0"/>
            <a:t>Provincial Multisectoral Committees on Domestic Violence and Femicide- chaired by DoJ&amp;CD</a:t>
          </a:r>
        </a:p>
      </dgm:t>
    </dgm:pt>
    <dgm:pt modelId="{32685899-8EF3-4500-B48B-98A2382495DE}" type="parTrans" cxnId="{75173DA3-F9F6-46D7-85D8-02CC8B27AF10}">
      <dgm:prSet/>
      <dgm:spPr/>
      <dgm:t>
        <a:bodyPr/>
        <a:lstStyle/>
        <a:p>
          <a:endParaRPr lang="en-US"/>
        </a:p>
      </dgm:t>
    </dgm:pt>
    <dgm:pt modelId="{FCAC7EF4-5C9F-43F4-B273-714A33CA02F6}" type="sibTrans" cxnId="{75173DA3-F9F6-46D7-85D8-02CC8B27AF10}">
      <dgm:prSet/>
      <dgm:spPr/>
      <dgm:t>
        <a:bodyPr/>
        <a:lstStyle/>
        <a:p>
          <a:endParaRPr lang="en-US"/>
        </a:p>
      </dgm:t>
    </dgm:pt>
    <dgm:pt modelId="{D6ECF6DB-821E-47E4-BEF0-D44E3F562404}">
      <dgm:prSet phldrT="[Text]"/>
      <dgm:spPr/>
      <dgm:t>
        <a:bodyPr/>
        <a:lstStyle/>
        <a:p>
          <a:r>
            <a:rPr lang="en-US" dirty="0"/>
            <a:t>Provincial Technical Committees- chaired by DoJ&amp;CD</a:t>
          </a:r>
        </a:p>
      </dgm:t>
    </dgm:pt>
    <dgm:pt modelId="{744A5271-6806-49C1-B384-3BD40ECF68F2}" type="parTrans" cxnId="{0CAADFF6-7544-4A4A-8CCE-633EF6821D80}">
      <dgm:prSet/>
      <dgm:spPr/>
      <dgm:t>
        <a:bodyPr/>
        <a:lstStyle/>
        <a:p>
          <a:endParaRPr lang="en-US"/>
        </a:p>
      </dgm:t>
    </dgm:pt>
    <dgm:pt modelId="{B7E2D40E-5DB7-4083-A183-AE0438D64A6B}" type="sibTrans" cxnId="{0CAADFF6-7544-4A4A-8CCE-633EF6821D80}">
      <dgm:prSet/>
      <dgm:spPr/>
      <dgm:t>
        <a:bodyPr/>
        <a:lstStyle/>
        <a:p>
          <a:endParaRPr lang="en-US"/>
        </a:p>
      </dgm:t>
    </dgm:pt>
    <dgm:pt modelId="{1CF7061E-F9CC-480D-A6C4-3CF91524A508}">
      <dgm:prSet phldrT="[Text]"/>
      <dgm:spPr/>
      <dgm:t>
        <a:bodyPr/>
        <a:lstStyle/>
        <a:p>
          <a:r>
            <a:rPr lang="en-US" dirty="0"/>
            <a:t>NSP Pillar 3 Committee – chaired by DoJ&amp;CD</a:t>
          </a:r>
        </a:p>
      </dgm:t>
    </dgm:pt>
    <dgm:pt modelId="{085DA09D-49E6-4311-9BEA-0D1FBC51B575}" type="parTrans" cxnId="{4CB940F5-F250-46A2-9903-C9D286EA5A9C}">
      <dgm:prSet/>
      <dgm:spPr/>
    </dgm:pt>
    <dgm:pt modelId="{9A256330-A42E-4213-A66B-A3B997D08EBA}" type="sibTrans" cxnId="{4CB940F5-F250-46A2-9903-C9D286EA5A9C}">
      <dgm:prSet/>
      <dgm:spPr/>
    </dgm:pt>
    <dgm:pt modelId="{31BC9649-129B-4837-A4E0-19228CF3A311}" type="pres">
      <dgm:prSet presAssocID="{8D0362EC-5CE3-4E52-AC1B-C3F08A01FFFF}" presName="linearFlow" presStyleCnt="0">
        <dgm:presLayoutVars>
          <dgm:dir/>
          <dgm:animLvl val="lvl"/>
          <dgm:resizeHandles/>
        </dgm:presLayoutVars>
      </dgm:prSet>
      <dgm:spPr/>
      <dgm:t>
        <a:bodyPr/>
        <a:lstStyle/>
        <a:p>
          <a:endParaRPr lang="en-US"/>
        </a:p>
      </dgm:t>
    </dgm:pt>
    <dgm:pt modelId="{6F54D76E-7794-46B7-B700-C6007C1C0469}" type="pres">
      <dgm:prSet presAssocID="{55FA7A14-29CC-4FD5-8407-9CBBC3A777BA}" presName="compositeNode" presStyleCnt="0">
        <dgm:presLayoutVars>
          <dgm:bulletEnabled val="1"/>
        </dgm:presLayoutVars>
      </dgm:prSet>
      <dgm:spPr/>
    </dgm:pt>
    <dgm:pt modelId="{24843090-6F3C-4FB2-A646-50E161F080F3}" type="pres">
      <dgm:prSet presAssocID="{55FA7A14-29CC-4FD5-8407-9CBBC3A777BA}" presName="image" presStyleLbl="fgImgPlace1" presStyleIdx="0" presStyleCnt="3"/>
      <dgm:spPr>
        <a:blipFill rotWithShape="1">
          <a:blip xmlns:r="http://schemas.openxmlformats.org/officeDocument/2006/relationships" r:embed="rId1"/>
          <a:stretch>
            <a:fillRect/>
          </a:stretch>
        </a:blipFill>
      </dgm:spPr>
    </dgm:pt>
    <dgm:pt modelId="{9962DD13-98CB-489D-A3E8-B5CB7B29DB9D}" type="pres">
      <dgm:prSet presAssocID="{55FA7A14-29CC-4FD5-8407-9CBBC3A777BA}" presName="childNode" presStyleLbl="node1" presStyleIdx="0" presStyleCnt="3">
        <dgm:presLayoutVars>
          <dgm:bulletEnabled val="1"/>
        </dgm:presLayoutVars>
      </dgm:prSet>
      <dgm:spPr/>
      <dgm:t>
        <a:bodyPr/>
        <a:lstStyle/>
        <a:p>
          <a:endParaRPr lang="en-US"/>
        </a:p>
      </dgm:t>
    </dgm:pt>
    <dgm:pt modelId="{36D7180E-A0AE-4574-A600-6A9B9ABB0B3F}" type="pres">
      <dgm:prSet presAssocID="{55FA7A14-29CC-4FD5-8407-9CBBC3A777BA}" presName="parentNode" presStyleLbl="revTx" presStyleIdx="0" presStyleCnt="3">
        <dgm:presLayoutVars>
          <dgm:chMax val="0"/>
          <dgm:bulletEnabled val="1"/>
        </dgm:presLayoutVars>
      </dgm:prSet>
      <dgm:spPr/>
      <dgm:t>
        <a:bodyPr/>
        <a:lstStyle/>
        <a:p>
          <a:endParaRPr lang="en-US"/>
        </a:p>
      </dgm:t>
    </dgm:pt>
    <dgm:pt modelId="{03906012-7C60-4357-8A41-C1763DB0C699}" type="pres">
      <dgm:prSet presAssocID="{E5377026-266E-4356-9E7D-390151BDDB64}" presName="sibTrans" presStyleCnt="0"/>
      <dgm:spPr/>
    </dgm:pt>
    <dgm:pt modelId="{F356D24E-10DE-4CE4-B800-A5EC770E393F}" type="pres">
      <dgm:prSet presAssocID="{01B773A6-63B1-4987-964A-8E867BFD69BC}" presName="compositeNode" presStyleCnt="0">
        <dgm:presLayoutVars>
          <dgm:bulletEnabled val="1"/>
        </dgm:presLayoutVars>
      </dgm:prSet>
      <dgm:spPr/>
    </dgm:pt>
    <dgm:pt modelId="{C1C77DFA-1E34-4770-AD7F-DEC5DD265281}" type="pres">
      <dgm:prSet presAssocID="{01B773A6-63B1-4987-964A-8E867BFD69BC}" presName="image" presStyleLbl="fgImgPlace1" presStyleIdx="1" presStyleCnt="3"/>
      <dgm:spPr>
        <a:blipFill rotWithShape="1">
          <a:blip xmlns:r="http://schemas.openxmlformats.org/officeDocument/2006/relationships" r:embed="rId1"/>
          <a:stretch>
            <a:fillRect/>
          </a:stretch>
        </a:blipFill>
      </dgm:spPr>
    </dgm:pt>
    <dgm:pt modelId="{757C263C-A5E4-4CA6-BC21-EE8FCEBFE1DD}" type="pres">
      <dgm:prSet presAssocID="{01B773A6-63B1-4987-964A-8E867BFD69BC}" presName="childNode" presStyleLbl="node1" presStyleIdx="1" presStyleCnt="3">
        <dgm:presLayoutVars>
          <dgm:bulletEnabled val="1"/>
        </dgm:presLayoutVars>
      </dgm:prSet>
      <dgm:spPr/>
      <dgm:t>
        <a:bodyPr/>
        <a:lstStyle/>
        <a:p>
          <a:endParaRPr lang="en-US"/>
        </a:p>
      </dgm:t>
    </dgm:pt>
    <dgm:pt modelId="{C1B50EA2-2D7F-42EF-995D-FA99394780B1}" type="pres">
      <dgm:prSet presAssocID="{01B773A6-63B1-4987-964A-8E867BFD69BC}" presName="parentNode" presStyleLbl="revTx" presStyleIdx="1" presStyleCnt="3">
        <dgm:presLayoutVars>
          <dgm:chMax val="0"/>
          <dgm:bulletEnabled val="1"/>
        </dgm:presLayoutVars>
      </dgm:prSet>
      <dgm:spPr/>
      <dgm:t>
        <a:bodyPr/>
        <a:lstStyle/>
        <a:p>
          <a:endParaRPr lang="en-US"/>
        </a:p>
      </dgm:t>
    </dgm:pt>
    <dgm:pt modelId="{3B05C619-A409-4D84-9043-C6EA55CA365E}" type="pres">
      <dgm:prSet presAssocID="{DC58E3B6-92B0-4A21-8FBB-EF99BB84D5E1}" presName="sibTrans" presStyleCnt="0"/>
      <dgm:spPr/>
    </dgm:pt>
    <dgm:pt modelId="{BE45F147-DEB7-4361-9D5C-C518DDD31576}" type="pres">
      <dgm:prSet presAssocID="{3CD5DCDD-0522-4D4C-AAA6-DC25DFF74975}" presName="compositeNode" presStyleCnt="0">
        <dgm:presLayoutVars>
          <dgm:bulletEnabled val="1"/>
        </dgm:presLayoutVars>
      </dgm:prSet>
      <dgm:spPr/>
    </dgm:pt>
    <dgm:pt modelId="{E9FB0D52-BEE6-41BC-9AF1-8EAB3A35223A}" type="pres">
      <dgm:prSet presAssocID="{3CD5DCDD-0522-4D4C-AAA6-DC25DFF74975}" presName="image" presStyleLbl="fgImgPlace1" presStyleIdx="2" presStyleCnt="3"/>
      <dgm:spPr>
        <a:blipFill rotWithShape="1">
          <a:blip xmlns:r="http://schemas.openxmlformats.org/officeDocument/2006/relationships" r:embed="rId1"/>
          <a:stretch>
            <a:fillRect/>
          </a:stretch>
        </a:blipFill>
      </dgm:spPr>
    </dgm:pt>
    <dgm:pt modelId="{541A7DE5-4370-46A1-BDA3-365F1664F35E}" type="pres">
      <dgm:prSet presAssocID="{3CD5DCDD-0522-4D4C-AAA6-DC25DFF74975}" presName="childNode" presStyleLbl="node1" presStyleIdx="2" presStyleCnt="3">
        <dgm:presLayoutVars>
          <dgm:bulletEnabled val="1"/>
        </dgm:presLayoutVars>
      </dgm:prSet>
      <dgm:spPr/>
      <dgm:t>
        <a:bodyPr/>
        <a:lstStyle/>
        <a:p>
          <a:endParaRPr lang="en-US"/>
        </a:p>
      </dgm:t>
    </dgm:pt>
    <dgm:pt modelId="{B6EFBD65-820D-436B-B567-ACDDD09C81CF}" type="pres">
      <dgm:prSet presAssocID="{3CD5DCDD-0522-4D4C-AAA6-DC25DFF74975}" presName="parentNode" presStyleLbl="revTx" presStyleIdx="2" presStyleCnt="3">
        <dgm:presLayoutVars>
          <dgm:chMax val="0"/>
          <dgm:bulletEnabled val="1"/>
        </dgm:presLayoutVars>
      </dgm:prSet>
      <dgm:spPr/>
      <dgm:t>
        <a:bodyPr/>
        <a:lstStyle/>
        <a:p>
          <a:endParaRPr lang="en-US"/>
        </a:p>
      </dgm:t>
    </dgm:pt>
  </dgm:ptLst>
  <dgm:cxnLst>
    <dgm:cxn modelId="{42A76BCB-EE10-4B82-B14E-A20E9CBFB56E}" type="presOf" srcId="{8D0362EC-5CE3-4E52-AC1B-C3F08A01FFFF}" destId="{31BC9649-129B-4837-A4E0-19228CF3A311}" srcOrd="0" destOrd="0" presId="urn:microsoft.com/office/officeart/2005/8/layout/hList2"/>
    <dgm:cxn modelId="{C27A92A0-2BB9-473A-877F-652D2F33990D}" srcId="{3CD5DCDD-0522-4D4C-AAA6-DC25DFF74975}" destId="{41FC4906-F43F-4410-9EBC-C6CA4048A66D}" srcOrd="0" destOrd="0" parTransId="{BE597A1E-6F30-4758-8249-B757FF57BDAC}" sibTransId="{17D93C59-0ADC-4EEF-8DCF-D3915BC299D8}"/>
    <dgm:cxn modelId="{838FB16C-7A87-40D6-A7A8-D7EBDDD9045F}" type="presOf" srcId="{16542E50-4857-4470-8AC0-56A3A7D2D045}" destId="{757C263C-A5E4-4CA6-BC21-EE8FCEBFE1DD}" srcOrd="0" destOrd="1" presId="urn:microsoft.com/office/officeart/2005/8/layout/hList2"/>
    <dgm:cxn modelId="{A0A78CAC-F39A-4B7F-94D9-C0BC93FFF74F}" srcId="{8D0362EC-5CE3-4E52-AC1B-C3F08A01FFFF}" destId="{01B773A6-63B1-4987-964A-8E867BFD69BC}" srcOrd="1" destOrd="0" parTransId="{3EEA9BBA-5127-4427-B191-CBFCD1DC88B1}" sibTransId="{DC58E3B6-92B0-4A21-8FBB-EF99BB84D5E1}"/>
    <dgm:cxn modelId="{DB131386-2710-4B44-8561-0CF27081F34C}" type="presOf" srcId="{55FA7A14-29CC-4FD5-8407-9CBBC3A777BA}" destId="{36D7180E-A0AE-4574-A600-6A9B9ABB0B3F}" srcOrd="0" destOrd="0" presId="urn:microsoft.com/office/officeart/2005/8/layout/hList2"/>
    <dgm:cxn modelId="{C9895321-6B14-446F-AF87-894D0DC6CA27}" srcId="{55FA7A14-29CC-4FD5-8407-9CBBC3A777BA}" destId="{95645C9D-E0D3-4849-8488-36C17535194F}" srcOrd="0" destOrd="0" parTransId="{3FBBCC82-D0BA-47C5-A6AE-1450BCC98BE8}" sibTransId="{E3A2F6BF-E1C4-494D-BAA1-1915ACC12C9F}"/>
    <dgm:cxn modelId="{E28AEABC-E038-41CE-B274-826A5ECBA01F}" type="presOf" srcId="{33A8D698-84AF-43B6-A721-4B9475686E85}" destId="{541A7DE5-4370-46A1-BDA3-365F1664F35E}" srcOrd="0" destOrd="1" presId="urn:microsoft.com/office/officeart/2005/8/layout/hList2"/>
    <dgm:cxn modelId="{75173DA3-F9F6-46D7-85D8-02CC8B27AF10}" srcId="{3CD5DCDD-0522-4D4C-AAA6-DC25DFF74975}" destId="{33A8D698-84AF-43B6-A721-4B9475686E85}" srcOrd="1" destOrd="0" parTransId="{32685899-8EF3-4500-B48B-98A2382495DE}" sibTransId="{FCAC7EF4-5C9F-43F4-B273-714A33CA02F6}"/>
    <dgm:cxn modelId="{9938A871-97B7-47DC-8779-7841CD14A9F2}" type="presOf" srcId="{2F8CDADD-895C-4469-8701-7905C1CE9177}" destId="{9962DD13-98CB-489D-A3E8-B5CB7B29DB9D}" srcOrd="0" destOrd="1" presId="urn:microsoft.com/office/officeart/2005/8/layout/hList2"/>
    <dgm:cxn modelId="{C778A4B4-56A4-45F5-83FA-7709FB691106}" type="presOf" srcId="{D6ECF6DB-821E-47E4-BEF0-D44E3F562404}" destId="{757C263C-A5E4-4CA6-BC21-EE8FCEBFE1DD}" srcOrd="0" destOrd="2" presId="urn:microsoft.com/office/officeart/2005/8/layout/hList2"/>
    <dgm:cxn modelId="{EE824D41-F8ED-4D8F-87D2-DE2B469CC738}" type="presOf" srcId="{3CD5DCDD-0522-4D4C-AAA6-DC25DFF74975}" destId="{B6EFBD65-820D-436B-B567-ACDDD09C81CF}" srcOrd="0" destOrd="0" presId="urn:microsoft.com/office/officeart/2005/8/layout/hList2"/>
    <dgm:cxn modelId="{31F040C2-A5F2-4278-9BC8-0B5A515385BC}" srcId="{55FA7A14-29CC-4FD5-8407-9CBBC3A777BA}" destId="{2F8CDADD-895C-4469-8701-7905C1CE9177}" srcOrd="1" destOrd="0" parTransId="{BA12A9DD-33E4-49B1-9CD4-F7D1C1CB4C44}" sibTransId="{9D109D74-F6F6-4E52-8D6A-62A755A4F9CB}"/>
    <dgm:cxn modelId="{6CB97E15-57E1-44A4-8DB8-7CED35305262}" type="presOf" srcId="{ECDFF9C3-83B6-45C9-B073-F2A330DD7A72}" destId="{757C263C-A5E4-4CA6-BC21-EE8FCEBFE1DD}" srcOrd="0" destOrd="0" presId="urn:microsoft.com/office/officeart/2005/8/layout/hList2"/>
    <dgm:cxn modelId="{7BD65823-4750-490F-AF63-96F6CD12B8E9}" srcId="{01B773A6-63B1-4987-964A-8E867BFD69BC}" destId="{ECDFF9C3-83B6-45C9-B073-F2A330DD7A72}" srcOrd="0" destOrd="0" parTransId="{FEB0CA76-36C6-4B8A-AEF1-802D6A865361}" sibTransId="{D78A821B-A4D0-4045-B823-D30873A825DC}"/>
    <dgm:cxn modelId="{31C61238-CB6A-4426-BF10-E9A46EB9B1C1}" type="presOf" srcId="{01B773A6-63B1-4987-964A-8E867BFD69BC}" destId="{C1B50EA2-2D7F-42EF-995D-FA99394780B1}" srcOrd="0" destOrd="0" presId="urn:microsoft.com/office/officeart/2005/8/layout/hList2"/>
    <dgm:cxn modelId="{09D0D500-7C87-41A8-BBE3-057BA3C2E851}" type="presOf" srcId="{1CF7061E-F9CC-480D-A6C4-3CF91524A508}" destId="{9962DD13-98CB-489D-A3E8-B5CB7B29DB9D}" srcOrd="0" destOrd="2" presId="urn:microsoft.com/office/officeart/2005/8/layout/hList2"/>
    <dgm:cxn modelId="{4CB940F5-F250-46A2-9903-C9D286EA5A9C}" srcId="{55FA7A14-29CC-4FD5-8407-9CBBC3A777BA}" destId="{1CF7061E-F9CC-480D-A6C4-3CF91524A508}" srcOrd="2" destOrd="0" parTransId="{085DA09D-49E6-4311-9BEA-0D1FBC51B575}" sibTransId="{9A256330-A42E-4213-A66B-A3B997D08EBA}"/>
    <dgm:cxn modelId="{B3B83C4E-3185-4B0A-BAA9-BF9968A8EDBB}" type="presOf" srcId="{41FC4906-F43F-4410-9EBC-C6CA4048A66D}" destId="{541A7DE5-4370-46A1-BDA3-365F1664F35E}" srcOrd="0" destOrd="0" presId="urn:microsoft.com/office/officeart/2005/8/layout/hList2"/>
    <dgm:cxn modelId="{1B94AD07-F3B2-46B7-B205-3A07F92FFF2E}" srcId="{01B773A6-63B1-4987-964A-8E867BFD69BC}" destId="{16542E50-4857-4470-8AC0-56A3A7D2D045}" srcOrd="1" destOrd="0" parTransId="{C366CE90-0551-426B-8F4A-409851519999}" sibTransId="{541A9ADB-2322-4035-8D23-29B88AAEA378}"/>
    <dgm:cxn modelId="{0CAADFF6-7544-4A4A-8CCE-633EF6821D80}" srcId="{01B773A6-63B1-4987-964A-8E867BFD69BC}" destId="{D6ECF6DB-821E-47E4-BEF0-D44E3F562404}" srcOrd="2" destOrd="0" parTransId="{744A5271-6806-49C1-B384-3BD40ECF68F2}" sibTransId="{B7E2D40E-5DB7-4083-A183-AE0438D64A6B}"/>
    <dgm:cxn modelId="{D026E4F6-E628-4067-9FE7-3F181FD6C4ED}" type="presOf" srcId="{95645C9D-E0D3-4849-8488-36C17535194F}" destId="{9962DD13-98CB-489D-A3E8-B5CB7B29DB9D}" srcOrd="0" destOrd="0" presId="urn:microsoft.com/office/officeart/2005/8/layout/hList2"/>
    <dgm:cxn modelId="{FB73A216-21D9-4A84-AA3B-34911044C0D5}" srcId="{8D0362EC-5CE3-4E52-AC1B-C3F08A01FFFF}" destId="{3CD5DCDD-0522-4D4C-AAA6-DC25DFF74975}" srcOrd="2" destOrd="0" parTransId="{6501F332-7F71-44C2-89FF-0C5530B1FA00}" sibTransId="{216B2259-1E9D-403D-A848-26494E374137}"/>
    <dgm:cxn modelId="{1BB29A9B-151A-4793-BA4F-AAC79BDFCB33}" srcId="{8D0362EC-5CE3-4E52-AC1B-C3F08A01FFFF}" destId="{55FA7A14-29CC-4FD5-8407-9CBBC3A777BA}" srcOrd="0" destOrd="0" parTransId="{EA03D5C9-E77E-4735-9953-8CC84EDFD62A}" sibTransId="{E5377026-266E-4356-9E7D-390151BDDB64}"/>
    <dgm:cxn modelId="{8C6AF189-6B81-4A86-8A74-22FAEAEE882B}" type="presParOf" srcId="{31BC9649-129B-4837-A4E0-19228CF3A311}" destId="{6F54D76E-7794-46B7-B700-C6007C1C0469}" srcOrd="0" destOrd="0" presId="urn:microsoft.com/office/officeart/2005/8/layout/hList2"/>
    <dgm:cxn modelId="{8AB48FB0-F88E-4706-B0F5-97CAB139C6FC}" type="presParOf" srcId="{6F54D76E-7794-46B7-B700-C6007C1C0469}" destId="{24843090-6F3C-4FB2-A646-50E161F080F3}" srcOrd="0" destOrd="0" presId="urn:microsoft.com/office/officeart/2005/8/layout/hList2"/>
    <dgm:cxn modelId="{2B9D56C5-EAD3-4295-8AC5-BCB8256EB3DD}" type="presParOf" srcId="{6F54D76E-7794-46B7-B700-C6007C1C0469}" destId="{9962DD13-98CB-489D-A3E8-B5CB7B29DB9D}" srcOrd="1" destOrd="0" presId="urn:microsoft.com/office/officeart/2005/8/layout/hList2"/>
    <dgm:cxn modelId="{D20B2F8E-AF93-4374-8036-EE8D91D3F99E}" type="presParOf" srcId="{6F54D76E-7794-46B7-B700-C6007C1C0469}" destId="{36D7180E-A0AE-4574-A600-6A9B9ABB0B3F}" srcOrd="2" destOrd="0" presId="urn:microsoft.com/office/officeart/2005/8/layout/hList2"/>
    <dgm:cxn modelId="{C5CC49C8-839E-4C2D-B209-9ACC550540DB}" type="presParOf" srcId="{31BC9649-129B-4837-A4E0-19228CF3A311}" destId="{03906012-7C60-4357-8A41-C1763DB0C699}" srcOrd="1" destOrd="0" presId="urn:microsoft.com/office/officeart/2005/8/layout/hList2"/>
    <dgm:cxn modelId="{DDAF409F-4D1A-44E7-9D3B-DFF9031C5331}" type="presParOf" srcId="{31BC9649-129B-4837-A4E0-19228CF3A311}" destId="{F356D24E-10DE-4CE4-B800-A5EC770E393F}" srcOrd="2" destOrd="0" presId="urn:microsoft.com/office/officeart/2005/8/layout/hList2"/>
    <dgm:cxn modelId="{06E9B5B2-AB0E-49CB-8EDC-22903275F0BC}" type="presParOf" srcId="{F356D24E-10DE-4CE4-B800-A5EC770E393F}" destId="{C1C77DFA-1E34-4770-AD7F-DEC5DD265281}" srcOrd="0" destOrd="0" presId="urn:microsoft.com/office/officeart/2005/8/layout/hList2"/>
    <dgm:cxn modelId="{4B17E1B7-9490-4AC5-B6B6-367BFA46ABC9}" type="presParOf" srcId="{F356D24E-10DE-4CE4-B800-A5EC770E393F}" destId="{757C263C-A5E4-4CA6-BC21-EE8FCEBFE1DD}" srcOrd="1" destOrd="0" presId="urn:microsoft.com/office/officeart/2005/8/layout/hList2"/>
    <dgm:cxn modelId="{63199B55-1E89-490A-9F27-B0BCE955CB60}" type="presParOf" srcId="{F356D24E-10DE-4CE4-B800-A5EC770E393F}" destId="{C1B50EA2-2D7F-42EF-995D-FA99394780B1}" srcOrd="2" destOrd="0" presId="urn:microsoft.com/office/officeart/2005/8/layout/hList2"/>
    <dgm:cxn modelId="{240AD901-E518-4367-ABB8-4CAF8D33094B}" type="presParOf" srcId="{31BC9649-129B-4837-A4E0-19228CF3A311}" destId="{3B05C619-A409-4D84-9043-C6EA55CA365E}" srcOrd="3" destOrd="0" presId="urn:microsoft.com/office/officeart/2005/8/layout/hList2"/>
    <dgm:cxn modelId="{96F9F060-7305-4642-9BF3-C92BAC19118F}" type="presParOf" srcId="{31BC9649-129B-4837-A4E0-19228CF3A311}" destId="{BE45F147-DEB7-4361-9D5C-C518DDD31576}" srcOrd="4" destOrd="0" presId="urn:microsoft.com/office/officeart/2005/8/layout/hList2"/>
    <dgm:cxn modelId="{C18484B4-06F7-43CF-A447-A2CDACE29678}" type="presParOf" srcId="{BE45F147-DEB7-4361-9D5C-C518DDD31576}" destId="{E9FB0D52-BEE6-41BC-9AF1-8EAB3A35223A}" srcOrd="0" destOrd="0" presId="urn:microsoft.com/office/officeart/2005/8/layout/hList2"/>
    <dgm:cxn modelId="{816EAB18-A879-4973-8337-49DA1D9DC2B4}" type="presParOf" srcId="{BE45F147-DEB7-4361-9D5C-C518DDD31576}" destId="{541A7DE5-4370-46A1-BDA3-365F1664F35E}" srcOrd="1" destOrd="0" presId="urn:microsoft.com/office/officeart/2005/8/layout/hList2"/>
    <dgm:cxn modelId="{A5D03856-9ED6-4639-A9DC-81BA1E89923F}" type="presParOf" srcId="{BE45F147-DEB7-4361-9D5C-C518DDD31576}" destId="{B6EFBD65-820D-436B-B567-ACDDD09C81CF}"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0362EC-5CE3-4E52-AC1B-C3F08A01FFFF}"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en-US"/>
        </a:p>
      </dgm:t>
    </dgm:pt>
    <dgm:pt modelId="{55FA7A14-29CC-4FD5-8407-9CBBC3A777BA}">
      <dgm:prSet phldrT="[Text]"/>
      <dgm:spPr/>
      <dgm:t>
        <a:bodyPr/>
        <a:lstStyle/>
        <a:p>
          <a:r>
            <a:rPr lang="en-US" dirty="0"/>
            <a:t>VICTIM SUPPORT AND CHILD JUSTICE</a:t>
          </a:r>
        </a:p>
      </dgm:t>
    </dgm:pt>
    <dgm:pt modelId="{EA03D5C9-E77E-4735-9953-8CC84EDFD62A}" type="parTrans" cxnId="{1BB29A9B-151A-4793-BA4F-AAC79BDFCB33}">
      <dgm:prSet/>
      <dgm:spPr/>
      <dgm:t>
        <a:bodyPr/>
        <a:lstStyle/>
        <a:p>
          <a:endParaRPr lang="en-US"/>
        </a:p>
      </dgm:t>
    </dgm:pt>
    <dgm:pt modelId="{E5377026-266E-4356-9E7D-390151BDDB64}" type="sibTrans" cxnId="{1BB29A9B-151A-4793-BA4F-AAC79BDFCB33}">
      <dgm:prSet/>
      <dgm:spPr/>
      <dgm:t>
        <a:bodyPr/>
        <a:lstStyle/>
        <a:p>
          <a:endParaRPr lang="en-US"/>
        </a:p>
      </dgm:t>
    </dgm:pt>
    <dgm:pt modelId="{95645C9D-E0D3-4849-8488-36C17535194F}">
      <dgm:prSet phldrT="[Text]"/>
      <dgm:spPr/>
      <dgm:t>
        <a:bodyPr/>
        <a:lstStyle/>
        <a:p>
          <a:r>
            <a:rPr lang="en-US" dirty="0"/>
            <a:t>Court-based Support Services Intersectoral Committee- chaired by DoJ&amp;CD</a:t>
          </a:r>
        </a:p>
      </dgm:t>
    </dgm:pt>
    <dgm:pt modelId="{3FBBCC82-D0BA-47C5-A6AE-1450BCC98BE8}" type="parTrans" cxnId="{C9895321-6B14-446F-AF87-894D0DC6CA27}">
      <dgm:prSet/>
      <dgm:spPr/>
      <dgm:t>
        <a:bodyPr/>
        <a:lstStyle/>
        <a:p>
          <a:endParaRPr lang="en-US"/>
        </a:p>
      </dgm:t>
    </dgm:pt>
    <dgm:pt modelId="{E3A2F6BF-E1C4-494D-BAA1-1915ACC12C9F}" type="sibTrans" cxnId="{C9895321-6B14-446F-AF87-894D0DC6CA27}">
      <dgm:prSet/>
      <dgm:spPr/>
      <dgm:t>
        <a:bodyPr/>
        <a:lstStyle/>
        <a:p>
          <a:endParaRPr lang="en-US"/>
        </a:p>
      </dgm:t>
    </dgm:pt>
    <dgm:pt modelId="{01B773A6-63B1-4987-964A-8E867BFD69BC}">
      <dgm:prSet phldrT="[Text]"/>
      <dgm:spPr/>
      <dgm:t>
        <a:bodyPr/>
        <a:lstStyle/>
        <a:p>
          <a:r>
            <a:rPr lang="en-US" dirty="0"/>
            <a:t>LGBTQIA+</a:t>
          </a:r>
        </a:p>
      </dgm:t>
    </dgm:pt>
    <dgm:pt modelId="{3EEA9BBA-5127-4427-B191-CBFCD1DC88B1}" type="parTrans" cxnId="{A0A78CAC-F39A-4B7F-94D9-C0BC93FFF74F}">
      <dgm:prSet/>
      <dgm:spPr/>
      <dgm:t>
        <a:bodyPr/>
        <a:lstStyle/>
        <a:p>
          <a:endParaRPr lang="en-US"/>
        </a:p>
      </dgm:t>
    </dgm:pt>
    <dgm:pt modelId="{DC58E3B6-92B0-4A21-8FBB-EF99BB84D5E1}" type="sibTrans" cxnId="{A0A78CAC-F39A-4B7F-94D9-C0BC93FFF74F}">
      <dgm:prSet/>
      <dgm:spPr/>
      <dgm:t>
        <a:bodyPr/>
        <a:lstStyle/>
        <a:p>
          <a:endParaRPr lang="en-US"/>
        </a:p>
      </dgm:t>
    </dgm:pt>
    <dgm:pt modelId="{ECDFF9C3-83B6-45C9-B073-F2A330DD7A72}">
      <dgm:prSet phldrT="[Text]"/>
      <dgm:spPr/>
      <dgm:t>
        <a:bodyPr/>
        <a:lstStyle/>
        <a:p>
          <a:r>
            <a:rPr lang="en-US" dirty="0"/>
            <a:t>National Task Team on LGBTQIA+ Persons</a:t>
          </a:r>
        </a:p>
      </dgm:t>
    </dgm:pt>
    <dgm:pt modelId="{FEB0CA76-36C6-4B8A-AEF1-802D6A865361}" type="parTrans" cxnId="{7BD65823-4750-490F-AF63-96F6CD12B8E9}">
      <dgm:prSet/>
      <dgm:spPr/>
      <dgm:t>
        <a:bodyPr/>
        <a:lstStyle/>
        <a:p>
          <a:endParaRPr lang="en-US"/>
        </a:p>
      </dgm:t>
    </dgm:pt>
    <dgm:pt modelId="{D78A821B-A4D0-4045-B823-D30873A825DC}" type="sibTrans" cxnId="{7BD65823-4750-490F-AF63-96F6CD12B8E9}">
      <dgm:prSet/>
      <dgm:spPr/>
      <dgm:t>
        <a:bodyPr/>
        <a:lstStyle/>
        <a:p>
          <a:endParaRPr lang="en-US"/>
        </a:p>
      </dgm:t>
    </dgm:pt>
    <dgm:pt modelId="{3CD5DCDD-0522-4D4C-AAA6-DC25DFF74975}">
      <dgm:prSet phldrT="[Text]"/>
      <dgm:spPr/>
      <dgm:t>
        <a:bodyPr/>
        <a:lstStyle/>
        <a:p>
          <a:r>
            <a:rPr lang="en-US" dirty="0"/>
            <a:t>UNDER THE TREE MEN’S GROUP</a:t>
          </a:r>
        </a:p>
      </dgm:t>
    </dgm:pt>
    <dgm:pt modelId="{6501F332-7F71-44C2-89FF-0C5530B1FA00}" type="parTrans" cxnId="{FB73A216-21D9-4A84-AA3B-34911044C0D5}">
      <dgm:prSet/>
      <dgm:spPr/>
      <dgm:t>
        <a:bodyPr/>
        <a:lstStyle/>
        <a:p>
          <a:endParaRPr lang="en-US"/>
        </a:p>
      </dgm:t>
    </dgm:pt>
    <dgm:pt modelId="{216B2259-1E9D-403D-A848-26494E374137}" type="sibTrans" cxnId="{FB73A216-21D9-4A84-AA3B-34911044C0D5}">
      <dgm:prSet/>
      <dgm:spPr/>
      <dgm:t>
        <a:bodyPr/>
        <a:lstStyle/>
        <a:p>
          <a:endParaRPr lang="en-US"/>
        </a:p>
      </dgm:t>
    </dgm:pt>
    <dgm:pt modelId="{41FC4906-F43F-4410-9EBC-C6CA4048A66D}">
      <dgm:prSet phldrT="[Text]"/>
      <dgm:spPr/>
      <dgm:t>
        <a:bodyPr/>
        <a:lstStyle/>
        <a:p>
          <a:r>
            <a:rPr lang="en-US" dirty="0"/>
            <a:t>National Men’s Committee</a:t>
          </a:r>
        </a:p>
      </dgm:t>
    </dgm:pt>
    <dgm:pt modelId="{BE597A1E-6F30-4758-8249-B757FF57BDAC}" type="parTrans" cxnId="{C27A92A0-2BB9-473A-877F-652D2F33990D}">
      <dgm:prSet/>
      <dgm:spPr/>
      <dgm:t>
        <a:bodyPr/>
        <a:lstStyle/>
        <a:p>
          <a:endParaRPr lang="en-US"/>
        </a:p>
      </dgm:t>
    </dgm:pt>
    <dgm:pt modelId="{17D93C59-0ADC-4EEF-8DCF-D3915BC299D8}" type="sibTrans" cxnId="{C27A92A0-2BB9-473A-877F-652D2F33990D}">
      <dgm:prSet/>
      <dgm:spPr/>
      <dgm:t>
        <a:bodyPr/>
        <a:lstStyle/>
        <a:p>
          <a:endParaRPr lang="en-US"/>
        </a:p>
      </dgm:t>
    </dgm:pt>
    <dgm:pt modelId="{56DAB197-6F96-40E0-8186-39B716F6228D}">
      <dgm:prSet phldrT="[Text]"/>
      <dgm:spPr/>
      <dgm:t>
        <a:bodyPr/>
        <a:lstStyle/>
        <a:p>
          <a:r>
            <a:rPr lang="en-US" dirty="0"/>
            <a:t>Provincial Task Teams on LGBTQIA+ </a:t>
          </a:r>
        </a:p>
      </dgm:t>
    </dgm:pt>
    <dgm:pt modelId="{6869F476-A7A9-422C-8151-FD51DF5EAEDF}" type="parTrans" cxnId="{5A4F4CF9-1ED5-46C9-A049-A7B2799B2893}">
      <dgm:prSet/>
      <dgm:spPr/>
      <dgm:t>
        <a:bodyPr/>
        <a:lstStyle/>
        <a:p>
          <a:endParaRPr lang="en-US"/>
        </a:p>
      </dgm:t>
    </dgm:pt>
    <dgm:pt modelId="{D1CAAA65-4188-4D9E-848B-E6AB6D8A62DD}" type="sibTrans" cxnId="{5A4F4CF9-1ED5-46C9-A049-A7B2799B2893}">
      <dgm:prSet/>
      <dgm:spPr/>
      <dgm:t>
        <a:bodyPr/>
        <a:lstStyle/>
        <a:p>
          <a:endParaRPr lang="en-US"/>
        </a:p>
      </dgm:t>
    </dgm:pt>
    <dgm:pt modelId="{05986045-CCA8-4A92-BB25-6EF453850B65}">
      <dgm:prSet phldrT="[Text]"/>
      <dgm:spPr/>
      <dgm:t>
        <a:bodyPr/>
        <a:lstStyle/>
        <a:p>
          <a:r>
            <a:rPr lang="en-US" dirty="0"/>
            <a:t>Rapid Results Team on LGBTIA+ Persons</a:t>
          </a:r>
        </a:p>
      </dgm:t>
    </dgm:pt>
    <dgm:pt modelId="{BE365C87-7025-46B2-ABC5-63B841BFDE3E}" type="parTrans" cxnId="{AB2ABE0C-312C-4E64-BB2F-28BB0B125B60}">
      <dgm:prSet/>
      <dgm:spPr/>
      <dgm:t>
        <a:bodyPr/>
        <a:lstStyle/>
        <a:p>
          <a:endParaRPr lang="en-US"/>
        </a:p>
      </dgm:t>
    </dgm:pt>
    <dgm:pt modelId="{9BAAA152-3B49-473D-8664-2136438A0208}" type="sibTrans" cxnId="{AB2ABE0C-312C-4E64-BB2F-28BB0B125B60}">
      <dgm:prSet/>
      <dgm:spPr/>
      <dgm:t>
        <a:bodyPr/>
        <a:lstStyle/>
        <a:p>
          <a:endParaRPr lang="en-US"/>
        </a:p>
      </dgm:t>
    </dgm:pt>
    <dgm:pt modelId="{C6208ED7-7F41-4384-A519-2FE5237BFE65}">
      <dgm:prSet phldrT="[Text]"/>
      <dgm:spPr/>
      <dgm:t>
        <a:bodyPr/>
        <a:lstStyle/>
        <a:p>
          <a:r>
            <a:rPr lang="en-US" dirty="0"/>
            <a:t>Provincial Men’s Committees</a:t>
          </a:r>
        </a:p>
      </dgm:t>
    </dgm:pt>
    <dgm:pt modelId="{4EFA26F8-D2E6-47C0-B66A-DEEE5A062683}" type="parTrans" cxnId="{8D6E5B0F-2DB4-45FB-83FE-6627BC788043}">
      <dgm:prSet/>
      <dgm:spPr/>
      <dgm:t>
        <a:bodyPr/>
        <a:lstStyle/>
        <a:p>
          <a:endParaRPr lang="en-US"/>
        </a:p>
      </dgm:t>
    </dgm:pt>
    <dgm:pt modelId="{F7F3C4BB-226B-48B9-9265-B3D2FDCDAD25}" type="sibTrans" cxnId="{8D6E5B0F-2DB4-45FB-83FE-6627BC788043}">
      <dgm:prSet/>
      <dgm:spPr/>
      <dgm:t>
        <a:bodyPr/>
        <a:lstStyle/>
        <a:p>
          <a:endParaRPr lang="en-US"/>
        </a:p>
      </dgm:t>
    </dgm:pt>
    <dgm:pt modelId="{DD1AA484-B1EA-40CF-A468-4F8D0AB823BB}">
      <dgm:prSet phldrT="[Text]"/>
      <dgm:spPr/>
      <dgm:t>
        <a:bodyPr/>
        <a:lstStyle/>
        <a:p>
          <a:r>
            <a:rPr lang="en-US" dirty="0"/>
            <a:t>Directors- General Intersectoral Committee on Child Justice- chaired by DG: DoJ&amp;CD</a:t>
          </a:r>
        </a:p>
      </dgm:t>
    </dgm:pt>
    <dgm:pt modelId="{6AADBFDB-0358-4A52-AC4C-DE0B65507D43}" type="parTrans" cxnId="{9F021A2C-7F41-4954-9E34-14A0CB2A4E4E}">
      <dgm:prSet/>
      <dgm:spPr/>
    </dgm:pt>
    <dgm:pt modelId="{A209D975-735D-461B-AB33-140A61712A95}" type="sibTrans" cxnId="{9F021A2C-7F41-4954-9E34-14A0CB2A4E4E}">
      <dgm:prSet/>
      <dgm:spPr/>
    </dgm:pt>
    <dgm:pt modelId="{0F3D536F-6841-4105-B6AC-3F1C29F8A025}">
      <dgm:prSet phldrT="[Text]"/>
      <dgm:spPr/>
      <dgm:t>
        <a:bodyPr/>
        <a:lstStyle/>
        <a:p>
          <a:r>
            <a:rPr lang="en-US" dirty="0"/>
            <a:t>Provincial Child Justice Forums- chaired by DoJ&amp;CD</a:t>
          </a:r>
        </a:p>
      </dgm:t>
    </dgm:pt>
    <dgm:pt modelId="{0579641C-B642-477C-AB64-28D9980BD40F}" type="parTrans" cxnId="{50AFADF6-EC1F-4DF3-99F5-C0CC3F3A50D7}">
      <dgm:prSet/>
      <dgm:spPr/>
    </dgm:pt>
    <dgm:pt modelId="{4FAE7B47-14EC-404B-AD56-12DA86450C5B}" type="sibTrans" cxnId="{50AFADF6-EC1F-4DF3-99F5-C0CC3F3A50D7}">
      <dgm:prSet/>
      <dgm:spPr/>
    </dgm:pt>
    <dgm:pt modelId="{31BC9649-129B-4837-A4E0-19228CF3A311}" type="pres">
      <dgm:prSet presAssocID="{8D0362EC-5CE3-4E52-AC1B-C3F08A01FFFF}" presName="linearFlow" presStyleCnt="0">
        <dgm:presLayoutVars>
          <dgm:dir/>
          <dgm:animLvl val="lvl"/>
          <dgm:resizeHandles/>
        </dgm:presLayoutVars>
      </dgm:prSet>
      <dgm:spPr/>
      <dgm:t>
        <a:bodyPr/>
        <a:lstStyle/>
        <a:p>
          <a:endParaRPr lang="en-US"/>
        </a:p>
      </dgm:t>
    </dgm:pt>
    <dgm:pt modelId="{6F54D76E-7794-46B7-B700-C6007C1C0469}" type="pres">
      <dgm:prSet presAssocID="{55FA7A14-29CC-4FD5-8407-9CBBC3A777BA}" presName="compositeNode" presStyleCnt="0">
        <dgm:presLayoutVars>
          <dgm:bulletEnabled val="1"/>
        </dgm:presLayoutVars>
      </dgm:prSet>
      <dgm:spPr/>
    </dgm:pt>
    <dgm:pt modelId="{24843090-6F3C-4FB2-A646-50E161F080F3}" type="pres">
      <dgm:prSet presAssocID="{55FA7A14-29CC-4FD5-8407-9CBBC3A777BA}" presName="image" presStyleLbl="fgImgPlace1" presStyleIdx="0" presStyleCnt="3"/>
      <dgm:spPr>
        <a:blipFill rotWithShape="1">
          <a:blip xmlns:r="http://schemas.openxmlformats.org/officeDocument/2006/relationships" r:embed="rId1"/>
          <a:stretch>
            <a:fillRect/>
          </a:stretch>
        </a:blipFill>
      </dgm:spPr>
    </dgm:pt>
    <dgm:pt modelId="{9962DD13-98CB-489D-A3E8-B5CB7B29DB9D}" type="pres">
      <dgm:prSet presAssocID="{55FA7A14-29CC-4FD5-8407-9CBBC3A777BA}" presName="childNode" presStyleLbl="node1" presStyleIdx="0" presStyleCnt="3">
        <dgm:presLayoutVars>
          <dgm:bulletEnabled val="1"/>
        </dgm:presLayoutVars>
      </dgm:prSet>
      <dgm:spPr/>
      <dgm:t>
        <a:bodyPr/>
        <a:lstStyle/>
        <a:p>
          <a:endParaRPr lang="en-US"/>
        </a:p>
      </dgm:t>
    </dgm:pt>
    <dgm:pt modelId="{36D7180E-A0AE-4574-A600-6A9B9ABB0B3F}" type="pres">
      <dgm:prSet presAssocID="{55FA7A14-29CC-4FD5-8407-9CBBC3A777BA}" presName="parentNode" presStyleLbl="revTx" presStyleIdx="0" presStyleCnt="3">
        <dgm:presLayoutVars>
          <dgm:chMax val="0"/>
          <dgm:bulletEnabled val="1"/>
        </dgm:presLayoutVars>
      </dgm:prSet>
      <dgm:spPr/>
      <dgm:t>
        <a:bodyPr/>
        <a:lstStyle/>
        <a:p>
          <a:endParaRPr lang="en-US"/>
        </a:p>
      </dgm:t>
    </dgm:pt>
    <dgm:pt modelId="{03906012-7C60-4357-8A41-C1763DB0C699}" type="pres">
      <dgm:prSet presAssocID="{E5377026-266E-4356-9E7D-390151BDDB64}" presName="sibTrans" presStyleCnt="0"/>
      <dgm:spPr/>
    </dgm:pt>
    <dgm:pt modelId="{F356D24E-10DE-4CE4-B800-A5EC770E393F}" type="pres">
      <dgm:prSet presAssocID="{01B773A6-63B1-4987-964A-8E867BFD69BC}" presName="compositeNode" presStyleCnt="0">
        <dgm:presLayoutVars>
          <dgm:bulletEnabled val="1"/>
        </dgm:presLayoutVars>
      </dgm:prSet>
      <dgm:spPr/>
    </dgm:pt>
    <dgm:pt modelId="{C1C77DFA-1E34-4770-AD7F-DEC5DD265281}" type="pres">
      <dgm:prSet presAssocID="{01B773A6-63B1-4987-964A-8E867BFD69BC}" presName="image" presStyleLbl="fgImgPlace1" presStyleIdx="1" presStyleCnt="3"/>
      <dgm:spPr>
        <a:blipFill rotWithShape="1">
          <a:blip xmlns:r="http://schemas.openxmlformats.org/officeDocument/2006/relationships" r:embed="rId1"/>
          <a:stretch>
            <a:fillRect/>
          </a:stretch>
        </a:blipFill>
      </dgm:spPr>
    </dgm:pt>
    <dgm:pt modelId="{757C263C-A5E4-4CA6-BC21-EE8FCEBFE1DD}" type="pres">
      <dgm:prSet presAssocID="{01B773A6-63B1-4987-964A-8E867BFD69BC}" presName="childNode" presStyleLbl="node1" presStyleIdx="1" presStyleCnt="3">
        <dgm:presLayoutVars>
          <dgm:bulletEnabled val="1"/>
        </dgm:presLayoutVars>
      </dgm:prSet>
      <dgm:spPr/>
      <dgm:t>
        <a:bodyPr/>
        <a:lstStyle/>
        <a:p>
          <a:endParaRPr lang="en-US"/>
        </a:p>
      </dgm:t>
    </dgm:pt>
    <dgm:pt modelId="{C1B50EA2-2D7F-42EF-995D-FA99394780B1}" type="pres">
      <dgm:prSet presAssocID="{01B773A6-63B1-4987-964A-8E867BFD69BC}" presName="parentNode" presStyleLbl="revTx" presStyleIdx="1" presStyleCnt="3">
        <dgm:presLayoutVars>
          <dgm:chMax val="0"/>
          <dgm:bulletEnabled val="1"/>
        </dgm:presLayoutVars>
      </dgm:prSet>
      <dgm:spPr/>
      <dgm:t>
        <a:bodyPr/>
        <a:lstStyle/>
        <a:p>
          <a:endParaRPr lang="en-US"/>
        </a:p>
      </dgm:t>
    </dgm:pt>
    <dgm:pt modelId="{3B05C619-A409-4D84-9043-C6EA55CA365E}" type="pres">
      <dgm:prSet presAssocID="{DC58E3B6-92B0-4A21-8FBB-EF99BB84D5E1}" presName="sibTrans" presStyleCnt="0"/>
      <dgm:spPr/>
    </dgm:pt>
    <dgm:pt modelId="{BE45F147-DEB7-4361-9D5C-C518DDD31576}" type="pres">
      <dgm:prSet presAssocID="{3CD5DCDD-0522-4D4C-AAA6-DC25DFF74975}" presName="compositeNode" presStyleCnt="0">
        <dgm:presLayoutVars>
          <dgm:bulletEnabled val="1"/>
        </dgm:presLayoutVars>
      </dgm:prSet>
      <dgm:spPr/>
    </dgm:pt>
    <dgm:pt modelId="{E9FB0D52-BEE6-41BC-9AF1-8EAB3A35223A}" type="pres">
      <dgm:prSet presAssocID="{3CD5DCDD-0522-4D4C-AAA6-DC25DFF74975}" presName="image" presStyleLbl="fgImgPlace1" presStyleIdx="2" presStyleCnt="3"/>
      <dgm:spPr>
        <a:blipFill rotWithShape="1">
          <a:blip xmlns:r="http://schemas.openxmlformats.org/officeDocument/2006/relationships" r:embed="rId1"/>
          <a:stretch>
            <a:fillRect/>
          </a:stretch>
        </a:blipFill>
      </dgm:spPr>
    </dgm:pt>
    <dgm:pt modelId="{541A7DE5-4370-46A1-BDA3-365F1664F35E}" type="pres">
      <dgm:prSet presAssocID="{3CD5DCDD-0522-4D4C-AAA6-DC25DFF74975}" presName="childNode" presStyleLbl="node1" presStyleIdx="2" presStyleCnt="3">
        <dgm:presLayoutVars>
          <dgm:bulletEnabled val="1"/>
        </dgm:presLayoutVars>
      </dgm:prSet>
      <dgm:spPr/>
      <dgm:t>
        <a:bodyPr/>
        <a:lstStyle/>
        <a:p>
          <a:endParaRPr lang="en-US"/>
        </a:p>
      </dgm:t>
    </dgm:pt>
    <dgm:pt modelId="{B6EFBD65-820D-436B-B567-ACDDD09C81CF}" type="pres">
      <dgm:prSet presAssocID="{3CD5DCDD-0522-4D4C-AAA6-DC25DFF74975}" presName="parentNode" presStyleLbl="revTx" presStyleIdx="2" presStyleCnt="3">
        <dgm:presLayoutVars>
          <dgm:chMax val="0"/>
          <dgm:bulletEnabled val="1"/>
        </dgm:presLayoutVars>
      </dgm:prSet>
      <dgm:spPr/>
      <dgm:t>
        <a:bodyPr/>
        <a:lstStyle/>
        <a:p>
          <a:endParaRPr lang="en-US"/>
        </a:p>
      </dgm:t>
    </dgm:pt>
  </dgm:ptLst>
  <dgm:cxnLst>
    <dgm:cxn modelId="{E3698F86-FF4C-4482-A61E-2FC52D3E6C38}" type="presOf" srcId="{C6208ED7-7F41-4384-A519-2FE5237BFE65}" destId="{541A7DE5-4370-46A1-BDA3-365F1664F35E}" srcOrd="0" destOrd="1" presId="urn:microsoft.com/office/officeart/2005/8/layout/hList2"/>
    <dgm:cxn modelId="{50AFADF6-EC1F-4DF3-99F5-C0CC3F3A50D7}" srcId="{55FA7A14-29CC-4FD5-8407-9CBBC3A777BA}" destId="{0F3D536F-6841-4105-B6AC-3F1C29F8A025}" srcOrd="2" destOrd="0" parTransId="{0579641C-B642-477C-AB64-28D9980BD40F}" sibTransId="{4FAE7B47-14EC-404B-AD56-12DA86450C5B}"/>
    <dgm:cxn modelId="{B21C581E-0A7A-4B66-98DE-544942CB248B}" type="presOf" srcId="{3CD5DCDD-0522-4D4C-AAA6-DC25DFF74975}" destId="{B6EFBD65-820D-436B-B567-ACDDD09C81CF}" srcOrd="0" destOrd="0" presId="urn:microsoft.com/office/officeart/2005/8/layout/hList2"/>
    <dgm:cxn modelId="{8D6E5B0F-2DB4-45FB-83FE-6627BC788043}" srcId="{3CD5DCDD-0522-4D4C-AAA6-DC25DFF74975}" destId="{C6208ED7-7F41-4384-A519-2FE5237BFE65}" srcOrd="1" destOrd="0" parTransId="{4EFA26F8-D2E6-47C0-B66A-DEEE5A062683}" sibTransId="{F7F3C4BB-226B-48B9-9265-B3D2FDCDAD25}"/>
    <dgm:cxn modelId="{C27A92A0-2BB9-473A-877F-652D2F33990D}" srcId="{3CD5DCDD-0522-4D4C-AAA6-DC25DFF74975}" destId="{41FC4906-F43F-4410-9EBC-C6CA4048A66D}" srcOrd="0" destOrd="0" parTransId="{BE597A1E-6F30-4758-8249-B757FF57BDAC}" sibTransId="{17D93C59-0ADC-4EEF-8DCF-D3915BC299D8}"/>
    <dgm:cxn modelId="{A0A78CAC-F39A-4B7F-94D9-C0BC93FFF74F}" srcId="{8D0362EC-5CE3-4E52-AC1B-C3F08A01FFFF}" destId="{01B773A6-63B1-4987-964A-8E867BFD69BC}" srcOrd="1" destOrd="0" parTransId="{3EEA9BBA-5127-4427-B191-CBFCD1DC88B1}" sibTransId="{DC58E3B6-92B0-4A21-8FBB-EF99BB84D5E1}"/>
    <dgm:cxn modelId="{C9895321-6B14-446F-AF87-894D0DC6CA27}" srcId="{55FA7A14-29CC-4FD5-8407-9CBBC3A777BA}" destId="{95645C9D-E0D3-4849-8488-36C17535194F}" srcOrd="0" destOrd="0" parTransId="{3FBBCC82-D0BA-47C5-A6AE-1450BCC98BE8}" sibTransId="{E3A2F6BF-E1C4-494D-BAA1-1915ACC12C9F}"/>
    <dgm:cxn modelId="{39D5A39F-1467-4703-98EE-F2922ABD1EB1}" type="presOf" srcId="{56DAB197-6F96-40E0-8186-39B716F6228D}" destId="{757C263C-A5E4-4CA6-BC21-EE8FCEBFE1DD}" srcOrd="0" destOrd="1" presId="urn:microsoft.com/office/officeart/2005/8/layout/hList2"/>
    <dgm:cxn modelId="{9F021A2C-7F41-4954-9E34-14A0CB2A4E4E}" srcId="{55FA7A14-29CC-4FD5-8407-9CBBC3A777BA}" destId="{DD1AA484-B1EA-40CF-A468-4F8D0AB823BB}" srcOrd="1" destOrd="0" parTransId="{6AADBFDB-0358-4A52-AC4C-DE0B65507D43}" sibTransId="{A209D975-735D-461B-AB33-140A61712A95}"/>
    <dgm:cxn modelId="{AB2ABE0C-312C-4E64-BB2F-28BB0B125B60}" srcId="{01B773A6-63B1-4987-964A-8E867BFD69BC}" destId="{05986045-CCA8-4A92-BB25-6EF453850B65}" srcOrd="2" destOrd="0" parTransId="{BE365C87-7025-46B2-ABC5-63B841BFDE3E}" sibTransId="{9BAAA152-3B49-473D-8664-2136438A0208}"/>
    <dgm:cxn modelId="{25FB5C12-997F-4B0A-B014-0F515A6C6BA4}" type="presOf" srcId="{01B773A6-63B1-4987-964A-8E867BFD69BC}" destId="{C1B50EA2-2D7F-42EF-995D-FA99394780B1}" srcOrd="0" destOrd="0" presId="urn:microsoft.com/office/officeart/2005/8/layout/hList2"/>
    <dgm:cxn modelId="{5F0B57BE-7833-49A1-886F-7673FF478DA0}" type="presOf" srcId="{8D0362EC-5CE3-4E52-AC1B-C3F08A01FFFF}" destId="{31BC9649-129B-4837-A4E0-19228CF3A311}" srcOrd="0" destOrd="0" presId="urn:microsoft.com/office/officeart/2005/8/layout/hList2"/>
    <dgm:cxn modelId="{7BD65823-4750-490F-AF63-96F6CD12B8E9}" srcId="{01B773A6-63B1-4987-964A-8E867BFD69BC}" destId="{ECDFF9C3-83B6-45C9-B073-F2A330DD7A72}" srcOrd="0" destOrd="0" parTransId="{FEB0CA76-36C6-4B8A-AEF1-802D6A865361}" sibTransId="{D78A821B-A4D0-4045-B823-D30873A825DC}"/>
    <dgm:cxn modelId="{D99AF406-C9B2-4805-9821-E3CA06DC294F}" type="presOf" srcId="{41FC4906-F43F-4410-9EBC-C6CA4048A66D}" destId="{541A7DE5-4370-46A1-BDA3-365F1664F35E}" srcOrd="0" destOrd="0" presId="urn:microsoft.com/office/officeart/2005/8/layout/hList2"/>
    <dgm:cxn modelId="{E9392266-FFC9-407B-9263-252E5BA90265}" type="presOf" srcId="{05986045-CCA8-4A92-BB25-6EF453850B65}" destId="{757C263C-A5E4-4CA6-BC21-EE8FCEBFE1DD}" srcOrd="0" destOrd="2" presId="urn:microsoft.com/office/officeart/2005/8/layout/hList2"/>
    <dgm:cxn modelId="{AC66922E-C7F6-4AF4-94CC-05D1913CFD7B}" type="presOf" srcId="{95645C9D-E0D3-4849-8488-36C17535194F}" destId="{9962DD13-98CB-489D-A3E8-B5CB7B29DB9D}" srcOrd="0" destOrd="0" presId="urn:microsoft.com/office/officeart/2005/8/layout/hList2"/>
    <dgm:cxn modelId="{5A4F4CF9-1ED5-46C9-A049-A7B2799B2893}" srcId="{01B773A6-63B1-4987-964A-8E867BFD69BC}" destId="{56DAB197-6F96-40E0-8186-39B716F6228D}" srcOrd="1" destOrd="0" parTransId="{6869F476-A7A9-422C-8151-FD51DF5EAEDF}" sibTransId="{D1CAAA65-4188-4D9E-848B-E6AB6D8A62DD}"/>
    <dgm:cxn modelId="{3E2A51E3-DE1D-40D0-AE5F-79C5D952DEDC}" type="presOf" srcId="{DD1AA484-B1EA-40CF-A468-4F8D0AB823BB}" destId="{9962DD13-98CB-489D-A3E8-B5CB7B29DB9D}" srcOrd="0" destOrd="1" presId="urn:microsoft.com/office/officeart/2005/8/layout/hList2"/>
    <dgm:cxn modelId="{3542640C-B88C-4AE4-9490-678FE46B4597}" type="presOf" srcId="{ECDFF9C3-83B6-45C9-B073-F2A330DD7A72}" destId="{757C263C-A5E4-4CA6-BC21-EE8FCEBFE1DD}" srcOrd="0" destOrd="0" presId="urn:microsoft.com/office/officeart/2005/8/layout/hList2"/>
    <dgm:cxn modelId="{14A71B92-5435-4B56-83B1-5979BA6AF862}" type="presOf" srcId="{0F3D536F-6841-4105-B6AC-3F1C29F8A025}" destId="{9962DD13-98CB-489D-A3E8-B5CB7B29DB9D}" srcOrd="0" destOrd="2" presId="urn:microsoft.com/office/officeart/2005/8/layout/hList2"/>
    <dgm:cxn modelId="{D2B50FD2-6083-40D5-BF18-1FBAFAB8A865}" type="presOf" srcId="{55FA7A14-29CC-4FD5-8407-9CBBC3A777BA}" destId="{36D7180E-A0AE-4574-A600-6A9B9ABB0B3F}" srcOrd="0" destOrd="0" presId="urn:microsoft.com/office/officeart/2005/8/layout/hList2"/>
    <dgm:cxn modelId="{FB73A216-21D9-4A84-AA3B-34911044C0D5}" srcId="{8D0362EC-5CE3-4E52-AC1B-C3F08A01FFFF}" destId="{3CD5DCDD-0522-4D4C-AAA6-DC25DFF74975}" srcOrd="2" destOrd="0" parTransId="{6501F332-7F71-44C2-89FF-0C5530B1FA00}" sibTransId="{216B2259-1E9D-403D-A848-26494E374137}"/>
    <dgm:cxn modelId="{1BB29A9B-151A-4793-BA4F-AAC79BDFCB33}" srcId="{8D0362EC-5CE3-4E52-AC1B-C3F08A01FFFF}" destId="{55FA7A14-29CC-4FD5-8407-9CBBC3A777BA}" srcOrd="0" destOrd="0" parTransId="{EA03D5C9-E77E-4735-9953-8CC84EDFD62A}" sibTransId="{E5377026-266E-4356-9E7D-390151BDDB64}"/>
    <dgm:cxn modelId="{32D34D1F-0B91-4177-BB9A-42A2E55C4996}" type="presParOf" srcId="{31BC9649-129B-4837-A4E0-19228CF3A311}" destId="{6F54D76E-7794-46B7-B700-C6007C1C0469}" srcOrd="0" destOrd="0" presId="urn:microsoft.com/office/officeart/2005/8/layout/hList2"/>
    <dgm:cxn modelId="{1960296A-55BB-4F9C-9F28-F4CABD8BA028}" type="presParOf" srcId="{6F54D76E-7794-46B7-B700-C6007C1C0469}" destId="{24843090-6F3C-4FB2-A646-50E161F080F3}" srcOrd="0" destOrd="0" presId="urn:microsoft.com/office/officeart/2005/8/layout/hList2"/>
    <dgm:cxn modelId="{F21F5298-12CE-47E9-A215-ED93A5D229DB}" type="presParOf" srcId="{6F54D76E-7794-46B7-B700-C6007C1C0469}" destId="{9962DD13-98CB-489D-A3E8-B5CB7B29DB9D}" srcOrd="1" destOrd="0" presId="urn:microsoft.com/office/officeart/2005/8/layout/hList2"/>
    <dgm:cxn modelId="{EDC5F43D-1B6C-4F1C-B731-2115FFF3D0C2}" type="presParOf" srcId="{6F54D76E-7794-46B7-B700-C6007C1C0469}" destId="{36D7180E-A0AE-4574-A600-6A9B9ABB0B3F}" srcOrd="2" destOrd="0" presId="urn:microsoft.com/office/officeart/2005/8/layout/hList2"/>
    <dgm:cxn modelId="{3495E5EA-1D3A-4655-93C1-90261EB5B2FC}" type="presParOf" srcId="{31BC9649-129B-4837-A4E0-19228CF3A311}" destId="{03906012-7C60-4357-8A41-C1763DB0C699}" srcOrd="1" destOrd="0" presId="urn:microsoft.com/office/officeart/2005/8/layout/hList2"/>
    <dgm:cxn modelId="{1996F9FA-2154-4EF0-8730-269470E81B5F}" type="presParOf" srcId="{31BC9649-129B-4837-A4E0-19228CF3A311}" destId="{F356D24E-10DE-4CE4-B800-A5EC770E393F}" srcOrd="2" destOrd="0" presId="urn:microsoft.com/office/officeart/2005/8/layout/hList2"/>
    <dgm:cxn modelId="{3BE1819B-3FEE-41FA-A528-108235A36ED9}" type="presParOf" srcId="{F356D24E-10DE-4CE4-B800-A5EC770E393F}" destId="{C1C77DFA-1E34-4770-AD7F-DEC5DD265281}" srcOrd="0" destOrd="0" presId="urn:microsoft.com/office/officeart/2005/8/layout/hList2"/>
    <dgm:cxn modelId="{0AEEBDBE-6B97-44B3-A76B-5BB466211CB4}" type="presParOf" srcId="{F356D24E-10DE-4CE4-B800-A5EC770E393F}" destId="{757C263C-A5E4-4CA6-BC21-EE8FCEBFE1DD}" srcOrd="1" destOrd="0" presId="urn:microsoft.com/office/officeart/2005/8/layout/hList2"/>
    <dgm:cxn modelId="{5920AA5C-F458-4ACF-B2AD-F5765187F011}" type="presParOf" srcId="{F356D24E-10DE-4CE4-B800-A5EC770E393F}" destId="{C1B50EA2-2D7F-42EF-995D-FA99394780B1}" srcOrd="2" destOrd="0" presId="urn:microsoft.com/office/officeart/2005/8/layout/hList2"/>
    <dgm:cxn modelId="{3B0696E8-64A9-4E31-9095-06B3412806B8}" type="presParOf" srcId="{31BC9649-129B-4837-A4E0-19228CF3A311}" destId="{3B05C619-A409-4D84-9043-C6EA55CA365E}" srcOrd="3" destOrd="0" presId="urn:microsoft.com/office/officeart/2005/8/layout/hList2"/>
    <dgm:cxn modelId="{F2088322-5C5C-4AD0-92EE-751201077AE6}" type="presParOf" srcId="{31BC9649-129B-4837-A4E0-19228CF3A311}" destId="{BE45F147-DEB7-4361-9D5C-C518DDD31576}" srcOrd="4" destOrd="0" presId="urn:microsoft.com/office/officeart/2005/8/layout/hList2"/>
    <dgm:cxn modelId="{3A7EC78D-99F3-4450-89F2-742A58A2B65D}" type="presParOf" srcId="{BE45F147-DEB7-4361-9D5C-C518DDD31576}" destId="{E9FB0D52-BEE6-41BC-9AF1-8EAB3A35223A}" srcOrd="0" destOrd="0" presId="urn:microsoft.com/office/officeart/2005/8/layout/hList2"/>
    <dgm:cxn modelId="{C372A52A-406E-437E-82CE-69F120AC84E0}" type="presParOf" srcId="{BE45F147-DEB7-4361-9D5C-C518DDD31576}" destId="{541A7DE5-4370-46A1-BDA3-365F1664F35E}" srcOrd="1" destOrd="0" presId="urn:microsoft.com/office/officeart/2005/8/layout/hList2"/>
    <dgm:cxn modelId="{132AC1F3-6F2A-48E9-94F5-1C4B113F1E0F}" type="presParOf" srcId="{BE45F147-DEB7-4361-9D5C-C518DDD31576}" destId="{B6EFBD65-820D-436B-B567-ACDDD09C81CF}"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C243DF-8030-49EB-BC6A-592302C5F451}" type="doc">
      <dgm:prSet loTypeId="urn:microsoft.com/office/officeart/2009/3/layout/FramedTextPicture" loCatId="picture" qsTypeId="urn:microsoft.com/office/officeart/2005/8/quickstyle/simple5" qsCatId="simple" csTypeId="urn:microsoft.com/office/officeart/2005/8/colors/accent1_2" csCatId="accent1" phldr="1"/>
      <dgm:spPr/>
      <dgm:t>
        <a:bodyPr/>
        <a:lstStyle/>
        <a:p>
          <a:endParaRPr lang="en-ZA"/>
        </a:p>
      </dgm:t>
    </dgm:pt>
    <dgm:pt modelId="{2B504921-C129-4680-A229-0E515A4D8742}">
      <dgm:prSet phldrT="[Text]"/>
      <dgm:spPr>
        <a:xfrm>
          <a:off x="592058" y="2645103"/>
          <a:ext cx="6424684" cy="2499946"/>
        </a:xfrm>
        <a:noFill/>
        <a:ln>
          <a:noFill/>
        </a:ln>
        <a:effectLst/>
      </dgm:spPr>
      <dgm:t>
        <a:bodyPr/>
        <a:lstStyle/>
        <a:p>
          <a:r>
            <a:rPr lang="en-ZA" dirty="0">
              <a:solidFill>
                <a:schemeClr val="bg1"/>
              </a:solidFill>
              <a:latin typeface="Arial" panose="020B0604020202020204" pitchFamily="34" charset="0"/>
              <a:ea typeface="+mn-ea"/>
              <a:cs typeface="Arial" panose="020B0604020202020204" pitchFamily="34" charset="0"/>
            </a:rPr>
            <a:t>Key Intervention #2:Public Awareness Programmes </a:t>
          </a:r>
        </a:p>
      </dgm:t>
    </dgm:pt>
    <dgm:pt modelId="{B8EA8941-74B6-44F8-8751-B9AD859C391B}" type="parTrans" cxnId="{949833E3-C584-4767-9E0C-99C66E90430D}">
      <dgm:prSet/>
      <dgm:spPr/>
      <dgm:t>
        <a:bodyPr/>
        <a:lstStyle/>
        <a:p>
          <a:endParaRPr lang="en-ZA"/>
        </a:p>
      </dgm:t>
    </dgm:pt>
    <dgm:pt modelId="{11D09690-B359-4E8C-9CF9-D8E1E7F5005A}" type="sibTrans" cxnId="{949833E3-C584-4767-9E0C-99C66E90430D}">
      <dgm:prSet/>
      <dgm:spPr/>
      <dgm:t>
        <a:bodyPr/>
        <a:lstStyle/>
        <a:p>
          <a:endParaRPr lang="en-ZA"/>
        </a:p>
      </dgm:t>
    </dgm:pt>
    <dgm:pt modelId="{113EC222-BFA6-413B-889A-64906C4C3DB6}" type="pres">
      <dgm:prSet presAssocID="{4AC243DF-8030-49EB-BC6A-592302C5F451}" presName="Name0" presStyleCnt="0">
        <dgm:presLayoutVars>
          <dgm:chMax/>
          <dgm:chPref/>
          <dgm:dir/>
        </dgm:presLayoutVars>
      </dgm:prSet>
      <dgm:spPr/>
      <dgm:t>
        <a:bodyPr/>
        <a:lstStyle/>
        <a:p>
          <a:endParaRPr lang="en-US"/>
        </a:p>
      </dgm:t>
    </dgm:pt>
    <dgm:pt modelId="{77A04593-60BE-4F66-9013-E56770062BE8}" type="pres">
      <dgm:prSet presAssocID="{2B504921-C129-4680-A229-0E515A4D8742}" presName="composite" presStyleCnt="0">
        <dgm:presLayoutVars>
          <dgm:chMax/>
          <dgm:chPref/>
        </dgm:presLayoutVars>
      </dgm:prSet>
      <dgm:spPr/>
    </dgm:pt>
    <dgm:pt modelId="{1E5FC8AE-8BCB-4C55-BCFF-4C8D4229D86B}" type="pres">
      <dgm:prSet presAssocID="{2B504921-C129-4680-A229-0E515A4D8742}" presName="Image" presStyleLbl="bgImgPlace1" presStyleIdx="0" presStyleCnt="1" custScaleY="120972" custLinFactNeighborX="82287" custLinFactNeighborY="-8953"/>
      <dgm:spPr>
        <a:xfrm>
          <a:off x="2354349" y="431830"/>
          <a:ext cx="2856743" cy="2303897"/>
        </a:xfrm>
        <a:prstGeom prst="rect">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gm:spPr>
    </dgm:pt>
    <dgm:pt modelId="{52B3BB4C-348A-4EF6-B148-8B51B9CFE434}" type="pres">
      <dgm:prSet presAssocID="{2B504921-C129-4680-A229-0E515A4D8742}" presName="ParentText" presStyleLbl="revTx" presStyleIdx="0" presStyleCnt="1" custScaleX="158740" custLinFactNeighborX="-29622" custLinFactNeighborY="-7221">
        <dgm:presLayoutVars>
          <dgm:chMax val="0"/>
          <dgm:chPref val="0"/>
          <dgm:bulletEnabled val="1"/>
        </dgm:presLayoutVars>
      </dgm:prSet>
      <dgm:spPr>
        <a:prstGeom prst="rect">
          <a:avLst/>
        </a:prstGeom>
      </dgm:spPr>
      <dgm:t>
        <a:bodyPr/>
        <a:lstStyle/>
        <a:p>
          <a:endParaRPr lang="en-US"/>
        </a:p>
      </dgm:t>
    </dgm:pt>
    <dgm:pt modelId="{06F05A1C-5B1F-4699-9175-79F91396A1C8}" type="pres">
      <dgm:prSet presAssocID="{2B504921-C129-4680-A229-0E515A4D8742}" presName="tlFrame" presStyleLbl="node1" presStyleIdx="0" presStyleCnt="4" custLinFactX="-100000" custLinFactY="-9082" custLinFactNeighborX="-148597" custLinFactNeighborY="-100000"/>
      <dgm:spPr>
        <a:xfrm>
          <a:off x="206176" y="1408282"/>
          <a:ext cx="972004" cy="972255"/>
        </a:xfrm>
        <a:prstGeom prst="halfFrame">
          <a:avLst>
            <a:gd name="adj1" fmla="val 25770"/>
            <a:gd name="adj2" fmla="val 257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pt>
    <dgm:pt modelId="{C63492F5-A3AF-4052-8A61-D5A460C3319D}" type="pres">
      <dgm:prSet presAssocID="{2B504921-C129-4680-A229-0E515A4D8742}" presName="trFrame" presStyleLbl="node1" presStyleIdx="1" presStyleCnt="4" custLinFactY="-9082" custLinFactNeighborX="-25220" custLinFactNeighborY="-100000"/>
      <dgm:spPr>
        <a:xfrm rot="5400000">
          <a:off x="6194919" y="1408407"/>
          <a:ext cx="972255" cy="972004"/>
        </a:xfrm>
        <a:prstGeom prst="halfFrame">
          <a:avLst>
            <a:gd name="adj1" fmla="val 25770"/>
            <a:gd name="adj2" fmla="val 25770"/>
          </a:avLst>
        </a:prstGeom>
        <a:blipFill rotWithShape="0">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gm:spPr>
    </dgm:pt>
    <dgm:pt modelId="{C809CA48-2CE7-4619-9552-B41111582C6F}" type="pres">
      <dgm:prSet presAssocID="{2B504921-C129-4680-A229-0E515A4D8742}" presName="blFrame" presStyleLbl="node1" presStyleIdx="2" presStyleCnt="4" custLinFactX="-100000" custLinFactNeighborX="-135203" custLinFactNeighborY="-51753"/>
      <dgm:spPr>
        <a:xfrm rot="16200000">
          <a:off x="336241" y="4207544"/>
          <a:ext cx="972255" cy="972004"/>
        </a:xfrm>
        <a:prstGeom prst="halfFrame">
          <a:avLst>
            <a:gd name="adj1" fmla="val 25770"/>
            <a:gd name="adj2" fmla="val 257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pt>
    <dgm:pt modelId="{2789FBB5-6269-4540-8FC0-154D5605CC3C}" type="pres">
      <dgm:prSet presAssocID="{2B504921-C129-4680-A229-0E515A4D8742}" presName="brFrame" presStyleLbl="node1" presStyleIdx="3" presStyleCnt="4" custLinFactNeighborX="-31917" custLinFactNeighborY="-58448"/>
      <dgm:spPr>
        <a:xfrm rot="10800000">
          <a:off x="6129949" y="4142325"/>
          <a:ext cx="972004" cy="972255"/>
        </a:xfrm>
        <a:prstGeom prst="halfFrame">
          <a:avLst>
            <a:gd name="adj1" fmla="val 25770"/>
            <a:gd name="adj2" fmla="val 257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pt>
  </dgm:ptLst>
  <dgm:cxnLst>
    <dgm:cxn modelId="{4218C6F9-A298-474D-A2B6-1D2D68F54D08}" type="presOf" srcId="{4AC243DF-8030-49EB-BC6A-592302C5F451}" destId="{113EC222-BFA6-413B-889A-64906C4C3DB6}" srcOrd="0" destOrd="0" presId="urn:microsoft.com/office/officeart/2009/3/layout/FramedTextPicture"/>
    <dgm:cxn modelId="{949833E3-C584-4767-9E0C-99C66E90430D}" srcId="{4AC243DF-8030-49EB-BC6A-592302C5F451}" destId="{2B504921-C129-4680-A229-0E515A4D8742}" srcOrd="0" destOrd="0" parTransId="{B8EA8941-74B6-44F8-8751-B9AD859C391B}" sibTransId="{11D09690-B359-4E8C-9CF9-D8E1E7F5005A}"/>
    <dgm:cxn modelId="{F419E07C-50E5-4CC9-95DB-E1DAB896C6CC}" type="presOf" srcId="{2B504921-C129-4680-A229-0E515A4D8742}" destId="{52B3BB4C-348A-4EF6-B148-8B51B9CFE434}" srcOrd="0" destOrd="0" presId="urn:microsoft.com/office/officeart/2009/3/layout/FramedTextPicture"/>
    <dgm:cxn modelId="{2BA23C95-5F97-4204-9ECF-E5181B7154D8}" type="presParOf" srcId="{113EC222-BFA6-413B-889A-64906C4C3DB6}" destId="{77A04593-60BE-4F66-9013-E56770062BE8}" srcOrd="0" destOrd="0" presId="urn:microsoft.com/office/officeart/2009/3/layout/FramedTextPicture"/>
    <dgm:cxn modelId="{59AE9CFE-4D26-44F8-AD55-8E2881B55AAE}" type="presParOf" srcId="{77A04593-60BE-4F66-9013-E56770062BE8}" destId="{1E5FC8AE-8BCB-4C55-BCFF-4C8D4229D86B}" srcOrd="0" destOrd="0" presId="urn:microsoft.com/office/officeart/2009/3/layout/FramedTextPicture"/>
    <dgm:cxn modelId="{27305F89-4DA0-47F5-9303-77D92AD28B6A}" type="presParOf" srcId="{77A04593-60BE-4F66-9013-E56770062BE8}" destId="{52B3BB4C-348A-4EF6-B148-8B51B9CFE434}" srcOrd="1" destOrd="0" presId="urn:microsoft.com/office/officeart/2009/3/layout/FramedTextPicture"/>
    <dgm:cxn modelId="{93917910-8546-4634-8FAD-E3349EEF4527}" type="presParOf" srcId="{77A04593-60BE-4F66-9013-E56770062BE8}" destId="{06F05A1C-5B1F-4699-9175-79F91396A1C8}" srcOrd="2" destOrd="0" presId="urn:microsoft.com/office/officeart/2009/3/layout/FramedTextPicture"/>
    <dgm:cxn modelId="{B5E5D414-C3E6-437E-9B33-CC6F7E4A475F}" type="presParOf" srcId="{77A04593-60BE-4F66-9013-E56770062BE8}" destId="{C63492F5-A3AF-4052-8A61-D5A460C3319D}" srcOrd="3" destOrd="0" presId="urn:microsoft.com/office/officeart/2009/3/layout/FramedTextPicture"/>
    <dgm:cxn modelId="{6FEBCEBF-73B4-463E-B752-2FACA4B5A19F}" type="presParOf" srcId="{77A04593-60BE-4F66-9013-E56770062BE8}" destId="{C809CA48-2CE7-4619-9552-B41111582C6F}" srcOrd="4" destOrd="0" presId="urn:microsoft.com/office/officeart/2009/3/layout/FramedTextPicture"/>
    <dgm:cxn modelId="{C5C6F9C4-5FAC-4476-BF5E-9B9D55A57336}" type="presParOf" srcId="{77A04593-60BE-4F66-9013-E56770062BE8}" destId="{2789FBB5-6269-4540-8FC0-154D5605CC3C}"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A730D-BEFE-4E26-9195-B20009A0A5BE}">
      <dsp:nvSpPr>
        <dsp:cNvPr id="0" name=""/>
        <dsp:cNvSpPr/>
      </dsp:nvSpPr>
      <dsp:spPr>
        <a:xfrm>
          <a:off x="-5696239" y="-871926"/>
          <a:ext cx="6781798" cy="6781798"/>
        </a:xfrm>
        <a:prstGeom prst="blockArc">
          <a:avLst>
            <a:gd name="adj1" fmla="val 18900000"/>
            <a:gd name="adj2" fmla="val 2700000"/>
            <a:gd name="adj3" fmla="val 35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6BD117-81F9-462D-B39C-8D45F0657197}">
      <dsp:nvSpPr>
        <dsp:cNvPr id="0" name=""/>
        <dsp:cNvSpPr/>
      </dsp:nvSpPr>
      <dsp:spPr>
        <a:xfrm>
          <a:off x="404509" y="265298"/>
          <a:ext cx="8360912" cy="5303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1001" tIns="50800" rIns="50800" bIns="50800" numCol="1" spcCol="1270" anchor="ctr" anchorCtr="0">
          <a:noAutofit/>
        </a:bodyPr>
        <a:lstStyle/>
        <a:p>
          <a:pPr lvl="0" algn="l" defTabSz="889000" rtl="0">
            <a:lnSpc>
              <a:spcPct val="90000"/>
            </a:lnSpc>
            <a:spcBef>
              <a:spcPct val="0"/>
            </a:spcBef>
            <a:spcAft>
              <a:spcPct val="35000"/>
            </a:spcAft>
          </a:pPr>
          <a:r>
            <a:rPr lang="en-US" sz="2000" kern="1200" dirty="0">
              <a:latin typeface="Calibri"/>
              <a:ea typeface="+mn-ea"/>
              <a:cs typeface="+mn-cs"/>
            </a:rPr>
            <a:t>Relevant Articles of the Presidential Summit Declaration against GBVF, 2019 </a:t>
          </a:r>
          <a:endParaRPr lang="en-ZA" sz="2000" kern="1200" dirty="0">
            <a:latin typeface="Calibri"/>
            <a:ea typeface="+mn-ea"/>
            <a:cs typeface="+mn-cs"/>
          </a:endParaRPr>
        </a:p>
      </dsp:txBody>
      <dsp:txXfrm>
        <a:off x="404509" y="265298"/>
        <a:ext cx="8360912" cy="530394"/>
      </dsp:txXfrm>
    </dsp:sp>
    <dsp:sp modelId="{DF9541D7-5C58-47D8-9C6A-C3189BA2ED9A}">
      <dsp:nvSpPr>
        <dsp:cNvPr id="0" name=""/>
        <dsp:cNvSpPr/>
      </dsp:nvSpPr>
      <dsp:spPr>
        <a:xfrm>
          <a:off x="73012" y="198998"/>
          <a:ext cx="662993" cy="662993"/>
        </a:xfrm>
        <a:prstGeom prst="ellipse">
          <a:avLst/>
        </a:prstGeom>
        <a:blipFill rotWithShape="0">
          <a:blip xmlns:r="http://schemas.openxmlformats.org/officeDocument/2006/relationships" r:embed="rId1"/>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AAE072-BD96-4B4D-BC97-DF06BF5B0789}">
      <dsp:nvSpPr>
        <dsp:cNvPr id="0" name=""/>
        <dsp:cNvSpPr/>
      </dsp:nvSpPr>
      <dsp:spPr>
        <a:xfrm>
          <a:off x="840795" y="1060789"/>
          <a:ext cx="7924626" cy="530394"/>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1001" tIns="50800" rIns="50800" bIns="50800" numCol="1" spcCol="1270" anchor="ctr" anchorCtr="0">
          <a:noAutofit/>
        </a:bodyPr>
        <a:lstStyle/>
        <a:p>
          <a:pPr lvl="0" algn="l" defTabSz="889000" rtl="0">
            <a:lnSpc>
              <a:spcPct val="90000"/>
            </a:lnSpc>
            <a:spcBef>
              <a:spcPct val="0"/>
            </a:spcBef>
            <a:spcAft>
              <a:spcPct val="35000"/>
            </a:spcAft>
          </a:pPr>
          <a:r>
            <a:rPr lang="en-ZA" sz="2000" kern="1200" dirty="0">
              <a:latin typeface="Calibri"/>
              <a:ea typeface="+mn-ea"/>
              <a:cs typeface="+mn-cs"/>
            </a:rPr>
            <a:t>Overview of the NSP Pillars</a:t>
          </a:r>
        </a:p>
      </dsp:txBody>
      <dsp:txXfrm>
        <a:off x="840795" y="1060789"/>
        <a:ext cx="7924626" cy="530394"/>
      </dsp:txXfrm>
    </dsp:sp>
    <dsp:sp modelId="{76786921-79A4-4595-8DC6-4686B2FF5312}">
      <dsp:nvSpPr>
        <dsp:cNvPr id="0" name=""/>
        <dsp:cNvSpPr/>
      </dsp:nvSpPr>
      <dsp:spPr>
        <a:xfrm>
          <a:off x="509298" y="994490"/>
          <a:ext cx="662993" cy="662993"/>
        </a:xfrm>
        <a:prstGeom prst="ellipse">
          <a:avLst/>
        </a:prstGeom>
        <a:blipFill rotWithShape="0">
          <a:blip xmlns:r="http://schemas.openxmlformats.org/officeDocument/2006/relationships" r:embed="rId1"/>
          <a:stretch>
            <a:fillRect/>
          </a:stretch>
        </a:blip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B687D8-7D8C-43BA-A414-60B6F74E3227}">
      <dsp:nvSpPr>
        <dsp:cNvPr id="0" name=""/>
        <dsp:cNvSpPr/>
      </dsp:nvSpPr>
      <dsp:spPr>
        <a:xfrm>
          <a:off x="1110866" y="1838173"/>
          <a:ext cx="7725124" cy="530394"/>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1001" tIns="50800" rIns="50800" bIns="50800" numCol="1" spcCol="1270" anchor="ctr" anchorCtr="0">
          <a:noAutofit/>
        </a:bodyPr>
        <a:lstStyle/>
        <a:p>
          <a:pPr lvl="0" algn="l" defTabSz="889000" rtl="0">
            <a:lnSpc>
              <a:spcPct val="90000"/>
            </a:lnSpc>
            <a:spcBef>
              <a:spcPct val="0"/>
            </a:spcBef>
            <a:spcAft>
              <a:spcPct val="35000"/>
            </a:spcAft>
          </a:pPr>
          <a:r>
            <a:rPr lang="en-ZA" sz="2000" kern="1200" dirty="0">
              <a:latin typeface="Calibri"/>
              <a:ea typeface="+mn-ea"/>
              <a:cs typeface="+mn-cs"/>
            </a:rPr>
            <a:t>Relevant Key Interventions for Pillar 1</a:t>
          </a:r>
        </a:p>
      </dsp:txBody>
      <dsp:txXfrm>
        <a:off x="1110866" y="1838173"/>
        <a:ext cx="7725124" cy="530394"/>
      </dsp:txXfrm>
    </dsp:sp>
    <dsp:sp modelId="{A6E91BED-0D4D-40B1-9AF9-10B410B07834}">
      <dsp:nvSpPr>
        <dsp:cNvPr id="0" name=""/>
        <dsp:cNvSpPr/>
      </dsp:nvSpPr>
      <dsp:spPr>
        <a:xfrm>
          <a:off x="708801" y="1789981"/>
          <a:ext cx="662993" cy="662993"/>
        </a:xfrm>
        <a:prstGeom prst="ellipse">
          <a:avLst/>
        </a:prstGeom>
        <a:blipFill rotWithShape="0">
          <a:blip xmlns:r="http://schemas.openxmlformats.org/officeDocument/2006/relationships" r:embed="rId1"/>
          <a:stretch>
            <a:fillRect/>
          </a:stretch>
        </a:blip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E2BD9E-EC38-4D8A-B78A-E604AA6498CE}">
      <dsp:nvSpPr>
        <dsp:cNvPr id="0" name=""/>
        <dsp:cNvSpPr/>
      </dsp:nvSpPr>
      <dsp:spPr>
        <a:xfrm>
          <a:off x="1040297" y="2669376"/>
          <a:ext cx="7725124" cy="530394"/>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1001" tIns="50800" rIns="50800" bIns="50800" numCol="1" spcCol="1270" anchor="ctr" anchorCtr="0">
          <a:noAutofit/>
        </a:bodyPr>
        <a:lstStyle/>
        <a:p>
          <a:pPr lvl="0" algn="l" defTabSz="889000" rtl="0">
            <a:lnSpc>
              <a:spcPct val="90000"/>
            </a:lnSpc>
            <a:spcBef>
              <a:spcPct val="0"/>
            </a:spcBef>
            <a:spcAft>
              <a:spcPct val="35000"/>
            </a:spcAft>
          </a:pPr>
          <a:r>
            <a:rPr lang="en-ZA" sz="2000" kern="1200" dirty="0">
              <a:latin typeface="Calibri"/>
              <a:ea typeface="+mn-ea"/>
              <a:cs typeface="+mn-cs"/>
            </a:rPr>
            <a:t>Legislative Developments Supporting Pillar 1</a:t>
          </a:r>
        </a:p>
      </dsp:txBody>
      <dsp:txXfrm>
        <a:off x="1040297" y="2669376"/>
        <a:ext cx="7725124" cy="530394"/>
      </dsp:txXfrm>
    </dsp:sp>
    <dsp:sp modelId="{605B5B70-9344-40C7-8151-07466A01292A}">
      <dsp:nvSpPr>
        <dsp:cNvPr id="0" name=""/>
        <dsp:cNvSpPr/>
      </dsp:nvSpPr>
      <dsp:spPr>
        <a:xfrm>
          <a:off x="708801" y="2584969"/>
          <a:ext cx="662993" cy="662993"/>
        </a:xfrm>
        <a:prstGeom prst="ellipse">
          <a:avLst/>
        </a:prstGeom>
        <a:blipFill rotWithShape="0">
          <a:blip xmlns:r="http://schemas.openxmlformats.org/officeDocument/2006/relationships" r:embed="rId1"/>
          <a:stretch>
            <a:fillRect/>
          </a:stretch>
        </a:blip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AEADF9-323E-4ACA-822A-E5DF499C9F35}">
      <dsp:nvSpPr>
        <dsp:cNvPr id="0" name=""/>
        <dsp:cNvSpPr/>
      </dsp:nvSpPr>
      <dsp:spPr>
        <a:xfrm>
          <a:off x="911364" y="3392442"/>
          <a:ext cx="7924626" cy="530394"/>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1001" tIns="50800" rIns="50800" bIns="50800" numCol="1" spcCol="1270" anchor="ctr" anchorCtr="0">
          <a:noAutofit/>
        </a:bodyPr>
        <a:lstStyle/>
        <a:p>
          <a:pPr lvl="0" algn="l" defTabSz="889000" rtl="0">
            <a:lnSpc>
              <a:spcPct val="90000"/>
            </a:lnSpc>
            <a:spcBef>
              <a:spcPct val="0"/>
            </a:spcBef>
            <a:spcAft>
              <a:spcPct val="35000"/>
            </a:spcAft>
          </a:pPr>
          <a:r>
            <a:rPr lang="en-ZA" sz="2000" kern="1200" dirty="0">
              <a:latin typeface="Calibri"/>
              <a:ea typeface="+mn-ea"/>
              <a:cs typeface="+mn-cs"/>
            </a:rPr>
            <a:t>Governance Structures Supporting Pillar 1</a:t>
          </a:r>
        </a:p>
      </dsp:txBody>
      <dsp:txXfrm>
        <a:off x="911364" y="3392442"/>
        <a:ext cx="7924626" cy="530394"/>
      </dsp:txXfrm>
    </dsp:sp>
    <dsp:sp modelId="{AC17B7B9-7A61-46AC-9D81-D03DE3B683E2}">
      <dsp:nvSpPr>
        <dsp:cNvPr id="0" name=""/>
        <dsp:cNvSpPr/>
      </dsp:nvSpPr>
      <dsp:spPr>
        <a:xfrm>
          <a:off x="509298" y="3380461"/>
          <a:ext cx="662993" cy="662993"/>
        </a:xfrm>
        <a:prstGeom prst="ellipse">
          <a:avLst/>
        </a:prstGeom>
        <a:blipFill rotWithShape="0">
          <a:blip xmlns:r="http://schemas.openxmlformats.org/officeDocument/2006/relationships" r:embed="rId2"/>
          <a:stretch>
            <a:fillRect/>
          </a:stretch>
        </a:blip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AC5237-5DCF-45B3-AC0B-D6A826E8D349}">
      <dsp:nvSpPr>
        <dsp:cNvPr id="0" name=""/>
        <dsp:cNvSpPr/>
      </dsp:nvSpPr>
      <dsp:spPr>
        <a:xfrm>
          <a:off x="394476" y="4242251"/>
          <a:ext cx="8360912" cy="53039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1001" tIns="50800" rIns="50800" bIns="50800" numCol="1" spcCol="1270" anchor="ctr" anchorCtr="0">
          <a:noAutofit/>
        </a:bodyPr>
        <a:lstStyle/>
        <a:p>
          <a:pPr lvl="0" algn="l" defTabSz="889000" rtl="0">
            <a:lnSpc>
              <a:spcPct val="90000"/>
            </a:lnSpc>
            <a:spcBef>
              <a:spcPct val="0"/>
            </a:spcBef>
            <a:spcAft>
              <a:spcPct val="35000"/>
            </a:spcAft>
          </a:pPr>
          <a:r>
            <a:rPr lang="en-ZA" sz="2000" kern="1200" dirty="0">
              <a:latin typeface="Calibri"/>
              <a:ea typeface="+mn-ea"/>
              <a:cs typeface="+mn-cs"/>
            </a:rPr>
            <a:t>Public Awareness Programmes on GBVF and Constitution</a:t>
          </a:r>
        </a:p>
      </dsp:txBody>
      <dsp:txXfrm>
        <a:off x="394476" y="4242251"/>
        <a:ext cx="8360912" cy="530394"/>
      </dsp:txXfrm>
    </dsp:sp>
    <dsp:sp modelId="{EDC0130D-ED73-4A4E-B632-B07E378DC72A}">
      <dsp:nvSpPr>
        <dsp:cNvPr id="0" name=""/>
        <dsp:cNvSpPr/>
      </dsp:nvSpPr>
      <dsp:spPr>
        <a:xfrm>
          <a:off x="73012" y="4175952"/>
          <a:ext cx="662993" cy="662993"/>
        </a:xfrm>
        <a:prstGeom prst="ellipse">
          <a:avLst/>
        </a:prstGeom>
        <a:blipFill rotWithShape="0">
          <a:blip xmlns:r="http://schemas.openxmlformats.org/officeDocument/2006/relationships" r:embed="rId1"/>
          <a:stretch>
            <a:fillRect/>
          </a:stretch>
        </a:blip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1747D-0789-463A-9989-27A81ACC7E9F}">
      <dsp:nvSpPr>
        <dsp:cNvPr id="0" name=""/>
        <dsp:cNvSpPr/>
      </dsp:nvSpPr>
      <dsp:spPr>
        <a:xfrm>
          <a:off x="6" y="1080115"/>
          <a:ext cx="2767315" cy="3320778"/>
        </a:xfrm>
        <a:prstGeom prst="roundRect">
          <a:avLst>
            <a:gd name="adj" fmla="val 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n-US" sz="3000" kern="1200">
              <a:latin typeface="Century Schoolbook"/>
              <a:ea typeface="+mn-ea"/>
              <a:cs typeface="+mn-cs"/>
            </a:rPr>
            <a:t>DoJ&amp;CD</a:t>
          </a:r>
          <a:endParaRPr lang="en-US" sz="3000" kern="1200" dirty="0">
            <a:latin typeface="Century Schoolbook"/>
            <a:ea typeface="+mn-ea"/>
            <a:cs typeface="+mn-cs"/>
          </a:endParaRPr>
        </a:p>
      </dsp:txBody>
      <dsp:txXfrm rot="16200000">
        <a:off x="-1076675" y="2173008"/>
        <a:ext cx="2706828" cy="537253"/>
      </dsp:txXfrm>
    </dsp:sp>
    <dsp:sp modelId="{EF4AF99E-390F-4E54-8517-62C2920750AA}">
      <dsp:nvSpPr>
        <dsp:cNvPr id="0" name=""/>
        <dsp:cNvSpPr/>
      </dsp:nvSpPr>
      <dsp:spPr>
        <a:xfrm>
          <a:off x="553469" y="1080115"/>
          <a:ext cx="2061649" cy="3320778"/>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r>
            <a:rPr lang="en-US" sz="2600" kern="1200">
              <a:latin typeface="Arial" panose="020B0604020202020204" pitchFamily="34" charset="0"/>
              <a:ea typeface="+mn-ea"/>
              <a:cs typeface="Arial" panose="020B0604020202020204" pitchFamily="34" charset="0"/>
            </a:rPr>
            <a:t>Domestic Violence Amendment Bill, 2020</a:t>
          </a:r>
          <a:endParaRPr lang="en-US" sz="2600" kern="1200" dirty="0">
            <a:latin typeface="Arial" panose="020B0604020202020204" pitchFamily="34" charset="0"/>
            <a:ea typeface="+mn-ea"/>
            <a:cs typeface="Arial" panose="020B0604020202020204" pitchFamily="34" charset="0"/>
          </a:endParaRPr>
        </a:p>
      </dsp:txBody>
      <dsp:txXfrm>
        <a:off x="553469" y="1080115"/>
        <a:ext cx="2061649" cy="3320778"/>
      </dsp:txXfrm>
    </dsp:sp>
    <dsp:sp modelId="{F7101094-94DF-4B1A-9F63-71743566C2E6}">
      <dsp:nvSpPr>
        <dsp:cNvPr id="0" name=""/>
        <dsp:cNvSpPr/>
      </dsp:nvSpPr>
      <dsp:spPr>
        <a:xfrm>
          <a:off x="2864814" y="1086159"/>
          <a:ext cx="2767315" cy="3320778"/>
        </a:xfrm>
        <a:prstGeom prst="roundRect">
          <a:avLst>
            <a:gd name="adj" fmla="val 5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n-US" sz="3000" kern="1200">
              <a:latin typeface="Century Schoolbook"/>
              <a:ea typeface="+mn-ea"/>
              <a:cs typeface="+mn-cs"/>
            </a:rPr>
            <a:t>DoJ&amp;CD</a:t>
          </a:r>
          <a:endParaRPr lang="en-US" sz="3000" kern="1200" dirty="0">
            <a:latin typeface="Century Schoolbook"/>
            <a:ea typeface="+mn-ea"/>
            <a:cs typeface="+mn-cs"/>
          </a:endParaRPr>
        </a:p>
      </dsp:txBody>
      <dsp:txXfrm rot="16200000">
        <a:off x="1788131" y="2179051"/>
        <a:ext cx="2706828" cy="537253"/>
      </dsp:txXfrm>
    </dsp:sp>
    <dsp:sp modelId="{692CC648-A78D-4A94-9E64-0910EF4E467C}">
      <dsp:nvSpPr>
        <dsp:cNvPr id="0" name=""/>
        <dsp:cNvSpPr/>
      </dsp:nvSpPr>
      <dsp:spPr>
        <a:xfrm rot="5400000">
          <a:off x="2634499" y="3727045"/>
          <a:ext cx="488303" cy="415097"/>
        </a:xfrm>
        <a:prstGeom prst="flowChartExtra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07AD00B-A784-4A62-A7E4-1EA8FDBE3DEA}">
      <dsp:nvSpPr>
        <dsp:cNvPr id="0" name=""/>
        <dsp:cNvSpPr/>
      </dsp:nvSpPr>
      <dsp:spPr>
        <a:xfrm>
          <a:off x="3418277" y="1086159"/>
          <a:ext cx="2061649" cy="3320778"/>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r>
            <a:rPr lang="en-US" sz="2600" kern="1200">
              <a:latin typeface="Arial" panose="020B0604020202020204" pitchFamily="34" charset="0"/>
              <a:ea typeface="+mn-ea"/>
              <a:cs typeface="Arial" panose="020B0604020202020204" pitchFamily="34" charset="0"/>
            </a:rPr>
            <a:t>Criminal Law (Sexual Offences and Related Matters Amendment Act Amendment Bill, 2020</a:t>
          </a:r>
          <a:endParaRPr lang="en-US" sz="2600" kern="1200" dirty="0">
            <a:latin typeface="Arial" panose="020B0604020202020204" pitchFamily="34" charset="0"/>
            <a:ea typeface="+mn-ea"/>
            <a:cs typeface="Arial" panose="020B0604020202020204" pitchFamily="34" charset="0"/>
          </a:endParaRPr>
        </a:p>
      </dsp:txBody>
      <dsp:txXfrm>
        <a:off x="3418277" y="1086159"/>
        <a:ext cx="2061649" cy="3320778"/>
      </dsp:txXfrm>
    </dsp:sp>
    <dsp:sp modelId="{F09BD750-3901-455C-8CBC-2CE1088D1320}">
      <dsp:nvSpPr>
        <dsp:cNvPr id="0" name=""/>
        <dsp:cNvSpPr/>
      </dsp:nvSpPr>
      <dsp:spPr>
        <a:xfrm>
          <a:off x="5728985" y="1086159"/>
          <a:ext cx="2767315" cy="3320778"/>
        </a:xfrm>
        <a:prstGeom prst="roundRect">
          <a:avLst>
            <a:gd name="adj" fmla="val 5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n-US" sz="3000" kern="1200">
              <a:latin typeface="Century Schoolbook"/>
              <a:ea typeface="+mn-ea"/>
              <a:cs typeface="+mn-cs"/>
            </a:rPr>
            <a:t>DoJ&amp;CD</a:t>
          </a:r>
          <a:endParaRPr lang="en-US" sz="3000" kern="1200" dirty="0">
            <a:latin typeface="Century Schoolbook"/>
            <a:ea typeface="+mn-ea"/>
            <a:cs typeface="+mn-cs"/>
          </a:endParaRPr>
        </a:p>
      </dsp:txBody>
      <dsp:txXfrm rot="16200000">
        <a:off x="4652303" y="2179051"/>
        <a:ext cx="2706828" cy="537253"/>
      </dsp:txXfrm>
    </dsp:sp>
    <dsp:sp modelId="{40912B37-EE74-4B75-9B14-4A95FA46FE41}">
      <dsp:nvSpPr>
        <dsp:cNvPr id="0" name=""/>
        <dsp:cNvSpPr/>
      </dsp:nvSpPr>
      <dsp:spPr>
        <a:xfrm rot="5400000">
          <a:off x="5498670" y="3727045"/>
          <a:ext cx="488303" cy="415097"/>
        </a:xfrm>
        <a:prstGeom prst="flowChartExtra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F544896-3B54-4D2E-9773-1C3C68DDD3B0}">
      <dsp:nvSpPr>
        <dsp:cNvPr id="0" name=""/>
        <dsp:cNvSpPr/>
      </dsp:nvSpPr>
      <dsp:spPr>
        <a:xfrm>
          <a:off x="6282448" y="1086159"/>
          <a:ext cx="2061649" cy="3320778"/>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r>
            <a:rPr lang="en-US" sz="2600" kern="1200">
              <a:latin typeface="Arial" panose="020B0604020202020204" pitchFamily="34" charset="0"/>
              <a:ea typeface="+mn-ea"/>
              <a:cs typeface="Arial" panose="020B0604020202020204" pitchFamily="34" charset="0"/>
            </a:rPr>
            <a:t>Criminal Matters Amendment Bill, 2020</a:t>
          </a:r>
          <a:endParaRPr lang="en-US" sz="2600" kern="1200" dirty="0">
            <a:latin typeface="Arial" panose="020B0604020202020204" pitchFamily="34" charset="0"/>
            <a:ea typeface="+mn-ea"/>
            <a:cs typeface="Arial" panose="020B0604020202020204" pitchFamily="34" charset="0"/>
          </a:endParaRPr>
        </a:p>
      </dsp:txBody>
      <dsp:txXfrm>
        <a:off x="6282448" y="1086159"/>
        <a:ext cx="2061649" cy="3320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A11AF-9FF7-46AF-9792-5C916495F972}">
      <dsp:nvSpPr>
        <dsp:cNvPr id="0" name=""/>
        <dsp:cNvSpPr/>
      </dsp:nvSpPr>
      <dsp:spPr>
        <a:xfrm rot="5400000">
          <a:off x="3631863" y="-348895"/>
          <a:ext cx="4856770" cy="5703763"/>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Any person with the material interest in the wellbeing of the complainant may apply for PO on behalf of the complainant- s4(3)</a:t>
          </a:r>
        </a:p>
        <a:p>
          <a:pPr marL="228600" lvl="1" indent="-228600" algn="l" defTabSz="933450">
            <a:lnSpc>
              <a:spcPct val="90000"/>
            </a:lnSpc>
            <a:spcBef>
              <a:spcPct val="0"/>
            </a:spcBef>
            <a:spcAft>
              <a:spcPct val="15000"/>
            </a:spcAft>
            <a:buChar char="••"/>
          </a:pPr>
          <a:r>
            <a:rPr lang="en-US" sz="2100" kern="1200" dirty="0"/>
            <a:t>Any person may apply for PO on behalf of a child- s4(4)</a:t>
          </a:r>
        </a:p>
        <a:p>
          <a:pPr marL="228600" lvl="1" indent="-228600" algn="l" defTabSz="933450">
            <a:lnSpc>
              <a:spcPct val="90000"/>
            </a:lnSpc>
            <a:spcBef>
              <a:spcPct val="0"/>
            </a:spcBef>
            <a:spcAft>
              <a:spcPct val="15000"/>
            </a:spcAft>
            <a:buChar char="••"/>
          </a:pPr>
          <a:r>
            <a:rPr lang="en-US" sz="2100" kern="1200" dirty="0"/>
            <a:t>Not more than 3 persons may attend proceedings to provide support to the complainant- s11</a:t>
          </a:r>
        </a:p>
        <a:p>
          <a:pPr marL="228600" lvl="1" indent="-228600" algn="l" defTabSz="933450">
            <a:lnSpc>
              <a:spcPct val="90000"/>
            </a:lnSpc>
            <a:spcBef>
              <a:spcPct val="0"/>
            </a:spcBef>
            <a:spcAft>
              <a:spcPct val="15000"/>
            </a:spcAft>
            <a:buChar char="••"/>
          </a:pPr>
          <a:r>
            <a:rPr lang="en-US" sz="2100" kern="1200" dirty="0"/>
            <a:t>The court may direct any person to serve documents-s13</a:t>
          </a:r>
        </a:p>
        <a:p>
          <a:pPr marL="228600" lvl="1" indent="-228600" algn="l" defTabSz="933450">
            <a:lnSpc>
              <a:spcPct val="90000"/>
            </a:lnSpc>
            <a:spcBef>
              <a:spcPct val="0"/>
            </a:spcBef>
            <a:spcAft>
              <a:spcPct val="15000"/>
            </a:spcAft>
            <a:buChar char="••"/>
          </a:pPr>
          <a:r>
            <a:rPr lang="en-US" sz="2100" kern="1200" dirty="0"/>
            <a:t>No prosecutor may withdraw a charge of Violation of PO without being authorized to do so by the DPP or designated senior official</a:t>
          </a:r>
        </a:p>
      </dsp:txBody>
      <dsp:txXfrm rot="-5400000">
        <a:off x="3208367" y="311689"/>
        <a:ext cx="5466675" cy="4382594"/>
      </dsp:txXfrm>
    </dsp:sp>
    <dsp:sp modelId="{F177BFA0-68F3-4752-85A6-1B64130D1C2B}">
      <dsp:nvSpPr>
        <dsp:cNvPr id="0" name=""/>
        <dsp:cNvSpPr/>
      </dsp:nvSpPr>
      <dsp:spPr>
        <a:xfrm>
          <a:off x="0" y="0"/>
          <a:ext cx="3208367" cy="493137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n-US" sz="5100" kern="1200" dirty="0"/>
            <a:t>Domestic Violence Act </a:t>
          </a:r>
        </a:p>
      </dsp:txBody>
      <dsp:txXfrm>
        <a:off x="156620" y="156620"/>
        <a:ext cx="2895127" cy="46181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A11AF-9FF7-46AF-9792-5C916495F972}">
      <dsp:nvSpPr>
        <dsp:cNvPr id="0" name=""/>
        <dsp:cNvSpPr/>
      </dsp:nvSpPr>
      <dsp:spPr>
        <a:xfrm rot="5400000">
          <a:off x="3631863" y="-348895"/>
          <a:ext cx="4856770" cy="5703763"/>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Functionaries have the obligation to report domestic violence- clause 2A</a:t>
          </a:r>
        </a:p>
        <a:p>
          <a:pPr marL="171450" lvl="1" indent="-171450" algn="l" defTabSz="800100">
            <a:lnSpc>
              <a:spcPct val="90000"/>
            </a:lnSpc>
            <a:spcBef>
              <a:spcPct val="0"/>
            </a:spcBef>
            <a:spcAft>
              <a:spcPct val="15000"/>
            </a:spcAft>
            <a:buChar char="••"/>
          </a:pPr>
          <a:r>
            <a:rPr lang="en-US" sz="1800" kern="1200" dirty="0"/>
            <a:t>Adult person has obligation to report domestic violence committed against a child, PWD or older person- clause 2B </a:t>
          </a:r>
        </a:p>
        <a:p>
          <a:pPr marL="171450" lvl="1" indent="-171450" algn="l" defTabSz="800100">
            <a:lnSpc>
              <a:spcPct val="90000"/>
            </a:lnSpc>
            <a:spcBef>
              <a:spcPct val="0"/>
            </a:spcBef>
            <a:spcAft>
              <a:spcPct val="15000"/>
            </a:spcAft>
            <a:buChar char="••"/>
          </a:pPr>
          <a:r>
            <a:rPr lang="en-US" sz="1800" kern="1200" dirty="0"/>
            <a:t>Electronic Communication service providers may be directed by court to furnish certain particulars to assist court- clause 5B(1) and (6)</a:t>
          </a:r>
        </a:p>
        <a:p>
          <a:pPr marL="171450" lvl="1" indent="-171450" algn="l" defTabSz="800100">
            <a:lnSpc>
              <a:spcPct val="90000"/>
            </a:lnSpc>
            <a:spcBef>
              <a:spcPct val="0"/>
            </a:spcBef>
            <a:spcAft>
              <a:spcPct val="15000"/>
            </a:spcAft>
            <a:buChar char="••"/>
          </a:pPr>
          <a:r>
            <a:rPr lang="en-US" sz="1800" kern="1200" dirty="0"/>
            <a:t> Issuing of Domestic Violence Safety Monitoring Notice to police to contact the complainant at regular intervals by means of an electronic service to ensure the safety of the complainant- clause 4A(6)</a:t>
          </a:r>
        </a:p>
        <a:p>
          <a:pPr marL="171450" lvl="1" indent="-171450" algn="l" defTabSz="800100">
            <a:lnSpc>
              <a:spcPct val="90000"/>
            </a:lnSpc>
            <a:spcBef>
              <a:spcPct val="0"/>
            </a:spcBef>
            <a:spcAft>
              <a:spcPct val="15000"/>
            </a:spcAft>
            <a:buChar char="••"/>
          </a:pPr>
          <a:r>
            <a:rPr lang="en-US" sz="1800" kern="1200" dirty="0"/>
            <a:t>Legal aid services to be offered in appropriate cases to complainant, respondent or child when applying for PO-clause 19(1);</a:t>
          </a:r>
        </a:p>
        <a:p>
          <a:pPr marL="171450" lvl="1" indent="-171450" algn="l" defTabSz="800100">
            <a:lnSpc>
              <a:spcPct val="90000"/>
            </a:lnSpc>
            <a:spcBef>
              <a:spcPct val="0"/>
            </a:spcBef>
            <a:spcAft>
              <a:spcPct val="15000"/>
            </a:spcAft>
            <a:buChar char="••"/>
          </a:pPr>
          <a:endParaRPr lang="en-US" sz="1800" kern="1200" dirty="0"/>
        </a:p>
      </dsp:txBody>
      <dsp:txXfrm rot="-5400000">
        <a:off x="3208367" y="311689"/>
        <a:ext cx="5466675" cy="4382594"/>
      </dsp:txXfrm>
    </dsp:sp>
    <dsp:sp modelId="{F177BFA0-68F3-4752-85A6-1B64130D1C2B}">
      <dsp:nvSpPr>
        <dsp:cNvPr id="0" name=""/>
        <dsp:cNvSpPr/>
      </dsp:nvSpPr>
      <dsp:spPr>
        <a:xfrm>
          <a:off x="0" y="0"/>
          <a:ext cx="3208367" cy="493137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a:t>Domestic Violence Amendment Bill</a:t>
          </a:r>
        </a:p>
      </dsp:txBody>
      <dsp:txXfrm>
        <a:off x="156620" y="156620"/>
        <a:ext cx="2895127" cy="46181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A11AF-9FF7-46AF-9792-5C916495F972}">
      <dsp:nvSpPr>
        <dsp:cNvPr id="0" name=""/>
        <dsp:cNvSpPr/>
      </dsp:nvSpPr>
      <dsp:spPr>
        <a:xfrm rot="5400000">
          <a:off x="3631863" y="-423477"/>
          <a:ext cx="4856770" cy="5703763"/>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285750" lvl="1" indent="-285750" algn="l" defTabSz="1911350">
            <a:lnSpc>
              <a:spcPct val="90000"/>
            </a:lnSpc>
            <a:spcBef>
              <a:spcPct val="0"/>
            </a:spcBef>
            <a:spcAft>
              <a:spcPct val="15000"/>
            </a:spcAft>
            <a:buChar char="••"/>
          </a:pPr>
          <a:r>
            <a:rPr lang="en-US" sz="4300" kern="1200" dirty="0"/>
            <a:t>Directives for clerks of the court must be issued with adequate disciplinary measures against non-compliance- clause 18A</a:t>
          </a:r>
        </a:p>
      </dsp:txBody>
      <dsp:txXfrm rot="-5400000">
        <a:off x="3208367" y="237107"/>
        <a:ext cx="5466675" cy="4382594"/>
      </dsp:txXfrm>
    </dsp:sp>
    <dsp:sp modelId="{F177BFA0-68F3-4752-85A6-1B64130D1C2B}">
      <dsp:nvSpPr>
        <dsp:cNvPr id="0" name=""/>
        <dsp:cNvSpPr/>
      </dsp:nvSpPr>
      <dsp:spPr>
        <a:xfrm>
          <a:off x="0" y="0"/>
          <a:ext cx="3208367" cy="493137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a:t>Domestic Violence Amendment Bill </a:t>
          </a:r>
        </a:p>
      </dsp:txBody>
      <dsp:txXfrm>
        <a:off x="156620" y="156620"/>
        <a:ext cx="2895127" cy="46181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FC8AE-8BCB-4C55-BCFF-4C8D4229D86B}">
      <dsp:nvSpPr>
        <dsp:cNvPr id="0" name=""/>
        <dsp:cNvSpPr/>
      </dsp:nvSpPr>
      <dsp:spPr>
        <a:xfrm>
          <a:off x="2354349" y="431830"/>
          <a:ext cx="2856743" cy="2303897"/>
        </a:xfrm>
        <a:prstGeom prst="rect">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1">
          <a:scrgbClr r="0" g="0" b="0"/>
        </a:fillRef>
        <a:effectRef idx="3">
          <a:scrgbClr r="0" g="0" b="0"/>
        </a:effectRef>
        <a:fontRef idx="minor"/>
      </dsp:style>
    </dsp:sp>
    <dsp:sp modelId="{52B3BB4C-348A-4EF6-B148-8B51B9CFE434}">
      <dsp:nvSpPr>
        <dsp:cNvPr id="0" name=""/>
        <dsp:cNvSpPr/>
      </dsp:nvSpPr>
      <dsp:spPr>
        <a:xfrm>
          <a:off x="592058" y="2645103"/>
          <a:ext cx="6424684" cy="249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ZA" sz="4600" kern="1200" dirty="0">
              <a:solidFill>
                <a:schemeClr val="bg1"/>
              </a:solidFill>
              <a:latin typeface="Arial" panose="020B0604020202020204" pitchFamily="34" charset="0"/>
              <a:ea typeface="+mn-ea"/>
              <a:cs typeface="Arial" panose="020B0604020202020204" pitchFamily="34" charset="0"/>
            </a:rPr>
            <a:t>Key Intervention #2: Governance Structures in Support of Pillar 1</a:t>
          </a:r>
        </a:p>
      </dsp:txBody>
      <dsp:txXfrm>
        <a:off x="592058" y="2645103"/>
        <a:ext cx="6424684" cy="2499946"/>
      </dsp:txXfrm>
    </dsp:sp>
    <dsp:sp modelId="{06F05A1C-5B1F-4699-9175-79F91396A1C8}">
      <dsp:nvSpPr>
        <dsp:cNvPr id="0" name=""/>
        <dsp:cNvSpPr/>
      </dsp:nvSpPr>
      <dsp:spPr>
        <a:xfrm>
          <a:off x="206176" y="1408282"/>
          <a:ext cx="972004" cy="972255"/>
        </a:xfrm>
        <a:prstGeom prst="halfFrame">
          <a:avLst>
            <a:gd name="adj1" fmla="val 25770"/>
            <a:gd name="adj2" fmla="val 257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C63492F5-A3AF-4052-8A61-D5A460C3319D}">
      <dsp:nvSpPr>
        <dsp:cNvPr id="0" name=""/>
        <dsp:cNvSpPr/>
      </dsp:nvSpPr>
      <dsp:spPr>
        <a:xfrm rot="5400000">
          <a:off x="6194919" y="1408407"/>
          <a:ext cx="972255" cy="972004"/>
        </a:xfrm>
        <a:prstGeom prst="halfFrame">
          <a:avLst>
            <a:gd name="adj1" fmla="val 25770"/>
            <a:gd name="adj2" fmla="val 25770"/>
          </a:avLst>
        </a:prstGeom>
        <a:blipFill rotWithShape="0">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C809CA48-2CE7-4619-9552-B41111582C6F}">
      <dsp:nvSpPr>
        <dsp:cNvPr id="0" name=""/>
        <dsp:cNvSpPr/>
      </dsp:nvSpPr>
      <dsp:spPr>
        <a:xfrm rot="16200000">
          <a:off x="336241" y="4207544"/>
          <a:ext cx="972255" cy="972004"/>
        </a:xfrm>
        <a:prstGeom prst="halfFrame">
          <a:avLst>
            <a:gd name="adj1" fmla="val 25770"/>
            <a:gd name="adj2" fmla="val 257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2789FBB5-6269-4540-8FC0-154D5605CC3C}">
      <dsp:nvSpPr>
        <dsp:cNvPr id="0" name=""/>
        <dsp:cNvSpPr/>
      </dsp:nvSpPr>
      <dsp:spPr>
        <a:xfrm rot="10800000">
          <a:off x="6129949" y="4142325"/>
          <a:ext cx="972004" cy="972255"/>
        </a:xfrm>
        <a:prstGeom prst="halfFrame">
          <a:avLst>
            <a:gd name="adj1" fmla="val 25770"/>
            <a:gd name="adj2" fmla="val 257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7180E-A0AE-4574-A600-6A9B9ABB0B3F}">
      <dsp:nvSpPr>
        <dsp:cNvPr id="0" name=""/>
        <dsp:cNvSpPr/>
      </dsp:nvSpPr>
      <dsp:spPr>
        <a:xfrm rot="16200000">
          <a:off x="-1837065" y="2760281"/>
          <a:ext cx="4201713" cy="41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8630" bIns="0" numCol="1" spcCol="1270" anchor="t" anchorCtr="0">
          <a:noAutofit/>
        </a:bodyPr>
        <a:lstStyle/>
        <a:p>
          <a:pPr lvl="0" algn="r" defTabSz="1289050">
            <a:lnSpc>
              <a:spcPct val="90000"/>
            </a:lnSpc>
            <a:spcBef>
              <a:spcPct val="0"/>
            </a:spcBef>
            <a:spcAft>
              <a:spcPct val="35000"/>
            </a:spcAft>
          </a:pPr>
          <a:r>
            <a:rPr lang="en-US" sz="2900" kern="1200" dirty="0"/>
            <a:t>POLITICAL AND NSP</a:t>
          </a:r>
        </a:p>
      </dsp:txBody>
      <dsp:txXfrm>
        <a:off x="-1837065" y="2760281"/>
        <a:ext cx="4201713" cy="417974"/>
      </dsp:txXfrm>
    </dsp:sp>
    <dsp:sp modelId="{9962DD13-98CB-489D-A3E8-B5CB7B29DB9D}">
      <dsp:nvSpPr>
        <dsp:cNvPr id="0" name=""/>
        <dsp:cNvSpPr/>
      </dsp:nvSpPr>
      <dsp:spPr>
        <a:xfrm>
          <a:off x="472778" y="868412"/>
          <a:ext cx="2081954" cy="42017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68630"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GBVF IMC (Min a member)</a:t>
          </a:r>
        </a:p>
        <a:p>
          <a:pPr marL="171450" lvl="1" indent="-171450" algn="l" defTabSz="711200">
            <a:lnSpc>
              <a:spcPct val="90000"/>
            </a:lnSpc>
            <a:spcBef>
              <a:spcPct val="0"/>
            </a:spcBef>
            <a:spcAft>
              <a:spcPct val="15000"/>
            </a:spcAft>
            <a:buChar char="••"/>
          </a:pPr>
          <a:r>
            <a:rPr lang="en-US" sz="1600" kern="1200" dirty="0"/>
            <a:t>IMC Technical Task Team (member)</a:t>
          </a:r>
        </a:p>
        <a:p>
          <a:pPr marL="171450" lvl="1" indent="-171450" algn="l" defTabSz="711200">
            <a:lnSpc>
              <a:spcPct val="90000"/>
            </a:lnSpc>
            <a:spcBef>
              <a:spcPct val="0"/>
            </a:spcBef>
            <a:spcAft>
              <a:spcPct val="15000"/>
            </a:spcAft>
            <a:buChar char="••"/>
          </a:pPr>
          <a:r>
            <a:rPr lang="en-US" sz="1600" kern="1200" dirty="0"/>
            <a:t>NSP Pillar 3 Committee – chaired by DoJ&amp;CD</a:t>
          </a:r>
        </a:p>
      </dsp:txBody>
      <dsp:txXfrm>
        <a:off x="472778" y="868412"/>
        <a:ext cx="2081954" cy="4201713"/>
      </dsp:txXfrm>
    </dsp:sp>
    <dsp:sp modelId="{24843090-6F3C-4FB2-A646-50E161F080F3}">
      <dsp:nvSpPr>
        <dsp:cNvPr id="0" name=""/>
        <dsp:cNvSpPr/>
      </dsp:nvSpPr>
      <dsp:spPr>
        <a:xfrm>
          <a:off x="54804" y="316686"/>
          <a:ext cx="835948" cy="835948"/>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B50EA2-2D7F-42EF-995D-FA99394780B1}">
      <dsp:nvSpPr>
        <dsp:cNvPr id="0" name=""/>
        <dsp:cNvSpPr/>
      </dsp:nvSpPr>
      <dsp:spPr>
        <a:xfrm rot="16200000">
          <a:off x="1194775" y="2760281"/>
          <a:ext cx="4201713" cy="41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8630" bIns="0" numCol="1" spcCol="1270" anchor="t" anchorCtr="0">
          <a:noAutofit/>
        </a:bodyPr>
        <a:lstStyle/>
        <a:p>
          <a:pPr lvl="0" algn="r" defTabSz="1289050">
            <a:lnSpc>
              <a:spcPct val="90000"/>
            </a:lnSpc>
            <a:spcBef>
              <a:spcPct val="0"/>
            </a:spcBef>
            <a:spcAft>
              <a:spcPct val="35000"/>
            </a:spcAft>
          </a:pPr>
          <a:r>
            <a:rPr lang="en-US" sz="2900" kern="1200" dirty="0"/>
            <a:t>SEXUAL OFFENCES</a:t>
          </a:r>
        </a:p>
      </dsp:txBody>
      <dsp:txXfrm>
        <a:off x="1194775" y="2760281"/>
        <a:ext cx="4201713" cy="417974"/>
      </dsp:txXfrm>
    </dsp:sp>
    <dsp:sp modelId="{757C263C-A5E4-4CA6-BC21-EE8FCEBFE1DD}">
      <dsp:nvSpPr>
        <dsp:cNvPr id="0" name=""/>
        <dsp:cNvSpPr/>
      </dsp:nvSpPr>
      <dsp:spPr>
        <a:xfrm>
          <a:off x="3504619" y="868412"/>
          <a:ext cx="2081954" cy="42017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68630"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Directors-General Intersectoral Committee for the Management of Sexual Offences Matters- chaired by DG: DoJ&amp;CD</a:t>
          </a:r>
        </a:p>
        <a:p>
          <a:pPr marL="171450" lvl="1" indent="-171450" algn="l" defTabSz="711200">
            <a:lnSpc>
              <a:spcPct val="90000"/>
            </a:lnSpc>
            <a:spcBef>
              <a:spcPct val="0"/>
            </a:spcBef>
            <a:spcAft>
              <a:spcPct val="15000"/>
            </a:spcAft>
            <a:buChar char="••"/>
          </a:pPr>
          <a:r>
            <a:rPr lang="en-US" sz="1600" kern="1200" dirty="0"/>
            <a:t>National Technical Committee (</a:t>
          </a:r>
          <a:r>
            <a:rPr lang="en-US" sz="1600" kern="1200" dirty="0" err="1"/>
            <a:t>incl</a:t>
          </a:r>
          <a:r>
            <a:rPr lang="en-US" sz="1600" kern="1200" dirty="0"/>
            <a:t> CBOs)</a:t>
          </a:r>
        </a:p>
        <a:p>
          <a:pPr marL="171450" lvl="1" indent="-171450" algn="l" defTabSz="711200">
            <a:lnSpc>
              <a:spcPct val="90000"/>
            </a:lnSpc>
            <a:spcBef>
              <a:spcPct val="0"/>
            </a:spcBef>
            <a:spcAft>
              <a:spcPct val="15000"/>
            </a:spcAft>
            <a:buChar char="••"/>
          </a:pPr>
          <a:r>
            <a:rPr lang="en-US" sz="1600" kern="1200" dirty="0"/>
            <a:t>Provincial Technical Committees- chaired by DoJ&amp;CD</a:t>
          </a:r>
        </a:p>
      </dsp:txBody>
      <dsp:txXfrm>
        <a:off x="3504619" y="868412"/>
        <a:ext cx="2081954" cy="4201713"/>
      </dsp:txXfrm>
    </dsp:sp>
    <dsp:sp modelId="{C1C77DFA-1E34-4770-AD7F-DEC5DD265281}">
      <dsp:nvSpPr>
        <dsp:cNvPr id="0" name=""/>
        <dsp:cNvSpPr/>
      </dsp:nvSpPr>
      <dsp:spPr>
        <a:xfrm>
          <a:off x="3086645" y="316686"/>
          <a:ext cx="835948" cy="835948"/>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EFBD65-820D-436B-B567-ACDDD09C81CF}">
      <dsp:nvSpPr>
        <dsp:cNvPr id="0" name=""/>
        <dsp:cNvSpPr/>
      </dsp:nvSpPr>
      <dsp:spPr>
        <a:xfrm rot="16200000">
          <a:off x="4226616" y="2760281"/>
          <a:ext cx="4201713" cy="41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8630" bIns="0" numCol="1" spcCol="1270" anchor="t" anchorCtr="0">
          <a:noAutofit/>
        </a:bodyPr>
        <a:lstStyle/>
        <a:p>
          <a:pPr lvl="0" algn="r" defTabSz="1289050">
            <a:lnSpc>
              <a:spcPct val="90000"/>
            </a:lnSpc>
            <a:spcBef>
              <a:spcPct val="0"/>
            </a:spcBef>
            <a:spcAft>
              <a:spcPct val="35000"/>
            </a:spcAft>
          </a:pPr>
          <a:r>
            <a:rPr lang="en-US" sz="2900" kern="1200" dirty="0"/>
            <a:t>DOMESTIC VIOLENCE</a:t>
          </a:r>
        </a:p>
      </dsp:txBody>
      <dsp:txXfrm>
        <a:off x="4226616" y="2760281"/>
        <a:ext cx="4201713" cy="417974"/>
      </dsp:txXfrm>
    </dsp:sp>
    <dsp:sp modelId="{541A7DE5-4370-46A1-BDA3-365F1664F35E}">
      <dsp:nvSpPr>
        <dsp:cNvPr id="0" name=""/>
        <dsp:cNvSpPr/>
      </dsp:nvSpPr>
      <dsp:spPr>
        <a:xfrm>
          <a:off x="6536460" y="868412"/>
          <a:ext cx="2081954" cy="42017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68630"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National Intersectoral Committee on DV and Femicide- chaired by DoJ&amp;CD</a:t>
          </a:r>
        </a:p>
        <a:p>
          <a:pPr marL="171450" lvl="1" indent="-171450" algn="l" defTabSz="711200">
            <a:lnSpc>
              <a:spcPct val="90000"/>
            </a:lnSpc>
            <a:spcBef>
              <a:spcPct val="0"/>
            </a:spcBef>
            <a:spcAft>
              <a:spcPct val="15000"/>
            </a:spcAft>
            <a:buChar char="••"/>
          </a:pPr>
          <a:r>
            <a:rPr lang="en-US" sz="1600" kern="1200" dirty="0"/>
            <a:t>Provincial Multisectoral Committees on Domestic Violence and Femicide- chaired by DoJ&amp;CD</a:t>
          </a:r>
        </a:p>
      </dsp:txBody>
      <dsp:txXfrm>
        <a:off x="6536460" y="868412"/>
        <a:ext cx="2081954" cy="4201713"/>
      </dsp:txXfrm>
    </dsp:sp>
    <dsp:sp modelId="{E9FB0D52-BEE6-41BC-9AF1-8EAB3A35223A}">
      <dsp:nvSpPr>
        <dsp:cNvPr id="0" name=""/>
        <dsp:cNvSpPr/>
      </dsp:nvSpPr>
      <dsp:spPr>
        <a:xfrm>
          <a:off x="6118486" y="316686"/>
          <a:ext cx="835948" cy="835948"/>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7180E-A0AE-4574-A600-6A9B9ABB0B3F}">
      <dsp:nvSpPr>
        <dsp:cNvPr id="0" name=""/>
        <dsp:cNvSpPr/>
      </dsp:nvSpPr>
      <dsp:spPr>
        <a:xfrm rot="16200000">
          <a:off x="-1837065" y="2760281"/>
          <a:ext cx="4201713" cy="41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8630" bIns="0" numCol="1" spcCol="1270" anchor="t" anchorCtr="0">
          <a:noAutofit/>
        </a:bodyPr>
        <a:lstStyle/>
        <a:p>
          <a:pPr lvl="0" algn="r" defTabSz="844550">
            <a:lnSpc>
              <a:spcPct val="90000"/>
            </a:lnSpc>
            <a:spcBef>
              <a:spcPct val="0"/>
            </a:spcBef>
            <a:spcAft>
              <a:spcPct val="35000"/>
            </a:spcAft>
          </a:pPr>
          <a:r>
            <a:rPr lang="en-US" sz="1900" kern="1200" dirty="0"/>
            <a:t>VICTIM SUPPORT AND CHILD JUSTICE</a:t>
          </a:r>
        </a:p>
      </dsp:txBody>
      <dsp:txXfrm>
        <a:off x="-1837065" y="2760281"/>
        <a:ext cx="4201713" cy="417974"/>
      </dsp:txXfrm>
    </dsp:sp>
    <dsp:sp modelId="{9962DD13-98CB-489D-A3E8-B5CB7B29DB9D}">
      <dsp:nvSpPr>
        <dsp:cNvPr id="0" name=""/>
        <dsp:cNvSpPr/>
      </dsp:nvSpPr>
      <dsp:spPr>
        <a:xfrm>
          <a:off x="472778" y="868412"/>
          <a:ext cx="2081954" cy="42017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68630"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Court-based Support Services Intersectoral Committee- chaired by DoJ&amp;CD</a:t>
          </a:r>
        </a:p>
        <a:p>
          <a:pPr marL="171450" lvl="1" indent="-171450" algn="l" defTabSz="711200">
            <a:lnSpc>
              <a:spcPct val="90000"/>
            </a:lnSpc>
            <a:spcBef>
              <a:spcPct val="0"/>
            </a:spcBef>
            <a:spcAft>
              <a:spcPct val="15000"/>
            </a:spcAft>
            <a:buChar char="••"/>
          </a:pPr>
          <a:r>
            <a:rPr lang="en-US" sz="1600" kern="1200" dirty="0"/>
            <a:t>Directors- General Intersectoral Committee on Child Justice- chaired by DG: DoJ&amp;CD</a:t>
          </a:r>
        </a:p>
        <a:p>
          <a:pPr marL="171450" lvl="1" indent="-171450" algn="l" defTabSz="711200">
            <a:lnSpc>
              <a:spcPct val="90000"/>
            </a:lnSpc>
            <a:spcBef>
              <a:spcPct val="0"/>
            </a:spcBef>
            <a:spcAft>
              <a:spcPct val="15000"/>
            </a:spcAft>
            <a:buChar char="••"/>
          </a:pPr>
          <a:r>
            <a:rPr lang="en-US" sz="1600" kern="1200" dirty="0"/>
            <a:t>Provincial Child Justice Forums- chaired by DoJ&amp;CD</a:t>
          </a:r>
        </a:p>
      </dsp:txBody>
      <dsp:txXfrm>
        <a:off x="472778" y="868412"/>
        <a:ext cx="2081954" cy="4201713"/>
      </dsp:txXfrm>
    </dsp:sp>
    <dsp:sp modelId="{24843090-6F3C-4FB2-A646-50E161F080F3}">
      <dsp:nvSpPr>
        <dsp:cNvPr id="0" name=""/>
        <dsp:cNvSpPr/>
      </dsp:nvSpPr>
      <dsp:spPr>
        <a:xfrm>
          <a:off x="54804" y="316686"/>
          <a:ext cx="835948" cy="835948"/>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B50EA2-2D7F-42EF-995D-FA99394780B1}">
      <dsp:nvSpPr>
        <dsp:cNvPr id="0" name=""/>
        <dsp:cNvSpPr/>
      </dsp:nvSpPr>
      <dsp:spPr>
        <a:xfrm rot="16200000">
          <a:off x="1194775" y="2760281"/>
          <a:ext cx="4201713" cy="41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8630" bIns="0" numCol="1" spcCol="1270" anchor="t" anchorCtr="0">
          <a:noAutofit/>
        </a:bodyPr>
        <a:lstStyle/>
        <a:p>
          <a:pPr lvl="0" algn="r" defTabSz="844550">
            <a:lnSpc>
              <a:spcPct val="90000"/>
            </a:lnSpc>
            <a:spcBef>
              <a:spcPct val="0"/>
            </a:spcBef>
            <a:spcAft>
              <a:spcPct val="35000"/>
            </a:spcAft>
          </a:pPr>
          <a:r>
            <a:rPr lang="en-US" sz="1900" kern="1200" dirty="0"/>
            <a:t>LGBTQIA+</a:t>
          </a:r>
        </a:p>
      </dsp:txBody>
      <dsp:txXfrm>
        <a:off x="1194775" y="2760281"/>
        <a:ext cx="4201713" cy="417974"/>
      </dsp:txXfrm>
    </dsp:sp>
    <dsp:sp modelId="{757C263C-A5E4-4CA6-BC21-EE8FCEBFE1DD}">
      <dsp:nvSpPr>
        <dsp:cNvPr id="0" name=""/>
        <dsp:cNvSpPr/>
      </dsp:nvSpPr>
      <dsp:spPr>
        <a:xfrm>
          <a:off x="3504619" y="868412"/>
          <a:ext cx="2081954" cy="42017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68630"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National Task Team on LGBTQIA+ Persons</a:t>
          </a:r>
        </a:p>
        <a:p>
          <a:pPr marL="171450" lvl="1" indent="-171450" algn="l" defTabSz="711200">
            <a:lnSpc>
              <a:spcPct val="90000"/>
            </a:lnSpc>
            <a:spcBef>
              <a:spcPct val="0"/>
            </a:spcBef>
            <a:spcAft>
              <a:spcPct val="15000"/>
            </a:spcAft>
            <a:buChar char="••"/>
          </a:pPr>
          <a:r>
            <a:rPr lang="en-US" sz="1600" kern="1200" dirty="0"/>
            <a:t>Provincial Task Teams on LGBTQIA+ </a:t>
          </a:r>
        </a:p>
        <a:p>
          <a:pPr marL="171450" lvl="1" indent="-171450" algn="l" defTabSz="711200">
            <a:lnSpc>
              <a:spcPct val="90000"/>
            </a:lnSpc>
            <a:spcBef>
              <a:spcPct val="0"/>
            </a:spcBef>
            <a:spcAft>
              <a:spcPct val="15000"/>
            </a:spcAft>
            <a:buChar char="••"/>
          </a:pPr>
          <a:r>
            <a:rPr lang="en-US" sz="1600" kern="1200" dirty="0"/>
            <a:t>Rapid Results Team on LGBTIA+ Persons</a:t>
          </a:r>
        </a:p>
      </dsp:txBody>
      <dsp:txXfrm>
        <a:off x="3504619" y="868412"/>
        <a:ext cx="2081954" cy="4201713"/>
      </dsp:txXfrm>
    </dsp:sp>
    <dsp:sp modelId="{C1C77DFA-1E34-4770-AD7F-DEC5DD265281}">
      <dsp:nvSpPr>
        <dsp:cNvPr id="0" name=""/>
        <dsp:cNvSpPr/>
      </dsp:nvSpPr>
      <dsp:spPr>
        <a:xfrm>
          <a:off x="3086645" y="316686"/>
          <a:ext cx="835948" cy="835948"/>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EFBD65-820D-436B-B567-ACDDD09C81CF}">
      <dsp:nvSpPr>
        <dsp:cNvPr id="0" name=""/>
        <dsp:cNvSpPr/>
      </dsp:nvSpPr>
      <dsp:spPr>
        <a:xfrm rot="16200000">
          <a:off x="4226616" y="2760281"/>
          <a:ext cx="4201713" cy="41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8630" bIns="0" numCol="1" spcCol="1270" anchor="t" anchorCtr="0">
          <a:noAutofit/>
        </a:bodyPr>
        <a:lstStyle/>
        <a:p>
          <a:pPr lvl="0" algn="r" defTabSz="844550">
            <a:lnSpc>
              <a:spcPct val="90000"/>
            </a:lnSpc>
            <a:spcBef>
              <a:spcPct val="0"/>
            </a:spcBef>
            <a:spcAft>
              <a:spcPct val="35000"/>
            </a:spcAft>
          </a:pPr>
          <a:r>
            <a:rPr lang="en-US" sz="1900" kern="1200" dirty="0"/>
            <a:t>UNDER THE TREE MEN’S GROUP</a:t>
          </a:r>
        </a:p>
      </dsp:txBody>
      <dsp:txXfrm>
        <a:off x="4226616" y="2760281"/>
        <a:ext cx="4201713" cy="417974"/>
      </dsp:txXfrm>
    </dsp:sp>
    <dsp:sp modelId="{541A7DE5-4370-46A1-BDA3-365F1664F35E}">
      <dsp:nvSpPr>
        <dsp:cNvPr id="0" name=""/>
        <dsp:cNvSpPr/>
      </dsp:nvSpPr>
      <dsp:spPr>
        <a:xfrm>
          <a:off x="6536460" y="868412"/>
          <a:ext cx="2081954" cy="42017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68630"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National Men’s Committee</a:t>
          </a:r>
        </a:p>
        <a:p>
          <a:pPr marL="171450" lvl="1" indent="-171450" algn="l" defTabSz="711200">
            <a:lnSpc>
              <a:spcPct val="90000"/>
            </a:lnSpc>
            <a:spcBef>
              <a:spcPct val="0"/>
            </a:spcBef>
            <a:spcAft>
              <a:spcPct val="15000"/>
            </a:spcAft>
            <a:buChar char="••"/>
          </a:pPr>
          <a:r>
            <a:rPr lang="en-US" sz="1600" kern="1200" dirty="0"/>
            <a:t>Provincial Men’s Committees</a:t>
          </a:r>
        </a:p>
      </dsp:txBody>
      <dsp:txXfrm>
        <a:off x="6536460" y="868412"/>
        <a:ext cx="2081954" cy="4201713"/>
      </dsp:txXfrm>
    </dsp:sp>
    <dsp:sp modelId="{E9FB0D52-BEE6-41BC-9AF1-8EAB3A35223A}">
      <dsp:nvSpPr>
        <dsp:cNvPr id="0" name=""/>
        <dsp:cNvSpPr/>
      </dsp:nvSpPr>
      <dsp:spPr>
        <a:xfrm>
          <a:off x="6118486" y="316686"/>
          <a:ext cx="835948" cy="835948"/>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FC8AE-8BCB-4C55-BCFF-4C8D4229D86B}">
      <dsp:nvSpPr>
        <dsp:cNvPr id="0" name=""/>
        <dsp:cNvSpPr/>
      </dsp:nvSpPr>
      <dsp:spPr>
        <a:xfrm>
          <a:off x="2354349" y="431830"/>
          <a:ext cx="2856743" cy="2303897"/>
        </a:xfrm>
        <a:prstGeom prst="rect">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1">
          <a:scrgbClr r="0" g="0" b="0"/>
        </a:fillRef>
        <a:effectRef idx="3">
          <a:scrgbClr r="0" g="0" b="0"/>
        </a:effectRef>
        <a:fontRef idx="minor"/>
      </dsp:style>
    </dsp:sp>
    <dsp:sp modelId="{52B3BB4C-348A-4EF6-B148-8B51B9CFE434}">
      <dsp:nvSpPr>
        <dsp:cNvPr id="0" name=""/>
        <dsp:cNvSpPr/>
      </dsp:nvSpPr>
      <dsp:spPr>
        <a:xfrm>
          <a:off x="592058" y="2645103"/>
          <a:ext cx="6424684" cy="249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ZA" sz="5000" kern="1200" dirty="0">
              <a:solidFill>
                <a:schemeClr val="bg1"/>
              </a:solidFill>
              <a:latin typeface="Arial" panose="020B0604020202020204" pitchFamily="34" charset="0"/>
              <a:ea typeface="+mn-ea"/>
              <a:cs typeface="Arial" panose="020B0604020202020204" pitchFamily="34" charset="0"/>
            </a:rPr>
            <a:t>Key Intervention #2:Public Awareness Programmes </a:t>
          </a:r>
        </a:p>
      </dsp:txBody>
      <dsp:txXfrm>
        <a:off x="592058" y="2645103"/>
        <a:ext cx="6424684" cy="2499946"/>
      </dsp:txXfrm>
    </dsp:sp>
    <dsp:sp modelId="{06F05A1C-5B1F-4699-9175-79F91396A1C8}">
      <dsp:nvSpPr>
        <dsp:cNvPr id="0" name=""/>
        <dsp:cNvSpPr/>
      </dsp:nvSpPr>
      <dsp:spPr>
        <a:xfrm>
          <a:off x="206176" y="1408282"/>
          <a:ext cx="972004" cy="972255"/>
        </a:xfrm>
        <a:prstGeom prst="halfFrame">
          <a:avLst>
            <a:gd name="adj1" fmla="val 25770"/>
            <a:gd name="adj2" fmla="val 257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C63492F5-A3AF-4052-8A61-D5A460C3319D}">
      <dsp:nvSpPr>
        <dsp:cNvPr id="0" name=""/>
        <dsp:cNvSpPr/>
      </dsp:nvSpPr>
      <dsp:spPr>
        <a:xfrm rot="5400000">
          <a:off x="6194919" y="1408407"/>
          <a:ext cx="972255" cy="972004"/>
        </a:xfrm>
        <a:prstGeom prst="halfFrame">
          <a:avLst>
            <a:gd name="adj1" fmla="val 25770"/>
            <a:gd name="adj2" fmla="val 25770"/>
          </a:avLst>
        </a:prstGeom>
        <a:blipFill rotWithShape="0">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C809CA48-2CE7-4619-9552-B41111582C6F}">
      <dsp:nvSpPr>
        <dsp:cNvPr id="0" name=""/>
        <dsp:cNvSpPr/>
      </dsp:nvSpPr>
      <dsp:spPr>
        <a:xfrm rot="16200000">
          <a:off x="336241" y="4207544"/>
          <a:ext cx="972255" cy="972004"/>
        </a:xfrm>
        <a:prstGeom prst="halfFrame">
          <a:avLst>
            <a:gd name="adj1" fmla="val 25770"/>
            <a:gd name="adj2" fmla="val 257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2789FBB5-6269-4540-8FC0-154D5605CC3C}">
      <dsp:nvSpPr>
        <dsp:cNvPr id="0" name=""/>
        <dsp:cNvSpPr/>
      </dsp:nvSpPr>
      <dsp:spPr>
        <a:xfrm rot="10800000">
          <a:off x="6129949" y="4142325"/>
          <a:ext cx="972004" cy="972255"/>
        </a:xfrm>
        <a:prstGeom prst="halfFrame">
          <a:avLst>
            <a:gd name="adj1" fmla="val 25770"/>
            <a:gd name="adj2" fmla="val 257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FD0FD-6CC0-EB4A-98C8-D58B3E0829A6}" type="datetimeFigureOut">
              <a:rPr lang="en-US" smtClean="0"/>
              <a:t>21/08/25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A81D-FCE7-674B-913D-48FF0CABD880}" type="slidenum">
              <a:rPr lang="en-US" smtClean="0"/>
              <a:t>‹#›</a:t>
            </a:fld>
            <a:endParaRPr lang="en-US"/>
          </a:p>
        </p:txBody>
      </p:sp>
    </p:spTree>
    <p:extLst>
      <p:ext uri="{BB962C8B-B14F-4D97-AF65-F5344CB8AC3E}">
        <p14:creationId xmlns:p14="http://schemas.microsoft.com/office/powerpoint/2010/main" val="66318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33888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88977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6161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10</a:t>
            </a:fld>
            <a:endParaRPr lang="en-US"/>
          </a:p>
        </p:txBody>
      </p:sp>
    </p:spTree>
    <p:extLst>
      <p:ext uri="{BB962C8B-B14F-4D97-AF65-F5344CB8AC3E}">
        <p14:creationId xmlns:p14="http://schemas.microsoft.com/office/powerpoint/2010/main" val="304119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50782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56583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13</a:t>
            </a:fld>
            <a:endParaRPr lang="en-US"/>
          </a:p>
        </p:txBody>
      </p:sp>
    </p:spTree>
    <p:extLst>
      <p:ext uri="{BB962C8B-B14F-4D97-AF65-F5344CB8AC3E}">
        <p14:creationId xmlns:p14="http://schemas.microsoft.com/office/powerpoint/2010/main" val="284508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xmlns=""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xmlns=""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t>‹#›</a:t>
            </a:fld>
            <a:r>
              <a:rPr lang="en-US" sz="1800" dirty="0">
                <a:solidFill>
                  <a:schemeClr val="bg1"/>
                </a:solidFill>
              </a:rPr>
              <a:t> </a:t>
            </a:r>
          </a:p>
        </p:txBody>
      </p:sp>
    </p:spTree>
    <p:extLst>
      <p:ext uri="{BB962C8B-B14F-4D97-AF65-F5344CB8AC3E}">
        <p14:creationId xmlns:p14="http://schemas.microsoft.com/office/powerpoint/2010/main" val="675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t>21/08/25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394860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t>21/08/25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1272805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609600" y="32131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309688" y="46513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Oval 18"/>
          <p:cNvSpPr/>
          <p:nvPr/>
        </p:nvSpPr>
        <p:spPr bwMode="auto">
          <a:xfrm>
            <a:off x="1090613" y="52847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Oval 19"/>
          <p:cNvSpPr/>
          <p:nvPr/>
        </p:nvSpPr>
        <p:spPr bwMode="auto">
          <a:xfrm>
            <a:off x="1663700" y="55721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Oval 20"/>
          <p:cNvSpPr/>
          <p:nvPr/>
        </p:nvSpPr>
        <p:spPr>
          <a:xfrm>
            <a:off x="1905000" y="42799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22" name="Picture 32" descr="DOJCD ppt temp_2011_07.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2555776" y="2554542"/>
            <a:ext cx="5902424" cy="1894362"/>
          </a:xfrm>
        </p:spPr>
        <p:txBody>
          <a:bodyPr/>
          <a:lstStyle>
            <a:lvl1pPr>
              <a:defRPr b="1">
                <a:latin typeface="Arial" pitchFamily="34" charset="0"/>
                <a:cs typeface="Arial" pitchFamily="34" charset="0"/>
              </a:defRPr>
            </a:lvl1pPr>
          </a:lstStyle>
          <a:p>
            <a:r>
              <a:rPr lang="en-US"/>
              <a:t>Click to edit Master title style</a:t>
            </a:r>
          </a:p>
        </p:txBody>
      </p:sp>
      <p:sp>
        <p:nvSpPr>
          <p:cNvPr id="9" name="Subtitle 8"/>
          <p:cNvSpPr>
            <a:spLocks noGrp="1"/>
          </p:cNvSpPr>
          <p:nvPr>
            <p:ph type="subTitle" idx="1"/>
          </p:nvPr>
        </p:nvSpPr>
        <p:spPr>
          <a:xfrm>
            <a:off x="2555776" y="4433664"/>
            <a:ext cx="5902424" cy="1371600"/>
          </a:xfrm>
        </p:spPr>
        <p:txBody>
          <a:bodyPr/>
          <a:lstStyle>
            <a:lvl1pPr marL="0" indent="0" algn="l">
              <a:buNone/>
              <a:defRPr sz="1800" b="1">
                <a:solidFill>
                  <a:schemeClr val="tx2"/>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23" name="Date Placeholder 27"/>
          <p:cNvSpPr>
            <a:spLocks noGrp="1"/>
          </p:cNvSpPr>
          <p:nvPr>
            <p:ph type="dt" sz="half" idx="10"/>
          </p:nvPr>
        </p:nvSpPr>
        <p:spPr bwMode="auto">
          <a:xfrm rot="5400000">
            <a:off x="7764463" y="2671763"/>
            <a:ext cx="2286000" cy="381000"/>
          </a:xfrm>
          <a:prstGeom prst="rect">
            <a:avLst/>
          </a:prstGeom>
        </p:spPr>
        <p:txBody>
          <a:bodyPr/>
          <a:lstStyle>
            <a:lvl1pPr algn="l">
              <a:defRPr>
                <a:solidFill>
                  <a:prstClr val="black"/>
                </a:solidFill>
                <a:latin typeface="Arial" charset="0"/>
              </a:defRPr>
            </a:lvl1pPr>
          </a:lstStyle>
          <a:p>
            <a:pPr fontAlgn="base">
              <a:spcBef>
                <a:spcPct val="0"/>
              </a:spcBef>
              <a:spcAft>
                <a:spcPct val="0"/>
              </a:spcAft>
              <a:defRPr/>
            </a:pPr>
            <a:endParaRPr lang="en-US"/>
          </a:p>
        </p:txBody>
      </p:sp>
      <p:sp>
        <p:nvSpPr>
          <p:cNvPr id="24" name="Footer Placeholder 16"/>
          <p:cNvSpPr>
            <a:spLocks noGrp="1"/>
          </p:cNvSpPr>
          <p:nvPr>
            <p:ph type="ftr" sz="quarter" idx="11"/>
          </p:nvPr>
        </p:nvSpPr>
        <p:spPr bwMode="auto">
          <a:xfrm rot="5400000">
            <a:off x="7843044" y="4947444"/>
            <a:ext cx="2125663" cy="384175"/>
          </a:xfrm>
        </p:spPr>
        <p:txBody>
          <a:bodyPr/>
          <a:lstStyle>
            <a:lvl1pPr>
              <a:defRPr/>
            </a:lvl1pPr>
          </a:lstStyle>
          <a:p>
            <a:pPr>
              <a:defRPr/>
            </a:pPr>
            <a:endParaRPr lang="en-US"/>
          </a:p>
        </p:txBody>
      </p:sp>
      <p:sp>
        <p:nvSpPr>
          <p:cNvPr id="25" name="Slide Number Placeholder 28"/>
          <p:cNvSpPr>
            <a:spLocks noGrp="1"/>
          </p:cNvSpPr>
          <p:nvPr>
            <p:ph type="sldNum" sz="quarter" idx="12"/>
          </p:nvPr>
        </p:nvSpPr>
        <p:spPr bwMode="auto">
          <a:xfrm>
            <a:off x="1325563" y="4713288"/>
            <a:ext cx="609600" cy="5175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A76CBFB4-BA6E-4F8B-9158-9C6F5DAD2C59}" type="slidenum">
              <a:rPr lang="en-GB"/>
              <a:pPr fontAlgn="base">
                <a:spcBef>
                  <a:spcPct val="0"/>
                </a:spcBef>
                <a:spcAft>
                  <a:spcPct val="0"/>
                </a:spcAft>
                <a:defRPr/>
              </a:pPr>
              <a:t>‹#›</a:t>
            </a:fld>
            <a:endParaRPr lang="en-GB" dirty="0"/>
          </a:p>
        </p:txBody>
      </p:sp>
    </p:spTree>
    <p:extLst>
      <p:ext uri="{BB962C8B-B14F-4D97-AF65-F5344CB8AC3E}">
        <p14:creationId xmlns:p14="http://schemas.microsoft.com/office/powerpoint/2010/main" val="411339191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980728"/>
            <a:ext cx="7467600" cy="54932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8"/>
          <p:cNvSpPr>
            <a:spLocks noGrp="1"/>
          </p:cNvSpPr>
          <p:nvPr>
            <p:ph type="sldNum" sz="quarter" idx="10"/>
          </p:nvPr>
        </p:nvSpPr>
        <p:spPr>
          <a:xfrm>
            <a:off x="8215313" y="5765800"/>
            <a:ext cx="609600" cy="520700"/>
          </a:xfrm>
          <a:prstGeom prst="rect">
            <a:avLst/>
          </a:prstGeom>
        </p:spPr>
        <p:txBody>
          <a:bodyPr rtlCol="0"/>
          <a:lstStyle>
            <a:lvl1pPr>
              <a:defRPr>
                <a:solidFill>
                  <a:prstClr val="white"/>
                </a:solidFill>
                <a:latin typeface="Arial" charset="0"/>
              </a:defRPr>
            </a:lvl1pPr>
          </a:lstStyle>
          <a:p>
            <a:pPr fontAlgn="base">
              <a:spcBef>
                <a:spcPct val="0"/>
              </a:spcBef>
              <a:spcAft>
                <a:spcPct val="0"/>
              </a:spcAft>
              <a:defRPr/>
            </a:pPr>
            <a:fld id="{F5C36BC5-9B4B-405D-868A-1D002EA2BE38}" type="slidenum">
              <a:rPr lang="en-GB"/>
              <a:pPr fontAlgn="base">
                <a:spcBef>
                  <a:spcPct val="0"/>
                </a:spcBef>
                <a:spcAft>
                  <a:spcPct val="0"/>
                </a:spcAft>
                <a:defRPr/>
              </a:pPr>
              <a:t>‹#›</a:t>
            </a:fld>
            <a:endParaRPr lang="en-GB" dirty="0"/>
          </a:p>
        </p:txBody>
      </p:sp>
      <p:sp>
        <p:nvSpPr>
          <p:cNvPr id="5" name="Footer Placeholder 9"/>
          <p:cNvSpPr>
            <a:spLocks noGrp="1"/>
          </p:cNvSpPr>
          <p:nvPr>
            <p:ph type="ftr" sz="quarter" idx="11"/>
          </p:nvPr>
        </p:nvSpPr>
        <p:spPr/>
        <p:txBody>
          <a:bodyPr rtlCol="0"/>
          <a:lstStyle>
            <a:lvl1pPr>
              <a:defRPr/>
            </a:lvl1pPr>
          </a:lstStyle>
          <a:p>
            <a:pPr>
              <a:defRPr/>
            </a:pPr>
            <a:endParaRPr lang="en-US"/>
          </a:p>
        </p:txBody>
      </p:sp>
    </p:spTree>
    <p:extLst>
      <p:ext uri="{BB962C8B-B14F-4D97-AF65-F5344CB8AC3E}">
        <p14:creationId xmlns:p14="http://schemas.microsoft.com/office/powerpoint/2010/main" val="49337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a:prstGeom prst="rect">
            <a:avLst/>
          </a:prstGeom>
        </p:spPr>
        <p:txBody>
          <a:bodyPr/>
          <a:lstStyle>
            <a:lvl1pPr>
              <a:defRPr>
                <a:solidFill>
                  <a:prstClr val="white"/>
                </a:solidFill>
                <a:latin typeface="Arial" charset="0"/>
              </a:defRPr>
            </a:lvl1pPr>
          </a:lstStyle>
          <a:p>
            <a:pPr fontAlgn="base">
              <a:spcBef>
                <a:spcPct val="0"/>
              </a:spcBef>
              <a:spcAft>
                <a:spcPct val="0"/>
              </a:spcAft>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solidFill>
                  <a:srgbClr val="FBEEC9"/>
                </a:solidFill>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a:prstGeom prst="rect">
            <a:avLst/>
          </a:prstGeom>
        </p:spPr>
        <p:txBody>
          <a:bodyPr/>
          <a:lstStyle>
            <a:lvl1pPr>
              <a:defRPr>
                <a:solidFill>
                  <a:prstClr val="white"/>
                </a:solidFill>
                <a:latin typeface="Arial" charset="0"/>
              </a:defRPr>
            </a:lvl1pPr>
          </a:lstStyle>
          <a:p>
            <a:pPr fontAlgn="base">
              <a:spcBef>
                <a:spcPct val="0"/>
              </a:spcBef>
              <a:spcAft>
                <a:spcPct val="0"/>
              </a:spcAft>
              <a:defRPr/>
            </a:pPr>
            <a:fld id="{00273CD7-03E0-4FA3-8E57-DC0B464883E0}" type="slidenum">
              <a:rPr lang="en-GB"/>
              <a:pPr fontAlgn="base">
                <a:spcBef>
                  <a:spcPct val="0"/>
                </a:spcBef>
                <a:spcAft>
                  <a:spcPct val="0"/>
                </a:spcAft>
                <a:defRPr/>
              </a:pPr>
              <a:t>‹#›</a:t>
            </a:fld>
            <a:endParaRPr lang="en-GB" dirty="0"/>
          </a:p>
        </p:txBody>
      </p:sp>
    </p:spTree>
    <p:extLst>
      <p:ext uri="{BB962C8B-B14F-4D97-AF65-F5344CB8AC3E}">
        <p14:creationId xmlns:p14="http://schemas.microsoft.com/office/powerpoint/2010/main" val="365921865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052736"/>
            <a:ext cx="3657600" cy="5119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052736"/>
            <a:ext cx="3657600" cy="51194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p:cNvSpPr>
            <a:spLocks noGrp="1"/>
          </p:cNvSpPr>
          <p:nvPr>
            <p:ph type="dt" sz="half" idx="10"/>
          </p:nvPr>
        </p:nvSpPr>
        <p:spPr>
          <a:xfrm rot="5400000">
            <a:off x="7589045" y="1081881"/>
            <a:ext cx="2011362" cy="38417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8129588" y="5765800"/>
            <a:ext cx="609600" cy="520700"/>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B8240D24-BA01-4924-B9BA-50F791F5A17B}" type="slidenum">
              <a:rPr lang="en-GB"/>
              <a:pPr fontAlgn="base">
                <a:spcBef>
                  <a:spcPct val="0"/>
                </a:spcBef>
                <a:spcAft>
                  <a:spcPct val="0"/>
                </a:spcAft>
                <a:defRPr/>
              </a:pPr>
              <a:t>‹#›</a:t>
            </a:fld>
            <a:endParaRPr lang="en-GB" dirty="0"/>
          </a:p>
        </p:txBody>
      </p:sp>
    </p:spTree>
    <p:extLst>
      <p:ext uri="{BB962C8B-B14F-4D97-AF65-F5344CB8AC3E}">
        <p14:creationId xmlns:p14="http://schemas.microsoft.com/office/powerpoint/2010/main" val="3332556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8" name="Date Placeholder 6"/>
          <p:cNvSpPr>
            <a:spLocks noGrp="1"/>
          </p:cNvSpPr>
          <p:nvPr>
            <p:ph type="dt" sz="half" idx="10"/>
          </p:nvPr>
        </p:nvSpPr>
        <p:spPr>
          <a:xfrm rot="5400000">
            <a:off x="7589045" y="1081881"/>
            <a:ext cx="2011362" cy="38417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a:xfrm>
            <a:off x="8129588" y="5734050"/>
            <a:ext cx="609600" cy="520700"/>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B5A5508F-5368-48EC-9E77-BFC3ACBB5E14}" type="slidenum">
              <a:rPr lang="en-GB"/>
              <a:pPr fontAlgn="base">
                <a:spcBef>
                  <a:spcPct val="0"/>
                </a:spcBef>
                <a:spcAft>
                  <a:spcPct val="0"/>
                </a:spcAft>
                <a:defRPr/>
              </a:pPr>
              <a:t>‹#›</a:t>
            </a:fld>
            <a:endParaRPr lang="en-GB" dirty="0"/>
          </a:p>
        </p:txBody>
      </p:sp>
    </p:spTree>
    <p:extLst>
      <p:ext uri="{BB962C8B-B14F-4D97-AF65-F5344CB8AC3E}">
        <p14:creationId xmlns:p14="http://schemas.microsoft.com/office/powerpoint/2010/main" val="2617154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4" name="Date Placeholder 5"/>
          <p:cNvSpPr>
            <a:spLocks noGrp="1"/>
          </p:cNvSpPr>
          <p:nvPr>
            <p:ph type="dt" sz="half" idx="10"/>
          </p:nvPr>
        </p:nvSpPr>
        <p:spPr>
          <a:xfrm rot="5400000">
            <a:off x="7589045" y="1081881"/>
            <a:ext cx="2011362" cy="384175"/>
          </a:xfrm>
          <a:prstGeom prst="rect">
            <a:avLst/>
          </a:prstGeom>
        </p:spPr>
        <p:txBody>
          <a:bodyPr rtlCol="0"/>
          <a:lstStyle>
            <a:lvl1pPr>
              <a:defRPr>
                <a:solidFill>
                  <a:prstClr val="black"/>
                </a:solidFill>
                <a:latin typeface="Arial" charset="0"/>
              </a:defRPr>
            </a:lvl1pPr>
          </a:lstStyle>
          <a:p>
            <a:pPr fontAlgn="base">
              <a:spcBef>
                <a:spcPct val="0"/>
              </a:spcBef>
              <a:spcAft>
                <a:spcPct val="0"/>
              </a:spcAft>
              <a:defRPr/>
            </a:pPr>
            <a:endParaRPr lang="en-US"/>
          </a:p>
        </p:txBody>
      </p:sp>
      <p:sp>
        <p:nvSpPr>
          <p:cNvPr id="5" name="Slide Number Placeholder 6"/>
          <p:cNvSpPr>
            <a:spLocks noGrp="1"/>
          </p:cNvSpPr>
          <p:nvPr>
            <p:ph type="sldNum" sz="quarter" idx="11"/>
          </p:nvPr>
        </p:nvSpPr>
        <p:spPr>
          <a:xfrm>
            <a:off x="8129588" y="5734050"/>
            <a:ext cx="609600" cy="520700"/>
          </a:xfrm>
          <a:prstGeom prst="rect">
            <a:avLst/>
          </a:prstGeom>
        </p:spPr>
        <p:txBody>
          <a:bodyPr rtlCol="0"/>
          <a:lstStyle>
            <a:lvl1pPr>
              <a:defRPr>
                <a:solidFill>
                  <a:prstClr val="black"/>
                </a:solidFill>
                <a:latin typeface="Arial" charset="0"/>
              </a:defRPr>
            </a:lvl1pPr>
          </a:lstStyle>
          <a:p>
            <a:pPr fontAlgn="base">
              <a:spcBef>
                <a:spcPct val="0"/>
              </a:spcBef>
              <a:spcAft>
                <a:spcPct val="0"/>
              </a:spcAft>
              <a:defRPr/>
            </a:pPr>
            <a:fld id="{11EAE30A-4369-41FC-9BC9-EB194A2ECC9E}" type="slidenum">
              <a:rPr lang="en-GB"/>
              <a:pPr fontAlgn="base">
                <a:spcBef>
                  <a:spcPct val="0"/>
                </a:spcBef>
                <a:spcAft>
                  <a:spcPct val="0"/>
                </a:spcAft>
                <a:defRPr/>
              </a:pPr>
              <a:t>‹#›</a:t>
            </a:fld>
            <a:endParaRPr lang="en-GB" dirty="0"/>
          </a:p>
        </p:txBody>
      </p:sp>
      <p:sp>
        <p:nvSpPr>
          <p:cNvPr id="6"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951457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3" name="Date Placeholder 1"/>
          <p:cNvSpPr>
            <a:spLocks noGrp="1"/>
          </p:cNvSpPr>
          <p:nvPr>
            <p:ph type="dt" sz="half" idx="10"/>
          </p:nvPr>
        </p:nvSpPr>
        <p:spPr>
          <a:xfrm rot="5400000">
            <a:off x="7589045" y="1081881"/>
            <a:ext cx="2011362" cy="38417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a:xfrm>
            <a:off x="8129588" y="5734050"/>
            <a:ext cx="609600" cy="520700"/>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8895C222-A72F-4A43-BDD8-3BCB678D4F18}" type="slidenum">
              <a:rPr lang="en-GB"/>
              <a:pPr fontAlgn="base">
                <a:spcBef>
                  <a:spcPct val="0"/>
                </a:spcBef>
                <a:spcAft>
                  <a:spcPct val="0"/>
                </a:spcAft>
                <a:defRPr/>
              </a:pPr>
              <a:t>‹#›</a:t>
            </a:fld>
            <a:endParaRPr lang="en-GB" dirty="0"/>
          </a:p>
        </p:txBody>
      </p:sp>
    </p:spTree>
    <p:extLst>
      <p:ext uri="{BB962C8B-B14F-4D97-AF65-F5344CB8AC3E}">
        <p14:creationId xmlns:p14="http://schemas.microsoft.com/office/powerpoint/2010/main" val="1279896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7" name="Straight Connector 14"/>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a:solidFill>
                <a:prstClr val="black"/>
              </a:solidFill>
              <a:latin typeface="Arial" charset="0"/>
            </a:endParaRPr>
          </a:p>
        </p:txBody>
      </p:sp>
      <p:sp>
        <p:nvSpPr>
          <p:cNvPr id="8" name="Straight Connector 16"/>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a:solidFill>
                <a:prstClr val="black"/>
              </a:solidFill>
              <a:latin typeface="Arial"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a:solidFill>
                <a:prstClr val="black"/>
              </a:solidFill>
              <a:latin typeface="Arial"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20"/>
          <p:cNvSpPr>
            <a:spLocks noGrp="1"/>
          </p:cNvSpPr>
          <p:nvPr>
            <p:ph type="dt" sz="half" idx="10"/>
          </p:nvPr>
        </p:nvSpPr>
        <p:spPr>
          <a:xfrm rot="5400000">
            <a:off x="7589045" y="1081881"/>
            <a:ext cx="2011362" cy="384175"/>
          </a:xfrm>
          <a:prstGeom prst="rect">
            <a:avLst/>
          </a:prstGeom>
        </p:spPr>
        <p:txBody>
          <a:bodyPr rtlCol="0"/>
          <a:lstStyle>
            <a:lvl1pPr>
              <a:defRPr>
                <a:solidFill>
                  <a:prstClr val="black"/>
                </a:solidFill>
                <a:latin typeface="Arial" charset="0"/>
              </a:defRPr>
            </a:lvl1pPr>
          </a:lstStyle>
          <a:p>
            <a:pPr fontAlgn="base">
              <a:spcBef>
                <a:spcPct val="0"/>
              </a:spcBef>
              <a:spcAft>
                <a:spcPct val="0"/>
              </a:spcAft>
              <a:defRPr/>
            </a:pPr>
            <a:endParaRPr lang="en-US"/>
          </a:p>
        </p:txBody>
      </p:sp>
      <p:sp>
        <p:nvSpPr>
          <p:cNvPr id="14" name="Slide Number Placeholder 21"/>
          <p:cNvSpPr>
            <a:spLocks noGrp="1"/>
          </p:cNvSpPr>
          <p:nvPr>
            <p:ph type="sldNum" sz="quarter" idx="11"/>
          </p:nvPr>
        </p:nvSpPr>
        <p:spPr>
          <a:xfrm>
            <a:off x="8129588" y="5734050"/>
            <a:ext cx="609600" cy="520700"/>
          </a:xfrm>
          <a:prstGeom prst="rect">
            <a:avLst/>
          </a:prstGeom>
        </p:spPr>
        <p:txBody>
          <a:bodyPr rtlCol="0"/>
          <a:lstStyle>
            <a:lvl1pPr>
              <a:defRPr>
                <a:solidFill>
                  <a:prstClr val="black"/>
                </a:solidFill>
                <a:latin typeface="Arial" charset="0"/>
              </a:defRPr>
            </a:lvl1pPr>
          </a:lstStyle>
          <a:p>
            <a:pPr fontAlgn="base">
              <a:spcBef>
                <a:spcPct val="0"/>
              </a:spcBef>
              <a:spcAft>
                <a:spcPct val="0"/>
              </a:spcAft>
              <a:defRPr/>
            </a:pPr>
            <a:fld id="{883C00DF-F497-4A6B-8CFF-67F5DF7369D5}" type="slidenum">
              <a:rPr lang="en-GB"/>
              <a:pPr fontAlgn="base">
                <a:spcBef>
                  <a:spcPct val="0"/>
                </a:spcBef>
                <a:spcAft>
                  <a:spcPct val="0"/>
                </a:spcAft>
                <a:defRPr/>
              </a:pPr>
              <a:t>‹#›</a:t>
            </a:fld>
            <a:endParaRPr lang="en-GB" dirty="0"/>
          </a:p>
        </p:txBody>
      </p:sp>
      <p:sp>
        <p:nvSpPr>
          <p:cNvPr id="15"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9386563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288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Straight Connector 14"/>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a:solidFill>
                <a:prstClr val="black"/>
              </a:solidFill>
              <a:latin typeface="Arial"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Straight Connector 17"/>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a:solidFill>
                <a:prstClr val="black"/>
              </a:solidFill>
              <a:latin typeface="Arial"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1" name="Straight Connector 19"/>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a:solidFill>
                <a:prstClr val="black"/>
              </a:solidFill>
              <a:latin typeface="Arial" charset="0"/>
            </a:endParaRPr>
          </a:p>
        </p:txBody>
      </p:sp>
      <p:sp>
        <p:nvSpPr>
          <p:cNvPr id="12"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3" name="Date Placeholder 16"/>
          <p:cNvSpPr>
            <a:spLocks noGrp="1"/>
          </p:cNvSpPr>
          <p:nvPr>
            <p:ph type="dt" sz="half" idx="10"/>
          </p:nvPr>
        </p:nvSpPr>
        <p:spPr>
          <a:xfrm rot="5400000">
            <a:off x="7589045" y="1081881"/>
            <a:ext cx="2011362" cy="384175"/>
          </a:xfrm>
          <a:prstGeom prst="rect">
            <a:avLst/>
          </a:prstGeom>
        </p:spPr>
        <p:txBody>
          <a:bodyPr rtlCol="0"/>
          <a:lstStyle>
            <a:lvl1pPr>
              <a:defRPr>
                <a:solidFill>
                  <a:prstClr val="black"/>
                </a:solidFill>
                <a:latin typeface="Arial" charset="0"/>
              </a:defRPr>
            </a:lvl1pPr>
          </a:lstStyle>
          <a:p>
            <a:pPr fontAlgn="base">
              <a:spcBef>
                <a:spcPct val="0"/>
              </a:spcBef>
              <a:spcAft>
                <a:spcPct val="0"/>
              </a:spcAft>
              <a:defRPr/>
            </a:pPr>
            <a:endParaRPr lang="en-US"/>
          </a:p>
        </p:txBody>
      </p:sp>
      <p:sp>
        <p:nvSpPr>
          <p:cNvPr id="14" name="Slide Number Placeholder 17"/>
          <p:cNvSpPr>
            <a:spLocks noGrp="1"/>
          </p:cNvSpPr>
          <p:nvPr>
            <p:ph type="sldNum" sz="quarter" idx="11"/>
          </p:nvPr>
        </p:nvSpPr>
        <p:spPr>
          <a:xfrm>
            <a:off x="8129588" y="5734050"/>
            <a:ext cx="609600" cy="520700"/>
          </a:xfrm>
          <a:prstGeom prst="rect">
            <a:avLst/>
          </a:prstGeom>
        </p:spPr>
        <p:txBody>
          <a:bodyPr rtlCol="0"/>
          <a:lstStyle>
            <a:lvl1pPr>
              <a:defRPr>
                <a:solidFill>
                  <a:prstClr val="black"/>
                </a:solidFill>
                <a:latin typeface="Arial" charset="0"/>
              </a:defRPr>
            </a:lvl1pPr>
          </a:lstStyle>
          <a:p>
            <a:pPr fontAlgn="base">
              <a:spcBef>
                <a:spcPct val="0"/>
              </a:spcBef>
              <a:spcAft>
                <a:spcPct val="0"/>
              </a:spcAft>
              <a:defRPr/>
            </a:pPr>
            <a:fld id="{DDCD231F-076B-49E4-89EA-AEA54B9BC5BD}" type="slidenum">
              <a:rPr lang="en-GB"/>
              <a:pPr fontAlgn="base">
                <a:spcBef>
                  <a:spcPct val="0"/>
                </a:spcBef>
                <a:spcAft>
                  <a:spcPct val="0"/>
                </a:spcAft>
                <a:defRPr/>
              </a:pPr>
              <a:t>‹#›</a:t>
            </a:fld>
            <a:endParaRPr lang="en-GB" dirty="0"/>
          </a:p>
        </p:txBody>
      </p:sp>
      <p:sp>
        <p:nvSpPr>
          <p:cNvPr id="15"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523700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a:xfrm rot="5400000">
            <a:off x="7589045" y="1081881"/>
            <a:ext cx="2011362" cy="38417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8129588" y="5734050"/>
            <a:ext cx="609600" cy="520700"/>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179A95E1-2FEF-47D1-808A-DD5784A20B40}" type="slidenum">
              <a:rPr lang="en-GB"/>
              <a:pPr fontAlgn="base">
                <a:spcBef>
                  <a:spcPct val="0"/>
                </a:spcBef>
                <a:spcAft>
                  <a:spcPct val="0"/>
                </a:spcAft>
                <a:defRPr/>
              </a:pPr>
              <a:t>‹#›</a:t>
            </a:fld>
            <a:endParaRPr lang="en-GB" dirty="0"/>
          </a:p>
        </p:txBody>
      </p:sp>
    </p:spTree>
    <p:extLst>
      <p:ext uri="{BB962C8B-B14F-4D97-AF65-F5344CB8AC3E}">
        <p14:creationId xmlns:p14="http://schemas.microsoft.com/office/powerpoint/2010/main" val="1422974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a:xfrm rot="5400000">
            <a:off x="7589045" y="1081881"/>
            <a:ext cx="2011362" cy="38417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8129588" y="5734050"/>
            <a:ext cx="609600" cy="520700"/>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38C202E2-B726-4747-A9D7-18A6A78A593E}" type="slidenum">
              <a:rPr lang="en-GB"/>
              <a:pPr fontAlgn="base">
                <a:spcBef>
                  <a:spcPct val="0"/>
                </a:spcBef>
                <a:spcAft>
                  <a:spcPct val="0"/>
                </a:spcAft>
                <a:defRPr/>
              </a:pPr>
              <a:t>‹#›</a:t>
            </a:fld>
            <a:endParaRPr lang="en-GB" dirty="0"/>
          </a:p>
        </p:txBody>
      </p:sp>
    </p:spTree>
    <p:extLst>
      <p:ext uri="{BB962C8B-B14F-4D97-AF65-F5344CB8AC3E}">
        <p14:creationId xmlns:p14="http://schemas.microsoft.com/office/powerpoint/2010/main" val="2026401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609600" y="32131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309688" y="46513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Oval 18"/>
          <p:cNvSpPr/>
          <p:nvPr/>
        </p:nvSpPr>
        <p:spPr bwMode="auto">
          <a:xfrm>
            <a:off x="1090613" y="52847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Oval 19"/>
          <p:cNvSpPr/>
          <p:nvPr/>
        </p:nvSpPr>
        <p:spPr bwMode="auto">
          <a:xfrm>
            <a:off x="1663700" y="55721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Oval 20"/>
          <p:cNvSpPr/>
          <p:nvPr/>
        </p:nvSpPr>
        <p:spPr>
          <a:xfrm>
            <a:off x="1905000" y="42799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22" name="Picture 32" descr="DOJCD ppt temp_2011_07.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2555776" y="2554542"/>
            <a:ext cx="5902424" cy="1894362"/>
          </a:xfrm>
        </p:spPr>
        <p:txBody>
          <a:bodyPr/>
          <a:lstStyle>
            <a:lvl1pPr>
              <a:defRPr b="1">
                <a:latin typeface="Arial" pitchFamily="34" charset="0"/>
                <a:cs typeface="Arial" pitchFamily="34" charset="0"/>
              </a:defRPr>
            </a:lvl1pPr>
          </a:lstStyle>
          <a:p>
            <a:r>
              <a:rPr lang="en-US"/>
              <a:t>Click to edit Master title style</a:t>
            </a:r>
          </a:p>
        </p:txBody>
      </p:sp>
      <p:sp>
        <p:nvSpPr>
          <p:cNvPr id="9" name="Subtitle 8"/>
          <p:cNvSpPr>
            <a:spLocks noGrp="1"/>
          </p:cNvSpPr>
          <p:nvPr>
            <p:ph type="subTitle" idx="1"/>
          </p:nvPr>
        </p:nvSpPr>
        <p:spPr>
          <a:xfrm>
            <a:off x="2555776" y="4433664"/>
            <a:ext cx="5902424" cy="1371600"/>
          </a:xfrm>
        </p:spPr>
        <p:txBody>
          <a:bodyPr/>
          <a:lstStyle>
            <a:lvl1pPr marL="0" indent="0" algn="l">
              <a:buNone/>
              <a:defRPr sz="1800" b="1">
                <a:solidFill>
                  <a:schemeClr val="tx2"/>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23" name="Date Placeholder 27"/>
          <p:cNvSpPr>
            <a:spLocks noGrp="1"/>
          </p:cNvSpPr>
          <p:nvPr>
            <p:ph type="dt" sz="half" idx="10"/>
          </p:nvPr>
        </p:nvSpPr>
        <p:spPr bwMode="auto">
          <a:xfrm rot="5400000">
            <a:off x="7764463" y="2671763"/>
            <a:ext cx="2286000" cy="381000"/>
          </a:xfrm>
          <a:prstGeom prst="rect">
            <a:avLst/>
          </a:prstGeom>
        </p:spPr>
        <p:txBody>
          <a:bodyPr/>
          <a:lstStyle>
            <a:lvl1pPr algn="l">
              <a:defRPr>
                <a:latin typeface="Arial" charset="0"/>
              </a:defRPr>
            </a:lvl1pPr>
          </a:lstStyle>
          <a:p>
            <a:pPr fontAlgn="base">
              <a:spcBef>
                <a:spcPct val="0"/>
              </a:spcBef>
              <a:spcAft>
                <a:spcPct val="0"/>
              </a:spcAft>
              <a:defRPr/>
            </a:pPr>
            <a:endParaRPr lang="en-US">
              <a:solidFill>
                <a:prstClr val="black"/>
              </a:solidFill>
            </a:endParaRPr>
          </a:p>
        </p:txBody>
      </p:sp>
      <p:sp>
        <p:nvSpPr>
          <p:cNvPr id="24" name="Footer Placeholder 16"/>
          <p:cNvSpPr>
            <a:spLocks noGrp="1"/>
          </p:cNvSpPr>
          <p:nvPr>
            <p:ph type="ftr" sz="quarter" idx="11"/>
          </p:nvPr>
        </p:nvSpPr>
        <p:spPr bwMode="auto">
          <a:xfrm rot="5400000">
            <a:off x="7843044" y="4947444"/>
            <a:ext cx="2125663" cy="384175"/>
          </a:xfrm>
        </p:spPr>
        <p:txBody>
          <a:bodyPr/>
          <a:lstStyle>
            <a:lvl1pPr>
              <a:defRPr/>
            </a:lvl1pPr>
          </a:lstStyle>
          <a:p>
            <a:pPr>
              <a:defRPr/>
            </a:pPr>
            <a:endParaRPr lang="en-US">
              <a:solidFill>
                <a:srgbClr val="4E3B30"/>
              </a:solidFill>
            </a:endParaRPr>
          </a:p>
        </p:txBody>
      </p:sp>
      <p:sp>
        <p:nvSpPr>
          <p:cNvPr id="25" name="Slide Number Placeholder 28"/>
          <p:cNvSpPr>
            <a:spLocks noGrp="1"/>
          </p:cNvSpPr>
          <p:nvPr>
            <p:ph type="sldNum" sz="quarter" idx="12"/>
          </p:nvPr>
        </p:nvSpPr>
        <p:spPr bwMode="auto">
          <a:xfrm>
            <a:off x="1325563" y="4713288"/>
            <a:ext cx="609600" cy="517525"/>
          </a:xfrm>
          <a:prstGeom prst="rect">
            <a:avLst/>
          </a:prstGeom>
        </p:spPr>
        <p:txBody>
          <a:bodyPr/>
          <a:lstStyle>
            <a:lvl1pPr>
              <a:defRPr>
                <a:latin typeface="Arial" charset="0"/>
              </a:defRPr>
            </a:lvl1pPr>
          </a:lstStyle>
          <a:p>
            <a:pPr fontAlgn="base">
              <a:spcBef>
                <a:spcPct val="0"/>
              </a:spcBef>
              <a:spcAft>
                <a:spcPct val="0"/>
              </a:spcAft>
              <a:defRPr/>
            </a:pPr>
            <a:fld id="{E3E7FBF6-7E38-47CD-A53D-26CA79BC9904}" type="slidenum">
              <a:rPr lang="en-GB">
                <a:solidFill>
                  <a:prstClr val="black"/>
                </a:solidFill>
              </a:rPr>
              <a:pPr fontAlgn="base">
                <a:spcBef>
                  <a:spcPct val="0"/>
                </a:spcBef>
                <a:spcAft>
                  <a:spcPct val="0"/>
                </a:spcAft>
                <a:defRPr/>
              </a:pPr>
              <a:t>‹#›</a:t>
            </a:fld>
            <a:endParaRPr lang="en-GB" dirty="0">
              <a:solidFill>
                <a:prstClr val="black"/>
              </a:solidFill>
            </a:endParaRPr>
          </a:p>
        </p:txBody>
      </p:sp>
    </p:spTree>
    <p:extLst>
      <p:ext uri="{BB962C8B-B14F-4D97-AF65-F5344CB8AC3E}">
        <p14:creationId xmlns:p14="http://schemas.microsoft.com/office/powerpoint/2010/main" val="263012601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980728"/>
            <a:ext cx="7467600" cy="54932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8"/>
          <p:cNvSpPr>
            <a:spLocks noGrp="1"/>
          </p:cNvSpPr>
          <p:nvPr>
            <p:ph type="sldNum" sz="quarter" idx="10"/>
          </p:nvPr>
        </p:nvSpPr>
        <p:spPr>
          <a:xfrm>
            <a:off x="8215313" y="5765800"/>
            <a:ext cx="609600" cy="520700"/>
          </a:xfrm>
          <a:prstGeom prst="rect">
            <a:avLst/>
          </a:prstGeom>
        </p:spPr>
        <p:txBody>
          <a:bodyPr rtlCol="0"/>
          <a:lstStyle>
            <a:lvl1pPr>
              <a:defRPr>
                <a:solidFill>
                  <a:schemeClr val="bg1"/>
                </a:solidFill>
                <a:latin typeface="Arial" charset="0"/>
              </a:defRPr>
            </a:lvl1pPr>
          </a:lstStyle>
          <a:p>
            <a:pPr fontAlgn="base">
              <a:spcBef>
                <a:spcPct val="0"/>
              </a:spcBef>
              <a:spcAft>
                <a:spcPct val="0"/>
              </a:spcAft>
              <a:defRPr/>
            </a:pPr>
            <a:fld id="{DB53C863-4857-4B05-A5B4-CA9136AF3259}" type="slidenum">
              <a:rPr lang="en-GB">
                <a:solidFill>
                  <a:prstClr val="white"/>
                </a:solidFill>
              </a:rPr>
              <a:pPr fontAlgn="base">
                <a:spcBef>
                  <a:spcPct val="0"/>
                </a:spcBef>
                <a:spcAft>
                  <a:spcPct val="0"/>
                </a:spcAft>
                <a:defRPr/>
              </a:pPr>
              <a:t>‹#›</a:t>
            </a:fld>
            <a:endParaRPr lang="en-GB" dirty="0">
              <a:solidFill>
                <a:prstClr val="white"/>
              </a:solidFill>
            </a:endParaRPr>
          </a:p>
        </p:txBody>
      </p:sp>
      <p:sp>
        <p:nvSpPr>
          <p:cNvPr id="5" name="Footer Placeholder 9"/>
          <p:cNvSpPr>
            <a:spLocks noGrp="1"/>
          </p:cNvSpPr>
          <p:nvPr>
            <p:ph type="ftr" sz="quarter" idx="11"/>
          </p:nvPr>
        </p:nvSpPr>
        <p:spPr/>
        <p:txBody>
          <a:bodyPr rtlCol="0"/>
          <a:lstStyle>
            <a:lvl1pPr>
              <a:defRPr/>
            </a:lvl1pPr>
          </a:lstStyle>
          <a:p>
            <a:pPr>
              <a:defRPr/>
            </a:pPr>
            <a:endParaRPr lang="en-US">
              <a:solidFill>
                <a:srgbClr val="4E3B30"/>
              </a:solidFill>
            </a:endParaRPr>
          </a:p>
        </p:txBody>
      </p:sp>
    </p:spTree>
    <p:extLst>
      <p:ext uri="{BB962C8B-B14F-4D97-AF65-F5344CB8AC3E}">
        <p14:creationId xmlns:p14="http://schemas.microsoft.com/office/powerpoint/2010/main" val="1671979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a:prstGeom prst="rect">
            <a:avLst/>
          </a:prstGeom>
        </p:spPr>
        <p:txBody>
          <a:bodyPr/>
          <a:lstStyle>
            <a:lvl1pPr>
              <a:defRPr>
                <a:latin typeface="Arial" charset="0"/>
              </a:defRPr>
            </a:lvl1pPr>
          </a:lstStyle>
          <a:p>
            <a:pPr fontAlgn="base">
              <a:spcBef>
                <a:spcPct val="0"/>
              </a:spcBef>
              <a:spcAft>
                <a:spcPct val="0"/>
              </a:spcAft>
              <a:defRPr/>
            </a:pPr>
            <a:endParaRPr lang="en-US">
              <a:solidFill>
                <a:prstClr val="white"/>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BEEC9"/>
              </a:solidFill>
            </a:endParaRPr>
          </a:p>
        </p:txBody>
      </p:sp>
      <p:sp>
        <p:nvSpPr>
          <p:cNvPr id="22" name="Slide Number Placeholder 5"/>
          <p:cNvSpPr>
            <a:spLocks noGrp="1"/>
          </p:cNvSpPr>
          <p:nvPr>
            <p:ph type="sldNum" sz="quarter" idx="12"/>
          </p:nvPr>
        </p:nvSpPr>
        <p:spPr bwMode="auto">
          <a:xfrm>
            <a:off x="1339850" y="4929188"/>
            <a:ext cx="609600" cy="517525"/>
          </a:xfrm>
          <a:prstGeom prst="rect">
            <a:avLst/>
          </a:prstGeom>
        </p:spPr>
        <p:txBody>
          <a:bodyPr/>
          <a:lstStyle>
            <a:lvl1pPr>
              <a:defRPr>
                <a:latin typeface="Arial" charset="0"/>
              </a:defRPr>
            </a:lvl1pPr>
          </a:lstStyle>
          <a:p>
            <a:pPr fontAlgn="base">
              <a:spcBef>
                <a:spcPct val="0"/>
              </a:spcBef>
              <a:spcAft>
                <a:spcPct val="0"/>
              </a:spcAft>
              <a:defRPr/>
            </a:pPr>
            <a:fld id="{18B29756-B417-46B8-AA9C-F45B896DE834}" type="slidenum">
              <a:rPr lang="en-GB">
                <a:solidFill>
                  <a:prstClr val="white"/>
                </a:solidFill>
              </a:rPr>
              <a:pPr fontAlgn="base">
                <a:spcBef>
                  <a:spcPct val="0"/>
                </a:spcBef>
                <a:spcAft>
                  <a:spcPct val="0"/>
                </a:spcAft>
                <a:defRPr/>
              </a:pPr>
              <a:t>‹#›</a:t>
            </a:fld>
            <a:endParaRPr lang="en-GB" dirty="0">
              <a:solidFill>
                <a:prstClr val="white"/>
              </a:solidFill>
            </a:endParaRPr>
          </a:p>
        </p:txBody>
      </p:sp>
    </p:spTree>
    <p:extLst>
      <p:ext uri="{BB962C8B-B14F-4D97-AF65-F5344CB8AC3E}">
        <p14:creationId xmlns:p14="http://schemas.microsoft.com/office/powerpoint/2010/main" val="192196072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052736"/>
            <a:ext cx="3657600" cy="5119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052736"/>
            <a:ext cx="3657600" cy="51194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p:cNvSpPr>
            <a:spLocks noGrp="1"/>
          </p:cNvSpPr>
          <p:nvPr>
            <p:ph type="dt" sz="half" idx="10"/>
          </p:nvPr>
        </p:nvSpPr>
        <p:spPr>
          <a:xfrm rot="5400000">
            <a:off x="7589045" y="1081881"/>
            <a:ext cx="2011362" cy="384175"/>
          </a:xfrm>
          <a:prstGeom prst="rect">
            <a:avLst/>
          </a:prstGeom>
        </p:spPr>
        <p:txBody>
          <a:bodyPr/>
          <a:lstStyle>
            <a:lvl1pPr>
              <a:defRPr>
                <a:latin typeface="Arial" charset="0"/>
              </a:defRPr>
            </a:lvl1pPr>
          </a:lstStyle>
          <a:p>
            <a:pPr fontAlgn="base">
              <a:spcBef>
                <a:spcPct val="0"/>
              </a:spcBef>
              <a:spcAft>
                <a:spcPct val="0"/>
              </a:spcAft>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4E3B30"/>
              </a:solidFill>
            </a:endParaRPr>
          </a:p>
        </p:txBody>
      </p:sp>
      <p:sp>
        <p:nvSpPr>
          <p:cNvPr id="8" name="Slide Number Placeholder 6"/>
          <p:cNvSpPr>
            <a:spLocks noGrp="1"/>
          </p:cNvSpPr>
          <p:nvPr>
            <p:ph type="sldNum" sz="quarter" idx="12"/>
          </p:nvPr>
        </p:nvSpPr>
        <p:spPr>
          <a:xfrm>
            <a:off x="8129588" y="5765800"/>
            <a:ext cx="609600" cy="520700"/>
          </a:xfrm>
          <a:prstGeom prst="rect">
            <a:avLst/>
          </a:prstGeom>
        </p:spPr>
        <p:txBody>
          <a:bodyPr/>
          <a:lstStyle>
            <a:lvl1pPr>
              <a:defRPr>
                <a:latin typeface="Arial" charset="0"/>
              </a:defRPr>
            </a:lvl1pPr>
          </a:lstStyle>
          <a:p>
            <a:pPr fontAlgn="base">
              <a:spcBef>
                <a:spcPct val="0"/>
              </a:spcBef>
              <a:spcAft>
                <a:spcPct val="0"/>
              </a:spcAft>
              <a:defRPr/>
            </a:pPr>
            <a:fld id="{C19A04EC-E9CB-432C-A141-13AE3AF479DD}" type="slidenum">
              <a:rPr lang="en-GB">
                <a:solidFill>
                  <a:prstClr val="black"/>
                </a:solidFill>
              </a:rPr>
              <a:pPr fontAlgn="base">
                <a:spcBef>
                  <a:spcPct val="0"/>
                </a:spcBef>
                <a:spcAft>
                  <a:spcPct val="0"/>
                </a:spcAft>
                <a:defRPr/>
              </a:pPr>
              <a:t>‹#›</a:t>
            </a:fld>
            <a:endParaRPr lang="en-GB" dirty="0">
              <a:solidFill>
                <a:prstClr val="black"/>
              </a:solidFill>
            </a:endParaRPr>
          </a:p>
        </p:txBody>
      </p:sp>
    </p:spTree>
    <p:extLst>
      <p:ext uri="{BB962C8B-B14F-4D97-AF65-F5344CB8AC3E}">
        <p14:creationId xmlns:p14="http://schemas.microsoft.com/office/powerpoint/2010/main" val="408611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8" name="Date Placeholder 6"/>
          <p:cNvSpPr>
            <a:spLocks noGrp="1"/>
          </p:cNvSpPr>
          <p:nvPr>
            <p:ph type="dt" sz="half" idx="10"/>
          </p:nvPr>
        </p:nvSpPr>
        <p:spPr>
          <a:xfrm rot="5400000">
            <a:off x="7589045" y="1081881"/>
            <a:ext cx="2011362" cy="384175"/>
          </a:xfrm>
          <a:prstGeom prst="rect">
            <a:avLst/>
          </a:prstGeom>
        </p:spPr>
        <p:txBody>
          <a:bodyPr/>
          <a:lstStyle>
            <a:lvl1pPr>
              <a:defRPr>
                <a:latin typeface="Arial" charset="0"/>
              </a:defRPr>
            </a:lvl1pPr>
          </a:lstStyle>
          <a:p>
            <a:pPr fontAlgn="base">
              <a:spcBef>
                <a:spcPct val="0"/>
              </a:spcBef>
              <a:spcAft>
                <a:spcPct val="0"/>
              </a:spcAft>
              <a:defRPr/>
            </a:pPr>
            <a:endParaRPr lang="en-US">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srgbClr val="4E3B30"/>
              </a:solidFill>
            </a:endParaRPr>
          </a:p>
        </p:txBody>
      </p:sp>
      <p:sp>
        <p:nvSpPr>
          <p:cNvPr id="10" name="Slide Number Placeholder 8"/>
          <p:cNvSpPr>
            <a:spLocks noGrp="1"/>
          </p:cNvSpPr>
          <p:nvPr>
            <p:ph type="sldNum" sz="quarter" idx="12"/>
          </p:nvPr>
        </p:nvSpPr>
        <p:spPr>
          <a:xfrm>
            <a:off x="8129588" y="5734050"/>
            <a:ext cx="609600" cy="520700"/>
          </a:xfrm>
          <a:prstGeom prst="rect">
            <a:avLst/>
          </a:prstGeom>
        </p:spPr>
        <p:txBody>
          <a:bodyPr/>
          <a:lstStyle>
            <a:lvl1pPr>
              <a:defRPr>
                <a:latin typeface="Arial" charset="0"/>
              </a:defRPr>
            </a:lvl1pPr>
          </a:lstStyle>
          <a:p>
            <a:pPr fontAlgn="base">
              <a:spcBef>
                <a:spcPct val="0"/>
              </a:spcBef>
              <a:spcAft>
                <a:spcPct val="0"/>
              </a:spcAft>
              <a:defRPr/>
            </a:pPr>
            <a:fld id="{C03CA678-1E7E-4641-A125-818485048DDB}" type="slidenum">
              <a:rPr lang="en-GB">
                <a:solidFill>
                  <a:prstClr val="black"/>
                </a:solidFill>
              </a:rPr>
              <a:pPr fontAlgn="base">
                <a:spcBef>
                  <a:spcPct val="0"/>
                </a:spcBef>
                <a:spcAft>
                  <a:spcPct val="0"/>
                </a:spcAft>
                <a:defRPr/>
              </a:pPr>
              <a:t>‹#›</a:t>
            </a:fld>
            <a:endParaRPr lang="en-GB" dirty="0">
              <a:solidFill>
                <a:prstClr val="black"/>
              </a:solidFill>
            </a:endParaRPr>
          </a:p>
        </p:txBody>
      </p:sp>
    </p:spTree>
    <p:extLst>
      <p:ext uri="{BB962C8B-B14F-4D97-AF65-F5344CB8AC3E}">
        <p14:creationId xmlns:p14="http://schemas.microsoft.com/office/powerpoint/2010/main" val="2198769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4" name="Date Placeholder 5"/>
          <p:cNvSpPr>
            <a:spLocks noGrp="1"/>
          </p:cNvSpPr>
          <p:nvPr>
            <p:ph type="dt" sz="half" idx="10"/>
          </p:nvPr>
        </p:nvSpPr>
        <p:spPr>
          <a:xfrm rot="5400000">
            <a:off x="7589045" y="1081881"/>
            <a:ext cx="2011362" cy="384175"/>
          </a:xfrm>
          <a:prstGeom prst="rect">
            <a:avLst/>
          </a:prstGeom>
        </p:spPr>
        <p:txBody>
          <a:bodyPr rtlCol="0"/>
          <a:lstStyle>
            <a:lvl1pPr>
              <a:defRPr>
                <a:latin typeface="Arial" charset="0"/>
              </a:defRPr>
            </a:lvl1pPr>
          </a:lstStyle>
          <a:p>
            <a:pPr fontAlgn="base">
              <a:spcBef>
                <a:spcPct val="0"/>
              </a:spcBef>
              <a:spcAft>
                <a:spcPct val="0"/>
              </a:spcAft>
              <a:defRPr/>
            </a:pPr>
            <a:endParaRPr lang="en-US">
              <a:solidFill>
                <a:prstClr val="black"/>
              </a:solidFill>
            </a:endParaRPr>
          </a:p>
        </p:txBody>
      </p:sp>
      <p:sp>
        <p:nvSpPr>
          <p:cNvPr id="5" name="Slide Number Placeholder 6"/>
          <p:cNvSpPr>
            <a:spLocks noGrp="1"/>
          </p:cNvSpPr>
          <p:nvPr>
            <p:ph type="sldNum" sz="quarter" idx="11"/>
          </p:nvPr>
        </p:nvSpPr>
        <p:spPr>
          <a:xfrm>
            <a:off x="8129588" y="5734050"/>
            <a:ext cx="609600" cy="520700"/>
          </a:xfrm>
          <a:prstGeom prst="rect">
            <a:avLst/>
          </a:prstGeom>
        </p:spPr>
        <p:txBody>
          <a:bodyPr rtlCol="0"/>
          <a:lstStyle>
            <a:lvl1pPr>
              <a:defRPr>
                <a:latin typeface="Arial" charset="0"/>
              </a:defRPr>
            </a:lvl1pPr>
          </a:lstStyle>
          <a:p>
            <a:pPr fontAlgn="base">
              <a:spcBef>
                <a:spcPct val="0"/>
              </a:spcBef>
              <a:spcAft>
                <a:spcPct val="0"/>
              </a:spcAft>
              <a:defRPr/>
            </a:pPr>
            <a:fld id="{17F78E32-FCA4-4650-AAB8-A825048F677C}" type="slidenum">
              <a:rPr lang="en-GB">
                <a:solidFill>
                  <a:prstClr val="black"/>
                </a:solidFill>
              </a:rPr>
              <a:pPr fontAlgn="base">
                <a:spcBef>
                  <a:spcPct val="0"/>
                </a:spcBef>
                <a:spcAft>
                  <a:spcPct val="0"/>
                </a:spcAft>
                <a:defRPr/>
              </a:pPr>
              <a:t>‹#›</a:t>
            </a:fld>
            <a:endParaRPr lang="en-GB" dirty="0">
              <a:solidFill>
                <a:prstClr val="black"/>
              </a:solidFill>
            </a:endParaRPr>
          </a:p>
        </p:txBody>
      </p:sp>
      <p:sp>
        <p:nvSpPr>
          <p:cNvPr id="6" name="Footer Placeholder 7"/>
          <p:cNvSpPr>
            <a:spLocks noGrp="1"/>
          </p:cNvSpPr>
          <p:nvPr>
            <p:ph type="ftr" sz="quarter" idx="12"/>
          </p:nvPr>
        </p:nvSpPr>
        <p:spPr/>
        <p:txBody>
          <a:bodyPr rtlCol="0"/>
          <a:lstStyle>
            <a:lvl1pPr>
              <a:defRPr/>
            </a:lvl1pPr>
          </a:lstStyle>
          <a:p>
            <a:pPr>
              <a:defRPr/>
            </a:pPr>
            <a:endParaRPr lang="en-US">
              <a:solidFill>
                <a:srgbClr val="4E3B30"/>
              </a:solidFill>
            </a:endParaRPr>
          </a:p>
        </p:txBody>
      </p:sp>
    </p:spTree>
    <p:extLst>
      <p:ext uri="{BB962C8B-B14F-4D97-AF65-F5344CB8AC3E}">
        <p14:creationId xmlns:p14="http://schemas.microsoft.com/office/powerpoint/2010/main" val="1134806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3" name="Date Placeholder 1"/>
          <p:cNvSpPr>
            <a:spLocks noGrp="1"/>
          </p:cNvSpPr>
          <p:nvPr>
            <p:ph type="dt" sz="half" idx="10"/>
          </p:nvPr>
        </p:nvSpPr>
        <p:spPr>
          <a:xfrm rot="5400000">
            <a:off x="7589045" y="1081881"/>
            <a:ext cx="2011362" cy="384175"/>
          </a:xfrm>
          <a:prstGeom prst="rect">
            <a:avLst/>
          </a:prstGeom>
        </p:spPr>
        <p:txBody>
          <a:bodyPr/>
          <a:lstStyle>
            <a:lvl1pPr>
              <a:defRPr>
                <a:latin typeface="Arial" charset="0"/>
              </a:defRPr>
            </a:lvl1pPr>
          </a:lstStyle>
          <a:p>
            <a:pPr fontAlgn="base">
              <a:spcBef>
                <a:spcPct val="0"/>
              </a:spcBef>
              <a:spcAft>
                <a:spcPct val="0"/>
              </a:spcAft>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4E3B30"/>
              </a:solidFill>
            </a:endParaRPr>
          </a:p>
        </p:txBody>
      </p:sp>
      <p:sp>
        <p:nvSpPr>
          <p:cNvPr id="5" name="Slide Number Placeholder 3"/>
          <p:cNvSpPr>
            <a:spLocks noGrp="1"/>
          </p:cNvSpPr>
          <p:nvPr>
            <p:ph type="sldNum" sz="quarter" idx="12"/>
          </p:nvPr>
        </p:nvSpPr>
        <p:spPr>
          <a:xfrm>
            <a:off x="8129588" y="5734050"/>
            <a:ext cx="609600" cy="520700"/>
          </a:xfrm>
          <a:prstGeom prst="rect">
            <a:avLst/>
          </a:prstGeom>
        </p:spPr>
        <p:txBody>
          <a:bodyPr/>
          <a:lstStyle>
            <a:lvl1pPr>
              <a:defRPr>
                <a:latin typeface="Arial" charset="0"/>
              </a:defRPr>
            </a:lvl1pPr>
          </a:lstStyle>
          <a:p>
            <a:pPr fontAlgn="base">
              <a:spcBef>
                <a:spcPct val="0"/>
              </a:spcBef>
              <a:spcAft>
                <a:spcPct val="0"/>
              </a:spcAft>
              <a:defRPr/>
            </a:pPr>
            <a:fld id="{83A9A70F-68A4-41E7-B618-DDFE60869340}" type="slidenum">
              <a:rPr lang="en-GB">
                <a:solidFill>
                  <a:prstClr val="black"/>
                </a:solidFill>
              </a:rPr>
              <a:pPr fontAlgn="base">
                <a:spcBef>
                  <a:spcPct val="0"/>
                </a:spcBef>
                <a:spcAft>
                  <a:spcPct val="0"/>
                </a:spcAft>
                <a:defRPr/>
              </a:pPr>
              <a:t>‹#›</a:t>
            </a:fld>
            <a:endParaRPr lang="en-GB" dirty="0">
              <a:solidFill>
                <a:prstClr val="black"/>
              </a:solidFill>
            </a:endParaRPr>
          </a:p>
        </p:txBody>
      </p:sp>
    </p:spTree>
    <p:extLst>
      <p:ext uri="{BB962C8B-B14F-4D97-AF65-F5344CB8AC3E}">
        <p14:creationId xmlns:p14="http://schemas.microsoft.com/office/powerpoint/2010/main" val="58243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E0CE02-BF85-9948-A2DE-D04BBBE2D8BB}" type="datetimeFigureOut">
              <a:rPr lang="en-US" smtClean="0"/>
              <a:t>21/08/25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983971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7" name="Straight Connector 14"/>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a:solidFill>
                <a:prstClr val="black"/>
              </a:solidFill>
              <a:latin typeface="Arial" charset="0"/>
            </a:endParaRPr>
          </a:p>
        </p:txBody>
      </p:sp>
      <p:sp>
        <p:nvSpPr>
          <p:cNvPr id="8" name="Straight Connector 16"/>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a:solidFill>
                <a:prstClr val="black"/>
              </a:solidFill>
              <a:latin typeface="Arial"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a:solidFill>
                <a:prstClr val="black"/>
              </a:solidFill>
              <a:latin typeface="Arial"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20"/>
          <p:cNvSpPr>
            <a:spLocks noGrp="1"/>
          </p:cNvSpPr>
          <p:nvPr>
            <p:ph type="dt" sz="half" idx="10"/>
          </p:nvPr>
        </p:nvSpPr>
        <p:spPr>
          <a:xfrm rot="5400000">
            <a:off x="7589045" y="1081881"/>
            <a:ext cx="2011362" cy="384175"/>
          </a:xfrm>
          <a:prstGeom prst="rect">
            <a:avLst/>
          </a:prstGeom>
        </p:spPr>
        <p:txBody>
          <a:bodyPr rtlCol="0"/>
          <a:lstStyle>
            <a:lvl1pPr>
              <a:defRPr>
                <a:latin typeface="Arial" charset="0"/>
              </a:defRPr>
            </a:lvl1pPr>
          </a:lstStyle>
          <a:p>
            <a:pPr fontAlgn="base">
              <a:spcBef>
                <a:spcPct val="0"/>
              </a:spcBef>
              <a:spcAft>
                <a:spcPct val="0"/>
              </a:spcAft>
              <a:defRPr/>
            </a:pPr>
            <a:endParaRPr lang="en-US">
              <a:solidFill>
                <a:prstClr val="black"/>
              </a:solidFill>
            </a:endParaRPr>
          </a:p>
        </p:txBody>
      </p:sp>
      <p:sp>
        <p:nvSpPr>
          <p:cNvPr id="14" name="Slide Number Placeholder 21"/>
          <p:cNvSpPr>
            <a:spLocks noGrp="1"/>
          </p:cNvSpPr>
          <p:nvPr>
            <p:ph type="sldNum" sz="quarter" idx="11"/>
          </p:nvPr>
        </p:nvSpPr>
        <p:spPr>
          <a:xfrm>
            <a:off x="8129588" y="5734050"/>
            <a:ext cx="609600" cy="520700"/>
          </a:xfrm>
          <a:prstGeom prst="rect">
            <a:avLst/>
          </a:prstGeom>
        </p:spPr>
        <p:txBody>
          <a:bodyPr rtlCol="0"/>
          <a:lstStyle>
            <a:lvl1pPr>
              <a:defRPr>
                <a:latin typeface="Arial" charset="0"/>
              </a:defRPr>
            </a:lvl1pPr>
          </a:lstStyle>
          <a:p>
            <a:pPr fontAlgn="base">
              <a:spcBef>
                <a:spcPct val="0"/>
              </a:spcBef>
              <a:spcAft>
                <a:spcPct val="0"/>
              </a:spcAft>
              <a:defRPr/>
            </a:pPr>
            <a:fld id="{4DFFF7F4-1D9E-470F-A717-B9912B8D8A70}" type="slidenum">
              <a:rPr lang="en-GB">
                <a:solidFill>
                  <a:prstClr val="black"/>
                </a:solidFill>
              </a:rPr>
              <a:pPr fontAlgn="base">
                <a:spcBef>
                  <a:spcPct val="0"/>
                </a:spcBef>
                <a:spcAft>
                  <a:spcPct val="0"/>
                </a:spcAft>
                <a:defRPr/>
              </a:pPr>
              <a:t>‹#›</a:t>
            </a:fld>
            <a:endParaRPr lang="en-GB" dirty="0">
              <a:solidFill>
                <a:prstClr val="black"/>
              </a:solidFill>
            </a:endParaRPr>
          </a:p>
        </p:txBody>
      </p:sp>
      <p:sp>
        <p:nvSpPr>
          <p:cNvPr id="15" name="Footer Placeholder 22"/>
          <p:cNvSpPr>
            <a:spLocks noGrp="1"/>
          </p:cNvSpPr>
          <p:nvPr>
            <p:ph type="ftr" sz="quarter" idx="12"/>
          </p:nvPr>
        </p:nvSpPr>
        <p:spPr/>
        <p:txBody>
          <a:bodyPr rtlCol="0"/>
          <a:lstStyle>
            <a:lvl1pPr>
              <a:defRPr/>
            </a:lvl1pPr>
          </a:lstStyle>
          <a:p>
            <a:pPr>
              <a:defRPr/>
            </a:pPr>
            <a:endParaRPr lang="en-US">
              <a:solidFill>
                <a:srgbClr val="4E3B30"/>
              </a:solidFill>
            </a:endParaRPr>
          </a:p>
        </p:txBody>
      </p:sp>
    </p:spTree>
    <p:extLst>
      <p:ext uri="{BB962C8B-B14F-4D97-AF65-F5344CB8AC3E}">
        <p14:creationId xmlns:p14="http://schemas.microsoft.com/office/powerpoint/2010/main" val="146430409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Straight Connector 14"/>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a:solidFill>
                <a:prstClr val="black"/>
              </a:solidFill>
              <a:latin typeface="Arial"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Straight Connector 17"/>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a:solidFill>
                <a:prstClr val="black"/>
              </a:solidFill>
              <a:latin typeface="Arial"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1" name="Straight Connector 19"/>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a:solidFill>
                <a:prstClr val="black"/>
              </a:solidFill>
              <a:latin typeface="Arial" charset="0"/>
            </a:endParaRPr>
          </a:p>
        </p:txBody>
      </p:sp>
      <p:sp>
        <p:nvSpPr>
          <p:cNvPr id="12" name="Rectangle 6"/>
          <p:cNvSpPr txBox="1">
            <a:spLocks noChangeArrowheads="1"/>
          </p:cNvSpPr>
          <p:nvPr userDrawn="1"/>
        </p:nvSpPr>
        <p:spPr bwMode="auto">
          <a:xfrm>
            <a:off x="107950" y="6524625"/>
            <a:ext cx="2133600" cy="288925"/>
          </a:xfrm>
          <a:prstGeom prst="rect">
            <a:avLst/>
          </a:prstGeom>
          <a:noFill/>
          <a:ln w="9525">
            <a:noFill/>
            <a:miter lim="800000"/>
            <a:headEnd/>
            <a:tailEnd/>
          </a:ln>
          <a:effectLst/>
        </p:spPr>
        <p:txBody>
          <a:bodyPr/>
          <a:lstStyle>
            <a:lvl1pPr algn="r">
              <a:defRPr sz="1200" b="1"/>
            </a:lvl1pPr>
          </a:lstStyle>
          <a:p>
            <a:pPr algn="l" fontAlgn="base">
              <a:spcBef>
                <a:spcPct val="0"/>
              </a:spcBef>
              <a:spcAft>
                <a:spcPct val="0"/>
              </a:spcAft>
              <a:defRPr/>
            </a:pPr>
            <a:r>
              <a:rPr lang="en-ZA" dirty="0">
                <a:solidFill>
                  <a:prstClr val="black"/>
                </a:solidFill>
                <a:latin typeface="Arial" charset="0"/>
              </a:rPr>
              <a:t>22 February 2011</a:t>
            </a:r>
            <a:endParaRPr lang="en-GB" dirty="0">
              <a:solidFill>
                <a:prstClr val="black"/>
              </a:solidFill>
              <a:latin typeface="Arial"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3" name="Date Placeholder 16"/>
          <p:cNvSpPr>
            <a:spLocks noGrp="1"/>
          </p:cNvSpPr>
          <p:nvPr>
            <p:ph type="dt" sz="half" idx="10"/>
          </p:nvPr>
        </p:nvSpPr>
        <p:spPr>
          <a:xfrm rot="5400000">
            <a:off x="7589045" y="1081881"/>
            <a:ext cx="2011362" cy="384175"/>
          </a:xfrm>
          <a:prstGeom prst="rect">
            <a:avLst/>
          </a:prstGeom>
        </p:spPr>
        <p:txBody>
          <a:bodyPr rtlCol="0"/>
          <a:lstStyle>
            <a:lvl1pPr>
              <a:defRPr>
                <a:latin typeface="Arial" charset="0"/>
              </a:defRPr>
            </a:lvl1pPr>
          </a:lstStyle>
          <a:p>
            <a:pPr fontAlgn="base">
              <a:spcBef>
                <a:spcPct val="0"/>
              </a:spcBef>
              <a:spcAft>
                <a:spcPct val="0"/>
              </a:spcAft>
              <a:defRPr/>
            </a:pPr>
            <a:endParaRPr lang="en-US">
              <a:solidFill>
                <a:prstClr val="black"/>
              </a:solidFill>
            </a:endParaRPr>
          </a:p>
        </p:txBody>
      </p:sp>
      <p:sp>
        <p:nvSpPr>
          <p:cNvPr id="14" name="Slide Number Placeholder 17"/>
          <p:cNvSpPr>
            <a:spLocks noGrp="1"/>
          </p:cNvSpPr>
          <p:nvPr>
            <p:ph type="sldNum" sz="quarter" idx="11"/>
          </p:nvPr>
        </p:nvSpPr>
        <p:spPr>
          <a:xfrm>
            <a:off x="8129588" y="5734050"/>
            <a:ext cx="609600" cy="520700"/>
          </a:xfrm>
          <a:prstGeom prst="rect">
            <a:avLst/>
          </a:prstGeom>
        </p:spPr>
        <p:txBody>
          <a:bodyPr rtlCol="0"/>
          <a:lstStyle>
            <a:lvl1pPr>
              <a:defRPr>
                <a:latin typeface="Arial" charset="0"/>
              </a:defRPr>
            </a:lvl1pPr>
          </a:lstStyle>
          <a:p>
            <a:pPr fontAlgn="base">
              <a:spcBef>
                <a:spcPct val="0"/>
              </a:spcBef>
              <a:spcAft>
                <a:spcPct val="0"/>
              </a:spcAft>
              <a:defRPr/>
            </a:pPr>
            <a:fld id="{4559D6EA-13BD-497D-9DF3-CF246BFBED33}" type="slidenum">
              <a:rPr lang="en-GB">
                <a:solidFill>
                  <a:prstClr val="black"/>
                </a:solidFill>
              </a:rPr>
              <a:pPr fontAlgn="base">
                <a:spcBef>
                  <a:spcPct val="0"/>
                </a:spcBef>
                <a:spcAft>
                  <a:spcPct val="0"/>
                </a:spcAft>
                <a:defRPr/>
              </a:pPr>
              <a:t>‹#›</a:t>
            </a:fld>
            <a:endParaRPr lang="en-GB" dirty="0">
              <a:solidFill>
                <a:prstClr val="black"/>
              </a:solidFill>
            </a:endParaRPr>
          </a:p>
        </p:txBody>
      </p:sp>
      <p:sp>
        <p:nvSpPr>
          <p:cNvPr id="15" name="Footer Placeholder 20"/>
          <p:cNvSpPr>
            <a:spLocks noGrp="1"/>
          </p:cNvSpPr>
          <p:nvPr>
            <p:ph type="ftr" sz="quarter" idx="12"/>
          </p:nvPr>
        </p:nvSpPr>
        <p:spPr/>
        <p:txBody>
          <a:bodyPr rtlCol="0"/>
          <a:lstStyle>
            <a:lvl1pPr>
              <a:defRPr/>
            </a:lvl1pPr>
          </a:lstStyle>
          <a:p>
            <a:pPr>
              <a:defRPr/>
            </a:pPr>
            <a:endParaRPr lang="en-US">
              <a:solidFill>
                <a:srgbClr val="4E3B30"/>
              </a:solidFill>
            </a:endParaRPr>
          </a:p>
        </p:txBody>
      </p:sp>
    </p:spTree>
    <p:extLst>
      <p:ext uri="{BB962C8B-B14F-4D97-AF65-F5344CB8AC3E}">
        <p14:creationId xmlns:p14="http://schemas.microsoft.com/office/powerpoint/2010/main" val="3420953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a:xfrm rot="5400000">
            <a:off x="7589045" y="1081881"/>
            <a:ext cx="2011362" cy="384175"/>
          </a:xfrm>
          <a:prstGeom prst="rect">
            <a:avLst/>
          </a:prstGeom>
        </p:spPr>
        <p:txBody>
          <a:bodyPr/>
          <a:lstStyle>
            <a:lvl1pPr>
              <a:defRPr>
                <a:latin typeface="Arial" charset="0"/>
              </a:defRPr>
            </a:lvl1pPr>
          </a:lstStyle>
          <a:p>
            <a:pPr fontAlgn="base">
              <a:spcBef>
                <a:spcPct val="0"/>
              </a:spcBef>
              <a:spcAft>
                <a:spcPct val="0"/>
              </a:spcAft>
              <a:defRPr/>
            </a:pPr>
            <a:endParaRPr lang="en-US">
              <a:solidFill>
                <a:prstClr val="black"/>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3B30"/>
              </a:solidFill>
            </a:endParaRPr>
          </a:p>
        </p:txBody>
      </p:sp>
      <p:sp>
        <p:nvSpPr>
          <p:cNvPr id="6" name="Slide Number Placeholder 22"/>
          <p:cNvSpPr>
            <a:spLocks noGrp="1"/>
          </p:cNvSpPr>
          <p:nvPr>
            <p:ph type="sldNum" sz="quarter" idx="12"/>
          </p:nvPr>
        </p:nvSpPr>
        <p:spPr>
          <a:xfrm>
            <a:off x="8129588" y="5734050"/>
            <a:ext cx="609600" cy="520700"/>
          </a:xfrm>
          <a:prstGeom prst="rect">
            <a:avLst/>
          </a:prstGeom>
        </p:spPr>
        <p:txBody>
          <a:bodyPr/>
          <a:lstStyle>
            <a:lvl1pPr>
              <a:defRPr>
                <a:latin typeface="Arial" charset="0"/>
              </a:defRPr>
            </a:lvl1pPr>
          </a:lstStyle>
          <a:p>
            <a:pPr fontAlgn="base">
              <a:spcBef>
                <a:spcPct val="0"/>
              </a:spcBef>
              <a:spcAft>
                <a:spcPct val="0"/>
              </a:spcAft>
              <a:defRPr/>
            </a:pPr>
            <a:fld id="{0ACC4012-A015-417C-855E-10295929EFEB}" type="slidenum">
              <a:rPr lang="en-GB">
                <a:solidFill>
                  <a:prstClr val="black"/>
                </a:solidFill>
              </a:rPr>
              <a:pPr fontAlgn="base">
                <a:spcBef>
                  <a:spcPct val="0"/>
                </a:spcBef>
                <a:spcAft>
                  <a:spcPct val="0"/>
                </a:spcAft>
                <a:defRPr/>
              </a:pPr>
              <a:t>‹#›</a:t>
            </a:fld>
            <a:endParaRPr lang="en-GB" dirty="0">
              <a:solidFill>
                <a:prstClr val="black"/>
              </a:solidFill>
            </a:endParaRPr>
          </a:p>
        </p:txBody>
      </p:sp>
    </p:spTree>
    <p:extLst>
      <p:ext uri="{BB962C8B-B14F-4D97-AF65-F5344CB8AC3E}">
        <p14:creationId xmlns:p14="http://schemas.microsoft.com/office/powerpoint/2010/main" val="1086778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a:xfrm rot="5400000">
            <a:off x="7589045" y="1081881"/>
            <a:ext cx="2011362" cy="384175"/>
          </a:xfrm>
          <a:prstGeom prst="rect">
            <a:avLst/>
          </a:prstGeom>
        </p:spPr>
        <p:txBody>
          <a:bodyPr/>
          <a:lstStyle>
            <a:lvl1pPr>
              <a:defRPr>
                <a:latin typeface="Arial" charset="0"/>
              </a:defRPr>
            </a:lvl1pPr>
          </a:lstStyle>
          <a:p>
            <a:pPr fontAlgn="base">
              <a:spcBef>
                <a:spcPct val="0"/>
              </a:spcBef>
              <a:spcAft>
                <a:spcPct val="0"/>
              </a:spcAft>
              <a:defRPr/>
            </a:pPr>
            <a:endParaRPr lang="en-US">
              <a:solidFill>
                <a:prstClr val="black"/>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3B30"/>
              </a:solidFill>
            </a:endParaRPr>
          </a:p>
        </p:txBody>
      </p:sp>
      <p:sp>
        <p:nvSpPr>
          <p:cNvPr id="6" name="Slide Number Placeholder 22"/>
          <p:cNvSpPr>
            <a:spLocks noGrp="1"/>
          </p:cNvSpPr>
          <p:nvPr>
            <p:ph type="sldNum" sz="quarter" idx="12"/>
          </p:nvPr>
        </p:nvSpPr>
        <p:spPr>
          <a:xfrm>
            <a:off x="8129588" y="5734050"/>
            <a:ext cx="609600" cy="520700"/>
          </a:xfrm>
          <a:prstGeom prst="rect">
            <a:avLst/>
          </a:prstGeom>
        </p:spPr>
        <p:txBody>
          <a:bodyPr/>
          <a:lstStyle>
            <a:lvl1pPr>
              <a:defRPr>
                <a:latin typeface="Arial" charset="0"/>
              </a:defRPr>
            </a:lvl1pPr>
          </a:lstStyle>
          <a:p>
            <a:pPr fontAlgn="base">
              <a:spcBef>
                <a:spcPct val="0"/>
              </a:spcBef>
              <a:spcAft>
                <a:spcPct val="0"/>
              </a:spcAft>
              <a:defRPr/>
            </a:pPr>
            <a:fld id="{48282532-F95F-44FD-AFE6-5683D41E5C23}" type="slidenum">
              <a:rPr lang="en-GB">
                <a:solidFill>
                  <a:prstClr val="black"/>
                </a:solidFill>
              </a:rPr>
              <a:pPr fontAlgn="base">
                <a:spcBef>
                  <a:spcPct val="0"/>
                </a:spcBef>
                <a:spcAft>
                  <a:spcPct val="0"/>
                </a:spcAft>
                <a:defRPr/>
              </a:pPr>
              <a:t>‹#›</a:t>
            </a:fld>
            <a:endParaRPr lang="en-GB" dirty="0">
              <a:solidFill>
                <a:prstClr val="black"/>
              </a:solidFill>
            </a:endParaRPr>
          </a:p>
        </p:txBody>
      </p:sp>
    </p:spTree>
    <p:extLst>
      <p:ext uri="{BB962C8B-B14F-4D97-AF65-F5344CB8AC3E}">
        <p14:creationId xmlns:p14="http://schemas.microsoft.com/office/powerpoint/2010/main" val="326689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E0CE02-BF85-9948-A2DE-D04BBBE2D8BB}" type="datetimeFigureOut">
              <a:rPr lang="en-US" smtClean="0"/>
              <a:t>21/08/25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335783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E0CE02-BF85-9948-A2DE-D04BBBE2D8BB}" type="datetimeFigureOut">
              <a:rPr lang="en-US" smtClean="0"/>
              <a:t>21/08/25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71955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E0CE02-BF85-9948-A2DE-D04BBBE2D8BB}" type="datetimeFigureOut">
              <a:rPr lang="en-US" smtClean="0"/>
              <a:t>21/08/25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67002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0CE02-BF85-9948-A2DE-D04BBBE2D8BB}" type="datetimeFigureOut">
              <a:rPr lang="en-US" smtClean="0"/>
              <a:t>21/08/25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290476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t>21/08/25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160898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t>21/08/25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15378253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0CE02-BF85-9948-A2DE-D04BBBE2D8BB}" type="datetimeFigureOut">
              <a:rPr lang="en-US" smtClean="0"/>
              <a:t>21/08/25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21475-5BEA-064C-9422-4F0393A80284}" type="slidenum">
              <a:rPr lang="en-US" smtClean="0"/>
              <a:t>‹#›</a:t>
            </a:fld>
            <a:endParaRPr lang="en-US"/>
          </a:p>
        </p:txBody>
      </p:sp>
    </p:spTree>
    <p:extLst>
      <p:ext uri="{BB962C8B-B14F-4D97-AF65-F5344CB8AC3E}">
        <p14:creationId xmlns:p14="http://schemas.microsoft.com/office/powerpoint/2010/main" val="42838744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633412"/>
          </a:xfrm>
          <a:prstGeom prst="rect">
            <a:avLst/>
          </a:prstGeom>
        </p:spPr>
        <p:txBody>
          <a:bodyPr vert="horz" anchor="b">
            <a:normAutofit/>
          </a:bodyPr>
          <a:lstStyle/>
          <a:p>
            <a:r>
              <a:rPr lang="en-US" dirty="0"/>
              <a:t>Click to edit Master title style</a:t>
            </a:r>
          </a:p>
        </p:txBody>
      </p:sp>
      <p:sp>
        <p:nvSpPr>
          <p:cNvPr id="2052" name="Text Placeholder 12"/>
          <p:cNvSpPr>
            <a:spLocks noGrp="1"/>
          </p:cNvSpPr>
          <p:nvPr>
            <p:ph type="body" idx="1"/>
          </p:nvPr>
        </p:nvSpPr>
        <p:spPr bwMode="auto">
          <a:xfrm>
            <a:off x="457200" y="981075"/>
            <a:ext cx="74676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rgbClr val="4E3B30"/>
                </a:solidFill>
                <a:latin typeface="Arial" charset="0"/>
              </a:defRPr>
            </a:lvl1pPr>
          </a:lstStyle>
          <a:p>
            <a:pPr fontAlgn="base">
              <a:spcBef>
                <a:spcPct val="0"/>
              </a:spcBef>
              <a:spcAft>
                <a:spcPct val="0"/>
              </a:spcAft>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2055"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a:solidFill>
                <a:prstClr val="black"/>
              </a:solidFill>
              <a:latin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57"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a:solidFill>
                <a:prstClr val="black"/>
              </a:solidFill>
              <a:latin typeface="Arial"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20066748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3000" kern="1200" cap="small">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3000">
          <a:solidFill>
            <a:schemeClr val="tx2"/>
          </a:solidFill>
          <a:latin typeface="Arial" charset="0"/>
          <a:cs typeface="Arial" charset="0"/>
        </a:defRPr>
      </a:lvl2pPr>
      <a:lvl3pPr algn="l" rtl="0" eaLnBrk="0" fontAlgn="base" hangingPunct="0">
        <a:spcBef>
          <a:spcPct val="0"/>
        </a:spcBef>
        <a:spcAft>
          <a:spcPct val="0"/>
        </a:spcAft>
        <a:defRPr sz="3000">
          <a:solidFill>
            <a:schemeClr val="tx2"/>
          </a:solidFill>
          <a:latin typeface="Arial" charset="0"/>
          <a:cs typeface="Arial" charset="0"/>
        </a:defRPr>
      </a:lvl3pPr>
      <a:lvl4pPr algn="l" rtl="0" eaLnBrk="0" fontAlgn="base" hangingPunct="0">
        <a:spcBef>
          <a:spcPct val="0"/>
        </a:spcBef>
        <a:spcAft>
          <a:spcPct val="0"/>
        </a:spcAft>
        <a:defRPr sz="3000">
          <a:solidFill>
            <a:schemeClr val="tx2"/>
          </a:solidFill>
          <a:latin typeface="Arial" charset="0"/>
          <a:cs typeface="Arial" charset="0"/>
        </a:defRPr>
      </a:lvl4pPr>
      <a:lvl5pPr algn="l" rtl="0" eaLnBrk="0" fontAlgn="base" hangingPunct="0">
        <a:spcBef>
          <a:spcPct val="0"/>
        </a:spcBef>
        <a:spcAft>
          <a:spcPct val="0"/>
        </a:spcAft>
        <a:defRPr sz="3000">
          <a:solidFill>
            <a:schemeClr val="tx2"/>
          </a:solidFill>
          <a:latin typeface="Arial" charset="0"/>
          <a:cs typeface="Arial" charset="0"/>
        </a:defRPr>
      </a:lvl5pPr>
      <a:lvl6pPr marL="457200" algn="l" rtl="0" fontAlgn="base">
        <a:spcBef>
          <a:spcPct val="0"/>
        </a:spcBef>
        <a:spcAft>
          <a:spcPct val="0"/>
        </a:spcAft>
        <a:defRPr sz="3000">
          <a:solidFill>
            <a:schemeClr val="tx2"/>
          </a:solidFill>
          <a:latin typeface="Arial" charset="0"/>
          <a:cs typeface="Arial" charset="0"/>
        </a:defRPr>
      </a:lvl6pPr>
      <a:lvl7pPr marL="914400" algn="l" rtl="0" fontAlgn="base">
        <a:spcBef>
          <a:spcPct val="0"/>
        </a:spcBef>
        <a:spcAft>
          <a:spcPct val="0"/>
        </a:spcAft>
        <a:defRPr sz="3000">
          <a:solidFill>
            <a:schemeClr val="tx2"/>
          </a:solidFill>
          <a:latin typeface="Arial" charset="0"/>
          <a:cs typeface="Arial" charset="0"/>
        </a:defRPr>
      </a:lvl7pPr>
      <a:lvl8pPr marL="1371600" algn="l" rtl="0" fontAlgn="base">
        <a:spcBef>
          <a:spcPct val="0"/>
        </a:spcBef>
        <a:spcAft>
          <a:spcPct val="0"/>
        </a:spcAft>
        <a:defRPr sz="3000">
          <a:solidFill>
            <a:schemeClr val="tx2"/>
          </a:solidFill>
          <a:latin typeface="Arial" charset="0"/>
          <a:cs typeface="Arial" charset="0"/>
        </a:defRPr>
      </a:lvl8pPr>
      <a:lvl9pPr marL="1828800" algn="l" rtl="0" fontAlgn="base">
        <a:spcBef>
          <a:spcPct val="0"/>
        </a:spcBef>
        <a:spcAft>
          <a:spcPct val="0"/>
        </a:spcAft>
        <a:defRPr sz="3000">
          <a:solidFill>
            <a:schemeClr val="tx2"/>
          </a:solidFill>
          <a:latin typeface="Arial" charset="0"/>
          <a:cs typeface="Arial"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Arial" pitchFamily="34" charset="0"/>
          <a:ea typeface="+mn-ea"/>
          <a:cs typeface="Arial" pitchFamily="34" charset="0"/>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Arial" pitchFamily="34" charset="0"/>
          <a:ea typeface="+mn-ea"/>
          <a:cs typeface="Arial" pitchFamily="34" charset="0"/>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Arial" pitchFamily="34" charset="0"/>
          <a:ea typeface="+mn-ea"/>
          <a:cs typeface="Arial" pitchFamily="34" charset="0"/>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Arial" pitchFamily="34" charset="0"/>
          <a:ea typeface="+mn-ea"/>
          <a:cs typeface="Arial" pitchFamily="34" charset="0"/>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Arial" pitchFamily="34" charset="0"/>
          <a:ea typeface="+mn-ea"/>
          <a:cs typeface="Arial" pitchFamily="34" charset="0"/>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633412"/>
          </a:xfrm>
          <a:prstGeom prst="rect">
            <a:avLst/>
          </a:prstGeom>
        </p:spPr>
        <p:txBody>
          <a:bodyPr vert="horz" anchor="b">
            <a:normAutofit/>
          </a:bodyPr>
          <a:lstStyle/>
          <a:p>
            <a:r>
              <a:rPr lang="en-US" dirty="0"/>
              <a:t>Click to edit Master title style</a:t>
            </a:r>
          </a:p>
        </p:txBody>
      </p:sp>
      <p:sp>
        <p:nvSpPr>
          <p:cNvPr id="1028" name="Text Placeholder 12"/>
          <p:cNvSpPr>
            <a:spLocks noGrp="1"/>
          </p:cNvSpPr>
          <p:nvPr>
            <p:ph type="body" idx="1"/>
          </p:nvPr>
        </p:nvSpPr>
        <p:spPr bwMode="auto">
          <a:xfrm>
            <a:off x="457200" y="981075"/>
            <a:ext cx="74676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fontAlgn="base">
              <a:spcBef>
                <a:spcPct val="0"/>
              </a:spcBef>
              <a:spcAft>
                <a:spcPct val="0"/>
              </a:spcAft>
              <a:defRPr/>
            </a:pPr>
            <a:endParaRPr lang="en-US">
              <a:solidFill>
                <a:srgbClr val="4E3B30"/>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031"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a:solidFill>
                <a:prstClr val="black"/>
              </a:solidFill>
              <a:latin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ZA">
              <a:solidFill>
                <a:prstClr val="black"/>
              </a:solidFill>
              <a:latin typeface="Arial"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38811741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spcBef>
          <a:spcPct val="0"/>
        </a:spcBef>
        <a:spcAft>
          <a:spcPct val="0"/>
        </a:spcAft>
        <a:defRPr sz="3000" kern="1200" cap="small">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3000">
          <a:solidFill>
            <a:schemeClr val="tx2"/>
          </a:solidFill>
          <a:latin typeface="Arial" charset="0"/>
          <a:cs typeface="Arial" charset="0"/>
        </a:defRPr>
      </a:lvl2pPr>
      <a:lvl3pPr algn="l" rtl="0" eaLnBrk="0" fontAlgn="base" hangingPunct="0">
        <a:spcBef>
          <a:spcPct val="0"/>
        </a:spcBef>
        <a:spcAft>
          <a:spcPct val="0"/>
        </a:spcAft>
        <a:defRPr sz="3000">
          <a:solidFill>
            <a:schemeClr val="tx2"/>
          </a:solidFill>
          <a:latin typeface="Arial" charset="0"/>
          <a:cs typeface="Arial" charset="0"/>
        </a:defRPr>
      </a:lvl3pPr>
      <a:lvl4pPr algn="l" rtl="0" eaLnBrk="0" fontAlgn="base" hangingPunct="0">
        <a:spcBef>
          <a:spcPct val="0"/>
        </a:spcBef>
        <a:spcAft>
          <a:spcPct val="0"/>
        </a:spcAft>
        <a:defRPr sz="3000">
          <a:solidFill>
            <a:schemeClr val="tx2"/>
          </a:solidFill>
          <a:latin typeface="Arial" charset="0"/>
          <a:cs typeface="Arial" charset="0"/>
        </a:defRPr>
      </a:lvl4pPr>
      <a:lvl5pPr algn="l" rtl="0" eaLnBrk="0" fontAlgn="base" hangingPunct="0">
        <a:spcBef>
          <a:spcPct val="0"/>
        </a:spcBef>
        <a:spcAft>
          <a:spcPct val="0"/>
        </a:spcAft>
        <a:defRPr sz="3000">
          <a:solidFill>
            <a:schemeClr val="tx2"/>
          </a:solidFill>
          <a:latin typeface="Arial" charset="0"/>
          <a:cs typeface="Arial" charset="0"/>
        </a:defRPr>
      </a:lvl5pPr>
      <a:lvl6pPr marL="457200" algn="l" rtl="0" fontAlgn="base">
        <a:spcBef>
          <a:spcPct val="0"/>
        </a:spcBef>
        <a:spcAft>
          <a:spcPct val="0"/>
        </a:spcAft>
        <a:defRPr sz="3000">
          <a:solidFill>
            <a:schemeClr val="tx2"/>
          </a:solidFill>
          <a:latin typeface="Arial" charset="0"/>
          <a:cs typeface="Arial" charset="0"/>
        </a:defRPr>
      </a:lvl6pPr>
      <a:lvl7pPr marL="914400" algn="l" rtl="0" fontAlgn="base">
        <a:spcBef>
          <a:spcPct val="0"/>
        </a:spcBef>
        <a:spcAft>
          <a:spcPct val="0"/>
        </a:spcAft>
        <a:defRPr sz="3000">
          <a:solidFill>
            <a:schemeClr val="tx2"/>
          </a:solidFill>
          <a:latin typeface="Arial" charset="0"/>
          <a:cs typeface="Arial" charset="0"/>
        </a:defRPr>
      </a:lvl7pPr>
      <a:lvl8pPr marL="1371600" algn="l" rtl="0" fontAlgn="base">
        <a:spcBef>
          <a:spcPct val="0"/>
        </a:spcBef>
        <a:spcAft>
          <a:spcPct val="0"/>
        </a:spcAft>
        <a:defRPr sz="3000">
          <a:solidFill>
            <a:schemeClr val="tx2"/>
          </a:solidFill>
          <a:latin typeface="Arial" charset="0"/>
          <a:cs typeface="Arial" charset="0"/>
        </a:defRPr>
      </a:lvl8pPr>
      <a:lvl9pPr marL="1828800" algn="l" rtl="0" fontAlgn="base">
        <a:spcBef>
          <a:spcPct val="0"/>
        </a:spcBef>
        <a:spcAft>
          <a:spcPct val="0"/>
        </a:spcAft>
        <a:defRPr sz="3000">
          <a:solidFill>
            <a:schemeClr val="tx2"/>
          </a:solidFill>
          <a:latin typeface="Arial" charset="0"/>
          <a:cs typeface="Arial"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Arial" pitchFamily="34" charset="0"/>
          <a:ea typeface="+mn-ea"/>
          <a:cs typeface="Arial" pitchFamily="34" charset="0"/>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Arial" pitchFamily="34" charset="0"/>
          <a:ea typeface="+mn-ea"/>
          <a:cs typeface="Arial" pitchFamily="34" charset="0"/>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Arial" pitchFamily="34" charset="0"/>
          <a:ea typeface="+mn-ea"/>
          <a:cs typeface="Arial" pitchFamily="34" charset="0"/>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Arial" pitchFamily="34" charset="0"/>
          <a:ea typeface="+mn-ea"/>
          <a:cs typeface="Arial" pitchFamily="34" charset="0"/>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Arial" pitchFamily="34" charset="0"/>
          <a:ea typeface="+mn-ea"/>
          <a:cs typeface="Arial" pitchFamily="34" charset="0"/>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microsoft.com/office/2007/relationships/hdphoto" Target="../media/hdphoto1.wdp"/><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13.xml"/><Relationship Id="rId2"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1.xml"/><Relationship Id="rId2"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1.xml"/><Relationship Id="rId2"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13.xml"/><Relationship Id="rId2"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hart, sunburst chart&#10;&#10;Description automatically generated">
            <a:extLst>
              <a:ext uri="{FF2B5EF4-FFF2-40B4-BE49-F238E27FC236}">
                <a16:creationId xmlns:a16="http://schemas.microsoft.com/office/drawing/2014/main" xmlns="" id="{067D6229-F62B-A44B-BEB4-6EAA3D2CAD16}"/>
              </a:ext>
            </a:extLst>
          </p:cNvPr>
          <p:cNvPicPr>
            <a:picLocks noChangeAspect="1"/>
          </p:cNvPicPr>
          <p:nvPr/>
        </p:nvPicPr>
        <p:blipFill>
          <a:blip r:embed="rId2"/>
          <a:stretch>
            <a:fillRect/>
          </a:stretch>
        </p:blipFill>
        <p:spPr>
          <a:xfrm>
            <a:off x="-4792" y="-105368"/>
            <a:ext cx="9144000" cy="6855236"/>
          </a:xfrm>
          <a:prstGeom prst="rect">
            <a:avLst/>
          </a:prstGeom>
        </p:spPr>
      </p:pic>
      <p:sp>
        <p:nvSpPr>
          <p:cNvPr id="2" name="Title 1">
            <a:extLst>
              <a:ext uri="{FF2B5EF4-FFF2-40B4-BE49-F238E27FC236}">
                <a16:creationId xmlns:a16="http://schemas.microsoft.com/office/drawing/2014/main" xmlns="" id="{1F994D50-045B-344D-B8CC-7AD51AA9A508}"/>
              </a:ext>
            </a:extLst>
          </p:cNvPr>
          <p:cNvSpPr>
            <a:spLocks noGrp="1"/>
          </p:cNvSpPr>
          <p:nvPr>
            <p:ph type="ctrTitle" idx="4294967295"/>
          </p:nvPr>
        </p:nvSpPr>
        <p:spPr>
          <a:xfrm>
            <a:off x="2805133" y="5059844"/>
            <a:ext cx="4963733" cy="542059"/>
          </a:xfrm>
        </p:spPr>
        <p:txBody>
          <a:bodyPr>
            <a:noAutofit/>
          </a:bodyPr>
          <a:lstStyle/>
          <a:p>
            <a:pPr algn="ct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85425991-37C3-3E44-ACC8-F39A69A3E4EB}"/>
              </a:ext>
            </a:extLst>
          </p:cNvPr>
          <p:cNvSpPr>
            <a:spLocks noGrp="1"/>
          </p:cNvSpPr>
          <p:nvPr>
            <p:ph type="subTitle" idx="4294967295"/>
          </p:nvPr>
        </p:nvSpPr>
        <p:spPr>
          <a:xfrm>
            <a:off x="3070230" y="5103618"/>
            <a:ext cx="4516119" cy="369747"/>
          </a:xfrm>
        </p:spPr>
        <p:txBody>
          <a:bodyPr>
            <a:noAutofit/>
          </a:bodyPr>
          <a:lstStyle/>
          <a:p>
            <a:pPr marL="0" indent="0" algn="ctr">
              <a:buNone/>
            </a:pPr>
            <a:r>
              <a:rPr lang="en-US" sz="2000" b="1" dirty="0">
                <a:latin typeface="Times New Roman" panose="02020603050405020304" pitchFamily="18" charset="0"/>
                <a:cs typeface="Times New Roman" panose="02020603050405020304" pitchFamily="18" charset="0"/>
              </a:rPr>
              <a:t>25 AUGUST 2021</a:t>
            </a:r>
          </a:p>
        </p:txBody>
      </p:sp>
      <p:pic>
        <p:nvPicPr>
          <p:cNvPr id="7" name="Picture 6">
            <a:extLst>
              <a:ext uri="{FF2B5EF4-FFF2-40B4-BE49-F238E27FC236}">
                <a16:creationId xmlns:a16="http://schemas.microsoft.com/office/drawing/2014/main" xmlns="" id="{AB7A39CD-E44B-DC44-AD78-7C5B6FBAC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29187"/>
            <a:ext cx="2811946" cy="5217133"/>
          </a:xfrm>
          <a:prstGeom prst="rect">
            <a:avLst/>
          </a:prstGeom>
        </p:spPr>
      </p:pic>
      <p:pic>
        <p:nvPicPr>
          <p:cNvPr id="6" name="Picture 5"/>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2952021" y="504230"/>
            <a:ext cx="4493141" cy="4206605"/>
          </a:xfrm>
          <a:prstGeom prst="rect">
            <a:avLst/>
          </a:prstGeom>
        </p:spPr>
      </p:pic>
      <p:sp>
        <p:nvSpPr>
          <p:cNvPr id="4" name="TextBox 3"/>
          <p:cNvSpPr txBox="1"/>
          <p:nvPr/>
        </p:nvSpPr>
        <p:spPr>
          <a:xfrm>
            <a:off x="3291992" y="868407"/>
            <a:ext cx="3590223" cy="923330"/>
          </a:xfrm>
          <a:prstGeom prst="rect">
            <a:avLst/>
          </a:prstGeom>
          <a:noFill/>
        </p:spPr>
        <p:txBody>
          <a:bodyPr wrap="square" rtlCol="0">
            <a:spAutoFit/>
          </a:bodyPr>
          <a:lstStyle/>
          <a:p>
            <a:pPr algn="ctr"/>
            <a:r>
              <a:rPr lang="en-US" b="1" dirty="0">
                <a:solidFill>
                  <a:schemeClr val="bg1"/>
                </a:solidFill>
              </a:rPr>
              <a:t>NSP PILLAR 1: ACCOUNTABILITY , LEADERSHIP AND COORDINATION</a:t>
            </a:r>
          </a:p>
          <a:p>
            <a:pPr algn="ctr"/>
            <a:r>
              <a:rPr lang="en-US" b="1" dirty="0">
                <a:solidFill>
                  <a:schemeClr val="bg1"/>
                </a:solidFill>
              </a:rPr>
              <a:t>DoJ&amp;CD</a:t>
            </a:r>
          </a:p>
        </p:txBody>
      </p:sp>
      <p:pic>
        <p:nvPicPr>
          <p:cNvPr id="9" name="Picture 1" descr="page1image7183952">
            <a:extLst>
              <a:ext uri="{FF2B5EF4-FFF2-40B4-BE49-F238E27FC236}">
                <a16:creationId xmlns:a16="http://schemas.microsoft.com/office/drawing/2014/main" xmlns="" id="{1F09E9E2-9225-194D-AB82-680406CCC3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1135" y="642316"/>
            <a:ext cx="1562100" cy="137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55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132281" y="688884"/>
            <a:ext cx="8713335"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HOW THE DOMESTIC VIOLENCE ACT SUPPORTS PILLAR 1</a:t>
            </a:r>
            <a:endParaRPr lang="en-US" dirty="0">
              <a:solidFill>
                <a:schemeClr val="accent1"/>
              </a:solidFill>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775141300"/>
              </p:ext>
            </p:extLst>
          </p:nvPr>
        </p:nvGraphicFramePr>
        <p:xfrm>
          <a:off x="132281" y="1397000"/>
          <a:ext cx="8912131" cy="4931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477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132281" y="688884"/>
            <a:ext cx="8713335" cy="369332"/>
          </a:xfrm>
          <a:prstGeom prst="rect">
            <a:avLst/>
          </a:prstGeom>
          <a:noFill/>
        </p:spPr>
        <p:txBody>
          <a:bodyPr wrap="square" rtlCol="0">
            <a:spAutoFit/>
          </a:bodyPr>
          <a:lstStyle/>
          <a:p>
            <a:r>
              <a:rPr lang="en-US" b="1" dirty="0">
                <a:solidFill>
                  <a:srgbClr val="4472C4"/>
                </a:solidFill>
                <a:latin typeface="Times New Roman" panose="02020603050405020304" pitchFamily="18" charset="0"/>
                <a:cs typeface="Times New Roman" panose="02020603050405020304" pitchFamily="18" charset="0"/>
              </a:rPr>
              <a:t>HOW THE DOMESTIC VIOLENCE ACT SUPPORTS PILLAR 1</a:t>
            </a:r>
            <a:endParaRPr lang="en-US" dirty="0">
              <a:solidFill>
                <a:srgbClr val="4472C4"/>
              </a:solidFill>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4210620689"/>
              </p:ext>
            </p:extLst>
          </p:nvPr>
        </p:nvGraphicFramePr>
        <p:xfrm>
          <a:off x="132281" y="1397000"/>
          <a:ext cx="8912131" cy="4931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382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132281" y="688884"/>
            <a:ext cx="8713335" cy="369332"/>
          </a:xfrm>
          <a:prstGeom prst="rect">
            <a:avLst/>
          </a:prstGeom>
          <a:noFill/>
        </p:spPr>
        <p:txBody>
          <a:bodyPr wrap="square" rtlCol="0">
            <a:spAutoFit/>
          </a:bodyPr>
          <a:lstStyle/>
          <a:p>
            <a:r>
              <a:rPr lang="en-US" b="1" dirty="0">
                <a:solidFill>
                  <a:srgbClr val="4472C4"/>
                </a:solidFill>
                <a:latin typeface="Times New Roman" panose="02020603050405020304" pitchFamily="18" charset="0"/>
                <a:cs typeface="Times New Roman" panose="02020603050405020304" pitchFamily="18" charset="0"/>
              </a:rPr>
              <a:t>HOW THE DOMESTIC VIOLENCE ACT SUPPORTS PILLAR 1</a:t>
            </a:r>
            <a:endParaRPr lang="en-US" dirty="0">
              <a:solidFill>
                <a:srgbClr val="4472C4"/>
              </a:solidFill>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2316646909"/>
              </p:ext>
            </p:extLst>
          </p:nvPr>
        </p:nvGraphicFramePr>
        <p:xfrm>
          <a:off x="132281" y="1397000"/>
          <a:ext cx="8912131" cy="4931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857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17284" y="1614272"/>
            <a:ext cx="8763754" cy="4401205"/>
          </a:xfrm>
          <a:prstGeom prst="rect">
            <a:avLst/>
          </a:prstGeom>
          <a:noFill/>
        </p:spPr>
        <p:txBody>
          <a:bodyPr wrap="square" rtlCol="0">
            <a:spAutoFit/>
          </a:bodyPr>
          <a:lstStyle/>
          <a:p>
            <a:pPr lvl="0" algn="just"/>
            <a:r>
              <a:rPr lang="en-ZA" dirty="0"/>
              <a:t> </a:t>
            </a:r>
            <a:r>
              <a:rPr lang="en-ZA" sz="2800" b="1" dirty="0">
                <a:solidFill>
                  <a:srgbClr val="C00000"/>
                </a:solidFill>
              </a:rPr>
              <a:t>Directives by various stakeholder departments</a:t>
            </a:r>
          </a:p>
          <a:p>
            <a:pPr algn="just"/>
            <a:r>
              <a:rPr lang="en-ZA" dirty="0"/>
              <a:t>Clause 18B of the Bill provides that the Directors-General of the departments responsible for Health, Social Development, Basic Education, Higher Education, Science and Innovation and Communications and Digital Technologies must—</a:t>
            </a:r>
          </a:p>
          <a:p>
            <a:pPr algn="just"/>
            <a:r>
              <a:rPr lang="en-ZA" i="1" dirty="0"/>
              <a:t>(a)</a:t>
            </a:r>
            <a:r>
              <a:rPr lang="en-ZA" dirty="0"/>
              <a:t> in consultation with  Cabinet members responsible for health, social development, basic education, higher education, science and innovation, police and communications and digital technologies; and</a:t>
            </a:r>
          </a:p>
          <a:p>
            <a:pPr algn="just"/>
            <a:r>
              <a:rPr lang="en-ZA" i="1" dirty="0"/>
              <a:t>(b)</a:t>
            </a:r>
            <a:r>
              <a:rPr lang="en-ZA" dirty="0"/>
              <a:t> after consultation with the Director-General: Justice and Correctional services, National Director of Public Prosecutions and National Commissioner of the South African Police Service, </a:t>
            </a:r>
          </a:p>
          <a:p>
            <a:pPr algn="just"/>
            <a:r>
              <a:rPr lang="en-ZA" dirty="0"/>
              <a:t>publish in the </a:t>
            </a:r>
            <a:r>
              <a:rPr lang="en-ZA" i="1" dirty="0"/>
              <a:t>Gazette</a:t>
            </a:r>
            <a:r>
              <a:rPr lang="en-ZA" dirty="0"/>
              <a:t> directives regarding matters which are reasonably necessary or expedient to be provided for and which are to be followed by functionaries and other relevant persons when dealing with incidents of domestic violence, in order to achieve the objects of this Act. This promotes coordination amongst the relevant stake-holder departments.</a:t>
            </a:r>
            <a:endParaRPr lang="en-GB" dirty="0"/>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solidFill>
                  <a:schemeClr val="accent1"/>
                </a:solidFill>
                <a:latin typeface="Times New Roman" panose="02020603050405020304" pitchFamily="18" charset="0"/>
                <a:cs typeface="Times New Roman" panose="02020603050405020304" pitchFamily="18" charset="0"/>
              </a:rPr>
              <a:t>How DVA Bill supports Pillar 1 </a:t>
            </a:r>
            <a:endParaRPr lang="en-US" sz="2400" dirty="0">
              <a:solidFill>
                <a:schemeClr val="accent1"/>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65207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8D10CBC-4F4A-4407-9BCE-C7DEAFE22A33}"/>
              </a:ext>
            </a:extLst>
          </p:cNvPr>
          <p:cNvSpPr txBox="1"/>
          <p:nvPr/>
        </p:nvSpPr>
        <p:spPr>
          <a:xfrm>
            <a:off x="126749" y="769022"/>
            <a:ext cx="8827128" cy="707886"/>
          </a:xfrm>
          <a:prstGeom prst="rect">
            <a:avLst/>
          </a:prstGeom>
          <a:noFill/>
        </p:spPr>
        <p:txBody>
          <a:bodyPr wrap="square" rtlCol="0">
            <a:spAutoFit/>
          </a:bodyPr>
          <a:lstStyle/>
          <a:p>
            <a:r>
              <a:rPr lang="en-US" sz="2000" b="1" dirty="0">
                <a:solidFill>
                  <a:schemeClr val="accent1"/>
                </a:solidFill>
                <a:latin typeface="Times New Roman" panose="02020603050405020304" pitchFamily="18" charset="0"/>
                <a:cs typeface="Times New Roman" panose="02020603050405020304" pitchFamily="18" charset="0"/>
              </a:rPr>
              <a:t>HOW THE CRIMINAL AND RELATED MATTERS AMENDMENT BILL  SUPPORTS PILLAR 1</a:t>
            </a:r>
          </a:p>
        </p:txBody>
      </p:sp>
      <p:sp>
        <p:nvSpPr>
          <p:cNvPr id="5" name="TextBox 4">
            <a:extLst>
              <a:ext uri="{FF2B5EF4-FFF2-40B4-BE49-F238E27FC236}">
                <a16:creationId xmlns:a16="http://schemas.microsoft.com/office/drawing/2014/main" xmlns="" id="{AB5D49E5-E28E-4197-A28F-63E6A067C87E}"/>
              </a:ext>
            </a:extLst>
          </p:cNvPr>
          <p:cNvSpPr txBox="1"/>
          <p:nvPr/>
        </p:nvSpPr>
        <p:spPr>
          <a:xfrm>
            <a:off x="274320" y="1574435"/>
            <a:ext cx="8595360" cy="4832092"/>
          </a:xfrm>
          <a:prstGeom prst="rect">
            <a:avLst/>
          </a:prstGeom>
          <a:noFill/>
        </p:spPr>
        <p:txBody>
          <a:bodyPr wrap="square" rtlCol="0">
            <a:spAutoFit/>
          </a:bodyPr>
          <a:lstStyle/>
          <a:p>
            <a:r>
              <a:rPr lang="en-US" sz="2400" dirty="0"/>
              <a:t>The primary aim of the Bill, is to amend numerous Acts, which are intended to -</a:t>
            </a:r>
          </a:p>
          <a:p>
            <a:pPr marL="342900" indent="-342900">
              <a:buFont typeface="Arial" panose="020B0604020202020204" pitchFamily="34" charset="0"/>
              <a:buChar char="•"/>
            </a:pPr>
            <a:r>
              <a:rPr lang="en-US" sz="2400" dirty="0"/>
              <a:t>address gender-based violence and its related offences; and</a:t>
            </a:r>
          </a:p>
          <a:p>
            <a:pPr marL="342900" indent="-342900">
              <a:buFont typeface="Arial" panose="020B0604020202020204" pitchFamily="34" charset="0"/>
              <a:buChar char="•"/>
            </a:pPr>
            <a:r>
              <a:rPr lang="en-US" sz="2400" dirty="0"/>
              <a:t>provide for additional procedures to reduce secondary victimisation in court proceedings</a:t>
            </a:r>
          </a:p>
          <a:p>
            <a:pPr marL="342900" indent="-342900">
              <a:buFont typeface="Arial" panose="020B0604020202020204" pitchFamily="34" charset="0"/>
              <a:buChar char="•"/>
            </a:pPr>
            <a:r>
              <a:rPr lang="en-US" sz="2400" dirty="0"/>
              <a:t>provides for stricter bail and sentencing provisions, </a:t>
            </a:r>
          </a:p>
          <a:p>
            <a:pPr marL="285750" lvl="0" indent="-285750">
              <a:buFont typeface="Arial" panose="020B0604020202020204" pitchFamily="34" charset="0"/>
              <a:buChar char="•"/>
            </a:pPr>
            <a:r>
              <a:rPr lang="en-GB" sz="2400" dirty="0">
                <a:solidFill>
                  <a:prstClr val="black"/>
                </a:solidFill>
              </a:rPr>
              <a:t>Clause 4 (a) requires a prosecutor to place on record the reasons for not opposing a bail application in respect of an offence —</a:t>
            </a:r>
          </a:p>
          <a:p>
            <a:pPr marL="971550" lvl="1" indent="-514350">
              <a:buFontTx/>
              <a:buAutoNum type="romanLcParenBoth"/>
            </a:pPr>
            <a:r>
              <a:rPr lang="en-GB" sz="2400" dirty="0">
                <a:solidFill>
                  <a:prstClr val="black"/>
                </a:solidFill>
              </a:rPr>
              <a:t>committed against a person who is in a domestic  relationship with the accused; or</a:t>
            </a:r>
          </a:p>
          <a:p>
            <a:pPr marL="971550" lvl="1" indent="-514350">
              <a:buFontTx/>
              <a:buAutoNum type="romanLcParenBoth"/>
            </a:pPr>
            <a:r>
              <a:rPr lang="en-GB" sz="2400" dirty="0">
                <a:solidFill>
                  <a:prstClr val="black"/>
                </a:solidFill>
              </a:rPr>
              <a:t>related to the violation of a protection order which was issued</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3184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6434843-68E1-49FD-9455-ED988F476A25}"/>
              </a:ext>
            </a:extLst>
          </p:cNvPr>
          <p:cNvSpPr txBox="1"/>
          <p:nvPr/>
        </p:nvSpPr>
        <p:spPr>
          <a:xfrm>
            <a:off x="99589" y="778406"/>
            <a:ext cx="8818074" cy="1200329"/>
          </a:xfrm>
          <a:prstGeom prst="rect">
            <a:avLst/>
          </a:prstGeom>
          <a:noFill/>
        </p:spPr>
        <p:txBody>
          <a:bodyPr wrap="square" rtlCol="0">
            <a:spAutoFit/>
          </a:bodyPr>
          <a:lstStyle/>
          <a:p>
            <a:r>
              <a:rPr lang="en-US" sz="2400" b="1" dirty="0">
                <a:solidFill>
                  <a:schemeClr val="accent1"/>
                </a:solidFill>
                <a:latin typeface="Times New Roman" panose="02020603050405020304" pitchFamily="18" charset="0"/>
                <a:cs typeface="Times New Roman" panose="02020603050405020304" pitchFamily="18" charset="0"/>
              </a:rPr>
              <a:t>HOW THE CRIMINAL LAW (SEXUAL OFFENCE AND RELATED MATTERS) AMENDMENT BILL SUPPORTS PILLAR 1</a:t>
            </a:r>
          </a:p>
        </p:txBody>
      </p:sp>
      <p:sp>
        <p:nvSpPr>
          <p:cNvPr id="6" name="TextBox 5">
            <a:extLst>
              <a:ext uri="{FF2B5EF4-FFF2-40B4-BE49-F238E27FC236}">
                <a16:creationId xmlns:a16="http://schemas.microsoft.com/office/drawing/2014/main" xmlns="" id="{0EEB4A24-1F48-4A17-AF85-9618F7328E05}"/>
              </a:ext>
            </a:extLst>
          </p:cNvPr>
          <p:cNvSpPr txBox="1"/>
          <p:nvPr/>
        </p:nvSpPr>
        <p:spPr>
          <a:xfrm>
            <a:off x="99589" y="2307102"/>
            <a:ext cx="8953876" cy="3139321"/>
          </a:xfrm>
          <a:prstGeom prst="rect">
            <a:avLst/>
          </a:prstGeom>
          <a:noFill/>
        </p:spPr>
        <p:txBody>
          <a:bodyPr wrap="square" rtlCol="0">
            <a:spAutoFit/>
          </a:bodyPr>
          <a:lstStyle/>
          <a:p>
            <a:pPr marL="285750" indent="-285750" algn="just">
              <a:buFont typeface="Arial" panose="020B0604020202020204" pitchFamily="34" charset="0"/>
              <a:buChar char="•"/>
            </a:pPr>
            <a:r>
              <a:rPr lang="en-US" dirty="0"/>
              <a:t>It requires that the particulars of persons who have been convicted of sexual offences against children and persons who are mentally disabled be recorded in the NRSO.  </a:t>
            </a:r>
          </a:p>
          <a:p>
            <a:pPr marL="285750" indent="-285750" algn="just">
              <a:buFont typeface="Arial" panose="020B0604020202020204" pitchFamily="34" charset="0"/>
              <a:buChar char="•"/>
            </a:pPr>
            <a:r>
              <a:rPr lang="en-US" dirty="0"/>
              <a:t>The Chapter places a prohibition on the aforementioned persons to work with or to be placed in circumstances where they have access to children or persons who are mentally disabled.  </a:t>
            </a:r>
          </a:p>
          <a:p>
            <a:pPr marL="285750" indent="-285750" algn="just">
              <a:buFont typeface="Arial" panose="020B0604020202020204" pitchFamily="34" charset="0"/>
              <a:buChar char="•"/>
            </a:pPr>
            <a:r>
              <a:rPr lang="en-US" dirty="0"/>
              <a:t>Employers are required to vet existing employees and those who apply for work against the NRSO in order to determine whether they are suitable to work with children or persons who are mentally disabled, or not. </a:t>
            </a:r>
          </a:p>
          <a:p>
            <a:pPr marL="285750" indent="-285750" algn="just">
              <a:buFont typeface="Arial" panose="020B0604020202020204" pitchFamily="34" charset="0"/>
              <a:buChar char="•"/>
            </a:pPr>
            <a:r>
              <a:rPr lang="en-US" dirty="0"/>
              <a:t>The Bill seeks to extend the protection afforded in terms of Chapter 6 </a:t>
            </a:r>
          </a:p>
          <a:p>
            <a:pPr marL="285750" indent="-285750" algn="just">
              <a:buFont typeface="Arial" panose="020B0604020202020204" pitchFamily="34" charset="0"/>
              <a:buChar char="•"/>
            </a:pPr>
            <a:r>
              <a:rPr lang="en-US" dirty="0"/>
              <a:t>The Bill seeks to introduce a new offence of sexual intimidation and to extend the ambit of the offence of incest.</a:t>
            </a:r>
          </a:p>
        </p:txBody>
      </p:sp>
    </p:spTree>
    <p:extLst>
      <p:ext uri="{BB962C8B-B14F-4D97-AF65-F5344CB8AC3E}">
        <p14:creationId xmlns:p14="http://schemas.microsoft.com/office/powerpoint/2010/main" val="2772287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3176936776"/>
              </p:ext>
            </p:extLst>
          </p:nvPr>
        </p:nvGraphicFramePr>
        <p:xfrm>
          <a:off x="457200" y="188640"/>
          <a:ext cx="8219256" cy="6285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125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ts val="600"/>
              </a:spcBef>
              <a:buClr>
                <a:schemeClr val="accent1"/>
              </a:buClr>
              <a:buSzPct val="70000"/>
              <a:buFont typeface="Wingdings" pitchFamily="2" charset="2"/>
              <a:buChar char=""/>
              <a:defRPr sz="2400">
                <a:solidFill>
                  <a:schemeClr val="tx1"/>
                </a:solidFill>
                <a:latin typeface="Arial" charset="0"/>
                <a:cs typeface="Arial"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Arial" charset="0"/>
                <a:cs typeface="Arial"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Arial" charset="0"/>
                <a:cs typeface="Arial"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Arial" charset="0"/>
                <a:cs typeface="Arial"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Arial" charset="0"/>
                <a:cs typeface="Arial"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charset="0"/>
                <a:cs typeface="Arial"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charset="0"/>
                <a:cs typeface="Arial"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charset="0"/>
                <a:cs typeface="Arial"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charset="0"/>
                <a:cs typeface="Arial" charset="0"/>
              </a:defRPr>
            </a:lvl9pPr>
          </a:lstStyle>
          <a:p>
            <a:pPr eaLnBrk="1" hangingPunct="1">
              <a:spcBef>
                <a:spcPct val="0"/>
              </a:spcBef>
              <a:buClrTx/>
              <a:buSzTx/>
              <a:buFontTx/>
              <a:buNone/>
            </a:pPr>
            <a:fld id="{155F416D-2C06-4E03-8566-2001C6B6B20E}" type="slidenum">
              <a:rPr lang="en-GB" altLang="en-US" sz="1800" smtClean="0">
                <a:solidFill>
                  <a:srgbClr val="FFFFFF"/>
                </a:solidFill>
              </a:rPr>
              <a:pPr eaLnBrk="1" hangingPunct="1">
                <a:spcBef>
                  <a:spcPct val="0"/>
                </a:spcBef>
                <a:buClrTx/>
                <a:buSzTx/>
                <a:buFontTx/>
                <a:buNone/>
              </a:pPr>
              <a:t>16</a:t>
            </a:fld>
            <a:endParaRPr lang="en-GB" altLang="en-US" sz="1800">
              <a:solidFill>
                <a:srgbClr val="FFFFFF"/>
              </a:solidFill>
            </a:endParaRPr>
          </a:p>
        </p:txBody>
      </p:sp>
    </p:spTree>
    <p:extLst>
      <p:ext uri="{BB962C8B-B14F-4D97-AF65-F5344CB8AC3E}">
        <p14:creationId xmlns:p14="http://schemas.microsoft.com/office/powerpoint/2010/main" val="379366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54480145"/>
              </p:ext>
            </p:extLst>
          </p:nvPr>
        </p:nvGraphicFramePr>
        <p:xfrm>
          <a:off x="190123" y="860079"/>
          <a:ext cx="8673219" cy="5386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5762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88478455"/>
              </p:ext>
            </p:extLst>
          </p:nvPr>
        </p:nvGraphicFramePr>
        <p:xfrm>
          <a:off x="190123" y="860079"/>
          <a:ext cx="8673219" cy="5386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4700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99177" y="452673"/>
            <a:ext cx="8809022" cy="5785164"/>
          </a:xfrm>
          <a:prstGeom prst="flowChartAlternateProcess">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1000"/>
              </a:spcAft>
              <a:buClrTx/>
              <a:buSzTx/>
              <a:buFontTx/>
              <a:buNone/>
              <a:tabLst/>
              <a:defRPr/>
            </a:pPr>
            <a:r>
              <a:rPr lang="en-US" sz="1600" b="1" kern="0" dirty="0">
                <a:solidFill>
                  <a:sysClr val="windowText" lastClr="000000"/>
                </a:solidFill>
                <a:latin typeface="Calibri Light" panose="020F0302020204030204" pitchFamily="34" charset="0"/>
                <a:ea typeface="Calibri" panose="020F0502020204030204" pitchFamily="34" charset="0"/>
                <a:cs typeface="Times New Roman" panose="02020603050405020304" pitchFamily="18" charset="0"/>
              </a:rPr>
              <a:t>		Common</a:t>
            </a:r>
            <a:r>
              <a:rPr kumimoji="0" lang="en-US" sz="1600" b="1" i="0" u="none" strike="noStrike" kern="0" cap="none" spc="0" normalizeH="0" baseline="0" noProof="0" dirty="0">
                <a:ln>
                  <a:noFill/>
                </a:ln>
                <a:solidFill>
                  <a:sysClr val="windowText" lastClr="000000"/>
                </a:solidFill>
                <a:effectLst/>
                <a:uLnTx/>
                <a:uFillTx/>
                <a:latin typeface="Calibri Light" panose="020F0302020204030204" pitchFamily="34" charset="0"/>
                <a:ea typeface="Calibri" panose="020F0502020204030204" pitchFamily="34" charset="0"/>
                <a:cs typeface="Times New Roman" panose="02020603050405020304" pitchFamily="18" charset="0"/>
              </a:rPr>
              <a:t> Members of the Governance Structures</a:t>
            </a:r>
            <a:endParaRPr kumimoji="0" lang="en-US" sz="1600" b="0" i="0" u="none" strike="noStrike" kern="0" cap="none" spc="0" normalizeH="0" baseline="0" noProof="0" dirty="0">
              <a:ln>
                <a:noFill/>
              </a:ln>
              <a:solidFill>
                <a:sysClr val="windowText" lastClr="000000"/>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5000"/>
              </a:lnSpc>
              <a:spcBef>
                <a:spcPts val="0"/>
              </a:spcBef>
              <a:spcAft>
                <a:spcPts val="1000"/>
              </a:spcAft>
              <a:buClrTx/>
              <a:buSzTx/>
              <a:buFont typeface="Symbol" panose="05050102010706020507" pitchFamily="18" charset="2"/>
              <a:buChar char=""/>
              <a:tabLst/>
              <a:defRPr/>
            </a:pPr>
            <a:r>
              <a:rPr kumimoji="0" lang="en-US" sz="1600" b="0" i="0" u="none" strike="noStrike" kern="0" cap="none" spc="0" normalizeH="0" baseline="0" noProof="0" dirty="0">
                <a:ln>
                  <a:noFill/>
                </a:ln>
                <a:solidFill>
                  <a:sysClr val="windowText" lastClr="000000"/>
                </a:solidFill>
                <a:effectLst/>
                <a:uLnTx/>
                <a:uFillTx/>
                <a:latin typeface="Calibri Light" panose="020F0302020204030204" pitchFamily="34" charset="0"/>
                <a:ea typeface="Calibri" panose="020F0502020204030204" pitchFamily="34" charset="0"/>
                <a:cs typeface="Times New Roman" panose="02020603050405020304" pitchFamily="18" charset="0"/>
              </a:rPr>
              <a:t>Department of Justice and Constitutional Development</a:t>
            </a:r>
          </a:p>
          <a:p>
            <a:pPr marL="342900" marR="0" lvl="0" indent="-342900" defTabSz="914400" eaLnBrk="1" fontAlgn="auto" latinLnBrk="0" hangingPunct="1">
              <a:lnSpc>
                <a:spcPct val="115000"/>
              </a:lnSpc>
              <a:spcBef>
                <a:spcPts val="0"/>
              </a:spcBef>
              <a:spcAft>
                <a:spcPts val="1000"/>
              </a:spcAft>
              <a:buClrTx/>
              <a:buSzTx/>
              <a:buFont typeface="Symbol" panose="05050102010706020507" pitchFamily="18" charset="2"/>
              <a:buChar char=""/>
              <a:tabLst/>
              <a:defRPr/>
            </a:pPr>
            <a:r>
              <a:rPr kumimoji="0" lang="en-US" sz="1600" b="0" i="0" u="none" strike="noStrike" kern="0" cap="none" spc="0" normalizeH="0" baseline="0" noProof="0" dirty="0">
                <a:ln>
                  <a:noFill/>
                </a:ln>
                <a:solidFill>
                  <a:sysClr val="windowText" lastClr="000000"/>
                </a:solidFill>
                <a:effectLst/>
                <a:uLnTx/>
                <a:uFillTx/>
                <a:latin typeface="Calibri Light" panose="020F0302020204030204" pitchFamily="34" charset="0"/>
                <a:ea typeface="Calibri" panose="020F0502020204030204" pitchFamily="34" charset="0"/>
                <a:cs typeface="Times New Roman" panose="02020603050405020304" pitchFamily="18" charset="0"/>
              </a:rPr>
              <a:t>National Prosecuting Authority</a:t>
            </a:r>
          </a:p>
          <a:p>
            <a:pPr marL="342900" marR="0" lvl="0" indent="-342900" defTabSz="914400" eaLnBrk="1" fontAlgn="auto" latinLnBrk="0" hangingPunct="1">
              <a:lnSpc>
                <a:spcPct val="115000"/>
              </a:lnSpc>
              <a:spcBef>
                <a:spcPts val="0"/>
              </a:spcBef>
              <a:spcAft>
                <a:spcPts val="1000"/>
              </a:spcAft>
              <a:buClrTx/>
              <a:buSzTx/>
              <a:buFont typeface="Symbol" panose="05050102010706020507" pitchFamily="18" charset="2"/>
              <a:buChar char=""/>
              <a:tabLst/>
              <a:defRPr/>
            </a:pPr>
            <a:r>
              <a:rPr kumimoji="0" lang="en-US" sz="1600" b="0" i="0" u="none" strike="noStrike" kern="0" cap="none" spc="0" normalizeH="0" baseline="0" noProof="0" dirty="0">
                <a:ln>
                  <a:noFill/>
                </a:ln>
                <a:solidFill>
                  <a:sysClr val="windowText" lastClr="000000"/>
                </a:solidFill>
                <a:effectLst/>
                <a:uLnTx/>
                <a:uFillTx/>
                <a:latin typeface="Calibri Light" panose="020F0302020204030204" pitchFamily="34" charset="0"/>
                <a:ea typeface="Calibri" panose="020F0502020204030204" pitchFamily="34" charset="0"/>
                <a:cs typeface="Times New Roman" panose="02020603050405020304" pitchFamily="18" charset="0"/>
              </a:rPr>
              <a:t>South African Police Service</a:t>
            </a:r>
          </a:p>
          <a:p>
            <a:pPr marL="342900" marR="0" lvl="0" indent="-342900" defTabSz="914400" eaLnBrk="1" fontAlgn="auto" latinLnBrk="0" hangingPunct="1">
              <a:lnSpc>
                <a:spcPct val="115000"/>
              </a:lnSpc>
              <a:spcBef>
                <a:spcPts val="0"/>
              </a:spcBef>
              <a:spcAft>
                <a:spcPts val="1000"/>
              </a:spcAft>
              <a:buClrTx/>
              <a:buSzTx/>
              <a:buFont typeface="Symbol" panose="05050102010706020507" pitchFamily="18" charset="2"/>
              <a:buChar char=""/>
              <a:tabLst/>
              <a:defRPr/>
            </a:pPr>
            <a:r>
              <a:rPr kumimoji="0" lang="en-US" sz="1600" b="0" i="0" u="none" strike="noStrike" kern="0" cap="none" spc="0" normalizeH="0" baseline="0" noProof="0" dirty="0">
                <a:ln>
                  <a:noFill/>
                </a:ln>
                <a:solidFill>
                  <a:sysClr val="windowText" lastClr="000000"/>
                </a:solidFill>
                <a:effectLst/>
                <a:uLnTx/>
                <a:uFillTx/>
                <a:latin typeface="Calibri Light" panose="020F0302020204030204" pitchFamily="34" charset="0"/>
                <a:ea typeface="Calibri" panose="020F0502020204030204" pitchFamily="34" charset="0"/>
                <a:cs typeface="Times New Roman" panose="02020603050405020304" pitchFamily="18" charset="0"/>
              </a:rPr>
              <a:t>Department of Social Development</a:t>
            </a:r>
          </a:p>
          <a:p>
            <a:pPr marL="342900" marR="0" lvl="0" indent="-342900" defTabSz="914400" eaLnBrk="1" fontAlgn="auto" latinLnBrk="0" hangingPunct="1">
              <a:lnSpc>
                <a:spcPct val="115000"/>
              </a:lnSpc>
              <a:spcBef>
                <a:spcPts val="0"/>
              </a:spcBef>
              <a:spcAft>
                <a:spcPts val="1000"/>
              </a:spcAft>
              <a:buClrTx/>
              <a:buSzTx/>
              <a:buFont typeface="Symbol" panose="05050102010706020507" pitchFamily="18" charset="2"/>
              <a:buChar char=""/>
              <a:tabLst/>
              <a:defRPr/>
            </a:pPr>
            <a:r>
              <a:rPr kumimoji="0" lang="en-US" sz="1600" b="0" i="0" u="none" strike="noStrike" kern="0" cap="none" spc="0" normalizeH="0" baseline="0" noProof="0" dirty="0">
                <a:ln>
                  <a:noFill/>
                </a:ln>
                <a:solidFill>
                  <a:sysClr val="windowText" lastClr="000000"/>
                </a:solidFill>
                <a:effectLst/>
                <a:uLnTx/>
                <a:uFillTx/>
                <a:latin typeface="Calibri Light" panose="020F0302020204030204" pitchFamily="34" charset="0"/>
                <a:ea typeface="Calibri" panose="020F0502020204030204" pitchFamily="34" charset="0"/>
                <a:cs typeface="Times New Roman" panose="02020603050405020304" pitchFamily="18" charset="0"/>
              </a:rPr>
              <a:t>Department of Health</a:t>
            </a:r>
          </a:p>
          <a:p>
            <a:pPr marL="342900" marR="0" lvl="0" indent="-342900" defTabSz="914400" eaLnBrk="1" fontAlgn="auto" latinLnBrk="0" hangingPunct="1">
              <a:lnSpc>
                <a:spcPct val="115000"/>
              </a:lnSpc>
              <a:spcBef>
                <a:spcPts val="0"/>
              </a:spcBef>
              <a:spcAft>
                <a:spcPts val="1000"/>
              </a:spcAft>
              <a:buClrTx/>
              <a:buSzTx/>
              <a:buFont typeface="Symbol" panose="05050102010706020507" pitchFamily="18" charset="2"/>
              <a:buChar char=""/>
              <a:tabLst/>
              <a:defRPr/>
            </a:pPr>
            <a:r>
              <a:rPr kumimoji="0" lang="en-US" sz="1600" b="0" i="0" u="none" strike="noStrike" kern="0" cap="none" spc="0" normalizeH="0" baseline="0" noProof="0" dirty="0">
                <a:ln>
                  <a:noFill/>
                </a:ln>
                <a:solidFill>
                  <a:sysClr val="windowText" lastClr="000000"/>
                </a:solidFill>
                <a:effectLst/>
                <a:uLnTx/>
                <a:uFillTx/>
                <a:latin typeface="Calibri Light" panose="020F0302020204030204" pitchFamily="34" charset="0"/>
                <a:ea typeface="Calibri" panose="020F0502020204030204" pitchFamily="34" charset="0"/>
                <a:cs typeface="Times New Roman" panose="02020603050405020304" pitchFamily="18" charset="0"/>
              </a:rPr>
              <a:t>Department of Correctional Services</a:t>
            </a:r>
          </a:p>
          <a:p>
            <a:pPr marL="342900" marR="0" lvl="0" indent="-342900" defTabSz="914400" eaLnBrk="1" fontAlgn="auto" latinLnBrk="0" hangingPunct="1">
              <a:lnSpc>
                <a:spcPct val="115000"/>
              </a:lnSpc>
              <a:spcBef>
                <a:spcPts val="0"/>
              </a:spcBef>
              <a:spcAft>
                <a:spcPts val="1000"/>
              </a:spcAft>
              <a:buClrTx/>
              <a:buSzTx/>
              <a:buFont typeface="Symbol" panose="05050102010706020507" pitchFamily="18" charset="2"/>
              <a:buChar char=""/>
              <a:tabLst/>
              <a:defRPr/>
            </a:pPr>
            <a:r>
              <a:rPr lang="en-US" sz="1600" kern="0" dirty="0">
                <a:solidFill>
                  <a:sysClr val="windowText" lastClr="000000"/>
                </a:solidFill>
                <a:latin typeface="Calibri Light" panose="020F0302020204030204" pitchFamily="34" charset="0"/>
                <a:ea typeface="Calibri" panose="020F0502020204030204" pitchFamily="34" charset="0"/>
                <a:cs typeface="Times New Roman" panose="02020603050405020304" pitchFamily="18" charset="0"/>
              </a:rPr>
              <a:t>Department  of Basic Education</a:t>
            </a:r>
          </a:p>
          <a:p>
            <a:pPr marL="342900" marR="0" lvl="0" indent="-342900" defTabSz="914400" eaLnBrk="1" fontAlgn="auto" latinLnBrk="0" hangingPunct="1">
              <a:lnSpc>
                <a:spcPct val="115000"/>
              </a:lnSpc>
              <a:spcBef>
                <a:spcPts val="0"/>
              </a:spcBef>
              <a:spcAft>
                <a:spcPts val="1000"/>
              </a:spcAft>
              <a:buClrTx/>
              <a:buSzTx/>
              <a:buFont typeface="Symbol" panose="05050102010706020507" pitchFamily="18" charset="2"/>
              <a:buChar char=""/>
              <a:tabLst/>
              <a:defRPr/>
            </a:pPr>
            <a:r>
              <a:rPr kumimoji="0" lang="en-US" sz="1600" b="0" i="0" u="none" strike="noStrike" kern="0" cap="none" spc="0" normalizeH="0" baseline="0" noProof="0" dirty="0">
                <a:ln>
                  <a:noFill/>
                </a:ln>
                <a:solidFill>
                  <a:sysClr val="windowText" lastClr="000000"/>
                </a:solidFill>
                <a:effectLst/>
                <a:uLnTx/>
                <a:uFillTx/>
                <a:latin typeface="Calibri Light" panose="020F0302020204030204" pitchFamily="34" charset="0"/>
                <a:ea typeface="Calibri" panose="020F0502020204030204" pitchFamily="34" charset="0"/>
                <a:cs typeface="Times New Roman" panose="02020603050405020304" pitchFamily="18" charset="0"/>
              </a:rPr>
              <a:t>Department</a:t>
            </a:r>
            <a:r>
              <a:rPr kumimoji="0" lang="en-US" sz="1600" b="0" i="0" u="none" strike="noStrike" kern="0" cap="none" spc="0" normalizeH="0" noProof="0" dirty="0">
                <a:ln>
                  <a:noFill/>
                </a:ln>
                <a:solidFill>
                  <a:sysClr val="windowText" lastClr="000000"/>
                </a:solidFill>
                <a:effectLst/>
                <a:uLnTx/>
                <a:uFillTx/>
                <a:latin typeface="Calibri Light" panose="020F0302020204030204" pitchFamily="34" charset="0"/>
                <a:ea typeface="Calibri" panose="020F0502020204030204" pitchFamily="34" charset="0"/>
                <a:cs typeface="Times New Roman" panose="02020603050405020304" pitchFamily="18" charset="0"/>
              </a:rPr>
              <a:t> of Higher Education and Training</a:t>
            </a:r>
          </a:p>
          <a:p>
            <a:pPr marL="342900" marR="0" lvl="0" indent="-342900" defTabSz="914400" eaLnBrk="1" fontAlgn="auto" latinLnBrk="0" hangingPunct="1">
              <a:lnSpc>
                <a:spcPct val="115000"/>
              </a:lnSpc>
              <a:spcBef>
                <a:spcPts val="0"/>
              </a:spcBef>
              <a:spcAft>
                <a:spcPts val="1000"/>
              </a:spcAft>
              <a:buClrTx/>
              <a:buSzTx/>
              <a:buFont typeface="Symbol" panose="05050102010706020507" pitchFamily="18" charset="2"/>
              <a:buChar char=""/>
              <a:tabLst/>
              <a:defRPr/>
            </a:pPr>
            <a:r>
              <a:rPr lang="en-US" sz="1600" kern="0" baseline="0" dirty="0">
                <a:solidFill>
                  <a:sysClr val="windowText" lastClr="000000"/>
                </a:solidFill>
                <a:latin typeface="Calibri Light" panose="020F0302020204030204" pitchFamily="34" charset="0"/>
                <a:ea typeface="Calibri" panose="020F0502020204030204" pitchFamily="34" charset="0"/>
                <a:cs typeface="Times New Roman" panose="02020603050405020304" pitchFamily="18" charset="0"/>
              </a:rPr>
              <a:t>Legal</a:t>
            </a:r>
            <a:r>
              <a:rPr lang="en-US" sz="1600" kern="0" dirty="0">
                <a:solidFill>
                  <a:sysClr val="windowText" lastClr="000000"/>
                </a:solidFill>
                <a:latin typeface="Calibri Light" panose="020F0302020204030204" pitchFamily="34" charset="0"/>
                <a:ea typeface="Calibri" panose="020F0502020204030204" pitchFamily="34" charset="0"/>
                <a:cs typeface="Times New Roman" panose="02020603050405020304" pitchFamily="18" charset="0"/>
              </a:rPr>
              <a:t> Aid SA</a:t>
            </a:r>
          </a:p>
          <a:p>
            <a:pPr marL="342900" marR="0" lvl="0" indent="-342900" defTabSz="914400" eaLnBrk="1" fontAlgn="auto" latinLnBrk="0" hangingPunct="1">
              <a:lnSpc>
                <a:spcPct val="115000"/>
              </a:lnSpc>
              <a:spcBef>
                <a:spcPts val="0"/>
              </a:spcBef>
              <a:spcAft>
                <a:spcPts val="1000"/>
              </a:spcAft>
              <a:buClrTx/>
              <a:buSzTx/>
              <a:buFont typeface="Symbol" panose="05050102010706020507" pitchFamily="18" charset="2"/>
              <a:buChar char=""/>
              <a:tabLst/>
              <a:defRPr/>
            </a:pPr>
            <a:r>
              <a:rPr lang="en-US" sz="1600" kern="0" noProof="0" dirty="0">
                <a:solidFill>
                  <a:sysClr val="windowText" lastClr="000000"/>
                </a:solidFill>
                <a:latin typeface="Calibri Light" panose="020F0302020204030204" pitchFamily="34" charset="0"/>
                <a:ea typeface="Calibri" panose="020F0502020204030204" pitchFamily="34" charset="0"/>
                <a:cs typeface="Times New Roman" panose="02020603050405020304" pitchFamily="18" charset="0"/>
              </a:rPr>
              <a:t>COGTA (National House of Traditional Leaders</a:t>
            </a:r>
          </a:p>
          <a:p>
            <a:pPr marL="342900" marR="0" lvl="0" indent="-342900" defTabSz="914400" eaLnBrk="1" fontAlgn="auto" latinLnBrk="0" hangingPunct="1">
              <a:lnSpc>
                <a:spcPct val="115000"/>
              </a:lnSpc>
              <a:spcBef>
                <a:spcPts val="0"/>
              </a:spcBef>
              <a:spcAft>
                <a:spcPts val="1000"/>
              </a:spcAft>
              <a:buClrTx/>
              <a:buSzTx/>
              <a:buFont typeface="Symbol" panose="05050102010706020507" pitchFamily="18" charset="2"/>
              <a:buChar char=""/>
              <a:tabLst/>
              <a:defRPr/>
            </a:pPr>
            <a:r>
              <a:rPr kumimoji="0" lang="en-US" sz="1600" b="0" i="0" u="none" strike="noStrike" kern="0" cap="none" spc="0" normalizeH="0" baseline="0" dirty="0">
                <a:ln>
                  <a:noFill/>
                </a:ln>
                <a:solidFill>
                  <a:sysClr val="windowText" lastClr="000000"/>
                </a:solidFill>
                <a:effectLst/>
                <a:uLnTx/>
                <a:uFillTx/>
                <a:latin typeface="Calibri Light" panose="020F0302020204030204" pitchFamily="34" charset="0"/>
                <a:ea typeface="Calibri" panose="020F0502020204030204" pitchFamily="34" charset="0"/>
                <a:cs typeface="Times New Roman" panose="02020603050405020304" pitchFamily="18" charset="0"/>
              </a:rPr>
              <a:t>Civil</a:t>
            </a:r>
            <a:r>
              <a:rPr kumimoji="0" lang="en-US" sz="1600" b="0" i="0" u="none" strike="noStrike" kern="0" cap="none" spc="0" normalizeH="0" dirty="0">
                <a:ln>
                  <a:noFill/>
                </a:ln>
                <a:solidFill>
                  <a:sysClr val="windowText" lastClr="000000"/>
                </a:solidFill>
                <a:effectLst/>
                <a:uLnTx/>
                <a:uFillTx/>
                <a:latin typeface="Calibri Light" panose="020F0302020204030204" pitchFamily="34" charset="0"/>
                <a:ea typeface="Calibri" panose="020F0502020204030204" pitchFamily="34" charset="0"/>
                <a:cs typeface="Times New Roman" panose="02020603050405020304" pitchFamily="18" charset="0"/>
              </a:rPr>
              <a:t> Society Organisations</a:t>
            </a:r>
            <a:endParaRPr lang="en-US" sz="1600" kern="0" dirty="0">
              <a:solidFill>
                <a:sysClr val="windowText" lastClr="000000"/>
              </a:solidFill>
              <a:latin typeface="Calibri Light" panose="020F0302020204030204" pitchFamily="34" charset="0"/>
              <a:ea typeface="Calibri" panose="020F0502020204030204" pitchFamily="34" charset="0"/>
              <a:cs typeface="Times New Roman" panose="02020603050405020304" pitchFamily="18" charset="0"/>
            </a:endParaRPr>
          </a:p>
          <a:p>
            <a:pPr marR="0" lvl="0" defTabSz="914400" eaLnBrk="1" fontAlgn="auto" latinLnBrk="0" hangingPunct="1">
              <a:lnSpc>
                <a:spcPct val="115000"/>
              </a:lnSpc>
              <a:spcBef>
                <a:spcPts val="0"/>
              </a:spcBef>
              <a:spcAft>
                <a:spcPts val="1000"/>
              </a:spcAft>
              <a:buClrTx/>
              <a:buSzTx/>
              <a:tabLst/>
              <a:defRPr/>
            </a:pPr>
            <a:r>
              <a:rPr lang="en-US" sz="1600" b="1" kern="0" dirty="0">
                <a:solidFill>
                  <a:schemeClr val="accent5"/>
                </a:solidFill>
                <a:latin typeface="Calibri Light" panose="020F0302020204030204" pitchFamily="34" charset="0"/>
                <a:ea typeface="Calibri" panose="020F0502020204030204" pitchFamily="34" charset="0"/>
                <a:cs typeface="Times New Roman" panose="02020603050405020304" pitchFamily="18" charset="0"/>
              </a:rPr>
              <a:t>Every year, the Minister submits Departmental Annual Reports on the Implementation of the Criminal Law (Sexual Offences and Related Matters) Amendment Act, 2007 and the Child Justice Act</a:t>
            </a:r>
            <a:endParaRPr kumimoji="0" lang="en-US" sz="1600" b="1" i="0" u="none" strike="noStrike" kern="0" cap="none" spc="0" normalizeH="0" baseline="0" noProof="0" dirty="0">
              <a:ln>
                <a:noFill/>
              </a:ln>
              <a:solidFill>
                <a:schemeClr val="accent5"/>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15000"/>
              </a:lnSpc>
              <a:spcBef>
                <a:spcPts val="0"/>
              </a:spcBef>
              <a:spcAft>
                <a:spcPts val="1000"/>
              </a:spcAft>
              <a:buClrTx/>
              <a:buSzTx/>
              <a:buFontTx/>
              <a:buNone/>
              <a:tabLst/>
              <a:defRPr/>
            </a:pPr>
            <a:r>
              <a:rPr kumimoji="0" lang="en-ZA" sz="1200" b="0" i="0" u="none" strike="noStrike" kern="0" cap="none" spc="0" normalizeH="0" baseline="0" noProof="0" dirty="0">
                <a:ln>
                  <a:noFill/>
                </a:ln>
                <a:solidFill>
                  <a:schemeClr val="accent5"/>
                </a:solidFill>
                <a:effectLst/>
                <a:uLnTx/>
                <a:uFillTx/>
                <a:latin typeface="Calibri Light" panose="020F0302020204030204" pitchFamily="34" charset="0"/>
                <a:ea typeface="Calibri" panose="020F0502020204030204" pitchFamily="34" charset="0"/>
                <a:cs typeface="Times New Roman" panose="02020603050405020304" pitchFamily="18" charset="0"/>
              </a:rPr>
              <a:t> </a:t>
            </a:r>
            <a:endParaRPr kumimoji="0" lang="en-US" sz="1200" b="0" i="0" u="none" strike="noStrike" kern="0" cap="none" spc="0" normalizeH="0" baseline="0" noProof="0" dirty="0">
              <a:ln>
                <a:noFill/>
              </a:ln>
              <a:solidFill>
                <a:schemeClr val="accent5"/>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981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2683121377"/>
              </p:ext>
            </p:extLst>
          </p:nvPr>
        </p:nvGraphicFramePr>
        <p:xfrm>
          <a:off x="211756" y="924024"/>
          <a:ext cx="8835991" cy="5037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002055" y="573942"/>
            <a:ext cx="5284269" cy="461665"/>
          </a:xfrm>
          <a:prstGeom prst="rect">
            <a:avLst/>
          </a:prstGeom>
          <a:noFill/>
        </p:spPr>
        <p:txBody>
          <a:bodyPr wrap="square" rtlCol="0">
            <a:spAutoFit/>
          </a:bodyPr>
          <a:lstStyle/>
          <a:p>
            <a:r>
              <a:rPr lang="en-US" sz="2400" b="1" dirty="0"/>
              <a:t>OUR PRESENTATION AT A GLANCE…</a:t>
            </a:r>
          </a:p>
        </p:txBody>
      </p:sp>
    </p:spTree>
    <p:extLst>
      <p:ext uri="{BB962C8B-B14F-4D97-AF65-F5344CB8AC3E}">
        <p14:creationId xmlns:p14="http://schemas.microsoft.com/office/powerpoint/2010/main" val="3554989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2948220620"/>
              </p:ext>
            </p:extLst>
          </p:nvPr>
        </p:nvGraphicFramePr>
        <p:xfrm>
          <a:off x="457200" y="188640"/>
          <a:ext cx="8219256" cy="6285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125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ts val="600"/>
              </a:spcBef>
              <a:buClr>
                <a:schemeClr val="accent1"/>
              </a:buClr>
              <a:buSzPct val="70000"/>
              <a:buFont typeface="Wingdings" pitchFamily="2" charset="2"/>
              <a:buChar char=""/>
              <a:defRPr sz="2400">
                <a:solidFill>
                  <a:schemeClr val="tx1"/>
                </a:solidFill>
                <a:latin typeface="Arial" charset="0"/>
                <a:cs typeface="Arial"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Arial" charset="0"/>
                <a:cs typeface="Arial"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Arial" charset="0"/>
                <a:cs typeface="Arial"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Arial" charset="0"/>
                <a:cs typeface="Arial"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Arial" charset="0"/>
                <a:cs typeface="Arial"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charset="0"/>
                <a:cs typeface="Arial"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charset="0"/>
                <a:cs typeface="Arial"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charset="0"/>
                <a:cs typeface="Arial"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charset="0"/>
                <a:cs typeface="Arial" charset="0"/>
              </a:defRPr>
            </a:lvl9pPr>
          </a:lstStyle>
          <a:p>
            <a:pPr eaLnBrk="1" hangingPunct="1">
              <a:spcBef>
                <a:spcPct val="0"/>
              </a:spcBef>
              <a:buClrTx/>
              <a:buSzTx/>
              <a:buFontTx/>
              <a:buNone/>
            </a:pPr>
            <a:fld id="{155F416D-2C06-4E03-8566-2001C6B6B20E}" type="slidenum">
              <a:rPr lang="en-GB" altLang="en-US" sz="1800" smtClean="0">
                <a:solidFill>
                  <a:srgbClr val="FFFFFF"/>
                </a:solidFill>
              </a:rPr>
              <a:pPr eaLnBrk="1" hangingPunct="1">
                <a:spcBef>
                  <a:spcPct val="0"/>
                </a:spcBef>
                <a:buClrTx/>
                <a:buSzTx/>
                <a:buFontTx/>
                <a:buNone/>
              </a:pPr>
              <a:t>20</a:t>
            </a:fld>
            <a:endParaRPr lang="en-GB" altLang="en-US" sz="1800">
              <a:solidFill>
                <a:srgbClr val="FFFFFF"/>
              </a:solidFill>
            </a:endParaRPr>
          </a:p>
        </p:txBody>
      </p:sp>
    </p:spTree>
    <p:extLst>
      <p:ext uri="{BB962C8B-B14F-4D97-AF65-F5344CB8AC3E}">
        <p14:creationId xmlns:p14="http://schemas.microsoft.com/office/powerpoint/2010/main" val="629568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8765" y="1231723"/>
            <a:ext cx="3431263" cy="38020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ZA" b="1" dirty="0">
                <a:latin typeface="Arial" panose="020B0604020202020204" pitchFamily="34" charset="0"/>
                <a:ea typeface="Calibri" panose="020F0502020204030204" pitchFamily="34" charset="0"/>
              </a:rPr>
              <a:t>NSP Pillar 3 Committee </a:t>
            </a:r>
            <a:r>
              <a:rPr lang="en-ZA" dirty="0">
                <a:latin typeface="Arial" panose="020B0604020202020204" pitchFamily="34" charset="0"/>
                <a:ea typeface="Calibri" panose="020F0502020204030204" pitchFamily="34" charset="0"/>
              </a:rPr>
              <a:t>conducted </a:t>
            </a:r>
          </a:p>
          <a:p>
            <a:pPr marL="285750" indent="-285750">
              <a:buFont typeface="Arial" panose="020B0604020202020204" pitchFamily="34" charset="0"/>
              <a:buChar char="•"/>
            </a:pPr>
            <a:r>
              <a:rPr lang="en-ZA" b="1" dirty="0">
                <a:latin typeface="Arial" panose="020B0604020202020204" pitchFamily="34" charset="0"/>
                <a:ea typeface="Calibri" panose="020F0502020204030204" pitchFamily="34" charset="0"/>
              </a:rPr>
              <a:t>6 </a:t>
            </a:r>
            <a:r>
              <a:rPr lang="en-US" dirty="0">
                <a:latin typeface="Arial" panose="020B0604020202020204" pitchFamily="34" charset="0"/>
                <a:ea typeface="Calibri" panose="020F0502020204030204" pitchFamily="34" charset="0"/>
              </a:rPr>
              <a:t>Webinars on </a:t>
            </a:r>
            <a:r>
              <a:rPr lang="en-US" i="1" dirty="0">
                <a:latin typeface="Arial" panose="020B0604020202020204" pitchFamily="34" charset="0"/>
                <a:ea typeface="Calibri" panose="020F0502020204030204" pitchFamily="34" charset="0"/>
              </a:rPr>
              <a:t>Victim-Centric Justice System: Now and Not later </a:t>
            </a:r>
            <a:r>
              <a:rPr lang="en-US" dirty="0">
                <a:latin typeface="Arial" panose="020B0604020202020204" pitchFamily="34" charset="0"/>
                <a:ea typeface="Calibri" panose="020F0502020204030204" pitchFamily="34" charset="0"/>
              </a:rPr>
              <a:t>series</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rPr>
              <a:t>Delegates reached: judiciary and other criminal justice government officials, CBOs and the general public. </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rPr>
              <a:t>The webinars were coordinated by DoJ&amp;CD.</a:t>
            </a:r>
            <a:endParaRPr lang="en-US" dirty="0"/>
          </a:p>
        </p:txBody>
      </p:sp>
      <p:sp>
        <p:nvSpPr>
          <p:cNvPr id="3" name="Rounded Rectangle 2"/>
          <p:cNvSpPr/>
          <p:nvPr/>
        </p:nvSpPr>
        <p:spPr>
          <a:xfrm>
            <a:off x="4498064" y="1231723"/>
            <a:ext cx="3994086" cy="38020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ZA" b="1">
                <a:latin typeface="Arial" panose="020B0604020202020204" pitchFamily="34" charset="0"/>
                <a:ea typeface="Calibri" panose="020F0502020204030204" pitchFamily="34" charset="0"/>
              </a:rPr>
              <a:t>71</a:t>
            </a:r>
            <a:r>
              <a:rPr lang="en-ZA">
                <a:latin typeface="Arial" panose="020B0604020202020204" pitchFamily="34" charset="0"/>
                <a:ea typeface="Calibri" panose="020F0502020204030204" pitchFamily="34" charset="0"/>
              </a:rPr>
              <a:t> GBVF public education interventions on multi-media platforms which took the form of radio talk shows (Let’s Talk Justice Radio Talk Show aired in over 80 community radios), social media live chats, webinars dialogues, Under the Tree Dialogues for Men, and Webinar Dialogues for the LGBTQIA+ persons and Persons with Disabilities</a:t>
            </a:r>
            <a:endParaRPr lang="en-ZA" dirty="0">
              <a:latin typeface="Arial" panose="020B0604020202020204" pitchFamily="34" charset="0"/>
              <a:ea typeface="Calibri" panose="020F0502020204030204" pitchFamily="34" charset="0"/>
            </a:endParaRPr>
          </a:p>
        </p:txBody>
      </p:sp>
      <p:sp>
        <p:nvSpPr>
          <p:cNvPr id="4" name="Rounded Rectangle 3"/>
          <p:cNvSpPr/>
          <p:nvPr/>
        </p:nvSpPr>
        <p:spPr>
          <a:xfrm>
            <a:off x="271603" y="5178583"/>
            <a:ext cx="822054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LGBTQIA+ RADIO TALK SHOWS: #7 </a:t>
            </a:r>
          </a:p>
        </p:txBody>
      </p:sp>
      <p:sp>
        <p:nvSpPr>
          <p:cNvPr id="5" name="Rounded Rectangle 4"/>
          <p:cNvSpPr/>
          <p:nvPr/>
        </p:nvSpPr>
        <p:spPr>
          <a:xfrm>
            <a:off x="2100405" y="398352"/>
            <a:ext cx="3938256" cy="6885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2020/2021</a:t>
            </a:r>
            <a:r>
              <a:rPr lang="en-US" dirty="0"/>
              <a:t> </a:t>
            </a:r>
          </a:p>
        </p:txBody>
      </p:sp>
    </p:spTree>
    <p:extLst>
      <p:ext uri="{BB962C8B-B14F-4D97-AF65-F5344CB8AC3E}">
        <p14:creationId xmlns:p14="http://schemas.microsoft.com/office/powerpoint/2010/main" val="1481167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8765" y="1231723"/>
            <a:ext cx="3431263" cy="38020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ZA" b="1" dirty="0">
                <a:solidFill>
                  <a:prstClr val="black"/>
                </a:solidFill>
                <a:latin typeface="Arial" panose="020B0604020202020204" pitchFamily="34" charset="0"/>
                <a:ea typeface="Calibri" panose="020F0502020204030204" pitchFamily="34" charset="0"/>
              </a:rPr>
              <a:t>NSP Pillar 3 Committee </a:t>
            </a:r>
            <a:r>
              <a:rPr lang="en-ZA" dirty="0">
                <a:solidFill>
                  <a:prstClr val="black"/>
                </a:solidFill>
                <a:latin typeface="Arial" panose="020B0604020202020204" pitchFamily="34" charset="0"/>
                <a:ea typeface="Calibri" panose="020F0502020204030204" pitchFamily="34" charset="0"/>
              </a:rPr>
              <a:t>conducted </a:t>
            </a:r>
            <a:r>
              <a:rPr lang="en-ZA" b="1" dirty="0">
                <a:solidFill>
                  <a:prstClr val="black"/>
                </a:solidFill>
                <a:latin typeface="Arial" panose="020B0604020202020204" pitchFamily="34" charset="0"/>
                <a:ea typeface="Calibri" panose="020F0502020204030204" pitchFamily="34" charset="0"/>
              </a:rPr>
              <a:t>3 </a:t>
            </a:r>
            <a:r>
              <a:rPr lang="en-US" dirty="0">
                <a:solidFill>
                  <a:prstClr val="black"/>
                </a:solidFill>
                <a:latin typeface="Arial" panose="020B0604020202020204" pitchFamily="34" charset="0"/>
                <a:ea typeface="Calibri" panose="020F0502020204030204" pitchFamily="34" charset="0"/>
              </a:rPr>
              <a:t>Webinars on </a:t>
            </a:r>
            <a:r>
              <a:rPr lang="en-US" i="1" dirty="0">
                <a:solidFill>
                  <a:prstClr val="black"/>
                </a:solidFill>
                <a:latin typeface="Arial" panose="020B0604020202020204" pitchFamily="34" charset="0"/>
                <a:ea typeface="Calibri" panose="020F0502020204030204" pitchFamily="34" charset="0"/>
              </a:rPr>
              <a:t>Victim-Centric Justice System: Now and Not later </a:t>
            </a:r>
            <a:r>
              <a:rPr lang="en-US" dirty="0">
                <a:solidFill>
                  <a:prstClr val="black"/>
                </a:solidFill>
                <a:latin typeface="Arial" panose="020B0604020202020204" pitchFamily="34" charset="0"/>
                <a:ea typeface="Calibri" panose="020F0502020204030204" pitchFamily="34" charset="0"/>
              </a:rPr>
              <a:t>series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Online child exploitation and cyberbullying- 15 Jul 21</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Online child exploitation and cyberbullying- 29 Jul 21</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Domestic Violence Amendments – 11 Aug 21</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le 2"/>
          <p:cNvSpPr/>
          <p:nvPr/>
        </p:nvSpPr>
        <p:spPr>
          <a:xfrm>
            <a:off x="4498064" y="1231723"/>
            <a:ext cx="3994086" cy="38020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ZA" b="1" dirty="0">
                <a:solidFill>
                  <a:prstClr val="black"/>
                </a:solidFill>
                <a:latin typeface="Arial" panose="020B0604020202020204" pitchFamily="34" charset="0"/>
                <a:ea typeface="Calibri" panose="020F0502020204030204" pitchFamily="34" charset="0"/>
              </a:rPr>
              <a:t>25</a:t>
            </a:r>
            <a:r>
              <a:rPr lang="en-ZA" b="1" baseline="30000" dirty="0">
                <a:solidFill>
                  <a:prstClr val="black"/>
                </a:solidFill>
                <a:latin typeface="Arial" panose="020B0604020202020204" pitchFamily="34" charset="0"/>
                <a:ea typeface="Calibri" panose="020F0502020204030204" pitchFamily="34" charset="0"/>
              </a:rPr>
              <a:t>th</a:t>
            </a:r>
            <a:r>
              <a:rPr lang="en-ZA" b="1" dirty="0">
                <a:solidFill>
                  <a:prstClr val="black"/>
                </a:solidFill>
                <a:latin typeface="Arial" panose="020B0604020202020204" pitchFamily="34" charset="0"/>
                <a:ea typeface="Calibri" panose="020F0502020204030204" pitchFamily="34" charset="0"/>
              </a:rPr>
              <a:t> Anniversary of the Constitution</a:t>
            </a:r>
            <a:r>
              <a:rPr lang="en-ZA" dirty="0">
                <a:solidFill>
                  <a:prstClr val="black"/>
                </a:solidFill>
                <a:latin typeface="Arial" panose="020B0604020202020204" pitchFamily="34" charset="0"/>
                <a:ea typeface="Calibri" panose="020F0502020204030204" pitchFamily="34" charset="0"/>
              </a:rPr>
              <a:t>:</a:t>
            </a:r>
          </a:p>
          <a:p>
            <a:r>
              <a:rPr lang="en-ZA" dirty="0" err="1">
                <a:solidFill>
                  <a:prstClr val="black"/>
                </a:solidFill>
                <a:latin typeface="Arial" panose="020B0604020202020204" pitchFamily="34" charset="0"/>
                <a:ea typeface="Calibri" panose="020F0502020204030204" pitchFamily="34" charset="0"/>
              </a:rPr>
              <a:t>Todate</a:t>
            </a:r>
            <a:r>
              <a:rPr lang="en-ZA" dirty="0">
                <a:solidFill>
                  <a:prstClr val="black"/>
                </a:solidFill>
                <a:latin typeface="Arial" panose="020B0604020202020204" pitchFamily="34" charset="0"/>
                <a:ea typeface="Calibri" panose="020F0502020204030204" pitchFamily="34" charset="0"/>
              </a:rPr>
              <a:t>, </a:t>
            </a:r>
            <a:r>
              <a:rPr lang="en-ZA" b="1" dirty="0">
                <a:solidFill>
                  <a:prstClr val="black"/>
                </a:solidFill>
                <a:latin typeface="Arial" panose="020B0604020202020204" pitchFamily="34" charset="0"/>
                <a:ea typeface="Calibri" panose="020F0502020204030204" pitchFamily="34" charset="0"/>
              </a:rPr>
              <a:t>49</a:t>
            </a:r>
            <a:r>
              <a:rPr lang="en-ZA" dirty="0">
                <a:solidFill>
                  <a:prstClr val="black"/>
                </a:solidFill>
                <a:latin typeface="Arial" panose="020B0604020202020204" pitchFamily="34" charset="0"/>
                <a:ea typeface="Calibri" panose="020F0502020204030204" pitchFamily="34" charset="0"/>
              </a:rPr>
              <a:t> outreach activities to commemorate the 25</a:t>
            </a:r>
            <a:r>
              <a:rPr lang="en-ZA" baseline="30000" dirty="0">
                <a:solidFill>
                  <a:prstClr val="black"/>
                </a:solidFill>
                <a:latin typeface="Arial" panose="020B0604020202020204" pitchFamily="34" charset="0"/>
                <a:ea typeface="Calibri" panose="020F0502020204030204" pitchFamily="34" charset="0"/>
              </a:rPr>
              <a:t>th</a:t>
            </a:r>
            <a:r>
              <a:rPr lang="en-ZA" dirty="0">
                <a:solidFill>
                  <a:prstClr val="black"/>
                </a:solidFill>
                <a:latin typeface="Arial" panose="020B0604020202020204" pitchFamily="34" charset="0"/>
                <a:ea typeface="Calibri" panose="020F0502020204030204" pitchFamily="34" charset="0"/>
              </a:rPr>
              <a:t> Anniversary of the Constitution have been held Some of these were the Ministerial events in the form of Webinars, community dialogues, public exhibitions, youth engagements, etc. </a:t>
            </a:r>
          </a:p>
          <a:p>
            <a:r>
              <a:rPr lang="en-ZA" dirty="0">
                <a:solidFill>
                  <a:prstClr val="black"/>
                </a:solidFill>
                <a:latin typeface="Arial" panose="020B0604020202020204" pitchFamily="34" charset="0"/>
                <a:ea typeface="Calibri" panose="020F0502020204030204" pitchFamily="34" charset="0"/>
              </a:rPr>
              <a:t> </a:t>
            </a:r>
          </a:p>
        </p:txBody>
      </p:sp>
      <p:sp>
        <p:nvSpPr>
          <p:cNvPr id="4" name="Rounded Rectangle 3"/>
          <p:cNvSpPr/>
          <p:nvPr/>
        </p:nvSpPr>
        <p:spPr>
          <a:xfrm>
            <a:off x="271603" y="5178583"/>
            <a:ext cx="822054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ounded Rectangle 4"/>
          <p:cNvSpPr/>
          <p:nvPr/>
        </p:nvSpPr>
        <p:spPr>
          <a:xfrm>
            <a:off x="298765" y="470780"/>
            <a:ext cx="8193385" cy="6885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prstClr val="black"/>
                </a:solidFill>
              </a:rPr>
              <a:t>2021/2022: 25</a:t>
            </a:r>
            <a:r>
              <a:rPr lang="en-US" sz="3200" baseline="30000" dirty="0">
                <a:solidFill>
                  <a:prstClr val="black"/>
                </a:solidFill>
              </a:rPr>
              <a:t>th</a:t>
            </a:r>
            <a:r>
              <a:rPr lang="en-US" sz="3200" dirty="0">
                <a:solidFill>
                  <a:prstClr val="black"/>
                </a:solidFill>
              </a:rPr>
              <a:t> Anniversary of Constitution </a:t>
            </a:r>
            <a:r>
              <a:rPr lang="en-US" dirty="0">
                <a:solidFill>
                  <a:prstClr val="black"/>
                </a:solidFill>
              </a:rPr>
              <a:t> </a:t>
            </a:r>
          </a:p>
        </p:txBody>
      </p:sp>
    </p:spTree>
    <p:extLst>
      <p:ext uri="{BB962C8B-B14F-4D97-AF65-F5344CB8AC3E}">
        <p14:creationId xmlns:p14="http://schemas.microsoft.com/office/powerpoint/2010/main" val="2155773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6372" y="2562131"/>
            <a:ext cx="5667470" cy="1384995"/>
          </a:xfrm>
          <a:prstGeom prst="rect">
            <a:avLst/>
          </a:prstGeom>
          <a:noFill/>
        </p:spPr>
        <p:txBody>
          <a:bodyPr wrap="square" rtlCol="0">
            <a:spAutoFit/>
          </a:bodyPr>
          <a:lstStyle/>
          <a:p>
            <a:r>
              <a:rPr lang="en-US" sz="6600" b="1" dirty="0">
                <a:solidFill>
                  <a:schemeClr val="accent1"/>
                </a:solidFill>
              </a:rPr>
              <a:t>THANK YOU</a:t>
            </a:r>
          </a:p>
          <a:p>
            <a:endParaRPr lang="en-US" dirty="0"/>
          </a:p>
        </p:txBody>
      </p:sp>
    </p:spTree>
    <p:extLst>
      <p:ext uri="{BB962C8B-B14F-4D97-AF65-F5344CB8AC3E}">
        <p14:creationId xmlns:p14="http://schemas.microsoft.com/office/powerpoint/2010/main" val="1938865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Bef>
                <a:spcPct val="0"/>
              </a:spcBef>
              <a:spcAft>
                <a:spcPct val="0"/>
              </a:spcAft>
              <a:defRPr/>
            </a:pPr>
            <a:fld id="{8895C222-A72F-4A43-BDD8-3BCB678D4F18}" type="slidenum">
              <a:rPr lang="en-GB" smtClean="0"/>
              <a:pPr fontAlgn="base">
                <a:spcBef>
                  <a:spcPct val="0"/>
                </a:spcBef>
                <a:spcAft>
                  <a:spcPct val="0"/>
                </a:spcAft>
                <a:defRPr/>
              </a:pPr>
              <a:t>3</a:t>
            </a:fld>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09504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260648"/>
            <a:ext cx="3482043" cy="2062103"/>
          </a:xfrm>
          <a:prstGeom prst="rect">
            <a:avLst/>
          </a:prstGeom>
          <a:solidFill>
            <a:schemeClr val="tx1"/>
          </a:solidFill>
        </p:spPr>
        <p:txBody>
          <a:bodyPr wrap="none" rtlCol="0">
            <a:spAutoFit/>
          </a:bodyPr>
          <a:lstStyle/>
          <a:p>
            <a:r>
              <a:rPr lang="en-US" sz="3200" b="1" dirty="0">
                <a:solidFill>
                  <a:prstClr val="white"/>
                </a:solidFill>
              </a:rPr>
              <a:t>1</a:t>
            </a:r>
            <a:r>
              <a:rPr lang="en-US" sz="3200" b="1" baseline="30000" dirty="0">
                <a:solidFill>
                  <a:prstClr val="white"/>
                </a:solidFill>
              </a:rPr>
              <a:t>st</a:t>
            </a:r>
            <a:r>
              <a:rPr lang="en-US" sz="3200" b="1" dirty="0">
                <a:solidFill>
                  <a:prstClr val="white"/>
                </a:solidFill>
              </a:rPr>
              <a:t> Aug 2018</a:t>
            </a:r>
          </a:p>
          <a:p>
            <a:endParaRPr lang="en-US" sz="3200" b="1" dirty="0">
              <a:solidFill>
                <a:prstClr val="white"/>
              </a:solidFill>
            </a:endParaRPr>
          </a:p>
          <a:p>
            <a:r>
              <a:rPr lang="en-US" sz="3200" b="1" dirty="0">
                <a:solidFill>
                  <a:prstClr val="white"/>
                </a:solidFill>
              </a:rPr>
              <a:t>62 years later</a:t>
            </a:r>
          </a:p>
          <a:p>
            <a:r>
              <a:rPr lang="en-US" sz="3200" b="1" dirty="0" err="1">
                <a:solidFill>
                  <a:prstClr val="white"/>
                </a:solidFill>
              </a:rPr>
              <a:t>Aluta</a:t>
            </a:r>
            <a:r>
              <a:rPr lang="en-US" sz="3200" b="1" dirty="0">
                <a:solidFill>
                  <a:prstClr val="white"/>
                </a:solidFill>
              </a:rPr>
              <a:t> continua!</a:t>
            </a:r>
          </a:p>
        </p:txBody>
      </p:sp>
    </p:spTree>
    <p:extLst>
      <p:ext uri="{BB962C8B-B14F-4D97-AF65-F5344CB8AC3E}">
        <p14:creationId xmlns:p14="http://schemas.microsoft.com/office/powerpoint/2010/main" val="360163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732994"/>
            <a:ext cx="7401698" cy="461665"/>
          </a:xfrm>
          <a:prstGeom prst="rect">
            <a:avLst/>
          </a:prstGeom>
          <a:noFill/>
        </p:spPr>
        <p:txBody>
          <a:bodyPr wrap="square" rtlCol="0">
            <a:spAutoFit/>
          </a:bodyPr>
          <a:lstStyle/>
          <a:p>
            <a:r>
              <a:rPr lang="en-US" sz="2400" b="1" dirty="0">
                <a:solidFill>
                  <a:schemeClr val="accent1"/>
                </a:solidFill>
                <a:latin typeface="Times New Roman" panose="02020603050405020304" pitchFamily="18" charset="0"/>
                <a:cs typeface="Times New Roman" panose="02020603050405020304" pitchFamily="18" charset="0"/>
              </a:rPr>
              <a:t>Presidential Summit Declaration against GBVF, 2019</a:t>
            </a:r>
            <a:endParaRPr lang="en-US" sz="2400" dirty="0">
              <a:solidFill>
                <a:schemeClr val="accent1"/>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194659"/>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ounded Rectangle 3"/>
          <p:cNvSpPr/>
          <p:nvPr/>
        </p:nvSpPr>
        <p:spPr>
          <a:xfrm>
            <a:off x="914400" y="1483419"/>
            <a:ext cx="2406315" cy="42724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b="1" dirty="0">
                <a:solidFill>
                  <a:schemeClr val="accent1"/>
                </a:solidFill>
              </a:rPr>
              <a:t>ARTICLE 1</a:t>
            </a:r>
            <a:r>
              <a:rPr lang="en-US" dirty="0">
                <a:solidFill>
                  <a:schemeClr val="accent1"/>
                </a:solidFill>
              </a:rPr>
              <a:t>: </a:t>
            </a:r>
            <a:r>
              <a:rPr lang="en-US" dirty="0">
                <a:solidFill>
                  <a:schemeClr val="tx1"/>
                </a:solidFill>
              </a:rPr>
              <a:t>Political, government, business and community leadership </a:t>
            </a:r>
            <a:r>
              <a:rPr lang="en-US" b="1" dirty="0">
                <a:solidFill>
                  <a:schemeClr val="tx1"/>
                </a:solidFill>
              </a:rPr>
              <a:t>take responsibility </a:t>
            </a:r>
            <a:r>
              <a:rPr lang="en-US" dirty="0">
                <a:solidFill>
                  <a:schemeClr val="tx1"/>
                </a:solidFill>
              </a:rPr>
              <a:t>and support the cause of eradicating gender-based violence and femicide.</a:t>
            </a:r>
          </a:p>
        </p:txBody>
      </p:sp>
      <p:sp>
        <p:nvSpPr>
          <p:cNvPr id="6" name="Rounded Rectangle 5"/>
          <p:cNvSpPr/>
          <p:nvPr/>
        </p:nvSpPr>
        <p:spPr>
          <a:xfrm>
            <a:off x="4244740" y="1483419"/>
            <a:ext cx="4244741" cy="4272488"/>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n-US" sz="2400" b="1" dirty="0">
                <a:solidFill>
                  <a:schemeClr val="accent1"/>
                </a:solidFill>
              </a:rPr>
              <a:t>ARTICLE 2: </a:t>
            </a:r>
            <a:r>
              <a:rPr lang="en-US" dirty="0"/>
              <a:t>Political, government, business and community leaderships, and families </a:t>
            </a:r>
            <a:r>
              <a:rPr lang="en-US" b="1" dirty="0"/>
              <a:t>be held accountable </a:t>
            </a:r>
            <a:r>
              <a:rPr lang="en-US" dirty="0"/>
              <a:t>for actions and omissions that are contrary to the achievement of a South Africa that is free from gender-based violence and femicide, as determined in a national Code of Conduct or similar measure which will be developed by the multi-</a:t>
            </a:r>
            <a:r>
              <a:rPr lang="en-US" dirty="0" err="1"/>
              <a:t>sectoral</a:t>
            </a:r>
            <a:r>
              <a:rPr lang="en-US" dirty="0"/>
              <a:t> coordinating body, without excluding the existing related matters.</a:t>
            </a:r>
          </a:p>
        </p:txBody>
      </p:sp>
      <p:sp>
        <p:nvSpPr>
          <p:cNvPr id="7" name="Right Arrow 6"/>
          <p:cNvSpPr/>
          <p:nvPr/>
        </p:nvSpPr>
        <p:spPr>
          <a:xfrm>
            <a:off x="3407343" y="3385685"/>
            <a:ext cx="837397" cy="714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85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base">
              <a:spcBef>
                <a:spcPct val="0"/>
              </a:spcBef>
              <a:spcAft>
                <a:spcPct val="0"/>
              </a:spcAft>
              <a:defRPr/>
            </a:pPr>
            <a:fld id="{F5C36BC5-9B4B-405D-868A-1D002EA2BE38}" type="slidenum">
              <a:rPr lang="en-GB" smtClean="0"/>
              <a:pPr fontAlgn="base">
                <a:spcBef>
                  <a:spcPct val="0"/>
                </a:spcBef>
                <a:spcAft>
                  <a:spcPct val="0"/>
                </a:spcAft>
                <a:defRPr/>
              </a:pPr>
              <a:t>5</a:t>
            </a:fld>
            <a:endParaRPr lang="en-GB" dirty="0"/>
          </a:p>
        </p:txBody>
      </p:sp>
      <p:pic>
        <p:nvPicPr>
          <p:cNvPr id="97284" name="Picture 4" descr="How To Align Organisational Change Agents To Common Goal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992" y="0"/>
            <a:ext cx="9132008" cy="67665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890" y="174020"/>
            <a:ext cx="3223201" cy="1938992"/>
          </a:xfrm>
          <a:prstGeom prst="rect">
            <a:avLst/>
          </a:prstGeom>
          <a:noFill/>
        </p:spPr>
        <p:txBody>
          <a:bodyPr wrap="square" rtlCol="0">
            <a:spAutoFit/>
          </a:bodyPr>
          <a:lstStyle/>
          <a:p>
            <a:r>
              <a:rPr lang="en-US" sz="2400" b="1" dirty="0">
                <a:solidFill>
                  <a:prstClr val="black"/>
                </a:solidFill>
                <a:latin typeface="Arial" panose="020B0604020202020204" pitchFamily="34" charset="0"/>
                <a:cs typeface="Arial" panose="020B0604020202020204" pitchFamily="34" charset="0"/>
              </a:rPr>
              <a:t>Presidential Summit Declaration call: </a:t>
            </a:r>
          </a:p>
          <a:p>
            <a:r>
              <a:rPr lang="en-US" sz="2400" b="1" dirty="0">
                <a:solidFill>
                  <a:srgbClr val="0070C0"/>
                </a:solidFill>
                <a:latin typeface="Arial" panose="020B0604020202020204" pitchFamily="34" charset="0"/>
                <a:cs typeface="Arial" panose="020B0604020202020204" pitchFamily="34" charset="0"/>
              </a:rPr>
              <a:t>BE ACCOUNTABLE! </a:t>
            </a:r>
          </a:p>
          <a:p>
            <a:r>
              <a:rPr lang="en-US" sz="2400" b="1" dirty="0">
                <a:solidFill>
                  <a:srgbClr val="DD3D2E"/>
                </a:solidFill>
                <a:latin typeface="Arial" panose="020B0604020202020204" pitchFamily="34" charset="0"/>
                <a:cs typeface="Arial" panose="020B0604020202020204" pitchFamily="34" charset="0"/>
              </a:rPr>
              <a:t>BE A CHANGE AGENT!</a:t>
            </a:r>
          </a:p>
        </p:txBody>
      </p:sp>
      <p:pic>
        <p:nvPicPr>
          <p:cNvPr id="5" name="Picture 1" descr="page1image7183952">
            <a:extLst>
              <a:ext uri="{FF2B5EF4-FFF2-40B4-BE49-F238E27FC236}">
                <a16:creationId xmlns:a16="http://schemas.microsoft.com/office/drawing/2014/main" xmlns="" id="{1F09E9E2-9225-194D-AB82-680406CCC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249" y="440186"/>
            <a:ext cx="1562100" cy="137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857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732994"/>
            <a:ext cx="7401698" cy="461665"/>
          </a:xfrm>
          <a:prstGeom prst="rect">
            <a:avLst/>
          </a:prstGeom>
          <a:noFill/>
        </p:spPr>
        <p:txBody>
          <a:bodyPr wrap="square" rtlCol="0">
            <a:spAutoFit/>
          </a:bodyPr>
          <a:lstStyle/>
          <a:p>
            <a:r>
              <a:rPr lang="en-US" sz="2400" b="1" dirty="0">
                <a:solidFill>
                  <a:prstClr val="black"/>
                </a:solidFill>
                <a:latin typeface="Times New Roman" panose="02020603050405020304" pitchFamily="18" charset="0"/>
                <a:cs typeface="Times New Roman" panose="02020603050405020304" pitchFamily="18" charset="0"/>
              </a:rPr>
              <a:t>OVERVIEW OF THE NSP PILLARS </a:t>
            </a:r>
            <a:endParaRPr lang="en-US" sz="2400" dirty="0">
              <a:solidFill>
                <a:prstClr val="black"/>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194659"/>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pic>
        <p:nvPicPr>
          <p:cNvPr id="6" name="Picture 5">
            <a:extLst>
              <a:ext uri="{FF2B5EF4-FFF2-40B4-BE49-F238E27FC236}">
                <a16:creationId xmlns:a16="http://schemas.microsoft.com/office/drawing/2014/main" xmlns="" id="{5373A089-4215-4B4B-ABE6-15DE62EDBAD2}"/>
              </a:ext>
            </a:extLst>
          </p:cNvPr>
          <p:cNvPicPr/>
          <p:nvPr/>
        </p:nvPicPr>
        <p:blipFill rotWithShape="1">
          <a:blip r:embed="rId3">
            <a:extLst>
              <a:ext uri="{28A0092B-C50C-407E-A947-70E740481C1C}">
                <a14:useLocalDpi xmlns:a14="http://schemas.microsoft.com/office/drawing/2010/main" val="0"/>
              </a:ext>
            </a:extLst>
          </a:blip>
          <a:srcRect l="1668" t="2165" r="2081" b="2173"/>
          <a:stretch/>
        </p:blipFill>
        <p:spPr>
          <a:xfrm>
            <a:off x="77001" y="1157287"/>
            <a:ext cx="8903369" cy="4954755"/>
          </a:xfrm>
          <a:prstGeom prst="rect">
            <a:avLst/>
          </a:prstGeom>
          <a:ln>
            <a:solidFill>
              <a:srgbClr val="51C3F9">
                <a:lumMod val="75000"/>
              </a:srgbClr>
            </a:solidFill>
          </a:ln>
        </p:spPr>
      </p:pic>
    </p:spTree>
    <p:extLst>
      <p:ext uri="{BB962C8B-B14F-4D97-AF65-F5344CB8AC3E}">
        <p14:creationId xmlns:p14="http://schemas.microsoft.com/office/powerpoint/2010/main" val="25382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211757" y="732994"/>
            <a:ext cx="8547232" cy="461665"/>
          </a:xfrm>
          <a:prstGeom prst="rect">
            <a:avLst/>
          </a:prstGeom>
          <a:noFill/>
        </p:spPr>
        <p:txBody>
          <a:bodyPr wrap="square" rtlCol="0">
            <a:spAutoFit/>
          </a:bodyPr>
          <a:lstStyle/>
          <a:p>
            <a:r>
              <a:rPr lang="en-US" sz="2400" b="1" dirty="0">
                <a:solidFill>
                  <a:schemeClr val="accent1"/>
                </a:solidFill>
                <a:latin typeface="Times New Roman" panose="02020603050405020304" pitchFamily="18" charset="0"/>
                <a:cs typeface="Times New Roman" panose="02020603050405020304" pitchFamily="18" charset="0"/>
              </a:rPr>
              <a:t>RELEVANT KEY INTERVENTIONS FOR NSP PILLAR 1</a:t>
            </a:r>
            <a:endParaRPr lang="en-US" sz="2400" dirty="0">
              <a:solidFill>
                <a:schemeClr val="accent1"/>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194659"/>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ounded Rectangle 3"/>
          <p:cNvSpPr/>
          <p:nvPr/>
        </p:nvSpPr>
        <p:spPr>
          <a:xfrm>
            <a:off x="413886" y="1483419"/>
            <a:ext cx="3166712" cy="29153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endParaRPr lang="en-GB" sz="1600" dirty="0">
              <a:solidFill>
                <a:prstClr val="black"/>
              </a:solidFill>
            </a:endParaRPr>
          </a:p>
          <a:p>
            <a:pPr lvl="0" algn="just"/>
            <a:endParaRPr lang="en-GB" sz="1600" dirty="0">
              <a:solidFill>
                <a:prstClr val="black"/>
              </a:solidFill>
            </a:endParaRPr>
          </a:p>
          <a:p>
            <a:pPr lvl="0" algn="just"/>
            <a:r>
              <a:rPr lang="en-GB" sz="2200" b="1" dirty="0">
                <a:solidFill>
                  <a:schemeClr val="accent1"/>
                </a:solidFill>
              </a:rPr>
              <a:t>KEY INTERVENTION #1</a:t>
            </a:r>
            <a:endParaRPr lang="en-GB" sz="1600" dirty="0">
              <a:solidFill>
                <a:prstClr val="black"/>
              </a:solidFill>
            </a:endParaRPr>
          </a:p>
          <a:p>
            <a:pPr lvl="0"/>
            <a:r>
              <a:rPr lang="en-GB" dirty="0">
                <a:solidFill>
                  <a:prstClr val="black"/>
                </a:solidFill>
              </a:rPr>
              <a:t>Strengthen </a:t>
            </a:r>
            <a:r>
              <a:rPr lang="en-GB" b="1" dirty="0">
                <a:solidFill>
                  <a:prstClr val="black"/>
                </a:solidFill>
              </a:rPr>
              <a:t>leadership and accountability</a:t>
            </a:r>
            <a:r>
              <a:rPr lang="en-GB" dirty="0">
                <a:solidFill>
                  <a:prstClr val="black"/>
                </a:solidFill>
              </a:rPr>
              <a:t> across government and society to effectively respond to the GBVF crisis in a strategically and institutionally coherent way with adequate technical and financial resources.</a:t>
            </a:r>
          </a:p>
          <a:p>
            <a:pPr lvl="0" algn="just"/>
            <a:endParaRPr lang="en-GB" sz="1600" dirty="0">
              <a:solidFill>
                <a:prstClr val="black"/>
              </a:solidFill>
            </a:endParaRPr>
          </a:p>
        </p:txBody>
      </p:sp>
      <p:sp>
        <p:nvSpPr>
          <p:cNvPr id="6" name="Rounded Rectangle 5"/>
          <p:cNvSpPr/>
          <p:nvPr/>
        </p:nvSpPr>
        <p:spPr>
          <a:xfrm>
            <a:off x="4783756" y="1483419"/>
            <a:ext cx="3705725" cy="3098207"/>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r>
              <a:rPr lang="en-ZA" sz="2400" b="1" dirty="0">
                <a:solidFill>
                  <a:schemeClr val="accent1"/>
                </a:solidFill>
              </a:rPr>
              <a:t>KEY INTERVENTION #2</a:t>
            </a:r>
            <a:endParaRPr lang="en-ZA" b="1" dirty="0">
              <a:solidFill>
                <a:prstClr val="black"/>
              </a:solidFill>
            </a:endParaRPr>
          </a:p>
          <a:p>
            <a:pPr lvl="0"/>
            <a:r>
              <a:rPr lang="en-ZA" sz="2000" dirty="0">
                <a:solidFill>
                  <a:prstClr val="black"/>
                </a:solidFill>
              </a:rPr>
              <a:t>Effective multi-</a:t>
            </a:r>
            <a:r>
              <a:rPr lang="en-ZA" sz="2000" dirty="0" err="1">
                <a:solidFill>
                  <a:prstClr val="black"/>
                </a:solidFill>
              </a:rPr>
              <a:t>sectoral</a:t>
            </a:r>
            <a:r>
              <a:rPr lang="en-ZA" sz="2000" dirty="0">
                <a:solidFill>
                  <a:prstClr val="black"/>
                </a:solidFill>
              </a:rPr>
              <a:t> </a:t>
            </a:r>
            <a:r>
              <a:rPr lang="en-ZA" sz="2000" b="1" dirty="0">
                <a:solidFill>
                  <a:prstClr val="black"/>
                </a:solidFill>
              </a:rPr>
              <a:t>coordination</a:t>
            </a:r>
            <a:r>
              <a:rPr lang="en-ZA" sz="2000" dirty="0">
                <a:solidFill>
                  <a:prstClr val="black"/>
                </a:solidFill>
              </a:rPr>
              <a:t> by lead agency and collaboration across different tiers of government and across different sections of society based on relationships of mutual benefit and trust to give effect to the pillars of the NSP.</a:t>
            </a:r>
            <a:endParaRPr lang="en-GB" sz="2000" dirty="0">
              <a:solidFill>
                <a:prstClr val="black"/>
              </a:solidFill>
            </a:endParaRPr>
          </a:p>
        </p:txBody>
      </p:sp>
      <p:sp>
        <p:nvSpPr>
          <p:cNvPr id="7" name="Right Arrow 6"/>
          <p:cNvSpPr/>
          <p:nvPr/>
        </p:nvSpPr>
        <p:spPr>
          <a:xfrm>
            <a:off x="3633537" y="2583743"/>
            <a:ext cx="1097280" cy="7146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ounded Rectangle 1"/>
          <p:cNvSpPr/>
          <p:nvPr/>
        </p:nvSpPr>
        <p:spPr>
          <a:xfrm flipH="1">
            <a:off x="346504" y="4596064"/>
            <a:ext cx="3686477" cy="15929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chemeClr val="bg1"/>
                </a:solidFill>
              </a:rPr>
              <a:t>RELEVANT INDICATORS</a:t>
            </a:r>
          </a:p>
          <a:p>
            <a:pPr marL="285750" indent="-285750" algn="ctr">
              <a:buFont typeface="Arial" panose="020B0604020202020204" pitchFamily="34" charset="0"/>
              <a:buChar char="•"/>
            </a:pPr>
            <a:r>
              <a:rPr lang="en-US" dirty="0"/>
              <a:t>NCGBVF legislation in place</a:t>
            </a:r>
          </a:p>
        </p:txBody>
      </p:sp>
      <p:sp>
        <p:nvSpPr>
          <p:cNvPr id="8" name="Rounded Rectangle 7"/>
          <p:cNvSpPr/>
          <p:nvPr/>
        </p:nvSpPr>
        <p:spPr>
          <a:xfrm>
            <a:off x="4263993" y="4658628"/>
            <a:ext cx="4389120" cy="15304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ctr">
              <a:buFont typeface="Arial" panose="020B0604020202020204" pitchFamily="34" charset="0"/>
              <a:buChar char="•"/>
            </a:pPr>
            <a:r>
              <a:rPr lang="en-US" dirty="0"/>
              <a:t>Governance structures established</a:t>
            </a:r>
          </a:p>
          <a:p>
            <a:pPr marL="285750" indent="-285750" algn="ctr">
              <a:buFont typeface="Arial" panose="020B0604020202020204" pitchFamily="34" charset="0"/>
              <a:buChar char="•"/>
            </a:pPr>
            <a:r>
              <a:rPr lang="en-US" dirty="0"/>
              <a:t>Programmes reviewed, developed and implemented to create awareness on GBVF, Constitution and Bill of Rights</a:t>
            </a:r>
          </a:p>
        </p:txBody>
      </p:sp>
    </p:spTree>
    <p:extLst>
      <p:ext uri="{BB962C8B-B14F-4D97-AF65-F5344CB8AC3E}">
        <p14:creationId xmlns:p14="http://schemas.microsoft.com/office/powerpoint/2010/main" val="413112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ts val="600"/>
              </a:spcBef>
              <a:buClr>
                <a:schemeClr val="accent1"/>
              </a:buClr>
              <a:buSzPct val="70000"/>
              <a:buFont typeface="Wingdings" pitchFamily="2" charset="2"/>
              <a:buChar char=""/>
              <a:defRPr sz="2400">
                <a:solidFill>
                  <a:schemeClr val="tx1"/>
                </a:solidFill>
                <a:latin typeface="Arial" charset="0"/>
                <a:cs typeface="Arial"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Arial" charset="0"/>
                <a:cs typeface="Arial"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Arial" charset="0"/>
                <a:cs typeface="Arial"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Arial" charset="0"/>
                <a:cs typeface="Arial"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Arial" charset="0"/>
                <a:cs typeface="Arial"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charset="0"/>
                <a:cs typeface="Arial"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charset="0"/>
                <a:cs typeface="Arial"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charset="0"/>
                <a:cs typeface="Arial"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charset="0"/>
                <a:cs typeface="Arial" charset="0"/>
              </a:defRPr>
            </a:lvl9pPr>
          </a:lstStyle>
          <a:p>
            <a:pPr eaLnBrk="1" hangingPunct="1">
              <a:spcBef>
                <a:spcPct val="0"/>
              </a:spcBef>
              <a:buClrTx/>
              <a:buSzTx/>
              <a:buFontTx/>
              <a:buNone/>
            </a:pPr>
            <a:fld id="{87B911CF-3E59-4365-A107-3417F78AF2B8}" type="slidenum">
              <a:rPr lang="en-GB" altLang="en-US" sz="1800" smtClean="0">
                <a:solidFill>
                  <a:srgbClr val="000000"/>
                </a:solidFill>
              </a:rPr>
              <a:pPr eaLnBrk="1" hangingPunct="1">
                <a:spcBef>
                  <a:spcPct val="0"/>
                </a:spcBef>
                <a:buClrTx/>
                <a:buSzTx/>
                <a:buFontTx/>
                <a:buNone/>
              </a:pPr>
              <a:t>8</a:t>
            </a:fld>
            <a:endParaRPr lang="en-GB" altLang="en-US" sz="1800">
              <a:solidFill>
                <a:srgbClr val="000000"/>
              </a:solidFill>
            </a:endParaRPr>
          </a:p>
        </p:txBody>
      </p:sp>
      <p:pic>
        <p:nvPicPr>
          <p:cNvPr id="450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5" y="-349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60" name="TextBox 2"/>
          <p:cNvSpPr txBox="1">
            <a:spLocks noChangeArrowheads="1"/>
          </p:cNvSpPr>
          <p:nvPr/>
        </p:nvSpPr>
        <p:spPr bwMode="auto">
          <a:xfrm>
            <a:off x="248981" y="117693"/>
            <a:ext cx="3941763" cy="6124754"/>
          </a:xfrm>
          <a:prstGeom prst="rect">
            <a:avLst/>
          </a:prstGeom>
          <a:solidFill>
            <a:schemeClr val="tx1"/>
          </a:solidFill>
          <a:ln>
            <a:noFill/>
          </a:ln>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Arial" charset="0"/>
                <a:cs typeface="Arial"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Arial" charset="0"/>
                <a:cs typeface="Arial"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Arial" charset="0"/>
                <a:cs typeface="Arial"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Arial" charset="0"/>
                <a:cs typeface="Arial"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Arial" charset="0"/>
                <a:cs typeface="Arial"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charset="0"/>
                <a:cs typeface="Arial"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charset="0"/>
                <a:cs typeface="Arial"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charset="0"/>
                <a:cs typeface="Arial"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charset="0"/>
                <a:cs typeface="Arial" charset="0"/>
              </a:defRPr>
            </a:lvl9pPr>
          </a:lstStyle>
          <a:p>
            <a:pPr eaLnBrk="1" fontAlgn="base" hangingPunct="1">
              <a:spcBef>
                <a:spcPct val="0"/>
              </a:spcBef>
              <a:spcAft>
                <a:spcPct val="0"/>
              </a:spcAft>
              <a:buClrTx/>
              <a:buSzTx/>
              <a:buFontTx/>
              <a:buNone/>
            </a:pPr>
            <a:r>
              <a:rPr lang="en-ZA" altLang="en-US" sz="2800" dirty="0">
                <a:solidFill>
                  <a:prstClr val="white"/>
                </a:solidFill>
              </a:rPr>
              <a:t>GBVF is rooted in patriarchal social norms, gender inequalities, socio-economical inequalities, family dysfunctions, low social value attached to women and girls, lack of accountability, etc. </a:t>
            </a:r>
          </a:p>
          <a:p>
            <a:pPr eaLnBrk="1" fontAlgn="base" hangingPunct="1">
              <a:spcBef>
                <a:spcPct val="0"/>
              </a:spcBef>
              <a:spcAft>
                <a:spcPct val="0"/>
              </a:spcAft>
              <a:buClrTx/>
              <a:buSzTx/>
              <a:buFontTx/>
              <a:buNone/>
            </a:pPr>
            <a:endParaRPr lang="en-ZA" altLang="en-US" sz="2800" dirty="0">
              <a:solidFill>
                <a:prstClr val="white"/>
              </a:solidFill>
            </a:endParaRPr>
          </a:p>
          <a:p>
            <a:pPr eaLnBrk="1" fontAlgn="base" hangingPunct="1">
              <a:spcBef>
                <a:spcPct val="0"/>
              </a:spcBef>
              <a:spcAft>
                <a:spcPct val="0"/>
              </a:spcAft>
              <a:buClrTx/>
              <a:buSzTx/>
              <a:buFontTx/>
              <a:buNone/>
            </a:pPr>
            <a:r>
              <a:rPr lang="en-ZA" altLang="en-US" sz="2800" dirty="0">
                <a:solidFill>
                  <a:prstClr val="white"/>
                </a:solidFill>
              </a:rPr>
              <a:t>Some of these core drivers cannot be addressed by law.  </a:t>
            </a:r>
          </a:p>
        </p:txBody>
      </p:sp>
    </p:spTree>
    <p:extLst>
      <p:ext uri="{BB962C8B-B14F-4D97-AF65-F5344CB8AC3E}">
        <p14:creationId xmlns:p14="http://schemas.microsoft.com/office/powerpoint/2010/main" val="257304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1912454474"/>
              </p:ext>
            </p:extLst>
          </p:nvPr>
        </p:nvGraphicFramePr>
        <p:xfrm>
          <a:off x="251520" y="980728"/>
          <a:ext cx="8496944" cy="5493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972152" y="538394"/>
            <a:ext cx="6708808" cy="441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b="1" dirty="0"/>
              <a:t>RECENT LEGISLATIVE DEVELOPMENTS: 2020/2021 </a:t>
            </a:r>
          </a:p>
        </p:txBody>
      </p:sp>
      <p:sp>
        <p:nvSpPr>
          <p:cNvPr id="4" name="Rounded Rectangle 3"/>
          <p:cNvSpPr/>
          <p:nvPr/>
        </p:nvSpPr>
        <p:spPr>
          <a:xfrm>
            <a:off x="251520" y="1208638"/>
            <a:ext cx="8496944" cy="64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DoJ&amp;CD Developed the initial Draft Bill for the NCGBVF</a:t>
            </a:r>
          </a:p>
        </p:txBody>
      </p:sp>
      <p:sp>
        <p:nvSpPr>
          <p:cNvPr id="5" name="Rounded Rectangle 4"/>
          <p:cNvSpPr/>
          <p:nvPr/>
        </p:nvSpPr>
        <p:spPr>
          <a:xfrm>
            <a:off x="579841" y="5468293"/>
            <a:ext cx="78403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Regulations relating to Sexual Offences Courts approved by the Min in Feb 2020</a:t>
            </a:r>
          </a:p>
        </p:txBody>
      </p:sp>
    </p:spTree>
    <p:extLst>
      <p:ext uri="{BB962C8B-B14F-4D97-AF65-F5344CB8AC3E}">
        <p14:creationId xmlns:p14="http://schemas.microsoft.com/office/powerpoint/2010/main" val="137515213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riel">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2_Oriel">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1932</TotalTime>
  <Words>1528</Words>
  <Application>Microsoft Macintosh PowerPoint</Application>
  <PresentationFormat>On-screen Show (4:3)</PresentationFormat>
  <Paragraphs>148</Paragraphs>
  <Slides>23</Slides>
  <Notes>7</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1_Oriel</vt:lpstr>
      <vt:lpstr>2_Oriel</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lynne.hambury@gmail.com</dc:creator>
  <cp:lastModifiedBy>Mandy Balie</cp:lastModifiedBy>
  <cp:revision>81</cp:revision>
  <dcterms:created xsi:type="dcterms:W3CDTF">2021-06-03T14:19:43Z</dcterms:created>
  <dcterms:modified xsi:type="dcterms:W3CDTF">2021-08-25T10:31:29Z</dcterms:modified>
</cp:coreProperties>
</file>