
<file path=[Content_Types].xml><?xml version="1.0" encoding="utf-8"?>
<Types xmlns="http://schemas.openxmlformats.org/package/2006/content-types">
  <Override PartName="/ppt/tags/tag8.xml" ContentType="application/vnd.openxmlformats-officedocument.presentationml.tags+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tags/tag38.xml" ContentType="application/vnd.openxmlformats-officedocument.presentationml.tags+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diagrams/layout5.xml" ContentType="application/vnd.openxmlformats-officedocument.drawingml.diagramLayout+xml"/>
  <Override PartName="/ppt/diagrams/data6.xml" ContentType="application/vnd.openxmlformats-officedocument.drawingml.diagramData+xml"/>
  <Override PartName="/ppt/tags/tag34.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41.xml" ContentType="application/vnd.openxmlformats-officedocument.presentationml.tags+xml"/>
  <Override PartName="/ppt/diagrams/layout1.xml" ContentType="application/vnd.openxmlformats-officedocument.drawingml.diagramLayout+xml"/>
  <Override PartName="/ppt/diagrams/data2.xml" ContentType="application/vnd.openxmlformats-officedocument.drawingml.diagramData+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ags/tag5.xml" ContentType="application/vnd.openxmlformats-officedocument.presentationml.tags+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Override PartName="/ppt/tags/tag3.xml" ContentType="application/vnd.openxmlformats-officedocument.presentationml.tags+xml"/>
  <Override PartName="/ppt/tags/tag39.xml" ContentType="application/vnd.openxmlformats-officedocument.presentationml.tags+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ppt/diagrams/layout6.xml" ContentType="application/vnd.openxmlformats-officedocument.drawingml.diagramLayout+xml"/>
  <Override PartName="/ppt/tags/tag48.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diagrams/layout4.xml" ContentType="application/vnd.openxmlformats-officedocument.drawingml.diagramLayout+xml"/>
  <Override PartName="/ppt/slideLayouts/slideLayout10.xml" ContentType="application/vnd.openxmlformats-officedocument.presentationml.slideLayout+xml"/>
  <Default Extension="vml" ContentType="application/vnd.openxmlformats-officedocument.vmlDrawing"/>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diagrams/layout2.xml" ContentType="application/vnd.openxmlformats-officedocument.drawingml.diagramLayout+xml"/>
  <Override PartName="/ppt/diagrams/data5.xml" ContentType="application/vnd.openxmlformats-officedocument.drawingml.diagramData+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slides/slide8.xml" ContentType="application/vnd.openxmlformats-officedocument.presentationml.slide+xml"/>
  <Override PartName="/ppt/handoutMasters/handoutMaster1.xml" ContentType="application/vnd.openxmlformats-officedocument.presentationml.handoutMaster+xml"/>
  <Override PartName="/ppt/tags/tag11.xml" ContentType="application/vnd.openxmlformats-officedocument.presentationml.tags+xml"/>
  <Override PartName="/ppt/tags/tag20.xml" ContentType="application/vnd.openxmlformats-officedocument.presentationml.tags+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diagrams/colors1.xml" ContentType="application/vnd.openxmlformats-officedocument.drawingml.diagramColors+xml"/>
  <Override PartName="/ppt/diagrams/quickStyle4.xml" ContentType="application/vnd.openxmlformats-officedocument.drawingml.diagramStyle+xml"/>
  <Default Extension="svg" ContentType="image/svg+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tags/tag2.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tags/tag29.xml" ContentType="application/vnd.openxmlformats-officedocument.presentationml.tags+xml"/>
  <Override PartName="/ppt/tags/tag47.xml" ContentType="application/vnd.openxmlformats-officedocument.presentationml.tags+xml"/>
  <Override PartName="/ppt/slides/slide12.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diagrams/layout3.xml" ContentType="application/vnd.openxmlformats-officedocument.drawingml.diagramLayout+xml"/>
  <Override PartName="/ppt/diagrams/data4.xml" ContentType="application/vnd.openxmlformats-officedocument.drawingml.diagramData+xml"/>
  <Override PartName="/ppt/tags/tag32.xml" ContentType="application/vnd.openxmlformats-officedocument.presentationml.tags+xml"/>
  <Override PartName="/ppt/diagrams/colors6.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tags/tag21.xml" ContentType="application/vnd.openxmlformats-officedocument.presentationml.tags+xml"/>
  <Override PartName="/ppt/diagrams/drawing5.xml" ContentType="application/vnd.ms-office.drawingml.diagramDrawing+xml"/>
  <Override PartName="/ppt/tags/tag7.xml" ContentType="application/vnd.openxmlformats-officedocument.presentationml.tags+xml"/>
  <Override PartName="/ppt/diagrams/colors2.xml" ContentType="application/vnd.openxmlformats-officedocument.drawingml.diagramColors+xml"/>
  <Override PartName="/ppt/diagrams/quickStyle5.xml" ContentType="application/vnd.openxmlformats-officedocument.drawingml.diagram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28"/>
  </p:notesMasterIdLst>
  <p:handoutMasterIdLst>
    <p:handoutMasterId r:id="rId29"/>
  </p:handoutMasterIdLst>
  <p:sldIdLst>
    <p:sldId id="261" r:id="rId2"/>
    <p:sldId id="1743" r:id="rId3"/>
    <p:sldId id="1514" r:id="rId4"/>
    <p:sldId id="1513" r:id="rId5"/>
    <p:sldId id="1515" r:id="rId6"/>
    <p:sldId id="1672" r:id="rId7"/>
    <p:sldId id="1670" r:id="rId8"/>
    <p:sldId id="1668" r:id="rId9"/>
    <p:sldId id="1671" r:id="rId10"/>
    <p:sldId id="1667" r:id="rId11"/>
    <p:sldId id="1511" r:id="rId12"/>
    <p:sldId id="1512" r:id="rId13"/>
    <p:sldId id="1744" r:id="rId14"/>
    <p:sldId id="1741" r:id="rId15"/>
    <p:sldId id="1745" r:id="rId16"/>
    <p:sldId id="1675" r:id="rId17"/>
    <p:sldId id="1676" r:id="rId18"/>
    <p:sldId id="1678" r:id="rId19"/>
    <p:sldId id="1534" r:id="rId20"/>
    <p:sldId id="1742" r:id="rId21"/>
    <p:sldId id="1739" r:id="rId22"/>
    <p:sldId id="1533" r:id="rId23"/>
    <p:sldId id="1746" r:id="rId24"/>
    <p:sldId id="1747" r:id="rId25"/>
    <p:sldId id="1489" r:id="rId26"/>
    <p:sldId id="441" r:id="rId27"/>
  </p:sldIdLst>
  <p:sldSz cx="9144000" cy="6858000" type="screen4x3"/>
  <p:notesSz cx="6858000" cy="9144000"/>
  <p:custDataLst>
    <p:tags r:id="rId3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838">
          <p15:clr>
            <a:srgbClr val="A4A3A4"/>
          </p15:clr>
        </p15:guide>
        <p15:guide id="2" orient="horz" pos="890">
          <p15:clr>
            <a:srgbClr val="A4A3A4"/>
          </p15:clr>
        </p15:guide>
        <p15:guide id="3" pos="5602">
          <p15:clr>
            <a:srgbClr val="A4A3A4"/>
          </p15:clr>
        </p15:guide>
        <p15:guide id="4" pos="204">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1489"/>
    <a:srgbClr val="968C83"/>
    <a:srgbClr val="007DBA"/>
    <a:srgbClr val="FFC600"/>
    <a:srgbClr val="00329B"/>
    <a:srgbClr val="B5121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73" d="100"/>
          <a:sy n="73" d="100"/>
        </p:scale>
        <p:origin x="-1278" y="-102"/>
      </p:cViewPr>
      <p:guideLst>
        <p:guide orient="horz" pos="3838"/>
        <p:guide orient="horz" pos="890"/>
        <p:guide pos="5602"/>
        <p:guide pos="204"/>
      </p:guideLst>
    </p:cSldViewPr>
  </p:slideViewPr>
  <p:notesTextViewPr>
    <p:cViewPr>
      <p:scale>
        <a:sx n="75" d="100"/>
        <a:sy n="75" d="100"/>
      </p:scale>
      <p:origin x="0" y="0"/>
    </p:cViewPr>
  </p:notesTextViewPr>
  <p:sorterViewPr>
    <p:cViewPr>
      <p:scale>
        <a:sx n="20" d="100"/>
        <a:sy n="20" d="100"/>
      </p:scale>
      <p:origin x="0" y="0"/>
    </p:cViewPr>
  </p:sorterViewPr>
  <p:notesViewPr>
    <p:cSldViewPr showGuides="1">
      <p:cViewPr varScale="1">
        <p:scale>
          <a:sx n="88" d="100"/>
          <a:sy n="88" d="100"/>
        </p:scale>
        <p:origin x="3738"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s>
</file>

<file path=ppt/diagrams/_rels/data1.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5.png"/><Relationship Id="rId7" Type="http://schemas.openxmlformats.org/officeDocument/2006/relationships/image" Target="../media/image17.pn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5" Type="http://schemas.openxmlformats.org/officeDocument/2006/relationships/image" Target="../media/image16.png"/><Relationship Id="rId4" Type="http://schemas.openxmlformats.org/officeDocument/2006/relationships/image" Target="../media/image17.svg"/><Relationship Id="rId9" Type="http://schemas.openxmlformats.org/officeDocument/2006/relationships/image" Target="../media/image22.svg"/></Relationships>
</file>

<file path=ppt/diagrams/_rels/data6.xml.rels><?xml version="1.0" encoding="UTF-8" standalone="yes"?>
<Relationships xmlns="http://schemas.openxmlformats.org/package/2006/relationships"><Relationship Id="rId8" Type="http://schemas.openxmlformats.org/officeDocument/2006/relationships/image" Target="../media/image30.svg"/><Relationship Id="rId3" Type="http://schemas.openxmlformats.org/officeDocument/2006/relationships/image" Target="../media/image20.png"/><Relationship Id="rId7" Type="http://schemas.openxmlformats.org/officeDocument/2006/relationships/image" Target="../media/image22.png"/><Relationship Id="rId2" Type="http://schemas.openxmlformats.org/officeDocument/2006/relationships/image" Target="../media/image24.svg"/><Relationship Id="rId1" Type="http://schemas.openxmlformats.org/officeDocument/2006/relationships/image" Target="../media/image19.png"/><Relationship Id="rId6" Type="http://schemas.openxmlformats.org/officeDocument/2006/relationships/image" Target="../media/image28.svg"/><Relationship Id="rId5" Type="http://schemas.openxmlformats.org/officeDocument/2006/relationships/image" Target="../media/image21.png"/><Relationship Id="rId10" Type="http://schemas.openxmlformats.org/officeDocument/2006/relationships/image" Target="../media/image32.svg"/><Relationship Id="rId4" Type="http://schemas.openxmlformats.org/officeDocument/2006/relationships/image" Target="../media/image26.svg"/><Relationship Id="rId9" Type="http://schemas.openxmlformats.org/officeDocument/2006/relationships/image" Target="../media/image23.pn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9AB049-5F53-49F6-BE58-1957C33A6DB4}"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041CDBA5-A18A-4256-866D-39ECCD96C6A4}">
      <dgm:prSet custT="1"/>
      <dgm:spPr>
        <a:xfrm>
          <a:off x="658" y="2095877"/>
          <a:ext cx="1705078" cy="788598"/>
        </a:xfrm>
        <a:prstGeom prst="rect">
          <a:avLst/>
        </a:prstGeom>
        <a:noFill/>
        <a:ln>
          <a:noFill/>
        </a:ln>
        <a:effectLst/>
      </dgm:spPr>
      <dgm:t>
        <a:bodyPr/>
        <a:lstStyle/>
        <a:p>
          <a:pPr>
            <a:buNone/>
            <a:defRPr cap="all"/>
          </a:pPr>
          <a:r>
            <a:rPr lang="en-US" sz="900" b="1" cap="all" dirty="0">
              <a:solidFill>
                <a:srgbClr val="62A39F">
                  <a:lumMod val="75000"/>
                </a:srgbClr>
              </a:solidFill>
              <a:latin typeface="Century Gothic" panose="020B0502020202020204" pitchFamily="34" charset="0"/>
              <a:ea typeface="+mn-ea"/>
              <a:cs typeface="Calibri" panose="020F0502020204030204" pitchFamily="34" charset="0"/>
            </a:rPr>
            <a:t>Compliance with minimum specification as determined by the WHO; NDOH and  DTIC</a:t>
          </a:r>
        </a:p>
      </dgm:t>
    </dgm:pt>
    <dgm:pt modelId="{1962D99F-B5DE-4F18-8604-8D176AB4963B}" type="parTrans" cxnId="{2FF1DDF1-A5D4-4381-96A5-090F67DBF35D}">
      <dgm:prSet/>
      <dgm:spPr/>
      <dgm:t>
        <a:bodyPr/>
        <a:lstStyle/>
        <a:p>
          <a:endParaRPr lang="en-US"/>
        </a:p>
      </dgm:t>
    </dgm:pt>
    <dgm:pt modelId="{353FD93D-8848-4BB2-BA44-0C4898C9ED5F}" type="sibTrans" cxnId="{2FF1DDF1-A5D4-4381-96A5-090F67DBF35D}">
      <dgm:prSet/>
      <dgm:spPr/>
      <dgm:t>
        <a:bodyPr/>
        <a:lstStyle/>
        <a:p>
          <a:endParaRPr lang="en-US"/>
        </a:p>
      </dgm:t>
    </dgm:pt>
    <dgm:pt modelId="{8ECA7A4F-2276-4B50-AE4B-1C105B216F05}">
      <dgm:prSet custT="1"/>
      <dgm:spPr>
        <a:xfrm>
          <a:off x="2004125" y="2124456"/>
          <a:ext cx="1705078" cy="788598"/>
        </a:xfrm>
        <a:prstGeom prst="rect">
          <a:avLst/>
        </a:prstGeom>
        <a:noFill/>
        <a:ln>
          <a:noFill/>
        </a:ln>
        <a:effectLst/>
      </dgm:spPr>
      <dgm:t>
        <a:bodyPr/>
        <a:lstStyle/>
        <a:p>
          <a:pPr>
            <a:spcBef>
              <a:spcPts val="300"/>
            </a:spcBef>
            <a:spcAft>
              <a:spcPts val="0"/>
            </a:spcAft>
            <a:buNone/>
            <a:defRPr cap="all"/>
          </a:pPr>
          <a:r>
            <a:rPr lang="en-US" sz="900" b="1" cap="all" dirty="0">
              <a:solidFill>
                <a:srgbClr val="62A39F">
                  <a:lumMod val="75000"/>
                </a:srgbClr>
              </a:solidFill>
              <a:latin typeface="Century Gothic" panose="020B0502020202020204" pitchFamily="34" charset="0"/>
              <a:ea typeface="+mn-ea"/>
              <a:cs typeface="Calibri" panose="020F0502020204030204" pitchFamily="34" charset="0"/>
            </a:rPr>
            <a:t>Prices equal to or lower than NT benchmark prices with 10% allowable variance</a:t>
          </a:r>
        </a:p>
      </dgm:t>
    </dgm:pt>
    <dgm:pt modelId="{442D6A57-D699-4ED9-A746-7FADF42EE00E}" type="parTrans" cxnId="{6D452623-E7EC-4470-92BC-1037A0B7A983}">
      <dgm:prSet/>
      <dgm:spPr/>
      <dgm:t>
        <a:bodyPr/>
        <a:lstStyle/>
        <a:p>
          <a:endParaRPr lang="en-US"/>
        </a:p>
      </dgm:t>
    </dgm:pt>
    <dgm:pt modelId="{93449961-1C98-4967-BB89-ECE00E047C69}" type="sibTrans" cxnId="{6D452623-E7EC-4470-92BC-1037A0B7A983}">
      <dgm:prSet/>
      <dgm:spPr/>
      <dgm:t>
        <a:bodyPr/>
        <a:lstStyle/>
        <a:p>
          <a:endParaRPr lang="en-US"/>
        </a:p>
      </dgm:t>
    </dgm:pt>
    <dgm:pt modelId="{3359DD78-0A3C-409E-9C62-36A065B174AD}">
      <dgm:prSet custT="1"/>
      <dgm:spPr>
        <a:xfrm>
          <a:off x="4007591" y="2095877"/>
          <a:ext cx="1705078" cy="788598"/>
        </a:xfrm>
        <a:prstGeom prst="rect">
          <a:avLst/>
        </a:prstGeom>
        <a:noFill/>
        <a:ln>
          <a:noFill/>
        </a:ln>
        <a:effectLst/>
      </dgm:spPr>
      <dgm:t>
        <a:bodyPr/>
        <a:lstStyle/>
        <a:p>
          <a:pPr>
            <a:buNone/>
            <a:defRPr cap="all"/>
          </a:pPr>
          <a:r>
            <a:rPr lang="en-US" sz="900" b="1" cap="all" dirty="0">
              <a:solidFill>
                <a:srgbClr val="62A39F">
                  <a:lumMod val="75000"/>
                </a:srgbClr>
              </a:solidFill>
              <a:latin typeface="Century Gothic" panose="020B0502020202020204" pitchFamily="34" charset="0"/>
              <a:ea typeface="+mn-ea"/>
              <a:cs typeface="Calibri" panose="020F0502020204030204" pitchFamily="34" charset="0"/>
            </a:rPr>
            <a:t>Registration on Central Supplier Database and any other database as approved by NT</a:t>
          </a:r>
        </a:p>
      </dgm:t>
    </dgm:pt>
    <dgm:pt modelId="{ACAF44FD-D433-4E92-BC07-F6095190D00C}" type="parTrans" cxnId="{0ADA1A26-6503-4540-B57F-3F43EB6573BD}">
      <dgm:prSet/>
      <dgm:spPr/>
      <dgm:t>
        <a:bodyPr/>
        <a:lstStyle/>
        <a:p>
          <a:endParaRPr lang="en-US"/>
        </a:p>
      </dgm:t>
    </dgm:pt>
    <dgm:pt modelId="{D738921F-CFBA-45FA-AB86-8E6C6B292D5E}" type="sibTrans" cxnId="{0ADA1A26-6503-4540-B57F-3F43EB6573BD}">
      <dgm:prSet/>
      <dgm:spPr/>
      <dgm:t>
        <a:bodyPr/>
        <a:lstStyle/>
        <a:p>
          <a:endParaRPr lang="en-US"/>
        </a:p>
      </dgm:t>
    </dgm:pt>
    <dgm:pt modelId="{E8D48FF6-2454-4FD6-A0C0-E7D2C6EBA021}">
      <dgm:prSet custT="1"/>
      <dgm:spPr>
        <a:xfrm>
          <a:off x="6011058" y="2095877"/>
          <a:ext cx="1705078" cy="788598"/>
        </a:xfrm>
        <a:prstGeom prst="rect">
          <a:avLst/>
        </a:prstGeom>
        <a:noFill/>
        <a:ln>
          <a:noFill/>
        </a:ln>
        <a:effectLst/>
      </dgm:spPr>
      <dgm:t>
        <a:bodyPr/>
        <a:lstStyle/>
        <a:p>
          <a:pPr>
            <a:buNone/>
            <a:defRPr cap="all"/>
          </a:pPr>
          <a:r>
            <a:rPr lang="en-US" sz="900" b="1" cap="all" dirty="0">
              <a:solidFill>
                <a:srgbClr val="62A39F">
                  <a:lumMod val="75000"/>
                </a:srgbClr>
              </a:solidFill>
              <a:latin typeface="Century Gothic" panose="020B0502020202020204" pitchFamily="34" charset="0"/>
              <a:ea typeface="+mn-ea"/>
              <a:cs typeface="Calibri" panose="020F0502020204030204" pitchFamily="34" charset="0"/>
            </a:rPr>
            <a:t>Suppliers of cloth masks required registration with the Department of Small Business Development </a:t>
          </a:r>
          <a:br>
            <a:rPr lang="en-US" sz="900" b="1" cap="all" dirty="0">
              <a:solidFill>
                <a:srgbClr val="62A39F">
                  <a:lumMod val="75000"/>
                </a:srgbClr>
              </a:solidFill>
              <a:latin typeface="Century Gothic" panose="020B0502020202020204" pitchFamily="34" charset="0"/>
              <a:ea typeface="+mn-ea"/>
              <a:cs typeface="Calibri" panose="020F0502020204030204" pitchFamily="34" charset="0"/>
            </a:rPr>
          </a:br>
          <a:r>
            <a:rPr lang="en-US" sz="900" b="1" cap="all" dirty="0">
              <a:solidFill>
                <a:srgbClr val="62A39F">
                  <a:lumMod val="75000"/>
                </a:srgbClr>
              </a:solidFill>
              <a:latin typeface="Century Gothic" panose="020B0502020202020204" pitchFamily="34" charset="0"/>
              <a:ea typeface="+mn-ea"/>
              <a:cs typeface="Calibri" panose="020F0502020204030204" pitchFamily="34" charset="0"/>
            </a:rPr>
            <a:t>(28 April - 20 May 2020</a:t>
          </a:r>
          <a:r>
            <a:rPr lang="en-US" sz="900" cap="all" dirty="0">
              <a:solidFill>
                <a:sysClr val="windowText" lastClr="000000">
                  <a:hueOff val="0"/>
                  <a:satOff val="0"/>
                  <a:lumOff val="0"/>
                  <a:alphaOff val="0"/>
                </a:sysClr>
              </a:solidFill>
              <a:latin typeface="Century Gothic" panose="020B0502020202020204" pitchFamily="34" charset="0"/>
              <a:ea typeface="+mn-ea"/>
              <a:cs typeface="Calibri" panose="020F0502020204030204" pitchFamily="34" charset="0"/>
            </a:rPr>
            <a:t>)</a:t>
          </a:r>
        </a:p>
      </dgm:t>
    </dgm:pt>
    <dgm:pt modelId="{EAF978B8-E36B-4648-AEE8-0716FE9036DF}" type="parTrans" cxnId="{1720693A-68EA-45EA-8778-ED194764FFB8}">
      <dgm:prSet/>
      <dgm:spPr/>
      <dgm:t>
        <a:bodyPr/>
        <a:lstStyle/>
        <a:p>
          <a:endParaRPr lang="en-US"/>
        </a:p>
      </dgm:t>
    </dgm:pt>
    <dgm:pt modelId="{2B94A120-5D08-4EB5-9773-5EA3F00E7152}" type="sibTrans" cxnId="{1720693A-68EA-45EA-8778-ED194764FFB8}">
      <dgm:prSet/>
      <dgm:spPr/>
      <dgm:t>
        <a:bodyPr/>
        <a:lstStyle/>
        <a:p>
          <a:endParaRPr lang="en-US"/>
        </a:p>
      </dgm:t>
    </dgm:pt>
    <dgm:pt modelId="{F854B8F3-3EDD-4970-BA58-44B1122DD908}">
      <dgm:prSet custT="1"/>
      <dgm:spPr>
        <a:xfrm>
          <a:off x="8014525" y="2095877"/>
          <a:ext cx="1705078" cy="788598"/>
        </a:xfrm>
        <a:prstGeom prst="rect">
          <a:avLst/>
        </a:prstGeom>
        <a:noFill/>
        <a:ln>
          <a:noFill/>
        </a:ln>
        <a:effectLst/>
      </dgm:spPr>
      <dgm:t>
        <a:bodyPr/>
        <a:lstStyle/>
        <a:p>
          <a:pPr>
            <a:buNone/>
            <a:defRPr cap="all"/>
          </a:pPr>
          <a:r>
            <a:rPr lang="en-US" sz="900" b="1" cap="all" dirty="0">
              <a:solidFill>
                <a:srgbClr val="62A39F">
                  <a:lumMod val="75000"/>
                </a:srgbClr>
              </a:solidFill>
              <a:latin typeface="Century Gothic" panose="020B0502020202020204" pitchFamily="34" charset="0"/>
              <a:ea typeface="+mn-ea"/>
              <a:cs typeface="Calibri" panose="020F0502020204030204" pitchFamily="34" charset="0"/>
            </a:rPr>
            <a:t>Compliance with local content and production for textile, clothing, leather and footwear sector, where applicable</a:t>
          </a:r>
        </a:p>
      </dgm:t>
    </dgm:pt>
    <dgm:pt modelId="{F594C0F2-3B81-4F86-A3A2-18A2BDE14BE2}" type="parTrans" cxnId="{E07043BF-20E3-4A5E-8834-559C851AABD6}">
      <dgm:prSet/>
      <dgm:spPr/>
      <dgm:t>
        <a:bodyPr/>
        <a:lstStyle/>
        <a:p>
          <a:endParaRPr lang="en-US"/>
        </a:p>
      </dgm:t>
    </dgm:pt>
    <dgm:pt modelId="{8077AA3B-DD36-4AB9-8461-39A19D00478B}" type="sibTrans" cxnId="{E07043BF-20E3-4A5E-8834-559C851AABD6}">
      <dgm:prSet/>
      <dgm:spPr/>
      <dgm:t>
        <a:bodyPr/>
        <a:lstStyle/>
        <a:p>
          <a:endParaRPr lang="en-US"/>
        </a:p>
      </dgm:t>
    </dgm:pt>
    <dgm:pt modelId="{8D65EBF9-380D-45E4-8470-8DBDE58E1F6B}" type="pres">
      <dgm:prSet presAssocID="{709AB049-5F53-49F6-BE58-1957C33A6DB4}" presName="root" presStyleCnt="0">
        <dgm:presLayoutVars>
          <dgm:dir/>
          <dgm:resizeHandles val="exact"/>
        </dgm:presLayoutVars>
      </dgm:prSet>
      <dgm:spPr/>
      <dgm:t>
        <a:bodyPr/>
        <a:lstStyle/>
        <a:p>
          <a:endParaRPr lang="en-ZA"/>
        </a:p>
      </dgm:t>
    </dgm:pt>
    <dgm:pt modelId="{16732A33-3A67-488E-ABAB-FC92EDAA1122}" type="pres">
      <dgm:prSet presAssocID="{041CDBA5-A18A-4256-866D-39ECCD96C6A4}" presName="compNode" presStyleCnt="0"/>
      <dgm:spPr/>
    </dgm:pt>
    <dgm:pt modelId="{46F1235A-0423-4DB2-A980-1E625D66C49B}" type="pres">
      <dgm:prSet presAssocID="{041CDBA5-A18A-4256-866D-39ECCD96C6A4}" presName="iconBgRect" presStyleLbl="bgShp" presStyleIdx="0" presStyleCnt="5"/>
      <dgm:spPr>
        <a:xfrm>
          <a:off x="333148" y="731815"/>
          <a:ext cx="1040097" cy="1040097"/>
        </a:xfrm>
        <a:prstGeom prst="round2DiagRect">
          <a:avLst>
            <a:gd name="adj1" fmla="val 29727"/>
            <a:gd name="adj2" fmla="val 0"/>
          </a:avLst>
        </a:prstGeom>
        <a:solidFill>
          <a:srgbClr val="2683C6">
            <a:hueOff val="0"/>
            <a:satOff val="0"/>
            <a:lumOff val="0"/>
            <a:alphaOff val="0"/>
          </a:srgbClr>
        </a:solidFill>
        <a:ln>
          <a:noFill/>
        </a:ln>
        <a:effectLst/>
      </dgm:spPr>
    </dgm:pt>
    <dgm:pt modelId="{8EF98CF1-8BC4-4C6D-A74B-53A1FBFDC975}" type="pres">
      <dgm:prSet presAssocID="{041CDBA5-A18A-4256-866D-39ECCD96C6A4}" presName="iconRect" presStyleLbl="node1" presStyleIdx="0" presStyleCnt="5"/>
      <dgm:spPr>
        <a:xfrm>
          <a:off x="554808" y="953475"/>
          <a:ext cx="596777" cy="596777"/>
        </a:xfrm>
        <a:prstGeom prst="rect">
          <a:avLst/>
        </a:prstGeom>
        <a:blipFill>
          <a:blip xmlns:r="http://schemas.openxmlformats.org/officeDocument/2006/relationships" r:embed="rId1" cstate="print">
            <a:extLst>
              <a:ext uri="{28A0092B-C50C-407E-A947-70E740481C1C}">
                <a14:useLocalDpi xmlns:a14="http://schemas.microsoft.com/office/drawing/2010/main" xmlns="" val="0"/>
              </a:ext>
              <a:ext uri="{96DAC541-7B7A-43D3-8B79-37D633B846F1}">
                <asvg:svgBlip xmlns="" xmlns:asvg="http://schemas.microsoft.com/office/drawing/2016/SVG/main" r:embed="rId2"/>
              </a:ext>
            </a:extLst>
          </a:blip>
          <a:stretch>
            <a:fillRect/>
          </a:stretch>
        </a:blipFill>
        <a:ln w="15875" cap="flat" cmpd="sng" algn="ctr">
          <a:noFill/>
          <a:prstDash val="solid"/>
        </a:ln>
        <a:effectLst/>
      </dgm:spPr>
      <dgm:t>
        <a:bodyPr/>
        <a:lstStyle/>
        <a:p>
          <a:endParaRPr lang="en-ZA"/>
        </a:p>
      </dgm:t>
      <dgm:extLst>
        <a:ext uri="{E40237B7-FDA0-4F09-8148-C483321AD2D9}">
          <dgm14:cNvPr xmlns:dgm14="http://schemas.microsoft.com/office/drawing/2010/diagram" xmlns="" id="0" name="" descr="Flowchart"/>
        </a:ext>
      </dgm:extLst>
    </dgm:pt>
    <dgm:pt modelId="{6A73E197-1315-4FEF-A174-160474277B3B}" type="pres">
      <dgm:prSet presAssocID="{041CDBA5-A18A-4256-866D-39ECCD96C6A4}" presName="spaceRect" presStyleCnt="0"/>
      <dgm:spPr/>
    </dgm:pt>
    <dgm:pt modelId="{3CEF6425-A6FD-4FD3-93DF-598A438792AE}" type="pres">
      <dgm:prSet presAssocID="{041CDBA5-A18A-4256-866D-39ECCD96C6A4}" presName="textRect" presStyleLbl="revTx" presStyleIdx="0" presStyleCnt="5">
        <dgm:presLayoutVars>
          <dgm:chMax val="1"/>
          <dgm:chPref val="1"/>
        </dgm:presLayoutVars>
      </dgm:prSet>
      <dgm:spPr/>
      <dgm:t>
        <a:bodyPr/>
        <a:lstStyle/>
        <a:p>
          <a:endParaRPr lang="en-ZA"/>
        </a:p>
      </dgm:t>
    </dgm:pt>
    <dgm:pt modelId="{09B41FC4-8240-467B-BE34-A40B3EBFA139}" type="pres">
      <dgm:prSet presAssocID="{353FD93D-8848-4BB2-BA44-0C4898C9ED5F}" presName="sibTrans" presStyleCnt="0"/>
      <dgm:spPr/>
    </dgm:pt>
    <dgm:pt modelId="{5CD4FD3A-2756-486C-A44C-19A710B559B7}" type="pres">
      <dgm:prSet presAssocID="{8ECA7A4F-2276-4B50-AE4B-1C105B216F05}" presName="compNode" presStyleCnt="0"/>
      <dgm:spPr/>
    </dgm:pt>
    <dgm:pt modelId="{9E0637E3-0FD4-4CD1-A325-B787F046ABA3}" type="pres">
      <dgm:prSet presAssocID="{8ECA7A4F-2276-4B50-AE4B-1C105B216F05}" presName="iconBgRect" presStyleLbl="bgShp" presStyleIdx="1" presStyleCnt="5"/>
      <dgm:spPr>
        <a:xfrm>
          <a:off x="2336615" y="731815"/>
          <a:ext cx="1040097" cy="1040097"/>
        </a:xfrm>
        <a:prstGeom prst="round2DiagRect">
          <a:avLst>
            <a:gd name="adj1" fmla="val 29727"/>
            <a:gd name="adj2" fmla="val 0"/>
          </a:avLst>
        </a:prstGeom>
        <a:solidFill>
          <a:srgbClr val="27CED7">
            <a:hueOff val="0"/>
            <a:satOff val="0"/>
            <a:lumOff val="0"/>
            <a:alphaOff val="0"/>
          </a:srgbClr>
        </a:solidFill>
        <a:ln>
          <a:noFill/>
        </a:ln>
        <a:effectLst/>
      </dgm:spPr>
    </dgm:pt>
    <dgm:pt modelId="{1AA640A4-4423-48B6-8DDD-7D9B9E8E204F}" type="pres">
      <dgm:prSet presAssocID="{8ECA7A4F-2276-4B50-AE4B-1C105B216F05}" presName="iconRect" presStyleLbl="node1" presStyleIdx="1" presStyleCnt="5"/>
      <dgm:spPr>
        <a:xfrm>
          <a:off x="2558275" y="953475"/>
          <a:ext cx="596777" cy="596777"/>
        </a:xfrm>
        <a:prstGeom prst="rect">
          <a:avLst/>
        </a:prstGeom>
        <a:blipFill>
          <a:blip xmlns:r="http://schemas.openxmlformats.org/officeDocument/2006/relationships" r:embed="rId3" cstate="print">
            <a:extLst>
              <a:ext uri="{28A0092B-C50C-407E-A947-70E740481C1C}">
                <a14:useLocalDpi xmlns:a14="http://schemas.microsoft.com/office/drawing/2010/main" xmlns="" val="0"/>
              </a:ext>
              <a:ext uri="{96DAC541-7B7A-43D3-8B79-37D633B846F1}">
                <asvg:svgBlip xmlns="" xmlns:asvg="http://schemas.microsoft.com/office/drawing/2016/SVG/main" r:embed="rId4"/>
              </a:ext>
            </a:extLst>
          </a:blip>
          <a:stretch>
            <a:fillRect/>
          </a:stretch>
        </a:blipFill>
        <a:ln w="15875" cap="flat" cmpd="sng" algn="ctr">
          <a:noFill/>
          <a:prstDash val="solid"/>
        </a:ln>
        <a:effectLst/>
      </dgm:spPr>
      <dgm:t>
        <a:bodyPr/>
        <a:lstStyle/>
        <a:p>
          <a:endParaRPr lang="en-ZA"/>
        </a:p>
      </dgm:t>
      <dgm:extLst>
        <a:ext uri="{E40237B7-FDA0-4F09-8148-C483321AD2D9}">
          <dgm14:cNvPr xmlns:dgm14="http://schemas.microsoft.com/office/drawing/2010/diagram" xmlns="" id="0" name="" descr="Euro"/>
        </a:ext>
      </dgm:extLst>
    </dgm:pt>
    <dgm:pt modelId="{BCBEA53F-3EE9-4F0B-A8CF-8FF86777DF00}" type="pres">
      <dgm:prSet presAssocID="{8ECA7A4F-2276-4B50-AE4B-1C105B216F05}" presName="spaceRect" presStyleCnt="0"/>
      <dgm:spPr/>
    </dgm:pt>
    <dgm:pt modelId="{1D0E1E83-E5D2-4B23-8E7E-9B3572B96199}" type="pres">
      <dgm:prSet presAssocID="{8ECA7A4F-2276-4B50-AE4B-1C105B216F05}" presName="textRect" presStyleLbl="revTx" presStyleIdx="1" presStyleCnt="5" custLinFactNeighborX="-1096" custLinFactNeighborY="-4673">
        <dgm:presLayoutVars>
          <dgm:chMax val="1"/>
          <dgm:chPref val="1"/>
        </dgm:presLayoutVars>
      </dgm:prSet>
      <dgm:spPr/>
      <dgm:t>
        <a:bodyPr/>
        <a:lstStyle/>
        <a:p>
          <a:endParaRPr lang="en-ZA"/>
        </a:p>
      </dgm:t>
    </dgm:pt>
    <dgm:pt modelId="{373DC8A1-75BA-45F5-BC32-F03F9BABCEAD}" type="pres">
      <dgm:prSet presAssocID="{93449961-1C98-4967-BB89-ECE00E047C69}" presName="sibTrans" presStyleCnt="0"/>
      <dgm:spPr/>
    </dgm:pt>
    <dgm:pt modelId="{B6452355-D078-406B-95B0-22F8A10A0635}" type="pres">
      <dgm:prSet presAssocID="{3359DD78-0A3C-409E-9C62-36A065B174AD}" presName="compNode" presStyleCnt="0"/>
      <dgm:spPr/>
    </dgm:pt>
    <dgm:pt modelId="{6106D289-E8CF-47B5-A651-8AC3488C8728}" type="pres">
      <dgm:prSet presAssocID="{3359DD78-0A3C-409E-9C62-36A065B174AD}" presName="iconBgRect" presStyleLbl="bgShp" presStyleIdx="2" presStyleCnt="5"/>
      <dgm:spPr>
        <a:xfrm>
          <a:off x="4340082" y="731815"/>
          <a:ext cx="1040097" cy="1040097"/>
        </a:xfrm>
        <a:prstGeom prst="round2DiagRect">
          <a:avLst>
            <a:gd name="adj1" fmla="val 29727"/>
            <a:gd name="adj2" fmla="val 0"/>
          </a:avLst>
        </a:prstGeom>
        <a:solidFill>
          <a:srgbClr val="42BA97">
            <a:hueOff val="0"/>
            <a:satOff val="0"/>
            <a:lumOff val="0"/>
            <a:alphaOff val="0"/>
          </a:srgbClr>
        </a:solidFill>
        <a:ln>
          <a:noFill/>
        </a:ln>
        <a:effectLst/>
      </dgm:spPr>
    </dgm:pt>
    <dgm:pt modelId="{4B6B976A-AD77-4938-B16E-52A975491222}" type="pres">
      <dgm:prSet presAssocID="{3359DD78-0A3C-409E-9C62-36A065B174AD}" presName="iconRect" presStyleLbl="node1" presStyleIdx="2" presStyleCnt="5"/>
      <dgm:spPr>
        <a:xfrm>
          <a:off x="4561742" y="953475"/>
          <a:ext cx="596777" cy="596777"/>
        </a:xfrm>
        <a:prstGeom prst="rect">
          <a:avLst/>
        </a:prstGeom>
        <a:blipFill>
          <a:blip xmlns:r="http://schemas.openxmlformats.org/officeDocument/2006/relationships" r:embed="rId5" cstate="print">
            <a:extLst>
              <a:ext uri="{28A0092B-C50C-407E-A947-70E740481C1C}">
                <a14:useLocalDpi xmlns:a14="http://schemas.microsoft.com/office/drawing/2010/main" xmlns="" val="0"/>
              </a:ext>
              <a:ext uri="{96DAC541-7B7A-43D3-8B79-37D633B846F1}">
                <asvg:svgBlip xmlns="" xmlns:asvg="http://schemas.microsoft.com/office/drawing/2016/SVG/main" r:embed="rId6"/>
              </a:ext>
            </a:extLst>
          </a:blip>
          <a:stretch>
            <a:fillRect/>
          </a:stretch>
        </a:blipFill>
        <a:ln w="15875" cap="flat" cmpd="sng" algn="ctr">
          <a:noFill/>
          <a:prstDash val="solid"/>
        </a:ln>
        <a:effectLst/>
      </dgm:spPr>
      <dgm:t>
        <a:bodyPr/>
        <a:lstStyle/>
        <a:p>
          <a:endParaRPr lang="en-ZA"/>
        </a:p>
      </dgm:t>
      <dgm:extLst>
        <a:ext uri="{E40237B7-FDA0-4F09-8148-C483321AD2D9}">
          <dgm14:cNvPr xmlns:dgm14="http://schemas.microsoft.com/office/drawing/2010/diagram" xmlns="" id="0" name="" descr="Database"/>
        </a:ext>
      </dgm:extLst>
    </dgm:pt>
    <dgm:pt modelId="{E69DDDD0-1300-41B3-8D00-F42333E7C0E2}" type="pres">
      <dgm:prSet presAssocID="{3359DD78-0A3C-409E-9C62-36A065B174AD}" presName="spaceRect" presStyleCnt="0"/>
      <dgm:spPr/>
    </dgm:pt>
    <dgm:pt modelId="{ED2F079E-73C5-4C95-AFD5-8413B2FC16DE}" type="pres">
      <dgm:prSet presAssocID="{3359DD78-0A3C-409E-9C62-36A065B174AD}" presName="textRect" presStyleLbl="revTx" presStyleIdx="2" presStyleCnt="5">
        <dgm:presLayoutVars>
          <dgm:chMax val="1"/>
          <dgm:chPref val="1"/>
        </dgm:presLayoutVars>
      </dgm:prSet>
      <dgm:spPr/>
      <dgm:t>
        <a:bodyPr/>
        <a:lstStyle/>
        <a:p>
          <a:endParaRPr lang="en-ZA"/>
        </a:p>
      </dgm:t>
    </dgm:pt>
    <dgm:pt modelId="{A7B75021-E5ED-4D98-8689-3D424E3BFEAD}" type="pres">
      <dgm:prSet presAssocID="{D738921F-CFBA-45FA-AB86-8E6C6B292D5E}" presName="sibTrans" presStyleCnt="0"/>
      <dgm:spPr/>
    </dgm:pt>
    <dgm:pt modelId="{B400BA03-538D-45E2-AE6D-254DA9A289B2}" type="pres">
      <dgm:prSet presAssocID="{E8D48FF6-2454-4FD6-A0C0-E7D2C6EBA021}" presName="compNode" presStyleCnt="0"/>
      <dgm:spPr/>
    </dgm:pt>
    <dgm:pt modelId="{7465A74B-6BE4-4561-B970-C50567DBB7C9}" type="pres">
      <dgm:prSet presAssocID="{E8D48FF6-2454-4FD6-A0C0-E7D2C6EBA021}" presName="iconBgRect" presStyleLbl="bgShp" presStyleIdx="3" presStyleCnt="5"/>
      <dgm:spPr>
        <a:xfrm>
          <a:off x="6343548" y="731815"/>
          <a:ext cx="1040097" cy="1040097"/>
        </a:xfrm>
        <a:prstGeom prst="round2DiagRect">
          <a:avLst>
            <a:gd name="adj1" fmla="val 29727"/>
            <a:gd name="adj2" fmla="val 0"/>
          </a:avLst>
        </a:prstGeom>
        <a:solidFill>
          <a:srgbClr val="3E8853">
            <a:hueOff val="0"/>
            <a:satOff val="0"/>
            <a:lumOff val="0"/>
            <a:alphaOff val="0"/>
          </a:srgbClr>
        </a:solidFill>
        <a:ln>
          <a:noFill/>
        </a:ln>
        <a:effectLst/>
      </dgm:spPr>
    </dgm:pt>
    <dgm:pt modelId="{A37215BF-F560-473B-B442-94EC6B043DBF}" type="pres">
      <dgm:prSet presAssocID="{E8D48FF6-2454-4FD6-A0C0-E7D2C6EBA021}" presName="iconRect" presStyleLbl="node1" presStyleIdx="3" presStyleCnt="5"/>
      <dgm:spPr>
        <a:xfrm>
          <a:off x="6565209" y="953475"/>
          <a:ext cx="596777" cy="596777"/>
        </a:xfrm>
        <a:prstGeom prst="rect">
          <a:avLst/>
        </a:prstGeom>
        <a:blipFill>
          <a:blip xmlns:r="http://schemas.openxmlformats.org/officeDocument/2006/relationships" r:embed="rId7" cstate="print">
            <a:extLst>
              <a:ext uri="{28A0092B-C50C-407E-A947-70E740481C1C}">
                <a14:useLocalDpi xmlns:a14="http://schemas.microsoft.com/office/drawing/2010/main" xmlns="" val="0"/>
              </a:ext>
            </a:extLst>
          </a:blip>
          <a:srcRect/>
          <a:stretch>
            <a:fillRect l="-21000" r="-21000"/>
          </a:stretch>
        </a:blipFill>
        <a:ln w="15875" cap="flat" cmpd="sng" algn="ctr">
          <a:noFill/>
          <a:prstDash val="solid"/>
        </a:ln>
        <a:effectLst/>
      </dgm:spPr>
      <dgm:t>
        <a:bodyPr/>
        <a:lstStyle/>
        <a:p>
          <a:endParaRPr lang="en-ZA"/>
        </a:p>
      </dgm:t>
    </dgm:pt>
    <dgm:pt modelId="{DBF3E496-858A-400C-A0AB-5E51FD4D7584}" type="pres">
      <dgm:prSet presAssocID="{E8D48FF6-2454-4FD6-A0C0-E7D2C6EBA021}" presName="spaceRect" presStyleCnt="0"/>
      <dgm:spPr/>
    </dgm:pt>
    <dgm:pt modelId="{5F49761C-6BAD-4162-80E9-A9C1ACC6B6FD}" type="pres">
      <dgm:prSet presAssocID="{E8D48FF6-2454-4FD6-A0C0-E7D2C6EBA021}" presName="textRect" presStyleLbl="revTx" presStyleIdx="3" presStyleCnt="5">
        <dgm:presLayoutVars>
          <dgm:chMax val="1"/>
          <dgm:chPref val="1"/>
        </dgm:presLayoutVars>
      </dgm:prSet>
      <dgm:spPr/>
      <dgm:t>
        <a:bodyPr/>
        <a:lstStyle/>
        <a:p>
          <a:endParaRPr lang="en-ZA"/>
        </a:p>
      </dgm:t>
    </dgm:pt>
    <dgm:pt modelId="{EB6804CA-0524-45A4-9BE8-DA062451E37F}" type="pres">
      <dgm:prSet presAssocID="{2B94A120-5D08-4EB5-9773-5EA3F00E7152}" presName="sibTrans" presStyleCnt="0"/>
      <dgm:spPr/>
    </dgm:pt>
    <dgm:pt modelId="{FED768D8-ADA0-4D6C-B1E2-730D1066FF75}" type="pres">
      <dgm:prSet presAssocID="{F854B8F3-3EDD-4970-BA58-44B1122DD908}" presName="compNode" presStyleCnt="0"/>
      <dgm:spPr/>
    </dgm:pt>
    <dgm:pt modelId="{F00729FE-731B-4D53-80D8-8E838BCA1C18}" type="pres">
      <dgm:prSet presAssocID="{F854B8F3-3EDD-4970-BA58-44B1122DD908}" presName="iconBgRect" presStyleLbl="bgShp" presStyleIdx="4" presStyleCnt="5"/>
      <dgm:spPr>
        <a:xfrm>
          <a:off x="8347015" y="731815"/>
          <a:ext cx="1040097" cy="1040097"/>
        </a:xfrm>
        <a:prstGeom prst="round2DiagRect">
          <a:avLst>
            <a:gd name="adj1" fmla="val 29727"/>
            <a:gd name="adj2" fmla="val 0"/>
          </a:avLst>
        </a:prstGeom>
        <a:solidFill>
          <a:srgbClr val="62A39F">
            <a:hueOff val="0"/>
            <a:satOff val="0"/>
            <a:lumOff val="0"/>
            <a:alphaOff val="0"/>
          </a:srgbClr>
        </a:solidFill>
        <a:ln>
          <a:noFill/>
        </a:ln>
        <a:effectLst/>
      </dgm:spPr>
    </dgm:pt>
    <dgm:pt modelId="{CBB5E57B-6892-4D35-ADD9-A7E9A620CEDC}" type="pres">
      <dgm:prSet presAssocID="{F854B8F3-3EDD-4970-BA58-44B1122DD908}" presName="iconRect" presStyleLbl="node1" presStyleIdx="4" presStyleCnt="5"/>
      <dgm:spPr>
        <a:xfrm>
          <a:off x="8568675" y="953475"/>
          <a:ext cx="596777" cy="596777"/>
        </a:xfrm>
        <a:prstGeom prst="rect">
          <a:avLst/>
        </a:prstGeom>
        <a:blipFill>
          <a:blip xmlns:r="http://schemas.openxmlformats.org/officeDocument/2006/relationships" r:embed="rId8" cstate="print">
            <a:extLst>
              <a:ext uri="{28A0092B-C50C-407E-A947-70E740481C1C}">
                <a14:useLocalDpi xmlns:a14="http://schemas.microsoft.com/office/drawing/2010/main" xmlns="" val="0"/>
              </a:ext>
              <a:ext uri="{96DAC541-7B7A-43D3-8B79-37D633B846F1}">
                <asvg:svgBlip xmlns="" xmlns:asvg="http://schemas.microsoft.com/office/drawing/2016/SVG/main" r:embed="rId9"/>
              </a:ext>
            </a:extLst>
          </a:blip>
          <a:stretch>
            <a:fillRect/>
          </a:stretch>
        </a:blipFill>
        <a:ln w="15875" cap="flat" cmpd="sng" algn="ctr">
          <a:noFill/>
          <a:prstDash val="solid"/>
        </a:ln>
        <a:effectLst/>
      </dgm:spPr>
      <dgm:t>
        <a:bodyPr/>
        <a:lstStyle/>
        <a:p>
          <a:endParaRPr lang="en-ZA"/>
        </a:p>
      </dgm:t>
      <dgm:extLst>
        <a:ext uri="{E40237B7-FDA0-4F09-8148-C483321AD2D9}">
          <dgm14:cNvPr xmlns:dgm14="http://schemas.microsoft.com/office/drawing/2010/diagram" xmlns="" id="0" name="" descr="Skirt"/>
        </a:ext>
      </dgm:extLst>
    </dgm:pt>
    <dgm:pt modelId="{753947F6-3B2D-4A94-BA2B-2D1315D5BC47}" type="pres">
      <dgm:prSet presAssocID="{F854B8F3-3EDD-4970-BA58-44B1122DD908}" presName="spaceRect" presStyleCnt="0"/>
      <dgm:spPr/>
    </dgm:pt>
    <dgm:pt modelId="{790115A7-E931-4A12-B5DC-5EF4951F6E69}" type="pres">
      <dgm:prSet presAssocID="{F854B8F3-3EDD-4970-BA58-44B1122DD908}" presName="textRect" presStyleLbl="revTx" presStyleIdx="4" presStyleCnt="5">
        <dgm:presLayoutVars>
          <dgm:chMax val="1"/>
          <dgm:chPref val="1"/>
        </dgm:presLayoutVars>
      </dgm:prSet>
      <dgm:spPr/>
      <dgm:t>
        <a:bodyPr/>
        <a:lstStyle/>
        <a:p>
          <a:endParaRPr lang="en-ZA"/>
        </a:p>
      </dgm:t>
    </dgm:pt>
  </dgm:ptLst>
  <dgm:cxnLst>
    <dgm:cxn modelId="{8686B614-6564-4C45-94CE-CE915124E055}" type="presOf" srcId="{8ECA7A4F-2276-4B50-AE4B-1C105B216F05}" destId="{1D0E1E83-E5D2-4B23-8E7E-9B3572B96199}" srcOrd="0" destOrd="0" presId="urn:microsoft.com/office/officeart/2018/5/layout/IconLeafLabelList"/>
    <dgm:cxn modelId="{1720693A-68EA-45EA-8778-ED194764FFB8}" srcId="{709AB049-5F53-49F6-BE58-1957C33A6DB4}" destId="{E8D48FF6-2454-4FD6-A0C0-E7D2C6EBA021}" srcOrd="3" destOrd="0" parTransId="{EAF978B8-E36B-4648-AEE8-0716FE9036DF}" sibTransId="{2B94A120-5D08-4EB5-9773-5EA3F00E7152}"/>
    <dgm:cxn modelId="{F444D1D6-9B10-4C6C-AC23-B7BE22EE8DA8}" type="presOf" srcId="{F854B8F3-3EDD-4970-BA58-44B1122DD908}" destId="{790115A7-E931-4A12-B5DC-5EF4951F6E69}" srcOrd="0" destOrd="0" presId="urn:microsoft.com/office/officeart/2018/5/layout/IconLeafLabelList"/>
    <dgm:cxn modelId="{6B3C9856-5B55-47A6-80EF-9B05FE54AEEE}" type="presOf" srcId="{709AB049-5F53-49F6-BE58-1957C33A6DB4}" destId="{8D65EBF9-380D-45E4-8470-8DBDE58E1F6B}" srcOrd="0" destOrd="0" presId="urn:microsoft.com/office/officeart/2018/5/layout/IconLeafLabelList"/>
    <dgm:cxn modelId="{49AFF7A0-0735-41C7-880B-CCDABC690BCC}" type="presOf" srcId="{E8D48FF6-2454-4FD6-A0C0-E7D2C6EBA021}" destId="{5F49761C-6BAD-4162-80E9-A9C1ACC6B6FD}" srcOrd="0" destOrd="0" presId="urn:microsoft.com/office/officeart/2018/5/layout/IconLeafLabelList"/>
    <dgm:cxn modelId="{E07043BF-20E3-4A5E-8834-559C851AABD6}" srcId="{709AB049-5F53-49F6-BE58-1957C33A6DB4}" destId="{F854B8F3-3EDD-4970-BA58-44B1122DD908}" srcOrd="4" destOrd="0" parTransId="{F594C0F2-3B81-4F86-A3A2-18A2BDE14BE2}" sibTransId="{8077AA3B-DD36-4AB9-8461-39A19D00478B}"/>
    <dgm:cxn modelId="{02E75B8A-5DAC-49E6-9B24-61D3843EB437}" type="presOf" srcId="{3359DD78-0A3C-409E-9C62-36A065B174AD}" destId="{ED2F079E-73C5-4C95-AFD5-8413B2FC16DE}" srcOrd="0" destOrd="0" presId="urn:microsoft.com/office/officeart/2018/5/layout/IconLeafLabelList"/>
    <dgm:cxn modelId="{BA75259F-3A2B-4EA2-8E46-B8EB8EF391A8}" type="presOf" srcId="{041CDBA5-A18A-4256-866D-39ECCD96C6A4}" destId="{3CEF6425-A6FD-4FD3-93DF-598A438792AE}" srcOrd="0" destOrd="0" presId="urn:microsoft.com/office/officeart/2018/5/layout/IconLeafLabelList"/>
    <dgm:cxn modelId="{0ADA1A26-6503-4540-B57F-3F43EB6573BD}" srcId="{709AB049-5F53-49F6-BE58-1957C33A6DB4}" destId="{3359DD78-0A3C-409E-9C62-36A065B174AD}" srcOrd="2" destOrd="0" parTransId="{ACAF44FD-D433-4E92-BC07-F6095190D00C}" sibTransId="{D738921F-CFBA-45FA-AB86-8E6C6B292D5E}"/>
    <dgm:cxn modelId="{2FF1DDF1-A5D4-4381-96A5-090F67DBF35D}" srcId="{709AB049-5F53-49F6-BE58-1957C33A6DB4}" destId="{041CDBA5-A18A-4256-866D-39ECCD96C6A4}" srcOrd="0" destOrd="0" parTransId="{1962D99F-B5DE-4F18-8604-8D176AB4963B}" sibTransId="{353FD93D-8848-4BB2-BA44-0C4898C9ED5F}"/>
    <dgm:cxn modelId="{6D452623-E7EC-4470-92BC-1037A0B7A983}" srcId="{709AB049-5F53-49F6-BE58-1957C33A6DB4}" destId="{8ECA7A4F-2276-4B50-AE4B-1C105B216F05}" srcOrd="1" destOrd="0" parTransId="{442D6A57-D699-4ED9-A746-7FADF42EE00E}" sibTransId="{93449961-1C98-4967-BB89-ECE00E047C69}"/>
    <dgm:cxn modelId="{422841BF-03A9-448E-A8DB-9FDD45A871BE}" type="presParOf" srcId="{8D65EBF9-380D-45E4-8470-8DBDE58E1F6B}" destId="{16732A33-3A67-488E-ABAB-FC92EDAA1122}" srcOrd="0" destOrd="0" presId="urn:microsoft.com/office/officeart/2018/5/layout/IconLeafLabelList"/>
    <dgm:cxn modelId="{5D470211-F1EF-4589-ACED-C57151FFE278}" type="presParOf" srcId="{16732A33-3A67-488E-ABAB-FC92EDAA1122}" destId="{46F1235A-0423-4DB2-A980-1E625D66C49B}" srcOrd="0" destOrd="0" presId="urn:microsoft.com/office/officeart/2018/5/layout/IconLeafLabelList"/>
    <dgm:cxn modelId="{903C4F76-AF47-47EF-8A8E-C1A3DBF9847E}" type="presParOf" srcId="{16732A33-3A67-488E-ABAB-FC92EDAA1122}" destId="{8EF98CF1-8BC4-4C6D-A74B-53A1FBFDC975}" srcOrd="1" destOrd="0" presId="urn:microsoft.com/office/officeart/2018/5/layout/IconLeafLabelList"/>
    <dgm:cxn modelId="{D8B6EB0D-0E04-4BF5-B1D9-0AF0A66F41BE}" type="presParOf" srcId="{16732A33-3A67-488E-ABAB-FC92EDAA1122}" destId="{6A73E197-1315-4FEF-A174-160474277B3B}" srcOrd="2" destOrd="0" presId="urn:microsoft.com/office/officeart/2018/5/layout/IconLeafLabelList"/>
    <dgm:cxn modelId="{3EF696D2-50DF-430B-A502-35CF4DDEC4F1}" type="presParOf" srcId="{16732A33-3A67-488E-ABAB-FC92EDAA1122}" destId="{3CEF6425-A6FD-4FD3-93DF-598A438792AE}" srcOrd="3" destOrd="0" presId="urn:microsoft.com/office/officeart/2018/5/layout/IconLeafLabelList"/>
    <dgm:cxn modelId="{45ACE51A-CC98-4284-9AE7-54D79D63D3D3}" type="presParOf" srcId="{8D65EBF9-380D-45E4-8470-8DBDE58E1F6B}" destId="{09B41FC4-8240-467B-BE34-A40B3EBFA139}" srcOrd="1" destOrd="0" presId="urn:microsoft.com/office/officeart/2018/5/layout/IconLeafLabelList"/>
    <dgm:cxn modelId="{F64078B0-205B-409E-9254-DCA7CEF67535}" type="presParOf" srcId="{8D65EBF9-380D-45E4-8470-8DBDE58E1F6B}" destId="{5CD4FD3A-2756-486C-A44C-19A710B559B7}" srcOrd="2" destOrd="0" presId="urn:microsoft.com/office/officeart/2018/5/layout/IconLeafLabelList"/>
    <dgm:cxn modelId="{1BF943E6-84C2-4058-9B98-F0D1567CC420}" type="presParOf" srcId="{5CD4FD3A-2756-486C-A44C-19A710B559B7}" destId="{9E0637E3-0FD4-4CD1-A325-B787F046ABA3}" srcOrd="0" destOrd="0" presId="urn:microsoft.com/office/officeart/2018/5/layout/IconLeafLabelList"/>
    <dgm:cxn modelId="{A447ACA3-46F6-48B3-A8E1-B2987CBC1DCB}" type="presParOf" srcId="{5CD4FD3A-2756-486C-A44C-19A710B559B7}" destId="{1AA640A4-4423-48B6-8DDD-7D9B9E8E204F}" srcOrd="1" destOrd="0" presId="urn:microsoft.com/office/officeart/2018/5/layout/IconLeafLabelList"/>
    <dgm:cxn modelId="{B84D62FD-8DD4-4730-AF6D-380F55AE1257}" type="presParOf" srcId="{5CD4FD3A-2756-486C-A44C-19A710B559B7}" destId="{BCBEA53F-3EE9-4F0B-A8CF-8FF86777DF00}" srcOrd="2" destOrd="0" presId="urn:microsoft.com/office/officeart/2018/5/layout/IconLeafLabelList"/>
    <dgm:cxn modelId="{62BD84A8-8896-4F1F-8D5A-1351D7666F36}" type="presParOf" srcId="{5CD4FD3A-2756-486C-A44C-19A710B559B7}" destId="{1D0E1E83-E5D2-4B23-8E7E-9B3572B96199}" srcOrd="3" destOrd="0" presId="urn:microsoft.com/office/officeart/2018/5/layout/IconLeafLabelList"/>
    <dgm:cxn modelId="{6B9843A1-ABCB-45AD-8653-26E42ABEDDBE}" type="presParOf" srcId="{8D65EBF9-380D-45E4-8470-8DBDE58E1F6B}" destId="{373DC8A1-75BA-45F5-BC32-F03F9BABCEAD}" srcOrd="3" destOrd="0" presId="urn:microsoft.com/office/officeart/2018/5/layout/IconLeafLabelList"/>
    <dgm:cxn modelId="{EA0E6FB4-ECAF-4310-9AEF-DA0257EF623A}" type="presParOf" srcId="{8D65EBF9-380D-45E4-8470-8DBDE58E1F6B}" destId="{B6452355-D078-406B-95B0-22F8A10A0635}" srcOrd="4" destOrd="0" presId="urn:microsoft.com/office/officeart/2018/5/layout/IconLeafLabelList"/>
    <dgm:cxn modelId="{42326C05-FDC8-4038-8B7F-42826F49DE82}" type="presParOf" srcId="{B6452355-D078-406B-95B0-22F8A10A0635}" destId="{6106D289-E8CF-47B5-A651-8AC3488C8728}" srcOrd="0" destOrd="0" presId="urn:microsoft.com/office/officeart/2018/5/layout/IconLeafLabelList"/>
    <dgm:cxn modelId="{3EEEC532-6A2A-4DE9-B8DB-E52981AB8C98}" type="presParOf" srcId="{B6452355-D078-406B-95B0-22F8A10A0635}" destId="{4B6B976A-AD77-4938-B16E-52A975491222}" srcOrd="1" destOrd="0" presId="urn:microsoft.com/office/officeart/2018/5/layout/IconLeafLabelList"/>
    <dgm:cxn modelId="{668C128E-6735-4F49-A8A7-9DF7711C058B}" type="presParOf" srcId="{B6452355-D078-406B-95B0-22F8A10A0635}" destId="{E69DDDD0-1300-41B3-8D00-F42333E7C0E2}" srcOrd="2" destOrd="0" presId="urn:microsoft.com/office/officeart/2018/5/layout/IconLeafLabelList"/>
    <dgm:cxn modelId="{8484EAD1-896A-4FC8-8340-615CEF7576A6}" type="presParOf" srcId="{B6452355-D078-406B-95B0-22F8A10A0635}" destId="{ED2F079E-73C5-4C95-AFD5-8413B2FC16DE}" srcOrd="3" destOrd="0" presId="urn:microsoft.com/office/officeart/2018/5/layout/IconLeafLabelList"/>
    <dgm:cxn modelId="{16DA0233-72B4-45CC-B115-5E8CFE5F08A4}" type="presParOf" srcId="{8D65EBF9-380D-45E4-8470-8DBDE58E1F6B}" destId="{A7B75021-E5ED-4D98-8689-3D424E3BFEAD}" srcOrd="5" destOrd="0" presId="urn:microsoft.com/office/officeart/2018/5/layout/IconLeafLabelList"/>
    <dgm:cxn modelId="{B3BD8D26-C4E0-42DB-9D24-FDEDA9996683}" type="presParOf" srcId="{8D65EBF9-380D-45E4-8470-8DBDE58E1F6B}" destId="{B400BA03-538D-45E2-AE6D-254DA9A289B2}" srcOrd="6" destOrd="0" presId="urn:microsoft.com/office/officeart/2018/5/layout/IconLeafLabelList"/>
    <dgm:cxn modelId="{5021610B-6599-431F-AB12-09A42D389035}" type="presParOf" srcId="{B400BA03-538D-45E2-AE6D-254DA9A289B2}" destId="{7465A74B-6BE4-4561-B970-C50567DBB7C9}" srcOrd="0" destOrd="0" presId="urn:microsoft.com/office/officeart/2018/5/layout/IconLeafLabelList"/>
    <dgm:cxn modelId="{AE2CC6B6-F1DE-4C66-A58A-89B1FC88C0D3}" type="presParOf" srcId="{B400BA03-538D-45E2-AE6D-254DA9A289B2}" destId="{A37215BF-F560-473B-B442-94EC6B043DBF}" srcOrd="1" destOrd="0" presId="urn:microsoft.com/office/officeart/2018/5/layout/IconLeafLabelList"/>
    <dgm:cxn modelId="{82676C17-543E-489C-8221-120C751B5CC6}" type="presParOf" srcId="{B400BA03-538D-45E2-AE6D-254DA9A289B2}" destId="{DBF3E496-858A-400C-A0AB-5E51FD4D7584}" srcOrd="2" destOrd="0" presId="urn:microsoft.com/office/officeart/2018/5/layout/IconLeafLabelList"/>
    <dgm:cxn modelId="{218120F3-7DEB-4CC4-8ECE-660CFFCEA3BA}" type="presParOf" srcId="{B400BA03-538D-45E2-AE6D-254DA9A289B2}" destId="{5F49761C-6BAD-4162-80E9-A9C1ACC6B6FD}" srcOrd="3" destOrd="0" presId="urn:microsoft.com/office/officeart/2018/5/layout/IconLeafLabelList"/>
    <dgm:cxn modelId="{F7D2021A-0172-4A0F-9050-A938BFDFC95F}" type="presParOf" srcId="{8D65EBF9-380D-45E4-8470-8DBDE58E1F6B}" destId="{EB6804CA-0524-45A4-9BE8-DA062451E37F}" srcOrd="7" destOrd="0" presId="urn:microsoft.com/office/officeart/2018/5/layout/IconLeafLabelList"/>
    <dgm:cxn modelId="{17A5027E-FF59-4904-A37F-FBBD1BE77A18}" type="presParOf" srcId="{8D65EBF9-380D-45E4-8470-8DBDE58E1F6B}" destId="{FED768D8-ADA0-4D6C-B1E2-730D1066FF75}" srcOrd="8" destOrd="0" presId="urn:microsoft.com/office/officeart/2018/5/layout/IconLeafLabelList"/>
    <dgm:cxn modelId="{3BA692B3-9898-460F-8646-9DF9AE9B9423}" type="presParOf" srcId="{FED768D8-ADA0-4D6C-B1E2-730D1066FF75}" destId="{F00729FE-731B-4D53-80D8-8E838BCA1C18}" srcOrd="0" destOrd="0" presId="urn:microsoft.com/office/officeart/2018/5/layout/IconLeafLabelList"/>
    <dgm:cxn modelId="{04EEB3A3-4B98-4373-9C4C-7E022E74190C}" type="presParOf" srcId="{FED768D8-ADA0-4D6C-B1E2-730D1066FF75}" destId="{CBB5E57B-6892-4D35-ADD9-A7E9A620CEDC}" srcOrd="1" destOrd="0" presId="urn:microsoft.com/office/officeart/2018/5/layout/IconLeafLabelList"/>
    <dgm:cxn modelId="{4733ECA2-C6CC-4CC1-B2BF-7C41EEF48AAC}" type="presParOf" srcId="{FED768D8-ADA0-4D6C-B1E2-730D1066FF75}" destId="{753947F6-3B2D-4A94-BA2B-2D1315D5BC47}" srcOrd="2" destOrd="0" presId="urn:microsoft.com/office/officeart/2018/5/layout/IconLeafLabelList"/>
    <dgm:cxn modelId="{0ADD4FC6-A535-44DE-A451-620F6B4D5711}" type="presParOf" srcId="{FED768D8-ADA0-4D6C-B1E2-730D1066FF75}" destId="{790115A7-E931-4A12-B5DC-5EF4951F6E69}" srcOrd="3" destOrd="0" presId="urn:microsoft.com/office/officeart/2018/5/layout/IconLeafLabel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2832442-7410-4555-A3FB-D3F7B86DD6C6}" type="doc">
      <dgm:prSet loTypeId="urn:microsoft.com/office/officeart/2005/8/layout/matrix2" loCatId="matrix" qsTypeId="urn:microsoft.com/office/officeart/2005/8/quickstyle/3d4" qsCatId="3D" csTypeId="urn:microsoft.com/office/officeart/2005/8/colors/accent0_3" csCatId="mainScheme" phldr="1"/>
      <dgm:spPr/>
      <dgm:t>
        <a:bodyPr/>
        <a:lstStyle/>
        <a:p>
          <a:endParaRPr lang="en-US"/>
        </a:p>
      </dgm:t>
    </dgm:pt>
    <dgm:pt modelId="{E7BA0678-EA20-4FE2-BB7B-06D32BD841F9}">
      <dgm:prSet phldrT="[Text]" custT="1"/>
      <dgm:spPr>
        <a:xfrm>
          <a:off x="4769008" y="89971"/>
          <a:ext cx="3516712" cy="2231218"/>
        </a:xfrm>
        <a:prstGeom prst="roundRect">
          <a:avLst/>
        </a:prstGeom>
        <a:solidFill>
          <a:srgbClr val="44546A">
            <a:hueOff val="0"/>
            <a:satOff val="0"/>
            <a:lumOff val="0"/>
            <a:alphaOff val="0"/>
          </a:srgbClr>
        </a:solidFill>
        <a:ln>
          <a:noFill/>
        </a:ln>
        <a:effectLst/>
        <a:scene3d>
          <a:camera prst="orthographicFront"/>
          <a:lightRig rig="chilly" dir="t"/>
        </a:scene3d>
        <a:sp3d prstMaterial="translucentPowder">
          <a:bevelT w="127000" h="25400" prst="softRound"/>
        </a:sp3d>
      </dgm:spPr>
      <dgm:t>
        <a:bodyPr/>
        <a:lstStyle/>
        <a:p>
          <a:pPr algn="ctr">
            <a:buNone/>
          </a:pPr>
          <a:r>
            <a:rPr lang="en-ZA" sz="1200" b="1" dirty="0">
              <a:solidFill>
                <a:srgbClr val="FFFF00"/>
              </a:solidFill>
              <a:latin typeface="Century Gothic" panose="020B0502020202020204" pitchFamily="34" charset="0"/>
              <a:ea typeface="+mn-ea"/>
              <a:cs typeface="+mn-cs"/>
            </a:rPr>
            <a:t>CAPACITATION &amp; DEVELOPMENT: Organisational Structure, Capacity &amp; Skill</a:t>
          </a:r>
        </a:p>
        <a:p>
          <a:pPr algn="ctr">
            <a:buNone/>
          </a:pPr>
          <a:endParaRPr lang="en-ZA" sz="1200" b="1" dirty="0">
            <a:solidFill>
              <a:sysClr val="window" lastClr="FFFFFF"/>
            </a:solidFill>
            <a:latin typeface="Century Gothic" panose="020B0502020202020204" pitchFamily="34" charset="0"/>
            <a:ea typeface="+mn-ea"/>
            <a:cs typeface="+mn-cs"/>
          </a:endParaRPr>
        </a:p>
        <a:p>
          <a:pPr marL="228600" indent="-228600" algn="l">
            <a:buNone/>
          </a:pPr>
          <a:r>
            <a:rPr lang="en-ZA" sz="1200" b="0" dirty="0">
              <a:solidFill>
                <a:sysClr val="window" lastClr="FFFFFF"/>
              </a:solidFill>
              <a:latin typeface="Century Gothic" panose="020B0502020202020204" pitchFamily="34" charset="0"/>
              <a:ea typeface="+mn-ea"/>
              <a:cs typeface="+mn-cs"/>
            </a:rPr>
            <a:t>Dedicated structure; Intuitional memory  for </a:t>
          </a:r>
        </a:p>
        <a:p>
          <a:pPr marL="228600" indent="-228600" algn="l">
            <a:buNone/>
          </a:pPr>
          <a:r>
            <a:rPr lang="en-ZA" sz="1200" b="0" dirty="0">
              <a:solidFill>
                <a:sysClr val="window" lastClr="FFFFFF"/>
              </a:solidFill>
              <a:latin typeface="Century Gothic" panose="020B0502020202020204" pitchFamily="34" charset="0"/>
              <a:ea typeface="+mn-ea"/>
              <a:cs typeface="+mn-cs"/>
            </a:rPr>
            <a:t>policies, best practices; Training (and</a:t>
          </a:r>
        </a:p>
        <a:p>
          <a:pPr marL="228600" indent="-228600" algn="l">
            <a:buNone/>
          </a:pPr>
          <a:r>
            <a:rPr lang="en-ZA" sz="1200" b="0" dirty="0">
              <a:solidFill>
                <a:sysClr val="window" lastClr="FFFFFF"/>
              </a:solidFill>
              <a:latin typeface="Century Gothic" panose="020B0502020202020204" pitchFamily="34" charset="0"/>
              <a:ea typeface="+mn-ea"/>
              <a:cs typeface="+mn-cs"/>
            </a:rPr>
            <a:t>development Business Process optimisation; </a:t>
          </a:r>
        </a:p>
        <a:p>
          <a:pPr marL="228600" indent="-228600" algn="l">
            <a:buNone/>
          </a:pPr>
          <a:r>
            <a:rPr lang="en-ZA" sz="1200" b="0" dirty="0">
              <a:solidFill>
                <a:sysClr val="window" lastClr="FFFFFF"/>
              </a:solidFill>
              <a:latin typeface="Century Gothic" panose="020B0502020202020204" pitchFamily="34" charset="0"/>
              <a:ea typeface="+mn-ea"/>
              <a:cs typeface="+mn-cs"/>
            </a:rPr>
            <a:t>Client Support (Helpdesk) Supplier Development</a:t>
          </a:r>
        </a:p>
        <a:p>
          <a:pPr marL="228600" indent="-228600" algn="l">
            <a:buNone/>
          </a:pPr>
          <a:endParaRPr lang="en-ZA" sz="1200" dirty="0">
            <a:solidFill>
              <a:srgbClr val="5B9BD5">
                <a:lumMod val="60000"/>
                <a:lumOff val="40000"/>
              </a:srgbClr>
            </a:solidFill>
            <a:latin typeface="Calibri" panose="020F0502020204030204"/>
            <a:ea typeface="+mn-ea"/>
            <a:cs typeface="+mn-cs"/>
          </a:endParaRPr>
        </a:p>
      </dgm:t>
    </dgm:pt>
    <dgm:pt modelId="{8C91C0D7-F0CA-4796-88E2-2EEB5381B563}" type="parTrans" cxnId="{BB640898-1808-4662-8E33-D09EE4999D94}">
      <dgm:prSet/>
      <dgm:spPr/>
      <dgm:t>
        <a:bodyPr/>
        <a:lstStyle/>
        <a:p>
          <a:endParaRPr lang="en-US" sz="1200"/>
        </a:p>
      </dgm:t>
    </dgm:pt>
    <dgm:pt modelId="{7EF2919B-4266-4E90-AC5F-115AFE3EBC38}" type="sibTrans" cxnId="{BB640898-1808-4662-8E33-D09EE4999D94}">
      <dgm:prSet/>
      <dgm:spPr/>
      <dgm:t>
        <a:bodyPr/>
        <a:lstStyle/>
        <a:p>
          <a:endParaRPr lang="en-US" sz="1200"/>
        </a:p>
      </dgm:t>
    </dgm:pt>
    <dgm:pt modelId="{C943DC11-6444-4069-AE34-0159158A61E9}">
      <dgm:prSet phldrT="[Text]" custT="1"/>
      <dgm:spPr>
        <a:xfrm>
          <a:off x="480176" y="2733679"/>
          <a:ext cx="3538128" cy="2254922"/>
        </a:xfrm>
        <a:prstGeom prst="roundRect">
          <a:avLst/>
        </a:prstGeom>
        <a:solidFill>
          <a:srgbClr val="44546A">
            <a:hueOff val="0"/>
            <a:satOff val="0"/>
            <a:lumOff val="0"/>
            <a:alphaOff val="0"/>
          </a:srgbClr>
        </a:solidFill>
        <a:ln>
          <a:noFill/>
        </a:ln>
        <a:effectLst/>
        <a:scene3d>
          <a:camera prst="orthographicFront"/>
          <a:lightRig rig="chilly" dir="t"/>
        </a:scene3d>
        <a:sp3d prstMaterial="translucentPowder">
          <a:bevelT w="127000" h="25400" prst="softRound"/>
        </a:sp3d>
      </dgm:spPr>
      <dgm:t>
        <a:bodyPr/>
        <a:lstStyle/>
        <a:p>
          <a:pPr algn="ctr">
            <a:buNone/>
          </a:pPr>
          <a:endParaRPr lang="en-ZA" sz="1200" b="1" dirty="0">
            <a:solidFill>
              <a:sysClr val="window" lastClr="FFFFFF"/>
            </a:solidFill>
            <a:latin typeface="Century Gothic" panose="020B0502020202020204" pitchFamily="34" charset="0"/>
            <a:ea typeface="+mn-ea"/>
            <a:cs typeface="+mn-cs"/>
          </a:endParaRPr>
        </a:p>
        <a:p>
          <a:pPr algn="ctr">
            <a:buNone/>
          </a:pPr>
          <a:r>
            <a:rPr lang="en-ZA" sz="1200" b="1" dirty="0">
              <a:solidFill>
                <a:srgbClr val="FFFF00"/>
              </a:solidFill>
              <a:latin typeface="Century Gothic" panose="020B0502020202020204" pitchFamily="34" charset="0"/>
              <a:ea typeface="+mn-ea"/>
              <a:cs typeface="+mn-cs"/>
            </a:rPr>
            <a:t>SCM TECHNOLOGY: REPORTING &amp; DATA INTEGRITY</a:t>
          </a:r>
        </a:p>
        <a:p>
          <a:pPr algn="ctr">
            <a:buNone/>
          </a:pPr>
          <a:endParaRPr lang="en-ZA" sz="1200" b="1" dirty="0">
            <a:solidFill>
              <a:sysClr val="window" lastClr="FFFFFF"/>
            </a:solidFill>
            <a:latin typeface="Century Gothic" panose="020B0502020202020204" pitchFamily="34" charset="0"/>
            <a:ea typeface="+mn-ea"/>
            <a:cs typeface="+mn-cs"/>
          </a:endParaRPr>
        </a:p>
        <a:p>
          <a:pPr marL="228600" indent="-228600" algn="l">
            <a:buNone/>
          </a:pPr>
          <a:r>
            <a:rPr lang="en-ZA" sz="1200" b="0" dirty="0">
              <a:solidFill>
                <a:sysClr val="window" lastClr="FFFFFF"/>
              </a:solidFill>
              <a:latin typeface="Century Gothic" panose="020B0502020202020204" pitchFamily="34" charset="0"/>
              <a:ea typeface="+mn-ea"/>
              <a:cs typeface="+mn-cs"/>
            </a:rPr>
            <a:t>Reporting; Enterprise Content and Information </a:t>
          </a:r>
        </a:p>
        <a:p>
          <a:pPr marL="228600" indent="-228600" algn="l">
            <a:buNone/>
          </a:pPr>
          <a:r>
            <a:rPr lang="en-ZA" sz="1200" b="0" dirty="0">
              <a:solidFill>
                <a:sysClr val="window" lastClr="FFFFFF"/>
              </a:solidFill>
              <a:latin typeface="Century Gothic" panose="020B0502020202020204" pitchFamily="34" charset="0"/>
              <a:ea typeface="+mn-ea"/>
              <a:cs typeface="+mn-cs"/>
            </a:rPr>
            <a:t>Management; Integrated financial and Non- </a:t>
          </a:r>
        </a:p>
        <a:p>
          <a:pPr marL="228600" indent="-228600" algn="l">
            <a:buNone/>
          </a:pPr>
          <a:r>
            <a:rPr lang="en-ZA" sz="1200" b="0" dirty="0">
              <a:solidFill>
                <a:sysClr val="window" lastClr="FFFFFF"/>
              </a:solidFill>
              <a:latin typeface="Century Gothic" panose="020B0502020202020204" pitchFamily="34" charset="0"/>
              <a:ea typeface="+mn-ea"/>
              <a:cs typeface="+mn-cs"/>
            </a:rPr>
            <a:t>Financial System; Reliable data that supports</a:t>
          </a:r>
        </a:p>
        <a:p>
          <a:pPr marL="228600" indent="-228600" algn="l">
            <a:buNone/>
          </a:pPr>
          <a:r>
            <a:rPr lang="en-ZA" sz="1200" b="0" dirty="0">
              <a:solidFill>
                <a:sysClr val="window" lastClr="FFFFFF"/>
              </a:solidFill>
              <a:latin typeface="Century Gothic" panose="020B0502020202020204" pitchFamily="34" charset="0"/>
              <a:ea typeface="+mn-ea"/>
              <a:cs typeface="+mn-cs"/>
            </a:rPr>
            <a:t> operational planning and strategic decisions and </a:t>
          </a:r>
        </a:p>
        <a:p>
          <a:pPr marL="228600" indent="-228600" algn="l">
            <a:buNone/>
          </a:pPr>
          <a:r>
            <a:rPr lang="en-ZA" sz="1200" b="0" dirty="0">
              <a:solidFill>
                <a:sysClr val="window" lastClr="FFFFFF"/>
              </a:solidFill>
              <a:latin typeface="Century Gothic" panose="020B0502020202020204" pitchFamily="34" charset="0"/>
              <a:ea typeface="+mn-ea"/>
              <a:cs typeface="+mn-cs"/>
            </a:rPr>
            <a:t>Surveillance</a:t>
          </a:r>
        </a:p>
        <a:p>
          <a:pPr marL="228600" indent="-228600" algn="l">
            <a:buNone/>
          </a:pPr>
          <a:endParaRPr lang="en-ZA" sz="1200" b="0" dirty="0">
            <a:solidFill>
              <a:sysClr val="window" lastClr="FFFFFF"/>
            </a:solidFill>
            <a:latin typeface="Century Gothic" panose="020B0502020202020204" pitchFamily="34" charset="0"/>
            <a:ea typeface="+mn-ea"/>
            <a:cs typeface="+mn-cs"/>
          </a:endParaRPr>
        </a:p>
      </dgm:t>
    </dgm:pt>
    <dgm:pt modelId="{C937C5A9-40A1-4C65-A179-25E86F2B18FF}" type="parTrans" cxnId="{E7A8C478-BCD2-4ADD-AA7D-048AB8278962}">
      <dgm:prSet/>
      <dgm:spPr/>
      <dgm:t>
        <a:bodyPr/>
        <a:lstStyle/>
        <a:p>
          <a:endParaRPr lang="en-US" sz="1200"/>
        </a:p>
      </dgm:t>
    </dgm:pt>
    <dgm:pt modelId="{D683053A-4C37-4B3D-B8B8-057E371A8113}" type="sibTrans" cxnId="{E7A8C478-BCD2-4ADD-AA7D-048AB8278962}">
      <dgm:prSet/>
      <dgm:spPr/>
      <dgm:t>
        <a:bodyPr/>
        <a:lstStyle/>
        <a:p>
          <a:endParaRPr lang="en-US" sz="1200"/>
        </a:p>
      </dgm:t>
    </dgm:pt>
    <dgm:pt modelId="{FE6CE6BE-73D1-4885-AE42-80C6373BAE9D}">
      <dgm:prSet phldrT="[Text]" custT="1"/>
      <dgm:spPr>
        <a:xfrm>
          <a:off x="4888929" y="2704946"/>
          <a:ext cx="3365172" cy="2331434"/>
        </a:xfrm>
        <a:prstGeom prst="roundRect">
          <a:avLst/>
        </a:prstGeom>
        <a:solidFill>
          <a:srgbClr val="5B9BD5">
            <a:lumMod val="75000"/>
          </a:srgbClr>
        </a:solidFill>
        <a:ln>
          <a:noFill/>
        </a:ln>
        <a:effectLst/>
        <a:scene3d>
          <a:camera prst="orthographicFront"/>
          <a:lightRig rig="chilly" dir="t"/>
        </a:scene3d>
        <a:sp3d prstMaterial="translucentPowder">
          <a:bevelT w="127000" h="25400" prst="softRound"/>
        </a:sp3d>
      </dgm:spPr>
      <dgm:t>
        <a:bodyPr/>
        <a:lstStyle/>
        <a:p>
          <a:pPr algn="ctr">
            <a:buNone/>
          </a:pPr>
          <a:r>
            <a:rPr lang="en-ZA" sz="1200" b="1" dirty="0">
              <a:solidFill>
                <a:srgbClr val="FFFF00"/>
              </a:solidFill>
              <a:latin typeface="Century Gothic" panose="020B0502020202020204" pitchFamily="34" charset="0"/>
              <a:ea typeface="+mn-ea"/>
              <a:cs typeface="+mn-cs"/>
            </a:rPr>
            <a:t>STRATEGIC PROCUREMENT</a:t>
          </a:r>
        </a:p>
        <a:p>
          <a:pPr algn="ctr">
            <a:buNone/>
          </a:pPr>
          <a:r>
            <a:rPr lang="en-ZA" sz="1200" b="1" dirty="0">
              <a:solidFill>
                <a:sysClr val="window" lastClr="FFFFFF"/>
              </a:solidFill>
              <a:latin typeface="Century Gothic" panose="020B0502020202020204" pitchFamily="34" charset="0"/>
              <a:ea typeface="+mn-ea"/>
              <a:cs typeface="+mn-cs"/>
            </a:rPr>
            <a:t> </a:t>
          </a:r>
        </a:p>
        <a:p>
          <a:pPr marL="228600" indent="-228600" algn="l">
            <a:buNone/>
          </a:pPr>
          <a:r>
            <a:rPr lang="en-ZA" sz="1200" b="0" dirty="0">
              <a:solidFill>
                <a:sysClr val="window" lastClr="FFFFFF"/>
              </a:solidFill>
              <a:latin typeface="Century Gothic" panose="020B0502020202020204" pitchFamily="34" charset="0"/>
              <a:ea typeface="+mn-ea"/>
              <a:cs typeface="+mn-cs"/>
            </a:rPr>
            <a:t>Procurement Planning and informed; Commodity</a:t>
          </a:r>
        </a:p>
        <a:p>
          <a:pPr marL="228600" indent="-228600" algn="l">
            <a:buNone/>
          </a:pPr>
          <a:r>
            <a:rPr lang="en-ZA" sz="1200" b="0" dirty="0">
              <a:solidFill>
                <a:sysClr val="window" lastClr="FFFFFF"/>
              </a:solidFill>
              <a:latin typeface="Century Gothic" panose="020B0502020202020204" pitchFamily="34" charset="0"/>
              <a:ea typeface="+mn-ea"/>
              <a:cs typeface="+mn-cs"/>
            </a:rPr>
            <a:t>Strategies; Effective Utilisation of Resources; Value </a:t>
          </a:r>
        </a:p>
        <a:p>
          <a:pPr marL="228600" indent="-228600" algn="l">
            <a:buNone/>
          </a:pPr>
          <a:r>
            <a:rPr lang="en-ZA" sz="1200" b="0" dirty="0">
              <a:solidFill>
                <a:sysClr val="window" lastClr="FFFFFF"/>
              </a:solidFill>
              <a:latin typeface="Century Gothic" panose="020B0502020202020204" pitchFamily="34" charset="0"/>
              <a:ea typeface="+mn-ea"/>
              <a:cs typeface="+mn-cs"/>
            </a:rPr>
            <a:t>for  Money; Economies of Scale (transversal </a:t>
          </a:r>
        </a:p>
        <a:p>
          <a:pPr marL="228600" indent="-228600" algn="l">
            <a:buNone/>
          </a:pPr>
          <a:r>
            <a:rPr lang="en-ZA" sz="1200" b="0" dirty="0">
              <a:solidFill>
                <a:sysClr val="window" lastClr="FFFFFF"/>
              </a:solidFill>
              <a:latin typeface="Century Gothic" panose="020B0502020202020204" pitchFamily="34" charset="0"/>
              <a:ea typeface="+mn-ea"/>
              <a:cs typeface="+mn-cs"/>
            </a:rPr>
            <a:t>contracts; Market intelligence and technical </a:t>
          </a:r>
        </a:p>
        <a:p>
          <a:pPr marL="228600" indent="-228600" algn="l">
            <a:buNone/>
          </a:pPr>
          <a:r>
            <a:rPr lang="en-ZA" sz="1200" b="0" dirty="0">
              <a:solidFill>
                <a:sysClr val="window" lastClr="FFFFFF"/>
              </a:solidFill>
              <a:latin typeface="Century Gothic" panose="020B0502020202020204" pitchFamily="34" charset="0"/>
              <a:ea typeface="+mn-ea"/>
              <a:cs typeface="+mn-cs"/>
            </a:rPr>
            <a:t>expertise; Service Delivery Future Improvements</a:t>
          </a:r>
        </a:p>
        <a:p>
          <a:pPr marL="228600" indent="-228600" algn="l">
            <a:buNone/>
          </a:pPr>
          <a:endParaRPr lang="en-ZA" sz="1200" b="0" dirty="0">
            <a:solidFill>
              <a:sysClr val="window" lastClr="FFFFFF"/>
            </a:solidFill>
            <a:latin typeface="Century Gothic" panose="020B0502020202020204" pitchFamily="34" charset="0"/>
            <a:ea typeface="+mn-ea"/>
            <a:cs typeface="+mn-cs"/>
          </a:endParaRPr>
        </a:p>
      </dgm:t>
    </dgm:pt>
    <dgm:pt modelId="{CA796086-ECE6-435E-BB37-F3BCAC2E24B1}" type="parTrans" cxnId="{23224A91-B17E-48A9-9EE8-941D357C3276}">
      <dgm:prSet/>
      <dgm:spPr/>
      <dgm:t>
        <a:bodyPr/>
        <a:lstStyle/>
        <a:p>
          <a:endParaRPr lang="en-US" sz="1200"/>
        </a:p>
      </dgm:t>
    </dgm:pt>
    <dgm:pt modelId="{8843C366-A808-4C2A-888A-4022978FAE78}" type="sibTrans" cxnId="{23224A91-B17E-48A9-9EE8-941D357C3276}">
      <dgm:prSet/>
      <dgm:spPr/>
      <dgm:t>
        <a:bodyPr/>
        <a:lstStyle/>
        <a:p>
          <a:endParaRPr lang="en-US" sz="1200"/>
        </a:p>
      </dgm:t>
    </dgm:pt>
    <dgm:pt modelId="{8F13467F-81F6-4D5A-970D-F9CC55D62BCE}">
      <dgm:prSet phldrT="[Text]" custT="1"/>
      <dgm:spPr>
        <a:xfrm>
          <a:off x="570570" y="0"/>
          <a:ext cx="3390649" cy="2473307"/>
        </a:xfrm>
        <a:prstGeom prst="roundRect">
          <a:avLst/>
        </a:prstGeom>
        <a:solidFill>
          <a:srgbClr val="5B9BD5">
            <a:lumMod val="75000"/>
          </a:srgbClr>
        </a:solidFill>
        <a:ln>
          <a:solidFill>
            <a:srgbClr val="5B9BD5">
              <a:lumMod val="40000"/>
              <a:lumOff val="60000"/>
            </a:srgbClr>
          </a:solidFill>
        </a:ln>
        <a:effectLst/>
        <a:scene3d>
          <a:camera prst="orthographicFront"/>
          <a:lightRig rig="chilly" dir="t"/>
        </a:scene3d>
        <a:sp3d prstMaterial="translucentPowder">
          <a:bevelT w="127000" h="25400" prst="softRound"/>
        </a:sp3d>
      </dgm:spPr>
      <dgm:t>
        <a:bodyPr/>
        <a:lstStyle/>
        <a:p>
          <a:pPr algn="ctr">
            <a:buNone/>
          </a:pPr>
          <a:r>
            <a:rPr lang="en-ZA" sz="1200" b="1" dirty="0">
              <a:solidFill>
                <a:srgbClr val="FFFF00"/>
              </a:solidFill>
              <a:latin typeface="Century Gothic" panose="020B0502020202020204" pitchFamily="34" charset="0"/>
              <a:ea typeface="+mn-ea"/>
              <a:cs typeface="+mn-cs"/>
            </a:rPr>
            <a:t>GOVERNANCE : Strategy &amp; CONTROL</a:t>
          </a:r>
        </a:p>
        <a:p>
          <a:pPr algn="ctr">
            <a:buNone/>
          </a:pPr>
          <a:endParaRPr lang="en-ZA" sz="1200" b="1" dirty="0">
            <a:solidFill>
              <a:sysClr val="window" lastClr="FFFFFF"/>
            </a:solidFill>
            <a:latin typeface="Century Gothic" panose="020B0502020202020204" pitchFamily="34" charset="0"/>
            <a:ea typeface="+mn-ea"/>
            <a:cs typeface="+mn-cs"/>
          </a:endParaRPr>
        </a:p>
        <a:p>
          <a:pPr marL="228600" indent="-228600" algn="just">
            <a:buNone/>
          </a:pPr>
          <a:r>
            <a:rPr lang="en-ZA" sz="1200" b="0" dirty="0">
              <a:solidFill>
                <a:sysClr val="window" lastClr="FFFFFF"/>
              </a:solidFill>
              <a:latin typeface="Century Gothic" panose="020B0502020202020204" pitchFamily="34" charset="0"/>
              <a:ea typeface="+mn-ea"/>
              <a:cs typeface="+mn-cs"/>
            </a:rPr>
            <a:t>Standardised  Strategy &amp; Procedure; </a:t>
          </a:r>
        </a:p>
        <a:p>
          <a:pPr marL="228600" indent="-228600" algn="just">
            <a:buNone/>
          </a:pPr>
          <a:r>
            <a:rPr lang="en-ZA" sz="1200" b="0" dirty="0">
              <a:solidFill>
                <a:sysClr val="window" lastClr="FFFFFF"/>
              </a:solidFill>
              <a:latin typeface="Century Gothic" panose="020B0502020202020204" pitchFamily="34" charset="0"/>
              <a:ea typeface="+mn-ea"/>
              <a:cs typeface="+mn-cs"/>
            </a:rPr>
            <a:t>Sensitive; Responsibility &amp; Accountability </a:t>
          </a:r>
        </a:p>
        <a:p>
          <a:pPr marL="228600" indent="-228600" algn="just">
            <a:buNone/>
          </a:pPr>
          <a:r>
            <a:rPr lang="en-ZA" sz="1200" b="0" dirty="0">
              <a:solidFill>
                <a:sysClr val="window" lastClr="FFFFFF"/>
              </a:solidFill>
              <a:latin typeface="Century Gothic" panose="020B0502020202020204" pitchFamily="34" charset="0"/>
              <a:ea typeface="+mn-ea"/>
              <a:cs typeface="+mn-cs"/>
            </a:rPr>
            <a:t> Management; Contract Management; Positive </a:t>
          </a:r>
        </a:p>
        <a:p>
          <a:pPr marL="228600" indent="-228600" algn="just">
            <a:buNone/>
          </a:pPr>
          <a:r>
            <a:rPr lang="en-ZA" sz="1200" b="0" dirty="0">
              <a:solidFill>
                <a:sysClr val="window" lastClr="FFFFFF"/>
              </a:solidFill>
              <a:latin typeface="Century Gothic" panose="020B0502020202020204" pitchFamily="34" charset="0"/>
              <a:ea typeface="+mn-ea"/>
              <a:cs typeface="+mn-cs"/>
            </a:rPr>
            <a:t>Audit Outcomes</a:t>
          </a:r>
        </a:p>
        <a:p>
          <a:pPr marL="228600" indent="-228600" algn="l">
            <a:buNone/>
          </a:pPr>
          <a:endParaRPr lang="en-ZA" sz="1200" b="0" dirty="0">
            <a:solidFill>
              <a:sysClr val="window" lastClr="FFFFFF"/>
            </a:solidFill>
            <a:latin typeface="Century Gothic" panose="020B0502020202020204" pitchFamily="34" charset="0"/>
            <a:ea typeface="+mn-ea"/>
            <a:cs typeface="+mn-cs"/>
          </a:endParaRPr>
        </a:p>
        <a:p>
          <a:pPr marL="228600" indent="-228600" algn="l">
            <a:buNone/>
          </a:pPr>
          <a:endParaRPr lang="en-US" sz="1200" dirty="0">
            <a:solidFill>
              <a:sysClr val="window" lastClr="FFFFFF"/>
            </a:solidFill>
            <a:latin typeface="Calibri" panose="020F0502020204030204"/>
            <a:ea typeface="+mn-ea"/>
            <a:cs typeface="+mn-cs"/>
          </a:endParaRPr>
        </a:p>
      </dgm:t>
    </dgm:pt>
    <dgm:pt modelId="{0498F0C3-BB91-4226-8943-9E667A7EE404}" type="sibTrans" cxnId="{1BA498C2-CB72-4536-A04B-E5D79C91BBA3}">
      <dgm:prSet/>
      <dgm:spPr/>
      <dgm:t>
        <a:bodyPr/>
        <a:lstStyle/>
        <a:p>
          <a:endParaRPr lang="en-US" sz="1200"/>
        </a:p>
      </dgm:t>
    </dgm:pt>
    <dgm:pt modelId="{2F65D16B-7A6E-41DB-A1F2-8ADFB84B7410}" type="parTrans" cxnId="{1BA498C2-CB72-4536-A04B-E5D79C91BBA3}">
      <dgm:prSet/>
      <dgm:spPr/>
      <dgm:t>
        <a:bodyPr/>
        <a:lstStyle/>
        <a:p>
          <a:endParaRPr lang="en-US" sz="1200"/>
        </a:p>
      </dgm:t>
    </dgm:pt>
    <dgm:pt modelId="{5EAF64B7-5199-4924-9303-DECCDB0A7F9E}" type="pres">
      <dgm:prSet presAssocID="{A2832442-7410-4555-A3FB-D3F7B86DD6C6}" presName="matrix" presStyleCnt="0">
        <dgm:presLayoutVars>
          <dgm:chMax val="1"/>
          <dgm:dir/>
          <dgm:resizeHandles val="exact"/>
        </dgm:presLayoutVars>
      </dgm:prSet>
      <dgm:spPr/>
      <dgm:t>
        <a:bodyPr/>
        <a:lstStyle/>
        <a:p>
          <a:endParaRPr lang="en-ZA"/>
        </a:p>
      </dgm:t>
    </dgm:pt>
    <dgm:pt modelId="{C24A445B-6B07-4263-9984-62DC9496DDF8}" type="pres">
      <dgm:prSet presAssocID="{A2832442-7410-4555-A3FB-D3F7B86DD6C6}" presName="axisShape" presStyleLbl="bgShp" presStyleIdx="0" presStyleCnt="1" custLinFactNeighborX="827" custLinFactNeighborY="5407"/>
      <dgm:spPr>
        <a:xfrm>
          <a:off x="1878357" y="0"/>
          <a:ext cx="5153024" cy="5153024"/>
        </a:xfrm>
        <a:prstGeom prst="quadArrow">
          <a:avLst>
            <a:gd name="adj1" fmla="val 2000"/>
            <a:gd name="adj2" fmla="val 4000"/>
            <a:gd name="adj3" fmla="val 5000"/>
          </a:avLst>
        </a:prstGeom>
        <a:solidFill>
          <a:srgbClr val="44546A">
            <a:tint val="40000"/>
            <a:hueOff val="0"/>
            <a:satOff val="0"/>
            <a:lumOff val="0"/>
            <a:alphaOff val="0"/>
          </a:srgbClr>
        </a:solidFill>
        <a:ln>
          <a:noFill/>
        </a:ln>
        <a:effectLst/>
        <a:scene3d>
          <a:camera prst="orthographicFront"/>
          <a:lightRig rig="chilly" dir="t"/>
        </a:scene3d>
        <a:sp3d z="-12700" extrusionH="1700" prstMaterial="translucentPowder">
          <a:bevelT w="25400" h="6350" prst="softRound"/>
          <a:bevelB w="0" h="0" prst="convex"/>
        </a:sp3d>
      </dgm:spPr>
    </dgm:pt>
    <dgm:pt modelId="{F3009BD3-54B8-4003-A615-5062FE43D14B}" type="pres">
      <dgm:prSet presAssocID="{A2832442-7410-4555-A3FB-D3F7B86DD6C6}" presName="rect1" presStyleLbl="node1" presStyleIdx="0" presStyleCnt="4" custScaleX="193732" custScaleY="119993" custLinFactNeighborX="-45381" custLinFactNeighborY="-7762">
        <dgm:presLayoutVars>
          <dgm:chMax val="0"/>
          <dgm:chPref val="0"/>
          <dgm:bulletEnabled val="1"/>
        </dgm:presLayoutVars>
      </dgm:prSet>
      <dgm:spPr/>
      <dgm:t>
        <a:bodyPr/>
        <a:lstStyle/>
        <a:p>
          <a:endParaRPr lang="en-ZA"/>
        </a:p>
      </dgm:t>
    </dgm:pt>
    <dgm:pt modelId="{08822C36-ABE0-411A-AF50-B4572F65CD96}" type="pres">
      <dgm:prSet presAssocID="{A2832442-7410-4555-A3FB-D3F7B86DD6C6}" presName="rect2" presStyleLbl="node1" presStyleIdx="1" presStyleCnt="4" custScaleX="190732" custScaleY="108248" custLinFactNeighborX="44327" custLinFactNeighborY="-7761">
        <dgm:presLayoutVars>
          <dgm:chMax val="0"/>
          <dgm:chPref val="0"/>
          <dgm:bulletEnabled val="1"/>
        </dgm:presLayoutVars>
      </dgm:prSet>
      <dgm:spPr/>
      <dgm:t>
        <a:bodyPr/>
        <a:lstStyle/>
        <a:p>
          <a:endParaRPr lang="en-ZA"/>
        </a:p>
      </dgm:t>
    </dgm:pt>
    <dgm:pt modelId="{9676F388-6D23-48DF-8EF3-C4106E0F2F7B}" type="pres">
      <dgm:prSet presAssocID="{A2832442-7410-4555-A3FB-D3F7B86DD6C6}" presName="rect3" presStyleLbl="node1" presStyleIdx="2" presStyleCnt="4" custScaleX="195908" custScaleY="109398" custLinFactNeighborX="-49886" custLinFactNeighborY="339">
        <dgm:presLayoutVars>
          <dgm:chMax val="0"/>
          <dgm:chPref val="0"/>
          <dgm:bulletEnabled val="1"/>
        </dgm:presLayoutVars>
      </dgm:prSet>
      <dgm:spPr/>
      <dgm:t>
        <a:bodyPr/>
        <a:lstStyle/>
        <a:p>
          <a:endParaRPr lang="en-ZA"/>
        </a:p>
      </dgm:t>
    </dgm:pt>
    <dgm:pt modelId="{BC1FD7F6-F9A8-4ABD-A650-DB51A806BEF8}" type="pres">
      <dgm:prSet presAssocID="{A2832442-7410-4555-A3FB-D3F7B86DD6C6}" presName="rect4" presStyleLbl="node1" presStyleIdx="3" presStyleCnt="4" custScaleX="199280" custScaleY="113110" custLinFactNeighborX="46007" custLinFactNeighborY="4036">
        <dgm:presLayoutVars>
          <dgm:chMax val="0"/>
          <dgm:chPref val="0"/>
          <dgm:bulletEnabled val="1"/>
        </dgm:presLayoutVars>
      </dgm:prSet>
      <dgm:spPr/>
      <dgm:t>
        <a:bodyPr/>
        <a:lstStyle/>
        <a:p>
          <a:endParaRPr lang="en-ZA"/>
        </a:p>
      </dgm:t>
    </dgm:pt>
  </dgm:ptLst>
  <dgm:cxnLst>
    <dgm:cxn modelId="{47389E32-8C57-40AA-93AE-3C70CE8D2366}" type="presOf" srcId="{FE6CE6BE-73D1-4885-AE42-80C6373BAE9D}" destId="{BC1FD7F6-F9A8-4ABD-A650-DB51A806BEF8}" srcOrd="0" destOrd="0" presId="urn:microsoft.com/office/officeart/2005/8/layout/matrix2"/>
    <dgm:cxn modelId="{8E86BB0D-4F6B-4F34-B5AC-7D393C0A8F8F}" type="presOf" srcId="{C943DC11-6444-4069-AE34-0159158A61E9}" destId="{9676F388-6D23-48DF-8EF3-C4106E0F2F7B}" srcOrd="0" destOrd="0" presId="urn:microsoft.com/office/officeart/2005/8/layout/matrix2"/>
    <dgm:cxn modelId="{1BA498C2-CB72-4536-A04B-E5D79C91BBA3}" srcId="{A2832442-7410-4555-A3FB-D3F7B86DD6C6}" destId="{8F13467F-81F6-4D5A-970D-F9CC55D62BCE}" srcOrd="0" destOrd="0" parTransId="{2F65D16B-7A6E-41DB-A1F2-8ADFB84B7410}" sibTransId="{0498F0C3-BB91-4226-8943-9E667A7EE404}"/>
    <dgm:cxn modelId="{BB640898-1808-4662-8E33-D09EE4999D94}" srcId="{A2832442-7410-4555-A3FB-D3F7B86DD6C6}" destId="{E7BA0678-EA20-4FE2-BB7B-06D32BD841F9}" srcOrd="1" destOrd="0" parTransId="{8C91C0D7-F0CA-4796-88E2-2EEB5381B563}" sibTransId="{7EF2919B-4266-4E90-AC5F-115AFE3EBC38}"/>
    <dgm:cxn modelId="{C814FCFA-C26A-480A-A3A6-4DA6FD857B73}" type="presOf" srcId="{A2832442-7410-4555-A3FB-D3F7B86DD6C6}" destId="{5EAF64B7-5199-4924-9303-DECCDB0A7F9E}" srcOrd="0" destOrd="0" presId="urn:microsoft.com/office/officeart/2005/8/layout/matrix2"/>
    <dgm:cxn modelId="{23224A91-B17E-48A9-9EE8-941D357C3276}" srcId="{A2832442-7410-4555-A3FB-D3F7B86DD6C6}" destId="{FE6CE6BE-73D1-4885-AE42-80C6373BAE9D}" srcOrd="3" destOrd="0" parTransId="{CA796086-ECE6-435E-BB37-F3BCAC2E24B1}" sibTransId="{8843C366-A808-4C2A-888A-4022978FAE78}"/>
    <dgm:cxn modelId="{35F692CC-6838-4329-B83F-60CE51EC2CC3}" type="presOf" srcId="{E7BA0678-EA20-4FE2-BB7B-06D32BD841F9}" destId="{08822C36-ABE0-411A-AF50-B4572F65CD96}" srcOrd="0" destOrd="0" presId="urn:microsoft.com/office/officeart/2005/8/layout/matrix2"/>
    <dgm:cxn modelId="{E7A8C478-BCD2-4ADD-AA7D-048AB8278962}" srcId="{A2832442-7410-4555-A3FB-D3F7B86DD6C6}" destId="{C943DC11-6444-4069-AE34-0159158A61E9}" srcOrd="2" destOrd="0" parTransId="{C937C5A9-40A1-4C65-A179-25E86F2B18FF}" sibTransId="{D683053A-4C37-4B3D-B8B8-057E371A8113}"/>
    <dgm:cxn modelId="{19D4156E-D29C-490D-B412-5A9BAFEFBCAF}" type="presOf" srcId="{8F13467F-81F6-4D5A-970D-F9CC55D62BCE}" destId="{F3009BD3-54B8-4003-A615-5062FE43D14B}" srcOrd="0" destOrd="0" presId="urn:microsoft.com/office/officeart/2005/8/layout/matrix2"/>
    <dgm:cxn modelId="{FFFDA9EB-F6D9-432E-BC01-990435146634}" type="presParOf" srcId="{5EAF64B7-5199-4924-9303-DECCDB0A7F9E}" destId="{C24A445B-6B07-4263-9984-62DC9496DDF8}" srcOrd="0" destOrd="0" presId="urn:microsoft.com/office/officeart/2005/8/layout/matrix2"/>
    <dgm:cxn modelId="{527D234B-8845-4744-8FCD-BF3D5CE9649E}" type="presParOf" srcId="{5EAF64B7-5199-4924-9303-DECCDB0A7F9E}" destId="{F3009BD3-54B8-4003-A615-5062FE43D14B}" srcOrd="1" destOrd="0" presId="urn:microsoft.com/office/officeart/2005/8/layout/matrix2"/>
    <dgm:cxn modelId="{5635FC2C-124F-4DB1-A64C-FEED9D22B8D8}" type="presParOf" srcId="{5EAF64B7-5199-4924-9303-DECCDB0A7F9E}" destId="{08822C36-ABE0-411A-AF50-B4572F65CD96}" srcOrd="2" destOrd="0" presId="urn:microsoft.com/office/officeart/2005/8/layout/matrix2"/>
    <dgm:cxn modelId="{81CFE9C9-7A61-417C-B9BC-310F34697A39}" type="presParOf" srcId="{5EAF64B7-5199-4924-9303-DECCDB0A7F9E}" destId="{9676F388-6D23-48DF-8EF3-C4106E0F2F7B}" srcOrd="3" destOrd="0" presId="urn:microsoft.com/office/officeart/2005/8/layout/matrix2"/>
    <dgm:cxn modelId="{C15EA445-0152-40EA-AC6F-A7E81E869A1C}" type="presParOf" srcId="{5EAF64B7-5199-4924-9303-DECCDB0A7F9E}" destId="{BC1FD7F6-F9A8-4ABD-A650-DB51A806BEF8}" srcOrd="4" destOrd="0" presId="urn:microsoft.com/office/officeart/2005/8/layout/matrix2"/>
  </dgm:cxnLst>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DBDDF7D-E698-43BD-9BCF-C4840D34C2C8}"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B057A0BA-3207-4A4D-B7E5-C17179E3C648}">
      <dgm:prSet/>
      <dgm:spPr/>
      <dgm:t>
        <a:bodyPr/>
        <a:lstStyle/>
        <a:p>
          <a:pPr>
            <a:lnSpc>
              <a:spcPct val="120000"/>
            </a:lnSpc>
            <a:spcBef>
              <a:spcPts val="1200"/>
            </a:spcBef>
            <a:spcAft>
              <a:spcPts val="0"/>
            </a:spcAft>
          </a:pPr>
          <a:r>
            <a:rPr lang="en-US" dirty="0"/>
            <a:t>Issuance of Provincial Treasury Instructions; 2019</a:t>
          </a:r>
        </a:p>
      </dgm:t>
    </dgm:pt>
    <dgm:pt modelId="{AAC05DC4-FFB0-4BED-A53E-422015382102}" type="parTrans" cxnId="{2825E9DE-8653-4AB8-B8D5-5953E3436AFD}">
      <dgm:prSet/>
      <dgm:spPr/>
      <dgm:t>
        <a:bodyPr/>
        <a:lstStyle/>
        <a:p>
          <a:endParaRPr lang="en-US"/>
        </a:p>
      </dgm:t>
    </dgm:pt>
    <dgm:pt modelId="{E295D90E-F115-4A12-84A8-F100B4F5CF7E}" type="sibTrans" cxnId="{2825E9DE-8653-4AB8-B8D5-5953E3436AFD}">
      <dgm:prSet/>
      <dgm:spPr/>
      <dgm:t>
        <a:bodyPr/>
        <a:lstStyle/>
        <a:p>
          <a:endParaRPr lang="en-US"/>
        </a:p>
      </dgm:t>
    </dgm:pt>
    <dgm:pt modelId="{79C79D24-33B3-4405-9FA7-ACF9C97ED72E}">
      <dgm:prSet/>
      <dgm:spPr/>
      <dgm:t>
        <a:bodyPr/>
        <a:lstStyle/>
        <a:p>
          <a:pPr>
            <a:lnSpc>
              <a:spcPct val="120000"/>
            </a:lnSpc>
            <a:spcBef>
              <a:spcPts val="600"/>
            </a:spcBef>
            <a:spcAft>
              <a:spcPts val="0"/>
            </a:spcAft>
          </a:pPr>
          <a:r>
            <a:rPr lang="en-US" dirty="0"/>
            <a:t>Issuance of Revised Blueprint Accounting Officers’ System (Sept 2021)</a:t>
          </a:r>
        </a:p>
      </dgm:t>
    </dgm:pt>
    <dgm:pt modelId="{DF863217-43FA-4508-A3D4-367920579EBB}" type="parTrans" cxnId="{3D2CBB03-7889-49ED-A660-99FEB9028083}">
      <dgm:prSet/>
      <dgm:spPr/>
      <dgm:t>
        <a:bodyPr/>
        <a:lstStyle/>
        <a:p>
          <a:endParaRPr lang="en-US"/>
        </a:p>
      </dgm:t>
    </dgm:pt>
    <dgm:pt modelId="{3A4F386A-60D1-4917-905C-AFE1ACD3B351}" type="sibTrans" cxnId="{3D2CBB03-7889-49ED-A660-99FEB9028083}">
      <dgm:prSet/>
      <dgm:spPr/>
      <dgm:t>
        <a:bodyPr/>
        <a:lstStyle/>
        <a:p>
          <a:endParaRPr lang="en-US"/>
        </a:p>
      </dgm:t>
    </dgm:pt>
    <dgm:pt modelId="{41C1B977-6BF3-48E7-952F-E2C139F475AA}">
      <dgm:prSet/>
      <dgm:spPr/>
      <dgm:t>
        <a:bodyPr/>
        <a:lstStyle/>
        <a:p>
          <a:pPr>
            <a:lnSpc>
              <a:spcPct val="120000"/>
            </a:lnSpc>
            <a:spcBef>
              <a:spcPts val="600"/>
            </a:spcBef>
            <a:spcAft>
              <a:spcPts val="0"/>
            </a:spcAft>
          </a:pPr>
          <a:r>
            <a:rPr lang="en-US" dirty="0"/>
            <a:t>Procurement Planning Toolkit</a:t>
          </a:r>
        </a:p>
      </dgm:t>
    </dgm:pt>
    <dgm:pt modelId="{613F3ACB-663E-4994-9DBF-CE8C6FC50A05}" type="parTrans" cxnId="{FB9D5C88-3773-4DF2-956E-969C0530839A}">
      <dgm:prSet/>
      <dgm:spPr/>
      <dgm:t>
        <a:bodyPr/>
        <a:lstStyle/>
        <a:p>
          <a:endParaRPr lang="en-US"/>
        </a:p>
      </dgm:t>
    </dgm:pt>
    <dgm:pt modelId="{34F881BC-6AFB-454F-8582-85DFB9057D76}" type="sibTrans" cxnId="{FB9D5C88-3773-4DF2-956E-969C0530839A}">
      <dgm:prSet/>
      <dgm:spPr/>
      <dgm:t>
        <a:bodyPr/>
        <a:lstStyle/>
        <a:p>
          <a:endParaRPr lang="en-US"/>
        </a:p>
      </dgm:t>
    </dgm:pt>
    <dgm:pt modelId="{6BAF26FA-7441-4211-ADC4-A9F1115E7403}">
      <dgm:prSet/>
      <dgm:spPr/>
      <dgm:t>
        <a:bodyPr/>
        <a:lstStyle/>
        <a:p>
          <a:pPr>
            <a:lnSpc>
              <a:spcPct val="120000"/>
            </a:lnSpc>
            <a:spcBef>
              <a:spcPts val="600"/>
            </a:spcBef>
            <a:spcAft>
              <a:spcPts val="0"/>
            </a:spcAft>
          </a:pPr>
          <a:r>
            <a:rPr lang="en-US" dirty="0"/>
            <a:t>Institutional Memory (Knowledge Management)</a:t>
          </a:r>
        </a:p>
      </dgm:t>
    </dgm:pt>
    <dgm:pt modelId="{B1097CCE-69FE-434D-BA28-48577B1E2EA9}" type="parTrans" cxnId="{CAF3D91E-8D16-490C-B7B2-FC5278B8686D}">
      <dgm:prSet/>
      <dgm:spPr/>
      <dgm:t>
        <a:bodyPr/>
        <a:lstStyle/>
        <a:p>
          <a:endParaRPr lang="en-US"/>
        </a:p>
      </dgm:t>
    </dgm:pt>
    <dgm:pt modelId="{FAE308BD-76D3-4023-8625-7FC5BCE3DD35}" type="sibTrans" cxnId="{CAF3D91E-8D16-490C-B7B2-FC5278B8686D}">
      <dgm:prSet/>
      <dgm:spPr/>
      <dgm:t>
        <a:bodyPr/>
        <a:lstStyle/>
        <a:p>
          <a:endParaRPr lang="en-US"/>
        </a:p>
      </dgm:t>
    </dgm:pt>
    <dgm:pt modelId="{E342A29B-CA78-4636-AF91-9B3675A473B2}">
      <dgm:prSet/>
      <dgm:spPr/>
      <dgm:t>
        <a:bodyPr/>
        <a:lstStyle/>
        <a:p>
          <a:pPr>
            <a:lnSpc>
              <a:spcPct val="120000"/>
            </a:lnSpc>
            <a:spcBef>
              <a:spcPts val="600"/>
            </a:spcBef>
            <a:spcAft>
              <a:spcPts val="0"/>
            </a:spcAft>
          </a:pPr>
          <a:r>
            <a:rPr lang="en-US" dirty="0"/>
            <a:t>Monitoring and Evaluation(Surveillance) – PDR and SCM assessments</a:t>
          </a:r>
        </a:p>
      </dgm:t>
    </dgm:pt>
    <dgm:pt modelId="{6D1EA588-DA6C-44CE-BFD2-0841256871DE}" type="parTrans" cxnId="{D48A3908-911A-4CBE-BDBC-ECCF923C8225}">
      <dgm:prSet/>
      <dgm:spPr/>
      <dgm:t>
        <a:bodyPr/>
        <a:lstStyle/>
        <a:p>
          <a:endParaRPr lang="en-US"/>
        </a:p>
      </dgm:t>
    </dgm:pt>
    <dgm:pt modelId="{E76A36A4-6376-400E-95CE-1239B2C62EA3}" type="sibTrans" cxnId="{D48A3908-911A-4CBE-BDBC-ECCF923C8225}">
      <dgm:prSet/>
      <dgm:spPr/>
      <dgm:t>
        <a:bodyPr/>
        <a:lstStyle/>
        <a:p>
          <a:endParaRPr lang="en-US"/>
        </a:p>
      </dgm:t>
    </dgm:pt>
    <dgm:pt modelId="{B76959AC-03FA-474B-B653-CCB04225DB01}">
      <dgm:prSet/>
      <dgm:spPr/>
      <dgm:t>
        <a:bodyPr/>
        <a:lstStyle/>
        <a:p>
          <a:pPr>
            <a:lnSpc>
              <a:spcPct val="120000"/>
            </a:lnSpc>
            <a:spcBef>
              <a:spcPts val="600"/>
            </a:spcBef>
            <a:spcAft>
              <a:spcPts val="0"/>
            </a:spcAft>
          </a:pPr>
          <a:r>
            <a:rPr lang="en-US" dirty="0"/>
            <a:t>Performance Information – SCM Insight Reports</a:t>
          </a:r>
        </a:p>
      </dgm:t>
    </dgm:pt>
    <dgm:pt modelId="{8D0F58A0-4907-4487-8715-E4AD3FF6417A}" type="parTrans" cxnId="{2CAAA5CB-E07E-4F0A-BEE5-C167B07F010B}">
      <dgm:prSet/>
      <dgm:spPr/>
      <dgm:t>
        <a:bodyPr/>
        <a:lstStyle/>
        <a:p>
          <a:endParaRPr lang="en-US"/>
        </a:p>
      </dgm:t>
    </dgm:pt>
    <dgm:pt modelId="{A6EDE64B-07E4-4323-854B-3E05BEECEE3A}" type="sibTrans" cxnId="{2CAAA5CB-E07E-4F0A-BEE5-C167B07F010B}">
      <dgm:prSet/>
      <dgm:spPr/>
      <dgm:t>
        <a:bodyPr/>
        <a:lstStyle/>
        <a:p>
          <a:endParaRPr lang="en-US"/>
        </a:p>
      </dgm:t>
    </dgm:pt>
    <dgm:pt modelId="{8F89C249-678C-463B-A73D-E9FB9F23EE2B}" type="pres">
      <dgm:prSet presAssocID="{EDBDDF7D-E698-43BD-9BCF-C4840D34C2C8}" presName="vert0" presStyleCnt="0">
        <dgm:presLayoutVars>
          <dgm:dir/>
          <dgm:animOne val="branch"/>
          <dgm:animLvl val="lvl"/>
        </dgm:presLayoutVars>
      </dgm:prSet>
      <dgm:spPr/>
      <dgm:t>
        <a:bodyPr/>
        <a:lstStyle/>
        <a:p>
          <a:endParaRPr lang="en-ZA"/>
        </a:p>
      </dgm:t>
    </dgm:pt>
    <dgm:pt modelId="{D75F475D-1F5F-419C-86C6-AE2EFA335C40}" type="pres">
      <dgm:prSet presAssocID="{B057A0BA-3207-4A4D-B7E5-C17179E3C648}" presName="thickLine" presStyleLbl="alignNode1" presStyleIdx="0" presStyleCnt="6"/>
      <dgm:spPr/>
    </dgm:pt>
    <dgm:pt modelId="{5221ACA2-277E-4CA2-B650-9F4FF1A6FE09}" type="pres">
      <dgm:prSet presAssocID="{B057A0BA-3207-4A4D-B7E5-C17179E3C648}" presName="horz1" presStyleCnt="0"/>
      <dgm:spPr/>
    </dgm:pt>
    <dgm:pt modelId="{F33AEC23-92D5-4888-A658-BCA31371285A}" type="pres">
      <dgm:prSet presAssocID="{B057A0BA-3207-4A4D-B7E5-C17179E3C648}" presName="tx1" presStyleLbl="revTx" presStyleIdx="0" presStyleCnt="6"/>
      <dgm:spPr/>
      <dgm:t>
        <a:bodyPr/>
        <a:lstStyle/>
        <a:p>
          <a:endParaRPr lang="en-ZA"/>
        </a:p>
      </dgm:t>
    </dgm:pt>
    <dgm:pt modelId="{EE59CDF1-8284-4003-80A8-90116233C424}" type="pres">
      <dgm:prSet presAssocID="{B057A0BA-3207-4A4D-B7E5-C17179E3C648}" presName="vert1" presStyleCnt="0"/>
      <dgm:spPr/>
    </dgm:pt>
    <dgm:pt modelId="{A256CEB6-1B7D-4778-9C17-0608F19674CC}" type="pres">
      <dgm:prSet presAssocID="{79C79D24-33B3-4405-9FA7-ACF9C97ED72E}" presName="thickLine" presStyleLbl="alignNode1" presStyleIdx="1" presStyleCnt="6"/>
      <dgm:spPr/>
    </dgm:pt>
    <dgm:pt modelId="{229708DD-7640-4951-9608-115F0794FBA0}" type="pres">
      <dgm:prSet presAssocID="{79C79D24-33B3-4405-9FA7-ACF9C97ED72E}" presName="horz1" presStyleCnt="0"/>
      <dgm:spPr/>
    </dgm:pt>
    <dgm:pt modelId="{104BF05A-1346-4EC0-A8E4-08C18825E25A}" type="pres">
      <dgm:prSet presAssocID="{79C79D24-33B3-4405-9FA7-ACF9C97ED72E}" presName="tx1" presStyleLbl="revTx" presStyleIdx="1" presStyleCnt="6"/>
      <dgm:spPr/>
      <dgm:t>
        <a:bodyPr/>
        <a:lstStyle/>
        <a:p>
          <a:endParaRPr lang="en-ZA"/>
        </a:p>
      </dgm:t>
    </dgm:pt>
    <dgm:pt modelId="{A81EC0A0-DCEB-4BB2-9B52-EC861474EB13}" type="pres">
      <dgm:prSet presAssocID="{79C79D24-33B3-4405-9FA7-ACF9C97ED72E}" presName="vert1" presStyleCnt="0"/>
      <dgm:spPr/>
    </dgm:pt>
    <dgm:pt modelId="{A1C3EA6A-11EE-4C03-8166-7426E9812A99}" type="pres">
      <dgm:prSet presAssocID="{41C1B977-6BF3-48E7-952F-E2C139F475AA}" presName="thickLine" presStyleLbl="alignNode1" presStyleIdx="2" presStyleCnt="6"/>
      <dgm:spPr/>
    </dgm:pt>
    <dgm:pt modelId="{30355268-CA8D-4458-AE4A-B2CB98F9C533}" type="pres">
      <dgm:prSet presAssocID="{41C1B977-6BF3-48E7-952F-E2C139F475AA}" presName="horz1" presStyleCnt="0"/>
      <dgm:spPr/>
    </dgm:pt>
    <dgm:pt modelId="{46031483-F9FA-43EF-B747-BE8FF7127D0C}" type="pres">
      <dgm:prSet presAssocID="{41C1B977-6BF3-48E7-952F-E2C139F475AA}" presName="tx1" presStyleLbl="revTx" presStyleIdx="2" presStyleCnt="6"/>
      <dgm:spPr/>
      <dgm:t>
        <a:bodyPr/>
        <a:lstStyle/>
        <a:p>
          <a:endParaRPr lang="en-ZA"/>
        </a:p>
      </dgm:t>
    </dgm:pt>
    <dgm:pt modelId="{E16BA163-DF18-408A-B7B4-094AA7940BEB}" type="pres">
      <dgm:prSet presAssocID="{41C1B977-6BF3-48E7-952F-E2C139F475AA}" presName="vert1" presStyleCnt="0"/>
      <dgm:spPr/>
    </dgm:pt>
    <dgm:pt modelId="{058F6F1E-24E1-4F1A-9CCE-DB3FC1D96C67}" type="pres">
      <dgm:prSet presAssocID="{6BAF26FA-7441-4211-ADC4-A9F1115E7403}" presName="thickLine" presStyleLbl="alignNode1" presStyleIdx="3" presStyleCnt="6"/>
      <dgm:spPr/>
    </dgm:pt>
    <dgm:pt modelId="{5CA0015A-F52B-423A-94EE-95F12409CE01}" type="pres">
      <dgm:prSet presAssocID="{6BAF26FA-7441-4211-ADC4-A9F1115E7403}" presName="horz1" presStyleCnt="0"/>
      <dgm:spPr/>
    </dgm:pt>
    <dgm:pt modelId="{51952028-8858-4201-AD94-86BC265CC2FD}" type="pres">
      <dgm:prSet presAssocID="{6BAF26FA-7441-4211-ADC4-A9F1115E7403}" presName="tx1" presStyleLbl="revTx" presStyleIdx="3" presStyleCnt="6"/>
      <dgm:spPr/>
      <dgm:t>
        <a:bodyPr/>
        <a:lstStyle/>
        <a:p>
          <a:endParaRPr lang="en-ZA"/>
        </a:p>
      </dgm:t>
    </dgm:pt>
    <dgm:pt modelId="{158552B3-00EC-4E5B-84F0-EE55F548076F}" type="pres">
      <dgm:prSet presAssocID="{6BAF26FA-7441-4211-ADC4-A9F1115E7403}" presName="vert1" presStyleCnt="0"/>
      <dgm:spPr/>
    </dgm:pt>
    <dgm:pt modelId="{90D82611-F3A8-4473-A776-7980D4EBD002}" type="pres">
      <dgm:prSet presAssocID="{E342A29B-CA78-4636-AF91-9B3675A473B2}" presName="thickLine" presStyleLbl="alignNode1" presStyleIdx="4" presStyleCnt="6"/>
      <dgm:spPr/>
    </dgm:pt>
    <dgm:pt modelId="{9293438B-F724-4DF2-9D02-EB48A69DA7D3}" type="pres">
      <dgm:prSet presAssocID="{E342A29B-CA78-4636-AF91-9B3675A473B2}" presName="horz1" presStyleCnt="0"/>
      <dgm:spPr/>
    </dgm:pt>
    <dgm:pt modelId="{116552F0-B997-4E15-8AB9-D9D749FD4697}" type="pres">
      <dgm:prSet presAssocID="{E342A29B-CA78-4636-AF91-9B3675A473B2}" presName="tx1" presStyleLbl="revTx" presStyleIdx="4" presStyleCnt="6"/>
      <dgm:spPr/>
      <dgm:t>
        <a:bodyPr/>
        <a:lstStyle/>
        <a:p>
          <a:endParaRPr lang="en-ZA"/>
        </a:p>
      </dgm:t>
    </dgm:pt>
    <dgm:pt modelId="{635AD350-FCD5-49B9-A154-6B315D90A6A2}" type="pres">
      <dgm:prSet presAssocID="{E342A29B-CA78-4636-AF91-9B3675A473B2}" presName="vert1" presStyleCnt="0"/>
      <dgm:spPr/>
    </dgm:pt>
    <dgm:pt modelId="{F9DFF0B7-4C5F-4C21-A473-165F4D1A8051}" type="pres">
      <dgm:prSet presAssocID="{B76959AC-03FA-474B-B653-CCB04225DB01}" presName="thickLine" presStyleLbl="alignNode1" presStyleIdx="5" presStyleCnt="6"/>
      <dgm:spPr/>
    </dgm:pt>
    <dgm:pt modelId="{36E967F5-EC2D-44C6-9E8A-7DB9CC499D32}" type="pres">
      <dgm:prSet presAssocID="{B76959AC-03FA-474B-B653-CCB04225DB01}" presName="horz1" presStyleCnt="0"/>
      <dgm:spPr/>
    </dgm:pt>
    <dgm:pt modelId="{0D05B235-6E3B-4BD7-9AC9-7075C4EFB05A}" type="pres">
      <dgm:prSet presAssocID="{B76959AC-03FA-474B-B653-CCB04225DB01}" presName="tx1" presStyleLbl="revTx" presStyleIdx="5" presStyleCnt="6"/>
      <dgm:spPr/>
      <dgm:t>
        <a:bodyPr/>
        <a:lstStyle/>
        <a:p>
          <a:endParaRPr lang="en-ZA"/>
        </a:p>
      </dgm:t>
    </dgm:pt>
    <dgm:pt modelId="{3AB45D8A-70CE-4C25-8DF9-1AC178AB46E4}" type="pres">
      <dgm:prSet presAssocID="{B76959AC-03FA-474B-B653-CCB04225DB01}" presName="vert1" presStyleCnt="0"/>
      <dgm:spPr/>
    </dgm:pt>
  </dgm:ptLst>
  <dgm:cxnLst>
    <dgm:cxn modelId="{2CAAA5CB-E07E-4F0A-BEE5-C167B07F010B}" srcId="{EDBDDF7D-E698-43BD-9BCF-C4840D34C2C8}" destId="{B76959AC-03FA-474B-B653-CCB04225DB01}" srcOrd="5" destOrd="0" parTransId="{8D0F58A0-4907-4487-8715-E4AD3FF6417A}" sibTransId="{A6EDE64B-07E4-4323-854B-3E05BEECEE3A}"/>
    <dgm:cxn modelId="{6099258C-112A-48E2-B99F-9356F6FBC139}" type="presOf" srcId="{B76959AC-03FA-474B-B653-CCB04225DB01}" destId="{0D05B235-6E3B-4BD7-9AC9-7075C4EFB05A}" srcOrd="0" destOrd="0" presId="urn:microsoft.com/office/officeart/2008/layout/LinedList"/>
    <dgm:cxn modelId="{2825E9DE-8653-4AB8-B8D5-5953E3436AFD}" srcId="{EDBDDF7D-E698-43BD-9BCF-C4840D34C2C8}" destId="{B057A0BA-3207-4A4D-B7E5-C17179E3C648}" srcOrd="0" destOrd="0" parTransId="{AAC05DC4-FFB0-4BED-A53E-422015382102}" sibTransId="{E295D90E-F115-4A12-84A8-F100B4F5CF7E}"/>
    <dgm:cxn modelId="{CAF3D91E-8D16-490C-B7B2-FC5278B8686D}" srcId="{EDBDDF7D-E698-43BD-9BCF-C4840D34C2C8}" destId="{6BAF26FA-7441-4211-ADC4-A9F1115E7403}" srcOrd="3" destOrd="0" parTransId="{B1097CCE-69FE-434D-BA28-48577B1E2EA9}" sibTransId="{FAE308BD-76D3-4023-8625-7FC5BCE3DD35}"/>
    <dgm:cxn modelId="{475FD151-A848-42F7-B999-0EB8340E15F7}" type="presOf" srcId="{79C79D24-33B3-4405-9FA7-ACF9C97ED72E}" destId="{104BF05A-1346-4EC0-A8E4-08C18825E25A}" srcOrd="0" destOrd="0" presId="urn:microsoft.com/office/officeart/2008/layout/LinedList"/>
    <dgm:cxn modelId="{D48A3908-911A-4CBE-BDBC-ECCF923C8225}" srcId="{EDBDDF7D-E698-43BD-9BCF-C4840D34C2C8}" destId="{E342A29B-CA78-4636-AF91-9B3675A473B2}" srcOrd="4" destOrd="0" parTransId="{6D1EA588-DA6C-44CE-BFD2-0841256871DE}" sibTransId="{E76A36A4-6376-400E-95CE-1239B2C62EA3}"/>
    <dgm:cxn modelId="{3F9AE2AC-5913-4911-B8BD-F918434D39E1}" type="presOf" srcId="{E342A29B-CA78-4636-AF91-9B3675A473B2}" destId="{116552F0-B997-4E15-8AB9-D9D749FD4697}" srcOrd="0" destOrd="0" presId="urn:microsoft.com/office/officeart/2008/layout/LinedList"/>
    <dgm:cxn modelId="{BD722383-D10B-4690-9D73-95F908FC08AB}" type="presOf" srcId="{6BAF26FA-7441-4211-ADC4-A9F1115E7403}" destId="{51952028-8858-4201-AD94-86BC265CC2FD}" srcOrd="0" destOrd="0" presId="urn:microsoft.com/office/officeart/2008/layout/LinedList"/>
    <dgm:cxn modelId="{FB9D5C88-3773-4DF2-956E-969C0530839A}" srcId="{EDBDDF7D-E698-43BD-9BCF-C4840D34C2C8}" destId="{41C1B977-6BF3-48E7-952F-E2C139F475AA}" srcOrd="2" destOrd="0" parTransId="{613F3ACB-663E-4994-9DBF-CE8C6FC50A05}" sibTransId="{34F881BC-6AFB-454F-8582-85DFB9057D76}"/>
    <dgm:cxn modelId="{7BC0B5D9-07FD-4F90-B3DE-D53C3499C161}" type="presOf" srcId="{EDBDDF7D-E698-43BD-9BCF-C4840D34C2C8}" destId="{8F89C249-678C-463B-A73D-E9FB9F23EE2B}" srcOrd="0" destOrd="0" presId="urn:microsoft.com/office/officeart/2008/layout/LinedList"/>
    <dgm:cxn modelId="{3D2CBB03-7889-49ED-A660-99FEB9028083}" srcId="{EDBDDF7D-E698-43BD-9BCF-C4840D34C2C8}" destId="{79C79D24-33B3-4405-9FA7-ACF9C97ED72E}" srcOrd="1" destOrd="0" parTransId="{DF863217-43FA-4508-A3D4-367920579EBB}" sibTransId="{3A4F386A-60D1-4917-905C-AFE1ACD3B351}"/>
    <dgm:cxn modelId="{1B10C890-D4A4-4667-B6E5-7FCDF8BB53C4}" type="presOf" srcId="{41C1B977-6BF3-48E7-952F-E2C139F475AA}" destId="{46031483-F9FA-43EF-B747-BE8FF7127D0C}" srcOrd="0" destOrd="0" presId="urn:microsoft.com/office/officeart/2008/layout/LinedList"/>
    <dgm:cxn modelId="{FAEF65C5-3CE0-4F79-B649-F3FF2EC48A86}" type="presOf" srcId="{B057A0BA-3207-4A4D-B7E5-C17179E3C648}" destId="{F33AEC23-92D5-4888-A658-BCA31371285A}" srcOrd="0" destOrd="0" presId="urn:microsoft.com/office/officeart/2008/layout/LinedList"/>
    <dgm:cxn modelId="{774A98EB-49EF-46D3-9436-5CE84221F9E5}" type="presParOf" srcId="{8F89C249-678C-463B-A73D-E9FB9F23EE2B}" destId="{D75F475D-1F5F-419C-86C6-AE2EFA335C40}" srcOrd="0" destOrd="0" presId="urn:microsoft.com/office/officeart/2008/layout/LinedList"/>
    <dgm:cxn modelId="{ABB46456-C331-402E-95CB-E053D6D9BC71}" type="presParOf" srcId="{8F89C249-678C-463B-A73D-E9FB9F23EE2B}" destId="{5221ACA2-277E-4CA2-B650-9F4FF1A6FE09}" srcOrd="1" destOrd="0" presId="urn:microsoft.com/office/officeart/2008/layout/LinedList"/>
    <dgm:cxn modelId="{E922F131-94BB-47E2-B452-93B1BB637B9E}" type="presParOf" srcId="{5221ACA2-277E-4CA2-B650-9F4FF1A6FE09}" destId="{F33AEC23-92D5-4888-A658-BCA31371285A}" srcOrd="0" destOrd="0" presId="urn:microsoft.com/office/officeart/2008/layout/LinedList"/>
    <dgm:cxn modelId="{F0411417-17A3-48A3-92B4-90623E53F351}" type="presParOf" srcId="{5221ACA2-277E-4CA2-B650-9F4FF1A6FE09}" destId="{EE59CDF1-8284-4003-80A8-90116233C424}" srcOrd="1" destOrd="0" presId="urn:microsoft.com/office/officeart/2008/layout/LinedList"/>
    <dgm:cxn modelId="{06648898-A540-47D6-90CB-3B7019094D33}" type="presParOf" srcId="{8F89C249-678C-463B-A73D-E9FB9F23EE2B}" destId="{A256CEB6-1B7D-4778-9C17-0608F19674CC}" srcOrd="2" destOrd="0" presId="urn:microsoft.com/office/officeart/2008/layout/LinedList"/>
    <dgm:cxn modelId="{A23BE1CC-D744-4D13-8584-725ECC7CC9D7}" type="presParOf" srcId="{8F89C249-678C-463B-A73D-E9FB9F23EE2B}" destId="{229708DD-7640-4951-9608-115F0794FBA0}" srcOrd="3" destOrd="0" presId="urn:microsoft.com/office/officeart/2008/layout/LinedList"/>
    <dgm:cxn modelId="{ECB88EB8-0273-43DE-A301-05A62B8A34A3}" type="presParOf" srcId="{229708DD-7640-4951-9608-115F0794FBA0}" destId="{104BF05A-1346-4EC0-A8E4-08C18825E25A}" srcOrd="0" destOrd="0" presId="urn:microsoft.com/office/officeart/2008/layout/LinedList"/>
    <dgm:cxn modelId="{7A939AA3-5C65-483A-9A6C-5E00F2BD98DC}" type="presParOf" srcId="{229708DD-7640-4951-9608-115F0794FBA0}" destId="{A81EC0A0-DCEB-4BB2-9B52-EC861474EB13}" srcOrd="1" destOrd="0" presId="urn:microsoft.com/office/officeart/2008/layout/LinedList"/>
    <dgm:cxn modelId="{A119EA37-0C15-41B0-8D33-A0907D361515}" type="presParOf" srcId="{8F89C249-678C-463B-A73D-E9FB9F23EE2B}" destId="{A1C3EA6A-11EE-4C03-8166-7426E9812A99}" srcOrd="4" destOrd="0" presId="urn:microsoft.com/office/officeart/2008/layout/LinedList"/>
    <dgm:cxn modelId="{9325DC94-79E4-4F2B-9E5B-D8A45BDB84A4}" type="presParOf" srcId="{8F89C249-678C-463B-A73D-E9FB9F23EE2B}" destId="{30355268-CA8D-4458-AE4A-B2CB98F9C533}" srcOrd="5" destOrd="0" presId="urn:microsoft.com/office/officeart/2008/layout/LinedList"/>
    <dgm:cxn modelId="{14F70BF5-99F9-408D-AC1A-0FAC0F00717C}" type="presParOf" srcId="{30355268-CA8D-4458-AE4A-B2CB98F9C533}" destId="{46031483-F9FA-43EF-B747-BE8FF7127D0C}" srcOrd="0" destOrd="0" presId="urn:microsoft.com/office/officeart/2008/layout/LinedList"/>
    <dgm:cxn modelId="{025C55A5-8BA4-4E82-A630-31CFD607E0AD}" type="presParOf" srcId="{30355268-CA8D-4458-AE4A-B2CB98F9C533}" destId="{E16BA163-DF18-408A-B7B4-094AA7940BEB}" srcOrd="1" destOrd="0" presId="urn:microsoft.com/office/officeart/2008/layout/LinedList"/>
    <dgm:cxn modelId="{6C4D95EF-EBD2-4FB3-BC39-A235BD37EF66}" type="presParOf" srcId="{8F89C249-678C-463B-A73D-E9FB9F23EE2B}" destId="{058F6F1E-24E1-4F1A-9CCE-DB3FC1D96C67}" srcOrd="6" destOrd="0" presId="urn:microsoft.com/office/officeart/2008/layout/LinedList"/>
    <dgm:cxn modelId="{470D3388-9E03-4264-9BAF-7D0B89C655BF}" type="presParOf" srcId="{8F89C249-678C-463B-A73D-E9FB9F23EE2B}" destId="{5CA0015A-F52B-423A-94EE-95F12409CE01}" srcOrd="7" destOrd="0" presId="urn:microsoft.com/office/officeart/2008/layout/LinedList"/>
    <dgm:cxn modelId="{4F3981FB-986D-4EF0-9ED9-3DA78B91B29F}" type="presParOf" srcId="{5CA0015A-F52B-423A-94EE-95F12409CE01}" destId="{51952028-8858-4201-AD94-86BC265CC2FD}" srcOrd="0" destOrd="0" presId="urn:microsoft.com/office/officeart/2008/layout/LinedList"/>
    <dgm:cxn modelId="{0A192FF5-C071-4E24-9714-221D48D0B697}" type="presParOf" srcId="{5CA0015A-F52B-423A-94EE-95F12409CE01}" destId="{158552B3-00EC-4E5B-84F0-EE55F548076F}" srcOrd="1" destOrd="0" presId="urn:microsoft.com/office/officeart/2008/layout/LinedList"/>
    <dgm:cxn modelId="{23B70ABA-A7D2-4F57-9C4B-FD6DE649C697}" type="presParOf" srcId="{8F89C249-678C-463B-A73D-E9FB9F23EE2B}" destId="{90D82611-F3A8-4473-A776-7980D4EBD002}" srcOrd="8" destOrd="0" presId="urn:microsoft.com/office/officeart/2008/layout/LinedList"/>
    <dgm:cxn modelId="{8583AF1D-2BA7-4E22-8CAA-EEA1D99EF47C}" type="presParOf" srcId="{8F89C249-678C-463B-A73D-E9FB9F23EE2B}" destId="{9293438B-F724-4DF2-9D02-EB48A69DA7D3}" srcOrd="9" destOrd="0" presId="urn:microsoft.com/office/officeart/2008/layout/LinedList"/>
    <dgm:cxn modelId="{3780C76D-4EE2-4779-85B1-C35D1E91415E}" type="presParOf" srcId="{9293438B-F724-4DF2-9D02-EB48A69DA7D3}" destId="{116552F0-B997-4E15-8AB9-D9D749FD4697}" srcOrd="0" destOrd="0" presId="urn:microsoft.com/office/officeart/2008/layout/LinedList"/>
    <dgm:cxn modelId="{AB2EA275-359B-4081-A4B2-E0F96BD0D6A4}" type="presParOf" srcId="{9293438B-F724-4DF2-9D02-EB48A69DA7D3}" destId="{635AD350-FCD5-49B9-A154-6B315D90A6A2}" srcOrd="1" destOrd="0" presId="urn:microsoft.com/office/officeart/2008/layout/LinedList"/>
    <dgm:cxn modelId="{529B9114-E4C1-429F-9033-9328646B0D40}" type="presParOf" srcId="{8F89C249-678C-463B-A73D-E9FB9F23EE2B}" destId="{F9DFF0B7-4C5F-4C21-A473-165F4D1A8051}" srcOrd="10" destOrd="0" presId="urn:microsoft.com/office/officeart/2008/layout/LinedList"/>
    <dgm:cxn modelId="{6D737981-14F6-40C5-A42A-143D1E8ED29F}" type="presParOf" srcId="{8F89C249-678C-463B-A73D-E9FB9F23EE2B}" destId="{36E967F5-EC2D-44C6-9E8A-7DB9CC499D32}" srcOrd="11" destOrd="0" presId="urn:microsoft.com/office/officeart/2008/layout/LinedList"/>
    <dgm:cxn modelId="{AAECE0EF-D205-4520-BDF0-7F8807BC1344}" type="presParOf" srcId="{36E967F5-EC2D-44C6-9E8A-7DB9CC499D32}" destId="{0D05B235-6E3B-4BD7-9AC9-7075C4EFB05A}" srcOrd="0" destOrd="0" presId="urn:microsoft.com/office/officeart/2008/layout/LinedList"/>
    <dgm:cxn modelId="{430E13F4-A0B7-44F8-AA2E-F7432B0230A5}" type="presParOf" srcId="{36E967F5-EC2D-44C6-9E8A-7DB9CC499D32}" destId="{3AB45D8A-70CE-4C25-8DF9-1AC178AB46E4}" srcOrd="1" destOrd="0" presId="urn:microsoft.com/office/officeart/2008/layout/Lin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0CD7455-E16D-4A27-8389-4B66AA4FEE91}" type="doc">
      <dgm:prSet loTypeId="urn:microsoft.com/office/officeart/2011/layout/ConvergingText" loCatId="process" qsTypeId="urn:microsoft.com/office/officeart/2005/8/quickstyle/3d1" qsCatId="3D" csTypeId="urn:microsoft.com/office/officeart/2005/8/colors/accent1_2" csCatId="accent1" phldr="1"/>
      <dgm:spPr/>
      <dgm:t>
        <a:bodyPr/>
        <a:lstStyle/>
        <a:p>
          <a:endParaRPr lang="en-US"/>
        </a:p>
      </dgm:t>
    </dgm:pt>
    <dgm:pt modelId="{C9B9CD77-C69B-465A-8392-C2002D295482}">
      <dgm:prSet phldrT="[Text]" custT="1"/>
      <dgm:spPr>
        <a:xfrm>
          <a:off x="3270160" y="1753074"/>
          <a:ext cx="2601446" cy="2601716"/>
        </a:xfrm>
        <a:prstGeom prst="ellipse">
          <a:avLst/>
        </a:prstGeo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w="6350" cap="flat" cmpd="sng" algn="ctr">
          <a:solidFill>
            <a:srgbClr val="4472C4">
              <a:hueOff val="0"/>
              <a:satOff val="0"/>
              <a:lumOff val="0"/>
              <a:alphaOff val="0"/>
            </a:srgbClr>
          </a:solidFill>
          <a:prstDash val="solid"/>
          <a:miter lim="800000"/>
        </a:ln>
        <a:effectLst/>
        <a:scene3d>
          <a:camera prst="orthographicFront"/>
          <a:lightRig rig="flat" dir="t"/>
        </a:scene3d>
        <a:sp3d prstMaterial="plastic">
          <a:bevelT w="120900" h="88900"/>
          <a:bevelB w="88900" h="31750" prst="angle"/>
        </a:sp3d>
      </dgm:spPr>
      <dgm:t>
        <a:bodyPr/>
        <a:lstStyle/>
        <a:p>
          <a:pPr>
            <a:buNone/>
          </a:pPr>
          <a:r>
            <a:rPr lang="en-US" sz="2800" b="1" dirty="0">
              <a:solidFill>
                <a:sysClr val="window" lastClr="FFFFFF"/>
              </a:solidFill>
              <a:latin typeface="Calibri" panose="020F0502020204030204"/>
              <a:ea typeface="+mn-ea"/>
              <a:cs typeface="+mn-cs"/>
            </a:rPr>
            <a:t>ODS</a:t>
          </a:r>
        </a:p>
        <a:p>
          <a:pPr>
            <a:buNone/>
          </a:pPr>
          <a:r>
            <a:rPr lang="en-US" sz="1800" dirty="0">
              <a:solidFill>
                <a:sysClr val="window" lastClr="FFFFFF"/>
              </a:solidFill>
              <a:latin typeface="Calibri" panose="020F0502020204030204"/>
              <a:ea typeface="+mn-ea"/>
              <a:cs typeface="+mn-cs"/>
            </a:rPr>
            <a:t>(Data Store)</a:t>
          </a:r>
        </a:p>
      </dgm:t>
    </dgm:pt>
    <dgm:pt modelId="{E80A2781-EAD7-40C3-8B29-09BF64ACA8DB}" type="parTrans" cxnId="{698894DB-D5E3-4542-B14C-FB9F36755FD8}">
      <dgm:prSet/>
      <dgm:spPr/>
      <dgm:t>
        <a:bodyPr/>
        <a:lstStyle/>
        <a:p>
          <a:endParaRPr lang="en-US"/>
        </a:p>
      </dgm:t>
    </dgm:pt>
    <dgm:pt modelId="{221BC54E-EE27-4356-87E9-9CA57352DDCD}" type="sibTrans" cxnId="{698894DB-D5E3-4542-B14C-FB9F36755FD8}">
      <dgm:prSet/>
      <dgm:spPr/>
      <dgm:t>
        <a:bodyPr/>
        <a:lstStyle/>
        <a:p>
          <a:endParaRPr lang="en-US"/>
        </a:p>
      </dgm:t>
    </dgm:pt>
    <dgm:pt modelId="{7775CD4C-CBD8-4735-B089-78364D025005}">
      <dgm:prSet phldrT="[Text]" custT="1"/>
      <dgm:spPr>
        <a:xfrm>
          <a:off x="0" y="596521"/>
          <a:ext cx="3011447" cy="660887"/>
        </a:xfrm>
        <a:prstGeom prst="rect">
          <a:avLst/>
        </a:prstGeom>
        <a:noFill/>
        <a:ln>
          <a:noFill/>
        </a:ln>
        <a:effectLst/>
      </dgm:spPr>
      <dgm:t>
        <a:bodyPr/>
        <a:lstStyle/>
        <a:p>
          <a:pPr>
            <a:buNone/>
          </a:pPr>
          <a:r>
            <a:rPr lang="en-US" sz="1400" b="1" dirty="0">
              <a:solidFill>
                <a:schemeClr val="tx1"/>
              </a:solidFill>
              <a:latin typeface="Century Gothic" panose="020B0502020202020204" pitchFamily="34" charset="0"/>
              <a:ea typeface="+mn-ea"/>
              <a:cs typeface="+mn-cs"/>
            </a:rPr>
            <a:t>1. Procurement Planning Toolkit</a:t>
          </a:r>
        </a:p>
      </dgm:t>
    </dgm:pt>
    <dgm:pt modelId="{0B3B3C98-D041-4254-B7E1-27BC33301FDF}" type="parTrans" cxnId="{3B7DEA47-FAD1-47EA-AD72-467D1C5D1B22}">
      <dgm:prSet/>
      <dgm:spPr/>
      <dgm:t>
        <a:bodyPr/>
        <a:lstStyle/>
        <a:p>
          <a:endParaRPr lang="en-US"/>
        </a:p>
      </dgm:t>
    </dgm:pt>
    <dgm:pt modelId="{5B8A9D85-718F-4526-BD1A-613BB34D5357}" type="sibTrans" cxnId="{3B7DEA47-FAD1-47EA-AD72-467D1C5D1B22}">
      <dgm:prSet/>
      <dgm:spPr/>
      <dgm:t>
        <a:bodyPr/>
        <a:lstStyle/>
        <a:p>
          <a:endParaRPr lang="en-US"/>
        </a:p>
      </dgm:t>
    </dgm:pt>
    <dgm:pt modelId="{78A27D8D-01E2-438A-9A07-E7CD2F2CBCDA}">
      <dgm:prSet phldrT="[Text]" custT="1"/>
      <dgm:spPr>
        <a:xfrm>
          <a:off x="0" y="2267755"/>
          <a:ext cx="2277384" cy="660887"/>
        </a:xfrm>
        <a:prstGeom prst="rect">
          <a:avLst/>
        </a:prstGeom>
        <a:noFill/>
        <a:ln>
          <a:noFill/>
        </a:ln>
        <a:effectLst/>
      </dgm:spPr>
      <dgm:t>
        <a:bodyPr/>
        <a:lstStyle/>
        <a:p>
          <a:pPr>
            <a:buFont typeface="+mj-lt"/>
            <a:buAutoNum type="arabicPeriod"/>
          </a:pPr>
          <a:r>
            <a:rPr lang="en-US" sz="1400" b="1" dirty="0">
              <a:solidFill>
                <a:schemeClr val="tx1"/>
              </a:solidFill>
              <a:latin typeface="Century Gothic" panose="020B0502020202020204" pitchFamily="34" charset="0"/>
              <a:ea typeface="+mn-ea"/>
              <a:cs typeface="+mn-cs"/>
            </a:rPr>
            <a:t>2. eProcurement System and WC Supplier Evidence Bank + NT CSD</a:t>
          </a:r>
        </a:p>
      </dgm:t>
    </dgm:pt>
    <dgm:pt modelId="{57B78C07-79C1-46BE-AED8-BCD0C65823EC}" type="parTrans" cxnId="{ACFEE6EB-E2A9-4A7D-A8AA-7D28496EDD60}">
      <dgm:prSet/>
      <dgm:spPr/>
      <dgm:t>
        <a:bodyPr/>
        <a:lstStyle/>
        <a:p>
          <a:endParaRPr lang="en-US"/>
        </a:p>
      </dgm:t>
    </dgm:pt>
    <dgm:pt modelId="{0C213E0D-20B4-4F4F-BE8E-B84598FBAAA2}" type="sibTrans" cxnId="{ACFEE6EB-E2A9-4A7D-A8AA-7D28496EDD60}">
      <dgm:prSet/>
      <dgm:spPr/>
      <dgm:t>
        <a:bodyPr/>
        <a:lstStyle/>
        <a:p>
          <a:endParaRPr lang="en-US"/>
        </a:p>
      </dgm:t>
    </dgm:pt>
    <dgm:pt modelId="{43DACAB0-35D3-4F7C-A6B0-32819FDABC5B}">
      <dgm:prSet phldrT="[Text]" custT="1"/>
      <dgm:spPr>
        <a:xfrm>
          <a:off x="0" y="3901804"/>
          <a:ext cx="3011447" cy="660887"/>
        </a:xfrm>
        <a:prstGeom prst="rect">
          <a:avLst/>
        </a:prstGeom>
        <a:noFill/>
        <a:ln>
          <a:noFill/>
        </a:ln>
        <a:effectLst/>
      </dgm:spPr>
      <dgm:t>
        <a:bodyPr/>
        <a:lstStyle/>
        <a:p>
          <a:pPr>
            <a:buNone/>
          </a:pPr>
          <a:r>
            <a:rPr lang="en-US" sz="1400" b="1" dirty="0">
              <a:solidFill>
                <a:schemeClr val="tx1"/>
              </a:solidFill>
              <a:latin typeface="Century Gothic" panose="020B0502020202020204" pitchFamily="34" charset="0"/>
              <a:ea typeface="+mn-ea"/>
              <a:cs typeface="+mn-cs"/>
            </a:rPr>
            <a:t>3. Financial Systems Data (BAS; LOGIS; Vulindlela and other</a:t>
          </a:r>
        </a:p>
      </dgm:t>
    </dgm:pt>
    <dgm:pt modelId="{BC724DB7-4058-4DBC-BAD4-ABEA3104E48A}" type="parTrans" cxnId="{7CF8E3AA-16FE-4974-AD6F-B5F7FA1BBA07}">
      <dgm:prSet/>
      <dgm:spPr/>
      <dgm:t>
        <a:bodyPr/>
        <a:lstStyle/>
        <a:p>
          <a:endParaRPr lang="en-US"/>
        </a:p>
      </dgm:t>
    </dgm:pt>
    <dgm:pt modelId="{70907D73-ECD9-4F97-969A-16B27A515F79}" type="sibTrans" cxnId="{7CF8E3AA-16FE-4974-AD6F-B5F7FA1BBA07}">
      <dgm:prSet/>
      <dgm:spPr/>
      <dgm:t>
        <a:bodyPr/>
        <a:lstStyle/>
        <a:p>
          <a:endParaRPr lang="en-US"/>
        </a:p>
      </dgm:t>
    </dgm:pt>
    <dgm:pt modelId="{497AB9EA-2D07-41C1-A802-D5E9C5A634C7}" type="pres">
      <dgm:prSet presAssocID="{10CD7455-E16D-4A27-8389-4B66AA4FEE91}" presName="Name0" presStyleCnt="0">
        <dgm:presLayoutVars>
          <dgm:chMax/>
          <dgm:chPref val="1"/>
          <dgm:dir/>
          <dgm:animOne val="branch"/>
          <dgm:animLvl val="lvl"/>
          <dgm:resizeHandles/>
        </dgm:presLayoutVars>
      </dgm:prSet>
      <dgm:spPr/>
      <dgm:t>
        <a:bodyPr/>
        <a:lstStyle/>
        <a:p>
          <a:endParaRPr lang="en-ZA"/>
        </a:p>
      </dgm:t>
    </dgm:pt>
    <dgm:pt modelId="{B366C980-E3E7-4396-8138-5840A1A1E037}" type="pres">
      <dgm:prSet presAssocID="{C9B9CD77-C69B-465A-8392-C2002D295482}" presName="composite" presStyleCnt="0"/>
      <dgm:spPr/>
    </dgm:pt>
    <dgm:pt modelId="{D9BC9B2F-00D8-4CAA-A192-3C346A258BBA}" type="pres">
      <dgm:prSet presAssocID="{C9B9CD77-C69B-465A-8392-C2002D295482}" presName="ParentAccent1" presStyleLbl="alignNode1" presStyleIdx="0" presStyleCnt="34"/>
      <dgm:spPr>
        <a:xfrm>
          <a:off x="8695063" y="2925262"/>
          <a:ext cx="256921" cy="256917"/>
        </a:xfrm>
        <a:prstGeom prst="ellipse">
          <a:avLst/>
        </a:prstGeo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w="6350" cap="flat" cmpd="sng" algn="ctr">
          <a:solidFill>
            <a:srgbClr val="4472C4">
              <a:hueOff val="0"/>
              <a:satOff val="0"/>
              <a:lumOff val="0"/>
              <a:alphaOff val="0"/>
            </a:srgbClr>
          </a:solidFill>
          <a:prstDash val="solid"/>
          <a:miter lim="800000"/>
        </a:ln>
        <a:effectLst/>
        <a:scene3d>
          <a:camera prst="orthographicFront"/>
          <a:lightRig rig="flat" dir="t"/>
        </a:scene3d>
        <a:sp3d prstMaterial="plastic">
          <a:bevelT w="120900" h="88900"/>
          <a:bevelB w="88900" h="31750" prst="angle"/>
        </a:sp3d>
      </dgm:spPr>
    </dgm:pt>
    <dgm:pt modelId="{B93AEE80-F6F3-4747-AFBF-04DCB261E12D}" type="pres">
      <dgm:prSet presAssocID="{C9B9CD77-C69B-465A-8392-C2002D295482}" presName="ParentAccent2" presStyleLbl="alignNode1" presStyleIdx="1" presStyleCnt="34"/>
      <dgm:spPr>
        <a:xfrm>
          <a:off x="8224188" y="2925262"/>
          <a:ext cx="256921" cy="256917"/>
        </a:xfrm>
        <a:prstGeom prst="ellipse">
          <a:avLst/>
        </a:prstGeo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w="6350" cap="flat" cmpd="sng" algn="ctr">
          <a:solidFill>
            <a:srgbClr val="4472C4">
              <a:hueOff val="0"/>
              <a:satOff val="0"/>
              <a:lumOff val="0"/>
              <a:alphaOff val="0"/>
            </a:srgbClr>
          </a:solidFill>
          <a:prstDash val="solid"/>
          <a:miter lim="800000"/>
        </a:ln>
        <a:effectLst/>
        <a:scene3d>
          <a:camera prst="orthographicFront"/>
          <a:lightRig rig="flat" dir="t"/>
        </a:scene3d>
        <a:sp3d prstMaterial="plastic">
          <a:bevelT w="120900" h="88900"/>
          <a:bevelB w="88900" h="31750" prst="angle"/>
        </a:sp3d>
      </dgm:spPr>
    </dgm:pt>
    <dgm:pt modelId="{DE22FC0C-A3CA-43BB-B5B4-132D72B6BFAC}" type="pres">
      <dgm:prSet presAssocID="{C9B9CD77-C69B-465A-8392-C2002D295482}" presName="ParentAccent3" presStyleLbl="alignNode1" presStyleIdx="2" presStyleCnt="34"/>
      <dgm:spPr>
        <a:xfrm>
          <a:off x="7753314" y="2925262"/>
          <a:ext cx="256921" cy="256917"/>
        </a:xfrm>
        <a:prstGeom prst="ellipse">
          <a:avLst/>
        </a:prstGeo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w="6350" cap="flat" cmpd="sng" algn="ctr">
          <a:solidFill>
            <a:srgbClr val="4472C4">
              <a:hueOff val="0"/>
              <a:satOff val="0"/>
              <a:lumOff val="0"/>
              <a:alphaOff val="0"/>
            </a:srgbClr>
          </a:solidFill>
          <a:prstDash val="solid"/>
          <a:miter lim="800000"/>
        </a:ln>
        <a:effectLst/>
        <a:scene3d>
          <a:camera prst="orthographicFront"/>
          <a:lightRig rig="flat" dir="t"/>
        </a:scene3d>
        <a:sp3d prstMaterial="plastic">
          <a:bevelT w="120900" h="88900"/>
          <a:bevelB w="88900" h="31750" prst="angle"/>
        </a:sp3d>
      </dgm:spPr>
    </dgm:pt>
    <dgm:pt modelId="{59682333-E7C7-45F3-8BBE-695DC631BA3D}" type="pres">
      <dgm:prSet presAssocID="{C9B9CD77-C69B-465A-8392-C2002D295482}" presName="ParentAccent4" presStyleLbl="alignNode1" presStyleIdx="3" presStyleCnt="34"/>
      <dgm:spPr>
        <a:xfrm>
          <a:off x="7283334" y="2925262"/>
          <a:ext cx="256921" cy="256917"/>
        </a:xfrm>
        <a:prstGeom prst="ellipse">
          <a:avLst/>
        </a:prstGeo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w="6350" cap="flat" cmpd="sng" algn="ctr">
          <a:solidFill>
            <a:srgbClr val="4472C4">
              <a:hueOff val="0"/>
              <a:satOff val="0"/>
              <a:lumOff val="0"/>
              <a:alphaOff val="0"/>
            </a:srgbClr>
          </a:solidFill>
          <a:prstDash val="solid"/>
          <a:miter lim="800000"/>
        </a:ln>
        <a:effectLst/>
        <a:scene3d>
          <a:camera prst="orthographicFront"/>
          <a:lightRig rig="flat" dir="t"/>
        </a:scene3d>
        <a:sp3d prstMaterial="plastic">
          <a:bevelT w="120900" h="88900"/>
          <a:bevelB w="88900" h="31750" prst="angle"/>
        </a:sp3d>
      </dgm:spPr>
    </dgm:pt>
    <dgm:pt modelId="{BA0E62E6-5C99-4F04-822D-8CA2CBF8CFA8}" type="pres">
      <dgm:prSet presAssocID="{C9B9CD77-C69B-465A-8392-C2002D295482}" presName="ParentAccent5" presStyleLbl="alignNode1" presStyleIdx="4" presStyleCnt="34"/>
      <dgm:spPr>
        <a:xfrm>
          <a:off x="6812460" y="2925262"/>
          <a:ext cx="256921" cy="256917"/>
        </a:xfrm>
        <a:prstGeom prst="ellipse">
          <a:avLst/>
        </a:prstGeo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w="6350" cap="flat" cmpd="sng" algn="ctr">
          <a:solidFill>
            <a:srgbClr val="4472C4">
              <a:hueOff val="0"/>
              <a:satOff val="0"/>
              <a:lumOff val="0"/>
              <a:alphaOff val="0"/>
            </a:srgbClr>
          </a:solidFill>
          <a:prstDash val="solid"/>
          <a:miter lim="800000"/>
        </a:ln>
        <a:effectLst/>
        <a:scene3d>
          <a:camera prst="orthographicFront"/>
          <a:lightRig rig="flat" dir="t"/>
        </a:scene3d>
        <a:sp3d prstMaterial="plastic">
          <a:bevelT w="120900" h="88900"/>
          <a:bevelB w="88900" h="31750" prst="angle"/>
        </a:sp3d>
      </dgm:spPr>
    </dgm:pt>
    <dgm:pt modelId="{9965E601-D257-45F3-9F63-17E2B5E3FA71}" type="pres">
      <dgm:prSet presAssocID="{C9B9CD77-C69B-465A-8392-C2002D295482}" presName="ParentAccent6" presStyleLbl="alignNode1" presStyleIdx="5" presStyleCnt="34"/>
      <dgm:spPr>
        <a:xfrm>
          <a:off x="6084664" y="2796803"/>
          <a:ext cx="513843" cy="514258"/>
        </a:xfrm>
        <a:prstGeom prst="ellipse">
          <a:avLst/>
        </a:prstGeo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w="6350" cap="flat" cmpd="sng" algn="ctr">
          <a:solidFill>
            <a:srgbClr val="4472C4">
              <a:hueOff val="0"/>
              <a:satOff val="0"/>
              <a:lumOff val="0"/>
              <a:alphaOff val="0"/>
            </a:srgbClr>
          </a:solidFill>
          <a:prstDash val="solid"/>
          <a:miter lim="800000"/>
        </a:ln>
        <a:effectLst/>
        <a:scene3d>
          <a:camera prst="orthographicFront"/>
          <a:lightRig rig="flat" dir="t"/>
        </a:scene3d>
        <a:sp3d prstMaterial="plastic">
          <a:bevelT w="120900" h="88900"/>
          <a:bevelB w="88900" h="31750" prst="angle"/>
        </a:sp3d>
      </dgm:spPr>
    </dgm:pt>
    <dgm:pt modelId="{795FBD68-AFF6-4A4F-8D7B-B2E3AFD7902F}" type="pres">
      <dgm:prSet presAssocID="{C9B9CD77-C69B-465A-8392-C2002D295482}" presName="ParentAccent7" presStyleLbl="alignNode1" presStyleIdx="6" presStyleCnt="34"/>
      <dgm:spPr>
        <a:xfrm>
          <a:off x="8276110" y="2394524"/>
          <a:ext cx="256921" cy="256917"/>
        </a:xfrm>
        <a:prstGeom prst="ellipse">
          <a:avLst/>
        </a:prstGeo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w="6350" cap="flat" cmpd="sng" algn="ctr">
          <a:solidFill>
            <a:srgbClr val="4472C4">
              <a:hueOff val="0"/>
              <a:satOff val="0"/>
              <a:lumOff val="0"/>
              <a:alphaOff val="0"/>
            </a:srgbClr>
          </a:solidFill>
          <a:prstDash val="solid"/>
          <a:miter lim="800000"/>
        </a:ln>
        <a:effectLst/>
        <a:scene3d>
          <a:camera prst="orthographicFront"/>
          <a:lightRig rig="flat" dir="t"/>
        </a:scene3d>
        <a:sp3d prstMaterial="plastic">
          <a:bevelT w="120900" h="88900"/>
          <a:bevelB w="88900" h="31750" prst="angle"/>
        </a:sp3d>
      </dgm:spPr>
    </dgm:pt>
    <dgm:pt modelId="{F25E688D-2813-4415-ABBE-A774AF70EF4C}" type="pres">
      <dgm:prSet presAssocID="{C9B9CD77-C69B-465A-8392-C2002D295482}" presName="ParentAccent8" presStyleLbl="alignNode1" presStyleIdx="7" presStyleCnt="34"/>
      <dgm:spPr>
        <a:xfrm>
          <a:off x="8276110" y="3459804"/>
          <a:ext cx="256921" cy="256917"/>
        </a:xfrm>
        <a:prstGeom prst="ellipse">
          <a:avLst/>
        </a:prstGeo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w="6350" cap="flat" cmpd="sng" algn="ctr">
          <a:solidFill>
            <a:srgbClr val="4472C4">
              <a:hueOff val="0"/>
              <a:satOff val="0"/>
              <a:lumOff val="0"/>
              <a:alphaOff val="0"/>
            </a:srgbClr>
          </a:solidFill>
          <a:prstDash val="solid"/>
          <a:miter lim="800000"/>
        </a:ln>
        <a:effectLst/>
        <a:scene3d>
          <a:camera prst="orthographicFront"/>
          <a:lightRig rig="flat" dir="t"/>
        </a:scene3d>
        <a:sp3d prstMaterial="plastic">
          <a:bevelT w="120900" h="88900"/>
          <a:bevelB w="88900" h="31750" prst="angle"/>
        </a:sp3d>
      </dgm:spPr>
    </dgm:pt>
    <dgm:pt modelId="{EBCA3738-7F8C-455B-9CEE-346B3F98429E}" type="pres">
      <dgm:prSet presAssocID="{C9B9CD77-C69B-465A-8392-C2002D295482}" presName="ParentAccent9" presStyleLbl="alignNode1" presStyleIdx="8" presStyleCnt="34"/>
      <dgm:spPr>
        <a:xfrm>
          <a:off x="8505280" y="2625243"/>
          <a:ext cx="256921" cy="256917"/>
        </a:xfrm>
        <a:prstGeom prst="ellipse">
          <a:avLst/>
        </a:prstGeo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w="6350" cap="flat" cmpd="sng" algn="ctr">
          <a:solidFill>
            <a:srgbClr val="4472C4">
              <a:hueOff val="0"/>
              <a:satOff val="0"/>
              <a:lumOff val="0"/>
              <a:alphaOff val="0"/>
            </a:srgbClr>
          </a:solidFill>
          <a:prstDash val="solid"/>
          <a:miter lim="800000"/>
        </a:ln>
        <a:effectLst/>
        <a:scene3d>
          <a:camera prst="orthographicFront"/>
          <a:lightRig rig="flat" dir="t"/>
        </a:scene3d>
        <a:sp3d prstMaterial="plastic">
          <a:bevelT w="120900" h="88900"/>
          <a:bevelB w="88900" h="31750" prst="angle"/>
        </a:sp3d>
      </dgm:spPr>
    </dgm:pt>
    <dgm:pt modelId="{E47BF0D3-157A-4FB8-B225-887E3E8D8B80}" type="pres">
      <dgm:prSet presAssocID="{C9B9CD77-C69B-465A-8392-C2002D295482}" presName="ParentAccent10" presStyleLbl="alignNode1" presStyleIdx="9" presStyleCnt="34"/>
      <dgm:spPr>
        <a:xfrm>
          <a:off x="8520499" y="3230352"/>
          <a:ext cx="256921" cy="256917"/>
        </a:xfrm>
        <a:prstGeom prst="ellipse">
          <a:avLst/>
        </a:prstGeo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w="6350" cap="flat" cmpd="sng" algn="ctr">
          <a:solidFill>
            <a:srgbClr val="4472C4">
              <a:hueOff val="0"/>
              <a:satOff val="0"/>
              <a:lumOff val="0"/>
              <a:alphaOff val="0"/>
            </a:srgbClr>
          </a:solidFill>
          <a:prstDash val="solid"/>
          <a:miter lim="800000"/>
        </a:ln>
        <a:effectLst/>
        <a:scene3d>
          <a:camera prst="orthographicFront"/>
          <a:lightRig rig="flat" dir="t"/>
        </a:scene3d>
        <a:sp3d prstMaterial="plastic">
          <a:bevelT w="120900" h="88900"/>
          <a:bevelB w="88900" h="31750" prst="angle"/>
        </a:sp3d>
      </dgm:spPr>
    </dgm:pt>
    <dgm:pt modelId="{F4B3CEA7-C5AB-490E-BD15-C91449C3C54B}" type="pres">
      <dgm:prSet presAssocID="{C9B9CD77-C69B-465A-8392-C2002D295482}" presName="Parent" presStyleLbl="alignNode1" presStyleIdx="10" presStyleCnt="34" custLinFactNeighborX="914" custLinFactNeighborY="235">
        <dgm:presLayoutVars>
          <dgm:chMax val="5"/>
          <dgm:chPref val="3"/>
          <dgm:bulletEnabled val="1"/>
        </dgm:presLayoutVars>
      </dgm:prSet>
      <dgm:spPr/>
      <dgm:t>
        <a:bodyPr/>
        <a:lstStyle/>
        <a:p>
          <a:endParaRPr lang="en-ZA"/>
        </a:p>
      </dgm:t>
    </dgm:pt>
    <dgm:pt modelId="{D4090E55-F3C6-481B-AF47-804C167A58B6}" type="pres">
      <dgm:prSet presAssocID="{7775CD4C-CBD8-4735-B089-78364D025005}" presName="Child1Accent1" presStyleLbl="alignNode1" presStyleIdx="11" presStyleCnt="34" custLinFactNeighborX="-28610" custLinFactNeighborY="-68815"/>
      <dgm:spPr>
        <a:xfrm>
          <a:off x="3075902" y="1530806"/>
          <a:ext cx="513843" cy="514258"/>
        </a:xfrm>
        <a:prstGeom prst="ellipse">
          <a:avLst/>
        </a:prstGeo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w="6350" cap="flat" cmpd="sng" algn="ctr">
          <a:solidFill>
            <a:srgbClr val="4472C4">
              <a:hueOff val="0"/>
              <a:satOff val="0"/>
              <a:lumOff val="0"/>
              <a:alphaOff val="0"/>
            </a:srgbClr>
          </a:solidFill>
          <a:prstDash val="solid"/>
          <a:miter lim="800000"/>
        </a:ln>
        <a:effectLst/>
        <a:scene3d>
          <a:camera prst="orthographicFront"/>
          <a:lightRig rig="flat" dir="t"/>
        </a:scene3d>
        <a:sp3d prstMaterial="plastic">
          <a:bevelT w="120900" h="88900"/>
          <a:bevelB w="88900" h="31750" prst="angle"/>
        </a:sp3d>
      </dgm:spPr>
    </dgm:pt>
    <dgm:pt modelId="{8D423C58-BBD3-44BF-888C-A9F990E6CE98}" type="pres">
      <dgm:prSet presAssocID="{7775CD4C-CBD8-4735-B089-78364D025005}" presName="Child1Accent2" presStyleLbl="alignNode1" presStyleIdx="12" presStyleCnt="34" custLinFactY="-37742" custLinFactNeighborX="-57221" custLinFactNeighborY="-100000"/>
      <dgm:spPr>
        <a:xfrm>
          <a:off x="2746468" y="1259521"/>
          <a:ext cx="256921" cy="256917"/>
        </a:xfrm>
        <a:prstGeom prst="ellipse">
          <a:avLst/>
        </a:prstGeo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w="6350" cap="flat" cmpd="sng" algn="ctr">
          <a:solidFill>
            <a:srgbClr val="4472C4">
              <a:hueOff val="0"/>
              <a:satOff val="0"/>
              <a:lumOff val="0"/>
              <a:alphaOff val="0"/>
            </a:srgbClr>
          </a:solidFill>
          <a:prstDash val="solid"/>
          <a:miter lim="800000"/>
        </a:ln>
        <a:effectLst/>
        <a:scene3d>
          <a:camera prst="orthographicFront"/>
          <a:lightRig rig="flat" dir="t"/>
        </a:scene3d>
        <a:sp3d prstMaterial="plastic">
          <a:bevelT w="120900" h="88900"/>
          <a:bevelB w="88900" h="31750" prst="angle"/>
        </a:sp3d>
      </dgm:spPr>
    </dgm:pt>
    <dgm:pt modelId="{6560AA4E-E36A-40ED-B460-1B1BEDA6D7B1}" type="pres">
      <dgm:prSet presAssocID="{7775CD4C-CBD8-4735-B089-78364D025005}" presName="Child1Accent3" presStyleLbl="alignNode1" presStyleIdx="13" presStyleCnt="34" custLinFactY="-37742" custLinFactNeighborX="-57221" custLinFactNeighborY="-100000"/>
      <dgm:spPr>
        <a:xfrm>
          <a:off x="2197712" y="1259521"/>
          <a:ext cx="256921" cy="256917"/>
        </a:xfrm>
        <a:prstGeom prst="ellipse">
          <a:avLst/>
        </a:prstGeo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w="6350" cap="flat" cmpd="sng" algn="ctr">
          <a:solidFill>
            <a:srgbClr val="4472C4">
              <a:hueOff val="0"/>
              <a:satOff val="0"/>
              <a:lumOff val="0"/>
              <a:alphaOff val="0"/>
            </a:srgbClr>
          </a:solidFill>
          <a:prstDash val="solid"/>
          <a:miter lim="800000"/>
        </a:ln>
        <a:effectLst/>
        <a:scene3d>
          <a:camera prst="orthographicFront"/>
          <a:lightRig rig="flat" dir="t"/>
        </a:scene3d>
        <a:sp3d prstMaterial="plastic">
          <a:bevelT w="120900" h="88900"/>
          <a:bevelB w="88900" h="31750" prst="angle"/>
        </a:sp3d>
      </dgm:spPr>
    </dgm:pt>
    <dgm:pt modelId="{B1D3A593-FFB9-4E44-ADAD-7A9E910A1E80}" type="pres">
      <dgm:prSet presAssocID="{7775CD4C-CBD8-4735-B089-78364D025005}" presName="Child1Accent4" presStyleLbl="alignNode1" presStyleIdx="14" presStyleCnt="34" custLinFactY="-37742" custLinFactNeighborX="-57221" custLinFactNeighborY="-100000"/>
      <dgm:spPr>
        <a:xfrm>
          <a:off x="1648955" y="1259521"/>
          <a:ext cx="256921" cy="256917"/>
        </a:xfrm>
        <a:prstGeom prst="ellipse">
          <a:avLst/>
        </a:prstGeo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w="6350" cap="flat" cmpd="sng" algn="ctr">
          <a:solidFill>
            <a:srgbClr val="4472C4">
              <a:hueOff val="0"/>
              <a:satOff val="0"/>
              <a:lumOff val="0"/>
              <a:alphaOff val="0"/>
            </a:srgbClr>
          </a:solidFill>
          <a:prstDash val="solid"/>
          <a:miter lim="800000"/>
        </a:ln>
        <a:effectLst/>
        <a:scene3d>
          <a:camera prst="orthographicFront"/>
          <a:lightRig rig="flat" dir="t"/>
        </a:scene3d>
        <a:sp3d prstMaterial="plastic">
          <a:bevelT w="120900" h="88900"/>
          <a:bevelB w="88900" h="31750" prst="angle"/>
        </a:sp3d>
      </dgm:spPr>
    </dgm:pt>
    <dgm:pt modelId="{530272E5-9648-48AC-9CA9-F1C5389C9854}" type="pres">
      <dgm:prSet presAssocID="{7775CD4C-CBD8-4735-B089-78364D025005}" presName="Child1Accent5" presStyleLbl="alignNode1" presStyleIdx="15" presStyleCnt="34" custLinFactY="-37742" custLinFactNeighborX="-57221" custLinFactNeighborY="-100000"/>
      <dgm:spPr>
        <a:xfrm>
          <a:off x="1100198" y="1259521"/>
          <a:ext cx="256921" cy="256917"/>
        </a:xfrm>
        <a:prstGeom prst="ellipse">
          <a:avLst/>
        </a:prstGeo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w="6350" cap="flat" cmpd="sng" algn="ctr">
          <a:solidFill>
            <a:srgbClr val="4472C4">
              <a:hueOff val="0"/>
              <a:satOff val="0"/>
              <a:lumOff val="0"/>
              <a:alphaOff val="0"/>
            </a:srgbClr>
          </a:solidFill>
          <a:prstDash val="solid"/>
          <a:miter lim="800000"/>
        </a:ln>
        <a:effectLst/>
        <a:scene3d>
          <a:camera prst="orthographicFront"/>
          <a:lightRig rig="flat" dir="t"/>
        </a:scene3d>
        <a:sp3d prstMaterial="plastic">
          <a:bevelT w="120900" h="88900"/>
          <a:bevelB w="88900" h="31750" prst="angle"/>
        </a:sp3d>
      </dgm:spPr>
    </dgm:pt>
    <dgm:pt modelId="{08C68E48-EE00-4228-A284-8D8E40A8D2DF}" type="pres">
      <dgm:prSet presAssocID="{7775CD4C-CBD8-4735-B089-78364D025005}" presName="Child1Accent6" presStyleLbl="alignNode1" presStyleIdx="16" presStyleCnt="34" custLinFactY="-37742" custLinFactNeighborX="-57221" custLinFactNeighborY="-100000"/>
      <dgm:spPr>
        <a:xfrm>
          <a:off x="550547" y="1259521"/>
          <a:ext cx="256921" cy="256917"/>
        </a:xfrm>
        <a:prstGeom prst="ellipse">
          <a:avLst/>
        </a:prstGeo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w="6350" cap="flat" cmpd="sng" algn="ctr">
          <a:solidFill>
            <a:srgbClr val="4472C4">
              <a:hueOff val="0"/>
              <a:satOff val="0"/>
              <a:lumOff val="0"/>
              <a:alphaOff val="0"/>
            </a:srgbClr>
          </a:solidFill>
          <a:prstDash val="solid"/>
          <a:miter lim="800000"/>
        </a:ln>
        <a:effectLst/>
        <a:scene3d>
          <a:camera prst="orthographicFront"/>
          <a:lightRig rig="flat" dir="t"/>
        </a:scene3d>
        <a:sp3d prstMaterial="plastic">
          <a:bevelT w="120900" h="88900"/>
          <a:bevelB w="88900" h="31750" prst="angle"/>
        </a:sp3d>
      </dgm:spPr>
    </dgm:pt>
    <dgm:pt modelId="{42D9FE78-836E-45A3-81C9-1657ABE5B789}" type="pres">
      <dgm:prSet presAssocID="{7775CD4C-CBD8-4735-B089-78364D025005}" presName="Child1Accent7" presStyleLbl="alignNode1" presStyleIdx="17" presStyleCnt="34" custLinFactY="-37742" custLinFactNeighborX="-57221" custLinFactNeighborY="-100000"/>
      <dgm:spPr>
        <a:xfrm>
          <a:off x="1790" y="1259521"/>
          <a:ext cx="256921" cy="256917"/>
        </a:xfrm>
        <a:prstGeom prst="ellipse">
          <a:avLst/>
        </a:prstGeo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w="6350" cap="flat" cmpd="sng" algn="ctr">
          <a:solidFill>
            <a:srgbClr val="4472C4">
              <a:hueOff val="0"/>
              <a:satOff val="0"/>
              <a:lumOff val="0"/>
              <a:alphaOff val="0"/>
            </a:srgbClr>
          </a:solidFill>
          <a:prstDash val="solid"/>
          <a:miter lim="800000"/>
        </a:ln>
        <a:effectLst/>
        <a:scene3d>
          <a:camera prst="orthographicFront"/>
          <a:lightRig rig="flat" dir="t"/>
        </a:scene3d>
        <a:sp3d prstMaterial="plastic">
          <a:bevelT w="120900" h="88900"/>
          <a:bevelB w="88900" h="31750" prst="angle"/>
        </a:sp3d>
      </dgm:spPr>
    </dgm:pt>
    <dgm:pt modelId="{EBB2D299-CD5E-485F-AA61-8FDD3EFFFFE8}" type="pres">
      <dgm:prSet presAssocID="{7775CD4C-CBD8-4735-B089-78364D025005}" presName="Child1Accent8" presStyleLbl="alignNode1" presStyleIdx="18" presStyleCnt="34"/>
      <dgm:spPr/>
    </dgm:pt>
    <dgm:pt modelId="{32516156-2710-44AD-B5C6-6B5B26FE1445}" type="pres">
      <dgm:prSet presAssocID="{7775CD4C-CBD8-4735-B089-78364D025005}" presName="Child1Accent9" presStyleLbl="alignNode1" presStyleIdx="19" presStyleCnt="34"/>
      <dgm:spPr/>
    </dgm:pt>
    <dgm:pt modelId="{E43F0589-8237-4197-87DA-F6F69029E4D5}" type="pres">
      <dgm:prSet presAssocID="{7775CD4C-CBD8-4735-B089-78364D025005}" presName="Child1" presStyleLbl="revTx" presStyleIdx="0" presStyleCnt="3" custScaleX="123783" custScaleY="85753" custLinFactNeighborX="-17541" custLinFactNeighborY="-73790">
        <dgm:presLayoutVars>
          <dgm:chMax/>
          <dgm:chPref val="0"/>
          <dgm:bulletEnabled val="1"/>
        </dgm:presLayoutVars>
      </dgm:prSet>
      <dgm:spPr/>
      <dgm:t>
        <a:bodyPr/>
        <a:lstStyle/>
        <a:p>
          <a:endParaRPr lang="en-ZA"/>
        </a:p>
      </dgm:t>
    </dgm:pt>
    <dgm:pt modelId="{D95A3D2C-BC0C-4F3F-BBD5-830D80CB9B9C}" type="pres">
      <dgm:prSet presAssocID="{78A27D8D-01E2-438A-9A07-E7CD2F2CBCDA}" presName="Child2Accent1" presStyleLbl="alignNode1" presStyleIdx="20" presStyleCnt="34" custLinFactNeighborY="13490"/>
      <dgm:spPr>
        <a:xfrm>
          <a:off x="2542363" y="2796803"/>
          <a:ext cx="513843" cy="514258"/>
        </a:xfrm>
        <a:prstGeom prst="ellipse">
          <a:avLst/>
        </a:prstGeo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w="6350" cap="flat" cmpd="sng" algn="ctr">
          <a:solidFill>
            <a:srgbClr val="4472C4">
              <a:hueOff val="0"/>
              <a:satOff val="0"/>
              <a:lumOff val="0"/>
              <a:alphaOff val="0"/>
            </a:srgbClr>
          </a:solidFill>
          <a:prstDash val="solid"/>
          <a:miter lim="800000"/>
        </a:ln>
        <a:effectLst/>
        <a:scene3d>
          <a:camera prst="orthographicFront"/>
          <a:lightRig rig="flat" dir="t"/>
        </a:scene3d>
        <a:sp3d prstMaterial="plastic">
          <a:bevelT w="120900" h="88900"/>
          <a:bevelB w="88900" h="31750" prst="angle"/>
        </a:sp3d>
      </dgm:spPr>
    </dgm:pt>
    <dgm:pt modelId="{A059F47B-5397-4CD7-A56E-74C9999689CF}" type="pres">
      <dgm:prSet presAssocID="{78A27D8D-01E2-438A-9A07-E7CD2F2CBCDA}" presName="Child2Accent2" presStyleLbl="alignNode1" presStyleIdx="21" presStyleCnt="34" custLinFactNeighborY="27002"/>
      <dgm:spPr>
        <a:xfrm>
          <a:off x="2033890" y="2925262"/>
          <a:ext cx="256921" cy="256917"/>
        </a:xfrm>
        <a:prstGeom prst="ellipse">
          <a:avLst/>
        </a:prstGeo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w="6350" cap="flat" cmpd="sng" algn="ctr">
          <a:solidFill>
            <a:srgbClr val="4472C4">
              <a:hueOff val="0"/>
              <a:satOff val="0"/>
              <a:lumOff val="0"/>
              <a:alphaOff val="0"/>
            </a:srgbClr>
          </a:solidFill>
          <a:prstDash val="solid"/>
          <a:miter lim="800000"/>
        </a:ln>
        <a:effectLst/>
        <a:scene3d>
          <a:camera prst="orthographicFront"/>
          <a:lightRig rig="flat" dir="t"/>
        </a:scene3d>
        <a:sp3d prstMaterial="plastic">
          <a:bevelT w="120900" h="88900"/>
          <a:bevelB w="88900" h="31750" prst="angle"/>
        </a:sp3d>
      </dgm:spPr>
    </dgm:pt>
    <dgm:pt modelId="{2C8E1CA6-12CE-463B-BC89-05BCB75AD4D8}" type="pres">
      <dgm:prSet presAssocID="{78A27D8D-01E2-438A-9A07-E7CD2F2CBCDA}" presName="Child2Accent3" presStyleLbl="alignNode1" presStyleIdx="22" presStyleCnt="34" custLinFactNeighborY="27002"/>
      <dgm:spPr>
        <a:xfrm>
          <a:off x="1526313" y="2925262"/>
          <a:ext cx="256921" cy="256917"/>
        </a:xfrm>
        <a:prstGeom prst="ellipse">
          <a:avLst/>
        </a:prstGeo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w="6350" cap="flat" cmpd="sng" algn="ctr">
          <a:solidFill>
            <a:srgbClr val="4472C4">
              <a:hueOff val="0"/>
              <a:satOff val="0"/>
              <a:lumOff val="0"/>
              <a:alphaOff val="0"/>
            </a:srgbClr>
          </a:solidFill>
          <a:prstDash val="solid"/>
          <a:miter lim="800000"/>
        </a:ln>
        <a:effectLst/>
        <a:scene3d>
          <a:camera prst="orthographicFront"/>
          <a:lightRig rig="flat" dir="t"/>
        </a:scene3d>
        <a:sp3d prstMaterial="plastic">
          <a:bevelT w="120900" h="88900"/>
          <a:bevelB w="88900" h="31750" prst="angle"/>
        </a:sp3d>
      </dgm:spPr>
    </dgm:pt>
    <dgm:pt modelId="{EB569D6B-C1CA-4D80-9D2B-047BA6786606}" type="pres">
      <dgm:prSet presAssocID="{78A27D8D-01E2-438A-9A07-E7CD2F2CBCDA}" presName="Child2Accent4" presStyleLbl="alignNode1" presStyleIdx="23" presStyleCnt="34" custLinFactNeighborY="27002"/>
      <dgm:spPr>
        <a:xfrm>
          <a:off x="1017840" y="2925262"/>
          <a:ext cx="256921" cy="256917"/>
        </a:xfrm>
        <a:prstGeom prst="ellipse">
          <a:avLst/>
        </a:prstGeo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w="6350" cap="flat" cmpd="sng" algn="ctr">
          <a:solidFill>
            <a:srgbClr val="4472C4">
              <a:hueOff val="0"/>
              <a:satOff val="0"/>
              <a:lumOff val="0"/>
              <a:alphaOff val="0"/>
            </a:srgbClr>
          </a:solidFill>
          <a:prstDash val="solid"/>
          <a:miter lim="800000"/>
        </a:ln>
        <a:effectLst/>
        <a:scene3d>
          <a:camera prst="orthographicFront"/>
          <a:lightRig rig="flat" dir="t"/>
        </a:scene3d>
        <a:sp3d prstMaterial="plastic">
          <a:bevelT w="120900" h="88900"/>
          <a:bevelB w="88900" h="31750" prst="angle"/>
        </a:sp3d>
      </dgm:spPr>
    </dgm:pt>
    <dgm:pt modelId="{C7914280-E178-40DB-93AE-8AC7975EF52F}" type="pres">
      <dgm:prSet presAssocID="{78A27D8D-01E2-438A-9A07-E7CD2F2CBCDA}" presName="Child2Accent5" presStyleLbl="alignNode1" presStyleIdx="24" presStyleCnt="34" custLinFactNeighborY="27002"/>
      <dgm:spPr>
        <a:xfrm>
          <a:off x="510263" y="2925262"/>
          <a:ext cx="256921" cy="256917"/>
        </a:xfrm>
        <a:prstGeom prst="ellipse">
          <a:avLst/>
        </a:prstGeo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w="6350" cap="flat" cmpd="sng" algn="ctr">
          <a:solidFill>
            <a:srgbClr val="4472C4">
              <a:hueOff val="0"/>
              <a:satOff val="0"/>
              <a:lumOff val="0"/>
              <a:alphaOff val="0"/>
            </a:srgbClr>
          </a:solidFill>
          <a:prstDash val="solid"/>
          <a:miter lim="800000"/>
        </a:ln>
        <a:effectLst/>
        <a:scene3d>
          <a:camera prst="orthographicFront"/>
          <a:lightRig rig="flat" dir="t"/>
        </a:scene3d>
        <a:sp3d prstMaterial="plastic">
          <a:bevelT w="120900" h="88900"/>
          <a:bevelB w="88900" h="31750" prst="angle"/>
        </a:sp3d>
      </dgm:spPr>
    </dgm:pt>
    <dgm:pt modelId="{51F91B1B-1AF9-4520-9A27-66CEF7F1D49C}" type="pres">
      <dgm:prSet presAssocID="{78A27D8D-01E2-438A-9A07-E7CD2F2CBCDA}" presName="Child2Accent6" presStyleLbl="alignNode1" presStyleIdx="25" presStyleCnt="34" custLinFactNeighborY="27002"/>
      <dgm:spPr>
        <a:xfrm>
          <a:off x="1790" y="2925262"/>
          <a:ext cx="256921" cy="256917"/>
        </a:xfrm>
        <a:prstGeom prst="ellipse">
          <a:avLst/>
        </a:prstGeo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w="6350" cap="flat" cmpd="sng" algn="ctr">
          <a:solidFill>
            <a:srgbClr val="4472C4">
              <a:hueOff val="0"/>
              <a:satOff val="0"/>
              <a:lumOff val="0"/>
              <a:alphaOff val="0"/>
            </a:srgbClr>
          </a:solidFill>
          <a:prstDash val="solid"/>
          <a:miter lim="800000"/>
        </a:ln>
        <a:effectLst/>
        <a:scene3d>
          <a:camera prst="orthographicFront"/>
          <a:lightRig rig="flat" dir="t"/>
        </a:scene3d>
        <a:sp3d prstMaterial="plastic">
          <a:bevelT w="120900" h="88900"/>
          <a:bevelB w="88900" h="31750" prst="angle"/>
        </a:sp3d>
      </dgm:spPr>
    </dgm:pt>
    <dgm:pt modelId="{6B1884C6-F8F8-48A4-A870-23782D648D38}" type="pres">
      <dgm:prSet presAssocID="{78A27D8D-01E2-438A-9A07-E7CD2F2CBCDA}" presName="Child2Accent7" presStyleLbl="alignNode1" presStyleIdx="26" presStyleCnt="34"/>
      <dgm:spPr/>
    </dgm:pt>
    <dgm:pt modelId="{595FCFAA-61EA-4A48-A355-463A17B5B036}" type="pres">
      <dgm:prSet presAssocID="{78A27D8D-01E2-438A-9A07-E7CD2F2CBCDA}" presName="Child2" presStyleLbl="revTx" presStyleIdx="1" presStyleCnt="3" custScaleX="184468" custLinFactNeighborX="984" custLinFactNeighborY="-32320">
        <dgm:presLayoutVars>
          <dgm:chMax/>
          <dgm:chPref val="0"/>
          <dgm:bulletEnabled val="1"/>
        </dgm:presLayoutVars>
      </dgm:prSet>
      <dgm:spPr/>
      <dgm:t>
        <a:bodyPr/>
        <a:lstStyle/>
        <a:p>
          <a:endParaRPr lang="en-ZA"/>
        </a:p>
      </dgm:t>
    </dgm:pt>
    <dgm:pt modelId="{1902A2AC-3161-4A21-8312-8F2915E1480C}" type="pres">
      <dgm:prSet presAssocID="{43DACAB0-35D3-4F7C-A6B0-32819FDABC5B}" presName="Child3Accent1" presStyleLbl="alignNode1" presStyleIdx="27" presStyleCnt="34" custLinFactNeighborX="-11377" custLinFactNeighborY="76457"/>
      <dgm:spPr>
        <a:xfrm>
          <a:off x="3075902" y="4041672"/>
          <a:ext cx="513843" cy="514258"/>
        </a:xfrm>
        <a:prstGeom prst="ellipse">
          <a:avLst/>
        </a:prstGeo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w="6350" cap="flat" cmpd="sng" algn="ctr">
          <a:solidFill>
            <a:srgbClr val="4472C4">
              <a:hueOff val="0"/>
              <a:satOff val="0"/>
              <a:lumOff val="0"/>
              <a:alphaOff val="0"/>
            </a:srgbClr>
          </a:solidFill>
          <a:prstDash val="solid"/>
          <a:miter lim="800000"/>
        </a:ln>
        <a:effectLst/>
        <a:scene3d>
          <a:camera prst="orthographicFront"/>
          <a:lightRig rig="flat" dir="t"/>
        </a:scene3d>
        <a:sp3d prstMaterial="plastic">
          <a:bevelT w="120900" h="88900"/>
          <a:bevelB w="88900" h="31750" prst="angle"/>
        </a:sp3d>
      </dgm:spPr>
    </dgm:pt>
    <dgm:pt modelId="{39553C1C-828A-40DC-818D-FD5694CD14E0}" type="pres">
      <dgm:prSet presAssocID="{43DACAB0-35D3-4F7C-A6B0-32819FDABC5B}" presName="Child3Accent2" presStyleLbl="alignNode1" presStyleIdx="28" presStyleCnt="34" custLinFactY="53039" custLinFactNeighborX="-22753" custLinFactNeighborY="100000"/>
      <dgm:spPr>
        <a:xfrm>
          <a:off x="2746468" y="4565227"/>
          <a:ext cx="256921" cy="256917"/>
        </a:xfrm>
        <a:prstGeom prst="ellipse">
          <a:avLst/>
        </a:prstGeo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w="6350" cap="flat" cmpd="sng" algn="ctr">
          <a:solidFill>
            <a:srgbClr val="4472C4">
              <a:hueOff val="0"/>
              <a:satOff val="0"/>
              <a:lumOff val="0"/>
              <a:alphaOff val="0"/>
            </a:srgbClr>
          </a:solidFill>
          <a:prstDash val="solid"/>
          <a:miter lim="800000"/>
        </a:ln>
        <a:effectLst/>
        <a:scene3d>
          <a:camera prst="orthographicFront"/>
          <a:lightRig rig="flat" dir="t"/>
        </a:scene3d>
        <a:sp3d prstMaterial="plastic">
          <a:bevelT w="120900" h="88900"/>
          <a:bevelB w="88900" h="31750" prst="angle"/>
        </a:sp3d>
      </dgm:spPr>
    </dgm:pt>
    <dgm:pt modelId="{24639439-8525-405F-B7E7-10D97F095E2F}" type="pres">
      <dgm:prSet presAssocID="{43DACAB0-35D3-4F7C-A6B0-32819FDABC5B}" presName="Child3Accent3" presStyleLbl="alignNode1" presStyleIdx="29" presStyleCnt="34" custLinFactY="53039" custLinFactNeighborX="-22753" custLinFactNeighborY="100000"/>
      <dgm:spPr>
        <a:xfrm>
          <a:off x="2197712" y="4565227"/>
          <a:ext cx="256921" cy="256917"/>
        </a:xfrm>
        <a:prstGeom prst="ellipse">
          <a:avLst/>
        </a:prstGeo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w="6350" cap="flat" cmpd="sng" algn="ctr">
          <a:solidFill>
            <a:srgbClr val="4472C4">
              <a:hueOff val="0"/>
              <a:satOff val="0"/>
              <a:lumOff val="0"/>
              <a:alphaOff val="0"/>
            </a:srgbClr>
          </a:solidFill>
          <a:prstDash val="solid"/>
          <a:miter lim="800000"/>
        </a:ln>
        <a:effectLst/>
        <a:scene3d>
          <a:camera prst="orthographicFront"/>
          <a:lightRig rig="flat" dir="t"/>
        </a:scene3d>
        <a:sp3d prstMaterial="plastic">
          <a:bevelT w="120900" h="88900"/>
          <a:bevelB w="88900" h="31750" prst="angle"/>
        </a:sp3d>
      </dgm:spPr>
    </dgm:pt>
    <dgm:pt modelId="{BA70F3E6-913C-48E4-83ED-184C80859F05}" type="pres">
      <dgm:prSet presAssocID="{43DACAB0-35D3-4F7C-A6B0-32819FDABC5B}" presName="Child3Accent4" presStyleLbl="alignNode1" presStyleIdx="30" presStyleCnt="34" custLinFactY="53039" custLinFactNeighborX="-22753" custLinFactNeighborY="100000"/>
      <dgm:spPr>
        <a:xfrm>
          <a:off x="1648955" y="4565227"/>
          <a:ext cx="256921" cy="256917"/>
        </a:xfrm>
        <a:prstGeom prst="ellipse">
          <a:avLst/>
        </a:prstGeo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w="6350" cap="flat" cmpd="sng" algn="ctr">
          <a:solidFill>
            <a:srgbClr val="4472C4">
              <a:hueOff val="0"/>
              <a:satOff val="0"/>
              <a:lumOff val="0"/>
              <a:alphaOff val="0"/>
            </a:srgbClr>
          </a:solidFill>
          <a:prstDash val="solid"/>
          <a:miter lim="800000"/>
        </a:ln>
        <a:effectLst/>
        <a:scene3d>
          <a:camera prst="orthographicFront"/>
          <a:lightRig rig="flat" dir="t"/>
        </a:scene3d>
        <a:sp3d prstMaterial="plastic">
          <a:bevelT w="120900" h="88900"/>
          <a:bevelB w="88900" h="31750" prst="angle"/>
        </a:sp3d>
      </dgm:spPr>
    </dgm:pt>
    <dgm:pt modelId="{D6BDB8E0-4289-4184-892F-5969355E01BE}" type="pres">
      <dgm:prSet presAssocID="{43DACAB0-35D3-4F7C-A6B0-32819FDABC5B}" presName="Child3Accent5" presStyleLbl="alignNode1" presStyleIdx="31" presStyleCnt="34" custLinFactY="53039" custLinFactNeighborX="-35717" custLinFactNeighborY="100000"/>
      <dgm:spPr>
        <a:xfrm>
          <a:off x="1100198" y="4565227"/>
          <a:ext cx="256921" cy="256917"/>
        </a:xfrm>
        <a:prstGeom prst="ellipse">
          <a:avLst/>
        </a:prstGeo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w="6350" cap="flat" cmpd="sng" algn="ctr">
          <a:solidFill>
            <a:srgbClr val="4472C4">
              <a:hueOff val="0"/>
              <a:satOff val="0"/>
              <a:lumOff val="0"/>
              <a:alphaOff val="0"/>
            </a:srgbClr>
          </a:solidFill>
          <a:prstDash val="solid"/>
          <a:miter lim="800000"/>
        </a:ln>
        <a:effectLst/>
        <a:scene3d>
          <a:camera prst="orthographicFront"/>
          <a:lightRig rig="flat" dir="t"/>
        </a:scene3d>
        <a:sp3d prstMaterial="plastic">
          <a:bevelT w="120900" h="88900"/>
          <a:bevelB w="88900" h="31750" prst="angle"/>
        </a:sp3d>
      </dgm:spPr>
    </dgm:pt>
    <dgm:pt modelId="{D943E0E9-C66B-483F-87E9-759BD35449A2}" type="pres">
      <dgm:prSet presAssocID="{43DACAB0-35D3-4F7C-A6B0-32819FDABC5B}" presName="Child3Accent6" presStyleLbl="alignNode1" presStyleIdx="32" presStyleCnt="34" custLinFactY="53039" custLinFactNeighborX="-35717" custLinFactNeighborY="100000"/>
      <dgm:spPr>
        <a:xfrm>
          <a:off x="550547" y="4565227"/>
          <a:ext cx="256921" cy="256917"/>
        </a:xfrm>
        <a:prstGeom prst="ellipse">
          <a:avLst/>
        </a:prstGeo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w="6350" cap="flat" cmpd="sng" algn="ctr">
          <a:solidFill>
            <a:srgbClr val="4472C4">
              <a:hueOff val="0"/>
              <a:satOff val="0"/>
              <a:lumOff val="0"/>
              <a:alphaOff val="0"/>
            </a:srgbClr>
          </a:solidFill>
          <a:prstDash val="solid"/>
          <a:miter lim="800000"/>
        </a:ln>
        <a:effectLst/>
        <a:scene3d>
          <a:camera prst="orthographicFront"/>
          <a:lightRig rig="flat" dir="t"/>
        </a:scene3d>
        <a:sp3d prstMaterial="plastic">
          <a:bevelT w="120900" h="88900"/>
          <a:bevelB w="88900" h="31750" prst="angle"/>
        </a:sp3d>
      </dgm:spPr>
    </dgm:pt>
    <dgm:pt modelId="{75EE1461-08E4-4444-A3E3-7A1C02321FF9}" type="pres">
      <dgm:prSet presAssocID="{43DACAB0-35D3-4F7C-A6B0-32819FDABC5B}" presName="Child3Accent7" presStyleLbl="alignNode1" presStyleIdx="33" presStyleCnt="34" custLinFactY="53039" custLinFactNeighborX="-35717" custLinFactNeighborY="100000"/>
      <dgm:spPr>
        <a:xfrm>
          <a:off x="1790" y="4565227"/>
          <a:ext cx="256921" cy="256917"/>
        </a:xfrm>
        <a:prstGeom prst="ellipse">
          <a:avLst/>
        </a:prstGeo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w="6350" cap="flat" cmpd="sng" algn="ctr">
          <a:solidFill>
            <a:srgbClr val="4472C4">
              <a:hueOff val="0"/>
              <a:satOff val="0"/>
              <a:lumOff val="0"/>
              <a:alphaOff val="0"/>
            </a:srgbClr>
          </a:solidFill>
          <a:prstDash val="solid"/>
          <a:miter lim="800000"/>
        </a:ln>
        <a:effectLst/>
        <a:scene3d>
          <a:camera prst="orthographicFront"/>
          <a:lightRig rig="flat" dir="t"/>
        </a:scene3d>
        <a:sp3d prstMaterial="plastic">
          <a:bevelT w="120900" h="88900"/>
          <a:bevelB w="88900" h="31750" prst="angle"/>
        </a:sp3d>
      </dgm:spPr>
    </dgm:pt>
    <dgm:pt modelId="{9425FE03-D08A-4759-A6C6-9C29BAC3D9D1}" type="pres">
      <dgm:prSet presAssocID="{43DACAB0-35D3-4F7C-A6B0-32819FDABC5B}" presName="Child3" presStyleLbl="revTx" presStyleIdx="2" presStyleCnt="3" custScaleX="119253" custLinFactNeighborX="-21788" custLinFactNeighborY="46495">
        <dgm:presLayoutVars>
          <dgm:chMax/>
          <dgm:chPref val="0"/>
          <dgm:bulletEnabled val="1"/>
        </dgm:presLayoutVars>
      </dgm:prSet>
      <dgm:spPr/>
      <dgm:t>
        <a:bodyPr/>
        <a:lstStyle/>
        <a:p>
          <a:endParaRPr lang="en-ZA"/>
        </a:p>
      </dgm:t>
    </dgm:pt>
  </dgm:ptLst>
  <dgm:cxnLst>
    <dgm:cxn modelId="{ACFEE6EB-E2A9-4A7D-A8AA-7D28496EDD60}" srcId="{C9B9CD77-C69B-465A-8392-C2002D295482}" destId="{78A27D8D-01E2-438A-9A07-E7CD2F2CBCDA}" srcOrd="1" destOrd="0" parTransId="{57B78C07-79C1-46BE-AED8-BCD0C65823EC}" sibTransId="{0C213E0D-20B4-4F4F-BE8E-B84598FBAAA2}"/>
    <dgm:cxn modelId="{9AD5D12C-813C-4828-8153-31A54F7DA197}" type="presOf" srcId="{78A27D8D-01E2-438A-9A07-E7CD2F2CBCDA}" destId="{595FCFAA-61EA-4A48-A355-463A17B5B036}" srcOrd="0" destOrd="0" presId="urn:microsoft.com/office/officeart/2011/layout/ConvergingText"/>
    <dgm:cxn modelId="{0C6618FE-850C-4A7D-9CF4-322D1CCD43AF}" type="presOf" srcId="{10CD7455-E16D-4A27-8389-4B66AA4FEE91}" destId="{497AB9EA-2D07-41C1-A802-D5E9C5A634C7}" srcOrd="0" destOrd="0" presId="urn:microsoft.com/office/officeart/2011/layout/ConvergingText"/>
    <dgm:cxn modelId="{698894DB-D5E3-4542-B14C-FB9F36755FD8}" srcId="{10CD7455-E16D-4A27-8389-4B66AA4FEE91}" destId="{C9B9CD77-C69B-465A-8392-C2002D295482}" srcOrd="0" destOrd="0" parTransId="{E80A2781-EAD7-40C3-8B29-09BF64ACA8DB}" sibTransId="{221BC54E-EE27-4356-87E9-9CA57352DDCD}"/>
    <dgm:cxn modelId="{DD1D6212-3ED8-41A5-866B-06275FCA35E8}" type="presOf" srcId="{7775CD4C-CBD8-4735-B089-78364D025005}" destId="{E43F0589-8237-4197-87DA-F6F69029E4D5}" srcOrd="0" destOrd="0" presId="urn:microsoft.com/office/officeart/2011/layout/ConvergingText"/>
    <dgm:cxn modelId="{7CF8E3AA-16FE-4974-AD6F-B5F7FA1BBA07}" srcId="{C9B9CD77-C69B-465A-8392-C2002D295482}" destId="{43DACAB0-35D3-4F7C-A6B0-32819FDABC5B}" srcOrd="2" destOrd="0" parTransId="{BC724DB7-4058-4DBC-BAD4-ABEA3104E48A}" sibTransId="{70907D73-ECD9-4F97-969A-16B27A515F79}"/>
    <dgm:cxn modelId="{8D316444-BBA7-4DA9-9306-48F17ACA307B}" type="presOf" srcId="{43DACAB0-35D3-4F7C-A6B0-32819FDABC5B}" destId="{9425FE03-D08A-4759-A6C6-9C29BAC3D9D1}" srcOrd="0" destOrd="0" presId="urn:microsoft.com/office/officeart/2011/layout/ConvergingText"/>
    <dgm:cxn modelId="{052D79E6-0E68-4CCA-8A6C-F3CD8D2CDD1E}" type="presOf" srcId="{C9B9CD77-C69B-465A-8392-C2002D295482}" destId="{F4B3CEA7-C5AB-490E-BD15-C91449C3C54B}" srcOrd="0" destOrd="0" presId="urn:microsoft.com/office/officeart/2011/layout/ConvergingText"/>
    <dgm:cxn modelId="{3B7DEA47-FAD1-47EA-AD72-467D1C5D1B22}" srcId="{C9B9CD77-C69B-465A-8392-C2002D295482}" destId="{7775CD4C-CBD8-4735-B089-78364D025005}" srcOrd="0" destOrd="0" parTransId="{0B3B3C98-D041-4254-B7E1-27BC33301FDF}" sibTransId="{5B8A9D85-718F-4526-BD1A-613BB34D5357}"/>
    <dgm:cxn modelId="{B747DC29-71EA-4F49-AA71-56CD4ACE5F46}" type="presParOf" srcId="{497AB9EA-2D07-41C1-A802-D5E9C5A634C7}" destId="{B366C980-E3E7-4396-8138-5840A1A1E037}" srcOrd="0" destOrd="0" presId="urn:microsoft.com/office/officeart/2011/layout/ConvergingText"/>
    <dgm:cxn modelId="{1C6FBC49-C1FD-4ACF-B0D9-6FF9100DB0A2}" type="presParOf" srcId="{B366C980-E3E7-4396-8138-5840A1A1E037}" destId="{D9BC9B2F-00D8-4CAA-A192-3C346A258BBA}" srcOrd="0" destOrd="0" presId="urn:microsoft.com/office/officeart/2011/layout/ConvergingText"/>
    <dgm:cxn modelId="{819FA08F-219E-456F-852E-9279978AAECD}" type="presParOf" srcId="{B366C980-E3E7-4396-8138-5840A1A1E037}" destId="{B93AEE80-F6F3-4747-AFBF-04DCB261E12D}" srcOrd="1" destOrd="0" presId="urn:microsoft.com/office/officeart/2011/layout/ConvergingText"/>
    <dgm:cxn modelId="{9CEAFBE9-07EA-406E-92F0-116B575E9315}" type="presParOf" srcId="{B366C980-E3E7-4396-8138-5840A1A1E037}" destId="{DE22FC0C-A3CA-43BB-B5B4-132D72B6BFAC}" srcOrd="2" destOrd="0" presId="urn:microsoft.com/office/officeart/2011/layout/ConvergingText"/>
    <dgm:cxn modelId="{20922DCC-CD7A-4AA8-ACC9-F7C354DACF94}" type="presParOf" srcId="{B366C980-E3E7-4396-8138-5840A1A1E037}" destId="{59682333-E7C7-45F3-8BBE-695DC631BA3D}" srcOrd="3" destOrd="0" presId="urn:microsoft.com/office/officeart/2011/layout/ConvergingText"/>
    <dgm:cxn modelId="{A7108D72-EB44-44F9-9093-157B1883439B}" type="presParOf" srcId="{B366C980-E3E7-4396-8138-5840A1A1E037}" destId="{BA0E62E6-5C99-4F04-822D-8CA2CBF8CFA8}" srcOrd="4" destOrd="0" presId="urn:microsoft.com/office/officeart/2011/layout/ConvergingText"/>
    <dgm:cxn modelId="{EF48DD07-2CCE-4FDF-BFF8-8A95055FE602}" type="presParOf" srcId="{B366C980-E3E7-4396-8138-5840A1A1E037}" destId="{9965E601-D257-45F3-9F63-17E2B5E3FA71}" srcOrd="5" destOrd="0" presId="urn:microsoft.com/office/officeart/2011/layout/ConvergingText"/>
    <dgm:cxn modelId="{02C15448-D839-44F5-BFB4-B81145E6D74D}" type="presParOf" srcId="{B366C980-E3E7-4396-8138-5840A1A1E037}" destId="{795FBD68-AFF6-4A4F-8D7B-B2E3AFD7902F}" srcOrd="6" destOrd="0" presId="urn:microsoft.com/office/officeart/2011/layout/ConvergingText"/>
    <dgm:cxn modelId="{8A371977-750A-4A01-83F0-E97A38598A23}" type="presParOf" srcId="{B366C980-E3E7-4396-8138-5840A1A1E037}" destId="{F25E688D-2813-4415-ABBE-A774AF70EF4C}" srcOrd="7" destOrd="0" presId="urn:microsoft.com/office/officeart/2011/layout/ConvergingText"/>
    <dgm:cxn modelId="{6149C94E-CEB6-4520-B5BC-70CC4BD4D018}" type="presParOf" srcId="{B366C980-E3E7-4396-8138-5840A1A1E037}" destId="{EBCA3738-7F8C-455B-9CEE-346B3F98429E}" srcOrd="8" destOrd="0" presId="urn:microsoft.com/office/officeart/2011/layout/ConvergingText"/>
    <dgm:cxn modelId="{BED6625F-54E7-43B5-981F-AE8EC652A396}" type="presParOf" srcId="{B366C980-E3E7-4396-8138-5840A1A1E037}" destId="{E47BF0D3-157A-4FB8-B225-887E3E8D8B80}" srcOrd="9" destOrd="0" presId="urn:microsoft.com/office/officeart/2011/layout/ConvergingText"/>
    <dgm:cxn modelId="{2FEE24DF-62C2-476E-8C94-3EBECD706268}" type="presParOf" srcId="{B366C980-E3E7-4396-8138-5840A1A1E037}" destId="{F4B3CEA7-C5AB-490E-BD15-C91449C3C54B}" srcOrd="10" destOrd="0" presId="urn:microsoft.com/office/officeart/2011/layout/ConvergingText"/>
    <dgm:cxn modelId="{692820B7-DEBE-4B10-9C48-917BC0BEE088}" type="presParOf" srcId="{B366C980-E3E7-4396-8138-5840A1A1E037}" destId="{D4090E55-F3C6-481B-AF47-804C167A58B6}" srcOrd="11" destOrd="0" presId="urn:microsoft.com/office/officeart/2011/layout/ConvergingText"/>
    <dgm:cxn modelId="{E3AE4B08-8B63-461D-8FE0-CF48A4C1F241}" type="presParOf" srcId="{B366C980-E3E7-4396-8138-5840A1A1E037}" destId="{8D423C58-BBD3-44BF-888C-A9F990E6CE98}" srcOrd="12" destOrd="0" presId="urn:microsoft.com/office/officeart/2011/layout/ConvergingText"/>
    <dgm:cxn modelId="{88E610F6-8D75-4AB0-A0DC-5A0384C560AE}" type="presParOf" srcId="{B366C980-E3E7-4396-8138-5840A1A1E037}" destId="{6560AA4E-E36A-40ED-B460-1B1BEDA6D7B1}" srcOrd="13" destOrd="0" presId="urn:microsoft.com/office/officeart/2011/layout/ConvergingText"/>
    <dgm:cxn modelId="{01F674AD-B217-4EEB-9F4B-C41725D70F0C}" type="presParOf" srcId="{B366C980-E3E7-4396-8138-5840A1A1E037}" destId="{B1D3A593-FFB9-4E44-ADAD-7A9E910A1E80}" srcOrd="14" destOrd="0" presId="urn:microsoft.com/office/officeart/2011/layout/ConvergingText"/>
    <dgm:cxn modelId="{46E7CC7F-19A4-4558-90E7-7D0C2A87CC06}" type="presParOf" srcId="{B366C980-E3E7-4396-8138-5840A1A1E037}" destId="{530272E5-9648-48AC-9CA9-F1C5389C9854}" srcOrd="15" destOrd="0" presId="urn:microsoft.com/office/officeart/2011/layout/ConvergingText"/>
    <dgm:cxn modelId="{FF76C468-ECD4-4A02-86FD-683E3788B542}" type="presParOf" srcId="{B366C980-E3E7-4396-8138-5840A1A1E037}" destId="{08C68E48-EE00-4228-A284-8D8E40A8D2DF}" srcOrd="16" destOrd="0" presId="urn:microsoft.com/office/officeart/2011/layout/ConvergingText"/>
    <dgm:cxn modelId="{44160218-4FC4-40E0-B155-CB5C6D32B3A3}" type="presParOf" srcId="{B366C980-E3E7-4396-8138-5840A1A1E037}" destId="{42D9FE78-836E-45A3-81C9-1657ABE5B789}" srcOrd="17" destOrd="0" presId="urn:microsoft.com/office/officeart/2011/layout/ConvergingText"/>
    <dgm:cxn modelId="{BAD640FC-3241-4D97-A548-9F2E2EC6DE21}" type="presParOf" srcId="{B366C980-E3E7-4396-8138-5840A1A1E037}" destId="{EBB2D299-CD5E-485F-AA61-8FDD3EFFFFE8}" srcOrd="18" destOrd="0" presId="urn:microsoft.com/office/officeart/2011/layout/ConvergingText"/>
    <dgm:cxn modelId="{6124E852-C71F-40AA-84AC-F780BA8DE0C6}" type="presParOf" srcId="{B366C980-E3E7-4396-8138-5840A1A1E037}" destId="{32516156-2710-44AD-B5C6-6B5B26FE1445}" srcOrd="19" destOrd="0" presId="urn:microsoft.com/office/officeart/2011/layout/ConvergingText"/>
    <dgm:cxn modelId="{D4D18B45-38C9-4E77-9CFB-9F6EC37DDFC4}" type="presParOf" srcId="{B366C980-E3E7-4396-8138-5840A1A1E037}" destId="{E43F0589-8237-4197-87DA-F6F69029E4D5}" srcOrd="20" destOrd="0" presId="urn:microsoft.com/office/officeart/2011/layout/ConvergingText"/>
    <dgm:cxn modelId="{74326B02-A880-4A32-87CE-B09AB7AA8EE0}" type="presParOf" srcId="{B366C980-E3E7-4396-8138-5840A1A1E037}" destId="{D95A3D2C-BC0C-4F3F-BBD5-830D80CB9B9C}" srcOrd="21" destOrd="0" presId="urn:microsoft.com/office/officeart/2011/layout/ConvergingText"/>
    <dgm:cxn modelId="{F04B5417-7ECA-476A-9FB2-606223C80E75}" type="presParOf" srcId="{B366C980-E3E7-4396-8138-5840A1A1E037}" destId="{A059F47B-5397-4CD7-A56E-74C9999689CF}" srcOrd="22" destOrd="0" presId="urn:microsoft.com/office/officeart/2011/layout/ConvergingText"/>
    <dgm:cxn modelId="{4D34F69C-16E9-4343-B953-D405B3F3AE06}" type="presParOf" srcId="{B366C980-E3E7-4396-8138-5840A1A1E037}" destId="{2C8E1CA6-12CE-463B-BC89-05BCB75AD4D8}" srcOrd="23" destOrd="0" presId="urn:microsoft.com/office/officeart/2011/layout/ConvergingText"/>
    <dgm:cxn modelId="{1F410D65-2B7B-4E16-AEA7-9602A2482EA7}" type="presParOf" srcId="{B366C980-E3E7-4396-8138-5840A1A1E037}" destId="{EB569D6B-C1CA-4D80-9D2B-047BA6786606}" srcOrd="24" destOrd="0" presId="urn:microsoft.com/office/officeart/2011/layout/ConvergingText"/>
    <dgm:cxn modelId="{43944CB9-42A0-423B-A242-B6E168644905}" type="presParOf" srcId="{B366C980-E3E7-4396-8138-5840A1A1E037}" destId="{C7914280-E178-40DB-93AE-8AC7975EF52F}" srcOrd="25" destOrd="0" presId="urn:microsoft.com/office/officeart/2011/layout/ConvergingText"/>
    <dgm:cxn modelId="{32175EB8-516E-4DAA-82EE-06ECA8E712FB}" type="presParOf" srcId="{B366C980-E3E7-4396-8138-5840A1A1E037}" destId="{51F91B1B-1AF9-4520-9A27-66CEF7F1D49C}" srcOrd="26" destOrd="0" presId="urn:microsoft.com/office/officeart/2011/layout/ConvergingText"/>
    <dgm:cxn modelId="{467C43CF-299C-4DBA-BA90-194E0C84F23F}" type="presParOf" srcId="{B366C980-E3E7-4396-8138-5840A1A1E037}" destId="{6B1884C6-F8F8-48A4-A870-23782D648D38}" srcOrd="27" destOrd="0" presId="urn:microsoft.com/office/officeart/2011/layout/ConvergingText"/>
    <dgm:cxn modelId="{4AEC326B-D7D0-44F0-8CE0-161E4E3772C4}" type="presParOf" srcId="{B366C980-E3E7-4396-8138-5840A1A1E037}" destId="{595FCFAA-61EA-4A48-A355-463A17B5B036}" srcOrd="28" destOrd="0" presId="urn:microsoft.com/office/officeart/2011/layout/ConvergingText"/>
    <dgm:cxn modelId="{BABF97D2-1E41-4CB8-9D73-FC4F77282585}" type="presParOf" srcId="{B366C980-E3E7-4396-8138-5840A1A1E037}" destId="{1902A2AC-3161-4A21-8312-8F2915E1480C}" srcOrd="29" destOrd="0" presId="urn:microsoft.com/office/officeart/2011/layout/ConvergingText"/>
    <dgm:cxn modelId="{C2647459-9A8A-4FB9-BA8E-E025B2D59406}" type="presParOf" srcId="{B366C980-E3E7-4396-8138-5840A1A1E037}" destId="{39553C1C-828A-40DC-818D-FD5694CD14E0}" srcOrd="30" destOrd="0" presId="urn:microsoft.com/office/officeart/2011/layout/ConvergingText"/>
    <dgm:cxn modelId="{EC634F36-6DFD-4B62-98E2-30669426F43B}" type="presParOf" srcId="{B366C980-E3E7-4396-8138-5840A1A1E037}" destId="{24639439-8525-405F-B7E7-10D97F095E2F}" srcOrd="31" destOrd="0" presId="urn:microsoft.com/office/officeart/2011/layout/ConvergingText"/>
    <dgm:cxn modelId="{51F67A02-3ACA-4055-A131-0B94CD61E3B0}" type="presParOf" srcId="{B366C980-E3E7-4396-8138-5840A1A1E037}" destId="{BA70F3E6-913C-48E4-83ED-184C80859F05}" srcOrd="32" destOrd="0" presId="urn:microsoft.com/office/officeart/2011/layout/ConvergingText"/>
    <dgm:cxn modelId="{513F3B61-24CE-48FC-B6BD-D38BC398CF85}" type="presParOf" srcId="{B366C980-E3E7-4396-8138-5840A1A1E037}" destId="{D6BDB8E0-4289-4184-892F-5969355E01BE}" srcOrd="33" destOrd="0" presId="urn:microsoft.com/office/officeart/2011/layout/ConvergingText"/>
    <dgm:cxn modelId="{9D37A105-CDB8-40A6-AC43-876E262B5BC5}" type="presParOf" srcId="{B366C980-E3E7-4396-8138-5840A1A1E037}" destId="{D943E0E9-C66B-483F-87E9-759BD35449A2}" srcOrd="34" destOrd="0" presId="urn:microsoft.com/office/officeart/2011/layout/ConvergingText"/>
    <dgm:cxn modelId="{9AB0BBD1-30AE-4C95-872B-576866E206A6}" type="presParOf" srcId="{B366C980-E3E7-4396-8138-5840A1A1E037}" destId="{75EE1461-08E4-4444-A3E3-7A1C02321FF9}" srcOrd="35" destOrd="0" presId="urn:microsoft.com/office/officeart/2011/layout/ConvergingText"/>
    <dgm:cxn modelId="{8403137A-1582-461B-A732-C6E8306BE61B}" type="presParOf" srcId="{B366C980-E3E7-4396-8138-5840A1A1E037}" destId="{9425FE03-D08A-4759-A6C6-9C29BAC3D9D1}" srcOrd="36" destOrd="0" presId="urn:microsoft.com/office/officeart/2011/layout/ConvergingTex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06F6AAD-8795-40DD-BC55-1839AC21B2EB}" type="doc">
      <dgm:prSet loTypeId="urn:microsoft.com/office/officeart/2005/8/layout/rings+Icon" loCatId="relationship" qsTypeId="urn:microsoft.com/office/officeart/2005/8/quickstyle/3d1" qsCatId="3D" csTypeId="urn:microsoft.com/office/officeart/2005/8/colors/accent1_2" csCatId="accent1" phldr="1"/>
      <dgm:spPr/>
    </dgm:pt>
    <dgm:pt modelId="{9EDE8429-40FD-4B3E-B543-732C3C0215F6}">
      <dgm:prSet phldrT="[Text]" custT="1"/>
      <dgm:spPr>
        <a:xfrm>
          <a:off x="3793066" y="2438400"/>
          <a:ext cx="2980266" cy="2980266"/>
        </a:xfr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a:noFill/>
        </a:ln>
        <a:effectLst/>
        <a:scene3d>
          <a:camera prst="orthographicFront"/>
          <a:lightRig rig="flat" dir="t"/>
        </a:scene3d>
        <a:sp3d prstMaterial="plastic">
          <a:bevelT w="120900" h="88900"/>
          <a:bevelB w="88900" h="31750" prst="angle"/>
        </a:sp3d>
      </dgm:spPr>
      <dgm:t>
        <a:bodyPr/>
        <a:lstStyle/>
        <a:p>
          <a:pPr>
            <a:buNone/>
          </a:pPr>
          <a:r>
            <a:rPr lang="en-US" sz="1400" b="1" dirty="0">
              <a:solidFill>
                <a:srgbClr val="FFFF00"/>
              </a:solidFill>
              <a:latin typeface="Century Gothic" panose="020B0502020202020204" pitchFamily="34" charset="0"/>
              <a:ea typeface="+mn-ea"/>
              <a:cs typeface="+mn-cs"/>
            </a:rPr>
            <a:t>Customer Relationship Management</a:t>
          </a:r>
        </a:p>
        <a:p>
          <a:pPr>
            <a:buNone/>
          </a:pPr>
          <a:r>
            <a:rPr lang="en-US" sz="1300" dirty="0">
              <a:solidFill>
                <a:sysClr val="window" lastClr="FFFFFF"/>
              </a:solidFill>
              <a:latin typeface="Century Gothic" panose="020B0502020202020204" pitchFamily="34" charset="0"/>
              <a:ea typeface="+mn-ea"/>
              <a:cs typeface="+mn-cs"/>
            </a:rPr>
            <a:t>(Helpdesk; Booking Tools; Knowledge Management &amp; Institutional Memory)</a:t>
          </a:r>
        </a:p>
      </dgm:t>
    </dgm:pt>
    <dgm:pt modelId="{0D27CF70-0E24-47D8-8E47-95864E3E4338}" type="parTrans" cxnId="{CB5C3DEB-FBAD-4AFE-9903-AA7AB8C74526}">
      <dgm:prSet/>
      <dgm:spPr/>
      <dgm:t>
        <a:bodyPr/>
        <a:lstStyle/>
        <a:p>
          <a:endParaRPr lang="en-US">
            <a:latin typeface="Century Gothic" panose="020B0502020202020204" pitchFamily="34" charset="0"/>
          </a:endParaRPr>
        </a:p>
      </dgm:t>
    </dgm:pt>
    <dgm:pt modelId="{0E5085D4-7F38-4D9F-ADDD-CA1EEA5B495E}" type="sibTrans" cxnId="{CB5C3DEB-FBAD-4AFE-9903-AA7AB8C74526}">
      <dgm:prSet/>
      <dgm:spPr>
        <a:xfrm>
          <a:off x="3577577" y="1980864"/>
          <a:ext cx="3814741" cy="3814741"/>
        </a:xfrm>
        <a:prstGeom prst="circularArrow">
          <a:avLst>
            <a:gd name="adj1" fmla="val 4688"/>
            <a:gd name="adj2" fmla="val 299029"/>
            <a:gd name="adj3" fmla="val 2539295"/>
            <a:gd name="adj4" fmla="val 15812321"/>
            <a:gd name="adj5" fmla="val 5469"/>
          </a:avLst>
        </a:prstGeom>
        <a:gradFill rotWithShape="0">
          <a:gsLst>
            <a:gs pos="0">
              <a:srgbClr val="4472C4">
                <a:tint val="60000"/>
                <a:hueOff val="0"/>
                <a:satOff val="0"/>
                <a:lumOff val="0"/>
                <a:alphaOff val="0"/>
                <a:satMod val="103000"/>
                <a:lumMod val="102000"/>
                <a:tint val="94000"/>
              </a:srgbClr>
            </a:gs>
            <a:gs pos="50000">
              <a:srgbClr val="4472C4">
                <a:tint val="60000"/>
                <a:hueOff val="0"/>
                <a:satOff val="0"/>
                <a:lumOff val="0"/>
                <a:alphaOff val="0"/>
                <a:satMod val="110000"/>
                <a:lumMod val="100000"/>
                <a:shade val="100000"/>
              </a:srgbClr>
            </a:gs>
            <a:gs pos="100000">
              <a:srgbClr val="4472C4">
                <a:tint val="60000"/>
                <a:hueOff val="0"/>
                <a:satOff val="0"/>
                <a:lumOff val="0"/>
                <a:alphaOff val="0"/>
                <a:lumMod val="99000"/>
                <a:satMod val="120000"/>
                <a:shade val="78000"/>
              </a:srgbClr>
            </a:gs>
          </a:gsLst>
          <a:lin ang="5400000" scaled="0"/>
        </a:gradFill>
        <a:ln>
          <a:noFill/>
        </a:ln>
        <a:effectLst/>
        <a:scene3d>
          <a:camera prst="orthographicFront"/>
          <a:lightRig rig="flat" dir="t"/>
        </a:scene3d>
        <a:sp3d z="-80000" prstMaterial="plastic">
          <a:bevelT w="50800" h="50800"/>
          <a:bevelB w="25400" h="25400" prst="angle"/>
        </a:sp3d>
      </dgm:spPr>
      <dgm:t>
        <a:bodyPr/>
        <a:lstStyle/>
        <a:p>
          <a:endParaRPr lang="en-US">
            <a:latin typeface="Century Gothic" panose="020B0502020202020204" pitchFamily="34" charset="0"/>
          </a:endParaRPr>
        </a:p>
      </dgm:t>
    </dgm:pt>
    <dgm:pt modelId="{0C7EE1D3-8089-4692-A642-A34B3E95C3F5}">
      <dgm:prSet phldrT="[Text]" custT="1"/>
      <dgm:spPr>
        <a:xfrm>
          <a:off x="2059093" y="1733973"/>
          <a:ext cx="2167466" cy="2167466"/>
        </a:xfr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a:noFill/>
        </a:ln>
        <a:effectLst/>
        <a:scene3d>
          <a:camera prst="orthographicFront"/>
          <a:lightRig rig="flat" dir="t"/>
        </a:scene3d>
        <a:sp3d prstMaterial="plastic">
          <a:bevelT w="120900" h="88900"/>
          <a:bevelB w="88900" h="31750" prst="angle"/>
        </a:sp3d>
      </dgm:spPr>
      <dgm:t>
        <a:bodyPr/>
        <a:lstStyle/>
        <a:p>
          <a:pPr>
            <a:buNone/>
          </a:pPr>
          <a:r>
            <a:rPr lang="en-US" sz="1400" b="1" dirty="0">
              <a:solidFill>
                <a:srgbClr val="FFFF00"/>
              </a:solidFill>
              <a:latin typeface="Century Gothic" panose="020B0502020202020204" pitchFamily="34" charset="0"/>
              <a:ea typeface="+mn-ea"/>
              <a:cs typeface="+mn-cs"/>
            </a:rPr>
            <a:t>PT Web-enablement</a:t>
          </a:r>
        </a:p>
        <a:p>
          <a:pPr>
            <a:buNone/>
          </a:pPr>
          <a:r>
            <a:rPr lang="en-US" sz="1300" dirty="0">
              <a:solidFill>
                <a:sysClr val="window" lastClr="FFFFFF"/>
              </a:solidFill>
              <a:latin typeface="Century Gothic" panose="020B0502020202020204" pitchFamily="34" charset="0"/>
              <a:ea typeface="+mn-ea"/>
              <a:cs typeface="+mn-cs"/>
            </a:rPr>
            <a:t>(Brand; Information, FAQS; what we do and how we do it)</a:t>
          </a:r>
        </a:p>
      </dgm:t>
    </dgm:pt>
    <dgm:pt modelId="{C717F8DE-8CE4-42F1-AE2B-062B8D403D92}" type="parTrans" cxnId="{8245ECC7-9B77-48C6-9D9C-0E490949CF50}">
      <dgm:prSet/>
      <dgm:spPr/>
      <dgm:t>
        <a:bodyPr/>
        <a:lstStyle/>
        <a:p>
          <a:endParaRPr lang="en-US">
            <a:latin typeface="Century Gothic" panose="020B0502020202020204" pitchFamily="34" charset="0"/>
          </a:endParaRPr>
        </a:p>
      </dgm:t>
    </dgm:pt>
    <dgm:pt modelId="{64C8D1A8-CB0D-4B5E-88D8-4D81DD874971}" type="sibTrans" cxnId="{8245ECC7-9B77-48C6-9D9C-0E490949CF50}">
      <dgm:prSet/>
      <dgm:spPr>
        <a:xfrm>
          <a:off x="1675238" y="1249140"/>
          <a:ext cx="2771648" cy="2771648"/>
        </a:xfrm>
        <a:prstGeom prst="leftCircularArrow">
          <a:avLst>
            <a:gd name="adj1" fmla="val 6452"/>
            <a:gd name="adj2" fmla="val 429999"/>
            <a:gd name="adj3" fmla="val 10489124"/>
            <a:gd name="adj4" fmla="val 14837806"/>
            <a:gd name="adj5" fmla="val 7527"/>
          </a:avLst>
        </a:prstGeom>
        <a:gradFill rotWithShape="0">
          <a:gsLst>
            <a:gs pos="0">
              <a:srgbClr val="4472C4">
                <a:tint val="60000"/>
                <a:hueOff val="0"/>
                <a:satOff val="0"/>
                <a:lumOff val="0"/>
                <a:alphaOff val="0"/>
                <a:satMod val="103000"/>
                <a:lumMod val="102000"/>
                <a:tint val="94000"/>
              </a:srgbClr>
            </a:gs>
            <a:gs pos="50000">
              <a:srgbClr val="4472C4">
                <a:tint val="60000"/>
                <a:hueOff val="0"/>
                <a:satOff val="0"/>
                <a:lumOff val="0"/>
                <a:alphaOff val="0"/>
                <a:satMod val="110000"/>
                <a:lumMod val="100000"/>
                <a:shade val="100000"/>
              </a:srgbClr>
            </a:gs>
            <a:gs pos="100000">
              <a:srgbClr val="4472C4">
                <a:tint val="60000"/>
                <a:hueOff val="0"/>
                <a:satOff val="0"/>
                <a:lumOff val="0"/>
                <a:alphaOff val="0"/>
                <a:lumMod val="99000"/>
                <a:satMod val="120000"/>
                <a:shade val="78000"/>
              </a:srgbClr>
            </a:gs>
          </a:gsLst>
          <a:lin ang="5400000" scaled="0"/>
        </a:gradFill>
        <a:ln>
          <a:noFill/>
        </a:ln>
        <a:effectLst/>
        <a:scene3d>
          <a:camera prst="orthographicFront"/>
          <a:lightRig rig="flat" dir="t"/>
        </a:scene3d>
        <a:sp3d z="-80000" prstMaterial="plastic">
          <a:bevelT w="50800" h="50800"/>
          <a:bevelB w="25400" h="25400" prst="angle"/>
        </a:sp3d>
      </dgm:spPr>
      <dgm:t>
        <a:bodyPr/>
        <a:lstStyle/>
        <a:p>
          <a:endParaRPr lang="en-US">
            <a:latin typeface="Century Gothic" panose="020B0502020202020204" pitchFamily="34" charset="0"/>
          </a:endParaRPr>
        </a:p>
      </dgm:t>
    </dgm:pt>
    <dgm:pt modelId="{63D579B4-1BC2-45AD-9CED-264CEED95570}">
      <dgm:prSet phldrT="[Text]" custT="1"/>
      <dgm:spPr>
        <a:xfrm rot="20700000">
          <a:off x="3273095" y="238642"/>
          <a:ext cx="2123675" cy="2123675"/>
        </a:xfrm>
        <a:gradFill rotWithShape="0">
          <a:gsLst>
            <a:gs pos="0">
              <a:srgbClr val="4472C4">
                <a:hueOff val="0"/>
                <a:satOff val="0"/>
                <a:lumOff val="0"/>
                <a:alphaOff val="0"/>
                <a:satMod val="103000"/>
                <a:lumMod val="102000"/>
                <a:tint val="94000"/>
              </a:srgbClr>
            </a:gs>
            <a:gs pos="50000">
              <a:srgbClr val="4472C4">
                <a:hueOff val="0"/>
                <a:satOff val="0"/>
                <a:lumOff val="0"/>
                <a:alphaOff val="0"/>
                <a:satMod val="110000"/>
                <a:lumMod val="100000"/>
                <a:shade val="100000"/>
              </a:srgbClr>
            </a:gs>
            <a:gs pos="100000">
              <a:srgbClr val="4472C4">
                <a:hueOff val="0"/>
                <a:satOff val="0"/>
                <a:lumOff val="0"/>
                <a:alphaOff val="0"/>
                <a:lumMod val="99000"/>
                <a:satMod val="120000"/>
                <a:shade val="78000"/>
              </a:srgbClr>
            </a:gs>
          </a:gsLst>
          <a:lin ang="5400000" scaled="0"/>
        </a:gradFill>
        <a:ln>
          <a:noFill/>
        </a:ln>
        <a:effectLst/>
        <a:scene3d>
          <a:camera prst="orthographicFront"/>
          <a:lightRig rig="flat" dir="t"/>
        </a:scene3d>
        <a:sp3d prstMaterial="plastic">
          <a:bevelT w="120900" h="88900"/>
          <a:bevelB w="88900" h="31750" prst="angle"/>
        </a:sp3d>
      </dgm:spPr>
      <dgm:t>
        <a:bodyPr/>
        <a:lstStyle/>
        <a:p>
          <a:pPr>
            <a:buNone/>
          </a:pPr>
          <a:r>
            <a:rPr lang="en-US" sz="1600" b="1" dirty="0">
              <a:solidFill>
                <a:srgbClr val="FFFF00"/>
              </a:solidFill>
              <a:latin typeface="Century Gothic" panose="020B0502020202020204" pitchFamily="34" charset="0"/>
              <a:ea typeface="+mn-ea"/>
              <a:cs typeface="+mn-cs"/>
            </a:rPr>
            <a:t>e-Learning</a:t>
          </a:r>
        </a:p>
        <a:p>
          <a:pPr>
            <a:buNone/>
          </a:pPr>
          <a:r>
            <a:rPr lang="en-US" sz="1300" dirty="0">
              <a:solidFill>
                <a:sysClr val="window" lastClr="FFFFFF"/>
              </a:solidFill>
              <a:latin typeface="Century Gothic" panose="020B0502020202020204" pitchFamily="34" charset="0"/>
              <a:ea typeface="+mn-ea"/>
              <a:cs typeface="+mn-cs"/>
            </a:rPr>
            <a:t>(webinars; videos; Moodle platform)</a:t>
          </a:r>
        </a:p>
      </dgm:t>
    </dgm:pt>
    <dgm:pt modelId="{496F1C84-E204-4060-9F93-5BB34E5A8B37}" type="parTrans" cxnId="{3357CA17-2570-4D70-9A32-7A4CA0780741}">
      <dgm:prSet/>
      <dgm:spPr/>
      <dgm:t>
        <a:bodyPr/>
        <a:lstStyle/>
        <a:p>
          <a:endParaRPr lang="en-US">
            <a:latin typeface="Century Gothic" panose="020B0502020202020204" pitchFamily="34" charset="0"/>
          </a:endParaRPr>
        </a:p>
      </dgm:t>
    </dgm:pt>
    <dgm:pt modelId="{3E820C72-B86B-41DC-86B8-86E45F5BB6C3}" type="sibTrans" cxnId="{3357CA17-2570-4D70-9A32-7A4CA0780741}">
      <dgm:prSet/>
      <dgm:spPr>
        <a:xfrm>
          <a:off x="2781867" y="-231776"/>
          <a:ext cx="2988394" cy="2988394"/>
        </a:xfrm>
        <a:prstGeom prst="circularArrow">
          <a:avLst>
            <a:gd name="adj1" fmla="val 5984"/>
            <a:gd name="adj2" fmla="val 394124"/>
            <a:gd name="adj3" fmla="val 13313824"/>
            <a:gd name="adj4" fmla="val 10508221"/>
            <a:gd name="adj5" fmla="val 6981"/>
          </a:avLst>
        </a:prstGeom>
        <a:gradFill rotWithShape="0">
          <a:gsLst>
            <a:gs pos="0">
              <a:srgbClr val="4472C4">
                <a:tint val="60000"/>
                <a:hueOff val="0"/>
                <a:satOff val="0"/>
                <a:lumOff val="0"/>
                <a:alphaOff val="0"/>
                <a:satMod val="103000"/>
                <a:lumMod val="102000"/>
                <a:tint val="94000"/>
              </a:srgbClr>
            </a:gs>
            <a:gs pos="50000">
              <a:srgbClr val="4472C4">
                <a:tint val="60000"/>
                <a:hueOff val="0"/>
                <a:satOff val="0"/>
                <a:lumOff val="0"/>
                <a:alphaOff val="0"/>
                <a:satMod val="110000"/>
                <a:lumMod val="100000"/>
                <a:shade val="100000"/>
              </a:srgbClr>
            </a:gs>
            <a:gs pos="100000">
              <a:srgbClr val="4472C4">
                <a:tint val="60000"/>
                <a:hueOff val="0"/>
                <a:satOff val="0"/>
                <a:lumOff val="0"/>
                <a:alphaOff val="0"/>
                <a:lumMod val="99000"/>
                <a:satMod val="120000"/>
                <a:shade val="78000"/>
              </a:srgbClr>
            </a:gs>
          </a:gsLst>
          <a:lin ang="5400000" scaled="0"/>
        </a:gradFill>
        <a:ln>
          <a:noFill/>
        </a:ln>
        <a:effectLst/>
        <a:scene3d>
          <a:camera prst="orthographicFront"/>
          <a:lightRig rig="flat" dir="t"/>
        </a:scene3d>
        <a:sp3d z="-80000" prstMaterial="plastic">
          <a:bevelT w="50800" h="50800"/>
          <a:bevelB w="25400" h="25400" prst="angle"/>
        </a:sp3d>
      </dgm:spPr>
      <dgm:t>
        <a:bodyPr/>
        <a:lstStyle/>
        <a:p>
          <a:endParaRPr lang="en-US">
            <a:latin typeface="Century Gothic" panose="020B0502020202020204" pitchFamily="34" charset="0"/>
          </a:endParaRPr>
        </a:p>
      </dgm:t>
    </dgm:pt>
    <dgm:pt modelId="{AEF62404-BB6E-4C50-BD01-DFE1BAA889C3}" type="pres">
      <dgm:prSet presAssocID="{A06F6AAD-8795-40DD-BC55-1839AC21B2EB}" presName="Name0" presStyleCnt="0">
        <dgm:presLayoutVars>
          <dgm:chMax val="7"/>
          <dgm:dir/>
          <dgm:resizeHandles val="exact"/>
        </dgm:presLayoutVars>
      </dgm:prSet>
      <dgm:spPr/>
    </dgm:pt>
    <dgm:pt modelId="{1CF3F415-7E4E-4691-A338-5BA42CC77E04}" type="pres">
      <dgm:prSet presAssocID="{A06F6AAD-8795-40DD-BC55-1839AC21B2EB}" presName="ellipse1" presStyleLbl="vennNode1" presStyleIdx="0" presStyleCnt="3">
        <dgm:presLayoutVars>
          <dgm:bulletEnabled val="1"/>
        </dgm:presLayoutVars>
      </dgm:prSet>
      <dgm:spPr>
        <a:prstGeom prst="gear9">
          <a:avLst/>
        </a:prstGeom>
      </dgm:spPr>
      <dgm:t>
        <a:bodyPr/>
        <a:lstStyle/>
        <a:p>
          <a:endParaRPr lang="en-ZA"/>
        </a:p>
      </dgm:t>
    </dgm:pt>
    <dgm:pt modelId="{CA0D93FB-E282-437F-8B5F-942A987DFA79}" type="pres">
      <dgm:prSet presAssocID="{A06F6AAD-8795-40DD-BC55-1839AC21B2EB}" presName="ellipse2" presStyleLbl="vennNode1" presStyleIdx="1" presStyleCnt="3">
        <dgm:presLayoutVars>
          <dgm:bulletEnabled val="1"/>
        </dgm:presLayoutVars>
      </dgm:prSet>
      <dgm:spPr>
        <a:prstGeom prst="gear6">
          <a:avLst/>
        </a:prstGeom>
      </dgm:spPr>
      <dgm:t>
        <a:bodyPr/>
        <a:lstStyle/>
        <a:p>
          <a:endParaRPr lang="en-ZA"/>
        </a:p>
      </dgm:t>
    </dgm:pt>
    <dgm:pt modelId="{88722291-6FE6-4B6E-A989-13BD02EC6CAE}" type="pres">
      <dgm:prSet presAssocID="{A06F6AAD-8795-40DD-BC55-1839AC21B2EB}" presName="ellipse3" presStyleLbl="vennNode1" presStyleIdx="2" presStyleCnt="3">
        <dgm:presLayoutVars>
          <dgm:bulletEnabled val="1"/>
        </dgm:presLayoutVars>
      </dgm:prSet>
      <dgm:spPr>
        <a:prstGeom prst="gear6">
          <a:avLst/>
        </a:prstGeom>
      </dgm:spPr>
      <dgm:t>
        <a:bodyPr/>
        <a:lstStyle/>
        <a:p>
          <a:endParaRPr lang="en-ZA"/>
        </a:p>
      </dgm:t>
    </dgm:pt>
  </dgm:ptLst>
  <dgm:cxnLst>
    <dgm:cxn modelId="{640804B8-6264-431A-B7C3-CF150D0577A0}" type="presOf" srcId="{0C7EE1D3-8089-4692-A642-A34B3E95C3F5}" destId="{CA0D93FB-E282-437F-8B5F-942A987DFA79}" srcOrd="0" destOrd="0" presId="urn:microsoft.com/office/officeart/2005/8/layout/rings+Icon"/>
    <dgm:cxn modelId="{8245ECC7-9B77-48C6-9D9C-0E490949CF50}" srcId="{A06F6AAD-8795-40DD-BC55-1839AC21B2EB}" destId="{0C7EE1D3-8089-4692-A642-A34B3E95C3F5}" srcOrd="1" destOrd="0" parTransId="{C717F8DE-8CE4-42F1-AE2B-062B8D403D92}" sibTransId="{64C8D1A8-CB0D-4B5E-88D8-4D81DD874971}"/>
    <dgm:cxn modelId="{6F5F7CDD-0A17-4581-8FD0-BC1F92E01521}" type="presOf" srcId="{9EDE8429-40FD-4B3E-B543-732C3C0215F6}" destId="{1CF3F415-7E4E-4691-A338-5BA42CC77E04}" srcOrd="0" destOrd="0" presId="urn:microsoft.com/office/officeart/2005/8/layout/rings+Icon"/>
    <dgm:cxn modelId="{3357CA17-2570-4D70-9A32-7A4CA0780741}" srcId="{A06F6AAD-8795-40DD-BC55-1839AC21B2EB}" destId="{63D579B4-1BC2-45AD-9CED-264CEED95570}" srcOrd="2" destOrd="0" parTransId="{496F1C84-E204-4060-9F93-5BB34E5A8B37}" sibTransId="{3E820C72-B86B-41DC-86B8-86E45F5BB6C3}"/>
    <dgm:cxn modelId="{F05F68B4-61AA-4C4B-8DB4-E934A421F165}" type="presOf" srcId="{A06F6AAD-8795-40DD-BC55-1839AC21B2EB}" destId="{AEF62404-BB6E-4C50-BD01-DFE1BAA889C3}" srcOrd="0" destOrd="0" presId="urn:microsoft.com/office/officeart/2005/8/layout/rings+Icon"/>
    <dgm:cxn modelId="{CB5C3DEB-FBAD-4AFE-9903-AA7AB8C74526}" srcId="{A06F6AAD-8795-40DD-BC55-1839AC21B2EB}" destId="{9EDE8429-40FD-4B3E-B543-732C3C0215F6}" srcOrd="0" destOrd="0" parTransId="{0D27CF70-0E24-47D8-8E47-95864E3E4338}" sibTransId="{0E5085D4-7F38-4D9F-ADDD-CA1EEA5B495E}"/>
    <dgm:cxn modelId="{FB713FF1-A099-4951-88B7-9BC403C7928A}" type="presOf" srcId="{63D579B4-1BC2-45AD-9CED-264CEED95570}" destId="{88722291-6FE6-4B6E-A989-13BD02EC6CAE}" srcOrd="0" destOrd="0" presId="urn:microsoft.com/office/officeart/2005/8/layout/rings+Icon"/>
    <dgm:cxn modelId="{E01BAC00-429C-477B-9770-0B28D1B1D686}" type="presParOf" srcId="{AEF62404-BB6E-4C50-BD01-DFE1BAA889C3}" destId="{1CF3F415-7E4E-4691-A338-5BA42CC77E04}" srcOrd="0" destOrd="0" presId="urn:microsoft.com/office/officeart/2005/8/layout/rings+Icon"/>
    <dgm:cxn modelId="{4F21EBAE-787B-4FC1-8CD7-E8FE6315FC93}" type="presParOf" srcId="{AEF62404-BB6E-4C50-BD01-DFE1BAA889C3}" destId="{CA0D93FB-E282-437F-8B5F-942A987DFA79}" srcOrd="1" destOrd="0" presId="urn:microsoft.com/office/officeart/2005/8/layout/rings+Icon"/>
    <dgm:cxn modelId="{BF76C3EB-E38C-40E7-B30F-937692DD0B60}" type="presParOf" srcId="{AEF62404-BB6E-4C50-BD01-DFE1BAA889C3}" destId="{88722291-6FE6-4B6E-A989-13BD02EC6CAE}" srcOrd="2" destOrd="0" presId="urn:microsoft.com/office/officeart/2005/8/layout/rings+Icon"/>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99FDE43-77F8-43CD-915C-F065287FA3E4}"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5BAA6A94-631D-438A-8724-589630BE8CC5}">
      <dgm:prSet custT="1"/>
      <dgm:spPr/>
      <dgm:t>
        <a:bodyPr/>
        <a:lstStyle/>
        <a:p>
          <a:pPr>
            <a:defRPr cap="all"/>
          </a:pPr>
          <a:r>
            <a:rPr lang="en-US" sz="1800" b="1" dirty="0">
              <a:solidFill>
                <a:srgbClr val="001484"/>
              </a:solidFill>
              <a:latin typeface="Century Gothic" panose="020B0502020202020204" pitchFamily="34" charset="0"/>
            </a:rPr>
            <a:t>SERVICE DESK</a:t>
          </a:r>
        </a:p>
        <a:p>
          <a:pPr>
            <a:defRPr cap="all"/>
          </a:pPr>
          <a:r>
            <a:rPr lang="en-US" sz="1400" b="0" cap="none" baseline="0" dirty="0">
              <a:solidFill>
                <a:srgbClr val="001484"/>
              </a:solidFill>
              <a:latin typeface="Century Gothic" panose="020B0502020202020204" pitchFamily="34" charset="0"/>
            </a:rPr>
            <a:t>Query handling;         Advice &amp; Guidance</a:t>
          </a:r>
          <a:endParaRPr lang="en-US" sz="1400" cap="none" spc="0" baseline="0" dirty="0">
            <a:solidFill>
              <a:srgbClr val="001484"/>
            </a:solidFill>
            <a:latin typeface="Century Gothic" panose="020B0502020202020204" pitchFamily="34" charset="0"/>
          </a:endParaRPr>
        </a:p>
      </dgm:t>
    </dgm:pt>
    <dgm:pt modelId="{1C587CD7-B743-4F23-B025-7009780069BD}" type="parTrans" cxnId="{DCDA43F3-F3A7-43E3-91B3-624C68F74BC7}">
      <dgm:prSet/>
      <dgm:spPr/>
      <dgm:t>
        <a:bodyPr/>
        <a:lstStyle/>
        <a:p>
          <a:endParaRPr lang="en-US"/>
        </a:p>
      </dgm:t>
    </dgm:pt>
    <dgm:pt modelId="{5688C69D-755F-4BDF-90DB-D108840E9641}" type="sibTrans" cxnId="{DCDA43F3-F3A7-43E3-91B3-624C68F74BC7}">
      <dgm:prSet/>
      <dgm:spPr/>
      <dgm:t>
        <a:bodyPr/>
        <a:lstStyle/>
        <a:p>
          <a:endParaRPr lang="en-US"/>
        </a:p>
      </dgm:t>
    </dgm:pt>
    <dgm:pt modelId="{151781AC-6259-4F85-B875-C612269411EC}">
      <dgm:prSet custT="1"/>
      <dgm:spPr/>
      <dgm:t>
        <a:bodyPr/>
        <a:lstStyle/>
        <a:p>
          <a:pPr>
            <a:defRPr cap="all"/>
          </a:pPr>
          <a:r>
            <a:rPr lang="en-US" sz="1800" b="1" dirty="0">
              <a:solidFill>
                <a:srgbClr val="001484"/>
              </a:solidFill>
              <a:latin typeface="Century Gothic" panose="020B0502020202020204" pitchFamily="34" charset="0"/>
            </a:rPr>
            <a:t>LEARNING</a:t>
          </a:r>
        </a:p>
        <a:p>
          <a:pPr>
            <a:defRPr cap="all"/>
          </a:pPr>
          <a:r>
            <a:rPr lang="en-US" sz="1400" cap="none" baseline="0" dirty="0">
              <a:solidFill>
                <a:srgbClr val="001484"/>
              </a:solidFill>
              <a:latin typeface="Century Gothic" panose="020B0502020202020204" pitchFamily="34" charset="0"/>
            </a:rPr>
            <a:t>Training;         Videos;        Podcasts, Webinars;        Open days;        Web enablement</a:t>
          </a:r>
        </a:p>
      </dgm:t>
    </dgm:pt>
    <dgm:pt modelId="{2F16847A-AB22-4584-91B0-65DD844CFE63}" type="parTrans" cxnId="{79A16E7F-43F9-4439-A8E4-0339D7987EB2}">
      <dgm:prSet/>
      <dgm:spPr/>
      <dgm:t>
        <a:bodyPr/>
        <a:lstStyle/>
        <a:p>
          <a:endParaRPr lang="en-US"/>
        </a:p>
      </dgm:t>
    </dgm:pt>
    <dgm:pt modelId="{EB48538B-21E3-46A4-A074-2A422F86CBBB}" type="sibTrans" cxnId="{79A16E7F-43F9-4439-A8E4-0339D7987EB2}">
      <dgm:prSet/>
      <dgm:spPr/>
      <dgm:t>
        <a:bodyPr/>
        <a:lstStyle/>
        <a:p>
          <a:endParaRPr lang="en-US"/>
        </a:p>
      </dgm:t>
    </dgm:pt>
    <dgm:pt modelId="{F9E84175-DCCE-4ACE-9D98-9BDD2D74FE6A}">
      <dgm:prSet custT="1"/>
      <dgm:spPr/>
      <dgm:t>
        <a:bodyPr/>
        <a:lstStyle/>
        <a:p>
          <a:pPr>
            <a:defRPr cap="all"/>
          </a:pPr>
          <a:r>
            <a:rPr lang="en-US" sz="1800" b="1" dirty="0">
              <a:solidFill>
                <a:srgbClr val="001484"/>
              </a:solidFill>
              <a:latin typeface="Century Gothic" panose="020B0502020202020204" pitchFamily="34" charset="0"/>
            </a:rPr>
            <a:t>TECHNOLOGY SERVICES</a:t>
          </a:r>
        </a:p>
        <a:p>
          <a:pPr>
            <a:defRPr cap="all"/>
          </a:pPr>
          <a:r>
            <a:rPr lang="en-US" sz="1400" cap="none" baseline="0" dirty="0">
              <a:solidFill>
                <a:srgbClr val="001484"/>
              </a:solidFill>
              <a:latin typeface="Century Gothic" panose="020B0502020202020204" pitchFamily="34" charset="0"/>
            </a:rPr>
            <a:t>e- Procurement; WCSEB; CSD</a:t>
          </a:r>
        </a:p>
      </dgm:t>
    </dgm:pt>
    <dgm:pt modelId="{489DA1AF-66CD-489F-A4AD-F5906B4F75AA}" type="parTrans" cxnId="{3290D293-8FD4-42FF-B826-B74C9D3DA3FE}">
      <dgm:prSet/>
      <dgm:spPr/>
      <dgm:t>
        <a:bodyPr/>
        <a:lstStyle/>
        <a:p>
          <a:endParaRPr lang="en-US"/>
        </a:p>
      </dgm:t>
    </dgm:pt>
    <dgm:pt modelId="{9E88FBBA-8140-41BA-B848-228A581E6A66}" type="sibTrans" cxnId="{3290D293-8FD4-42FF-B826-B74C9D3DA3FE}">
      <dgm:prSet/>
      <dgm:spPr/>
      <dgm:t>
        <a:bodyPr/>
        <a:lstStyle/>
        <a:p>
          <a:endParaRPr lang="en-US"/>
        </a:p>
      </dgm:t>
    </dgm:pt>
    <dgm:pt modelId="{B4DA12C5-9EED-4575-B555-4B568D6A4B55}">
      <dgm:prSet custT="1"/>
      <dgm:spPr/>
      <dgm:t>
        <a:bodyPr/>
        <a:lstStyle/>
        <a:p>
          <a:pPr>
            <a:defRPr cap="all"/>
          </a:pPr>
          <a:r>
            <a:rPr lang="en-US" sz="1800" b="1" dirty="0">
              <a:solidFill>
                <a:srgbClr val="001484"/>
              </a:solidFill>
              <a:latin typeface="Century Gothic" panose="020B0502020202020204" pitchFamily="34" charset="0"/>
            </a:rPr>
            <a:t>COMPLAINTS HANDLING</a:t>
          </a:r>
        </a:p>
        <a:p>
          <a:pPr>
            <a:defRPr cap="all"/>
          </a:pPr>
          <a:r>
            <a:rPr lang="en-US" sz="1400" cap="none" baseline="0" dirty="0">
              <a:solidFill>
                <a:srgbClr val="001484"/>
              </a:solidFill>
              <a:latin typeface="Century Gothic" panose="020B0502020202020204" pitchFamily="34" charset="0"/>
            </a:rPr>
            <a:t>Mediation;  Redress</a:t>
          </a:r>
        </a:p>
      </dgm:t>
    </dgm:pt>
    <dgm:pt modelId="{8E320A14-E17E-4D07-AE91-76EE34C2661F}" type="parTrans" cxnId="{99ED17CD-D0AA-4F43-AF89-C286CC07B981}">
      <dgm:prSet/>
      <dgm:spPr/>
      <dgm:t>
        <a:bodyPr/>
        <a:lstStyle/>
        <a:p>
          <a:endParaRPr lang="en-US"/>
        </a:p>
      </dgm:t>
    </dgm:pt>
    <dgm:pt modelId="{4A6A2785-3231-43D4-8809-27BF114D104F}" type="sibTrans" cxnId="{99ED17CD-D0AA-4F43-AF89-C286CC07B981}">
      <dgm:prSet/>
      <dgm:spPr/>
      <dgm:t>
        <a:bodyPr/>
        <a:lstStyle/>
        <a:p>
          <a:endParaRPr lang="en-US"/>
        </a:p>
      </dgm:t>
    </dgm:pt>
    <dgm:pt modelId="{34543F6B-2F75-48A6-8006-CE1FC9E404E2}">
      <dgm:prSet custT="1"/>
      <dgm:spPr/>
      <dgm:t>
        <a:bodyPr/>
        <a:lstStyle/>
        <a:p>
          <a:pPr>
            <a:defRPr cap="all"/>
          </a:pPr>
          <a:r>
            <a:rPr lang="en-US" sz="1800" b="1" dirty="0">
              <a:solidFill>
                <a:srgbClr val="001484"/>
              </a:solidFill>
              <a:latin typeface="Century Gothic" panose="020B0502020202020204" pitchFamily="34" charset="0"/>
            </a:rPr>
            <a:t>SERVICE MANAGEMENT</a:t>
          </a:r>
        </a:p>
        <a:p>
          <a:pPr>
            <a:defRPr cap="all"/>
          </a:pPr>
          <a:r>
            <a:rPr lang="en-US" sz="1400" cap="none" baseline="0" dirty="0">
              <a:solidFill>
                <a:srgbClr val="001484"/>
              </a:solidFill>
              <a:latin typeface="Century Gothic" panose="020B0502020202020204" pitchFamily="34" charset="0"/>
            </a:rPr>
            <a:t>Transparency (PDR); Booking tool; Perception surveys </a:t>
          </a:r>
        </a:p>
      </dgm:t>
    </dgm:pt>
    <dgm:pt modelId="{54E703A3-200A-420A-BF5B-BF15C9543782}" type="parTrans" cxnId="{8EC5DEF8-D0BC-4418-AC13-1A99FB3C4169}">
      <dgm:prSet/>
      <dgm:spPr/>
      <dgm:t>
        <a:bodyPr/>
        <a:lstStyle/>
        <a:p>
          <a:endParaRPr lang="en-US"/>
        </a:p>
      </dgm:t>
    </dgm:pt>
    <dgm:pt modelId="{2B05F719-FDDF-4402-9191-9B5BF1A9F707}" type="sibTrans" cxnId="{8EC5DEF8-D0BC-4418-AC13-1A99FB3C4169}">
      <dgm:prSet/>
      <dgm:spPr/>
      <dgm:t>
        <a:bodyPr/>
        <a:lstStyle/>
        <a:p>
          <a:endParaRPr lang="en-US"/>
        </a:p>
      </dgm:t>
    </dgm:pt>
    <dgm:pt modelId="{8BE30974-77EC-4B11-9026-7C65266A1D0A}" type="pres">
      <dgm:prSet presAssocID="{099FDE43-77F8-43CD-915C-F065287FA3E4}" presName="root" presStyleCnt="0">
        <dgm:presLayoutVars>
          <dgm:dir/>
          <dgm:resizeHandles val="exact"/>
        </dgm:presLayoutVars>
      </dgm:prSet>
      <dgm:spPr/>
      <dgm:t>
        <a:bodyPr/>
        <a:lstStyle/>
        <a:p>
          <a:endParaRPr lang="en-ZA"/>
        </a:p>
      </dgm:t>
    </dgm:pt>
    <dgm:pt modelId="{157B9009-ACCE-47CA-8FF0-64F51620AA12}" type="pres">
      <dgm:prSet presAssocID="{5BAA6A94-631D-438A-8724-589630BE8CC5}" presName="compNode" presStyleCnt="0"/>
      <dgm:spPr/>
    </dgm:pt>
    <dgm:pt modelId="{72ABE4CB-7A8D-4483-A4A2-C528BC0CFABD}" type="pres">
      <dgm:prSet presAssocID="{5BAA6A94-631D-438A-8724-589630BE8CC5}" presName="iconBgRect" presStyleLbl="bgShp" presStyleIdx="0" presStyleCnt="5"/>
      <dgm:spPr>
        <a:solidFill>
          <a:srgbClr val="BA0C2F"/>
        </a:solidFill>
      </dgm:spPr>
    </dgm:pt>
    <dgm:pt modelId="{E2CCB1EB-7483-4612-A181-9CB48A89DCF2}" type="pres">
      <dgm:prSet presAssocID="{5BAA6A94-631D-438A-8724-589630BE8CC5}" presName="iconRect" presStyleLbl="node1" presStyleIdx="0" presStyleCnt="5"/>
      <dgm:spPr>
        <a:blipFill>
          <a:blip xmlns:r="http://schemas.openxmlformats.org/officeDocument/2006/relationships" r:embed="rId1" cstate="print">
            <a:extLst>
              <a:ext uri="{28A0092B-C50C-407E-A947-70E740481C1C}">
                <a14:useLocalDpi xmlns:a14="http://schemas.microsoft.com/office/drawing/2010/main" xmlns="" val="0"/>
              </a:ext>
              <a:ext uri="{96DAC541-7B7A-43D3-8B79-37D633B846F1}">
                <asvg:svgBlip xmlns="" xmlns:asvg="http://schemas.microsoft.com/office/drawing/2016/SVG/main" r:embed="rId2"/>
              </a:ext>
            </a:extLst>
          </a:blip>
          <a:stretch>
            <a:fillRect/>
          </a:stretch>
        </a:blipFill>
        <a:ln>
          <a:noFill/>
        </a:ln>
      </dgm:spPr>
      <dgm:t>
        <a:bodyPr/>
        <a:lstStyle/>
        <a:p>
          <a:endParaRPr lang="en-ZA"/>
        </a:p>
      </dgm:t>
      <dgm:extLst>
        <a:ext uri="{E40237B7-FDA0-4F09-8148-C483321AD2D9}">
          <dgm14:cNvPr xmlns:dgm14="http://schemas.microsoft.com/office/drawing/2010/diagram" xmlns="" id="0" name="" descr="Call center"/>
        </a:ext>
      </dgm:extLst>
    </dgm:pt>
    <dgm:pt modelId="{D6ADDEB1-88CF-4BCC-A17D-68322DF26449}" type="pres">
      <dgm:prSet presAssocID="{5BAA6A94-631D-438A-8724-589630BE8CC5}" presName="spaceRect" presStyleCnt="0"/>
      <dgm:spPr/>
    </dgm:pt>
    <dgm:pt modelId="{A7368B89-4389-4A1B-9E93-C6B7AAA07FAC}" type="pres">
      <dgm:prSet presAssocID="{5BAA6A94-631D-438A-8724-589630BE8CC5}" presName="textRect" presStyleLbl="revTx" presStyleIdx="0" presStyleCnt="5">
        <dgm:presLayoutVars>
          <dgm:chMax val="1"/>
          <dgm:chPref val="1"/>
        </dgm:presLayoutVars>
      </dgm:prSet>
      <dgm:spPr/>
      <dgm:t>
        <a:bodyPr/>
        <a:lstStyle/>
        <a:p>
          <a:endParaRPr lang="en-ZA"/>
        </a:p>
      </dgm:t>
    </dgm:pt>
    <dgm:pt modelId="{9506E8A3-3139-404D-86A6-0C75A9C1F907}" type="pres">
      <dgm:prSet presAssocID="{5688C69D-755F-4BDF-90DB-D108840E9641}" presName="sibTrans" presStyleCnt="0"/>
      <dgm:spPr/>
    </dgm:pt>
    <dgm:pt modelId="{05B735F9-3633-430D-867F-02FB8D438EF5}" type="pres">
      <dgm:prSet presAssocID="{151781AC-6259-4F85-B875-C612269411EC}" presName="compNode" presStyleCnt="0"/>
      <dgm:spPr/>
    </dgm:pt>
    <dgm:pt modelId="{A58F04A9-51C8-46CE-8197-BEBEC6D04472}" type="pres">
      <dgm:prSet presAssocID="{151781AC-6259-4F85-B875-C612269411EC}" presName="iconBgRect" presStyleLbl="bgShp" presStyleIdx="1" presStyleCnt="5"/>
      <dgm:spPr>
        <a:solidFill>
          <a:srgbClr val="001484"/>
        </a:solidFill>
      </dgm:spPr>
    </dgm:pt>
    <dgm:pt modelId="{E273C618-C4D7-478C-BAEF-D7504203B9AC}" type="pres">
      <dgm:prSet presAssocID="{151781AC-6259-4F85-B875-C612269411EC}" presName="iconRect" presStyleLbl="node1" presStyleIdx="1" presStyleCnt="5"/>
      <dgm:spPr>
        <a:blipFill>
          <a:blip xmlns:r="http://schemas.openxmlformats.org/officeDocument/2006/relationships" r:embed="rId3" cstate="print">
            <a:extLst>
              <a:ext uri="{28A0092B-C50C-407E-A947-70E740481C1C}">
                <a14:useLocalDpi xmlns:a14="http://schemas.microsoft.com/office/drawing/2010/main" xmlns="" val="0"/>
              </a:ext>
              <a:ext uri="{96DAC541-7B7A-43D3-8B79-37D633B846F1}">
                <asvg:svgBlip xmlns="" xmlns:asvg="http://schemas.microsoft.com/office/drawing/2016/SVG/main" r:embed="rId4"/>
              </a:ext>
            </a:extLst>
          </a:blip>
          <a:stretch>
            <a:fillRect/>
          </a:stretch>
        </a:blipFill>
        <a:ln>
          <a:noFill/>
        </a:ln>
      </dgm:spPr>
      <dgm:t>
        <a:bodyPr/>
        <a:lstStyle/>
        <a:p>
          <a:endParaRPr lang="en-ZA"/>
        </a:p>
      </dgm:t>
      <dgm:extLst>
        <a:ext uri="{E40237B7-FDA0-4F09-8148-C483321AD2D9}">
          <dgm14:cNvPr xmlns:dgm14="http://schemas.microsoft.com/office/drawing/2010/diagram" xmlns="" id="0" name="" descr="Classroom"/>
        </a:ext>
      </dgm:extLst>
    </dgm:pt>
    <dgm:pt modelId="{2D73A8AD-EC9A-4C6A-B87F-BFF0A5167294}" type="pres">
      <dgm:prSet presAssocID="{151781AC-6259-4F85-B875-C612269411EC}" presName="spaceRect" presStyleCnt="0"/>
      <dgm:spPr/>
    </dgm:pt>
    <dgm:pt modelId="{D0989E96-43C6-49F0-B59C-819B726BACC8}" type="pres">
      <dgm:prSet presAssocID="{151781AC-6259-4F85-B875-C612269411EC}" presName="textRect" presStyleLbl="revTx" presStyleIdx="1" presStyleCnt="5">
        <dgm:presLayoutVars>
          <dgm:chMax val="1"/>
          <dgm:chPref val="1"/>
        </dgm:presLayoutVars>
      </dgm:prSet>
      <dgm:spPr/>
      <dgm:t>
        <a:bodyPr/>
        <a:lstStyle/>
        <a:p>
          <a:endParaRPr lang="en-ZA"/>
        </a:p>
      </dgm:t>
    </dgm:pt>
    <dgm:pt modelId="{F125740F-2B0C-4D0D-9E76-15DDD47F0AB3}" type="pres">
      <dgm:prSet presAssocID="{EB48538B-21E3-46A4-A074-2A422F86CBBB}" presName="sibTrans" presStyleCnt="0"/>
      <dgm:spPr/>
    </dgm:pt>
    <dgm:pt modelId="{0D8E39AF-AA38-4FA3-B7BA-FF561118C495}" type="pres">
      <dgm:prSet presAssocID="{F9E84175-DCCE-4ACE-9D98-9BDD2D74FE6A}" presName="compNode" presStyleCnt="0"/>
      <dgm:spPr/>
    </dgm:pt>
    <dgm:pt modelId="{0406C2A3-32C8-47CC-B560-79EB54B996CC}" type="pres">
      <dgm:prSet presAssocID="{F9E84175-DCCE-4ACE-9D98-9BDD2D74FE6A}" presName="iconBgRect" presStyleLbl="bgShp" presStyleIdx="2" presStyleCnt="5"/>
      <dgm:spPr/>
    </dgm:pt>
    <dgm:pt modelId="{14D6A56C-D3B3-469C-B875-4B3F0ACAF1B9}" type="pres">
      <dgm:prSet presAssocID="{F9E84175-DCCE-4ACE-9D98-9BDD2D74FE6A}" presName="iconRect" presStyleLbl="node1" presStyleIdx="2" presStyleCnt="5"/>
      <dgm:spPr>
        <a:blipFill>
          <a:blip xmlns:r="http://schemas.openxmlformats.org/officeDocument/2006/relationships" r:embed="rId5" cstate="print">
            <a:extLst>
              <a:ext uri="{28A0092B-C50C-407E-A947-70E740481C1C}">
                <a14:useLocalDpi xmlns:a14="http://schemas.microsoft.com/office/drawing/2010/main" xmlns="" val="0"/>
              </a:ext>
              <a:ext uri="{96DAC541-7B7A-43D3-8B79-37D633B846F1}">
                <asvg:svgBlip xmlns="" xmlns:asvg="http://schemas.microsoft.com/office/drawing/2016/SVG/main" r:embed="rId6"/>
              </a:ext>
            </a:extLst>
          </a:blip>
          <a:stretch>
            <a:fillRect/>
          </a:stretch>
        </a:blipFill>
        <a:ln>
          <a:noFill/>
        </a:ln>
      </dgm:spPr>
      <dgm:t>
        <a:bodyPr/>
        <a:lstStyle/>
        <a:p>
          <a:endParaRPr lang="en-ZA"/>
        </a:p>
      </dgm:t>
      <dgm:extLst>
        <a:ext uri="{E40237B7-FDA0-4F09-8148-C483321AD2D9}">
          <dgm14:cNvPr xmlns:dgm14="http://schemas.microsoft.com/office/drawing/2010/diagram" xmlns="" id="0" name="" descr="Computer"/>
        </a:ext>
      </dgm:extLst>
    </dgm:pt>
    <dgm:pt modelId="{D5D0EA13-7D2E-4330-AAA1-0913BFFD4657}" type="pres">
      <dgm:prSet presAssocID="{F9E84175-DCCE-4ACE-9D98-9BDD2D74FE6A}" presName="spaceRect" presStyleCnt="0"/>
      <dgm:spPr/>
    </dgm:pt>
    <dgm:pt modelId="{E0336C06-93CC-4F38-9A16-A0737EB2D681}" type="pres">
      <dgm:prSet presAssocID="{F9E84175-DCCE-4ACE-9D98-9BDD2D74FE6A}" presName="textRect" presStyleLbl="revTx" presStyleIdx="2" presStyleCnt="5" custScaleX="109740">
        <dgm:presLayoutVars>
          <dgm:chMax val="1"/>
          <dgm:chPref val="1"/>
        </dgm:presLayoutVars>
      </dgm:prSet>
      <dgm:spPr/>
      <dgm:t>
        <a:bodyPr/>
        <a:lstStyle/>
        <a:p>
          <a:endParaRPr lang="en-ZA"/>
        </a:p>
      </dgm:t>
    </dgm:pt>
    <dgm:pt modelId="{4587345F-E548-487D-81FF-A7F468E936D7}" type="pres">
      <dgm:prSet presAssocID="{9E88FBBA-8140-41BA-B848-228A581E6A66}" presName="sibTrans" presStyleCnt="0"/>
      <dgm:spPr/>
    </dgm:pt>
    <dgm:pt modelId="{C671CF88-EAE1-4AC5-885E-B1F21EA776A4}" type="pres">
      <dgm:prSet presAssocID="{B4DA12C5-9EED-4575-B555-4B568D6A4B55}" presName="compNode" presStyleCnt="0"/>
      <dgm:spPr/>
    </dgm:pt>
    <dgm:pt modelId="{EE7E90FC-4BA1-4A88-A0A7-35C26920B9BD}" type="pres">
      <dgm:prSet presAssocID="{B4DA12C5-9EED-4575-B555-4B568D6A4B55}" presName="iconBgRect" presStyleLbl="bgShp" presStyleIdx="3" presStyleCnt="5"/>
      <dgm:spPr>
        <a:solidFill>
          <a:srgbClr val="007DBA"/>
        </a:solidFill>
      </dgm:spPr>
    </dgm:pt>
    <dgm:pt modelId="{E41258EC-F6B7-4897-88D0-DEF328E865C4}" type="pres">
      <dgm:prSet presAssocID="{B4DA12C5-9EED-4575-B555-4B568D6A4B55}" presName="iconRect" presStyleLbl="node1" presStyleIdx="3" presStyleCnt="5"/>
      <dgm:spPr>
        <a:blipFill>
          <a:blip xmlns:r="http://schemas.openxmlformats.org/officeDocument/2006/relationships" r:embed="rId7" cstate="print">
            <a:extLst>
              <a:ext uri="{28A0092B-C50C-407E-A947-70E740481C1C}">
                <a14:useLocalDpi xmlns:a14="http://schemas.microsoft.com/office/drawing/2010/main" xmlns="" val="0"/>
              </a:ext>
              <a:ext uri="{96DAC541-7B7A-43D3-8B79-37D633B846F1}">
                <asvg:svgBlip xmlns="" xmlns:asvg="http://schemas.microsoft.com/office/drawing/2016/SVG/main" r:embed="rId8"/>
              </a:ext>
            </a:extLst>
          </a:blip>
          <a:stretch>
            <a:fillRect/>
          </a:stretch>
        </a:blipFill>
        <a:ln>
          <a:noFill/>
        </a:ln>
      </dgm:spPr>
      <dgm:t>
        <a:bodyPr/>
        <a:lstStyle/>
        <a:p>
          <a:endParaRPr lang="en-ZA"/>
        </a:p>
      </dgm:t>
      <dgm:extLst>
        <a:ext uri="{E40237B7-FDA0-4F09-8148-C483321AD2D9}">
          <dgm14:cNvPr xmlns:dgm14="http://schemas.microsoft.com/office/drawing/2010/diagram" xmlns="" id="0" name="" descr="Chat"/>
        </a:ext>
      </dgm:extLst>
    </dgm:pt>
    <dgm:pt modelId="{A0055C6D-CA39-44A4-AEFE-13D431F7DB38}" type="pres">
      <dgm:prSet presAssocID="{B4DA12C5-9EED-4575-B555-4B568D6A4B55}" presName="spaceRect" presStyleCnt="0"/>
      <dgm:spPr/>
    </dgm:pt>
    <dgm:pt modelId="{FD8B1C8F-8102-4BFC-A8A7-9EF29D804C77}" type="pres">
      <dgm:prSet presAssocID="{B4DA12C5-9EED-4575-B555-4B568D6A4B55}" presName="textRect" presStyleLbl="revTx" presStyleIdx="3" presStyleCnt="5">
        <dgm:presLayoutVars>
          <dgm:chMax val="1"/>
          <dgm:chPref val="1"/>
        </dgm:presLayoutVars>
      </dgm:prSet>
      <dgm:spPr/>
      <dgm:t>
        <a:bodyPr/>
        <a:lstStyle/>
        <a:p>
          <a:endParaRPr lang="en-ZA"/>
        </a:p>
      </dgm:t>
    </dgm:pt>
    <dgm:pt modelId="{7302A933-A96D-4634-B3AC-98C73B1BE255}" type="pres">
      <dgm:prSet presAssocID="{4A6A2785-3231-43D4-8809-27BF114D104F}" presName="sibTrans" presStyleCnt="0"/>
      <dgm:spPr/>
    </dgm:pt>
    <dgm:pt modelId="{921923FF-B3B9-47FA-BA6B-5EA4774168AC}" type="pres">
      <dgm:prSet presAssocID="{34543F6B-2F75-48A6-8006-CE1FC9E404E2}" presName="compNode" presStyleCnt="0"/>
      <dgm:spPr/>
    </dgm:pt>
    <dgm:pt modelId="{E5E67441-DB8A-4E75-B5EF-ABB80766797C}" type="pres">
      <dgm:prSet presAssocID="{34543F6B-2F75-48A6-8006-CE1FC9E404E2}" presName="iconBgRect" presStyleLbl="bgShp" presStyleIdx="4" presStyleCnt="5"/>
      <dgm:spPr>
        <a:solidFill>
          <a:srgbClr val="8FAD15"/>
        </a:solidFill>
      </dgm:spPr>
    </dgm:pt>
    <dgm:pt modelId="{F14ECBB3-D25F-469B-9109-281DED378929}" type="pres">
      <dgm:prSet presAssocID="{34543F6B-2F75-48A6-8006-CE1FC9E404E2}" presName="iconRect" presStyleLbl="node1" presStyleIdx="4" presStyleCnt="5"/>
      <dgm:spPr>
        <a:blipFill>
          <a:blip xmlns:r="http://schemas.openxmlformats.org/officeDocument/2006/relationships" r:embed="rId9" cstate="print">
            <a:extLst>
              <a:ext uri="{28A0092B-C50C-407E-A947-70E740481C1C}">
                <a14:useLocalDpi xmlns:a14="http://schemas.microsoft.com/office/drawing/2010/main" xmlns="" val="0"/>
              </a:ext>
              <a:ext uri="{96DAC541-7B7A-43D3-8B79-37D633B846F1}">
                <asvg:svgBlip xmlns="" xmlns:asvg="http://schemas.microsoft.com/office/drawing/2016/SVG/main" r:embed="rId10"/>
              </a:ext>
            </a:extLst>
          </a:blip>
          <a:stretch>
            <a:fillRect/>
          </a:stretch>
        </a:blipFill>
        <a:ln>
          <a:noFill/>
        </a:ln>
      </dgm:spPr>
      <dgm:t>
        <a:bodyPr/>
        <a:lstStyle/>
        <a:p>
          <a:endParaRPr lang="en-ZA"/>
        </a:p>
      </dgm:t>
      <dgm:extLst>
        <a:ext uri="{E40237B7-FDA0-4F09-8148-C483321AD2D9}">
          <dgm14:cNvPr xmlns:dgm14="http://schemas.microsoft.com/office/drawing/2010/diagram" xmlns="" id="0" name="" descr="Users"/>
        </a:ext>
      </dgm:extLst>
    </dgm:pt>
    <dgm:pt modelId="{E47CA60D-DAF9-4024-8BE7-E6A1ADCC6D73}" type="pres">
      <dgm:prSet presAssocID="{34543F6B-2F75-48A6-8006-CE1FC9E404E2}" presName="spaceRect" presStyleCnt="0"/>
      <dgm:spPr/>
    </dgm:pt>
    <dgm:pt modelId="{DB72A2F1-E292-43A5-ABE7-DE339E9BCBB4}" type="pres">
      <dgm:prSet presAssocID="{34543F6B-2F75-48A6-8006-CE1FC9E404E2}" presName="textRect" presStyleLbl="revTx" presStyleIdx="4" presStyleCnt="5" custScaleX="111766" custLinFactNeighborY="0">
        <dgm:presLayoutVars>
          <dgm:chMax val="1"/>
          <dgm:chPref val="1"/>
        </dgm:presLayoutVars>
      </dgm:prSet>
      <dgm:spPr/>
      <dgm:t>
        <a:bodyPr/>
        <a:lstStyle/>
        <a:p>
          <a:endParaRPr lang="en-ZA"/>
        </a:p>
      </dgm:t>
    </dgm:pt>
  </dgm:ptLst>
  <dgm:cxnLst>
    <dgm:cxn modelId="{34382037-0EA7-462D-AD4F-F2B1C5008460}" type="presOf" srcId="{B4DA12C5-9EED-4575-B555-4B568D6A4B55}" destId="{FD8B1C8F-8102-4BFC-A8A7-9EF29D804C77}" srcOrd="0" destOrd="0" presId="urn:microsoft.com/office/officeart/2018/5/layout/IconCircleLabelList"/>
    <dgm:cxn modelId="{8EC5DEF8-D0BC-4418-AC13-1A99FB3C4169}" srcId="{099FDE43-77F8-43CD-915C-F065287FA3E4}" destId="{34543F6B-2F75-48A6-8006-CE1FC9E404E2}" srcOrd="4" destOrd="0" parTransId="{54E703A3-200A-420A-BF5B-BF15C9543782}" sibTransId="{2B05F719-FDDF-4402-9191-9B5BF1A9F707}"/>
    <dgm:cxn modelId="{57591834-9896-4CDD-8F64-0AF4EB84C0D3}" type="presOf" srcId="{099FDE43-77F8-43CD-915C-F065287FA3E4}" destId="{8BE30974-77EC-4B11-9026-7C65266A1D0A}" srcOrd="0" destOrd="0" presId="urn:microsoft.com/office/officeart/2018/5/layout/IconCircleLabelList"/>
    <dgm:cxn modelId="{C357E485-75C2-4C39-BB75-B4C9C62573DA}" type="presOf" srcId="{F9E84175-DCCE-4ACE-9D98-9BDD2D74FE6A}" destId="{E0336C06-93CC-4F38-9A16-A0737EB2D681}" srcOrd="0" destOrd="0" presId="urn:microsoft.com/office/officeart/2018/5/layout/IconCircleLabelList"/>
    <dgm:cxn modelId="{ABE8BF04-7872-46FA-A73E-A1483F44D895}" type="presOf" srcId="{5BAA6A94-631D-438A-8724-589630BE8CC5}" destId="{A7368B89-4389-4A1B-9E93-C6B7AAA07FAC}" srcOrd="0" destOrd="0" presId="urn:microsoft.com/office/officeart/2018/5/layout/IconCircleLabelList"/>
    <dgm:cxn modelId="{99ED17CD-D0AA-4F43-AF89-C286CC07B981}" srcId="{099FDE43-77F8-43CD-915C-F065287FA3E4}" destId="{B4DA12C5-9EED-4575-B555-4B568D6A4B55}" srcOrd="3" destOrd="0" parTransId="{8E320A14-E17E-4D07-AE91-76EE34C2661F}" sibTransId="{4A6A2785-3231-43D4-8809-27BF114D104F}"/>
    <dgm:cxn modelId="{0256B546-2611-40C2-A86B-278FFE870595}" type="presOf" srcId="{34543F6B-2F75-48A6-8006-CE1FC9E404E2}" destId="{DB72A2F1-E292-43A5-ABE7-DE339E9BCBB4}" srcOrd="0" destOrd="0" presId="urn:microsoft.com/office/officeart/2018/5/layout/IconCircleLabelList"/>
    <dgm:cxn modelId="{3290D293-8FD4-42FF-B826-B74C9D3DA3FE}" srcId="{099FDE43-77F8-43CD-915C-F065287FA3E4}" destId="{F9E84175-DCCE-4ACE-9D98-9BDD2D74FE6A}" srcOrd="2" destOrd="0" parTransId="{489DA1AF-66CD-489F-A4AD-F5906B4F75AA}" sibTransId="{9E88FBBA-8140-41BA-B848-228A581E6A66}"/>
    <dgm:cxn modelId="{591BE132-7965-4AE2-A4B0-454F5C9FBFC8}" type="presOf" srcId="{151781AC-6259-4F85-B875-C612269411EC}" destId="{D0989E96-43C6-49F0-B59C-819B726BACC8}" srcOrd="0" destOrd="0" presId="urn:microsoft.com/office/officeart/2018/5/layout/IconCircleLabelList"/>
    <dgm:cxn modelId="{79A16E7F-43F9-4439-A8E4-0339D7987EB2}" srcId="{099FDE43-77F8-43CD-915C-F065287FA3E4}" destId="{151781AC-6259-4F85-B875-C612269411EC}" srcOrd="1" destOrd="0" parTransId="{2F16847A-AB22-4584-91B0-65DD844CFE63}" sibTransId="{EB48538B-21E3-46A4-A074-2A422F86CBBB}"/>
    <dgm:cxn modelId="{DCDA43F3-F3A7-43E3-91B3-624C68F74BC7}" srcId="{099FDE43-77F8-43CD-915C-F065287FA3E4}" destId="{5BAA6A94-631D-438A-8724-589630BE8CC5}" srcOrd="0" destOrd="0" parTransId="{1C587CD7-B743-4F23-B025-7009780069BD}" sibTransId="{5688C69D-755F-4BDF-90DB-D108840E9641}"/>
    <dgm:cxn modelId="{FE85CE49-AAFB-470B-A750-246137E8B240}" type="presParOf" srcId="{8BE30974-77EC-4B11-9026-7C65266A1D0A}" destId="{157B9009-ACCE-47CA-8FF0-64F51620AA12}" srcOrd="0" destOrd="0" presId="urn:microsoft.com/office/officeart/2018/5/layout/IconCircleLabelList"/>
    <dgm:cxn modelId="{FEC8DAFC-5960-48A7-BA75-1C195B9973E2}" type="presParOf" srcId="{157B9009-ACCE-47CA-8FF0-64F51620AA12}" destId="{72ABE4CB-7A8D-4483-A4A2-C528BC0CFABD}" srcOrd="0" destOrd="0" presId="urn:microsoft.com/office/officeart/2018/5/layout/IconCircleLabelList"/>
    <dgm:cxn modelId="{8361B73D-AFA4-4B3B-BEFE-F097A4FD6B57}" type="presParOf" srcId="{157B9009-ACCE-47CA-8FF0-64F51620AA12}" destId="{E2CCB1EB-7483-4612-A181-9CB48A89DCF2}" srcOrd="1" destOrd="0" presId="urn:microsoft.com/office/officeart/2018/5/layout/IconCircleLabelList"/>
    <dgm:cxn modelId="{5F3B3AFA-A09C-40CD-ACCC-4E5F5F3B3D4C}" type="presParOf" srcId="{157B9009-ACCE-47CA-8FF0-64F51620AA12}" destId="{D6ADDEB1-88CF-4BCC-A17D-68322DF26449}" srcOrd="2" destOrd="0" presId="urn:microsoft.com/office/officeart/2018/5/layout/IconCircleLabelList"/>
    <dgm:cxn modelId="{81CABFCD-E2B9-4239-94C5-1AB5A998673A}" type="presParOf" srcId="{157B9009-ACCE-47CA-8FF0-64F51620AA12}" destId="{A7368B89-4389-4A1B-9E93-C6B7AAA07FAC}" srcOrd="3" destOrd="0" presId="urn:microsoft.com/office/officeart/2018/5/layout/IconCircleLabelList"/>
    <dgm:cxn modelId="{FBE729E1-3B0C-42CA-98CE-079BF05EB0D1}" type="presParOf" srcId="{8BE30974-77EC-4B11-9026-7C65266A1D0A}" destId="{9506E8A3-3139-404D-86A6-0C75A9C1F907}" srcOrd="1" destOrd="0" presId="urn:microsoft.com/office/officeart/2018/5/layout/IconCircleLabelList"/>
    <dgm:cxn modelId="{E52B2C40-36D2-48BD-A8FB-B634CD61F7E3}" type="presParOf" srcId="{8BE30974-77EC-4B11-9026-7C65266A1D0A}" destId="{05B735F9-3633-430D-867F-02FB8D438EF5}" srcOrd="2" destOrd="0" presId="urn:microsoft.com/office/officeart/2018/5/layout/IconCircleLabelList"/>
    <dgm:cxn modelId="{4EB1F4EB-CB94-4909-A7FA-B8724B6A1FB7}" type="presParOf" srcId="{05B735F9-3633-430D-867F-02FB8D438EF5}" destId="{A58F04A9-51C8-46CE-8197-BEBEC6D04472}" srcOrd="0" destOrd="0" presId="urn:microsoft.com/office/officeart/2018/5/layout/IconCircleLabelList"/>
    <dgm:cxn modelId="{6BA7BCC4-2E19-4909-A5CB-62B2918AB62B}" type="presParOf" srcId="{05B735F9-3633-430D-867F-02FB8D438EF5}" destId="{E273C618-C4D7-478C-BAEF-D7504203B9AC}" srcOrd="1" destOrd="0" presId="urn:microsoft.com/office/officeart/2018/5/layout/IconCircleLabelList"/>
    <dgm:cxn modelId="{D719537C-C818-4D48-B5FB-447D7FF61250}" type="presParOf" srcId="{05B735F9-3633-430D-867F-02FB8D438EF5}" destId="{2D73A8AD-EC9A-4C6A-B87F-BFF0A5167294}" srcOrd="2" destOrd="0" presId="urn:microsoft.com/office/officeart/2018/5/layout/IconCircleLabelList"/>
    <dgm:cxn modelId="{00C2CBB3-3ACF-403A-BD39-E3826B54A5A4}" type="presParOf" srcId="{05B735F9-3633-430D-867F-02FB8D438EF5}" destId="{D0989E96-43C6-49F0-B59C-819B726BACC8}" srcOrd="3" destOrd="0" presId="urn:microsoft.com/office/officeart/2018/5/layout/IconCircleLabelList"/>
    <dgm:cxn modelId="{35CD5664-EE5F-42FA-BEB3-068F6321915E}" type="presParOf" srcId="{8BE30974-77EC-4B11-9026-7C65266A1D0A}" destId="{F125740F-2B0C-4D0D-9E76-15DDD47F0AB3}" srcOrd="3" destOrd="0" presId="urn:microsoft.com/office/officeart/2018/5/layout/IconCircleLabelList"/>
    <dgm:cxn modelId="{1064BF2D-D91B-453C-92F2-FA6AC878DD71}" type="presParOf" srcId="{8BE30974-77EC-4B11-9026-7C65266A1D0A}" destId="{0D8E39AF-AA38-4FA3-B7BA-FF561118C495}" srcOrd="4" destOrd="0" presId="urn:microsoft.com/office/officeart/2018/5/layout/IconCircleLabelList"/>
    <dgm:cxn modelId="{FE4BF86C-F072-4925-B794-C1147ABF8670}" type="presParOf" srcId="{0D8E39AF-AA38-4FA3-B7BA-FF561118C495}" destId="{0406C2A3-32C8-47CC-B560-79EB54B996CC}" srcOrd="0" destOrd="0" presId="urn:microsoft.com/office/officeart/2018/5/layout/IconCircleLabelList"/>
    <dgm:cxn modelId="{26FFC4FC-0223-4B69-80B5-1C0889EEED43}" type="presParOf" srcId="{0D8E39AF-AA38-4FA3-B7BA-FF561118C495}" destId="{14D6A56C-D3B3-469C-B875-4B3F0ACAF1B9}" srcOrd="1" destOrd="0" presId="urn:microsoft.com/office/officeart/2018/5/layout/IconCircleLabelList"/>
    <dgm:cxn modelId="{01F45D9C-2FFD-49EB-8376-8795778488B5}" type="presParOf" srcId="{0D8E39AF-AA38-4FA3-B7BA-FF561118C495}" destId="{D5D0EA13-7D2E-4330-AAA1-0913BFFD4657}" srcOrd="2" destOrd="0" presId="urn:microsoft.com/office/officeart/2018/5/layout/IconCircleLabelList"/>
    <dgm:cxn modelId="{EFC35F2F-20B9-4A09-9052-4D4C520B3169}" type="presParOf" srcId="{0D8E39AF-AA38-4FA3-B7BA-FF561118C495}" destId="{E0336C06-93CC-4F38-9A16-A0737EB2D681}" srcOrd="3" destOrd="0" presId="urn:microsoft.com/office/officeart/2018/5/layout/IconCircleLabelList"/>
    <dgm:cxn modelId="{EBCA8C0C-FEAA-4236-AEA0-4D4997B1D6B5}" type="presParOf" srcId="{8BE30974-77EC-4B11-9026-7C65266A1D0A}" destId="{4587345F-E548-487D-81FF-A7F468E936D7}" srcOrd="5" destOrd="0" presId="urn:microsoft.com/office/officeart/2018/5/layout/IconCircleLabelList"/>
    <dgm:cxn modelId="{35696289-BAF8-4613-A8E7-0A3B41952F1A}" type="presParOf" srcId="{8BE30974-77EC-4B11-9026-7C65266A1D0A}" destId="{C671CF88-EAE1-4AC5-885E-B1F21EA776A4}" srcOrd="6" destOrd="0" presId="urn:microsoft.com/office/officeart/2018/5/layout/IconCircleLabelList"/>
    <dgm:cxn modelId="{CDED781D-8F6C-435B-8751-0AEEEFB541CA}" type="presParOf" srcId="{C671CF88-EAE1-4AC5-885E-B1F21EA776A4}" destId="{EE7E90FC-4BA1-4A88-A0A7-35C26920B9BD}" srcOrd="0" destOrd="0" presId="urn:microsoft.com/office/officeart/2018/5/layout/IconCircleLabelList"/>
    <dgm:cxn modelId="{3288619B-7558-47C2-8AD5-BB461D038CF2}" type="presParOf" srcId="{C671CF88-EAE1-4AC5-885E-B1F21EA776A4}" destId="{E41258EC-F6B7-4897-88D0-DEF328E865C4}" srcOrd="1" destOrd="0" presId="urn:microsoft.com/office/officeart/2018/5/layout/IconCircleLabelList"/>
    <dgm:cxn modelId="{D0EE822A-5BF1-46D0-AEDF-3617267B9689}" type="presParOf" srcId="{C671CF88-EAE1-4AC5-885E-B1F21EA776A4}" destId="{A0055C6D-CA39-44A4-AEFE-13D431F7DB38}" srcOrd="2" destOrd="0" presId="urn:microsoft.com/office/officeart/2018/5/layout/IconCircleLabelList"/>
    <dgm:cxn modelId="{70B276A6-679E-4B7A-AAA9-CD2AB3783C77}" type="presParOf" srcId="{C671CF88-EAE1-4AC5-885E-B1F21EA776A4}" destId="{FD8B1C8F-8102-4BFC-A8A7-9EF29D804C77}" srcOrd="3" destOrd="0" presId="urn:microsoft.com/office/officeart/2018/5/layout/IconCircleLabelList"/>
    <dgm:cxn modelId="{B77AC07C-E844-4B55-A1A6-B81489F79B4C}" type="presParOf" srcId="{8BE30974-77EC-4B11-9026-7C65266A1D0A}" destId="{7302A933-A96D-4634-B3AC-98C73B1BE255}" srcOrd="7" destOrd="0" presId="urn:microsoft.com/office/officeart/2018/5/layout/IconCircleLabelList"/>
    <dgm:cxn modelId="{336A4CAA-7DE0-46AD-B55B-4F9A413B5550}" type="presParOf" srcId="{8BE30974-77EC-4B11-9026-7C65266A1D0A}" destId="{921923FF-B3B9-47FA-BA6B-5EA4774168AC}" srcOrd="8" destOrd="0" presId="urn:microsoft.com/office/officeart/2018/5/layout/IconCircleLabelList"/>
    <dgm:cxn modelId="{FB045BC5-9B79-477A-B96C-FD6830270C23}" type="presParOf" srcId="{921923FF-B3B9-47FA-BA6B-5EA4774168AC}" destId="{E5E67441-DB8A-4E75-B5EF-ABB80766797C}" srcOrd="0" destOrd="0" presId="urn:microsoft.com/office/officeart/2018/5/layout/IconCircleLabelList"/>
    <dgm:cxn modelId="{DC73FB1E-FAD0-4B19-9440-3F4461F828BC}" type="presParOf" srcId="{921923FF-B3B9-47FA-BA6B-5EA4774168AC}" destId="{F14ECBB3-D25F-469B-9109-281DED378929}" srcOrd="1" destOrd="0" presId="urn:microsoft.com/office/officeart/2018/5/layout/IconCircleLabelList"/>
    <dgm:cxn modelId="{9C5E5391-8D56-4EC4-8918-E757F5D2B4AA}" type="presParOf" srcId="{921923FF-B3B9-47FA-BA6B-5EA4774168AC}" destId="{E47CA60D-DAF9-4024-8BE7-E6A1ADCC6D73}" srcOrd="2" destOrd="0" presId="urn:microsoft.com/office/officeart/2018/5/layout/IconCircleLabelList"/>
    <dgm:cxn modelId="{82B8A216-925B-4D85-AA30-B426D983A120}" type="presParOf" srcId="{921923FF-B3B9-47FA-BA6B-5EA4774168AC}" destId="{DB72A2F1-E292-43A5-ABE7-DE339E9BCBB4}" srcOrd="3" destOrd="0" presId="urn:microsoft.com/office/officeart/2018/5/layout/IconCircleLabel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11/layout/ConvergingText">
  <dgm:title val="Converging Text"/>
  <dgm:desc val="Use to show multiple steps or parts that merge into a whole. Limited to one Level 1 shape that contains text and a maximum of five Level 2 shapes."/>
  <dgm:catLst>
    <dgm:cat type="process" pri="6500"/>
    <dgm:cat type="officeonline" pri="50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clrData>
  <dgm:layoutNode name="Name0">
    <dgm:varLst>
      <dgm:chMax/>
      <dgm:chPref val="1"/>
      <dgm:dir/>
      <dgm:animOne val="branch"/>
      <dgm:animLvl val="lvl"/>
      <dgm:resizeHandles/>
    </dgm:varLst>
    <dgm:choose name="Name1">
      <dgm:if name="Name2" func="var" arg="dir" op="equ" val="norm">
        <dgm:alg type="lin">
          <dgm:param type="linDir" val="fromL"/>
          <dgm:param type="vertAlign" val="mid"/>
          <dgm:param type="nodeVertAlign" val="mid"/>
          <dgm:param type="horzAlign" val="ctr"/>
        </dgm:alg>
      </dgm:if>
      <dgm:else name="Name3">
        <dgm:alg type="lin">
          <dgm:param type="linDir" val="fromR"/>
          <dgm:param type="vertAlign" val="mid"/>
          <dgm:param type="nodeVertAlign" val="mid"/>
          <dgm:param type="horzAlign" val="ctr"/>
        </dgm:alg>
      </dgm:else>
    </dgm:choose>
    <dgm:shape xmlns:r="http://schemas.openxmlformats.org/officeDocument/2006/relationships" r:blip="">
      <dgm:adjLst/>
    </dgm:shape>
    <dgm:constrLst>
      <dgm:constr type="primFontSz" for="des" forName="Parent" op="equ" val="65"/>
      <dgm:constr type="primFontSz" for="des" forName="Child1" op="equ" val="65"/>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w" for="ch" forName="composite" refType="w"/>
      <dgm:constr type="h" for="ch" forName="composite" refType="h"/>
      <dgm:constr type="sp" refType="w" refFor="ch" refForName="composite" op="equ" fact="0.05"/>
      <dgm:constr type="w" for="ch" forName="sibTrans" refType="w" refFor="ch" refForName="composite" op="equ" fact="0.05"/>
      <dgm:constr type="h" for="ch" forName="sibTrans" refType="w" refFor="ch" refForName="sibTrans" op="equ"/>
    </dgm:constrLst>
    <dgm:forEach name="nodesForEach" axis="ch" ptType="node">
      <dgm:layoutNode name="composite">
        <dgm:choose name="Name4">
          <dgm:if name="Name5" func="var" arg="dir" op="equ" val="norm">
            <dgm:choose name="Name6">
              <dgm:if name="Name7" axis="ch" ptType="node" func="cnt" op="equ" val="0">
                <dgm:alg type="composite">
                  <dgm:param type="ar" val="2.1059"/>
                </dgm:alg>
                <dgm:constrLst>
                  <dgm:constr type="l" for="ch" forName="Parent" refType="w" fact="0"/>
                  <dgm:constr type="t" for="ch" forName="Parent" refType="h" fact="0"/>
                  <dgm:constr type="w" for="ch" forName="Parent" refType="w" fact="0.4749"/>
                  <dgm:constr type="h" for="ch" forName="Parent" refType="h"/>
                  <dgm:constr type="l" for="ch" forName="ParentAccent1" refType="w" fact="0.9531"/>
                  <dgm:constr type="t" for="ch" forName="ParentAccent1" refType="h" fact="0.4506"/>
                  <dgm:constr type="w" for="ch" forName="ParentAccent1" refType="w" fact="0.0469"/>
                  <dgm:constr type="h" for="ch" forName="ParentAccent1" refType="h" fact="0.0988"/>
                  <dgm:constr type="l" for="ch" forName="ParentAccent2" refType="w" fact="0.8734"/>
                  <dgm:constr type="t" for="ch" forName="ParentAccent2" refType="h" fact="0.4506"/>
                  <dgm:constr type="w" for="ch" forName="ParentAccent2" refType="w" fact="0.0469"/>
                  <dgm:constr type="h" for="ch" forName="ParentAccent2" refType="h" fact="0.0988"/>
                  <dgm:constr type="l" for="ch" forName="ParentAccent3" refType="w" fact="0.7937"/>
                  <dgm:constr type="t" for="ch" forName="ParentAccent3" refType="h" fact="0.4506"/>
                  <dgm:constr type="w" for="ch" forName="ParentAccent3" refType="w" fact="0.0469"/>
                  <dgm:constr type="h" for="ch" forName="ParentAccent3" refType="h" fact="0.0988"/>
                  <dgm:constr type="l" for="ch" forName="ParentAccent4" refType="w" fact="0.714"/>
                  <dgm:constr type="t" for="ch" forName="ParentAccent4" refType="h" fact="0.4506"/>
                  <dgm:constr type="w" for="ch" forName="ParentAccent4" refType="w" fact="0.0469"/>
                  <dgm:constr type="h" for="ch" forName="ParentAccent4" refType="h" fact="0.0988"/>
                  <dgm:constr type="l" for="ch" forName="ParentAccent5" refType="w" fact="0.6343"/>
                  <dgm:constr type="t" for="ch" forName="ParentAccent5" refType="h" fact="0.4506"/>
                  <dgm:constr type="w" for="ch" forName="ParentAccent5" refType="w" fact="0.0469"/>
                  <dgm:constr type="h" for="ch" forName="ParentAccent5" refType="h" fact="0.0988"/>
                  <dgm:constr type="l" for="ch" forName="ParentAccent6" refType="w" fact="0.5076"/>
                  <dgm:constr type="t" for="ch" forName="ParentAccent6" refType="h" fact="0.4012"/>
                  <dgm:constr type="w" for="ch" forName="ParentAccent6" refType="w" fact="0.0939"/>
                  <dgm:constr type="h" for="ch" forName="ParentAccent6" refType="h" fact="0.1976"/>
                  <dgm:constr type="l" for="ch" forName="ParentAccent7" refType="w" fact="0.8766"/>
                  <dgm:constr type="t" for="ch" forName="ParentAccent7" refType="h" fact="0.2465"/>
                  <dgm:constr type="w" for="ch" forName="ParentAccent7" refType="w" fact="0.0469"/>
                  <dgm:constr type="h" for="ch" forName="ParentAccent7" refType="h" fact="0.0988"/>
                  <dgm:constr type="l" for="ch" forName="ParentAccent8" refType="w" fact="0.8766"/>
                  <dgm:constr type="t" for="ch" forName="ParentAccent8" refType="h" fact="0.6562"/>
                  <dgm:constr type="w" for="ch" forName="ParentAccent8" refType="w" fact="0.0469"/>
                  <dgm:constr type="h" for="ch" forName="ParentAccent8" refType="h" fact="0.0988"/>
                  <dgm:constr type="l" for="ch" forName="ParentAccent9" refType="w" fact="0.9185"/>
                  <dgm:constr type="t" for="ch" forName="ParentAccent9" refType="h" fact="0.3353"/>
                  <dgm:constr type="w" for="ch" forName="ParentAccent9" refType="w" fact="0.0469"/>
                  <dgm:constr type="h" for="ch" forName="ParentAccent9" refType="h" fact="0.0988"/>
                  <dgm:constr type="l" for="ch" forName="ParentAccent10" refType="w" fact="0.9213"/>
                  <dgm:constr type="t" for="ch" forName="ParentAccent10" refType="h" fact="0.5679"/>
                  <dgm:constr type="w" for="ch" forName="ParentAccent10" refType="w" fact="0.0469"/>
                  <dgm:constr type="h" for="ch" forName="ParentAccent10" refType="h" fact="0.0988"/>
                </dgm:constrLst>
              </dgm:if>
              <dgm:if name="Name8" axis="ch" ptType="node" func="cnt" op="equ" val="1">
                <dgm:alg type="composite">
                  <dgm:param type="ar" val="3.4411"/>
                </dgm:alg>
                <dgm:constrLst>
                  <dgm:constr type="l" for="ch" forName="Child1Accent1" refType="w" fact="0.284"/>
                  <dgm:constr type="t" for="ch" forName="Child1Accent1" refType="h" fact="0.4012"/>
                  <dgm:constr type="w" for="ch" forName="Child1Accent1" refType="w" fact="0.0574"/>
                  <dgm:constr type="h" for="ch" forName="Child1Accent1" refType="h" fact="0.1976"/>
                  <dgm:constr type="l" for="ch" forName="Child1Accent2" refType="w" fact="0.2272"/>
                  <dgm:constr type="t" for="ch" forName="Child1Accent2" refType="h" fact="0.4506"/>
                  <dgm:constr type="w" for="ch" forName="Child1Accent2" refType="w" fact="0.0287"/>
                  <dgm:constr type="h" for="ch" forName="Child1Accent2" refType="h" fact="0.0988"/>
                  <dgm:constr type="l" for="ch" forName="Child1Accent3" refType="w" fact="0.1705"/>
                  <dgm:constr type="t" for="ch" forName="Child1Accent3" refType="h" fact="0.4506"/>
                  <dgm:constr type="w" for="ch" forName="Child1Accent3" refType="w" fact="0.0287"/>
                  <dgm:constr type="h" for="ch" forName="Child1Accent3" refType="h" fact="0.0988"/>
                  <dgm:constr type="l" for="ch" forName="Child1Accent4" refType="w" fact="0.1137"/>
                  <dgm:constr type="t" for="ch" forName="Child1Accent4" refType="h" fact="0.4506"/>
                  <dgm:constr type="w" for="ch" forName="Child1Accent4" refType="w" fact="0.0287"/>
                  <dgm:constr type="h" for="ch" forName="Child1Accent4" refType="h" fact="0.0988"/>
                  <dgm:constr type="l" for="ch" forName="Child1Accent5" refType="w" fact="0.057"/>
                  <dgm:constr type="t" for="ch" forName="Child1Accent5" refType="h" fact="0.4506"/>
                  <dgm:constr type="w" for="ch" forName="Child1Accent5" refType="w" fact="0.0287"/>
                  <dgm:constr type="h" for="ch" forName="Child1Accent5" refType="h" fact="0.0988"/>
                  <dgm:constr type="l" for="ch" forName="Child1Accent6" refType="w" fact="0.0002"/>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ParentAccent1" refType="w" fact="0.9713"/>
                  <dgm:constr type="t" for="ch" forName="ParentAccent1" refType="h" fact="0.4506"/>
                  <dgm:constr type="w" for="ch" forName="ParentAccent1" refType="w" fact="0.0287"/>
                  <dgm:constr type="h" for="ch" forName="ParentAccent1" refType="h" fact="0.0988"/>
                  <dgm:constr type="l" for="ch" forName="ParentAccent2" refType="w" fact="0.9187"/>
                  <dgm:constr type="t" for="ch" forName="ParentAccent2" refType="h" fact="0.4506"/>
                  <dgm:constr type="w" for="ch" forName="ParentAccent2" refType="w" fact="0.0287"/>
                  <dgm:constr type="h" for="ch" forName="ParentAccent2" refType="h" fact="0.0988"/>
                  <dgm:constr type="l" for="ch" forName="ParentAccent3" refType="w" fact="0.8661"/>
                  <dgm:constr type="t" for="ch" forName="ParentAccent3" refType="h" fact="0.4506"/>
                  <dgm:constr type="w" for="ch" forName="ParentAccent3" refType="w" fact="0.0287"/>
                  <dgm:constr type="h" for="ch" forName="ParentAccent3" refType="h" fact="0.0988"/>
                  <dgm:constr type="l" for="ch" forName="ParentAccent4" refType="w" fact="0.8136"/>
                  <dgm:constr type="t" for="ch" forName="ParentAccent4" refType="h" fact="0.4506"/>
                  <dgm:constr type="w" for="ch" forName="ParentAccent4" refType="w" fact="0.0287"/>
                  <dgm:constr type="h" for="ch" forName="ParentAccent4" refType="h" fact="0.0988"/>
                  <dgm:constr type="l" for="ch" forName="ParentAccent5" refType="w" fact="0.761"/>
                  <dgm:constr type="t" for="ch" forName="ParentAccent5" refType="h" fact="0.4506"/>
                  <dgm:constr type="w" for="ch" forName="ParentAccent5" refType="w" fact="0.0287"/>
                  <dgm:constr type="h" for="ch" forName="ParentAccent5" refType="h" fact="0.0988"/>
                  <dgm:constr type="l" for="ch" forName="ParentAccent6" refType="w" fact="0.6797"/>
                  <dgm:constr type="t" for="ch" forName="ParentAccent6" refType="h" fact="0.4012"/>
                  <dgm:constr type="w" for="ch" forName="ParentAccent6" refType="w" fact="0.0574"/>
                  <dgm:constr type="h" for="ch" forName="ParentAccent6" refType="h" fact="0.1976"/>
                  <dgm:constr type="l" for="ch" forName="ParentAccent7" refType="w" fact="0.9245"/>
                  <dgm:constr type="t" for="ch" forName="ParentAccent7" refType="h" fact="0.2465"/>
                  <dgm:constr type="w" for="ch" forName="ParentAccent7" refType="w" fact="0.0287"/>
                  <dgm:constr type="h" for="ch" forName="ParentAccent7" refType="h" fact="0.0988"/>
                  <dgm:constr type="l" for="ch" forName="ParentAccent8" refType="w" fact="0.9245"/>
                  <dgm:constr type="t" for="ch" forName="ParentAccent8" refType="h" fact="0.6562"/>
                  <dgm:constr type="w" for="ch" forName="ParentAccent8" refType="w" fact="0.0287"/>
                  <dgm:constr type="h" for="ch" forName="ParentAccent8" refType="h" fact="0.0988"/>
                  <dgm:constr type="l" for="ch" forName="ParentAccent9" refType="w" fact="0.9501"/>
                  <dgm:constr type="t" for="ch" forName="ParentAccent9" refType="h" fact="0.3353"/>
                  <dgm:constr type="w" for="ch" forName="ParentAccent9" refType="w" fact="0.0287"/>
                  <dgm:constr type="h" for="ch" forName="ParentAccent9" refType="h" fact="0.0988"/>
                  <dgm:constr type="l" for="ch" forName="ParentAccent10" refType="w" fact="0.9518"/>
                  <dgm:constr type="t" for="ch" forName="ParentAccent10" refType="h" fact="0.5679"/>
                  <dgm:constr type="w" for="ch" forName="ParentAccent10" refType="w" fact="0.0287"/>
                  <dgm:constr type="h" for="ch" forName="ParentAccent10" refType="h" fact="0.0988"/>
                  <dgm:constr type="l" for="ch" forName="Child1" refType="w" fact="0"/>
                  <dgm:constr type="t" for="ch" forName="Child1" refType="h" fact="0.1978"/>
                  <dgm:constr type="w" for="ch" forName="Child1" refType="w" fact="0.2544"/>
                  <dgm:constr type="h" for="ch" forName="Child1" refType="h" fact="0.2541"/>
                  <dgm:constr type="l" for="ch" forName="Parent" refType="w" fact="0.3653"/>
                  <dgm:constr type="t" for="ch" forName="Parent" refType="h" fact="0"/>
                  <dgm:constr type="w" for="ch" forName="Parent" refType="w" fact="0.2906"/>
                  <dgm:constr type="h" for="ch" forName="Parent" refType="h"/>
                </dgm:constrLst>
              </dgm:if>
              <dgm:if name="Name9" axis="ch" ptType="node" func="cnt" op="equ" val="2">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1" refType="w" fact="0.3436"/>
                  <dgm:constr type="t" for="ch" forName="Child2Accent1" refType="h" fact="0.8153"/>
                  <dgm:constr type="w" for="ch" forName="Child2Accent1" refType="w" fact="0.0574"/>
                  <dgm:constr type="h" for="ch" forName="Child2Accent1" refType="h" fact="0.1217"/>
                  <dgm:constr type="l" for="ch" forName="Child2Accent2" refType="w" fact="0.3068"/>
                  <dgm:constr type="t" for="ch" forName="Child2Accent2" refType="h" fact="0.9392"/>
                  <dgm:constr type="w" for="ch" forName="Child2Accent2" refType="w" fact="0.0287"/>
                  <dgm:constr type="h" for="ch" forName="Child2Accent2" refType="h" fact="0.0608"/>
                  <dgm:constr type="l" for="ch" forName="Child2Accent3" refType="w" fact="0.2455"/>
                  <dgm:constr type="t" for="ch" forName="Child2Accent3" refType="h" fact="0.9392"/>
                  <dgm:constr type="w" for="ch" forName="Child2Accent3" refType="w" fact="0.0287"/>
                  <dgm:constr type="h" for="ch" forName="Child2Accent3" refType="h" fact="0.0608"/>
                  <dgm:constr type="l" for="ch" forName="Child2Accent4" refType="w" fact="0.1842"/>
                  <dgm:constr type="t" for="ch" forName="Child2Accent4" refType="h" fact="0.9392"/>
                  <dgm:constr type="w" for="ch" forName="Child2Accent4" refType="w" fact="0.0287"/>
                  <dgm:constr type="h" for="ch" forName="Child2Accent4" refType="h" fact="0.0608"/>
                  <dgm:constr type="l" for="ch" forName="Child2Accent5" refType="w" fact="0.1229"/>
                  <dgm:constr type="t" for="ch" forName="Child2Accent5" refType="h" fact="0.9392"/>
                  <dgm:constr type="w" for="ch" forName="Child2Accent5" refType="w" fact="0.0287"/>
                  <dgm:constr type="h" for="ch" forName="Child2Accent5" refType="h" fact="0.0608"/>
                  <dgm:constr type="l" for="ch" forName="Child2Accent6" refType="w" fact="0.0615"/>
                  <dgm:constr type="t" for="ch" forName="Child2Accent6" refType="h" fact="0.9392"/>
                  <dgm:constr type="w" for="ch" forName="Child2Accent6" refType="w" fact="0.0287"/>
                  <dgm:constr type="h" for="ch" forName="Child2Accent6" refType="h" fact="0.0608"/>
                  <dgm:constr type="l" for="ch" forName="Child2Accent7" refType="w" fact="0.0002"/>
                  <dgm:constr type="t" for="ch" forName="Child2Accent7" refType="h" fact="0.9392"/>
                  <dgm:constr type="w" for="ch" forName="Child2Accent7" refType="w" fact="0.0287"/>
                  <dgm:constr type="h" for="ch" forName="Child2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2" refType="w" fact="0"/>
                  <dgm:constr type="t" for="ch" forName="Child2" refType="h" fact="0.7822"/>
                  <dgm:constr type="w" for="ch" forName="Child2" refType="w" fact="0.336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0" axis="ch" ptType="node" func="cnt" op="equ" val="3">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2Accent1" refType="w" fact="0.284"/>
                  <dgm:constr type="t" for="ch" forName="Child2Accent1" refType="h" fact="0.5207"/>
                  <dgm:constr type="w" for="ch" forName="Child2Accent1" refType="w" fact="0.0574"/>
                  <dgm:constr type="h" for="ch" forName="Child2Accent1" refType="h" fact="0.1217"/>
                  <dgm:constr type="l" for="ch" forName="Child2Accent2" refType="w" fact="0.2272"/>
                  <dgm:constr type="t" for="ch" forName="Child2Accent2" refType="h" fact="0.5511"/>
                  <dgm:constr type="w" for="ch" forName="Child2Accent2" refType="w" fact="0.0287"/>
                  <dgm:constr type="h" for="ch" forName="Child2Accent2" refType="h" fact="0.0608"/>
                  <dgm:constr type="l" for="ch" forName="Child2Accent3" refType="w" fact="0.1705"/>
                  <dgm:constr type="t" for="ch" forName="Child2Accent3" refType="h" fact="0.5511"/>
                  <dgm:constr type="w" for="ch" forName="Child2Accent3" refType="w" fact="0.0287"/>
                  <dgm:constr type="h" for="ch" forName="Child2Accent3" refType="h" fact="0.0608"/>
                  <dgm:constr type="l" for="ch" forName="Child2Accent4" refType="w" fact="0.1137"/>
                  <dgm:constr type="t" for="ch" forName="Child2Accent4" refType="h" fact="0.5511"/>
                  <dgm:constr type="w" for="ch" forName="Child2Accent4" refType="w" fact="0.0287"/>
                  <dgm:constr type="h" for="ch" forName="Child2Accent4"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2Accent5" refType="w" fact="0.057"/>
                  <dgm:constr type="t" for="ch" forName="Child2Accent5" refType="h" fact="0.5511"/>
                  <dgm:constr type="w" for="ch" forName="Child2Accent5" refType="w" fact="0.0287"/>
                  <dgm:constr type="h" for="ch" forName="Child2Accent5"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6" refType="w" fact="0.0002"/>
                  <dgm:constr type="t" for="ch" forName="Child2Accent6" refType="h" fact="0.5511"/>
                  <dgm:constr type="w" for="ch" forName="Child2Accent6" refType="w" fact="0.0287"/>
                  <dgm:constr type="h" for="ch" forName="Child2Accent6" refType="h" fact="0.0608"/>
                  <dgm:constr type="l" for="ch" forName="Child2Accent7" refType="w" fact="0"/>
                  <dgm:constr type="t" for="ch" forName="Child2Accent7" refType="h" fact="0"/>
                  <dgm:constr type="w" for="ch" forName="Child2Accent7" refType="w" fact="0"/>
                  <dgm:constr type="h" for="ch" forName="Child2Accent7" refType="h" fact="0"/>
                  <dgm:constr type="l" for="ch" forName="Child3Accent1" refType="w" fact="0.3436"/>
                  <dgm:constr type="t" for="ch" forName="Child3Accent1" refType="h" fact="0.8153"/>
                  <dgm:constr type="w" for="ch" forName="Child3Accent1" refType="w" fact="0.0574"/>
                  <dgm:constr type="h" for="ch" forName="Child3Accent1" refType="h" fact="0.1217"/>
                  <dgm:constr type="l" for="ch" forName="Child3Accent2" refType="w" fact="0.3068"/>
                  <dgm:constr type="t" for="ch" forName="Child3Accent2" refType="h" fact="0.9392"/>
                  <dgm:constr type="w" for="ch" forName="Child3Accent2" refType="w" fact="0.0287"/>
                  <dgm:constr type="h" for="ch" forName="Child3Accent2" refType="h" fact="0.0608"/>
                  <dgm:constr type="l" for="ch" forName="Child3Accent3" refType="w" fact="0.2455"/>
                  <dgm:constr type="t" for="ch" forName="Child3Accent3" refType="h" fact="0.9392"/>
                  <dgm:constr type="w" for="ch" forName="Child3Accent3" refType="w" fact="0.0287"/>
                  <dgm:constr type="h" for="ch" forName="Child3Accent3" refType="h" fact="0.0608"/>
                  <dgm:constr type="l" for="ch" forName="Child3Accent4" refType="w" fact="0.1842"/>
                  <dgm:constr type="t" for="ch" forName="Child3Accent4" refType="h" fact="0.9392"/>
                  <dgm:constr type="w" for="ch" forName="Child3Accent4" refType="w" fact="0.0287"/>
                  <dgm:constr type="h" for="ch" forName="Child3Accent4" refType="h" fact="0.0608"/>
                  <dgm:constr type="l" for="ch" forName="Child3Accent5" refType="w" fact="0.1229"/>
                  <dgm:constr type="t" for="ch" forName="Child3Accent5" refType="h" fact="0.9392"/>
                  <dgm:constr type="w" for="ch" forName="Child3Accent5" refType="w" fact="0.0287"/>
                  <dgm:constr type="h" for="ch" forName="Child3Accent5" refType="h" fact="0.0608"/>
                  <dgm:constr type="l" for="ch" forName="Child3Accent6" refType="w" fact="0.0615"/>
                  <dgm:constr type="t" for="ch" forName="Child3Accent6" refType="h" fact="0.9392"/>
                  <dgm:constr type="w" for="ch" forName="Child3Accent6" refType="w" fact="0.0287"/>
                  <dgm:constr type="h" for="ch" forName="Child3Accent6" refType="h" fact="0.0608"/>
                  <dgm:constr type="l" for="ch" forName="Child3Accent7" refType="w" fact="0.0002"/>
                  <dgm:constr type="t" for="ch" forName="Child3Accent7" refType="h" fact="0.9392"/>
                  <dgm:constr type="w" for="ch" forName="Child3Accent7" refType="w" fact="0.0287"/>
                  <dgm:constr type="h" for="ch" forName="Child3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3" refType="w" fact="0"/>
                  <dgm:constr type="t" for="ch" forName="Child3" refType="h" fact="0.7822"/>
                  <dgm:constr type="w" for="ch" forName="Child3" refType="w" fact="0.3364"/>
                  <dgm:constr type="h" for="ch" forName="Child3" refType="h" fact="0.1564"/>
                  <dgm:constr type="l" for="ch" forName="Child2" refType="w" fact="0"/>
                  <dgm:constr type="t" for="ch" forName="Child2" refType="h" fact="0.3955"/>
                  <dgm:constr type="w" for="ch" forName="Child2" refType="w" fact="0.254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1" axis="ch" ptType="node" func="cnt" op="equ" val="4">
                <dgm:alg type="composite">
                  <dgm:param type="ar" val="1.8304"/>
                </dgm:alg>
                <dgm:constrLst>
                  <dgm:constr type="l" for="ch" forName="Parent" refType="w" fact="0.3771"/>
                  <dgm:constr type="t" for="ch" forName="Parent" refType="h" fact="0.2946"/>
                  <dgm:constr type="w" for="ch" forName="Parent" refType="w" fact="0.2862"/>
                  <dgm:constr type="h" for="ch" forName="Parent" refType="h" fact="0.5239"/>
                  <dgm:constr type="l" for="ch" forName="Child1Accent1" refType="w" fact="0.3904"/>
                  <dgm:constr type="t" for="ch" forName="Child1Accent1" refType="h" fact="0.2104"/>
                  <dgm:constr type="w" for="ch" forName="Child1Accent1" refType="w" fact="0.0566"/>
                  <dgm:constr type="h" for="ch" forName="Child1Accent1" refType="h" fact="0.1035"/>
                  <dgm:constr type="l" for="ch" forName="Child1Accent3" refType="w" fact="0.3001"/>
                  <dgm:constr type="t" for="ch" forName="Child1Accent3" refType="h" fact="0.128"/>
                  <dgm:constr type="w" for="ch" forName="Child1Accent3" refType="w" fact="0.0283"/>
                  <dgm:constr type="h" for="ch" forName="Child1Accent3" refType="h" fact="0.0518"/>
                  <dgm:constr type="l" for="ch" forName="Child1Accent4" refType="w" fact="0.2418"/>
                  <dgm:constr type="t" for="ch" forName="Child1Accent4" refType="h" fact="0.128"/>
                  <dgm:constr type="w" for="ch" forName="Child1Accent4" refType="w" fact="0.0283"/>
                  <dgm:constr type="h" for="ch" forName="Child1Accent4" refType="h" fact="0.0518"/>
                  <dgm:constr type="l" for="ch" forName="Child1Accent5" refType="w" fact="0.1835"/>
                  <dgm:constr type="t" for="ch" forName="Child1Accent5" refType="h" fact="0.128"/>
                  <dgm:constr type="w" for="ch" forName="Child1Accent5" refType="w" fact="0.0283"/>
                  <dgm:constr type="h" for="ch" forName="Child1Accent5" refType="h" fact="0.0518"/>
                  <dgm:constr type="l" for="ch" forName="Child1Accent6" refType="w" fact="0.1252"/>
                  <dgm:constr type="t" for="ch" forName="Child1Accent6" refType="h" fact="0.128"/>
                  <dgm:constr type="w" for="ch" forName="Child1Accent6" refType="w" fact="0.0283"/>
                  <dgm:constr type="h" for="ch" forName="Child1Accent6" refType="h" fact="0.0518"/>
                  <dgm:constr type="l" for="ch" forName="Child3Accent1" refType="w" fact="0.3158"/>
                  <dgm:constr type="t" for="ch" forName="Child3Accent1" refType="h" fact="0.6212"/>
                  <dgm:constr type="w" for="ch" forName="Child3Accent1" refType="w" fact="0.0566"/>
                  <dgm:constr type="h" for="ch" forName="Child3Accent1" refType="h" fact="0.1035"/>
                  <dgm:constr type="l" for="ch" forName="Child3Accent2" refType="w" fact="0.2689"/>
                  <dgm:constr type="t" for="ch" forName="Child3Accent2" refType="h" fact="0.6828"/>
                  <dgm:constr type="w" for="ch" forName="Child3Accent2" refType="w" fact="0.0283"/>
                  <dgm:constr type="h" for="ch" forName="Child3Accent2" refType="h" fact="0.0518"/>
                  <dgm:constr type="l" for="ch" forName="Child3Accent4" refType="w" fact="0.1614"/>
                  <dgm:constr type="t" for="ch" forName="Child3Accent4" refType="h" fact="0.6828"/>
                  <dgm:constr type="w" for="ch" forName="Child3Accent4" refType="w" fact="0.0283"/>
                  <dgm:constr type="h" for="ch" forName="Child3Accent4" refType="h" fact="0.0518"/>
                  <dgm:constr type="l" for="ch" forName="Child3Accent5" refType="w" fact="0.1077"/>
                  <dgm:constr type="t" for="ch" forName="Child3Accent5" refType="h" fact="0.6828"/>
                  <dgm:constr type="w" for="ch" forName="Child3Accent5" refType="w" fact="0.0283"/>
                  <dgm:constr type="h" for="ch" forName="Child3Accent5" refType="h" fact="0.0518"/>
                  <dgm:constr type="l" for="ch" forName="Child1Accent7" refType="w" fact="0.0668"/>
                  <dgm:constr type="t" for="ch" forName="Child1Accent7" refType="h" fact="0.128"/>
                  <dgm:constr type="w" for="ch" forName="Child1Accent7" refType="w" fact="0.0283"/>
                  <dgm:constr type="h" for="ch" forName="Child1Accent7" refType="h" fact="0.0518"/>
                  <dgm:constr type="l" for="ch" forName="Child3Accent6" refType="w" fact="0.0539"/>
                  <dgm:constr type="t" for="ch" forName="Child3Accent6" refType="h" fact="0.6828"/>
                  <dgm:constr type="w" for="ch" forName="Child3Accent6" refType="w" fact="0.0283"/>
                  <dgm:constr type="h" for="ch" forName="Child3Accent6" refType="h" fact="0.0518"/>
                  <dgm:constr type="l" for="ch" forName="Child1Accent8" refType="w" fact="0.0085"/>
                  <dgm:constr type="t" for="ch" forName="Child1Accent8" refType="h" fact="0.128"/>
                  <dgm:constr type="w" for="ch" forName="Child1Accent8" refType="w" fact="0.0283"/>
                  <dgm:constr type="h" for="ch" forName="Child1Accent8" refType="h" fact="0.0518"/>
                  <dgm:constr type="l" for="ch" forName="Child1Accent9" refType="w" fact="0"/>
                  <dgm:constr type="t" for="ch" forName="Child1Accent9" refType="h" fact="0"/>
                  <dgm:constr type="w" for="ch" forName="Child1Accent9" refType="w" fact="0"/>
                  <dgm:constr type="h" for="ch" forName="Child1Accent9" refType="h" fact="0"/>
                  <dgm:constr type="l" for="ch" forName="Child3Accent7" refType="w" fact="0.0002"/>
                  <dgm:constr type="t" for="ch" forName="Child3Accent7" refType="h" fact="0.6828"/>
                  <dgm:constr type="w" for="ch" forName="Child3Accent7" refType="w" fact="0.0283"/>
                  <dgm:constr type="h" for="ch" forName="Child3Accent7" refType="h" fact="0.0518"/>
                  <dgm:constr type="l" for="ch" forName="Child4Accent1" refType="w" fact="0.3904"/>
                  <dgm:constr type="t" for="ch" forName="Child4Accent1" refType="h" fact="0.8"/>
                  <dgm:constr type="w" for="ch" forName="Child4Accent1" refType="w" fact="0.0566"/>
                  <dgm:constr type="h" for="ch" forName="Child4Accent1" refType="h" fact="0.1035"/>
                  <dgm:constr type="l" for="ch" forName="Child4Accent3" refType="w" fact="0.2998"/>
                  <dgm:constr type="t" for="ch" forName="Child4Accent3" refType="h" fact="0.9482"/>
                  <dgm:constr type="w" for="ch" forName="Child4Accent3" refType="w" fact="0.0283"/>
                  <dgm:constr type="h" for="ch" forName="Child4Accent3" refType="h" fact="0.0518"/>
                  <dgm:constr type="l" for="ch" forName="Child4Accent4" refType="w" fact="0.2415"/>
                  <dgm:constr type="t" for="ch" forName="Child4Accent4" refType="h" fact="0.9482"/>
                  <dgm:constr type="w" for="ch" forName="Child4Accent4" refType="w" fact="0.0283"/>
                  <dgm:constr type="h" for="ch" forName="Child4Accent4" refType="h" fact="0.0518"/>
                  <dgm:constr type="l" for="ch" forName="Child4Accent5" refType="w" fact="0.1833"/>
                  <dgm:constr type="t" for="ch" forName="Child4Accent5" refType="h" fact="0.9482"/>
                  <dgm:constr type="w" for="ch" forName="Child4Accent5" refType="w" fact="0.0283"/>
                  <dgm:constr type="h" for="ch" forName="Child4Accent5" refType="h" fact="0.0518"/>
                  <dgm:constr type="l" for="ch" forName="Child4Accent6" refType="w" fact="0.1251"/>
                  <dgm:constr type="t" for="ch" forName="Child4Accent6" refType="h" fact="0.9482"/>
                  <dgm:constr type="w" for="ch" forName="Child4Accent6" refType="w" fact="0.0283"/>
                  <dgm:constr type="h" for="ch" forName="Child4Accent6" refType="h" fact="0.0518"/>
                  <dgm:constr type="l" for="ch" forName="Child4Accent7" refType="w" fact="0.0668"/>
                  <dgm:constr type="t" for="ch" forName="Child4Accent7" refType="h" fact="0.9482"/>
                  <dgm:constr type="w" for="ch" forName="Child4Accent7" refType="w" fact="0.0283"/>
                  <dgm:constr type="h" for="ch" forName="Child4Accent7" refType="h" fact="0.0518"/>
                  <dgm:constr type="l" for="ch" forName="Child4Accent8" refType="w" fact="0.0086"/>
                  <dgm:constr type="t" for="ch" forName="Child4Accent8" refType="h" fact="0.9482"/>
                  <dgm:constr type="w" for="ch" forName="Child4Accent8" refType="w" fact="0.0283"/>
                  <dgm:constr type="h" for="ch" forName="Child4Accent8" refType="h" fact="0.0518"/>
                  <dgm:constr type="l" for="ch" forName="Child2Accent1" refType="w" fact="0.3158"/>
                  <dgm:constr type="t" for="ch" forName="Child2Accent1" refType="h" fact="0.3725"/>
                  <dgm:constr type="w" for="ch" forName="Child2Accent1" refType="w" fact="0.0566"/>
                  <dgm:constr type="h" for="ch" forName="Child2Accent1" refType="h" fact="0.1035"/>
                  <dgm:constr type="l" for="ch" forName="Child4Accent2" refType="w" fact="0.358"/>
                  <dgm:constr type="t" for="ch" forName="Child4Accent2" refType="h" fact="0.8993"/>
                  <dgm:constr type="w" for="ch" forName="Child4Accent2" refType="w" fact="0.0283"/>
                  <dgm:constr type="h" for="ch" forName="Child4Accent2" refType="h" fact="0.0518"/>
                  <dgm:constr type="l" for="ch" forName="Child1Accent2" refType="w" fact="0.3585"/>
                  <dgm:constr type="t" for="ch" forName="Child1Accent2" refType="h" fact="0.162"/>
                  <dgm:constr type="w" for="ch" forName="Child1Accent2" refType="w" fact="0.0283"/>
                  <dgm:constr type="h" for="ch" forName="Child1Accent2" refType="h" fact="0.0518"/>
                  <dgm:constr type="l" for="ch" forName="Child3Accent3" refType="w" fact="0.2151"/>
                  <dgm:constr type="t" for="ch" forName="Child3Accent3" refType="h" fact="0.6828"/>
                  <dgm:constr type="w" for="ch" forName="Child3Accent3" refType="w" fact="0.0283"/>
                  <dgm:constr type="h" for="ch" forName="Child3Accent3" refType="h" fact="0.0518"/>
                  <dgm:constr type="l" for="ch" forName="Child2Accent2" refType="w" fact="0.2689"/>
                  <dgm:constr type="t" for="ch" forName="Child2Accent2" refType="h" fact="0.3937"/>
                  <dgm:constr type="w" for="ch" forName="Child2Accent2" refType="w" fact="0.0283"/>
                  <dgm:constr type="h" for="ch" forName="Child2Accent2" refType="h" fact="0.0518"/>
                  <dgm:constr type="l" for="ch" forName="Child2Accent4" refType="w" fact="0.1614"/>
                  <dgm:constr type="t" for="ch" forName="Child2Accent4" refType="h" fact="0.3937"/>
                  <dgm:constr type="w" for="ch" forName="Child2Accent4" refType="w" fact="0.0283"/>
                  <dgm:constr type="h" for="ch" forName="Child2Accent4" refType="h" fact="0.0518"/>
                  <dgm:constr type="l" for="ch" forName="Child2Accent5" refType="w" fact="0.1077"/>
                  <dgm:constr type="t" for="ch" forName="Child2Accent5" refType="h" fact="0.3937"/>
                  <dgm:constr type="w" for="ch" forName="Child2Accent5" refType="w" fact="0.0283"/>
                  <dgm:constr type="h" for="ch" forName="Child2Accent5" refType="h" fact="0.0518"/>
                  <dgm:constr type="l" for="ch" forName="Child2Accent6" refType="w" fact="0.0539"/>
                  <dgm:constr type="t" for="ch" forName="Child2Accent6" refType="h" fact="0.3937"/>
                  <dgm:constr type="w" for="ch" forName="Child2Accent6" refType="w" fact="0.0283"/>
                  <dgm:constr type="h" for="ch" forName="Child2Accent6" refType="h" fact="0.0518"/>
                  <dgm:constr type="l" for="ch" forName="Child2Accent7" refType="w" fact="0.0002"/>
                  <dgm:constr type="t" for="ch" forName="Child2Accent7" refType="h" fact="0.3937"/>
                  <dgm:constr type="w" for="ch" forName="Child2Accent7" refType="w" fact="0.0283"/>
                  <dgm:constr type="h" for="ch" forName="Child2Accent7" refType="h" fact="0.0518"/>
                  <dgm:constr type="l" for="ch" forName="Child2Accent3" refType="w" fact="0.2151"/>
                  <dgm:constr type="t" for="ch" forName="Child2Accent3" refType="h" fact="0.3937"/>
                  <dgm:constr type="w" for="ch" forName="Child2Accent3" refType="w" fact="0.0283"/>
                  <dgm:constr type="h" for="ch" forName="Child2Accent3" refType="h" fact="0.0518"/>
                  <dgm:constr type="l" for="ch" forName="ParentAccent1" refType="w" fact="0.9717"/>
                  <dgm:constr type="t" for="ch" forName="ParentAccent1" refType="h" fact="0.5316"/>
                  <dgm:constr type="w" for="ch" forName="ParentAccent1" refType="w" fact="0.0283"/>
                  <dgm:constr type="h" for="ch" forName="ParentAccent1" refType="h" fact="0.0518"/>
                  <dgm:constr type="l" for="ch" forName="ParentAccent2" refType="w" fact="0.9199"/>
                  <dgm:constr type="t" for="ch" forName="ParentAccent2" refType="h" fact="0.5316"/>
                  <dgm:constr type="w" for="ch" forName="ParentAccent2" refType="w" fact="0.0283"/>
                  <dgm:constr type="h" for="ch" forName="ParentAccent2" refType="h" fact="0.0518"/>
                  <dgm:constr type="l" for="ch" forName="ParentAccent3" refType="w" fact="0.8682"/>
                  <dgm:constr type="t" for="ch" forName="ParentAccent3" refType="h" fact="0.5316"/>
                  <dgm:constr type="w" for="ch" forName="ParentAccent3" refType="w" fact="0.0283"/>
                  <dgm:constr type="h" for="ch" forName="ParentAccent3" refType="h" fact="0.0518"/>
                  <dgm:constr type="l" for="ch" forName="ParentAccent4" refType="w" fact="0.8164"/>
                  <dgm:constr type="t" for="ch" forName="ParentAccent4" refType="h" fact="0.5316"/>
                  <dgm:constr type="w" for="ch" forName="ParentAccent4" refType="w" fact="0.0283"/>
                  <dgm:constr type="h" for="ch" forName="ParentAccent4" refType="h" fact="0.0518"/>
                  <dgm:constr type="l" for="ch" forName="ParentAccent5" refType="w" fact="0.7646"/>
                  <dgm:constr type="t" for="ch" forName="ParentAccent5" refType="h" fact="0.5316"/>
                  <dgm:constr type="w" for="ch" forName="ParentAccent5" refType="w" fact="0.0283"/>
                  <dgm:constr type="h" for="ch" forName="ParentAccent5" refType="h" fact="0.0518"/>
                  <dgm:constr type="l" for="ch" forName="ParentAccent6" refType="w" fact="0.6846"/>
                  <dgm:constr type="t" for="ch" forName="ParentAccent6" refType="h" fact="0.5057"/>
                  <dgm:constr type="w" for="ch" forName="ParentAccent6" refType="w" fact="0.0566"/>
                  <dgm:constr type="h" for="ch" forName="ParentAccent6" refType="h" fact="0.1035"/>
                  <dgm:constr type="l" for="ch" forName="ParentAccent7" refType="w" fact="0.9256"/>
                  <dgm:constr type="t" for="ch" forName="ParentAccent7" refType="h" fact="0.4247"/>
                  <dgm:constr type="w" for="ch" forName="ParentAccent7" refType="w" fact="0.0283"/>
                  <dgm:constr type="h" for="ch" forName="ParentAccent7" refType="h" fact="0.0518"/>
                  <dgm:constr type="l" for="ch" forName="ParentAccent8" refType="w" fact="0.9256"/>
                  <dgm:constr type="t" for="ch" forName="ParentAccent8" refType="h" fact="0.6392"/>
                  <dgm:constr type="w" for="ch" forName="ParentAccent8" refType="w" fact="0.0283"/>
                  <dgm:constr type="h" for="ch" forName="ParentAccent8" refType="h" fact="0.0518"/>
                  <dgm:constr type="l" for="ch" forName="ParentAccent9" refType="w" fact="0.9509"/>
                  <dgm:constr type="t" for="ch" forName="ParentAccent9" refType="h" fact="0.4712"/>
                  <dgm:constr type="w" for="ch" forName="ParentAccent9" refType="w" fact="0.0283"/>
                  <dgm:constr type="h" for="ch" forName="ParentAccent9" refType="h" fact="0.0518"/>
                  <dgm:constr type="l" for="ch" forName="ParentAccent10" refType="w" fact="0.9525"/>
                  <dgm:constr type="t" for="ch" forName="ParentAccent10" refType="h" fact="0.593"/>
                  <dgm:constr type="w" for="ch" forName="ParentAccent10" refType="w" fact="0.0283"/>
                  <dgm:constr type="h" for="ch" forName="ParentAccent10" refType="h" fact="0.0518"/>
                  <dgm:constr type="l" for="ch" forName="Child4" refType="w" fact="0.0081"/>
                  <dgm:constr type="t" for="ch" forName="Child4" refType="h" fact="0.8184"/>
                  <dgm:constr type="w" for="ch" forName="Child4" refType="w" fact="0.3192"/>
                  <dgm:constr type="h" for="ch" forName="Child4" refType="h" fact="0.1294"/>
                  <dgm:constr type="l" for="ch" forName="Child3" refType="w" fact="0"/>
                  <dgm:constr type="t" for="ch" forName="Child3" refType="h" fact="0.5547"/>
                  <dgm:constr type="w" for="ch" forName="Child3" refType="w" fact="0.297"/>
                  <dgm:constr type="h" for="ch" forName="Child3" refType="h" fact="0.1294"/>
                  <dgm:constr type="l" for="ch" forName="Child2" refType="w" fact="0"/>
                  <dgm:constr type="t" for="ch" forName="Child2" refType="h" fact="0.2662"/>
                  <dgm:constr type="w" for="ch" forName="Child2" refType="w" fact="0.297"/>
                  <dgm:constr type="h" for="ch" forName="Child2" refType="h" fact="0.1294"/>
                  <dgm:constr type="l" for="ch" forName="Child1" refType="w" fact="0.0081"/>
                  <dgm:constr type="t" for="ch" forName="Child1" refType="h" fact="0"/>
                  <dgm:constr type="w" for="ch" forName="Child1" refType="w" fact="0.3192"/>
                  <dgm:constr type="h" for="ch" forName="Child1" refType="h" fact="0.1294"/>
                </dgm:constrLst>
              </dgm:if>
              <dgm:else name="Name12">
                <dgm:alg type="composite">
                  <dgm:param type="ar" val="1.3278"/>
                </dgm:alg>
                <dgm:constrLst>
                  <dgm:constr type="l" for="ch" forName="Child2Accent1" refType="w" fact="0.3436"/>
                  <dgm:constr type="t" for="ch" forName="Child2Accent1" refType="h" fact="0.3184"/>
                  <dgm:constr type="w" for="ch" forName="Child2Accent1" refType="w" fact="0.0574"/>
                  <dgm:constr type="h" for="ch" forName="Child2Accent1" refType="h" fact="0.0763"/>
                  <dgm:constr type="l" for="ch" forName="Child2Accent2" refType="w" fact="0.3068"/>
                  <dgm:constr type="t" for="ch" forName="Child2Accent2" refType="h" fact="0.2781"/>
                  <dgm:constr type="w" for="ch" forName="Child2Accent2" refType="w" fact="0.0287"/>
                  <dgm:constr type="h" for="ch" forName="Child2Accent2" refType="h" fact="0.0381"/>
                  <dgm:constr type="l" for="ch" forName="Child2Accent3" refType="w" fact="0.2455"/>
                  <dgm:constr type="t" for="ch" forName="Child2Accent3" refType="h" fact="0.2781"/>
                  <dgm:constr type="w" for="ch" forName="Child2Accent3" refType="w" fact="0.0287"/>
                  <dgm:constr type="h" for="ch" forName="Child2Accent3" refType="h" fact="0.0381"/>
                  <dgm:constr type="l" for="ch" forName="Child2Accent4" refType="w" fact="0.1842"/>
                  <dgm:constr type="t" for="ch" forName="Child2Accent4" refType="h" fact="0.2781"/>
                  <dgm:constr type="w" for="ch" forName="Child2Accent4" refType="w" fact="0.0287"/>
                  <dgm:constr type="h" for="ch" forName="Child2Accent4" refType="h" fact="0.0381"/>
                  <dgm:constr type="l" for="ch" forName="Child2Accent5" refType="w" fact="0.1229"/>
                  <dgm:constr type="t" for="ch" forName="Child2Accent5" refType="h" fact="0.2781"/>
                  <dgm:constr type="w" for="ch" forName="Child2Accent5" refType="w" fact="0.0287"/>
                  <dgm:constr type="h" for="ch" forName="Child2Accent5" refType="h" fact="0.0381"/>
                  <dgm:constr type="l" for="ch" forName="Child3Accent1" refType="w" fact="0.284"/>
                  <dgm:constr type="t" for="ch" forName="Child3Accent1" refType="h" fact="0.5061"/>
                  <dgm:constr type="w" for="ch" forName="Child3Accent1" refType="w" fact="0.0574"/>
                  <dgm:constr type="h" for="ch" forName="Child3Accent1" refType="h" fact="0.0763"/>
                  <dgm:constr type="l" for="ch" forName="Child3Accent2" refType="w" fact="0.2272"/>
                  <dgm:constr type="t" for="ch" forName="Child3Accent2" refType="h" fact="0.5252"/>
                  <dgm:constr type="w" for="ch" forName="Child3Accent2" refType="w" fact="0.0287"/>
                  <dgm:constr type="h" for="ch" forName="Child3Accent2" refType="h" fact="0.0381"/>
                  <dgm:constr type="l" for="ch" forName="Child3Accent3" refType="w" fact="0.1705"/>
                  <dgm:constr type="t" for="ch" forName="Child3Accent3" refType="h" fact="0.5252"/>
                  <dgm:constr type="w" for="ch" forName="Child3Accent3" refType="w" fact="0.0287"/>
                  <dgm:constr type="h" for="ch" forName="Child3Accent3" refType="h" fact="0.0381"/>
                  <dgm:constr type="l" for="ch" forName="Child3Accent4" refType="w" fact="0.1137"/>
                  <dgm:constr type="t" for="ch" forName="Child3Accent4" refType="h" fact="0.5252"/>
                  <dgm:constr type="w" for="ch" forName="Child3Accent4" refType="w" fact="0.0287"/>
                  <dgm:constr type="h" for="ch" forName="Child3Accent4" refType="h" fact="0.0381"/>
                  <dgm:constr type="l" for="ch" forName="Child2Accent6" refType="w" fact="0.0615"/>
                  <dgm:constr type="t" for="ch" forName="Child2Accent6" refType="h" fact="0.2781"/>
                  <dgm:constr type="w" for="ch" forName="Child2Accent6" refType="w" fact="0.0287"/>
                  <dgm:constr type="h" for="ch" forName="Child2Accent6" refType="h" fact="0.0381"/>
                  <dgm:constr type="l" for="ch" forName="Child3Accent5" refType="w" fact="0.057"/>
                  <dgm:constr type="t" for="ch" forName="Child3Accent5" refType="h" fact="0.5252"/>
                  <dgm:constr type="w" for="ch" forName="Child3Accent5" refType="w" fact="0.0287"/>
                  <dgm:constr type="h" for="ch" forName="Child3Accent5" refType="h" fact="0.0381"/>
                  <dgm:constr type="l" for="ch" forName="Child2Accent7" refType="w" fact="0.0002"/>
                  <dgm:constr type="t" for="ch" forName="Child2Accent7" refType="h" fact="0.2781"/>
                  <dgm:constr type="w" for="ch" forName="Child2Accent7" refType="w" fact="0.0287"/>
                  <dgm:constr type="h" for="ch" forName="Child2Accent7" refType="h" fact="0.0381"/>
                  <dgm:constr type="l" for="ch" forName="Child3Accent6" refType="w" fact="0.0002"/>
                  <dgm:constr type="t" for="ch" forName="Child3Accent6" refType="h" fact="0.5252"/>
                  <dgm:constr type="w" for="ch" forName="Child3Accent6" refType="w" fact="0.0287"/>
                  <dgm:constr type="h" for="ch" forName="Child3Accent6" refType="h" fact="0.0381"/>
                  <dgm:constr type="l" for="ch" forName="Child3Accent7" refType="w" fact="0"/>
                  <dgm:constr type="t" for="ch" forName="Child3Accent7" refType="h" fact="0"/>
                  <dgm:constr type="w" for="ch" forName="Child3Accent7" refType="w" fact="0"/>
                  <dgm:constr type="h" for="ch" forName="Child3Accent7" refType="h" fact="0"/>
                  <dgm:constr type="l" for="ch" forName="Child4Accent1" refType="w" fact="0.3436"/>
                  <dgm:constr type="t" for="ch" forName="Child4Accent1" refType="h" fact="0.6908"/>
                  <dgm:constr type="w" for="ch" forName="Child4Accent1" refType="w" fact="0.0574"/>
                  <dgm:constr type="h" for="ch" forName="Child4Accent1" refType="h" fact="0.0763"/>
                  <dgm:constr type="l" for="ch" forName="Child4Accent2" refType="w" fact="0.3068"/>
                  <dgm:constr type="t" for="ch" forName="Child4Accent2" refType="h" fact="0.7684"/>
                  <dgm:constr type="w" for="ch" forName="Child4Accent2" refType="w" fact="0.0287"/>
                  <dgm:constr type="h" for="ch" forName="Child4Accent2" refType="h" fact="0.0381"/>
                  <dgm:constr type="l" for="ch" forName="Child4Accent3" refType="w" fact="0.2455"/>
                  <dgm:constr type="t" for="ch" forName="Child4Accent3" refType="h" fact="0.7684"/>
                  <dgm:constr type="w" for="ch" forName="Child4Accent3" refType="w" fact="0.0287"/>
                  <dgm:constr type="h" for="ch" forName="Child4Accent3" refType="h" fact="0.0381"/>
                  <dgm:constr type="l" for="ch" forName="Child4Accent4" refType="w" fact="0.1842"/>
                  <dgm:constr type="t" for="ch" forName="Child4Accent4" refType="h" fact="0.7684"/>
                  <dgm:constr type="w" for="ch" forName="Child4Accent4" refType="w" fact="0.0287"/>
                  <dgm:constr type="h" for="ch" forName="Child4Accent4" refType="h" fact="0.0381"/>
                  <dgm:constr type="l" for="ch" forName="Child4Accent5" refType="w" fact="0.1229"/>
                  <dgm:constr type="t" for="ch" forName="Child4Accent5" refType="h" fact="0.7684"/>
                  <dgm:constr type="w" for="ch" forName="Child4Accent5" refType="w" fact="0.0287"/>
                  <dgm:constr type="h" for="ch" forName="Child4Accent5" refType="h" fact="0.0381"/>
                  <dgm:constr type="l" for="ch" forName="Child4Accent6" refType="w" fact="0.0615"/>
                  <dgm:constr type="t" for="ch" forName="Child4Accent6" refType="h" fact="0.7684"/>
                  <dgm:constr type="w" for="ch" forName="Child4Accent6" refType="w" fact="0.0287"/>
                  <dgm:constr type="h" for="ch" forName="Child4Accent6" refType="h" fact="0.0381"/>
                  <dgm:constr type="l" for="ch" forName="Child4Accent7" refType="w" fact="0.0002"/>
                  <dgm:constr type="t" for="ch" forName="Child4Accent7" refType="h" fact="0.7684"/>
                  <dgm:constr type="w" for="ch" forName="Child4Accent7" refType="w" fact="0.0287"/>
                  <dgm:constr type="h" for="ch" forName="Child4Accent7" refType="h" fact="0.0381"/>
                  <dgm:constr type="l" for="ch" forName="Child4Accent8" refType="w" fact="0"/>
                  <dgm:constr type="t" for="ch" forName="Child4Accent8" refType="h" fact="0"/>
                  <dgm:constr type="w" for="ch" forName="Child4Accent8" refType="w" fact="0"/>
                  <dgm:constr type="h" for="ch" forName="Child4Accent8" refType="h" fact="0"/>
                  <dgm:constr type="l" for="ch" forName="ParentAccent1" refType="w" fact="0.9713"/>
                  <dgm:constr type="t" for="ch" forName="ParentAccent1" refType="h" fact="0.5252"/>
                  <dgm:constr type="w" for="ch" forName="ParentAccent1" refType="w" fact="0.0287"/>
                  <dgm:constr type="h" for="ch" forName="ParentAccent1" refType="h" fact="0.0381"/>
                  <dgm:constr type="l" for="ch" forName="ParentAccent2" refType="w" fact="0.9187"/>
                  <dgm:constr type="t" for="ch" forName="ParentAccent2" refType="h" fact="0.5252"/>
                  <dgm:constr type="w" for="ch" forName="ParentAccent2" refType="w" fact="0.0287"/>
                  <dgm:constr type="h" for="ch" forName="ParentAccent2" refType="h" fact="0.0381"/>
                  <dgm:constr type="l" for="ch" forName="ParentAccent3" refType="w" fact="0.8661"/>
                  <dgm:constr type="t" for="ch" forName="ParentAccent3" refType="h" fact="0.5252"/>
                  <dgm:constr type="w" for="ch" forName="ParentAccent3" refType="w" fact="0.0287"/>
                  <dgm:constr type="h" for="ch" forName="ParentAccent3" refType="h" fact="0.0381"/>
                  <dgm:constr type="l" for="ch" forName="ParentAccent4" refType="w" fact="0.8136"/>
                  <dgm:constr type="t" for="ch" forName="ParentAccent4" refType="h" fact="0.5252"/>
                  <dgm:constr type="w" for="ch" forName="ParentAccent4" refType="w" fact="0.0287"/>
                  <dgm:constr type="h" for="ch" forName="ParentAccent4" refType="h" fact="0.0381"/>
                  <dgm:constr type="l" for="ch" forName="ParentAccent5" refType="w" fact="0.761"/>
                  <dgm:constr type="t" for="ch" forName="ParentAccent5" refType="h" fact="0.5252"/>
                  <dgm:constr type="w" for="ch" forName="ParentAccent5" refType="w" fact="0.0287"/>
                  <dgm:constr type="h" for="ch" forName="ParentAccent5" refType="h" fact="0.0381"/>
                  <dgm:constr type="l" for="ch" forName="ParentAccent6" refType="w" fact="0.6797"/>
                  <dgm:constr type="t" for="ch" forName="ParentAccent6" refType="h" fact="0.5061"/>
                  <dgm:constr type="w" for="ch" forName="ParentAccent6" refType="w" fact="0.0574"/>
                  <dgm:constr type="h" for="ch" forName="ParentAccent6" refType="h" fact="0.0763"/>
                  <dgm:constr type="l" for="ch" forName="ParentAccent7" refType="w" fact="0.9245"/>
                  <dgm:constr type="t" for="ch" forName="ParentAccent7" refType="h" fact="0.4464"/>
                  <dgm:constr type="w" for="ch" forName="ParentAccent7" refType="w" fact="0.0287"/>
                  <dgm:constr type="h" for="ch" forName="ParentAccent7" refType="h" fact="0.0381"/>
                  <dgm:constr type="l" for="ch" forName="ParentAccent8" refType="w" fact="0.9245"/>
                  <dgm:constr type="t" for="ch" forName="ParentAccent8" refType="h" fact="0.6045"/>
                  <dgm:constr type="w" for="ch" forName="ParentAccent8" refType="w" fact="0.0287"/>
                  <dgm:constr type="h" for="ch" forName="ParentAccent8" refType="h" fact="0.0381"/>
                  <dgm:constr type="l" for="ch" forName="ParentAccent9" refType="w" fact="0.9501"/>
                  <dgm:constr type="t" for="ch" forName="ParentAccent9" refType="h" fact="0.4807"/>
                  <dgm:constr type="w" for="ch" forName="ParentAccent9" refType="w" fact="0.0287"/>
                  <dgm:constr type="h" for="ch" forName="ParentAccent9" refType="h" fact="0.0381"/>
                  <dgm:constr type="l" for="ch" forName="ParentAccent10" refType="w" fact="0.9518"/>
                  <dgm:constr type="t" for="ch" forName="ParentAccent10" refType="h" fact="0.5705"/>
                  <dgm:constr type="w" for="ch" forName="ParentAccent10" refType="w" fact="0.0287"/>
                  <dgm:constr type="h" for="ch" forName="ParentAccent10" refType="h" fact="0.0381"/>
                  <dgm:constr type="l" for="ch" forName="Child1Accent1" refType="w" fact="0.4819"/>
                  <dgm:constr type="t" for="ch" forName="Child1Accent1" refType="h" fact="0.2457"/>
                  <dgm:constr type="w" for="ch" forName="Child1Accent1" refType="w" fact="0.0574"/>
                  <dgm:constr type="h" for="ch" forName="Child1Accent1" refType="h" fact="0.0763"/>
                  <dgm:constr type="l" for="ch" forName="Child1Accent4" refType="w" fact="0.3653"/>
                  <dgm:constr type="t" for="ch" forName="Child1Accent4" refType="h" fact="0.097"/>
                  <dgm:constr type="w" for="ch" forName="Child1Accent4" refType="w" fact="0.0287"/>
                  <dgm:constr type="h" for="ch" forName="Child1Accent4" refType="h" fact="0.0381"/>
                  <dgm:constr type="l" for="ch" forName="Child1Accent5" refType="w" fact="0.304"/>
                  <dgm:constr type="t" for="ch" forName="Child1Accent5" refType="h" fact="0.097"/>
                  <dgm:constr type="w" for="ch" forName="Child1Accent5" refType="w" fact="0.0287"/>
                  <dgm:constr type="h" for="ch" forName="Child1Accent5" refType="h" fact="0.0381"/>
                  <dgm:constr type="l" for="ch" forName="Child1Accent6" refType="w" fact="0.2426"/>
                  <dgm:constr type="t" for="ch" forName="Child1Accent6" refType="h" fact="0.097"/>
                  <dgm:constr type="w" for="ch" forName="Child1Accent6" refType="w" fact="0.0287"/>
                  <dgm:constr type="h" for="ch" forName="Child1Accent6" refType="h" fact="0.0381"/>
                  <dgm:constr type="l" for="ch" forName="Child1Accent7" refType="w" fact="0.1813"/>
                  <dgm:constr type="t" for="ch" forName="Child1Accent7" refType="h" fact="0.097"/>
                  <dgm:constr type="w" for="ch" forName="Child1Accent7" refType="w" fact="0.0287"/>
                  <dgm:constr type="h" for="ch" forName="Child1Accent7" refType="h" fact="0.0381"/>
                  <dgm:constr type="l" for="ch" forName="Child1Accent8" refType="w" fact="0.12"/>
                  <dgm:constr type="t" for="ch" forName="Child1Accent8" refType="h" fact="0.097"/>
                  <dgm:constr type="w" for="ch" forName="Child1Accent8" refType="w" fact="0.0287"/>
                  <dgm:constr type="h" for="ch" forName="Child1Accent8" refType="h" fact="0.0381"/>
                  <dgm:constr type="l" for="ch" forName="Child1Accent9" refType="w" fact="0.0587"/>
                  <dgm:constr type="t" for="ch" forName="Child1Accent9" refType="h" fact="0.097"/>
                  <dgm:constr type="w" for="ch" forName="Child1Accent9" refType="w" fact="0.0287"/>
                  <dgm:constr type="h" for="ch" forName="Child1Accent9" refType="h" fact="0.0381"/>
                  <dgm:constr type="l" for="ch" forName="Child5Accent1" refType="w" fact="0.4819"/>
                  <dgm:constr type="t" for="ch" forName="Child5Accent1" refType="h" fact="0.7601"/>
                  <dgm:constr type="w" for="ch" forName="Child5Accent1" refType="w" fact="0.0574"/>
                  <dgm:constr type="h" for="ch" forName="Child5Accent1" refType="h" fact="0.0763"/>
                  <dgm:constr type="l" for="ch" forName="Child5Accent4" refType="w" fact="0.3653"/>
                  <dgm:constr type="t" for="ch" forName="Child5Accent4" refType="h" fact="0.9619"/>
                  <dgm:constr type="w" for="ch" forName="Child5Accent4" refType="w" fact="0.0287"/>
                  <dgm:constr type="h" for="ch" forName="Child5Accent4" refType="h" fact="0.0381"/>
                  <dgm:constr type="l" for="ch" forName="Child5Accent5" refType="w" fact="0.304"/>
                  <dgm:constr type="t" for="ch" forName="Child5Accent5" refType="h" fact="0.9619"/>
                  <dgm:constr type="w" for="ch" forName="Child5Accent5" refType="w" fact="0.0287"/>
                  <dgm:constr type="h" for="ch" forName="Child5Accent5" refType="h" fact="0.0381"/>
                  <dgm:constr type="l" for="ch" forName="Child5Accent6" refType="w" fact="0.2426"/>
                  <dgm:constr type="t" for="ch" forName="Child5Accent6" refType="h" fact="0.9619"/>
                  <dgm:constr type="w" for="ch" forName="Child5Accent6" refType="w" fact="0.0287"/>
                  <dgm:constr type="h" for="ch" forName="Child5Accent6" refType="h" fact="0.0381"/>
                  <dgm:constr type="l" for="ch" forName="Child5Accent7" refType="w" fact="0.1813"/>
                  <dgm:constr type="t" for="ch" forName="Child5Accent7" refType="h" fact="0.9619"/>
                  <dgm:constr type="w" for="ch" forName="Child5Accent7" refType="w" fact="0.0287"/>
                  <dgm:constr type="h" for="ch" forName="Child5Accent7" refType="h" fact="0.0381"/>
                  <dgm:constr type="l" for="ch" forName="Child5Accent8" refType="w" fact="0.12"/>
                  <dgm:constr type="t" for="ch" forName="Child5Accent8" refType="h" fact="0.9619"/>
                  <dgm:constr type="w" for="ch" forName="Child5Accent8" refType="w" fact="0.0287"/>
                  <dgm:constr type="h" for="ch" forName="Child5Accent8" refType="h" fact="0.0381"/>
                  <dgm:constr type="l" for="ch" forName="Child5Accent9" refType="w" fact="0.0587"/>
                  <dgm:constr type="t" for="ch" forName="Child5Accent9" refType="h" fact="0.9619"/>
                  <dgm:constr type="w" for="ch" forName="Child5Accent9" refType="w" fact="0.0287"/>
                  <dgm:constr type="h" for="ch" forName="Child5Accent9" refType="h" fact="0.0381"/>
                  <dgm:constr type="l" for="ch" forName="Child5Accent2" refType="w" fact="0.453"/>
                  <dgm:constr type="t" for="ch" forName="Child5Accent2" refType="h" fact="0.8375"/>
                  <dgm:constr type="w" for="ch" forName="Child5Accent2" refType="w" fact="0.0287"/>
                  <dgm:constr type="h" for="ch" forName="Child5Accent2" refType="h" fact="0.0381"/>
                  <dgm:constr type="l" for="ch" forName="Child5Accent3" refType="w" fact="0.4118"/>
                  <dgm:constr type="t" for="ch" forName="Child5Accent3" refType="h" fact="0.8991"/>
                  <dgm:constr type="w" for="ch" forName="Child5Accent3" refType="w" fact="0.0287"/>
                  <dgm:constr type="h" for="ch" forName="Child5Accent3" refType="h" fact="0.0381"/>
                  <dgm:constr type="l" for="ch" forName="Child1Accent2" refType="w" fact="0.4458"/>
                  <dgm:constr type="t" for="ch" forName="Child1Accent2" refType="h" fact="0.2004"/>
                  <dgm:constr type="w" for="ch" forName="Child1Accent2" refType="w" fact="0.0287"/>
                  <dgm:constr type="h" for="ch" forName="Child1Accent2" refType="h" fact="0.0381"/>
                  <dgm:constr type="l" for="ch" forName="Child1Accent3" refType="w" fact="0.4054"/>
                  <dgm:constr type="t" for="ch" forName="Child1Accent3" refType="h" fact="0.1445"/>
                  <dgm:constr type="w" for="ch" forName="Child1Accent3" refType="w" fact="0.0287"/>
                  <dgm:constr type="h" for="ch" forName="Child1Accent3" refType="h" fact="0.0381"/>
                  <dgm:constr type="l" for="ch" forName="Child5" refType="w" fact="0.0581"/>
                  <dgm:constr type="t" for="ch" forName="Child5" refType="h" fact="0.8635"/>
                  <dgm:constr type="w" for="ch" forName="Child5" refType="w" fact="0.3364"/>
                  <dgm:constr type="h" for="ch" forName="Child5" refType="h" fact="0.0981"/>
                  <dgm:constr type="l" for="ch" forName="Child4" refType="w" fact="0"/>
                  <dgm:constr type="t" for="ch" forName="Child4" refType="h" fact="0.6701"/>
                  <dgm:constr type="w" for="ch" forName="Child4" refType="w" fact="0.3364"/>
                  <dgm:constr type="h" for="ch" forName="Child4" refType="h" fact="0.0981"/>
                  <dgm:constr type="l" for="ch" forName="Child3" refType="w" fact="0"/>
                  <dgm:constr type="t" for="ch" forName="Child3" refType="h" fact="0.4276"/>
                  <dgm:constr type="w" for="ch" forName="Child3" refType="w" fact="0.2544"/>
                  <dgm:constr type="h" for="ch" forName="Child3" refType="h" fact="0.0981"/>
                  <dgm:constr type="l" for="ch" forName="Child2" refType="w" fact="0"/>
                  <dgm:constr type="t" for="ch" forName="Child2" refType="h" fact="0.1798"/>
                  <dgm:constr type="w" for="ch" forName="Child2" refType="w" fact="0.3364"/>
                  <dgm:constr type="h" for="ch" forName="Child2" refType="h" fact="0.0981"/>
                  <dgm:constr type="l" for="ch" forName="Child1" refType="w" fact="0.0581"/>
                  <dgm:constr type="t" for="ch" forName="Child1" refType="h" fact="0"/>
                  <dgm:constr type="w" for="ch" forName="Child1" refType="w" fact="0.3364"/>
                  <dgm:constr type="h" for="ch" forName="Child1" refType="h" fact="0.0981"/>
                  <dgm:constr type="l" for="ch" forName="Parent" refType="w" fact="0.3653"/>
                  <dgm:constr type="t" for="ch" forName="Parent" refType="h" fact="0.3513"/>
                  <dgm:constr type="w" for="ch" forName="Parent" refType="w" fact="0.2906"/>
                  <dgm:constr type="h" for="ch" forName="Parent" refType="h" fact="0.3859"/>
                </dgm:constrLst>
              </dgm:else>
            </dgm:choose>
          </dgm:if>
          <dgm:else name="Name13">
            <dgm:choose name="Name14">
              <dgm:if name="Name15" axis="ch" ptType="node" func="cnt" op="equ" val="0">
                <dgm:alg type="composite">
                  <dgm:param type="ar" val="2.1059"/>
                </dgm:alg>
                <dgm:constrLst>
                  <dgm:constr type="r" for="ch" forName="Parent" refType="w"/>
                  <dgm:constr type="t" for="ch" forName="Parent" refType="h" fact="0"/>
                  <dgm:constr type="w" for="ch" forName="Parent" refType="w" fact="0.4749"/>
                  <dgm:constr type="h" for="ch" forName="Parent" refType="h"/>
                  <dgm:constr type="r" for="ch" forName="ParentAccent1" refType="w" fact="0.0469"/>
                  <dgm:constr type="t" for="ch" forName="ParentAccent1" refType="h" fact="0.4506"/>
                  <dgm:constr type="w" for="ch" forName="ParentAccent1" refType="w" fact="0.0469"/>
                  <dgm:constr type="h" for="ch" forName="ParentAccent1" refType="h" fact="0.0988"/>
                  <dgm:constr type="r" for="ch" forName="ParentAccent2" refType="w" fact="0.1266"/>
                  <dgm:constr type="t" for="ch" forName="ParentAccent2" refType="h" fact="0.4506"/>
                  <dgm:constr type="w" for="ch" forName="ParentAccent2" refType="w" fact="0.0469"/>
                  <dgm:constr type="h" for="ch" forName="ParentAccent2" refType="h" fact="0.0988"/>
                  <dgm:constr type="r" for="ch" forName="ParentAccent3" refType="w" fact="0.2063"/>
                  <dgm:constr type="t" for="ch" forName="ParentAccent3" refType="h" fact="0.4506"/>
                  <dgm:constr type="w" for="ch" forName="ParentAccent3" refType="w" fact="0.0469"/>
                  <dgm:constr type="h" for="ch" forName="ParentAccent3" refType="h" fact="0.0988"/>
                  <dgm:constr type="r" for="ch" forName="ParentAccent4" refType="w" fact="0.286"/>
                  <dgm:constr type="t" for="ch" forName="ParentAccent4" refType="h" fact="0.4506"/>
                  <dgm:constr type="w" for="ch" forName="ParentAccent4" refType="w" fact="0.0469"/>
                  <dgm:constr type="h" for="ch" forName="ParentAccent4" refType="h" fact="0.0988"/>
                  <dgm:constr type="r" for="ch" forName="ParentAccent5" refType="w" fact="0.3657"/>
                  <dgm:constr type="t" for="ch" forName="ParentAccent5" refType="h" fact="0.4506"/>
                  <dgm:constr type="w" for="ch" forName="ParentAccent5" refType="w" fact="0.0469"/>
                  <dgm:constr type="h" for="ch" forName="ParentAccent5" refType="h" fact="0.0988"/>
                  <dgm:constr type="r" for="ch" forName="ParentAccent6" refType="w" fact="0.4924"/>
                  <dgm:constr type="t" for="ch" forName="ParentAccent6" refType="h" fact="0.4012"/>
                  <dgm:constr type="w" for="ch" forName="ParentAccent6" refType="w" fact="0.0939"/>
                  <dgm:constr type="h" for="ch" forName="ParentAccent6" refType="h" fact="0.1976"/>
                  <dgm:constr type="r" for="ch" forName="ParentAccent7" refType="w" fact="0.1234"/>
                  <dgm:constr type="t" for="ch" forName="ParentAccent7" refType="h" fact="0.2465"/>
                  <dgm:constr type="w" for="ch" forName="ParentAccent7" refType="w" fact="0.0469"/>
                  <dgm:constr type="h" for="ch" forName="ParentAccent7" refType="h" fact="0.0988"/>
                  <dgm:constr type="r" for="ch" forName="ParentAccent8" refType="w" fact="0.1234"/>
                  <dgm:constr type="t" for="ch" forName="ParentAccent8" refType="h" fact="0.6562"/>
                  <dgm:constr type="w" for="ch" forName="ParentAccent8" refType="w" fact="0.0469"/>
                  <dgm:constr type="h" for="ch" forName="ParentAccent8" refType="h" fact="0.0988"/>
                  <dgm:constr type="r" for="ch" forName="ParentAccent9" refType="w" fact="0.0815"/>
                  <dgm:constr type="t" for="ch" forName="ParentAccent9" refType="h" fact="0.3353"/>
                  <dgm:constr type="w" for="ch" forName="ParentAccent9" refType="w" fact="0.0469"/>
                  <dgm:constr type="h" for="ch" forName="ParentAccent9" refType="h" fact="0.0988"/>
                  <dgm:constr type="r" for="ch" forName="ParentAccent10" refType="w" fact="0.0787"/>
                  <dgm:constr type="t" for="ch" forName="ParentAccent10" refType="h" fact="0.5679"/>
                  <dgm:constr type="w" for="ch" forName="ParentAccent10" refType="w" fact="0.0469"/>
                  <dgm:constr type="h" for="ch" forName="ParentAccent10" refType="h" fact="0.0988"/>
                </dgm:constrLst>
              </dgm:if>
              <dgm:if name="Name16" axis="ch" ptType="node" func="cnt" op="equ" val="1">
                <dgm:alg type="composite">
                  <dgm:param type="ar" val="3.4411"/>
                </dgm:alg>
                <dgm:constrLst>
                  <dgm:constr type="primFontSz" for="des" forName="Child1" val="65"/>
                  <dgm:constr type="primFontSz" for="des" forName="Child1" refType="primFontSz" refFor="des" refForName="Parent" op="lte"/>
                  <dgm:constr type="r" for="ch" forName="Child1Accent1" refType="w" fact="0.716"/>
                  <dgm:constr type="t" for="ch" forName="Child1Accent1" refType="h" fact="0.4012"/>
                  <dgm:constr type="w" for="ch" forName="Child1Accent1" refType="w" fact="0.0574"/>
                  <dgm:constr type="h" for="ch" forName="Child1Accent1" refType="h" fact="0.1976"/>
                  <dgm:constr type="r" for="ch" forName="Child1Accent2" refType="w" fact="0.7728"/>
                  <dgm:constr type="t" for="ch" forName="Child1Accent2" refType="h" fact="0.4506"/>
                  <dgm:constr type="w" for="ch" forName="Child1Accent2" refType="w" fact="0.0287"/>
                  <dgm:constr type="h" for="ch" forName="Child1Accent2" refType="h" fact="0.0988"/>
                  <dgm:constr type="r" for="ch" forName="Child1Accent3" refType="w" fact="0.8295"/>
                  <dgm:constr type="t" for="ch" forName="Child1Accent3" refType="h" fact="0.4506"/>
                  <dgm:constr type="w" for="ch" forName="Child1Accent3" refType="w" fact="0.0287"/>
                  <dgm:constr type="h" for="ch" forName="Child1Accent3" refType="h" fact="0.0988"/>
                  <dgm:constr type="r" for="ch" forName="Child1Accent4" refType="w" fact="0.8863"/>
                  <dgm:constr type="t" for="ch" forName="Child1Accent4" refType="h" fact="0.4506"/>
                  <dgm:constr type="w" for="ch" forName="Child1Accent4" refType="w" fact="0.0287"/>
                  <dgm:constr type="h" for="ch" forName="Child1Accent4" refType="h" fact="0.0988"/>
                  <dgm:constr type="r" for="ch" forName="Child1Accent5" refType="w" fact="0.943"/>
                  <dgm:constr type="t" for="ch" forName="Child1Accent5" refType="h" fact="0.4506"/>
                  <dgm:constr type="w" for="ch" forName="Child1Accent5" refType="w" fact="0.0287"/>
                  <dgm:constr type="h" for="ch" forName="Child1Accent5" refType="h" fact="0.0988"/>
                  <dgm:constr type="r" for="ch" forName="Child1Accent6" refType="w" fact="0.9998"/>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ParentAccent1" refType="w" fact="0.0287"/>
                  <dgm:constr type="t" for="ch" forName="ParentAccent1" refType="h" fact="0.4506"/>
                  <dgm:constr type="w" for="ch" forName="ParentAccent1" refType="w" fact="0.0287"/>
                  <dgm:constr type="h" for="ch" forName="ParentAccent1" refType="h" fact="0.0988"/>
                  <dgm:constr type="r" for="ch" forName="ParentAccent2" refType="w" fact="0.0813"/>
                  <dgm:constr type="t" for="ch" forName="ParentAccent2" refType="h" fact="0.4506"/>
                  <dgm:constr type="w" for="ch" forName="ParentAccent2" refType="w" fact="0.0287"/>
                  <dgm:constr type="h" for="ch" forName="ParentAccent2" refType="h" fact="0.0988"/>
                  <dgm:constr type="r" for="ch" forName="ParentAccent3" refType="w" fact="0.1339"/>
                  <dgm:constr type="t" for="ch" forName="ParentAccent3" refType="h" fact="0.4506"/>
                  <dgm:constr type="w" for="ch" forName="ParentAccent3" refType="w" fact="0.0287"/>
                  <dgm:constr type="h" for="ch" forName="ParentAccent3" refType="h" fact="0.0988"/>
                  <dgm:constr type="r" for="ch" forName="ParentAccent4" refType="w" fact="0.1864"/>
                  <dgm:constr type="t" for="ch" forName="ParentAccent4" refType="h" fact="0.4506"/>
                  <dgm:constr type="w" for="ch" forName="ParentAccent4" refType="w" fact="0.0287"/>
                  <dgm:constr type="h" for="ch" forName="ParentAccent4" refType="h" fact="0.0988"/>
                  <dgm:constr type="r" for="ch" forName="ParentAccent5" refType="w" fact="0.239"/>
                  <dgm:constr type="t" for="ch" forName="ParentAccent5" refType="h" fact="0.4506"/>
                  <dgm:constr type="w" for="ch" forName="ParentAccent5" refType="w" fact="0.0287"/>
                  <dgm:constr type="h" for="ch" forName="ParentAccent5" refType="h" fact="0.0988"/>
                  <dgm:constr type="r" for="ch" forName="ParentAccent6" refType="w" fact="0.3203"/>
                  <dgm:constr type="t" for="ch" forName="ParentAccent6" refType="h" fact="0.4012"/>
                  <dgm:constr type="w" for="ch" forName="ParentAccent6" refType="w" fact="0.0574"/>
                  <dgm:constr type="h" for="ch" forName="ParentAccent6" refType="h" fact="0.1976"/>
                  <dgm:constr type="r" for="ch" forName="ParentAccent7" refType="w" fact="0.0755"/>
                  <dgm:constr type="t" for="ch" forName="ParentAccent7" refType="h" fact="0.2465"/>
                  <dgm:constr type="w" for="ch" forName="ParentAccent7" refType="w" fact="0.0287"/>
                  <dgm:constr type="h" for="ch" forName="ParentAccent7" refType="h" fact="0.0988"/>
                  <dgm:constr type="r" for="ch" forName="ParentAccent8" refType="w" fact="0.0755"/>
                  <dgm:constr type="t" for="ch" forName="ParentAccent8" refType="h" fact="0.6562"/>
                  <dgm:constr type="w" for="ch" forName="ParentAccent8" refType="w" fact="0.0287"/>
                  <dgm:constr type="h" for="ch" forName="ParentAccent8" refType="h" fact="0.0988"/>
                  <dgm:constr type="r" for="ch" forName="ParentAccent9" refType="w" fact="0.0499"/>
                  <dgm:constr type="t" for="ch" forName="ParentAccent9" refType="h" fact="0.3353"/>
                  <dgm:constr type="w" for="ch" forName="ParentAccent9" refType="w" fact="0.0287"/>
                  <dgm:constr type="h" for="ch" forName="ParentAccent9" refType="h" fact="0.0988"/>
                  <dgm:constr type="r" for="ch" forName="ParentAccent10" refType="w" fact="0.0482"/>
                  <dgm:constr type="t" for="ch" forName="ParentAccent10" refType="h" fact="0.5679"/>
                  <dgm:constr type="w" for="ch" forName="ParentAccent10" refType="w" fact="0.0287"/>
                  <dgm:constr type="h" for="ch" forName="ParentAccent10" refType="h" fact="0.0988"/>
                  <dgm:constr type="r" for="ch" forName="Child1" refType="w"/>
                  <dgm:constr type="t" for="ch" forName="Child1" refType="h" fact="0.1978"/>
                  <dgm:constr type="w" for="ch" forName="Child1" refType="w" fact="0.2544"/>
                  <dgm:constr type="h" for="ch" forName="Child1" refType="h" fact="0.2541"/>
                  <dgm:constr type="r" for="ch" forName="Parent" refType="w" fact="0.6347"/>
                  <dgm:constr type="t" for="ch" forName="Parent" refType="h" fact="0"/>
                  <dgm:constr type="w" for="ch" forName="Parent" refType="w" fact="0.2906"/>
                  <dgm:constr type="h" for="ch" forName="Parent" refType="h"/>
                </dgm:constrLst>
              </dgm:if>
              <dgm:if name="Name17" axis="ch" ptType="node" func="cnt" op="equ" val="2">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Child2Accent1" refType="w" fact="0.6564"/>
                  <dgm:constr type="t" for="ch" forName="Child2Accent1" refType="h" fact="0.8153"/>
                  <dgm:constr type="w" for="ch" forName="Child2Accent1" refType="w" fact="0.0574"/>
                  <dgm:constr type="h" for="ch" forName="Child2Accent1" refType="h" fact="0.1217"/>
                  <dgm:constr type="r" for="ch" forName="Child2Accent2" refType="w" fact="0.6932"/>
                  <dgm:constr type="t" for="ch" forName="Child2Accent2" refType="h" fact="0.9392"/>
                  <dgm:constr type="w" for="ch" forName="Child2Accent2" refType="w" fact="0.0287"/>
                  <dgm:constr type="h" for="ch" forName="Child2Accent2" refType="h" fact="0.0608"/>
                  <dgm:constr type="r" for="ch" forName="Child2Accent3" refType="w" fact="0.7545"/>
                  <dgm:constr type="t" for="ch" forName="Child2Accent3" refType="h" fact="0.9392"/>
                  <dgm:constr type="w" for="ch" forName="Child2Accent3" refType="w" fact="0.0287"/>
                  <dgm:constr type="h" for="ch" forName="Child2Accent3" refType="h" fact="0.0608"/>
                  <dgm:constr type="r" for="ch" forName="Child2Accent4" refType="w" fact="0.8158"/>
                  <dgm:constr type="t" for="ch" forName="Child2Accent4" refType="h" fact="0.9392"/>
                  <dgm:constr type="w" for="ch" forName="Child2Accent4" refType="w" fact="0.0287"/>
                  <dgm:constr type="h" for="ch" forName="Child2Accent4" refType="h" fact="0.0608"/>
                  <dgm:constr type="r" for="ch" forName="Child2Accent5" refType="w" fact="0.8771"/>
                  <dgm:constr type="t" for="ch" forName="Child2Accent5" refType="h" fact="0.9392"/>
                  <dgm:constr type="w" for="ch" forName="Child2Accent5" refType="w" fact="0.0287"/>
                  <dgm:constr type="h" for="ch" forName="Child2Accent5" refType="h" fact="0.0608"/>
                  <dgm:constr type="r" for="ch" forName="Child2Accent6" refType="w" fact="0.9385"/>
                  <dgm:constr type="t" for="ch" forName="Child2Accent6" refType="h" fact="0.9392"/>
                  <dgm:constr type="w" for="ch" forName="Child2Accent6" refType="w" fact="0.0287"/>
                  <dgm:constr type="h" for="ch" forName="Child2Accent6" refType="h" fact="0.0608"/>
                  <dgm:constr type="r" for="ch" forName="Child2Accent7" refType="w" fact="0.9998"/>
                  <dgm:constr type="t" for="ch" forName="Child2Accent7" refType="h" fact="0.9392"/>
                  <dgm:constr type="w" for="ch" forName="Child2Accent7" refType="w" fact="0.0287"/>
                  <dgm:constr type="h" for="ch" forName="Child2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2" refType="w"/>
                  <dgm:constr type="t" for="ch" forName="Child2" refType="h" fact="0.7822"/>
                  <dgm:constr type="w" for="ch" forName="Child2" refType="w" fact="0.336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8" axis="ch" ptType="node" func="cnt" op="equ" val="3">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r" for="ch" forName="Child1Accent8" refType="w" fact="0"/>
                  <dgm:constr type="t" for="ch" forName="Child1Accent8" refType="h" fact="0"/>
                  <dgm:constr type="w" for="ch" forName="Child1Accent8" refType="w" fact="0"/>
                  <dgm:constr type="h" for="ch" forName="Child1Accent8" refType="h" fact="0"/>
                  <dgm:constr type="r" for="ch" forName="Child1Accent9" refType="w" fact="0"/>
                  <dgm:constr type="t" for="ch" forName="Child1Accent9" refType="h" fact="0"/>
                  <dgm:constr type="w" for="ch" forName="Child1Accent9" refType="w" fact="0"/>
                  <dgm:constr type="h" for="ch" forName="Child1Accent9" refType="h" fact="0"/>
                  <dgm:constr type="r" for="ch" forName="Child2Accent1" refType="w" fact="0.716"/>
                  <dgm:constr type="t" for="ch" forName="Child2Accent1" refType="h" fact="0.5207"/>
                  <dgm:constr type="w" for="ch" forName="Child2Accent1" refType="w" fact="0.0574"/>
                  <dgm:constr type="h" for="ch" forName="Child2Accent1" refType="h" fact="0.1217"/>
                  <dgm:constr type="r" for="ch" forName="Child2Accent2" refType="w" fact="0.7728"/>
                  <dgm:constr type="t" for="ch" forName="Child2Accent2" refType="h" fact="0.5511"/>
                  <dgm:constr type="w" for="ch" forName="Child2Accent2" refType="w" fact="0.0287"/>
                  <dgm:constr type="h" for="ch" forName="Child2Accent2" refType="h" fact="0.0608"/>
                  <dgm:constr type="r" for="ch" forName="Child2Accent3" refType="w" fact="0.8295"/>
                  <dgm:constr type="t" for="ch" forName="Child2Accent3" refType="h" fact="0.5511"/>
                  <dgm:constr type="w" for="ch" forName="Child2Accent3" refType="w" fact="0.0287"/>
                  <dgm:constr type="h" for="ch" forName="Child2Accent3" refType="h" fact="0.0608"/>
                  <dgm:constr type="r" for="ch" forName="Child2Accent4" refType="w" fact="0.8863"/>
                  <dgm:constr type="t" for="ch" forName="Child2Accent4" refType="h" fact="0.5511"/>
                  <dgm:constr type="w" for="ch" forName="Child2Accent4" refType="w" fact="0.0287"/>
                  <dgm:constr type="h" for="ch" forName="Child2Accent4" refType="h" fact="0.0608"/>
                  <dgm:constr type="r" for="ch" forName="Child2Accent5" refType="w" fact="0.943"/>
                  <dgm:constr type="t" for="ch" forName="Child2Accent5" refType="h" fact="0.5511"/>
                  <dgm:constr type="w" for="ch" forName="Child2Accent5" refType="w" fact="0.0287"/>
                  <dgm:constr type="h" for="ch" forName="Child2Accent5" refType="h" fact="0.0608"/>
                  <dgm:constr type="r" for="ch" forName="Child2Accent6" refType="w" fact="0.9998"/>
                  <dgm:constr type="t" for="ch" forName="Child2Accent6" refType="h" fact="0.5511"/>
                  <dgm:constr type="w" for="ch" forName="Child2Accent6" refType="w" fact="0.0287"/>
                  <dgm:constr type="h" for="ch" forName="Child2Accent6" refType="h" fact="0.0608"/>
                  <dgm:constr type="r" for="ch" forName="Child2Accent7" refType="w" fact="0"/>
                  <dgm:constr type="t" for="ch" forName="Child2Accent7" refType="h" fact="0"/>
                  <dgm:constr type="w" for="ch" forName="Child2Accent7" refType="w" fact="0"/>
                  <dgm:constr type="h" for="ch" forName="Child2Accent7" refType="h" fact="0"/>
                  <dgm:constr type="r" for="ch" forName="Child3Accent1" refType="w" fact="0.6564"/>
                  <dgm:constr type="t" for="ch" forName="Child3Accent1" refType="h" fact="0.8153"/>
                  <dgm:constr type="w" for="ch" forName="Child3Accent1" refType="w" fact="0.0574"/>
                  <dgm:constr type="h" for="ch" forName="Child3Accent1" refType="h" fact="0.1217"/>
                  <dgm:constr type="r" for="ch" forName="Child3Accent2" refType="w" fact="0.6932"/>
                  <dgm:constr type="t" for="ch" forName="Child3Accent2" refType="h" fact="0.9392"/>
                  <dgm:constr type="w" for="ch" forName="Child3Accent2" refType="w" fact="0.0287"/>
                  <dgm:constr type="h" for="ch" forName="Child3Accent2" refType="h" fact="0.0608"/>
                  <dgm:constr type="r" for="ch" forName="Child3Accent3" refType="w" fact="0.7545"/>
                  <dgm:constr type="t" for="ch" forName="Child3Accent3" refType="h" fact="0.9392"/>
                  <dgm:constr type="w" for="ch" forName="Child3Accent3" refType="w" fact="0.0287"/>
                  <dgm:constr type="h" for="ch" forName="Child3Accent3" refType="h" fact="0.0608"/>
                  <dgm:constr type="r" for="ch" forName="Child3Accent4" refType="w" fact="0.8158"/>
                  <dgm:constr type="t" for="ch" forName="Child3Accent4" refType="h" fact="0.9392"/>
                  <dgm:constr type="w" for="ch" forName="Child3Accent4" refType="w" fact="0.0287"/>
                  <dgm:constr type="h" for="ch" forName="Child3Accent4" refType="h" fact="0.0608"/>
                  <dgm:constr type="r" for="ch" forName="Child3Accent5" refType="w" fact="0.8771"/>
                  <dgm:constr type="t" for="ch" forName="Child3Accent5" refType="h" fact="0.9392"/>
                  <dgm:constr type="w" for="ch" forName="Child3Accent5" refType="w" fact="0.0287"/>
                  <dgm:constr type="h" for="ch" forName="Child3Accent5" refType="h" fact="0.0608"/>
                  <dgm:constr type="r" for="ch" forName="Child3Accent6" refType="w" fact="0.9385"/>
                  <dgm:constr type="t" for="ch" forName="Child3Accent6" refType="h" fact="0.9392"/>
                  <dgm:constr type="w" for="ch" forName="Child3Accent6" refType="w" fact="0.0287"/>
                  <dgm:constr type="h" for="ch" forName="Child3Accent6" refType="h" fact="0.0608"/>
                  <dgm:constr type="r" for="ch" forName="Child3Accent7" refType="w" fact="0.9998"/>
                  <dgm:constr type="t" for="ch" forName="Child3Accent7" refType="h" fact="0.9392"/>
                  <dgm:constr type="w" for="ch" forName="Child3Accent7" refType="w" fact="0.0287"/>
                  <dgm:constr type="h" for="ch" forName="Child3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3" refType="w"/>
                  <dgm:constr type="t" for="ch" forName="Child3" refType="h" fact="0.7822"/>
                  <dgm:constr type="w" for="ch" forName="Child3" refType="w" fact="0.3364"/>
                  <dgm:constr type="h" for="ch" forName="Child3" refType="h" fact="0.1564"/>
                  <dgm:constr type="r" for="ch" forName="Child2" refType="w"/>
                  <dgm:constr type="t" for="ch" forName="Child2" refType="h" fact="0.3955"/>
                  <dgm:constr type="w" for="ch" forName="Child2" refType="w" fact="0.254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9" axis="ch" ptType="node" func="cnt" op="equ" val="4">
                <dgm:alg type="composite">
                  <dgm:param type="ar" val="1.8304"/>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 refType="w" fact="0.6229"/>
                  <dgm:constr type="t" for="ch" forName="Parent" refType="h" fact="0.2946"/>
                  <dgm:constr type="w" for="ch" forName="Parent" refType="w" fact="0.2862"/>
                  <dgm:constr type="h" for="ch" forName="Parent" refType="h" fact="0.5239"/>
                  <dgm:constr type="r" for="ch" forName="Child1Accent1" refType="w" fact="0.6096"/>
                  <dgm:constr type="t" for="ch" forName="Child1Accent1" refType="h" fact="0.2104"/>
                  <dgm:constr type="w" for="ch" forName="Child1Accent1" refType="w" fact="0.0566"/>
                  <dgm:constr type="h" for="ch" forName="Child1Accent1" refType="h" fact="0.1035"/>
                  <dgm:constr type="r" for="ch" forName="Child1Accent3" refType="w" fact="0.6999"/>
                  <dgm:constr type="t" for="ch" forName="Child1Accent3" refType="h" fact="0.128"/>
                  <dgm:constr type="w" for="ch" forName="Child1Accent3" refType="w" fact="0.0283"/>
                  <dgm:constr type="h" for="ch" forName="Child1Accent3" refType="h" fact="0.0518"/>
                  <dgm:constr type="r" for="ch" forName="Child1Accent4" refType="w" fact="0.7582"/>
                  <dgm:constr type="t" for="ch" forName="Child1Accent4" refType="h" fact="0.128"/>
                  <dgm:constr type="w" for="ch" forName="Child1Accent4" refType="w" fact="0.0283"/>
                  <dgm:constr type="h" for="ch" forName="Child1Accent4" refType="h" fact="0.0518"/>
                  <dgm:constr type="r" for="ch" forName="Child1Accent5" refType="w" fact="0.8165"/>
                  <dgm:constr type="t" for="ch" forName="Child1Accent5" refType="h" fact="0.128"/>
                  <dgm:constr type="w" for="ch" forName="Child1Accent5" refType="w" fact="0.0283"/>
                  <dgm:constr type="h" for="ch" forName="Child1Accent5" refType="h" fact="0.0518"/>
                  <dgm:constr type="r" for="ch" forName="Child1Accent6" refType="w" fact="0.8748"/>
                  <dgm:constr type="t" for="ch" forName="Child1Accent6" refType="h" fact="0.128"/>
                  <dgm:constr type="w" for="ch" forName="Child1Accent6" refType="w" fact="0.0283"/>
                  <dgm:constr type="h" for="ch" forName="Child1Accent6" refType="h" fact="0.0518"/>
                  <dgm:constr type="r" for="ch" forName="Child3Accent1" refType="w" fact="0.6842"/>
                  <dgm:constr type="t" for="ch" forName="Child3Accent1" refType="h" fact="0.6212"/>
                  <dgm:constr type="w" for="ch" forName="Child3Accent1" refType="w" fact="0.0566"/>
                  <dgm:constr type="h" for="ch" forName="Child3Accent1" refType="h" fact="0.1035"/>
                  <dgm:constr type="r" for="ch" forName="Child3Accent2" refType="w" fact="0.7311"/>
                  <dgm:constr type="t" for="ch" forName="Child3Accent2" refType="h" fact="0.6828"/>
                  <dgm:constr type="w" for="ch" forName="Child3Accent2" refType="w" fact="0.0283"/>
                  <dgm:constr type="h" for="ch" forName="Child3Accent2" refType="h" fact="0.0518"/>
                  <dgm:constr type="r" for="ch" forName="Child3Accent4" refType="w" fact="0.8386"/>
                  <dgm:constr type="t" for="ch" forName="Child3Accent4" refType="h" fact="0.6828"/>
                  <dgm:constr type="w" for="ch" forName="Child3Accent4" refType="w" fact="0.0283"/>
                  <dgm:constr type="h" for="ch" forName="Child3Accent4" refType="h" fact="0.0518"/>
                  <dgm:constr type="r" for="ch" forName="Child3Accent5" refType="w" fact="0.8923"/>
                  <dgm:constr type="t" for="ch" forName="Child3Accent5" refType="h" fact="0.6828"/>
                  <dgm:constr type="w" for="ch" forName="Child3Accent5" refType="w" fact="0.0283"/>
                  <dgm:constr type="h" for="ch" forName="Child3Accent5" refType="h" fact="0.0518"/>
                  <dgm:constr type="r" for="ch" forName="Child1Accent7" refType="w" fact="0.9332"/>
                  <dgm:constr type="t" for="ch" forName="Child1Accent7" refType="h" fact="0.128"/>
                  <dgm:constr type="w" for="ch" forName="Child1Accent7" refType="w" fact="0.0283"/>
                  <dgm:constr type="h" for="ch" forName="Child1Accent7" refType="h" fact="0.0518"/>
                  <dgm:constr type="r" for="ch" forName="Child3Accent6" refType="w" fact="0.9461"/>
                  <dgm:constr type="t" for="ch" forName="Child3Accent6" refType="h" fact="0.6828"/>
                  <dgm:constr type="w" for="ch" forName="Child3Accent6" refType="w" fact="0.0283"/>
                  <dgm:constr type="h" for="ch" forName="Child3Accent6" refType="h" fact="0.0518"/>
                  <dgm:constr type="r" for="ch" forName="Child1Accent8" refType="w" fact="0.9915"/>
                  <dgm:constr type="t" for="ch" forName="Child1Accent8" refType="h" fact="0.128"/>
                  <dgm:constr type="w" for="ch" forName="Child1Accent8" refType="w" fact="0.0283"/>
                  <dgm:constr type="h" for="ch" forName="Child1Accent8" refType="h" fact="0.0518"/>
                  <dgm:constr type="r" for="ch" forName="Child1Accent9" refType="w" fact="0"/>
                  <dgm:constr type="t" for="ch" forName="Child1Accent9" refType="h" fact="0"/>
                  <dgm:constr type="w" for="ch" forName="Child1Accent9" refType="w" fact="0"/>
                  <dgm:constr type="h" for="ch" forName="Child1Accent9" refType="h" fact="0"/>
                  <dgm:constr type="r" for="ch" forName="Child3Accent7" refType="w" fact="0.9998"/>
                  <dgm:constr type="t" for="ch" forName="Child3Accent7" refType="h" fact="0.6828"/>
                  <dgm:constr type="w" for="ch" forName="Child3Accent7" refType="w" fact="0.0283"/>
                  <dgm:constr type="h" for="ch" forName="Child3Accent7" refType="h" fact="0.0518"/>
                  <dgm:constr type="r" for="ch" forName="Child4Accent1" refType="w" fact="0.6096"/>
                  <dgm:constr type="t" for="ch" forName="Child4Accent1" refType="h" fact="0.8"/>
                  <dgm:constr type="w" for="ch" forName="Child4Accent1" refType="w" fact="0.0566"/>
                  <dgm:constr type="h" for="ch" forName="Child4Accent1" refType="h" fact="0.1035"/>
                  <dgm:constr type="r" for="ch" forName="Child4Accent3" refType="w" fact="0.7002"/>
                  <dgm:constr type="t" for="ch" forName="Child4Accent3" refType="h" fact="0.9482"/>
                  <dgm:constr type="w" for="ch" forName="Child4Accent3" refType="w" fact="0.0283"/>
                  <dgm:constr type="h" for="ch" forName="Child4Accent3" refType="h" fact="0.0518"/>
                  <dgm:constr type="r" for="ch" forName="Child4Accent4" refType="w" fact="0.7585"/>
                  <dgm:constr type="t" for="ch" forName="Child4Accent4" refType="h" fact="0.9482"/>
                  <dgm:constr type="w" for="ch" forName="Child4Accent4" refType="w" fact="0.0283"/>
                  <dgm:constr type="h" for="ch" forName="Child4Accent4" refType="h" fact="0.0518"/>
                  <dgm:constr type="r" for="ch" forName="Child4Accent5" refType="w" fact="0.8167"/>
                  <dgm:constr type="t" for="ch" forName="Child4Accent5" refType="h" fact="0.9482"/>
                  <dgm:constr type="w" for="ch" forName="Child4Accent5" refType="w" fact="0.0283"/>
                  <dgm:constr type="h" for="ch" forName="Child4Accent5" refType="h" fact="0.0518"/>
                  <dgm:constr type="r" for="ch" forName="Child4Accent6" refType="w" fact="0.8749"/>
                  <dgm:constr type="t" for="ch" forName="Child4Accent6" refType="h" fact="0.9482"/>
                  <dgm:constr type="w" for="ch" forName="Child4Accent6" refType="w" fact="0.0283"/>
                  <dgm:constr type="h" for="ch" forName="Child4Accent6" refType="h" fact="0.0518"/>
                  <dgm:constr type="r" for="ch" forName="Child4Accent7" refType="w" fact="0.9332"/>
                  <dgm:constr type="t" for="ch" forName="Child4Accent7" refType="h" fact="0.9482"/>
                  <dgm:constr type="w" for="ch" forName="Child4Accent7" refType="w" fact="0.0283"/>
                  <dgm:constr type="h" for="ch" forName="Child4Accent7" refType="h" fact="0.0518"/>
                  <dgm:constr type="r" for="ch" forName="Child4Accent8" refType="w" fact="0.9914"/>
                  <dgm:constr type="t" for="ch" forName="Child4Accent8" refType="h" fact="0.9482"/>
                  <dgm:constr type="w" for="ch" forName="Child4Accent8" refType="w" fact="0.0283"/>
                  <dgm:constr type="h" for="ch" forName="Child4Accent8" refType="h" fact="0.0518"/>
                  <dgm:constr type="r" for="ch" forName="Child2Accent1" refType="w" fact="0.6842"/>
                  <dgm:constr type="t" for="ch" forName="Child2Accent1" refType="h" fact="0.3725"/>
                  <dgm:constr type="w" for="ch" forName="Child2Accent1" refType="w" fact="0.0566"/>
                  <dgm:constr type="h" for="ch" forName="Child2Accent1" refType="h" fact="0.1035"/>
                  <dgm:constr type="r" for="ch" forName="Child4Accent2" refType="w" fact="0.642"/>
                  <dgm:constr type="t" for="ch" forName="Child4Accent2" refType="h" fact="0.8993"/>
                  <dgm:constr type="w" for="ch" forName="Child4Accent2" refType="w" fact="0.0283"/>
                  <dgm:constr type="h" for="ch" forName="Child4Accent2" refType="h" fact="0.0518"/>
                  <dgm:constr type="r" for="ch" forName="Child1Accent2" refType="w" fact="0.6415"/>
                  <dgm:constr type="t" for="ch" forName="Child1Accent2" refType="h" fact="0.162"/>
                  <dgm:constr type="w" for="ch" forName="Child1Accent2" refType="w" fact="0.0283"/>
                  <dgm:constr type="h" for="ch" forName="Child1Accent2" refType="h" fact="0.0518"/>
                  <dgm:constr type="r" for="ch" forName="Child3Accent3" refType="w" fact="0.7849"/>
                  <dgm:constr type="t" for="ch" forName="Child3Accent3" refType="h" fact="0.6828"/>
                  <dgm:constr type="w" for="ch" forName="Child3Accent3" refType="w" fact="0.0283"/>
                  <dgm:constr type="h" for="ch" forName="Child3Accent3" refType="h" fact="0.0518"/>
                  <dgm:constr type="r" for="ch" forName="Child2Accent2" refType="w" fact="0.7311"/>
                  <dgm:constr type="t" for="ch" forName="Child2Accent2" refType="h" fact="0.3937"/>
                  <dgm:constr type="w" for="ch" forName="Child2Accent2" refType="w" fact="0.0283"/>
                  <dgm:constr type="h" for="ch" forName="Child2Accent2" refType="h" fact="0.0518"/>
                  <dgm:constr type="r" for="ch" forName="Child2Accent4" refType="w" fact="0.8386"/>
                  <dgm:constr type="t" for="ch" forName="Child2Accent4" refType="h" fact="0.3937"/>
                  <dgm:constr type="w" for="ch" forName="Child2Accent4" refType="w" fact="0.0283"/>
                  <dgm:constr type="h" for="ch" forName="Child2Accent4" refType="h" fact="0.0518"/>
                  <dgm:constr type="r" for="ch" forName="Child2Accent5" refType="w" fact="0.8923"/>
                  <dgm:constr type="t" for="ch" forName="Child2Accent5" refType="h" fact="0.3937"/>
                  <dgm:constr type="w" for="ch" forName="Child2Accent5" refType="w" fact="0.0283"/>
                  <dgm:constr type="h" for="ch" forName="Child2Accent5" refType="h" fact="0.0518"/>
                  <dgm:constr type="r" for="ch" forName="Child2Accent6" refType="w" fact="0.9461"/>
                  <dgm:constr type="t" for="ch" forName="Child2Accent6" refType="h" fact="0.3937"/>
                  <dgm:constr type="w" for="ch" forName="Child2Accent6" refType="w" fact="0.0283"/>
                  <dgm:constr type="h" for="ch" forName="Child2Accent6" refType="h" fact="0.0518"/>
                  <dgm:constr type="r" for="ch" forName="Child2Accent7" refType="w" fact="0.9998"/>
                  <dgm:constr type="t" for="ch" forName="Child2Accent7" refType="h" fact="0.3937"/>
                  <dgm:constr type="w" for="ch" forName="Child2Accent7" refType="w" fact="0.0283"/>
                  <dgm:constr type="h" for="ch" forName="Child2Accent7" refType="h" fact="0.0518"/>
                  <dgm:constr type="r" for="ch" forName="Child2Accent3" refType="w" fact="0.7849"/>
                  <dgm:constr type="t" for="ch" forName="Child2Accent3" refType="h" fact="0.3937"/>
                  <dgm:constr type="w" for="ch" forName="Child2Accent3" refType="w" fact="0.0283"/>
                  <dgm:constr type="h" for="ch" forName="Child2Accent3" refType="h" fact="0.0518"/>
                  <dgm:constr type="r" for="ch" forName="ParentAccent1" refType="w" fact="0.0283"/>
                  <dgm:constr type="t" for="ch" forName="ParentAccent1" refType="h" fact="0.5316"/>
                  <dgm:constr type="w" for="ch" forName="ParentAccent1" refType="w" fact="0.0283"/>
                  <dgm:constr type="h" for="ch" forName="ParentAccent1" refType="h" fact="0.0518"/>
                  <dgm:constr type="r" for="ch" forName="ParentAccent2" refType="w" fact="0.0801"/>
                  <dgm:constr type="t" for="ch" forName="ParentAccent2" refType="h" fact="0.5316"/>
                  <dgm:constr type="w" for="ch" forName="ParentAccent2" refType="w" fact="0.0283"/>
                  <dgm:constr type="h" for="ch" forName="ParentAccent2" refType="h" fact="0.0518"/>
                  <dgm:constr type="r" for="ch" forName="ParentAccent3" refType="w" fact="0.1318"/>
                  <dgm:constr type="t" for="ch" forName="ParentAccent3" refType="h" fact="0.5316"/>
                  <dgm:constr type="w" for="ch" forName="ParentAccent3" refType="w" fact="0.0283"/>
                  <dgm:constr type="h" for="ch" forName="ParentAccent3" refType="h" fact="0.0518"/>
                  <dgm:constr type="r" for="ch" forName="ParentAccent4" refType="w" fact="0.1836"/>
                  <dgm:constr type="t" for="ch" forName="ParentAccent4" refType="h" fact="0.5316"/>
                  <dgm:constr type="w" for="ch" forName="ParentAccent4" refType="w" fact="0.0283"/>
                  <dgm:constr type="h" for="ch" forName="ParentAccent4" refType="h" fact="0.0518"/>
                  <dgm:constr type="r" for="ch" forName="ParentAccent5" refType="w" fact="0.2354"/>
                  <dgm:constr type="t" for="ch" forName="ParentAccent5" refType="h" fact="0.5316"/>
                  <dgm:constr type="w" for="ch" forName="ParentAccent5" refType="w" fact="0.0283"/>
                  <dgm:constr type="h" for="ch" forName="ParentAccent5" refType="h" fact="0.0518"/>
                  <dgm:constr type="r" for="ch" forName="ParentAccent6" refType="w" fact="0.3154"/>
                  <dgm:constr type="t" for="ch" forName="ParentAccent6" refType="h" fact="0.5057"/>
                  <dgm:constr type="w" for="ch" forName="ParentAccent6" refType="w" fact="0.0566"/>
                  <dgm:constr type="h" for="ch" forName="ParentAccent6" refType="h" fact="0.1035"/>
                  <dgm:constr type="r" for="ch" forName="ParentAccent7" refType="w" fact="0.0744"/>
                  <dgm:constr type="t" for="ch" forName="ParentAccent7" refType="h" fact="0.4247"/>
                  <dgm:constr type="w" for="ch" forName="ParentAccent7" refType="w" fact="0.0283"/>
                  <dgm:constr type="h" for="ch" forName="ParentAccent7" refType="h" fact="0.0518"/>
                  <dgm:constr type="r" for="ch" forName="ParentAccent8" refType="w" fact="0.0744"/>
                  <dgm:constr type="t" for="ch" forName="ParentAccent8" refType="h" fact="0.6392"/>
                  <dgm:constr type="w" for="ch" forName="ParentAccent8" refType="w" fact="0.0283"/>
                  <dgm:constr type="h" for="ch" forName="ParentAccent8" refType="h" fact="0.0518"/>
                  <dgm:constr type="r" for="ch" forName="ParentAccent9" refType="w" fact="0.0491"/>
                  <dgm:constr type="t" for="ch" forName="ParentAccent9" refType="h" fact="0.4712"/>
                  <dgm:constr type="w" for="ch" forName="ParentAccent9" refType="w" fact="0.0283"/>
                  <dgm:constr type="h" for="ch" forName="ParentAccent9" refType="h" fact="0.0518"/>
                  <dgm:constr type="r" for="ch" forName="ParentAccent10" refType="w" fact="0.0475"/>
                  <dgm:constr type="t" for="ch" forName="ParentAccent10" refType="h" fact="0.593"/>
                  <dgm:constr type="w" for="ch" forName="ParentAccent10" refType="w" fact="0.0283"/>
                  <dgm:constr type="h" for="ch" forName="ParentAccent10" refType="h" fact="0.0518"/>
                  <dgm:constr type="r" for="ch" forName="Child4" refType="w" fact="0.9919"/>
                  <dgm:constr type="t" for="ch" forName="Child4" refType="h" fact="0.8184"/>
                  <dgm:constr type="w" for="ch" forName="Child4" refType="w" fact="0.3192"/>
                  <dgm:constr type="h" for="ch" forName="Child4" refType="h" fact="0.1294"/>
                  <dgm:constr type="r" for="ch" forName="Child3" refType="w"/>
                  <dgm:constr type="t" for="ch" forName="Child3" refType="h" fact="0.5547"/>
                  <dgm:constr type="w" for="ch" forName="Child3" refType="w" fact="0.297"/>
                  <dgm:constr type="h" for="ch" forName="Child3" refType="h" fact="0.1294"/>
                  <dgm:constr type="r" for="ch" forName="Child2" refType="w"/>
                  <dgm:constr type="t" for="ch" forName="Child2" refType="h" fact="0.2662"/>
                  <dgm:constr type="w" for="ch" forName="Child2" refType="w" fact="0.297"/>
                  <dgm:constr type="h" for="ch" forName="Child2" refType="h" fact="0.1294"/>
                  <dgm:constr type="r" for="ch" forName="Child1" refType="w" fact="0.9919"/>
                  <dgm:constr type="t" for="ch" forName="Child1" refType="h" fact="0"/>
                  <dgm:constr type="w" for="ch" forName="Child1" refType="w" fact="0.3192"/>
                  <dgm:constr type="h" for="ch" forName="Child1" refType="h" fact="0.1294"/>
                </dgm:constrLst>
              </dgm:if>
              <dgm:else name="Name20">
                <dgm:alg type="composite">
                  <dgm:param type="ar" val="1.3278"/>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Child2Accent1" refType="w" fact="0.6564"/>
                  <dgm:constr type="t" for="ch" forName="Child2Accent1" refType="h" fact="0.3184"/>
                  <dgm:constr type="w" for="ch" forName="Child2Accent1" refType="w" fact="0.0574"/>
                  <dgm:constr type="h" for="ch" forName="Child2Accent1" refType="h" fact="0.0763"/>
                  <dgm:constr type="r" for="ch" forName="Child2Accent2" refType="w" fact="0.6932"/>
                  <dgm:constr type="t" for="ch" forName="Child2Accent2" refType="h" fact="0.2781"/>
                  <dgm:constr type="w" for="ch" forName="Child2Accent2" refType="w" fact="0.0287"/>
                  <dgm:constr type="h" for="ch" forName="Child2Accent2" refType="h" fact="0.0381"/>
                  <dgm:constr type="r" for="ch" forName="Child2Accent3" refType="w" fact="0.7545"/>
                  <dgm:constr type="t" for="ch" forName="Child2Accent3" refType="h" fact="0.2781"/>
                  <dgm:constr type="w" for="ch" forName="Child2Accent3" refType="w" fact="0.0287"/>
                  <dgm:constr type="h" for="ch" forName="Child2Accent3" refType="h" fact="0.0381"/>
                  <dgm:constr type="r" for="ch" forName="Child2Accent4" refType="w" fact="0.8158"/>
                  <dgm:constr type="t" for="ch" forName="Child2Accent4" refType="h" fact="0.2781"/>
                  <dgm:constr type="w" for="ch" forName="Child2Accent4" refType="w" fact="0.0287"/>
                  <dgm:constr type="h" for="ch" forName="Child2Accent4" refType="h" fact="0.0381"/>
                  <dgm:constr type="r" for="ch" forName="Child2Accent5" refType="w" fact="0.8771"/>
                  <dgm:constr type="t" for="ch" forName="Child2Accent5" refType="h" fact="0.2781"/>
                  <dgm:constr type="w" for="ch" forName="Child2Accent5" refType="w" fact="0.0287"/>
                  <dgm:constr type="h" for="ch" forName="Child2Accent5" refType="h" fact="0.0381"/>
                  <dgm:constr type="r" for="ch" forName="Child2Accent6" refType="w" fact="0.9385"/>
                  <dgm:constr type="t" for="ch" forName="Child2Accent6" refType="h" fact="0.2781"/>
                  <dgm:constr type="w" for="ch" forName="Child2Accent6" refType="w" fact="0.0287"/>
                  <dgm:constr type="h" for="ch" forName="Child2Accent6" refType="h" fact="0.0381"/>
                  <dgm:constr type="r" for="ch" forName="Child2Accent7" refType="w" fact="0.9998"/>
                  <dgm:constr type="t" for="ch" forName="Child2Accent7" refType="h" fact="0.2781"/>
                  <dgm:constr type="w" for="ch" forName="Child2Accent7" refType="w" fact="0.0287"/>
                  <dgm:constr type="h" for="ch" forName="Child2Accent7" refType="h" fact="0.0381"/>
                  <dgm:constr type="r" for="ch" forName="Child3Accent1" refType="w" fact="0.716"/>
                  <dgm:constr type="t" for="ch" forName="Child3Accent1" refType="h" fact="0.5061"/>
                  <dgm:constr type="w" for="ch" forName="Child3Accent1" refType="w" fact="0.0574"/>
                  <dgm:constr type="h" for="ch" forName="Child3Accent1" refType="h" fact="0.0763"/>
                  <dgm:constr type="r" for="ch" forName="Child3Accent2" refType="w" fact="0.7728"/>
                  <dgm:constr type="t" for="ch" forName="Child3Accent2" refType="h" fact="0.5252"/>
                  <dgm:constr type="w" for="ch" forName="Child3Accent2" refType="w" fact="0.0287"/>
                  <dgm:constr type="h" for="ch" forName="Child3Accent2" refType="h" fact="0.0381"/>
                  <dgm:constr type="r" for="ch" forName="Child3Accent3" refType="w" fact="0.8295"/>
                  <dgm:constr type="t" for="ch" forName="Child3Accent3" refType="h" fact="0.5252"/>
                  <dgm:constr type="w" for="ch" forName="Child3Accent3" refType="w" fact="0.0287"/>
                  <dgm:constr type="h" for="ch" forName="Child3Accent3" refType="h" fact="0.0381"/>
                  <dgm:constr type="r" for="ch" forName="Child3Accent4" refType="w" fact="0.8863"/>
                  <dgm:constr type="t" for="ch" forName="Child3Accent4" refType="h" fact="0.5252"/>
                  <dgm:constr type="w" for="ch" forName="Child3Accent4" refType="w" fact="0.0287"/>
                  <dgm:constr type="h" for="ch" forName="Child3Accent4" refType="h" fact="0.0381"/>
                  <dgm:constr type="r" for="ch" forName="Child3Accent5" refType="w" fact="0.943"/>
                  <dgm:constr type="t" for="ch" forName="Child3Accent5" refType="h" fact="0.5252"/>
                  <dgm:constr type="w" for="ch" forName="Child3Accent5" refType="w" fact="0.0287"/>
                  <dgm:constr type="h" for="ch" forName="Child3Accent5" refType="h" fact="0.0381"/>
                  <dgm:constr type="r" for="ch" forName="Child3Accent6" refType="w" fact="0.9998"/>
                  <dgm:constr type="t" for="ch" forName="Child3Accent6" refType="h" fact="0.5252"/>
                  <dgm:constr type="w" for="ch" forName="Child3Accent6" refType="w" fact="0.0287"/>
                  <dgm:constr type="h" for="ch" forName="Child3Accent6" refType="h" fact="0.0381"/>
                  <dgm:constr type="r" for="ch" forName="Child3Accent7" refType="w" fact="0"/>
                  <dgm:constr type="t" for="ch" forName="Child3Accent7" refType="h" fact="0"/>
                  <dgm:constr type="w" for="ch" forName="Child3Accent7" refType="w" fact="0"/>
                  <dgm:constr type="h" for="ch" forName="Child3Accent7" refType="h" fact="0"/>
                  <dgm:constr type="r" for="ch" forName="Child4Accent1" refType="w" fact="0.6564"/>
                  <dgm:constr type="t" for="ch" forName="Child4Accent1" refType="h" fact="0.6908"/>
                  <dgm:constr type="w" for="ch" forName="Child4Accent1" refType="w" fact="0.0574"/>
                  <dgm:constr type="h" for="ch" forName="Child4Accent1" refType="h" fact="0.0763"/>
                  <dgm:constr type="r" for="ch" forName="Child4Accent2" refType="w" fact="0.6932"/>
                  <dgm:constr type="t" for="ch" forName="Child4Accent2" refType="h" fact="0.7684"/>
                  <dgm:constr type="w" for="ch" forName="Child4Accent2" refType="w" fact="0.0287"/>
                  <dgm:constr type="h" for="ch" forName="Child4Accent2" refType="h" fact="0.0381"/>
                  <dgm:constr type="r" for="ch" forName="Child4Accent3" refType="w" fact="0.7545"/>
                  <dgm:constr type="t" for="ch" forName="Child4Accent3" refType="h" fact="0.7684"/>
                  <dgm:constr type="w" for="ch" forName="Child4Accent3" refType="w" fact="0.0287"/>
                  <dgm:constr type="h" for="ch" forName="Child4Accent3" refType="h" fact="0.0381"/>
                  <dgm:constr type="r" for="ch" forName="Child4Accent4" refType="w" fact="0.8158"/>
                  <dgm:constr type="t" for="ch" forName="Child4Accent4" refType="h" fact="0.7684"/>
                  <dgm:constr type="w" for="ch" forName="Child4Accent4" refType="w" fact="0.0287"/>
                  <dgm:constr type="h" for="ch" forName="Child4Accent4" refType="h" fact="0.0381"/>
                  <dgm:constr type="r" for="ch" forName="Child4Accent5" refType="w" fact="0.8771"/>
                  <dgm:constr type="t" for="ch" forName="Child4Accent5" refType="h" fact="0.7684"/>
                  <dgm:constr type="w" for="ch" forName="Child4Accent5" refType="w" fact="0.0287"/>
                  <dgm:constr type="h" for="ch" forName="Child4Accent5" refType="h" fact="0.0381"/>
                  <dgm:constr type="r" for="ch" forName="Child4Accent6" refType="w" fact="0.9385"/>
                  <dgm:constr type="t" for="ch" forName="Child4Accent6" refType="h" fact="0.7684"/>
                  <dgm:constr type="w" for="ch" forName="Child4Accent6" refType="w" fact="0.0287"/>
                  <dgm:constr type="h" for="ch" forName="Child4Accent6" refType="h" fact="0.0381"/>
                  <dgm:constr type="r" for="ch" forName="Child4Accent7" refType="w" fact="0.9998"/>
                  <dgm:constr type="t" for="ch" forName="Child4Accent7" refType="h" fact="0.7684"/>
                  <dgm:constr type="w" for="ch" forName="Child4Accent7" refType="w" fact="0.0287"/>
                  <dgm:constr type="h" for="ch" forName="Child4Accent7" refType="h" fact="0.0381"/>
                  <dgm:constr type="r" for="ch" forName="Child4Accent8" refType="w" fact="0"/>
                  <dgm:constr type="t" for="ch" forName="Child4Accent8" refType="h" fact="0"/>
                  <dgm:constr type="w" for="ch" forName="Child4Accent8" refType="w" fact="0"/>
                  <dgm:constr type="h" for="ch" forName="Child4Accent8" refType="h" fact="0"/>
                  <dgm:constr type="r" for="ch" forName="ParentAccent1" refType="w" fact="0.0287"/>
                  <dgm:constr type="t" for="ch" forName="ParentAccent1" refType="h" fact="0.5252"/>
                  <dgm:constr type="w" for="ch" forName="ParentAccent1" refType="w" fact="0.0287"/>
                  <dgm:constr type="h" for="ch" forName="ParentAccent1" refType="h" fact="0.0381"/>
                  <dgm:constr type="r" for="ch" forName="ParentAccent2" refType="w" fact="0.0813"/>
                  <dgm:constr type="t" for="ch" forName="ParentAccent2" refType="h" fact="0.5252"/>
                  <dgm:constr type="w" for="ch" forName="ParentAccent2" refType="w" fact="0.0287"/>
                  <dgm:constr type="h" for="ch" forName="ParentAccent2" refType="h" fact="0.0381"/>
                  <dgm:constr type="r" for="ch" forName="ParentAccent3" refType="w" fact="0.1339"/>
                  <dgm:constr type="t" for="ch" forName="ParentAccent3" refType="h" fact="0.5252"/>
                  <dgm:constr type="w" for="ch" forName="ParentAccent3" refType="w" fact="0.0287"/>
                  <dgm:constr type="h" for="ch" forName="ParentAccent3" refType="h" fact="0.0381"/>
                  <dgm:constr type="r" for="ch" forName="ParentAccent4" refType="w" fact="0.1864"/>
                  <dgm:constr type="t" for="ch" forName="ParentAccent4" refType="h" fact="0.5252"/>
                  <dgm:constr type="w" for="ch" forName="ParentAccent4" refType="w" fact="0.0287"/>
                  <dgm:constr type="h" for="ch" forName="ParentAccent4" refType="h" fact="0.0381"/>
                  <dgm:constr type="r" for="ch" forName="ParentAccent5" refType="w" fact="0.239"/>
                  <dgm:constr type="t" for="ch" forName="ParentAccent5" refType="h" fact="0.5252"/>
                  <dgm:constr type="w" for="ch" forName="ParentAccent5" refType="w" fact="0.0287"/>
                  <dgm:constr type="h" for="ch" forName="ParentAccent5" refType="h" fact="0.0381"/>
                  <dgm:constr type="r" for="ch" forName="ParentAccent6" refType="w" fact="0.3203"/>
                  <dgm:constr type="t" for="ch" forName="ParentAccent6" refType="h" fact="0.5061"/>
                  <dgm:constr type="w" for="ch" forName="ParentAccent6" refType="w" fact="0.0574"/>
                  <dgm:constr type="h" for="ch" forName="ParentAccent6" refType="h" fact="0.0763"/>
                  <dgm:constr type="r" for="ch" forName="ParentAccent7" refType="w" fact="0.0755"/>
                  <dgm:constr type="t" for="ch" forName="ParentAccent7" refType="h" fact="0.4464"/>
                  <dgm:constr type="w" for="ch" forName="ParentAccent7" refType="w" fact="0.0287"/>
                  <dgm:constr type="h" for="ch" forName="ParentAccent7" refType="h" fact="0.0381"/>
                  <dgm:constr type="r" for="ch" forName="ParentAccent8" refType="w" fact="0.0755"/>
                  <dgm:constr type="t" for="ch" forName="ParentAccent8" refType="h" fact="0.6045"/>
                  <dgm:constr type="w" for="ch" forName="ParentAccent8" refType="w" fact="0.0287"/>
                  <dgm:constr type="h" for="ch" forName="ParentAccent8" refType="h" fact="0.0381"/>
                  <dgm:constr type="r" for="ch" forName="ParentAccent9" refType="w" fact="0.0499"/>
                  <dgm:constr type="t" for="ch" forName="ParentAccent9" refType="h" fact="0.4807"/>
                  <dgm:constr type="w" for="ch" forName="ParentAccent9" refType="w" fact="0.0287"/>
                  <dgm:constr type="h" for="ch" forName="ParentAccent9" refType="h" fact="0.0381"/>
                  <dgm:constr type="r" for="ch" forName="ParentAccent10" refType="w" fact="0.0482"/>
                  <dgm:constr type="t" for="ch" forName="ParentAccent10" refType="h" fact="0.5705"/>
                  <dgm:constr type="w" for="ch" forName="ParentAccent10" refType="w" fact="0.0287"/>
                  <dgm:constr type="h" for="ch" forName="ParentAccent10" refType="h" fact="0.0381"/>
                  <dgm:constr type="r" for="ch" forName="Child1Accent1" refType="w" fact="0.5181"/>
                  <dgm:constr type="t" for="ch" forName="Child1Accent1" refType="h" fact="0.2457"/>
                  <dgm:constr type="w" for="ch" forName="Child1Accent1" refType="w" fact="0.0574"/>
                  <dgm:constr type="h" for="ch" forName="Child1Accent1" refType="h" fact="0.0763"/>
                  <dgm:constr type="r" for="ch" forName="Child1Accent2" refType="w" fact="0.5542"/>
                  <dgm:constr type="t" for="ch" forName="Child1Accent2" refType="h" fact="0.2004"/>
                  <dgm:constr type="w" for="ch" forName="Child1Accent2" refType="w" fact="0.0287"/>
                  <dgm:constr type="h" for="ch" forName="Child1Accent2" refType="h" fact="0.0381"/>
                  <dgm:constr type="r" for="ch" forName="Child1Accent3" refType="w" fact="0.5946"/>
                  <dgm:constr type="t" for="ch" forName="Child1Accent3" refType="h" fact="0.1445"/>
                  <dgm:constr type="w" for="ch" forName="Child1Accent3" refType="w" fact="0.0287"/>
                  <dgm:constr type="h" for="ch" forName="Child1Accent3" refType="h" fact="0.0381"/>
                  <dgm:constr type="r" for="ch" forName="Child1Accent4" refType="w" fact="0.6347"/>
                  <dgm:constr type="t" for="ch" forName="Child1Accent4" refType="h" fact="0.097"/>
                  <dgm:constr type="w" for="ch" forName="Child1Accent4" refType="w" fact="0.0287"/>
                  <dgm:constr type="h" for="ch" forName="Child1Accent4" refType="h" fact="0.0381"/>
                  <dgm:constr type="r" for="ch" forName="Child1Accent5" refType="w" fact="0.696"/>
                  <dgm:constr type="t" for="ch" forName="Child1Accent5" refType="h" fact="0.097"/>
                  <dgm:constr type="w" for="ch" forName="Child1Accent5" refType="w" fact="0.0287"/>
                  <dgm:constr type="h" for="ch" forName="Child1Accent5" refType="h" fact="0.0381"/>
                  <dgm:constr type="r" for="ch" forName="Child1Accent6" refType="w" fact="0.7574"/>
                  <dgm:constr type="t" for="ch" forName="Child1Accent6" refType="h" fact="0.097"/>
                  <dgm:constr type="w" for="ch" forName="Child1Accent6" refType="w" fact="0.0287"/>
                  <dgm:constr type="h" for="ch" forName="Child1Accent6" refType="h" fact="0.0381"/>
                  <dgm:constr type="r" for="ch" forName="Child1Accent7" refType="w" fact="0.8187"/>
                  <dgm:constr type="t" for="ch" forName="Child1Accent7" refType="h" fact="0.097"/>
                  <dgm:constr type="w" for="ch" forName="Child1Accent7" refType="w" fact="0.0287"/>
                  <dgm:constr type="h" for="ch" forName="Child1Accent7" refType="h" fact="0.0381"/>
                  <dgm:constr type="r" for="ch" forName="Child1Accent8" refType="w" fact="0.88"/>
                  <dgm:constr type="t" for="ch" forName="Child1Accent8" refType="h" fact="0.097"/>
                  <dgm:constr type="w" for="ch" forName="Child1Accent8" refType="w" fact="0.0287"/>
                  <dgm:constr type="h" for="ch" forName="Child1Accent8" refType="h" fact="0.0381"/>
                  <dgm:constr type="r" for="ch" forName="Child1Accent9" refType="w" fact="0.9413"/>
                  <dgm:constr type="t" for="ch" forName="Child1Accent9" refType="h" fact="0.097"/>
                  <dgm:constr type="w" for="ch" forName="Child1Accent9" refType="w" fact="0.0287"/>
                  <dgm:constr type="h" for="ch" forName="Child1Accent9" refType="h" fact="0.0381"/>
                  <dgm:constr type="r" for="ch" forName="Child5Accent1" refType="w" fact="0.5181"/>
                  <dgm:constr type="t" for="ch" forName="Child5Accent1" refType="h" fact="0.7601"/>
                  <dgm:constr type="w" for="ch" forName="Child5Accent1" refType="w" fact="0.0574"/>
                  <dgm:constr type="h" for="ch" forName="Child5Accent1" refType="h" fact="0.0763"/>
                  <dgm:constr type="r" for="ch" forName="Child5Accent2" refType="w" fact="0.547"/>
                  <dgm:constr type="t" for="ch" forName="Child5Accent2" refType="h" fact="0.8375"/>
                  <dgm:constr type="w" for="ch" forName="Child5Accent2" refType="w" fact="0.0287"/>
                  <dgm:constr type="h" for="ch" forName="Child5Accent2" refType="h" fact="0.0381"/>
                  <dgm:constr type="r" for="ch" forName="Child5Accent3" refType="w" fact="0.5882"/>
                  <dgm:constr type="t" for="ch" forName="Child5Accent3" refType="h" fact="0.8991"/>
                  <dgm:constr type="w" for="ch" forName="Child5Accent3" refType="w" fact="0.0287"/>
                  <dgm:constr type="h" for="ch" forName="Child5Accent3" refType="h" fact="0.0381"/>
                  <dgm:constr type="r" for="ch" forName="Child5Accent4" refType="w" fact="0.6347"/>
                  <dgm:constr type="t" for="ch" forName="Child5Accent4" refType="h" fact="0.9619"/>
                  <dgm:constr type="w" for="ch" forName="Child5Accent4" refType="w" fact="0.0287"/>
                  <dgm:constr type="h" for="ch" forName="Child5Accent4" refType="h" fact="0.0381"/>
                  <dgm:constr type="r" for="ch" forName="Child5Accent5" refType="w" fact="0.696"/>
                  <dgm:constr type="t" for="ch" forName="Child5Accent5" refType="h" fact="0.9619"/>
                  <dgm:constr type="w" for="ch" forName="Child5Accent5" refType="w" fact="0.0287"/>
                  <dgm:constr type="h" for="ch" forName="Child5Accent5" refType="h" fact="0.0381"/>
                  <dgm:constr type="r" for="ch" forName="Child5Accent6" refType="w" fact="0.7574"/>
                  <dgm:constr type="t" for="ch" forName="Child5Accent6" refType="h" fact="0.9619"/>
                  <dgm:constr type="w" for="ch" forName="Child5Accent6" refType="w" fact="0.0287"/>
                  <dgm:constr type="h" for="ch" forName="Child5Accent6" refType="h" fact="0.0381"/>
                  <dgm:constr type="r" for="ch" forName="Child5Accent7" refType="w" fact="0.8187"/>
                  <dgm:constr type="t" for="ch" forName="Child5Accent7" refType="h" fact="0.9619"/>
                  <dgm:constr type="w" for="ch" forName="Child5Accent7" refType="w" fact="0.0287"/>
                  <dgm:constr type="h" for="ch" forName="Child5Accent7" refType="h" fact="0.0381"/>
                  <dgm:constr type="r" for="ch" forName="Child5Accent8" refType="w" fact="0.88"/>
                  <dgm:constr type="t" for="ch" forName="Child5Accent8" refType="h" fact="0.9619"/>
                  <dgm:constr type="w" for="ch" forName="Child5Accent8" refType="w" fact="0.0287"/>
                  <dgm:constr type="h" for="ch" forName="Child5Accent8" refType="h" fact="0.0381"/>
                  <dgm:constr type="r" for="ch" forName="Child5Accent9" refType="w" fact="0.9423"/>
                  <dgm:constr type="t" for="ch" forName="Child5Accent9" refType="h" fact="0.9619"/>
                  <dgm:constr type="w" for="ch" forName="Child5Accent9" refType="w" fact="0.0287"/>
                  <dgm:constr type="h" for="ch" forName="Child5Accent9" refType="h" fact="0.0381"/>
                  <dgm:constr type="r" for="ch" forName="Child5" refType="w" fact="0.9419"/>
                  <dgm:constr type="t" for="ch" forName="Child5" refType="h" fact="0.8635"/>
                  <dgm:constr type="w" for="ch" forName="Child5" refType="w" fact="0.3364"/>
                  <dgm:constr type="h" for="ch" forName="Child5" refType="h" fact="0.0981"/>
                  <dgm:constr type="r" for="ch" forName="Child4" refType="w"/>
                  <dgm:constr type="t" for="ch" forName="Child4" refType="h" fact="0.6701"/>
                  <dgm:constr type="w" for="ch" forName="Child4" refType="w" fact="0.3364"/>
                  <dgm:constr type="h" for="ch" forName="Child4" refType="h" fact="0.0981"/>
                  <dgm:constr type="r" for="ch" forName="Child3" refType="w"/>
                  <dgm:constr type="t" for="ch" forName="Child3" refType="h" fact="0.4276"/>
                  <dgm:constr type="w" for="ch" forName="Child3" refType="w" fact="0.2544"/>
                  <dgm:constr type="h" for="ch" forName="Child3" refType="h" fact="0.0981"/>
                  <dgm:constr type="r" for="ch" forName="Child2" refType="w"/>
                  <dgm:constr type="t" for="ch" forName="Child2" refType="h" fact="0.1798"/>
                  <dgm:constr type="w" for="ch" forName="Child2" refType="w" fact="0.3364"/>
                  <dgm:constr type="h" for="ch" forName="Child2" refType="h" fact="0.0981"/>
                  <dgm:constr type="r" for="ch" forName="Child1" refType="w" fact="0.9419"/>
                  <dgm:constr type="t" for="ch" forName="Child1" refType="h" fact="0"/>
                  <dgm:constr type="w" for="ch" forName="Child1" refType="w" fact="0.3364"/>
                  <dgm:constr type="h" for="ch" forName="Child1" refType="h" fact="0.0981"/>
                  <dgm:constr type="r" for="ch" forName="Parent" refType="w" fact="0.6347"/>
                  <dgm:constr type="t" for="ch" forName="Parent" refType="h" fact="0.3513"/>
                  <dgm:constr type="w" for="ch" forName="Parent" refType="w" fact="0.2906"/>
                  <dgm:constr type="h" for="ch" forName="Parent" refType="h" fact="0.3859"/>
                </dgm:constrLst>
              </dgm:else>
            </dgm:choose>
          </dgm:else>
        </dgm:choose>
        <dgm:layoutNode name="ParentAccent1" styleLbl="alignNode1">
          <dgm:alg type="sp"/>
          <dgm:shape xmlns:r="http://schemas.openxmlformats.org/officeDocument/2006/relationships" type="ellipse" r:blip="">
            <dgm:adjLst/>
          </dgm:shape>
          <dgm:presOf/>
        </dgm:layoutNode>
        <dgm:layoutNode name="ParentAccent2" styleLbl="alignNode1">
          <dgm:alg type="sp"/>
          <dgm:shape xmlns:r="http://schemas.openxmlformats.org/officeDocument/2006/relationships" type="ellipse" r:blip="">
            <dgm:adjLst/>
          </dgm:shape>
          <dgm:presOf/>
        </dgm:layoutNode>
        <dgm:layoutNode name="ParentAccent3" styleLbl="alignNode1">
          <dgm:alg type="sp"/>
          <dgm:shape xmlns:r="http://schemas.openxmlformats.org/officeDocument/2006/relationships" type="ellipse" r:blip="">
            <dgm:adjLst/>
          </dgm:shape>
          <dgm:presOf/>
        </dgm:layoutNode>
        <dgm:layoutNode name="ParentAccent4" styleLbl="alignNode1">
          <dgm:alg type="sp"/>
          <dgm:shape xmlns:r="http://schemas.openxmlformats.org/officeDocument/2006/relationships" type="ellipse" r:blip="">
            <dgm:adjLst/>
          </dgm:shape>
          <dgm:presOf/>
        </dgm:layoutNode>
        <dgm:layoutNode name="ParentAccent5" styleLbl="alignNode1">
          <dgm:alg type="sp"/>
          <dgm:shape xmlns:r="http://schemas.openxmlformats.org/officeDocument/2006/relationships" type="ellipse" r:blip="">
            <dgm:adjLst/>
          </dgm:shape>
          <dgm:presOf/>
        </dgm:layoutNode>
        <dgm:layoutNode name="ParentAccent6" styleLbl="alignNode1">
          <dgm:alg type="sp"/>
          <dgm:shape xmlns:r="http://schemas.openxmlformats.org/officeDocument/2006/relationships" type="ellipse" r:blip="">
            <dgm:adjLst/>
          </dgm:shape>
          <dgm:presOf/>
        </dgm:layoutNode>
        <dgm:layoutNode name="ParentAccent7" styleLbl="alignNode1">
          <dgm:alg type="sp"/>
          <dgm:shape xmlns:r="http://schemas.openxmlformats.org/officeDocument/2006/relationships" type="ellipse" r:blip="">
            <dgm:adjLst/>
          </dgm:shape>
          <dgm:presOf/>
        </dgm:layoutNode>
        <dgm:layoutNode name="ParentAccent8" styleLbl="alignNode1">
          <dgm:alg type="sp"/>
          <dgm:shape xmlns:r="http://schemas.openxmlformats.org/officeDocument/2006/relationships" type="ellipse" r:blip="">
            <dgm:adjLst/>
          </dgm:shape>
          <dgm:presOf/>
        </dgm:layoutNode>
        <dgm:layoutNode name="ParentAccent9" styleLbl="alignNode1">
          <dgm:alg type="sp"/>
          <dgm:shape xmlns:r="http://schemas.openxmlformats.org/officeDocument/2006/relationships" type="ellipse" r:blip="">
            <dgm:adjLst/>
          </dgm:shape>
          <dgm:presOf/>
        </dgm:layoutNode>
        <dgm:layoutNode name="ParentAccent10" styleLbl="alignNode1">
          <dgm:alg type="sp"/>
          <dgm:shape xmlns:r="http://schemas.openxmlformats.org/officeDocument/2006/relationships" type="ellipse" r:blip="">
            <dgm:adjLst/>
          </dgm:shape>
          <dgm:presOf/>
        </dgm:layoutNode>
        <dgm:layoutNode name="Parent" styleLbl="alignNode1">
          <dgm:varLst>
            <dgm:chMax val="5"/>
            <dgm:chPref val="3"/>
            <dgm:bulletEnabled val="1"/>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name="Name21" axis="ch" ptType="node" cnt="1">
          <dgm:layoutNode name="Child1Accent1" styleLbl="alignNode1">
            <dgm:alg type="sp"/>
            <dgm:shape xmlns:r="http://schemas.openxmlformats.org/officeDocument/2006/relationships" type="ellipse" r:blip="">
              <dgm:adjLst/>
            </dgm:shape>
            <dgm:presOf/>
          </dgm:layoutNode>
          <dgm:layoutNode name="Child1Accent2" styleLbl="alignNode1">
            <dgm:alg type="sp"/>
            <dgm:shape xmlns:r="http://schemas.openxmlformats.org/officeDocument/2006/relationships" type="ellipse" r:blip="">
              <dgm:adjLst/>
            </dgm:shape>
            <dgm:presOf/>
          </dgm:layoutNode>
          <dgm:layoutNode name="Child1Accent3" styleLbl="alignNode1">
            <dgm:alg type="sp"/>
            <dgm:shape xmlns:r="http://schemas.openxmlformats.org/officeDocument/2006/relationships" type="ellipse" r:blip="">
              <dgm:adjLst/>
            </dgm:shape>
            <dgm:presOf/>
          </dgm:layoutNode>
          <dgm:layoutNode name="Child1Accent4" styleLbl="alignNode1">
            <dgm:alg type="sp"/>
            <dgm:shape xmlns:r="http://schemas.openxmlformats.org/officeDocument/2006/relationships" type="ellipse" r:blip="">
              <dgm:adjLst/>
            </dgm:shape>
            <dgm:presOf/>
          </dgm:layoutNode>
          <dgm:layoutNode name="Child1Accent5" styleLbl="alignNode1">
            <dgm:alg type="sp"/>
            <dgm:shape xmlns:r="http://schemas.openxmlformats.org/officeDocument/2006/relationships" type="ellipse" r:blip="">
              <dgm:adjLst/>
            </dgm:shape>
            <dgm:presOf/>
          </dgm:layoutNode>
          <dgm:layoutNode name="Child1Accent6" styleLbl="alignNode1">
            <dgm:alg type="sp"/>
            <dgm:shape xmlns:r="http://schemas.openxmlformats.org/officeDocument/2006/relationships" type="ellipse" r:blip="">
              <dgm:adjLst/>
            </dgm:shape>
            <dgm:presOf/>
          </dgm:layoutNode>
          <dgm:layoutNode name="Child1Accent7" styleLbl="alignNode1">
            <dgm:alg type="sp"/>
            <dgm:shape xmlns:r="http://schemas.openxmlformats.org/officeDocument/2006/relationships" type="ellipse" r:blip="">
              <dgm:adjLst/>
            </dgm:shape>
            <dgm:presOf/>
          </dgm:layoutNode>
          <dgm:layoutNode name="Child1Accent8" styleLbl="alignNode1">
            <dgm:alg type="sp"/>
            <dgm:shape xmlns:r="http://schemas.openxmlformats.org/officeDocument/2006/relationships" type="ellipse" r:blip="">
              <dgm:adjLst/>
            </dgm:shape>
            <dgm:presOf/>
          </dgm:layoutNode>
          <dgm:layoutNode name="Child1Accent9" styleLbl="alignNode1">
            <dgm:alg type="sp"/>
            <dgm:shape xmlns:r="http://schemas.openxmlformats.org/officeDocument/2006/relationships" type="ellipse" r:blip="">
              <dgm:adjLst/>
            </dgm:shape>
            <dgm:presOf/>
          </dgm:layoutNode>
          <dgm:layoutNode name="Child1"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2" axis="ch" ptType="node" st="2" cnt="1">
          <dgm:layoutNode name="Child2Accent1" styleLbl="alignNode1">
            <dgm:alg type="sp"/>
            <dgm:shape xmlns:r="http://schemas.openxmlformats.org/officeDocument/2006/relationships" type="ellipse" r:blip="">
              <dgm:adjLst/>
            </dgm:shape>
            <dgm:presOf/>
          </dgm:layoutNode>
          <dgm:layoutNode name="Child2Accent2" styleLbl="alignNode1">
            <dgm:alg type="sp"/>
            <dgm:shape xmlns:r="http://schemas.openxmlformats.org/officeDocument/2006/relationships" type="ellipse" r:blip="">
              <dgm:adjLst/>
            </dgm:shape>
            <dgm:presOf/>
          </dgm:layoutNode>
          <dgm:layoutNode name="Child2Accent3" styleLbl="alignNode1">
            <dgm:alg type="sp"/>
            <dgm:shape xmlns:r="http://schemas.openxmlformats.org/officeDocument/2006/relationships" type="ellipse" r:blip="">
              <dgm:adjLst/>
            </dgm:shape>
            <dgm:presOf/>
          </dgm:layoutNode>
          <dgm:layoutNode name="Child2Accent4" styleLbl="alignNode1">
            <dgm:alg type="sp"/>
            <dgm:shape xmlns:r="http://schemas.openxmlformats.org/officeDocument/2006/relationships" type="ellipse" r:blip="">
              <dgm:adjLst/>
            </dgm:shape>
            <dgm:presOf/>
          </dgm:layoutNode>
          <dgm:layoutNode name="Child2Accent5" styleLbl="alignNode1">
            <dgm:alg type="sp"/>
            <dgm:shape xmlns:r="http://schemas.openxmlformats.org/officeDocument/2006/relationships" type="ellipse" r:blip="">
              <dgm:adjLst/>
            </dgm:shape>
            <dgm:presOf/>
          </dgm:layoutNode>
          <dgm:layoutNode name="Child2Accent6" styleLbl="alignNode1">
            <dgm:alg type="sp"/>
            <dgm:shape xmlns:r="http://schemas.openxmlformats.org/officeDocument/2006/relationships" type="ellipse" r:blip="">
              <dgm:adjLst/>
            </dgm:shape>
            <dgm:presOf/>
          </dgm:layoutNode>
          <dgm:layoutNode name="Child2Accent7" styleLbl="alignNode1">
            <dgm:alg type="sp"/>
            <dgm:shape xmlns:r="http://schemas.openxmlformats.org/officeDocument/2006/relationships" type="ellipse" r:blip="">
              <dgm:adjLst/>
            </dgm:shape>
            <dgm:presOf/>
          </dgm:layoutNode>
          <dgm:layoutNode name="Child2"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3" axis="ch" ptType="node" st="3" cnt="1">
          <dgm:layoutNode name="Child3Accent1" styleLbl="alignNode1">
            <dgm:alg type="sp"/>
            <dgm:shape xmlns:r="http://schemas.openxmlformats.org/officeDocument/2006/relationships" type="ellipse" r:blip="">
              <dgm:adjLst/>
            </dgm:shape>
            <dgm:presOf/>
          </dgm:layoutNode>
          <dgm:layoutNode name="Child3Accent2" styleLbl="alignNode1">
            <dgm:alg type="sp"/>
            <dgm:shape xmlns:r="http://schemas.openxmlformats.org/officeDocument/2006/relationships" type="ellipse" r:blip="">
              <dgm:adjLst/>
            </dgm:shape>
            <dgm:presOf/>
          </dgm:layoutNode>
          <dgm:layoutNode name="Child3Accent3" styleLbl="alignNode1">
            <dgm:alg type="sp"/>
            <dgm:shape xmlns:r="http://schemas.openxmlformats.org/officeDocument/2006/relationships" type="ellipse" r:blip="">
              <dgm:adjLst/>
            </dgm:shape>
            <dgm:presOf/>
          </dgm:layoutNode>
          <dgm:layoutNode name="Child3Accent4" styleLbl="alignNode1">
            <dgm:alg type="sp"/>
            <dgm:shape xmlns:r="http://schemas.openxmlformats.org/officeDocument/2006/relationships" type="ellipse" r:blip="">
              <dgm:adjLst/>
            </dgm:shape>
            <dgm:presOf/>
          </dgm:layoutNode>
          <dgm:layoutNode name="Child3Accent5" styleLbl="alignNode1">
            <dgm:alg type="sp"/>
            <dgm:shape xmlns:r="http://schemas.openxmlformats.org/officeDocument/2006/relationships" type="ellipse" r:blip="">
              <dgm:adjLst/>
            </dgm:shape>
            <dgm:presOf/>
          </dgm:layoutNode>
          <dgm:layoutNode name="Child3Accent6" styleLbl="alignNode1">
            <dgm:alg type="sp"/>
            <dgm:shape xmlns:r="http://schemas.openxmlformats.org/officeDocument/2006/relationships" type="ellipse" r:blip="">
              <dgm:adjLst/>
            </dgm:shape>
            <dgm:presOf/>
          </dgm:layoutNode>
          <dgm:layoutNode name="Child3Accent7" styleLbl="alignNode1">
            <dgm:alg type="sp"/>
            <dgm:shape xmlns:r="http://schemas.openxmlformats.org/officeDocument/2006/relationships" type="ellipse" r:blip="">
              <dgm:adjLst/>
            </dgm:shape>
            <dgm:presOf/>
          </dgm:layoutNode>
          <dgm:layoutNode name="Child3"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4" axis="ch" ptType="node" st="4" cnt="1">
          <dgm:layoutNode name="Child4Accent1" styleLbl="alignNode1">
            <dgm:alg type="sp"/>
            <dgm:shape xmlns:r="http://schemas.openxmlformats.org/officeDocument/2006/relationships" type="ellipse" r:blip="">
              <dgm:adjLst/>
            </dgm:shape>
            <dgm:presOf/>
          </dgm:layoutNode>
          <dgm:layoutNode name="Child4Accent2" styleLbl="alignNode1">
            <dgm:alg type="sp"/>
            <dgm:shape xmlns:r="http://schemas.openxmlformats.org/officeDocument/2006/relationships" type="ellipse" r:blip="">
              <dgm:adjLst/>
            </dgm:shape>
            <dgm:presOf/>
          </dgm:layoutNode>
          <dgm:layoutNode name="Child4Accent3" styleLbl="alignNode1">
            <dgm:alg type="sp"/>
            <dgm:shape xmlns:r="http://schemas.openxmlformats.org/officeDocument/2006/relationships" type="ellipse" r:blip="">
              <dgm:adjLst/>
            </dgm:shape>
            <dgm:presOf/>
          </dgm:layoutNode>
          <dgm:layoutNode name="Child4Accent4" styleLbl="alignNode1">
            <dgm:alg type="sp"/>
            <dgm:shape xmlns:r="http://schemas.openxmlformats.org/officeDocument/2006/relationships" type="ellipse" r:blip="">
              <dgm:adjLst/>
            </dgm:shape>
            <dgm:presOf/>
          </dgm:layoutNode>
          <dgm:layoutNode name="Child4Accent5" styleLbl="alignNode1">
            <dgm:alg type="sp"/>
            <dgm:shape xmlns:r="http://schemas.openxmlformats.org/officeDocument/2006/relationships" type="ellipse" r:blip="">
              <dgm:adjLst/>
            </dgm:shape>
            <dgm:presOf/>
          </dgm:layoutNode>
          <dgm:layoutNode name="Child4Accent6" styleLbl="alignNode1">
            <dgm:alg type="sp"/>
            <dgm:shape xmlns:r="http://schemas.openxmlformats.org/officeDocument/2006/relationships" type="ellipse" r:blip="">
              <dgm:adjLst/>
            </dgm:shape>
            <dgm:presOf/>
          </dgm:layoutNode>
          <dgm:layoutNode name="Child4Accent7" styleLbl="alignNode1">
            <dgm:alg type="sp"/>
            <dgm:shape xmlns:r="http://schemas.openxmlformats.org/officeDocument/2006/relationships" type="ellipse" r:blip="">
              <dgm:adjLst/>
            </dgm:shape>
            <dgm:presOf/>
          </dgm:layoutNode>
          <dgm:layoutNode name="Child4Accent8" styleLbl="alignNode1">
            <dgm:alg type="sp"/>
            <dgm:shape xmlns:r="http://schemas.openxmlformats.org/officeDocument/2006/relationships" type="ellipse" r:blip="">
              <dgm:adjLst/>
            </dgm:shape>
            <dgm:presOf/>
          </dgm:layoutNode>
          <dgm:layoutNode name="Child4"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5" axis="ch" ptType="node" st="5" cnt="1">
          <dgm:layoutNode name="Child5Accent1" styleLbl="alignNode1">
            <dgm:alg type="sp"/>
            <dgm:shape xmlns:r="http://schemas.openxmlformats.org/officeDocument/2006/relationships" type="ellipse" r:blip="">
              <dgm:adjLst/>
            </dgm:shape>
            <dgm:presOf/>
          </dgm:layoutNode>
          <dgm:layoutNode name="Child5Accent2" styleLbl="alignNode1">
            <dgm:alg type="sp"/>
            <dgm:shape xmlns:r="http://schemas.openxmlformats.org/officeDocument/2006/relationships" type="ellipse" r:blip="">
              <dgm:adjLst/>
            </dgm:shape>
            <dgm:presOf/>
          </dgm:layoutNode>
          <dgm:layoutNode name="Child5Accent3" styleLbl="alignNode1">
            <dgm:alg type="sp"/>
            <dgm:shape xmlns:r="http://schemas.openxmlformats.org/officeDocument/2006/relationships" type="ellipse" r:blip="">
              <dgm:adjLst/>
            </dgm:shape>
            <dgm:presOf/>
          </dgm:layoutNode>
          <dgm:layoutNode name="Child5Accent4" styleLbl="alignNode1">
            <dgm:alg type="sp"/>
            <dgm:shape xmlns:r="http://schemas.openxmlformats.org/officeDocument/2006/relationships" type="ellipse" r:blip="">
              <dgm:adjLst/>
            </dgm:shape>
            <dgm:presOf/>
          </dgm:layoutNode>
          <dgm:layoutNode name="Child5Accent5" styleLbl="alignNode1">
            <dgm:alg type="sp"/>
            <dgm:shape xmlns:r="http://schemas.openxmlformats.org/officeDocument/2006/relationships" type="ellipse" r:blip="">
              <dgm:adjLst/>
            </dgm:shape>
            <dgm:presOf/>
          </dgm:layoutNode>
          <dgm:layoutNode name="Child5Accent6" styleLbl="alignNode1">
            <dgm:alg type="sp"/>
            <dgm:shape xmlns:r="http://schemas.openxmlformats.org/officeDocument/2006/relationships" type="ellipse" r:blip="">
              <dgm:adjLst/>
            </dgm:shape>
            <dgm:presOf/>
          </dgm:layoutNode>
          <dgm:layoutNode name="Child5Accent7" styleLbl="alignNode1">
            <dgm:alg type="sp"/>
            <dgm:shape xmlns:r="http://schemas.openxmlformats.org/officeDocument/2006/relationships" type="ellipse" r:blip="">
              <dgm:adjLst/>
            </dgm:shape>
            <dgm:presOf/>
          </dgm:layoutNode>
          <dgm:layoutNode name="Child5Accent8" styleLbl="alignNode1">
            <dgm:alg type="sp"/>
            <dgm:shape xmlns:r="http://schemas.openxmlformats.org/officeDocument/2006/relationships" type="ellipse" r:blip="">
              <dgm:adjLst/>
            </dgm:shape>
            <dgm:presOf/>
          </dgm:layoutNode>
          <dgm:layoutNode name="Child5Accent9" styleLbl="alignNode1">
            <dgm:alg type="sp"/>
            <dgm:shape xmlns:r="http://schemas.openxmlformats.org/officeDocument/2006/relationships" type="ellipse" r:blip="">
              <dgm:adjLst/>
            </dgm:shape>
            <dgm:presOf/>
          </dgm:layoutNode>
          <dgm:layoutNode name="Child5"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6.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BC7F027-379E-4D32-9199-1B8938F68AAE}" type="datetimeFigureOut">
              <a:rPr lang="en-GB" smtClean="0"/>
              <a:pPr/>
              <a:t>01/09/2021</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CB3FB82-2445-4031-8D77-475052559E55}" type="slidenum">
              <a:rPr lang="en-GB" smtClean="0"/>
              <a:pPr/>
              <a:t>‹#›</a:t>
            </a:fld>
            <a:endParaRPr lang="en-GB"/>
          </a:p>
        </p:txBody>
      </p:sp>
    </p:spTree>
    <p:extLst>
      <p:ext uri="{BB962C8B-B14F-4D97-AF65-F5344CB8AC3E}">
        <p14:creationId xmlns:p14="http://schemas.microsoft.com/office/powerpoint/2010/main" xmlns="" val="27762455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7E7989-31F3-4EB9-8547-909D99F43AE5}" type="datetimeFigureOut">
              <a:rPr lang="en-ZA" smtClean="0"/>
              <a:pPr/>
              <a:t>2021/09/01</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E2897E-B052-44CE-92A6-D4B2AB10F3F6}" type="slidenum">
              <a:rPr lang="en-ZA" smtClean="0"/>
              <a:pPr/>
              <a:t>‹#›</a:t>
            </a:fld>
            <a:endParaRPr lang="en-ZA"/>
          </a:p>
        </p:txBody>
      </p:sp>
    </p:spTree>
    <p:extLst>
      <p:ext uri="{BB962C8B-B14F-4D97-AF65-F5344CB8AC3E}">
        <p14:creationId xmlns:p14="http://schemas.microsoft.com/office/powerpoint/2010/main" xmlns="" val="2665600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4.xml"/><Relationship Id="rId1" Type="http://schemas.openxmlformats.org/officeDocument/2006/relationships/tags" Target="../tags/tag23.xml"/></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6.xml"/><Relationship Id="rId1" Type="http://schemas.openxmlformats.org/officeDocument/2006/relationships/tags" Target="../tags/tag25.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8.xml"/><Relationship Id="rId1" Type="http://schemas.openxmlformats.org/officeDocument/2006/relationships/tags" Target="../tags/tag27.xml"/></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0.xml"/><Relationship Id="rId1" Type="http://schemas.openxmlformats.org/officeDocument/2006/relationships/tags" Target="../tags/tag29.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2.xml"/><Relationship Id="rId1" Type="http://schemas.openxmlformats.org/officeDocument/2006/relationships/tags" Target="../tags/tag31.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4.xml"/><Relationship Id="rId1" Type="http://schemas.openxmlformats.org/officeDocument/2006/relationships/tags" Target="../tags/tag33.xml"/></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6.xml"/><Relationship Id="rId1" Type="http://schemas.openxmlformats.org/officeDocument/2006/relationships/tags" Target="../tags/tag35.xml"/></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8.xml"/><Relationship Id="rId1" Type="http://schemas.openxmlformats.org/officeDocument/2006/relationships/tags" Target="../tags/tag37.xml"/></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0.xml"/><Relationship Id="rId1" Type="http://schemas.openxmlformats.org/officeDocument/2006/relationships/tags" Target="../tags/tag39.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tags" Target="../tags/tag7.xml"/></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2.xml"/><Relationship Id="rId1" Type="http://schemas.openxmlformats.org/officeDocument/2006/relationships/tags" Target="../tags/tag41.xml"/></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4.xml"/><Relationship Id="rId1" Type="http://schemas.openxmlformats.org/officeDocument/2006/relationships/tags" Target="../tags/tag43.xml"/></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6.xml"/><Relationship Id="rId1" Type="http://schemas.openxmlformats.org/officeDocument/2006/relationships/tags" Target="../tags/tag45.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0.xml"/><Relationship Id="rId1" Type="http://schemas.openxmlformats.org/officeDocument/2006/relationships/tags" Target="../tags/tag9.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2.xml"/><Relationship Id="rId1" Type="http://schemas.openxmlformats.org/officeDocument/2006/relationships/tags" Target="../tags/tag11.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4.xml"/><Relationship Id="rId1" Type="http://schemas.openxmlformats.org/officeDocument/2006/relationships/tags" Target="../tags/tag13.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6.xml"/><Relationship Id="rId1" Type="http://schemas.openxmlformats.org/officeDocument/2006/relationships/tags" Target="../tags/tag15.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8.xml"/><Relationship Id="rId1" Type="http://schemas.openxmlformats.org/officeDocument/2006/relationships/tags" Target="../tags/tag17.xml"/></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0.xml"/><Relationship Id="rId1" Type="http://schemas.openxmlformats.org/officeDocument/2006/relationships/tags" Target="../tags/tag19.xml"/></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2.xml"/><Relationship Id="rId1" Type="http://schemas.openxmlformats.org/officeDocument/2006/relationships/tags" Target="../tags/tag2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00148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429000"/>
            <a:ext cx="8208912"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sp>
        <p:nvSpPr>
          <p:cNvPr id="10" name="Subtitle 2"/>
          <p:cNvSpPr>
            <a:spLocks noGrp="1"/>
          </p:cNvSpPr>
          <p:nvPr>
            <p:ph type="subTitle" idx="1"/>
          </p:nvPr>
        </p:nvSpPr>
        <p:spPr>
          <a:xfrm>
            <a:off x="467544" y="4532528"/>
            <a:ext cx="8208912"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7164288" y="5398045"/>
            <a:ext cx="1512168" cy="365125"/>
          </a:xfrm>
          <a:prstGeom prst="rect">
            <a:avLst/>
          </a:prstGeom>
        </p:spPr>
        <p:txBody>
          <a:bodyPr vert="horz" lIns="91440" tIns="45720" rIns="91440" bIns="45720" rtlCol="0" anchor="ctr"/>
          <a:lstStyle>
            <a:lvl1pPr algn="r">
              <a:defRPr sz="1200">
                <a:solidFill>
                  <a:schemeClr val="bg1"/>
                </a:solidFill>
              </a:defRPr>
            </a:lvl1pPr>
          </a:lstStyle>
          <a:p>
            <a:endParaRPr lang="en-GB" dirty="0"/>
          </a:p>
        </p:txBody>
      </p:sp>
      <p:sp>
        <p:nvSpPr>
          <p:cNvPr id="17" name="Text Placeholder 16"/>
          <p:cNvSpPr>
            <a:spLocks noGrp="1"/>
          </p:cNvSpPr>
          <p:nvPr>
            <p:ph type="body" sz="quarter" idx="10" hasCustomPrompt="1"/>
          </p:nvPr>
        </p:nvSpPr>
        <p:spPr>
          <a:xfrm>
            <a:off x="3635548" y="5398045"/>
            <a:ext cx="1584176" cy="365125"/>
          </a:xfrm>
        </p:spPr>
        <p:txBody>
          <a:bodyPr>
            <a:normAutofit/>
          </a:bodyPr>
          <a:lstStyle>
            <a:lvl1pPr algn="r">
              <a:defRPr sz="12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5220072" y="5398045"/>
            <a:ext cx="1944216" cy="365125"/>
          </a:xfrm>
        </p:spPr>
        <p:txBody>
          <a:bodyPr>
            <a:normAutofit/>
          </a:bodyPr>
          <a:lstStyle>
            <a:lvl1pPr algn="r">
              <a:defRPr sz="1200" b="0" baseline="0">
                <a:solidFill>
                  <a:schemeClr val="bg1"/>
                </a:solidFill>
              </a:defRPr>
            </a:lvl1pPr>
          </a:lstStyle>
          <a:p>
            <a:pPr lvl="0"/>
            <a:r>
              <a:rPr lang="en-US" dirty="0"/>
              <a:t>Initial. Surname  |</a:t>
            </a:r>
            <a:endParaRPr lang="en-GB"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80493" y="382908"/>
            <a:ext cx="3654969" cy="1566836"/>
          </a:xfrm>
          <a:prstGeom prst="rect">
            <a:avLst/>
          </a:prstGeom>
        </p:spPr>
      </p:pic>
      <p:sp>
        <p:nvSpPr>
          <p:cNvPr id="4" name="Right Triangle 3"/>
          <p:cNvSpPr/>
          <p:nvPr userDrawn="1"/>
        </p:nvSpPr>
        <p:spPr>
          <a:xfrm flipH="1">
            <a:off x="1547664" y="2276872"/>
            <a:ext cx="7596336" cy="125335"/>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err="1"/>
          </a:p>
        </p:txBody>
      </p:sp>
    </p:spTree>
    <p:extLst>
      <p:ext uri="{BB962C8B-B14F-4D97-AF65-F5344CB8AC3E}">
        <p14:creationId xmlns:p14="http://schemas.microsoft.com/office/powerpoint/2010/main" xmlns="" val="2952831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DEBRIEFING PDR: FINANCE, ECONOMIC OPPORTUNITIES &amp; TOURISM</a:t>
            </a:r>
            <a:endParaRPr lang="en-GB" dirty="0"/>
          </a:p>
        </p:txBody>
      </p:sp>
      <p:sp>
        <p:nvSpPr>
          <p:cNvPr id="8"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xmlns="" val="2832015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DEBRIEFING PDR: FINANCE, ECONOMIC OPPORTUNITIES &amp; TOURISM</a:t>
            </a:r>
            <a:endParaRPr lang="en-GB" dirty="0"/>
          </a:p>
        </p:txBody>
      </p:sp>
      <p:sp>
        <p:nvSpPr>
          <p:cNvPr id="12"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295275" y="1412777"/>
            <a:ext cx="8597205" cy="42710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8414796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3"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DEBRIEFING PDR: FINANCE, ECONOMIC OPPORTUNITIES &amp; TOURISM</a:t>
            </a:r>
            <a:endParaRPr lang="en-GB" dirty="0"/>
          </a:p>
        </p:txBody>
      </p:sp>
      <p:sp>
        <p:nvSpPr>
          <p:cNvPr id="15" name="Text Placeholder 4"/>
          <p:cNvSpPr>
            <a:spLocks noGrp="1"/>
          </p:cNvSpPr>
          <p:nvPr>
            <p:ph type="body" sz="quarter" idx="14"/>
          </p:nvPr>
        </p:nvSpPr>
        <p:spPr>
          <a:xfrm>
            <a:off x="295275"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
        <p:nvSpPr>
          <p:cNvPr id="10" name="Text Placeholder 4"/>
          <p:cNvSpPr>
            <a:spLocks noGrp="1"/>
          </p:cNvSpPr>
          <p:nvPr>
            <p:ph type="body" sz="quarter" idx="15"/>
          </p:nvPr>
        </p:nvSpPr>
        <p:spPr>
          <a:xfrm>
            <a:off x="4831779"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7637700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7"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DEBRIEFING PDR: FINANCE, ECONOMIC OPPORTUNITIES &amp; TOURISM</a:t>
            </a:r>
            <a:endParaRPr lang="en-GB" dirty="0"/>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29747828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rgbClr val="001489"/>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611188" y="2276872"/>
            <a:ext cx="8281291" cy="936625"/>
          </a:xfrm>
          <a:prstGeom prst="rect">
            <a:avLst/>
          </a:prstGeom>
          <a:no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12" name="Picture 107"/>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tretch>
            <a:fillRect/>
          </a:stretch>
        </p:blipFill>
        <p:spPr bwMode="auto">
          <a:xfrm>
            <a:off x="179878" y="6102308"/>
            <a:ext cx="1367418" cy="586194"/>
          </a:xfrm>
          <a:prstGeom prst="rect">
            <a:avLst/>
          </a:prstGeom>
          <a:noFill/>
          <a:extLst>
            <a:ext uri="{909E8E84-426E-40DD-AFC4-6F175D3DCCD1}">
              <a14:hiddenFill xmlns:a14="http://schemas.microsoft.com/office/drawing/2010/main" xmlns="">
                <a:solidFill>
                  <a:srgbClr val="FFFFFF"/>
                </a:solidFill>
              </a14:hiddenFill>
            </a:ext>
          </a:extLst>
        </p:spPr>
      </p:pic>
      <p:sp>
        <p:nvSpPr>
          <p:cNvPr id="7" name="Right Triangle 6"/>
          <p:cNvSpPr/>
          <p:nvPr userDrawn="1"/>
        </p:nvSpPr>
        <p:spPr>
          <a:xfrm flipH="1">
            <a:off x="755576" y="5805264"/>
            <a:ext cx="8388424" cy="72008"/>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err="1"/>
          </a:p>
        </p:txBody>
      </p:sp>
    </p:spTree>
    <p:extLst>
      <p:ext uri="{BB962C8B-B14F-4D97-AF65-F5344CB8AC3E}">
        <p14:creationId xmlns:p14="http://schemas.microsoft.com/office/powerpoint/2010/main" xmlns="" val="39695456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DEBRIEFING PDR: FINANCE, ECONOMIC OPPORTUNITIES &amp; TOURISM</a:t>
            </a:r>
            <a:endParaRPr lang="en-GB" dirty="0"/>
          </a:p>
        </p:txBody>
      </p:sp>
      <p:sp>
        <p:nvSpPr>
          <p:cNvPr id="4" name="Picture Placeholder 3"/>
          <p:cNvSpPr>
            <a:spLocks noGrp="1"/>
          </p:cNvSpPr>
          <p:nvPr>
            <p:ph type="pic" sz="quarter" idx="14" hasCustomPrompt="1"/>
          </p:nvPr>
        </p:nvSpPr>
        <p:spPr>
          <a:xfrm>
            <a:off x="323850" y="1412775"/>
            <a:ext cx="2908573"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3448447" y="1412776"/>
            <a:ext cx="5472608" cy="4680049"/>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41649385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DEBRIEFING PDR: FINANCE, ECONOMIC OPPORTUNITIES &amp; TOURISM</a:t>
            </a:r>
            <a:endParaRPr lang="en-GB" dirty="0"/>
          </a:p>
        </p:txBody>
      </p:sp>
      <p:sp>
        <p:nvSpPr>
          <p:cNvPr id="13" name="Picture Placeholder 3"/>
          <p:cNvSpPr>
            <a:spLocks noGrp="1"/>
          </p:cNvSpPr>
          <p:nvPr>
            <p:ph type="pic" sz="quarter" idx="14" hasCustomPrompt="1"/>
          </p:nvPr>
        </p:nvSpPr>
        <p:spPr>
          <a:xfrm>
            <a:off x="6516216" y="1412776"/>
            <a:ext cx="2404517"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323850" y="1412777"/>
            <a:ext cx="6004917" cy="4680048"/>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7840323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DEBRIEFING PDR: FINANCE, ECONOMIC OPPORTUNITIES &amp; TOURISM</a:t>
            </a:r>
            <a:endParaRPr lang="en-GB" dirty="0"/>
          </a:p>
        </p:txBody>
      </p:sp>
      <p:sp>
        <p:nvSpPr>
          <p:cNvPr id="13" name="Picture Placeholder 3"/>
          <p:cNvSpPr>
            <a:spLocks noGrp="1"/>
          </p:cNvSpPr>
          <p:nvPr>
            <p:ph type="pic" sz="quarter" idx="14" hasCustomPrompt="1"/>
          </p:nvPr>
        </p:nvSpPr>
        <p:spPr>
          <a:xfrm>
            <a:off x="290287"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3532181"/>
            <a:ext cx="8597205" cy="2551450"/>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26731791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DEBRIEFING PDR: FINANCE, ECONOMIC OPPORTUNITIES &amp; TOURISM</a:t>
            </a:r>
            <a:endParaRPr lang="en-GB" dirty="0"/>
          </a:p>
        </p:txBody>
      </p:sp>
      <p:sp>
        <p:nvSpPr>
          <p:cNvPr id="13" name="Picture Placeholder 3"/>
          <p:cNvSpPr>
            <a:spLocks noGrp="1"/>
          </p:cNvSpPr>
          <p:nvPr>
            <p:ph type="pic" sz="quarter" idx="14" hasCustomPrompt="1"/>
          </p:nvPr>
        </p:nvSpPr>
        <p:spPr>
          <a:xfrm>
            <a:off x="290287"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12189382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DEBRIEFING PDR: FINANCE, ECONOMIC OPPORTUNITIES &amp; TOURISM</a:t>
            </a:r>
            <a:endParaRPr lang="en-GB" dirty="0"/>
          </a:p>
        </p:txBody>
      </p:sp>
      <p:sp>
        <p:nvSpPr>
          <p:cNvPr id="13" name="Picture Placeholder 3"/>
          <p:cNvSpPr>
            <a:spLocks noGrp="1"/>
          </p:cNvSpPr>
          <p:nvPr>
            <p:ph type="pic" sz="quarter" idx="14" hasCustomPrompt="1"/>
          </p:nvPr>
        </p:nvSpPr>
        <p:spPr>
          <a:xfrm>
            <a:off x="29028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36907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DEBRIEFING PDR: FINANCE, ECONOMIC OPPORTUNITIES &amp; TOURISM</a:t>
            </a:r>
            <a:endParaRPr lang="en-GB" dirty="0"/>
          </a:p>
        </p:txBody>
      </p:sp>
      <p:sp>
        <p:nvSpPr>
          <p:cNvPr id="10" name="Text Placeholder 4"/>
          <p:cNvSpPr>
            <a:spLocks noGrp="1"/>
          </p:cNvSpPr>
          <p:nvPr>
            <p:ph type="body" sz="quarter" idx="10"/>
          </p:nvPr>
        </p:nvSpPr>
        <p:spPr>
          <a:xfrm>
            <a:off x="295275" y="1196752"/>
            <a:ext cx="8597205" cy="48960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2608363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DEBRIEFING PDR: FINANCE, ECONOMIC OPPORTUNITIES &amp; TOURISM</a:t>
            </a:r>
            <a:endParaRPr lang="en-GB" dirty="0"/>
          </a:p>
        </p:txBody>
      </p:sp>
      <p:sp>
        <p:nvSpPr>
          <p:cNvPr id="16" name="Picture Placeholder 3"/>
          <p:cNvSpPr>
            <a:spLocks noGrp="1"/>
          </p:cNvSpPr>
          <p:nvPr>
            <p:ph type="pic" sz="quarter" idx="14" hasCustomPrompt="1"/>
          </p:nvPr>
        </p:nvSpPr>
        <p:spPr>
          <a:xfrm>
            <a:off x="29028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323850" y="3703287"/>
            <a:ext cx="8597205" cy="2380344"/>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4045450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DEBRIEFING PDR: FINANCE, ECONOMIC OPPORTUNITIES &amp; TOURISM</a:t>
            </a:r>
            <a:endParaRPr lang="en-GB" dirty="0"/>
          </a:p>
        </p:txBody>
      </p:sp>
      <p:sp>
        <p:nvSpPr>
          <p:cNvPr id="17" name="Picture Placeholder 3"/>
          <p:cNvSpPr>
            <a:spLocks noGrp="1"/>
          </p:cNvSpPr>
          <p:nvPr>
            <p:ph type="pic" sz="quarter" idx="14" hasCustomPrompt="1"/>
          </p:nvPr>
        </p:nvSpPr>
        <p:spPr>
          <a:xfrm>
            <a:off x="323850"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323850" y="2975180"/>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323850" y="4537584"/>
            <a:ext cx="2908573"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3448447" y="1412776"/>
            <a:ext cx="5472608" cy="4664677"/>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6260802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DEBRIEFING PDR: FINANCE, ECONOMIC OPPORTUNITIES &amp; TOURISM</a:t>
            </a:r>
            <a:endParaRPr lang="en-GB" dirty="0"/>
          </a:p>
        </p:txBody>
      </p:sp>
      <p:sp>
        <p:nvSpPr>
          <p:cNvPr id="17" name="Picture Placeholder 3"/>
          <p:cNvSpPr>
            <a:spLocks noGrp="1"/>
          </p:cNvSpPr>
          <p:nvPr>
            <p:ph type="pic" sz="quarter" idx="14" hasCustomPrompt="1"/>
          </p:nvPr>
        </p:nvSpPr>
        <p:spPr>
          <a:xfrm>
            <a:off x="6012482"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6012482" y="2976533"/>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6012482" y="4540289"/>
            <a:ext cx="2908573"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323850" y="1412777"/>
            <a:ext cx="5553983" cy="4665905"/>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Tree>
    <p:extLst>
      <p:ext uri="{BB962C8B-B14F-4D97-AF65-F5344CB8AC3E}">
        <p14:creationId xmlns:p14="http://schemas.microsoft.com/office/powerpoint/2010/main" xmlns="" val="15668631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1489"/>
        </a:solidFill>
        <a:effectLst/>
      </p:bgPr>
    </p:bg>
    <p:spTree>
      <p:nvGrpSpPr>
        <p:cNvPr id="1" name=""/>
        <p:cNvGrpSpPr/>
        <p:nvPr/>
      </p:nvGrpSpPr>
      <p:grpSpPr>
        <a:xfrm>
          <a:off x="0" y="0"/>
          <a:ext cx="0" cy="0"/>
          <a:chOff x="0" y="0"/>
          <a:chExt cx="0" cy="0"/>
        </a:xfrm>
      </p:grpSpPr>
      <p:sp>
        <p:nvSpPr>
          <p:cNvPr id="2" name="Rectangle 1"/>
          <p:cNvSpPr/>
          <p:nvPr userDrawn="1"/>
        </p:nvSpPr>
        <p:spPr>
          <a:xfrm>
            <a:off x="2185076" y="1790072"/>
            <a:ext cx="4752528"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 Placeholder 5"/>
          <p:cNvSpPr>
            <a:spLocks noGrp="1"/>
          </p:cNvSpPr>
          <p:nvPr>
            <p:ph type="body" sz="quarter" idx="10" hasCustomPrompt="1"/>
          </p:nvPr>
        </p:nvSpPr>
        <p:spPr>
          <a:xfrm>
            <a:off x="2834997" y="2696461"/>
            <a:ext cx="3897243"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2834997" y="2963910"/>
            <a:ext cx="3897243"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3184680"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2834997" y="3497483"/>
            <a:ext cx="402674"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Tel:</a:t>
            </a:r>
          </a:p>
        </p:txBody>
      </p:sp>
      <p:sp>
        <p:nvSpPr>
          <p:cNvPr id="16" name="Text Placeholder 5"/>
          <p:cNvSpPr>
            <a:spLocks noGrp="1"/>
          </p:cNvSpPr>
          <p:nvPr>
            <p:ph type="body" sz="quarter" idx="13" hasCustomPrompt="1"/>
          </p:nvPr>
        </p:nvSpPr>
        <p:spPr>
          <a:xfrm>
            <a:off x="5130119"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userDrawn="1"/>
        </p:nvSpPr>
        <p:spPr>
          <a:xfrm>
            <a:off x="4780436" y="3497483"/>
            <a:ext cx="402674"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Fax:</a:t>
            </a:r>
          </a:p>
        </p:txBody>
      </p:sp>
      <p:sp>
        <p:nvSpPr>
          <p:cNvPr id="18" name="Text Placeholder 5"/>
          <p:cNvSpPr>
            <a:spLocks noGrp="1"/>
          </p:cNvSpPr>
          <p:nvPr>
            <p:ph type="body" sz="quarter" idx="14" hasCustomPrompt="1"/>
          </p:nvPr>
        </p:nvSpPr>
        <p:spPr>
          <a:xfrm>
            <a:off x="2834997" y="3768568"/>
            <a:ext cx="3734059"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2834996" y="4043102"/>
            <a:ext cx="3734059"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www.westerncape.gov.za</a:t>
            </a:r>
          </a:p>
        </p:txBody>
      </p:sp>
      <p:pic>
        <p:nvPicPr>
          <p:cNvPr id="21" name="Picture 3"/>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tretch>
            <a:fillRect/>
          </a:stretch>
        </p:blipFill>
        <p:spPr bwMode="auto">
          <a:xfrm>
            <a:off x="2197341" y="1835225"/>
            <a:ext cx="1870100" cy="8016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Rectangle 5"/>
          <p:cNvSpPr/>
          <p:nvPr userDrawn="1"/>
        </p:nvSpPr>
        <p:spPr>
          <a:xfrm>
            <a:off x="295275" y="565701"/>
            <a:ext cx="2404826" cy="584775"/>
          </a:xfrm>
          <a:prstGeom prst="rect">
            <a:avLst/>
          </a:prstGeom>
        </p:spPr>
        <p:txBody>
          <a:bodyPr wrap="none">
            <a:spAutoFit/>
          </a:bodyPr>
          <a:lstStyle/>
          <a:p>
            <a:r>
              <a:rPr kumimoji="0" lang="en-US" sz="3200" b="0" i="0" u="none" strike="noStrike" kern="1200" cap="none" spc="0" normalizeH="0" baseline="0" noProof="0" dirty="0">
                <a:ln>
                  <a:noFill/>
                </a:ln>
                <a:solidFill>
                  <a:schemeClr val="bg1"/>
                </a:solidFill>
                <a:effectLst/>
                <a:uLnTx/>
                <a:uFillTx/>
                <a:latin typeface="Century Gothic" pitchFamily="34" charset="0"/>
                <a:ea typeface="+mj-ea"/>
                <a:cs typeface="+mj-cs"/>
              </a:rPr>
              <a:t>Contact Us</a:t>
            </a:r>
            <a:endParaRPr lang="en-GB" sz="2400" b="0" dirty="0">
              <a:solidFill>
                <a:schemeClr val="bg1"/>
              </a:solidFill>
            </a:endParaRPr>
          </a:p>
        </p:txBody>
      </p:sp>
      <p:sp>
        <p:nvSpPr>
          <p:cNvPr id="24" name="Text Placeholder 5"/>
          <p:cNvSpPr>
            <a:spLocks noGrp="1"/>
          </p:cNvSpPr>
          <p:nvPr>
            <p:ph type="body" sz="quarter" idx="15" hasCustomPrompt="1"/>
          </p:nvPr>
        </p:nvSpPr>
        <p:spPr>
          <a:xfrm>
            <a:off x="2834996" y="4333520"/>
            <a:ext cx="3349330"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sp>
        <p:nvSpPr>
          <p:cNvPr id="20" name="Right Triangle 19"/>
          <p:cNvSpPr/>
          <p:nvPr userDrawn="1"/>
        </p:nvSpPr>
        <p:spPr>
          <a:xfrm flipH="1">
            <a:off x="2834996" y="3284984"/>
            <a:ext cx="4102608" cy="91147"/>
          </a:xfrm>
          <a:prstGeom prst="rtTriangle">
            <a:avLst/>
          </a:prstGeom>
          <a:solidFill>
            <a:srgbClr val="0014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err="1"/>
          </a:p>
        </p:txBody>
      </p:sp>
    </p:spTree>
    <p:extLst>
      <p:ext uri="{BB962C8B-B14F-4D97-AF65-F5344CB8AC3E}">
        <p14:creationId xmlns:p14="http://schemas.microsoft.com/office/powerpoint/2010/main" xmlns="" val="9910667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1489"/>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1763688" y="3861048"/>
            <a:ext cx="7200800"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b="0" cap="none" baseline="0" dirty="0">
                <a:solidFill>
                  <a:prstClr val="white"/>
                </a:solidFill>
                <a:latin typeface="Century Gothic"/>
                <a:cs typeface="Century Gothic"/>
              </a:rPr>
              <a:t>Thank you</a:t>
            </a:r>
          </a:p>
        </p:txBody>
      </p:sp>
      <p:sp>
        <p:nvSpPr>
          <p:cNvPr id="4" name="Right Triangle 3"/>
          <p:cNvSpPr/>
          <p:nvPr userDrawn="1"/>
        </p:nvSpPr>
        <p:spPr>
          <a:xfrm flipH="1">
            <a:off x="1547664" y="3140968"/>
            <a:ext cx="7596336" cy="125335"/>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err="1"/>
          </a:p>
        </p:txBody>
      </p:sp>
    </p:spTree>
    <p:extLst>
      <p:ext uri="{BB962C8B-B14F-4D97-AF65-F5344CB8AC3E}">
        <p14:creationId xmlns:p14="http://schemas.microsoft.com/office/powerpoint/2010/main" xmlns="" val="2925466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DEBRIEFING PDR: FINANCE, ECONOMIC OPPORTUNITIES &amp; TOURISM</a:t>
            </a:r>
            <a:endParaRPr lang="en-GB" dirty="0"/>
          </a:p>
        </p:txBody>
      </p:sp>
      <p:sp>
        <p:nvSpPr>
          <p:cNvPr id="14" name="Text Placeholder 4"/>
          <p:cNvSpPr>
            <a:spLocks noGrp="1"/>
          </p:cNvSpPr>
          <p:nvPr>
            <p:ph type="body" sz="quarter" idx="10"/>
          </p:nvPr>
        </p:nvSpPr>
        <p:spPr>
          <a:xfrm>
            <a:off x="295275"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4831779"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761740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DEBRIEFING PDR: FINANCE, ECONOMIC OPPORTUNITIES &amp; TOURISM</a:t>
            </a:r>
            <a:endParaRPr lang="en-GB" dirty="0"/>
          </a:p>
        </p:txBody>
      </p:sp>
    </p:spTree>
    <p:extLst>
      <p:ext uri="{BB962C8B-B14F-4D97-AF65-F5344CB8AC3E}">
        <p14:creationId xmlns:p14="http://schemas.microsoft.com/office/powerpoint/2010/main" xmlns="" val="1842719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DEBRIEFING PDR: FINANCE, ECONOMIC OPPORTUNITIES &amp; TOURISM</a:t>
            </a:r>
            <a:endParaRPr lang="en-GB" dirty="0"/>
          </a:p>
        </p:txBody>
      </p:sp>
      <p:sp>
        <p:nvSpPr>
          <p:cNvPr id="11" name="Text Placeholder 4"/>
          <p:cNvSpPr>
            <a:spLocks noGrp="1"/>
          </p:cNvSpPr>
          <p:nvPr>
            <p:ph type="body" sz="quarter" idx="10"/>
          </p:nvPr>
        </p:nvSpPr>
        <p:spPr>
          <a:xfrm>
            <a:off x="295275" y="1412776"/>
            <a:ext cx="8597205" cy="46800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676858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DEBRIEFING PDR: FINANCE, ECONOMIC OPPORTUNITIES &amp; TOURISM</a:t>
            </a:r>
            <a:endParaRPr lang="en-GB" dirty="0"/>
          </a:p>
        </p:txBody>
      </p:sp>
      <p:sp>
        <p:nvSpPr>
          <p:cNvPr id="14" name="Text Placeholder 4"/>
          <p:cNvSpPr>
            <a:spLocks noGrp="1"/>
          </p:cNvSpPr>
          <p:nvPr>
            <p:ph type="body" sz="quarter" idx="14"/>
          </p:nvPr>
        </p:nvSpPr>
        <p:spPr>
          <a:xfrm>
            <a:off x="295275"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4831779"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411532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DEBRIEFING PDR: FINANCE, ECONOMIC OPPORTUNITIES &amp; TOURISM</a:t>
            </a:r>
            <a:endParaRPr lang="en-GB" dirty="0"/>
          </a:p>
        </p:txBody>
      </p:sp>
    </p:spTree>
    <p:extLst>
      <p:ext uri="{BB962C8B-B14F-4D97-AF65-F5344CB8AC3E}">
        <p14:creationId xmlns:p14="http://schemas.microsoft.com/office/powerpoint/2010/main" xmlns="" val="1085709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DEBRIEFING PDR: FINANCE, ECONOMIC OPPORTUNITIES &amp; TOURISM</a:t>
            </a:r>
            <a:endParaRPr lang="en-GB" dirty="0"/>
          </a:p>
        </p:txBody>
      </p:sp>
      <p:sp>
        <p:nvSpPr>
          <p:cNvPr id="9" name="Text Placeholder 4"/>
          <p:cNvSpPr>
            <a:spLocks noGrp="1"/>
          </p:cNvSpPr>
          <p:nvPr>
            <p:ph type="body" sz="quarter" idx="11"/>
          </p:nvPr>
        </p:nvSpPr>
        <p:spPr>
          <a:xfrm>
            <a:off x="295275" y="1196752"/>
            <a:ext cx="8597205" cy="44870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857831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DEBRIEFING PDR: FINANCE, ECONOMIC OPPORTUNITIES &amp; TOURISM</a:t>
            </a:r>
            <a:endParaRPr lang="en-GB" dirty="0"/>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295275"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4831779"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4104808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vmlDrawing" Target="../drawings/vmlDrawing1.v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33"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oleObject" Target="../embeddings/oleObject1.bin"/><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ags" Target="../tags/tag6.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2.xml"/><Relationship Id="rId30" Type="http://schemas.openxmlformats.org/officeDocument/2006/relationships/tags" Target="../tags/tag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extLst>
              <p:ext uri="{D42A27DB-BD31-4B8C-83A1-F6EECF244321}">
                <p14:modId xmlns:p14="http://schemas.microsoft.com/office/powerpoint/2010/main" xmlns="" val="2924740968"/>
              </p:ext>
            </p:extLst>
          </p:nvPr>
        </p:nvGraphicFramePr>
        <p:xfrm>
          <a:off x="0" y="0"/>
          <a:ext cx="158750" cy="158750"/>
        </p:xfrm>
        <a:graphic>
          <a:graphicData uri="http://schemas.openxmlformats.org/presentationml/2006/ole">
            <p:oleObj spid="_x0000_s1026" name="think-cell Slide" r:id="rId32" imgW="360" imgH="360" progId="">
              <p:embed/>
            </p:oleObj>
          </a:graphicData>
        </a:graphic>
      </p:graphicFrame>
      <p:sp>
        <p:nvSpPr>
          <p:cNvPr id="2" name="Title Placeholder 1"/>
          <p:cNvSpPr>
            <a:spLocks noGrp="1"/>
          </p:cNvSpPr>
          <p:nvPr>
            <p:ph type="title"/>
            <p:custDataLst>
              <p:tags r:id="rId27"/>
            </p:custDataLst>
          </p:nvPr>
        </p:nvSpPr>
        <p:spPr>
          <a:xfrm>
            <a:off x="295275" y="180976"/>
            <a:ext cx="8597205"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28"/>
            </p:custDataLst>
          </p:nvPr>
        </p:nvSpPr>
        <p:spPr>
          <a:xfrm>
            <a:off x="295275" y="1196752"/>
            <a:ext cx="8597205"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29"/>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Footer Placeholder 4"/>
          <p:cNvSpPr>
            <a:spLocks noGrp="1"/>
          </p:cNvSpPr>
          <p:nvPr>
            <p:ph type="ftr" sz="quarter" idx="3"/>
            <p:custDataLst>
              <p:tags r:id="rId30"/>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US"/>
              <a:t>DEBRIEFING PDR: FINANCE, ECONOMIC OPPORTUNITIES &amp; TOURISM</a:t>
            </a:r>
            <a:endParaRPr lang="en-GB" dirty="0"/>
          </a:p>
        </p:txBody>
      </p:sp>
      <p:sp>
        <p:nvSpPr>
          <p:cNvPr id="7" name="Rectangle 6"/>
          <p:cNvSpPr>
            <a:spLocks/>
          </p:cNvSpPr>
          <p:nvPr>
            <p:custDataLst>
              <p:tags r:id="rId31"/>
            </p:custDataLst>
          </p:nvPr>
        </p:nvSpPr>
        <p:spPr>
          <a:xfrm>
            <a:off x="2060973" y="6468150"/>
            <a:ext cx="1944216" cy="230832"/>
          </a:xfrm>
          <a:prstGeom prst="rect">
            <a:avLst/>
          </a:prstGeom>
        </p:spPr>
        <p:txBody>
          <a:bodyPr vert="horz" lIns="72000" tIns="72000" rIns="0" bIns="0" rtlCol="0" anchor="b"/>
          <a:lstStyle/>
          <a:p>
            <a:pPr lvl="0"/>
            <a:r>
              <a:rPr lang="en-US" sz="800" dirty="0">
                <a:solidFill>
                  <a:schemeClr val="accent3"/>
                </a:solidFill>
              </a:rPr>
              <a:t>© Western Cape Government 2012  |</a:t>
            </a:r>
            <a:endParaRPr lang="en-GB" sz="800" dirty="0">
              <a:solidFill>
                <a:schemeClr val="accent3"/>
              </a:solidFill>
            </a:endParaRPr>
          </a:p>
        </p:txBody>
      </p:sp>
      <p:pic>
        <p:nvPicPr>
          <p:cNvPr id="13" name="Picture 107"/>
          <p:cNvPicPr>
            <a:picLocks noChangeAspect="1" noChangeArrowheads="1"/>
          </p:cNvPicPr>
          <p:nvPr userDrawn="1"/>
        </p:nvPicPr>
        <p:blipFill>
          <a:blip r:embed="rId33" cstate="print">
            <a:extLst>
              <a:ext uri="{28A0092B-C50C-407E-A947-70E740481C1C}">
                <a14:useLocalDpi xmlns:a14="http://schemas.microsoft.com/office/drawing/2010/main" xmlns="" val="0"/>
              </a:ext>
            </a:extLst>
          </a:blip>
          <a:stretch>
            <a:fillRect/>
          </a:stretch>
        </p:blipFill>
        <p:spPr bwMode="auto">
          <a:xfrm>
            <a:off x="192604" y="6309320"/>
            <a:ext cx="1039687" cy="445700"/>
          </a:xfrm>
          <a:prstGeom prst="rect">
            <a:avLst/>
          </a:prstGeom>
          <a:noFill/>
          <a:extLst>
            <a:ext uri="{909E8E84-426E-40DD-AFC4-6F175D3DCCD1}">
              <a14:hiddenFill xmlns:a14="http://schemas.microsoft.com/office/drawing/2010/main" xmlns="">
                <a:solidFill>
                  <a:srgbClr val="FFFFFF"/>
                </a:solidFill>
              </a14:hiddenFill>
            </a:ext>
          </a:extLst>
        </p:spPr>
      </p:pic>
      <p:sp>
        <p:nvSpPr>
          <p:cNvPr id="11" name="Right Triangle 10"/>
          <p:cNvSpPr/>
          <p:nvPr userDrawn="1"/>
        </p:nvSpPr>
        <p:spPr>
          <a:xfrm flipH="1">
            <a:off x="539552" y="898353"/>
            <a:ext cx="8604448" cy="69297"/>
          </a:xfrm>
          <a:prstGeom prst="rtTriangle">
            <a:avLst/>
          </a:prstGeom>
          <a:solidFill>
            <a:srgbClr val="0032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200" dirty="0" err="1"/>
          </a:p>
        </p:txBody>
      </p:sp>
    </p:spTree>
    <p:extLst>
      <p:ext uri="{BB962C8B-B14F-4D97-AF65-F5344CB8AC3E}">
        <p14:creationId xmlns:p14="http://schemas.microsoft.com/office/powerpoint/2010/main" xmlns="" val="3092430749"/>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88" r:id="rId3"/>
    <p:sldLayoutId id="2147483686" r:id="rId4"/>
    <p:sldLayoutId id="2147483674" r:id="rId5"/>
    <p:sldLayoutId id="2147483689" r:id="rId6"/>
    <p:sldLayoutId id="2147483685" r:id="rId7"/>
    <p:sldLayoutId id="2147483679" r:id="rId8"/>
    <p:sldLayoutId id="2147483690" r:id="rId9"/>
    <p:sldLayoutId id="2147483684" r:id="rId10"/>
    <p:sldLayoutId id="2147483680" r:id="rId11"/>
    <p:sldLayoutId id="2147483691" r:id="rId12"/>
    <p:sldLayoutId id="2147483683" r:id="rId13"/>
    <p:sldLayoutId id="2147483681" r:id="rId14"/>
    <p:sldLayoutId id="2147483692" r:id="rId15"/>
    <p:sldLayoutId id="2147483693" r:id="rId16"/>
    <p:sldLayoutId id="2147483694" r:id="rId17"/>
    <p:sldLayoutId id="2147483695" r:id="rId18"/>
    <p:sldLayoutId id="2147483696" r:id="rId19"/>
    <p:sldLayoutId id="2147483697" r:id="rId20"/>
    <p:sldLayoutId id="2147483698" r:id="rId21"/>
    <p:sldLayoutId id="2147483699" r:id="rId22"/>
    <p:sldLayoutId id="2147483682" r:id="rId23"/>
    <p:sldLayoutId id="2147483670" r:id="rId24"/>
  </p:sldLayoutIdLst>
  <p:hf hdr="0" dt="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4"/>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7.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7.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48.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1489"/>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4293096"/>
            <a:ext cx="8208912" cy="747984"/>
          </a:xfrm>
        </p:spPr>
        <p:txBody>
          <a:bodyPr/>
          <a:lstStyle/>
          <a:p>
            <a:r>
              <a:rPr lang="en-ZA" sz="2000" b="0" dirty="0"/>
              <a:t>Progres</a:t>
            </a:r>
            <a:r>
              <a:rPr lang="en-ZA" sz="2000" dirty="0"/>
              <a:t>s Report to Standing Committee on </a:t>
            </a:r>
            <a:br>
              <a:rPr lang="en-ZA" sz="2000" dirty="0"/>
            </a:br>
            <a:r>
              <a:rPr lang="en-ZA" sz="2000" dirty="0"/>
              <a:t>Finance, Economic Opportunities &amp; Tourism </a:t>
            </a:r>
            <a:endParaRPr lang="en-ZA" sz="1800" b="0" dirty="0"/>
          </a:p>
        </p:txBody>
      </p:sp>
      <p:sp>
        <p:nvSpPr>
          <p:cNvPr id="6" name="Text Placeholder 5"/>
          <p:cNvSpPr>
            <a:spLocks noGrp="1"/>
          </p:cNvSpPr>
          <p:nvPr>
            <p:ph type="body" sz="quarter" idx="10"/>
          </p:nvPr>
        </p:nvSpPr>
        <p:spPr/>
        <p:txBody>
          <a:bodyPr/>
          <a:lstStyle/>
          <a:p>
            <a:r>
              <a:rPr lang="en-US" dirty="0" err="1"/>
              <a:t>MsTeams</a:t>
            </a:r>
            <a:endParaRPr lang="en-GB" dirty="0"/>
          </a:p>
        </p:txBody>
      </p:sp>
      <p:sp>
        <p:nvSpPr>
          <p:cNvPr id="8" name="Text Placeholder 7"/>
          <p:cNvSpPr>
            <a:spLocks noGrp="1"/>
          </p:cNvSpPr>
          <p:nvPr>
            <p:ph type="body" sz="quarter" idx="11"/>
          </p:nvPr>
        </p:nvSpPr>
        <p:spPr/>
        <p:txBody>
          <a:bodyPr/>
          <a:lstStyle/>
          <a:p>
            <a:r>
              <a:rPr lang="en-US"/>
              <a:t>N Ebrahim</a:t>
            </a:r>
          </a:p>
          <a:p>
            <a:endParaRPr lang="en-GB" dirty="0"/>
          </a:p>
        </p:txBody>
      </p:sp>
      <p:sp>
        <p:nvSpPr>
          <p:cNvPr id="11" name="Title 10"/>
          <p:cNvSpPr>
            <a:spLocks noGrp="1"/>
          </p:cNvSpPr>
          <p:nvPr>
            <p:ph type="ctrTitle"/>
          </p:nvPr>
        </p:nvSpPr>
        <p:spPr/>
        <p:txBody>
          <a:bodyPr/>
          <a:lstStyle/>
          <a:p>
            <a:r>
              <a:rPr lang="en-ZA" sz="2400" b="1" dirty="0"/>
              <a:t>Debriefing on Procurement Disclosure Report</a:t>
            </a:r>
            <a:r>
              <a:rPr lang="en-ZA" sz="2800" b="1" dirty="0"/>
              <a:t/>
            </a:r>
            <a:br>
              <a:rPr lang="en-ZA" sz="2800" b="1" dirty="0"/>
            </a:br>
            <a:endParaRPr lang="en-GB" dirty="0"/>
          </a:p>
        </p:txBody>
      </p:sp>
    </p:spTree>
    <p:custDataLst>
      <p:tags r:id="rId1"/>
    </p:custDataLst>
    <p:extLst>
      <p:ext uri="{BB962C8B-B14F-4D97-AF65-F5344CB8AC3E}">
        <p14:creationId xmlns:p14="http://schemas.microsoft.com/office/powerpoint/2010/main" xmlns="" val="18750783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solidFill>
                  <a:srgbClr val="001489"/>
                </a:solidFill>
              </a:rPr>
              <a:t>Regional Analysis</a:t>
            </a:r>
          </a:p>
        </p:txBody>
      </p:sp>
      <p:pic>
        <p:nvPicPr>
          <p:cNvPr id="8" name="Picture 7">
            <a:extLst>
              <a:ext uri="{FF2B5EF4-FFF2-40B4-BE49-F238E27FC236}">
                <a16:creationId xmlns="" xmlns:a16="http://schemas.microsoft.com/office/drawing/2014/main" id="{129332C7-BEC8-4AD6-9CBE-B4C8F77C034E}"/>
              </a:ext>
            </a:extLst>
          </p:cNvPr>
          <p:cNvPicPr/>
          <p:nvPr/>
        </p:nvPicPr>
        <p:blipFill rotWithShape="1">
          <a:blip r:embed="rId2" cstate="print">
            <a:extLst>
              <a:ext uri="{28A0092B-C50C-407E-A947-70E740481C1C}">
                <a14:useLocalDpi xmlns:a14="http://schemas.microsoft.com/office/drawing/2010/main" xmlns="" val="0"/>
              </a:ext>
            </a:extLst>
          </a:blip>
          <a:srcRect l="1529" t="4839" r="1508"/>
          <a:stretch/>
        </p:blipFill>
        <p:spPr bwMode="auto">
          <a:xfrm>
            <a:off x="395536" y="1124744"/>
            <a:ext cx="8712968" cy="5112568"/>
          </a:xfrm>
          <a:prstGeom prst="rect">
            <a:avLst/>
          </a:prstGeom>
          <a:noFill/>
          <a:ln>
            <a:noFill/>
          </a:ln>
        </p:spPr>
      </p:pic>
      <p:sp>
        <p:nvSpPr>
          <p:cNvPr id="6" name="Oval 5">
            <a:extLst>
              <a:ext uri="{FF2B5EF4-FFF2-40B4-BE49-F238E27FC236}">
                <a16:creationId xmlns="" xmlns:a16="http://schemas.microsoft.com/office/drawing/2014/main" id="{3EBB8DF4-F5C2-4804-A3E9-1C39B2DAD048}"/>
              </a:ext>
            </a:extLst>
          </p:cNvPr>
          <p:cNvSpPr/>
          <p:nvPr/>
        </p:nvSpPr>
        <p:spPr>
          <a:xfrm>
            <a:off x="6084167" y="3866606"/>
            <a:ext cx="1800201" cy="282474"/>
          </a:xfrm>
          <a:prstGeom prst="ellipse">
            <a:avLst/>
          </a:prstGeom>
          <a:noFill/>
          <a:ln w="38100">
            <a:solidFill>
              <a:srgbClr val="BA0C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a:solidFill>
                <a:prstClr val="white"/>
              </a:solidFill>
              <a:latin typeface="Century Gothic"/>
            </a:endParaRPr>
          </a:p>
        </p:txBody>
      </p:sp>
      <p:sp>
        <p:nvSpPr>
          <p:cNvPr id="2" name="Footer Placeholder 1">
            <a:extLst>
              <a:ext uri="{FF2B5EF4-FFF2-40B4-BE49-F238E27FC236}">
                <a16:creationId xmlns="" xmlns:a16="http://schemas.microsoft.com/office/drawing/2014/main" id="{F59A0203-D895-444D-B3FB-C7CDEB929CA0}"/>
              </a:ext>
            </a:extLst>
          </p:cNvPr>
          <p:cNvSpPr>
            <a:spLocks noGrp="1"/>
          </p:cNvSpPr>
          <p:nvPr>
            <p:ph type="ftr" sz="quarter" idx="3"/>
          </p:nvPr>
        </p:nvSpPr>
        <p:spPr>
          <a:xfrm>
            <a:off x="4043080" y="6468150"/>
            <a:ext cx="4705384" cy="230832"/>
          </a:xfrm>
        </p:spPr>
        <p:txBody>
          <a:bodyPr/>
          <a:lstStyle/>
          <a:p>
            <a:r>
              <a:rPr lang="en-US"/>
              <a:t>DEBRIEFING PDR: FINANCE, ECONOMIC OPPORTUNITIES &amp; TOURISM</a:t>
            </a:r>
            <a:endParaRPr lang="en-GB" dirty="0"/>
          </a:p>
        </p:txBody>
      </p:sp>
      <p:sp>
        <p:nvSpPr>
          <p:cNvPr id="3" name="Slide Number Placeholder 2">
            <a:extLst>
              <a:ext uri="{FF2B5EF4-FFF2-40B4-BE49-F238E27FC236}">
                <a16:creationId xmlns="" xmlns:a16="http://schemas.microsoft.com/office/drawing/2014/main" id="{391E91C4-0496-4C11-B0E2-BDA52B8FBBCC}"/>
              </a:ext>
            </a:extLst>
          </p:cNvPr>
          <p:cNvSpPr>
            <a:spLocks noGrp="1"/>
          </p:cNvSpPr>
          <p:nvPr>
            <p:ph type="sldNum" sz="quarter" idx="4"/>
          </p:nvPr>
        </p:nvSpPr>
        <p:spPr/>
        <p:txBody>
          <a:bodyPr/>
          <a:lstStyle/>
          <a:p>
            <a:fld id="{8406839F-D7A4-4E5D-B93D-768AD4D1DB36}" type="slidenum">
              <a:rPr lang="en-ZA" smtClean="0"/>
              <a:pPr/>
              <a:t>10</a:t>
            </a:fld>
            <a:endParaRPr lang="en-ZA" dirty="0"/>
          </a:p>
        </p:txBody>
      </p:sp>
    </p:spTree>
    <p:extLst>
      <p:ext uri="{BB962C8B-B14F-4D97-AF65-F5344CB8AC3E}">
        <p14:creationId xmlns:p14="http://schemas.microsoft.com/office/powerpoint/2010/main" xmlns="" val="2868871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2"/>
          </p:nvPr>
        </p:nvSpPr>
        <p:spPr/>
        <p:txBody>
          <a:bodyPr>
            <a:normAutofit fontScale="92500"/>
          </a:bodyPr>
          <a:lstStyle/>
          <a:p>
            <a:r>
              <a:rPr lang="en-ZA" dirty="0"/>
              <a:t>Lessons Learnt, Gaps and further Exploration</a:t>
            </a:r>
          </a:p>
        </p:txBody>
      </p:sp>
    </p:spTree>
    <p:extLst>
      <p:ext uri="{BB962C8B-B14F-4D97-AF65-F5344CB8AC3E}">
        <p14:creationId xmlns:p14="http://schemas.microsoft.com/office/powerpoint/2010/main" xmlns="" val="3543571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ZA" dirty="0">
                <a:solidFill>
                  <a:srgbClr val="001489"/>
                </a:solidFill>
              </a:rPr>
              <a:t>Prescripts during the Period</a:t>
            </a:r>
          </a:p>
        </p:txBody>
      </p:sp>
      <p:pic>
        <p:nvPicPr>
          <p:cNvPr id="5" name="Picture 4">
            <a:extLst>
              <a:ext uri="{FF2B5EF4-FFF2-40B4-BE49-F238E27FC236}">
                <a16:creationId xmlns="" xmlns:a16="http://schemas.microsoft.com/office/drawing/2014/main" id="{99A2AC80-B132-4A79-A505-1509B7439E10}"/>
              </a:ext>
            </a:extLst>
          </p:cNvPr>
          <p:cNvPicPr/>
          <p:nvPr/>
        </p:nvPicPr>
        <p:blipFill>
          <a:blip r:embed="rId2" cstate="print">
            <a:extLst>
              <a:ext uri="{28A0092B-C50C-407E-A947-70E740481C1C}">
                <a14:useLocalDpi xmlns:a14="http://schemas.microsoft.com/office/drawing/2010/main" xmlns="" val="0"/>
              </a:ext>
            </a:extLst>
          </a:blip>
          <a:stretch>
            <a:fillRect/>
          </a:stretch>
        </p:blipFill>
        <p:spPr bwMode="auto">
          <a:xfrm>
            <a:off x="119542" y="980728"/>
            <a:ext cx="8916953" cy="5400600"/>
          </a:xfrm>
          <a:prstGeom prst="rect">
            <a:avLst/>
          </a:prstGeom>
          <a:noFill/>
          <a:ln>
            <a:noFill/>
          </a:ln>
        </p:spPr>
      </p:pic>
      <p:sp>
        <p:nvSpPr>
          <p:cNvPr id="2" name="Footer Placeholder 1">
            <a:extLst>
              <a:ext uri="{FF2B5EF4-FFF2-40B4-BE49-F238E27FC236}">
                <a16:creationId xmlns="" xmlns:a16="http://schemas.microsoft.com/office/drawing/2014/main" id="{0202CA9A-643A-4D36-922B-017AB58FFC9B}"/>
              </a:ext>
            </a:extLst>
          </p:cNvPr>
          <p:cNvSpPr>
            <a:spLocks noGrp="1"/>
          </p:cNvSpPr>
          <p:nvPr>
            <p:ph type="ftr" sz="quarter" idx="3"/>
          </p:nvPr>
        </p:nvSpPr>
        <p:spPr>
          <a:xfrm>
            <a:off x="4043080" y="6468150"/>
            <a:ext cx="4633376" cy="230832"/>
          </a:xfrm>
        </p:spPr>
        <p:txBody>
          <a:bodyPr/>
          <a:lstStyle/>
          <a:p>
            <a:r>
              <a:rPr lang="en-US"/>
              <a:t>DEBRIEFING PDR: FINANCE, ECONOMIC OPPORTUNITIES &amp; TOURISM</a:t>
            </a:r>
            <a:endParaRPr lang="en-GB" dirty="0"/>
          </a:p>
        </p:txBody>
      </p:sp>
      <p:sp>
        <p:nvSpPr>
          <p:cNvPr id="4" name="Slide Number Placeholder 3">
            <a:extLst>
              <a:ext uri="{FF2B5EF4-FFF2-40B4-BE49-F238E27FC236}">
                <a16:creationId xmlns="" xmlns:a16="http://schemas.microsoft.com/office/drawing/2014/main" id="{3E0EB9A7-1BAA-4C9A-A1C5-6E92248B6CEB}"/>
              </a:ext>
            </a:extLst>
          </p:cNvPr>
          <p:cNvSpPr>
            <a:spLocks noGrp="1"/>
          </p:cNvSpPr>
          <p:nvPr>
            <p:ph type="sldNum" sz="quarter" idx="4"/>
          </p:nvPr>
        </p:nvSpPr>
        <p:spPr/>
        <p:txBody>
          <a:bodyPr/>
          <a:lstStyle/>
          <a:p>
            <a:fld id="{8406839F-D7A4-4E5D-B93D-768AD4D1DB36}" type="slidenum">
              <a:rPr lang="en-ZA" smtClean="0"/>
              <a:pPr/>
              <a:t>12</a:t>
            </a:fld>
            <a:endParaRPr lang="en-ZA" dirty="0"/>
          </a:p>
        </p:txBody>
      </p:sp>
    </p:spTree>
    <p:extLst>
      <p:ext uri="{BB962C8B-B14F-4D97-AF65-F5344CB8AC3E}">
        <p14:creationId xmlns:p14="http://schemas.microsoft.com/office/powerpoint/2010/main" xmlns="" val="631091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8A37290-079B-400C-9563-0EF8AE0C7BF2}"/>
              </a:ext>
            </a:extLst>
          </p:cNvPr>
          <p:cNvSpPr>
            <a:spLocks noGrp="1"/>
          </p:cNvSpPr>
          <p:nvPr>
            <p:ph type="title"/>
          </p:nvPr>
        </p:nvSpPr>
        <p:spPr/>
        <p:txBody>
          <a:bodyPr/>
          <a:lstStyle/>
          <a:p>
            <a:r>
              <a:rPr lang="en-ZA" dirty="0">
                <a:solidFill>
                  <a:srgbClr val="001484"/>
                </a:solidFill>
              </a:rPr>
              <a:t>Local content requirements added additional complexity</a:t>
            </a:r>
            <a:endParaRPr lang="en-US" dirty="0">
              <a:solidFill>
                <a:srgbClr val="001484"/>
              </a:solidFill>
            </a:endParaRPr>
          </a:p>
        </p:txBody>
      </p:sp>
      <p:graphicFrame>
        <p:nvGraphicFramePr>
          <p:cNvPr id="6" name="Diagram 5">
            <a:extLst>
              <a:ext uri="{FF2B5EF4-FFF2-40B4-BE49-F238E27FC236}">
                <a16:creationId xmlns="" xmlns:a16="http://schemas.microsoft.com/office/drawing/2014/main" id="{C239F158-DD3C-43E0-AD7E-7CA1EF098389}"/>
              </a:ext>
            </a:extLst>
          </p:cNvPr>
          <p:cNvGraphicFramePr/>
          <p:nvPr>
            <p:extLst>
              <p:ext uri="{D42A27DB-BD31-4B8C-83A1-F6EECF244321}">
                <p14:modId xmlns:p14="http://schemas.microsoft.com/office/powerpoint/2010/main" xmlns="" val="1780484406"/>
              </p:ext>
            </p:extLst>
          </p:nvPr>
        </p:nvGraphicFramePr>
        <p:xfrm>
          <a:off x="354360" y="1196752"/>
          <a:ext cx="8280920" cy="2031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a:extLst>
              <a:ext uri="{FF2B5EF4-FFF2-40B4-BE49-F238E27FC236}">
                <a16:creationId xmlns="" xmlns:a16="http://schemas.microsoft.com/office/drawing/2014/main" id="{2C249477-02E1-4914-A120-F67BEE99D86E}"/>
              </a:ext>
            </a:extLst>
          </p:cNvPr>
          <p:cNvSpPr/>
          <p:nvPr/>
        </p:nvSpPr>
        <p:spPr>
          <a:xfrm>
            <a:off x="295276" y="3429000"/>
            <a:ext cx="8848724" cy="2832699"/>
          </a:xfrm>
          <a:prstGeom prst="rect">
            <a:avLst/>
          </a:prstGeom>
        </p:spPr>
        <p:txBody>
          <a:bodyPr wrap="square">
            <a:spAutoFit/>
          </a:bodyPr>
          <a:lstStyle/>
          <a:p>
            <a:pPr algn="just">
              <a:lnSpc>
                <a:spcPct val="120000"/>
              </a:lnSpc>
              <a:tabLst>
                <a:tab pos="3645694" algn="l"/>
              </a:tabLst>
            </a:pPr>
            <a:r>
              <a:rPr lang="en-US" sz="1150" dirty="0">
                <a:latin typeface="Century Gothic" panose="020B0502020202020204" pitchFamily="34" charset="0"/>
                <a:ea typeface="Century Gothic" panose="020B0502020202020204" pitchFamily="34" charset="0"/>
                <a:cs typeface="Times New Roman" panose="02020603050405020304" pitchFamily="18" charset="0"/>
              </a:rPr>
              <a:t>The National Treasury, in addition issued Instruction Note 11 of 2020 which became applicable to the Province from</a:t>
            </a:r>
            <a:br>
              <a:rPr lang="en-US" sz="1150" dirty="0">
                <a:latin typeface="Century Gothic" panose="020B0502020202020204" pitchFamily="34" charset="0"/>
                <a:ea typeface="Century Gothic" panose="020B0502020202020204" pitchFamily="34" charset="0"/>
                <a:cs typeface="Times New Roman" panose="02020603050405020304" pitchFamily="18" charset="0"/>
              </a:rPr>
            </a:br>
            <a:r>
              <a:rPr lang="en-US" sz="1150" dirty="0">
                <a:latin typeface="Century Gothic" panose="020B0502020202020204" pitchFamily="34" charset="0"/>
                <a:ea typeface="Century Gothic" panose="020B0502020202020204" pitchFamily="34" charset="0"/>
                <a:cs typeface="Times New Roman" panose="02020603050405020304" pitchFamily="18" charset="0"/>
              </a:rPr>
              <a:t>1 October 2020. The following requirements are applicable as stipulated in compliance to Instruction Note 11: </a:t>
            </a:r>
          </a:p>
          <a:p>
            <a:pPr marL="171450" indent="-171450" algn="just">
              <a:lnSpc>
                <a:spcPct val="120000"/>
              </a:lnSpc>
              <a:buSzPts val="800"/>
              <a:buBlip>
                <a:blip r:embed="rId7"/>
              </a:buBlip>
            </a:pPr>
            <a:r>
              <a:rPr lang="en-US" sz="1150" dirty="0">
                <a:latin typeface="Century Gothic" panose="020B0502020202020204" pitchFamily="34" charset="0"/>
                <a:ea typeface="Times New Roman" panose="02020603050405020304" pitchFamily="18" charset="0"/>
                <a:cs typeface="Times New Roman" panose="02020603050405020304" pitchFamily="18" charset="0"/>
              </a:rPr>
              <a:t>All PPE procurement at a 100% threshold in terms of the local content and manufacture designation for clothing and textiles. Bidders not meeting the 100% local content and manufacture requirements will be deemed to be unresponsive to tender requirements;</a:t>
            </a:r>
            <a:endParaRPr lang="en-US" sz="1150" dirty="0">
              <a:latin typeface="Century Gothic" panose="020B0502020202020204" pitchFamily="34" charset="0"/>
              <a:ea typeface="Century Gothic" panose="020B0502020202020204" pitchFamily="34" charset="0"/>
              <a:cs typeface="Times New Roman" panose="02020603050405020304" pitchFamily="18" charset="0"/>
            </a:endParaRPr>
          </a:p>
          <a:p>
            <a:pPr marL="257175" indent="-257175" algn="just">
              <a:lnSpc>
                <a:spcPct val="120000"/>
              </a:lnSpc>
              <a:buSzPts val="800"/>
              <a:buBlip>
                <a:blip r:embed="rId7"/>
              </a:buBlip>
            </a:pPr>
            <a:r>
              <a:rPr lang="en-US" sz="1150" dirty="0">
                <a:latin typeface="Century Gothic" panose="020B0502020202020204" pitchFamily="34" charset="0"/>
                <a:ea typeface="Times New Roman" panose="02020603050405020304" pitchFamily="18" charset="0"/>
                <a:cs typeface="Times New Roman" panose="02020603050405020304" pitchFamily="18" charset="0"/>
              </a:rPr>
              <a:t>These requirements are to be included in bid advertisements when procuring PPE items;</a:t>
            </a:r>
            <a:endParaRPr lang="en-US" sz="1150" dirty="0">
              <a:latin typeface="Century Gothic" panose="020B0502020202020204" pitchFamily="34" charset="0"/>
              <a:ea typeface="Century Gothic" panose="020B0502020202020204" pitchFamily="34" charset="0"/>
              <a:cs typeface="Times New Roman" panose="02020603050405020304" pitchFamily="18" charset="0"/>
            </a:endParaRPr>
          </a:p>
          <a:p>
            <a:pPr marL="257175" indent="-257175" algn="just">
              <a:lnSpc>
                <a:spcPct val="120000"/>
              </a:lnSpc>
              <a:buSzPts val="800"/>
              <a:buBlip>
                <a:blip r:embed="rId7"/>
              </a:buBlip>
            </a:pPr>
            <a:r>
              <a:rPr lang="en-US" sz="1150" dirty="0">
                <a:latin typeface="Century Gothic" panose="020B0502020202020204" pitchFamily="34" charset="0"/>
                <a:ea typeface="Times New Roman" panose="02020603050405020304" pitchFamily="18" charset="0"/>
                <a:cs typeface="Times New Roman" panose="02020603050405020304" pitchFamily="18" charset="0"/>
              </a:rPr>
              <a:t>Normal exemption processes with the Department of Trade, Industry &amp; Competition;</a:t>
            </a:r>
            <a:endParaRPr lang="en-US" sz="1150" dirty="0">
              <a:latin typeface="Century Gothic" panose="020B0502020202020204" pitchFamily="34" charset="0"/>
              <a:ea typeface="Century Gothic" panose="020B0502020202020204" pitchFamily="34" charset="0"/>
              <a:cs typeface="Times New Roman" panose="02020603050405020304" pitchFamily="18" charset="0"/>
            </a:endParaRPr>
          </a:p>
          <a:p>
            <a:pPr marL="257175" indent="-257175" algn="just">
              <a:lnSpc>
                <a:spcPct val="120000"/>
              </a:lnSpc>
              <a:buSzPts val="800"/>
              <a:buBlip>
                <a:blip r:embed="rId7"/>
              </a:buBlip>
            </a:pPr>
            <a:r>
              <a:rPr lang="en-US" sz="1150" dirty="0">
                <a:latin typeface="Century Gothic" panose="020B0502020202020204" pitchFamily="34" charset="0"/>
                <a:ea typeface="Times New Roman" panose="02020603050405020304" pitchFamily="18" charset="0"/>
                <a:cs typeface="Times New Roman" panose="02020603050405020304" pitchFamily="18" charset="0"/>
              </a:rPr>
              <a:t>3 July 2020 benchmark pricing for PPE and fabric masks to be applied and negotiations with service providers where prices are higher with 10% allowable variance; </a:t>
            </a:r>
            <a:endParaRPr lang="en-US" sz="1150" dirty="0">
              <a:latin typeface="Century Gothic" panose="020B0502020202020204" pitchFamily="34" charset="0"/>
              <a:ea typeface="Century Gothic" panose="020B0502020202020204" pitchFamily="34" charset="0"/>
              <a:cs typeface="Times New Roman" panose="02020603050405020304" pitchFamily="18" charset="0"/>
            </a:endParaRPr>
          </a:p>
          <a:p>
            <a:pPr marL="257175" indent="-257175" algn="just">
              <a:lnSpc>
                <a:spcPct val="120000"/>
              </a:lnSpc>
              <a:buSzPts val="800"/>
              <a:buBlip>
                <a:blip r:embed="rId7"/>
              </a:buBlip>
            </a:pPr>
            <a:r>
              <a:rPr lang="en-US" sz="1150" dirty="0">
                <a:latin typeface="Century Gothic" panose="020B0502020202020204" pitchFamily="34" charset="0"/>
                <a:ea typeface="Times New Roman" panose="02020603050405020304" pitchFamily="18" charset="0"/>
                <a:cs typeface="Times New Roman" panose="02020603050405020304" pitchFamily="18" charset="0"/>
              </a:rPr>
              <a:t>Necessary approvals be obtained from the accounting officer, accounting authority or delegated person with justifiable reasons and confirmation that the prices are market related should it be more than the benchmark pricing; and</a:t>
            </a:r>
            <a:endParaRPr lang="en-US" sz="1150" dirty="0">
              <a:latin typeface="Century Gothic" panose="020B0502020202020204" pitchFamily="34" charset="0"/>
              <a:ea typeface="Century Gothic" panose="020B0502020202020204" pitchFamily="34" charset="0"/>
              <a:cs typeface="Times New Roman" panose="02020603050405020304" pitchFamily="18" charset="0"/>
            </a:endParaRPr>
          </a:p>
          <a:p>
            <a:pPr marL="257175" indent="-257175" algn="just">
              <a:lnSpc>
                <a:spcPct val="120000"/>
              </a:lnSpc>
              <a:buSzPts val="800"/>
              <a:buBlip>
                <a:blip r:embed="rId7"/>
              </a:buBlip>
            </a:pPr>
            <a:r>
              <a:rPr lang="en-US" sz="1150" dirty="0">
                <a:latin typeface="Century Gothic" panose="020B0502020202020204" pitchFamily="34" charset="0"/>
                <a:ea typeface="Times New Roman" panose="02020603050405020304" pitchFamily="18" charset="0"/>
                <a:cs typeface="Times New Roman" panose="02020603050405020304" pitchFamily="18" charset="0"/>
              </a:rPr>
              <a:t>Suppliers with exorbitant prices be reported. </a:t>
            </a:r>
            <a:endParaRPr lang="en-US" sz="1150" dirty="0">
              <a:latin typeface="Century Gothic" panose="020B0502020202020204" pitchFamily="34" charset="0"/>
              <a:ea typeface="Century Gothic" panose="020B0502020202020204" pitchFamily="34" charset="0"/>
              <a:cs typeface="Times New Roman" panose="02020603050405020304" pitchFamily="18" charset="0"/>
            </a:endParaRPr>
          </a:p>
        </p:txBody>
      </p:sp>
      <p:sp>
        <p:nvSpPr>
          <p:cNvPr id="4" name="Slide Number Placeholder 3">
            <a:extLst>
              <a:ext uri="{FF2B5EF4-FFF2-40B4-BE49-F238E27FC236}">
                <a16:creationId xmlns="" xmlns:a16="http://schemas.microsoft.com/office/drawing/2014/main" id="{9249BCEB-E94C-4B53-A924-3F9181EDD2D2}"/>
              </a:ext>
            </a:extLst>
          </p:cNvPr>
          <p:cNvSpPr>
            <a:spLocks noGrp="1"/>
          </p:cNvSpPr>
          <p:nvPr>
            <p:ph type="sldNum" sz="quarter" idx="4"/>
          </p:nvPr>
        </p:nvSpPr>
        <p:spPr/>
        <p:txBody>
          <a:bodyPr/>
          <a:lstStyle/>
          <a:p>
            <a:fld id="{8406839F-D7A4-4E5D-B93D-768AD4D1DB36}" type="slidenum">
              <a:rPr lang="en-ZA" smtClean="0">
                <a:solidFill>
                  <a:srgbClr val="003399"/>
                </a:solidFill>
              </a:rPr>
              <a:pPr/>
              <a:t>13</a:t>
            </a:fld>
            <a:endParaRPr lang="en-ZA" dirty="0">
              <a:solidFill>
                <a:srgbClr val="003399"/>
              </a:solidFill>
            </a:endParaRPr>
          </a:p>
        </p:txBody>
      </p:sp>
      <p:sp>
        <p:nvSpPr>
          <p:cNvPr id="3" name="Footer Placeholder 2">
            <a:extLst>
              <a:ext uri="{FF2B5EF4-FFF2-40B4-BE49-F238E27FC236}">
                <a16:creationId xmlns="" xmlns:a16="http://schemas.microsoft.com/office/drawing/2014/main" id="{8ED474E0-76B5-43D2-B4E0-BD410700C6D4}"/>
              </a:ext>
            </a:extLst>
          </p:cNvPr>
          <p:cNvSpPr>
            <a:spLocks noGrp="1"/>
          </p:cNvSpPr>
          <p:nvPr>
            <p:ph type="ftr" sz="quarter" idx="3"/>
          </p:nvPr>
        </p:nvSpPr>
        <p:spPr/>
        <p:txBody>
          <a:bodyPr/>
          <a:lstStyle/>
          <a:p>
            <a:r>
              <a:rPr lang="en-US" sz="750">
                <a:solidFill>
                  <a:srgbClr val="998F86"/>
                </a:solidFill>
              </a:rPr>
              <a:t>DEBRIEFING PDR: FINANCE, ECONOMIC OPPORTUNITIES &amp; TOURISM</a:t>
            </a:r>
            <a:endParaRPr lang="en-GB" sz="750" dirty="0">
              <a:solidFill>
                <a:srgbClr val="998F86"/>
              </a:solidFill>
            </a:endParaRPr>
          </a:p>
        </p:txBody>
      </p:sp>
    </p:spTree>
    <p:extLst>
      <p:ext uri="{BB962C8B-B14F-4D97-AF65-F5344CB8AC3E}">
        <p14:creationId xmlns:p14="http://schemas.microsoft.com/office/powerpoint/2010/main" xmlns="" val="30519665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00FC40C-2244-45C7-B306-260BDC5D5A05}"/>
              </a:ext>
            </a:extLst>
          </p:cNvPr>
          <p:cNvSpPr>
            <a:spLocks noGrp="1"/>
          </p:cNvSpPr>
          <p:nvPr>
            <p:ph type="title"/>
          </p:nvPr>
        </p:nvSpPr>
        <p:spPr/>
        <p:txBody>
          <a:bodyPr/>
          <a:lstStyle/>
          <a:p>
            <a:r>
              <a:rPr lang="en-US" dirty="0">
                <a:solidFill>
                  <a:srgbClr val="001489"/>
                </a:solidFill>
              </a:rPr>
              <a:t>Experiences and Lessons Learnt</a:t>
            </a:r>
          </a:p>
        </p:txBody>
      </p:sp>
      <p:sp>
        <p:nvSpPr>
          <p:cNvPr id="4" name="Text Placeholder 3">
            <a:extLst>
              <a:ext uri="{FF2B5EF4-FFF2-40B4-BE49-F238E27FC236}">
                <a16:creationId xmlns="" xmlns:a16="http://schemas.microsoft.com/office/drawing/2014/main" id="{8AD2A022-09CF-4F60-B504-7A09CE524FA5}"/>
              </a:ext>
            </a:extLst>
          </p:cNvPr>
          <p:cNvSpPr>
            <a:spLocks noGrp="1"/>
          </p:cNvSpPr>
          <p:nvPr>
            <p:ph type="body" sz="quarter" idx="10"/>
          </p:nvPr>
        </p:nvSpPr>
        <p:spPr>
          <a:xfrm>
            <a:off x="273398" y="1124744"/>
            <a:ext cx="8870602" cy="5184576"/>
          </a:xfrm>
        </p:spPr>
        <p:txBody>
          <a:bodyPr>
            <a:normAutofit fontScale="92500" lnSpcReduction="10000"/>
          </a:bodyPr>
          <a:lstStyle/>
          <a:p>
            <a:pPr algn="just">
              <a:lnSpc>
                <a:spcPct val="120000"/>
              </a:lnSpc>
            </a:pPr>
            <a:r>
              <a:rPr lang="en-ZA" dirty="0"/>
              <a:t>Inconsistent and unstable regulatory environment making it difficult to maintain consistency and standardisation on purchasing requirements throughout the period.</a:t>
            </a:r>
          </a:p>
          <a:p>
            <a:pPr algn="just">
              <a:lnSpc>
                <a:spcPct val="120000"/>
              </a:lnSpc>
            </a:pPr>
            <a:endParaRPr lang="en-ZA" dirty="0"/>
          </a:p>
          <a:p>
            <a:pPr marL="285750" indent="-285750" algn="just">
              <a:lnSpc>
                <a:spcPct val="120000"/>
              </a:lnSpc>
              <a:buBlip>
                <a:blip r:embed="rId2"/>
              </a:buBlip>
            </a:pPr>
            <a:r>
              <a:rPr lang="en-ZA" b="0" dirty="0"/>
              <a:t>Many iterations of  Instructions, process procedure, deviations;</a:t>
            </a:r>
          </a:p>
          <a:p>
            <a:pPr marL="285750" indent="-285750" algn="just">
              <a:lnSpc>
                <a:spcPct val="120000"/>
              </a:lnSpc>
              <a:buBlip>
                <a:blip r:embed="rId2"/>
              </a:buBlip>
            </a:pPr>
            <a:r>
              <a:rPr lang="en-ZA" b="0" dirty="0"/>
              <a:t>Supplier lists issued by NT were not maintained, creating difficulty in establishing available suppliers as well as compliant suppliers. The use of the Central Supplier Database (CSD) became the default position;</a:t>
            </a:r>
          </a:p>
          <a:p>
            <a:pPr marL="285750" indent="-285750" algn="just">
              <a:lnSpc>
                <a:spcPct val="120000"/>
              </a:lnSpc>
              <a:buBlip>
                <a:blip r:embed="rId2"/>
              </a:buBlip>
            </a:pPr>
            <a:r>
              <a:rPr lang="en-ZA" b="0" dirty="0"/>
              <a:t>Local content criteria applicable during the disaster issued on 20 May 2020 also encumbered processes during the pandemic in terms of red tape required for certification and securing compliant suppliers for PPE, noting that PPE items and cloth masks were not in the norm purchased by departments, nor were they previously designated for local content and production;</a:t>
            </a:r>
          </a:p>
          <a:p>
            <a:pPr marL="285750" indent="-285750" algn="just">
              <a:lnSpc>
                <a:spcPct val="120000"/>
              </a:lnSpc>
              <a:buBlip>
                <a:blip r:embed="rId2"/>
              </a:buBlip>
            </a:pPr>
            <a:r>
              <a:rPr lang="en-ZA" b="0" dirty="0"/>
              <a:t>Normal procurement procedures (application of normal prescripts) became applicable from 18 September 2020. The practical experience drew attention to the fact that governance requirements for procurement during ordinary emergencies and within a disaster, are distinctly different. </a:t>
            </a:r>
          </a:p>
          <a:p>
            <a:pPr algn="just">
              <a:lnSpc>
                <a:spcPct val="120000"/>
              </a:lnSpc>
            </a:pPr>
            <a:endParaRPr lang="en-ZA" b="0" dirty="0"/>
          </a:p>
          <a:p>
            <a:pPr algn="just">
              <a:lnSpc>
                <a:spcPct val="120000"/>
              </a:lnSpc>
            </a:pPr>
            <a:r>
              <a:rPr lang="en-ZA" dirty="0">
                <a:solidFill>
                  <a:srgbClr val="001484"/>
                </a:solidFill>
              </a:rPr>
              <a:t>PPE specifications issued by NT assisted with compliance to applicable standards when purchasing PPE requirements in the Western Cape.</a:t>
            </a:r>
            <a:endParaRPr lang="en-US" dirty="0"/>
          </a:p>
        </p:txBody>
      </p:sp>
      <p:sp>
        <p:nvSpPr>
          <p:cNvPr id="5" name="Slide Number Placeholder 4">
            <a:extLst>
              <a:ext uri="{FF2B5EF4-FFF2-40B4-BE49-F238E27FC236}">
                <a16:creationId xmlns="" xmlns:a16="http://schemas.microsoft.com/office/drawing/2014/main" id="{7572A00F-CBF9-465F-B0AA-48BA5F635284}"/>
              </a:ext>
            </a:extLst>
          </p:cNvPr>
          <p:cNvSpPr>
            <a:spLocks noGrp="1"/>
          </p:cNvSpPr>
          <p:nvPr>
            <p:ph type="sldNum" sz="quarter" idx="4"/>
          </p:nvPr>
        </p:nvSpPr>
        <p:spPr/>
        <p:txBody>
          <a:bodyPr/>
          <a:lstStyle/>
          <a:p>
            <a:fld id="{8406839F-D7A4-4E5D-B93D-768AD4D1DB36}" type="slidenum">
              <a:rPr lang="en-ZA" smtClean="0">
                <a:solidFill>
                  <a:srgbClr val="003399"/>
                </a:solidFill>
              </a:rPr>
              <a:pPr/>
              <a:t>14</a:t>
            </a:fld>
            <a:endParaRPr lang="en-ZA" dirty="0">
              <a:solidFill>
                <a:srgbClr val="003399"/>
              </a:solidFill>
            </a:endParaRPr>
          </a:p>
        </p:txBody>
      </p:sp>
      <p:sp>
        <p:nvSpPr>
          <p:cNvPr id="3" name="Footer Placeholder 2">
            <a:extLst>
              <a:ext uri="{FF2B5EF4-FFF2-40B4-BE49-F238E27FC236}">
                <a16:creationId xmlns="" xmlns:a16="http://schemas.microsoft.com/office/drawing/2014/main" id="{0CB5E8E6-9E78-4193-B0DD-9B084FC683E5}"/>
              </a:ext>
            </a:extLst>
          </p:cNvPr>
          <p:cNvSpPr>
            <a:spLocks noGrp="1"/>
          </p:cNvSpPr>
          <p:nvPr>
            <p:ph type="ftr" sz="quarter" idx="3"/>
          </p:nvPr>
        </p:nvSpPr>
        <p:spPr/>
        <p:txBody>
          <a:bodyPr/>
          <a:lstStyle/>
          <a:p>
            <a:r>
              <a:rPr lang="en-US" sz="750">
                <a:solidFill>
                  <a:srgbClr val="998F86"/>
                </a:solidFill>
              </a:rPr>
              <a:t>DEBRIEFING PDR: FINANCE, ECONOMIC OPPORTUNITIES &amp; TOURISM</a:t>
            </a:r>
            <a:endParaRPr lang="en-GB" sz="750" dirty="0">
              <a:solidFill>
                <a:srgbClr val="998F86"/>
              </a:solidFill>
            </a:endParaRPr>
          </a:p>
        </p:txBody>
      </p:sp>
    </p:spTree>
    <p:extLst>
      <p:ext uri="{BB962C8B-B14F-4D97-AF65-F5344CB8AC3E}">
        <p14:creationId xmlns:p14="http://schemas.microsoft.com/office/powerpoint/2010/main" xmlns="" val="31732872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C606CCF-7654-4A6F-B570-7A3EA4B7C444}"/>
              </a:ext>
            </a:extLst>
          </p:cNvPr>
          <p:cNvSpPr>
            <a:spLocks noGrp="1"/>
          </p:cNvSpPr>
          <p:nvPr>
            <p:ph type="title"/>
          </p:nvPr>
        </p:nvSpPr>
        <p:spPr/>
        <p:txBody>
          <a:bodyPr/>
          <a:lstStyle/>
          <a:p>
            <a:r>
              <a:rPr lang="en-US" dirty="0">
                <a:solidFill>
                  <a:srgbClr val="001489"/>
                </a:solidFill>
              </a:rPr>
              <a:t>Experiences and Lessons Learnt</a:t>
            </a:r>
          </a:p>
        </p:txBody>
      </p:sp>
      <p:sp>
        <p:nvSpPr>
          <p:cNvPr id="4" name="Text Placeholder 3">
            <a:extLst>
              <a:ext uri="{FF2B5EF4-FFF2-40B4-BE49-F238E27FC236}">
                <a16:creationId xmlns="" xmlns:a16="http://schemas.microsoft.com/office/drawing/2014/main" id="{DD8A1004-7C3E-4C43-B095-66DEB34CA352}"/>
              </a:ext>
            </a:extLst>
          </p:cNvPr>
          <p:cNvSpPr>
            <a:spLocks noGrp="1"/>
          </p:cNvSpPr>
          <p:nvPr>
            <p:ph type="body" sz="quarter" idx="10"/>
          </p:nvPr>
        </p:nvSpPr>
        <p:spPr>
          <a:xfrm>
            <a:off x="295276" y="1052736"/>
            <a:ext cx="8789942" cy="5256584"/>
          </a:xfrm>
        </p:spPr>
        <p:txBody>
          <a:bodyPr>
            <a:noAutofit/>
          </a:bodyPr>
          <a:lstStyle/>
          <a:p>
            <a:pPr algn="just">
              <a:lnSpc>
                <a:spcPct val="120000"/>
              </a:lnSpc>
            </a:pPr>
            <a:r>
              <a:rPr lang="en-ZA" sz="1400" dirty="0"/>
              <a:t>Market Instability:</a:t>
            </a:r>
          </a:p>
          <a:p>
            <a:pPr marL="214313" indent="-214313" algn="just">
              <a:lnSpc>
                <a:spcPct val="120000"/>
              </a:lnSpc>
              <a:buBlip>
                <a:blip r:embed="rId2"/>
              </a:buBlip>
            </a:pPr>
            <a:r>
              <a:rPr lang="en-ZA" sz="1400" b="0" dirty="0"/>
              <a:t>Supply and demand of Personal Protective Equipment (PPE) was affected at a global scale, resulting in prices fluctuating and significant price increases, driven by the scale of the sudden increase in global demand relative to available supply. </a:t>
            </a:r>
          </a:p>
          <a:p>
            <a:pPr marL="214313" indent="-214313" algn="just">
              <a:lnSpc>
                <a:spcPct val="120000"/>
              </a:lnSpc>
              <a:buBlip>
                <a:blip r:embed="rId2"/>
              </a:buBlip>
            </a:pPr>
            <a:r>
              <a:rPr lang="en-ZA" sz="1400" b="0" dirty="0"/>
              <a:t>Maximum price thresholds of 15 April 2020 created upward pressure on prices as suppliers aligned prices to upper limits, however when prices were subsequently reduced, the market  remained at the high price without making the downward adjustments in terms of the NT benchmarks. In certain instances, a hike in prices was felt as is evident in the purchasing of thermometers in the Western Cape.</a:t>
            </a:r>
          </a:p>
          <a:p>
            <a:pPr algn="just">
              <a:lnSpc>
                <a:spcPct val="120000"/>
              </a:lnSpc>
            </a:pPr>
            <a:endParaRPr lang="en-ZA" sz="1400" dirty="0"/>
          </a:p>
          <a:p>
            <a:pPr algn="just">
              <a:lnSpc>
                <a:spcPct val="120000"/>
              </a:lnSpc>
            </a:pPr>
            <a:r>
              <a:rPr lang="en-ZA" sz="1400" dirty="0"/>
              <a:t>Service Delivery Challenges</a:t>
            </a:r>
          </a:p>
          <a:p>
            <a:pPr marL="214313" indent="-214313" algn="just">
              <a:lnSpc>
                <a:spcPct val="120000"/>
              </a:lnSpc>
              <a:buBlip>
                <a:blip r:embed="rId2"/>
              </a:buBlip>
            </a:pPr>
            <a:r>
              <a:rPr lang="en-ZA" sz="1400" b="0" dirty="0"/>
              <a:t>NT transversal contract suppliers could not deliver to the demand of the Western Cape Government and departments had no option but to revert to product buyouts and contract extensions to maintain stock levels and to meet service delivery needs. (A product buy-out is when a department buys all available stock that a supplier has available).</a:t>
            </a:r>
          </a:p>
          <a:p>
            <a:pPr marL="214313" indent="-214313" algn="just">
              <a:lnSpc>
                <a:spcPct val="120000"/>
              </a:lnSpc>
              <a:buBlip>
                <a:blip r:embed="rId2"/>
              </a:buBlip>
            </a:pPr>
            <a:r>
              <a:rPr lang="en-ZA" sz="1400" b="0" dirty="0"/>
              <a:t>Trade-offs in terms of service delivery and cumbersome governance processes needed to be made to manage delivery needs and to save lives in the long term. This required innovative ways of purchasing playing a critical role whilst at the same time maintaining and managing internal controls and risk mitigation processes from a governance perspective. </a:t>
            </a:r>
          </a:p>
          <a:p>
            <a:pPr marL="214313" indent="-214313" algn="just">
              <a:spcBef>
                <a:spcPts val="0"/>
              </a:spcBef>
              <a:buFont typeface="Arial" panose="020B0604020202020204" pitchFamily="34" charset="0"/>
              <a:buChar char="•"/>
            </a:pPr>
            <a:endParaRPr lang="en-ZA" b="0" dirty="0"/>
          </a:p>
          <a:p>
            <a:pPr marL="214313" indent="-214313" algn="just">
              <a:spcBef>
                <a:spcPts val="0"/>
              </a:spcBef>
              <a:buFont typeface="Arial" panose="020B0604020202020204" pitchFamily="34" charset="0"/>
              <a:buChar char="•"/>
            </a:pPr>
            <a:endParaRPr lang="en-ZA" b="0" dirty="0"/>
          </a:p>
          <a:p>
            <a:pPr algn="just">
              <a:spcBef>
                <a:spcPts val="0"/>
              </a:spcBef>
            </a:pPr>
            <a:endParaRPr lang="en-US" b="0" dirty="0"/>
          </a:p>
          <a:p>
            <a:pPr algn="just">
              <a:spcBef>
                <a:spcPts val="0"/>
              </a:spcBef>
            </a:pPr>
            <a:endParaRPr lang="en-US" sz="900" b="0" dirty="0"/>
          </a:p>
        </p:txBody>
      </p:sp>
      <p:sp>
        <p:nvSpPr>
          <p:cNvPr id="5" name="Slide Number Placeholder 4">
            <a:extLst>
              <a:ext uri="{FF2B5EF4-FFF2-40B4-BE49-F238E27FC236}">
                <a16:creationId xmlns="" xmlns:a16="http://schemas.microsoft.com/office/drawing/2014/main" id="{36204F2B-C4F9-40BA-B4FF-317CB9C02FDE}"/>
              </a:ext>
            </a:extLst>
          </p:cNvPr>
          <p:cNvSpPr>
            <a:spLocks noGrp="1"/>
          </p:cNvSpPr>
          <p:nvPr>
            <p:ph type="sldNum" sz="quarter" idx="4"/>
          </p:nvPr>
        </p:nvSpPr>
        <p:spPr/>
        <p:txBody>
          <a:bodyPr/>
          <a:lstStyle/>
          <a:p>
            <a:fld id="{8406839F-D7A4-4E5D-B93D-768AD4D1DB36}" type="slidenum">
              <a:rPr lang="en-ZA" smtClean="0">
                <a:solidFill>
                  <a:srgbClr val="003399"/>
                </a:solidFill>
              </a:rPr>
              <a:pPr/>
              <a:t>15</a:t>
            </a:fld>
            <a:endParaRPr lang="en-ZA" dirty="0">
              <a:solidFill>
                <a:srgbClr val="003399"/>
              </a:solidFill>
            </a:endParaRPr>
          </a:p>
        </p:txBody>
      </p:sp>
      <p:sp>
        <p:nvSpPr>
          <p:cNvPr id="3" name="Footer Placeholder 2">
            <a:extLst>
              <a:ext uri="{FF2B5EF4-FFF2-40B4-BE49-F238E27FC236}">
                <a16:creationId xmlns="" xmlns:a16="http://schemas.microsoft.com/office/drawing/2014/main" id="{F4FC2EB9-3F8E-4A52-AA9D-C8399D9CD87D}"/>
              </a:ext>
            </a:extLst>
          </p:cNvPr>
          <p:cNvSpPr>
            <a:spLocks noGrp="1"/>
          </p:cNvSpPr>
          <p:nvPr>
            <p:ph type="ftr" sz="quarter" idx="3"/>
          </p:nvPr>
        </p:nvSpPr>
        <p:spPr/>
        <p:txBody>
          <a:bodyPr/>
          <a:lstStyle/>
          <a:p>
            <a:r>
              <a:rPr lang="en-US" sz="750">
                <a:solidFill>
                  <a:srgbClr val="998F86"/>
                </a:solidFill>
              </a:rPr>
              <a:t>DEBRIEFING PDR: FINANCE, ECONOMIC OPPORTUNITIES &amp; TOURISM</a:t>
            </a:r>
            <a:endParaRPr lang="en-GB" sz="750" dirty="0">
              <a:solidFill>
                <a:srgbClr val="998F86"/>
              </a:solidFill>
            </a:endParaRPr>
          </a:p>
        </p:txBody>
      </p:sp>
    </p:spTree>
    <p:extLst>
      <p:ext uri="{BB962C8B-B14F-4D97-AF65-F5344CB8AC3E}">
        <p14:creationId xmlns:p14="http://schemas.microsoft.com/office/powerpoint/2010/main" xmlns="" val="1414797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810B7E9-E6D2-491D-B84F-A54A59148597}"/>
              </a:ext>
            </a:extLst>
          </p:cNvPr>
          <p:cNvSpPr>
            <a:spLocks noGrp="1"/>
          </p:cNvSpPr>
          <p:nvPr>
            <p:ph type="title"/>
          </p:nvPr>
        </p:nvSpPr>
        <p:spPr/>
        <p:txBody>
          <a:bodyPr/>
          <a:lstStyle/>
          <a:p>
            <a:r>
              <a:rPr lang="en-US" dirty="0">
                <a:solidFill>
                  <a:srgbClr val="001489"/>
                </a:solidFill>
              </a:rPr>
              <a:t>Information published </a:t>
            </a:r>
          </a:p>
        </p:txBody>
      </p:sp>
      <p:sp>
        <p:nvSpPr>
          <p:cNvPr id="4" name="Text Placeholder 3">
            <a:extLst>
              <a:ext uri="{FF2B5EF4-FFF2-40B4-BE49-F238E27FC236}">
                <a16:creationId xmlns="" xmlns:a16="http://schemas.microsoft.com/office/drawing/2014/main" id="{C2FA597F-4196-42B8-9B5B-E69B8FF94233}"/>
              </a:ext>
            </a:extLst>
          </p:cNvPr>
          <p:cNvSpPr>
            <a:spLocks noGrp="1"/>
          </p:cNvSpPr>
          <p:nvPr>
            <p:ph type="body" sz="quarter" idx="10"/>
          </p:nvPr>
        </p:nvSpPr>
        <p:spPr>
          <a:xfrm>
            <a:off x="295275" y="1052736"/>
            <a:ext cx="8813229" cy="5256584"/>
          </a:xfrm>
        </p:spPr>
        <p:txBody>
          <a:bodyPr>
            <a:normAutofit fontScale="85000" lnSpcReduction="10000"/>
          </a:bodyPr>
          <a:lstStyle/>
          <a:p>
            <a:pPr lvl="0" algn="just">
              <a:lnSpc>
                <a:spcPct val="130000"/>
              </a:lnSpc>
              <a:spcBef>
                <a:spcPts val="600"/>
              </a:spcBef>
            </a:pPr>
            <a:r>
              <a:rPr lang="en-ZA" b="0" dirty="0"/>
              <a:t>Information published is unaudited and must still undergo a full internal and external audit processes. This means that some changes to the data will occur as transactions are reconciled and validated.</a:t>
            </a:r>
          </a:p>
          <a:p>
            <a:pPr lvl="0" algn="just">
              <a:lnSpc>
                <a:spcPct val="130000"/>
              </a:lnSpc>
              <a:spcBef>
                <a:spcPts val="800"/>
              </a:spcBef>
            </a:pPr>
            <a:r>
              <a:rPr lang="en-ZA" b="0" dirty="0"/>
              <a:t>Transactional information is secured as a data upload from various financial, non-financial, manual and electronic systems that must be manually reconciled. While all efforts have been made to ensure the correctness of the data, in cases where these are identified after publication then corrections will be issued. </a:t>
            </a:r>
          </a:p>
          <a:p>
            <a:pPr lvl="0" algn="just">
              <a:lnSpc>
                <a:spcPct val="130000"/>
              </a:lnSpc>
              <a:spcBef>
                <a:spcPts val="800"/>
              </a:spcBef>
            </a:pPr>
            <a:r>
              <a:rPr lang="en-ZA" b="0" dirty="0"/>
              <a:t>Transactional information is based on orders placed on a month-to-month basis. Therefore, this information:</a:t>
            </a:r>
            <a:endParaRPr lang="en-US" b="0" dirty="0"/>
          </a:p>
          <a:p>
            <a:pPr lvl="1" algn="just">
              <a:lnSpc>
                <a:spcPct val="130000"/>
              </a:lnSpc>
              <a:spcBef>
                <a:spcPts val="600"/>
              </a:spcBef>
            </a:pPr>
            <a:r>
              <a:rPr lang="en-ZA" dirty="0"/>
              <a:t>does NOT reflect journalised entries and corrections done by procuring entities from an in-year monitoring perspective and does not include subsequent financial reconciliations or amendments made at this stage.</a:t>
            </a:r>
            <a:endParaRPr lang="en-US" dirty="0"/>
          </a:p>
          <a:p>
            <a:pPr lvl="1" algn="just">
              <a:lnSpc>
                <a:spcPct val="130000"/>
              </a:lnSpc>
              <a:spcBef>
                <a:spcPts val="600"/>
              </a:spcBef>
            </a:pPr>
            <a:r>
              <a:rPr lang="en-ZA" dirty="0"/>
              <a:t>does NOT reconcile back to a contract as the current financial systems have not been configured to house this information and there is a National embargo on purchasing and development of financial systems due the National Treasury requirements as they relate to the Integrated Financial Management System(IFMS). So, transactions only reflect what has been transacted per supplier.</a:t>
            </a:r>
          </a:p>
          <a:p>
            <a:pPr marL="0" lvl="1" indent="0" algn="just">
              <a:lnSpc>
                <a:spcPct val="130000"/>
              </a:lnSpc>
              <a:spcBef>
                <a:spcPts val="600"/>
              </a:spcBef>
              <a:buNone/>
            </a:pPr>
            <a:endParaRPr lang="en-ZA" dirty="0"/>
          </a:p>
          <a:p>
            <a:pPr marL="0" lvl="1" indent="0" algn="just">
              <a:lnSpc>
                <a:spcPct val="130000"/>
              </a:lnSpc>
              <a:spcBef>
                <a:spcPts val="600"/>
              </a:spcBef>
              <a:buNone/>
            </a:pPr>
            <a:r>
              <a:rPr lang="en-US" b="1" dirty="0"/>
              <a:t>Therefore, information published does not go into value for money considerations within  procurement per se, but is in the main focused on expenditure against procurement as it occurs.</a:t>
            </a:r>
            <a:endParaRPr lang="en-ZA" b="1" dirty="0"/>
          </a:p>
        </p:txBody>
      </p:sp>
      <p:sp>
        <p:nvSpPr>
          <p:cNvPr id="3" name="Footer Placeholder 2">
            <a:extLst>
              <a:ext uri="{FF2B5EF4-FFF2-40B4-BE49-F238E27FC236}">
                <a16:creationId xmlns="" xmlns:a16="http://schemas.microsoft.com/office/drawing/2014/main" id="{07E38283-42C3-4DF2-87E7-51B21E7F9CCB}"/>
              </a:ext>
            </a:extLst>
          </p:cNvPr>
          <p:cNvSpPr>
            <a:spLocks noGrp="1"/>
          </p:cNvSpPr>
          <p:nvPr>
            <p:ph type="ftr" sz="quarter" idx="3"/>
          </p:nvPr>
        </p:nvSpPr>
        <p:spPr>
          <a:xfrm>
            <a:off x="4043080" y="6468150"/>
            <a:ext cx="4633376" cy="230832"/>
          </a:xfrm>
        </p:spPr>
        <p:txBody>
          <a:bodyPr/>
          <a:lstStyle/>
          <a:p>
            <a:r>
              <a:rPr lang="en-US"/>
              <a:t>DEBRIEFING PDR: FINANCE, ECONOMIC OPPORTUNITIES &amp; TOURISM</a:t>
            </a:r>
            <a:endParaRPr lang="en-GB" dirty="0"/>
          </a:p>
        </p:txBody>
      </p:sp>
      <p:sp>
        <p:nvSpPr>
          <p:cNvPr id="5" name="Slide Number Placeholder 4">
            <a:extLst>
              <a:ext uri="{FF2B5EF4-FFF2-40B4-BE49-F238E27FC236}">
                <a16:creationId xmlns="" xmlns:a16="http://schemas.microsoft.com/office/drawing/2014/main" id="{B8AB8361-E99D-43E5-860A-51BD101B2D0D}"/>
              </a:ext>
            </a:extLst>
          </p:cNvPr>
          <p:cNvSpPr>
            <a:spLocks noGrp="1"/>
          </p:cNvSpPr>
          <p:nvPr>
            <p:ph type="sldNum" sz="quarter" idx="4"/>
          </p:nvPr>
        </p:nvSpPr>
        <p:spPr/>
        <p:txBody>
          <a:bodyPr/>
          <a:lstStyle/>
          <a:p>
            <a:fld id="{8406839F-D7A4-4E5D-B93D-768AD4D1DB36}" type="slidenum">
              <a:rPr lang="en-ZA" smtClean="0"/>
              <a:pPr/>
              <a:t>16</a:t>
            </a:fld>
            <a:endParaRPr lang="en-ZA" dirty="0"/>
          </a:p>
        </p:txBody>
      </p:sp>
    </p:spTree>
    <p:extLst>
      <p:ext uri="{BB962C8B-B14F-4D97-AF65-F5344CB8AC3E}">
        <p14:creationId xmlns:p14="http://schemas.microsoft.com/office/powerpoint/2010/main" xmlns="" val="1094639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2"/>
          </p:nvPr>
        </p:nvSpPr>
        <p:spPr/>
        <p:txBody>
          <a:bodyPr/>
          <a:lstStyle/>
          <a:p>
            <a:r>
              <a:rPr lang="en-ZA" dirty="0"/>
              <a:t>Way Forward</a:t>
            </a:r>
          </a:p>
        </p:txBody>
      </p:sp>
    </p:spTree>
    <p:extLst>
      <p:ext uri="{BB962C8B-B14F-4D97-AF65-F5344CB8AC3E}">
        <p14:creationId xmlns:p14="http://schemas.microsoft.com/office/powerpoint/2010/main" xmlns="" val="21422739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ZA" dirty="0">
                <a:solidFill>
                  <a:srgbClr val="001489"/>
                </a:solidFill>
              </a:rPr>
              <a:t>WCG SCM Strategy- Value Chain Linkages</a:t>
            </a:r>
          </a:p>
        </p:txBody>
      </p:sp>
      <p:graphicFrame>
        <p:nvGraphicFramePr>
          <p:cNvPr id="6" name="Diagram 5">
            <a:extLst>
              <a:ext uri="{FF2B5EF4-FFF2-40B4-BE49-F238E27FC236}">
                <a16:creationId xmlns="" xmlns:a16="http://schemas.microsoft.com/office/drawing/2014/main" id="{CC77B298-2599-4F2F-900A-32D3EF8550B5}"/>
              </a:ext>
            </a:extLst>
          </p:cNvPr>
          <p:cNvGraphicFramePr/>
          <p:nvPr>
            <p:extLst>
              <p:ext uri="{D42A27DB-BD31-4B8C-83A1-F6EECF244321}">
                <p14:modId xmlns:p14="http://schemas.microsoft.com/office/powerpoint/2010/main" xmlns="" val="4025081665"/>
              </p:ext>
            </p:extLst>
          </p:nvPr>
        </p:nvGraphicFramePr>
        <p:xfrm>
          <a:off x="289555" y="1124744"/>
          <a:ext cx="8803481"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Footer Placeholder 1">
            <a:extLst>
              <a:ext uri="{FF2B5EF4-FFF2-40B4-BE49-F238E27FC236}">
                <a16:creationId xmlns="" xmlns:a16="http://schemas.microsoft.com/office/drawing/2014/main" id="{9BFB976C-2433-4208-B8A7-B80A8BA6A1E8}"/>
              </a:ext>
            </a:extLst>
          </p:cNvPr>
          <p:cNvSpPr>
            <a:spLocks noGrp="1"/>
          </p:cNvSpPr>
          <p:nvPr>
            <p:ph type="ftr" sz="quarter" idx="3"/>
          </p:nvPr>
        </p:nvSpPr>
        <p:spPr>
          <a:xfrm>
            <a:off x="4043080" y="6468150"/>
            <a:ext cx="4633376" cy="230832"/>
          </a:xfrm>
        </p:spPr>
        <p:txBody>
          <a:bodyPr/>
          <a:lstStyle/>
          <a:p>
            <a:r>
              <a:rPr lang="en-US"/>
              <a:t>DEBRIEFING PDR: FINANCE, ECONOMIC OPPORTUNITIES &amp; TOURISM</a:t>
            </a:r>
            <a:endParaRPr lang="en-GB" dirty="0"/>
          </a:p>
        </p:txBody>
      </p:sp>
      <p:sp>
        <p:nvSpPr>
          <p:cNvPr id="4" name="Slide Number Placeholder 3">
            <a:extLst>
              <a:ext uri="{FF2B5EF4-FFF2-40B4-BE49-F238E27FC236}">
                <a16:creationId xmlns="" xmlns:a16="http://schemas.microsoft.com/office/drawing/2014/main" id="{43D19587-7C8B-4D5C-AAF2-2CBB4C0CFC2A}"/>
              </a:ext>
            </a:extLst>
          </p:cNvPr>
          <p:cNvSpPr>
            <a:spLocks noGrp="1"/>
          </p:cNvSpPr>
          <p:nvPr>
            <p:ph type="sldNum" sz="quarter" idx="4"/>
          </p:nvPr>
        </p:nvSpPr>
        <p:spPr/>
        <p:txBody>
          <a:bodyPr/>
          <a:lstStyle/>
          <a:p>
            <a:fld id="{8406839F-D7A4-4E5D-B93D-768AD4D1DB36}" type="slidenum">
              <a:rPr lang="en-ZA" smtClean="0"/>
              <a:pPr/>
              <a:t>18</a:t>
            </a:fld>
            <a:endParaRPr lang="en-ZA" dirty="0"/>
          </a:p>
        </p:txBody>
      </p:sp>
    </p:spTree>
    <p:extLst>
      <p:ext uri="{BB962C8B-B14F-4D97-AF65-F5344CB8AC3E}">
        <p14:creationId xmlns:p14="http://schemas.microsoft.com/office/powerpoint/2010/main" xmlns="" val="27059513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569D130-AF03-4190-B1EA-ABA7B754F9AB}"/>
              </a:ext>
            </a:extLst>
          </p:cNvPr>
          <p:cNvSpPr>
            <a:spLocks noGrp="1"/>
          </p:cNvSpPr>
          <p:nvPr>
            <p:ph type="title"/>
          </p:nvPr>
        </p:nvSpPr>
        <p:spPr/>
        <p:txBody>
          <a:bodyPr/>
          <a:lstStyle/>
          <a:p>
            <a:r>
              <a:rPr lang="en-US" dirty="0">
                <a:solidFill>
                  <a:srgbClr val="001489"/>
                </a:solidFill>
              </a:rPr>
              <a:t>Embedded Good Governance</a:t>
            </a:r>
          </a:p>
        </p:txBody>
      </p:sp>
      <p:graphicFrame>
        <p:nvGraphicFramePr>
          <p:cNvPr id="6" name="Content Placeholder 2">
            <a:extLst>
              <a:ext uri="{FF2B5EF4-FFF2-40B4-BE49-F238E27FC236}">
                <a16:creationId xmlns="" xmlns:a16="http://schemas.microsoft.com/office/drawing/2014/main" id="{7F209986-4868-4A53-895F-508E8B235D58}"/>
              </a:ext>
            </a:extLst>
          </p:cNvPr>
          <p:cNvGraphicFramePr>
            <a:graphicFrameLocks/>
          </p:cNvGraphicFramePr>
          <p:nvPr>
            <p:extLst>
              <p:ext uri="{D42A27DB-BD31-4B8C-83A1-F6EECF244321}">
                <p14:modId xmlns:p14="http://schemas.microsoft.com/office/powerpoint/2010/main" xmlns="" val="1126593631"/>
              </p:ext>
            </p:extLst>
          </p:nvPr>
        </p:nvGraphicFramePr>
        <p:xfrm>
          <a:off x="480576" y="1268760"/>
          <a:ext cx="8597204"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a:extLst>
              <a:ext uri="{FF2B5EF4-FFF2-40B4-BE49-F238E27FC236}">
                <a16:creationId xmlns="" xmlns:a16="http://schemas.microsoft.com/office/drawing/2014/main" id="{D8A23BE6-896F-4341-A27E-36068964B102}"/>
              </a:ext>
            </a:extLst>
          </p:cNvPr>
          <p:cNvSpPr>
            <a:spLocks noGrp="1"/>
          </p:cNvSpPr>
          <p:nvPr>
            <p:ph type="ftr" sz="quarter" idx="3"/>
          </p:nvPr>
        </p:nvSpPr>
        <p:spPr>
          <a:xfrm>
            <a:off x="4043080" y="6468150"/>
            <a:ext cx="4633376" cy="230832"/>
          </a:xfrm>
        </p:spPr>
        <p:txBody>
          <a:bodyPr/>
          <a:lstStyle/>
          <a:p>
            <a:r>
              <a:rPr lang="en-US"/>
              <a:t>DEBRIEFING PDR: FINANCE, ECONOMIC OPPORTUNITIES &amp; TOURISM</a:t>
            </a:r>
            <a:endParaRPr lang="en-GB" dirty="0"/>
          </a:p>
        </p:txBody>
      </p:sp>
      <p:sp>
        <p:nvSpPr>
          <p:cNvPr id="4" name="Slide Number Placeholder 3">
            <a:extLst>
              <a:ext uri="{FF2B5EF4-FFF2-40B4-BE49-F238E27FC236}">
                <a16:creationId xmlns="" xmlns:a16="http://schemas.microsoft.com/office/drawing/2014/main" id="{6342CD4D-E168-4F58-9963-B0E4850444C4}"/>
              </a:ext>
            </a:extLst>
          </p:cNvPr>
          <p:cNvSpPr>
            <a:spLocks noGrp="1"/>
          </p:cNvSpPr>
          <p:nvPr>
            <p:ph type="sldNum" sz="quarter" idx="4"/>
          </p:nvPr>
        </p:nvSpPr>
        <p:spPr/>
        <p:txBody>
          <a:bodyPr/>
          <a:lstStyle/>
          <a:p>
            <a:fld id="{8406839F-D7A4-4E5D-B93D-768AD4D1DB36}" type="slidenum">
              <a:rPr lang="en-ZA" smtClean="0"/>
              <a:pPr/>
              <a:t>19</a:t>
            </a:fld>
            <a:endParaRPr lang="en-ZA" dirty="0"/>
          </a:p>
        </p:txBody>
      </p:sp>
    </p:spTree>
    <p:extLst>
      <p:ext uri="{BB962C8B-B14F-4D97-AF65-F5344CB8AC3E}">
        <p14:creationId xmlns:p14="http://schemas.microsoft.com/office/powerpoint/2010/main" xmlns="" val="1154394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solidFill>
                  <a:srgbClr val="001489"/>
                </a:solidFill>
              </a:rPr>
              <a:t>Background</a:t>
            </a:r>
          </a:p>
        </p:txBody>
      </p:sp>
      <p:sp>
        <p:nvSpPr>
          <p:cNvPr id="7" name="Text Placeholder 6"/>
          <p:cNvSpPr>
            <a:spLocks noGrp="1"/>
          </p:cNvSpPr>
          <p:nvPr>
            <p:ph type="body" sz="quarter" idx="10"/>
          </p:nvPr>
        </p:nvSpPr>
        <p:spPr>
          <a:xfrm>
            <a:off x="209551" y="1124744"/>
            <a:ext cx="8934449" cy="5040560"/>
          </a:xfrm>
        </p:spPr>
        <p:txBody>
          <a:bodyPr>
            <a:normAutofit fontScale="92500" lnSpcReduction="20000"/>
          </a:bodyPr>
          <a:lstStyle/>
          <a:p>
            <a:pPr marL="257175" indent="-257175" algn="just">
              <a:lnSpc>
                <a:spcPct val="120000"/>
              </a:lnSpc>
              <a:buBlip>
                <a:blip r:embed="rId2"/>
              </a:buBlip>
            </a:pPr>
            <a:r>
              <a:rPr lang="en-US" sz="1500" b="0" dirty="0"/>
              <a:t>Transparency is a key element of good governance, which is the bedrock of effective service delivery</a:t>
            </a:r>
          </a:p>
          <a:p>
            <a:pPr marL="527175" lvl="2" indent="-257175" algn="just">
              <a:lnSpc>
                <a:spcPct val="120000"/>
              </a:lnSpc>
              <a:buClrTx/>
            </a:pPr>
            <a:r>
              <a:rPr lang="en-US" sz="1500" dirty="0"/>
              <a:t>Strengthens trust by citizens in the use of public resources</a:t>
            </a:r>
          </a:p>
          <a:p>
            <a:pPr marL="527175" lvl="2" indent="-257175" algn="just">
              <a:lnSpc>
                <a:spcPct val="120000"/>
              </a:lnSpc>
              <a:buClrTx/>
            </a:pPr>
            <a:r>
              <a:rPr lang="en-US" sz="1500" dirty="0"/>
              <a:t>Builds accountability of government to citizens</a:t>
            </a:r>
          </a:p>
          <a:p>
            <a:pPr marL="257175" indent="-257175" algn="just">
              <a:lnSpc>
                <a:spcPct val="120000"/>
              </a:lnSpc>
              <a:buFont typeface="Arial" panose="020B0604020202020204" pitchFamily="34" charset="0"/>
              <a:buChar char="•"/>
            </a:pPr>
            <a:endParaRPr lang="en-US" sz="1500" b="0" dirty="0"/>
          </a:p>
          <a:p>
            <a:pPr marL="257175" indent="-257175" algn="just">
              <a:lnSpc>
                <a:spcPct val="120000"/>
              </a:lnSpc>
              <a:buBlip>
                <a:blip r:embed="rId2"/>
              </a:buBlip>
            </a:pPr>
            <a:r>
              <a:rPr lang="en-US" sz="1500" b="0" dirty="0"/>
              <a:t>Significant increase in requests for procurement related information warranted a need for regular reporting on procurement in the public space.</a:t>
            </a:r>
          </a:p>
          <a:p>
            <a:pPr marL="527175" lvl="2" indent="-257175" algn="just">
              <a:lnSpc>
                <a:spcPct val="120000"/>
              </a:lnSpc>
              <a:buClr>
                <a:schemeClr val="tx1"/>
              </a:buClr>
            </a:pPr>
            <a:r>
              <a:rPr lang="en-US" sz="1500" dirty="0"/>
              <a:t>Also an opportunity to implement SCM strategy</a:t>
            </a:r>
          </a:p>
          <a:p>
            <a:pPr algn="just">
              <a:lnSpc>
                <a:spcPct val="120000"/>
              </a:lnSpc>
            </a:pPr>
            <a:endParaRPr lang="en-US" sz="1650" b="0" dirty="0"/>
          </a:p>
          <a:p>
            <a:pPr marL="257175" indent="-257175" algn="just">
              <a:lnSpc>
                <a:spcPct val="120000"/>
              </a:lnSpc>
              <a:buBlip>
                <a:blip r:embed="rId2"/>
              </a:buBlip>
            </a:pPr>
            <a:r>
              <a:rPr lang="en-US" sz="1500" b="0" dirty="0"/>
              <a:t>Under the leadership of Minister Maynier, the WCG took a decision to make public all COVID-19 procurement in the interest of transparency and accountability. </a:t>
            </a:r>
          </a:p>
          <a:p>
            <a:pPr algn="just">
              <a:lnSpc>
                <a:spcPct val="120000"/>
              </a:lnSpc>
            </a:pPr>
            <a:r>
              <a:rPr lang="en-US" sz="1500" dirty="0">
                <a:solidFill>
                  <a:srgbClr val="000000"/>
                </a:solidFill>
                <a:ea typeface="Calibri" panose="020F0502020204030204" pitchFamily="34" charset="0"/>
                <a:cs typeface="Century Gothic" panose="020B0502020202020204" pitchFamily="34" charset="0"/>
              </a:rPr>
              <a:t>	</a:t>
            </a:r>
          </a:p>
          <a:p>
            <a:pPr algn="just">
              <a:lnSpc>
                <a:spcPct val="120000"/>
              </a:lnSpc>
            </a:pPr>
            <a:r>
              <a:rPr lang="en-US" sz="1275" dirty="0">
                <a:solidFill>
                  <a:srgbClr val="001489"/>
                </a:solidFill>
                <a:ea typeface="Calibri" panose="020F0502020204030204" pitchFamily="34" charset="0"/>
                <a:cs typeface="Century Gothic" panose="020B0502020202020204" pitchFamily="34" charset="0"/>
              </a:rPr>
              <a:t>“</a:t>
            </a:r>
            <a:r>
              <a:rPr lang="en-US" sz="1275" b="0" i="1" dirty="0">
                <a:solidFill>
                  <a:srgbClr val="001489"/>
                </a:solidFill>
              </a:rPr>
              <a:t>We are committed to clean government in the Western Cape.  We were the first provincial government to  disclose detailed information on COVID-19  related expenditure. We now:  publish a monthly Procurement Disclosure Report; a quarterly Procurement Disclosure Report; and will publish an annual Procurement Disclosure Report on COVID-19 related expenditure in the Western Cape”.</a:t>
            </a:r>
          </a:p>
          <a:p>
            <a:pPr algn="r">
              <a:lnSpc>
                <a:spcPct val="120000"/>
              </a:lnSpc>
            </a:pPr>
            <a:r>
              <a:rPr lang="en-US" i="1" dirty="0">
                <a:solidFill>
                  <a:srgbClr val="000000"/>
                </a:solidFill>
                <a:effectLst/>
                <a:latin typeface="Century Gothic" panose="020B0502020202020204" pitchFamily="34" charset="0"/>
                <a:ea typeface="Calibri" panose="020F0502020204030204" pitchFamily="34" charset="0"/>
                <a:cs typeface="Century Gothic" panose="020B0502020202020204" pitchFamily="34" charset="0"/>
              </a:rPr>
              <a:t>Budget Speech 2021 : A Budget for Hope </a:t>
            </a:r>
            <a:r>
              <a:rPr lang="en-US" i="1" dirty="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20000"/>
              </a:lnSpc>
            </a:pPr>
            <a:endParaRPr lang="en-US" sz="1500" b="0" dirty="0"/>
          </a:p>
          <a:p>
            <a:pPr marL="257175" indent="-257175" algn="just">
              <a:lnSpc>
                <a:spcPct val="120000"/>
              </a:lnSpc>
              <a:buBlip>
                <a:blip r:embed="rId2"/>
              </a:buBlip>
            </a:pPr>
            <a:r>
              <a:rPr lang="en-US" sz="1500" b="0" dirty="0"/>
              <a:t>The annual PDR provides the public, oversight bodies and other interested parties with useful information on Western Cape Government public procurement activities related to the COVID-19 pandemic.  </a:t>
            </a:r>
            <a:endParaRPr lang="en-ZA" sz="1500" b="0" dirty="0"/>
          </a:p>
        </p:txBody>
      </p:sp>
      <p:sp>
        <p:nvSpPr>
          <p:cNvPr id="3" name="Slide Number Placeholder 2">
            <a:extLst>
              <a:ext uri="{FF2B5EF4-FFF2-40B4-BE49-F238E27FC236}">
                <a16:creationId xmlns="" xmlns:a16="http://schemas.microsoft.com/office/drawing/2014/main" id="{3CD7871C-F50F-4EA6-B536-FC454A119626}"/>
              </a:ext>
            </a:extLst>
          </p:cNvPr>
          <p:cNvSpPr>
            <a:spLocks noGrp="1"/>
          </p:cNvSpPr>
          <p:nvPr>
            <p:ph type="sldNum" sz="quarter" idx="4"/>
          </p:nvPr>
        </p:nvSpPr>
        <p:spPr/>
        <p:txBody>
          <a:bodyPr/>
          <a:lstStyle/>
          <a:p>
            <a:fld id="{8406839F-D7A4-4E5D-B93D-768AD4D1DB36}" type="slidenum">
              <a:rPr lang="en-ZA" smtClean="0">
                <a:solidFill>
                  <a:srgbClr val="003399"/>
                </a:solidFill>
              </a:rPr>
              <a:pPr/>
              <a:t>2</a:t>
            </a:fld>
            <a:endParaRPr lang="en-ZA" dirty="0">
              <a:solidFill>
                <a:srgbClr val="003399"/>
              </a:solidFill>
            </a:endParaRPr>
          </a:p>
        </p:txBody>
      </p:sp>
      <p:sp>
        <p:nvSpPr>
          <p:cNvPr id="2" name="Footer Placeholder 1">
            <a:extLst>
              <a:ext uri="{FF2B5EF4-FFF2-40B4-BE49-F238E27FC236}">
                <a16:creationId xmlns="" xmlns:a16="http://schemas.microsoft.com/office/drawing/2014/main" id="{9BAD9B4E-035C-4A88-8555-AED123981DB0}"/>
              </a:ext>
            </a:extLst>
          </p:cNvPr>
          <p:cNvSpPr>
            <a:spLocks noGrp="1"/>
          </p:cNvSpPr>
          <p:nvPr>
            <p:ph type="ftr" sz="quarter" idx="3"/>
          </p:nvPr>
        </p:nvSpPr>
        <p:spPr/>
        <p:txBody>
          <a:bodyPr/>
          <a:lstStyle/>
          <a:p>
            <a:r>
              <a:rPr lang="en-US" sz="750">
                <a:solidFill>
                  <a:srgbClr val="998F86"/>
                </a:solidFill>
              </a:rPr>
              <a:t>DEBRIEFING PDR: FINANCE, ECONOMIC OPPORTUNITIES &amp; TOURISM</a:t>
            </a:r>
            <a:endParaRPr lang="en-GB" sz="750" dirty="0">
              <a:solidFill>
                <a:srgbClr val="998F86"/>
              </a:solidFill>
            </a:endParaRPr>
          </a:p>
        </p:txBody>
      </p:sp>
    </p:spTree>
    <p:extLst>
      <p:ext uri="{BB962C8B-B14F-4D97-AF65-F5344CB8AC3E}">
        <p14:creationId xmlns:p14="http://schemas.microsoft.com/office/powerpoint/2010/main" xmlns="" val="25532775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8E9A34D-7B00-4C8C-96F5-EDA4D9F2D627}"/>
              </a:ext>
            </a:extLst>
          </p:cNvPr>
          <p:cNvSpPr>
            <a:spLocks noGrp="1"/>
          </p:cNvSpPr>
          <p:nvPr>
            <p:ph type="title"/>
          </p:nvPr>
        </p:nvSpPr>
        <p:spPr>
          <a:xfrm>
            <a:off x="251520" y="254609"/>
            <a:ext cx="6447904" cy="419442"/>
          </a:xfrm>
        </p:spPr>
        <p:txBody>
          <a:bodyPr/>
          <a:lstStyle/>
          <a:p>
            <a:r>
              <a:rPr lang="en-US" dirty="0">
                <a:solidFill>
                  <a:srgbClr val="001489"/>
                </a:solidFill>
              </a:rPr>
              <a:t>Technology Enablement- </a:t>
            </a:r>
            <a:r>
              <a:rPr lang="en-US" sz="1500" dirty="0">
                <a:solidFill>
                  <a:srgbClr val="001489"/>
                </a:solidFill>
              </a:rPr>
              <a:t>(Conformance to Performance)- Levers for Change</a:t>
            </a:r>
          </a:p>
        </p:txBody>
      </p:sp>
      <p:sp>
        <p:nvSpPr>
          <p:cNvPr id="3" name="Slide Number Placeholder 2">
            <a:extLst>
              <a:ext uri="{FF2B5EF4-FFF2-40B4-BE49-F238E27FC236}">
                <a16:creationId xmlns="" xmlns:a16="http://schemas.microsoft.com/office/drawing/2014/main" id="{16CDCEF9-F351-4300-9653-E8DECB7BE006}"/>
              </a:ext>
            </a:extLst>
          </p:cNvPr>
          <p:cNvSpPr>
            <a:spLocks noGrp="1"/>
          </p:cNvSpPr>
          <p:nvPr>
            <p:ph type="sldNum" sz="quarter" idx="4"/>
          </p:nvPr>
        </p:nvSpPr>
        <p:spPr/>
        <p:txBody>
          <a:bodyPr/>
          <a:lstStyle/>
          <a:p>
            <a:fld id="{8406839F-D7A4-4E5D-B93D-768AD4D1DB36}" type="slidenum">
              <a:rPr lang="en-ZA" smtClean="0"/>
              <a:pPr/>
              <a:t>20</a:t>
            </a:fld>
            <a:endParaRPr lang="en-ZA" dirty="0"/>
          </a:p>
        </p:txBody>
      </p:sp>
      <p:graphicFrame>
        <p:nvGraphicFramePr>
          <p:cNvPr id="7" name="Diagram 6">
            <a:extLst>
              <a:ext uri="{FF2B5EF4-FFF2-40B4-BE49-F238E27FC236}">
                <a16:creationId xmlns="" xmlns:a16="http://schemas.microsoft.com/office/drawing/2014/main" id="{6A7F3805-BCD8-419E-B9D6-92A2136BF272}"/>
              </a:ext>
            </a:extLst>
          </p:cNvPr>
          <p:cNvGraphicFramePr/>
          <p:nvPr>
            <p:extLst>
              <p:ext uri="{D42A27DB-BD31-4B8C-83A1-F6EECF244321}">
                <p14:modId xmlns:p14="http://schemas.microsoft.com/office/powerpoint/2010/main" xmlns="" val="3471208826"/>
              </p:ext>
            </p:extLst>
          </p:nvPr>
        </p:nvGraphicFramePr>
        <p:xfrm>
          <a:off x="251520" y="1052736"/>
          <a:ext cx="7354051"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Oval 7">
            <a:extLst>
              <a:ext uri="{FF2B5EF4-FFF2-40B4-BE49-F238E27FC236}">
                <a16:creationId xmlns="" xmlns:a16="http://schemas.microsoft.com/office/drawing/2014/main" id="{F8797EE7-0759-4CFD-8969-26E65F7D481A}"/>
              </a:ext>
            </a:extLst>
          </p:cNvPr>
          <p:cNvSpPr/>
          <p:nvPr/>
        </p:nvSpPr>
        <p:spPr>
          <a:xfrm>
            <a:off x="7689300" y="2891229"/>
            <a:ext cx="1397549" cy="1566174"/>
          </a:xfrm>
          <a:prstGeom prst="ellipse">
            <a:avLst/>
          </a:prstGeom>
          <a:solidFill>
            <a:schemeClr val="tx2"/>
          </a:solidFill>
          <a:ln>
            <a:noFill/>
          </a:ln>
          <a:effectLst>
            <a:reflection blurRad="6350" stA="50000" endA="300" endPos="555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t>SCM Insight Reporting and PDR</a:t>
            </a:r>
          </a:p>
        </p:txBody>
      </p:sp>
      <p:sp>
        <p:nvSpPr>
          <p:cNvPr id="9" name="Rectangle 8">
            <a:extLst>
              <a:ext uri="{FF2B5EF4-FFF2-40B4-BE49-F238E27FC236}">
                <a16:creationId xmlns="" xmlns:a16="http://schemas.microsoft.com/office/drawing/2014/main" id="{F668E989-7A49-4715-9E3E-4E584AEC48F9}"/>
              </a:ext>
            </a:extLst>
          </p:cNvPr>
          <p:cNvSpPr/>
          <p:nvPr/>
        </p:nvSpPr>
        <p:spPr>
          <a:xfrm>
            <a:off x="7997540" y="2184574"/>
            <a:ext cx="972108" cy="216024"/>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t>RESULTS</a:t>
            </a:r>
          </a:p>
        </p:txBody>
      </p:sp>
      <p:sp>
        <p:nvSpPr>
          <p:cNvPr id="10" name="Rectangle 9">
            <a:extLst>
              <a:ext uri="{FF2B5EF4-FFF2-40B4-BE49-F238E27FC236}">
                <a16:creationId xmlns="" xmlns:a16="http://schemas.microsoft.com/office/drawing/2014/main" id="{B91349F3-2CE0-4143-AC24-35CB205F4CD4}"/>
              </a:ext>
            </a:extLst>
          </p:cNvPr>
          <p:cNvSpPr/>
          <p:nvPr/>
        </p:nvSpPr>
        <p:spPr>
          <a:xfrm>
            <a:off x="1691680" y="1570132"/>
            <a:ext cx="972108" cy="216024"/>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t>PLANNING</a:t>
            </a:r>
          </a:p>
        </p:txBody>
      </p:sp>
      <p:sp>
        <p:nvSpPr>
          <p:cNvPr id="11" name="Rectangle 10">
            <a:extLst>
              <a:ext uri="{FF2B5EF4-FFF2-40B4-BE49-F238E27FC236}">
                <a16:creationId xmlns="" xmlns:a16="http://schemas.microsoft.com/office/drawing/2014/main" id="{63F38219-6CDB-4A96-A97C-73FC0BB6E7D1}"/>
              </a:ext>
            </a:extLst>
          </p:cNvPr>
          <p:cNvSpPr/>
          <p:nvPr/>
        </p:nvSpPr>
        <p:spPr>
          <a:xfrm>
            <a:off x="1691680" y="2891229"/>
            <a:ext cx="972108" cy="216024"/>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t>OPERATIONS</a:t>
            </a:r>
          </a:p>
        </p:txBody>
      </p:sp>
      <p:sp>
        <p:nvSpPr>
          <p:cNvPr id="12" name="Rectangle 11">
            <a:extLst>
              <a:ext uri="{FF2B5EF4-FFF2-40B4-BE49-F238E27FC236}">
                <a16:creationId xmlns="" xmlns:a16="http://schemas.microsoft.com/office/drawing/2014/main" id="{DE969C2D-8A2B-429F-B3F1-82DBBCA7FEC0}"/>
              </a:ext>
            </a:extLst>
          </p:cNvPr>
          <p:cNvSpPr/>
          <p:nvPr/>
        </p:nvSpPr>
        <p:spPr>
          <a:xfrm>
            <a:off x="1097614" y="4349391"/>
            <a:ext cx="1566174" cy="216024"/>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t>FINANCIAL INTEGRATION</a:t>
            </a:r>
          </a:p>
        </p:txBody>
      </p:sp>
      <p:sp>
        <p:nvSpPr>
          <p:cNvPr id="13" name="Rectangle 12">
            <a:extLst>
              <a:ext uri="{FF2B5EF4-FFF2-40B4-BE49-F238E27FC236}">
                <a16:creationId xmlns="" xmlns:a16="http://schemas.microsoft.com/office/drawing/2014/main" id="{AA743C62-049F-43A8-BED6-FA89B246F5F9}"/>
              </a:ext>
            </a:extLst>
          </p:cNvPr>
          <p:cNvSpPr/>
          <p:nvPr/>
        </p:nvSpPr>
        <p:spPr>
          <a:xfrm>
            <a:off x="3707904" y="5301208"/>
            <a:ext cx="1566174" cy="723531"/>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b="1" dirty="0"/>
          </a:p>
          <a:p>
            <a:pPr algn="ctr"/>
            <a:r>
              <a:rPr lang="en-US" sz="900" b="1" dirty="0"/>
              <a:t>ONE SOURCE OF FACTS</a:t>
            </a:r>
          </a:p>
          <a:p>
            <a:pPr algn="ctr"/>
            <a:endParaRPr lang="en-US" sz="900" b="1" dirty="0"/>
          </a:p>
          <a:p>
            <a:pPr algn="ctr"/>
            <a:r>
              <a:rPr lang="en-US" sz="900" dirty="0"/>
              <a:t>(The Value of using Business Intelligence capabilities) </a:t>
            </a:r>
          </a:p>
          <a:p>
            <a:pPr algn="ctr"/>
            <a:endParaRPr lang="en-US" sz="900" b="1" dirty="0"/>
          </a:p>
        </p:txBody>
      </p:sp>
      <p:sp>
        <p:nvSpPr>
          <p:cNvPr id="4" name="Footer Placeholder 3">
            <a:extLst>
              <a:ext uri="{FF2B5EF4-FFF2-40B4-BE49-F238E27FC236}">
                <a16:creationId xmlns="" xmlns:a16="http://schemas.microsoft.com/office/drawing/2014/main" id="{86C9984F-0A0C-4736-AAA3-F1757D966D8F}"/>
              </a:ext>
            </a:extLst>
          </p:cNvPr>
          <p:cNvSpPr>
            <a:spLocks noGrp="1"/>
          </p:cNvSpPr>
          <p:nvPr>
            <p:ph type="ftr" sz="quarter" idx="3"/>
          </p:nvPr>
        </p:nvSpPr>
        <p:spPr>
          <a:xfrm>
            <a:off x="4043080" y="6468150"/>
            <a:ext cx="4633376" cy="230832"/>
          </a:xfrm>
        </p:spPr>
        <p:txBody>
          <a:bodyPr/>
          <a:lstStyle/>
          <a:p>
            <a:r>
              <a:rPr lang="en-US"/>
              <a:t>DEBRIEFING PDR: FINANCE, ECONOMIC OPPORTUNITIES &amp; TOURISM</a:t>
            </a:r>
            <a:endParaRPr lang="en-GB" dirty="0"/>
          </a:p>
        </p:txBody>
      </p:sp>
    </p:spTree>
    <p:extLst>
      <p:ext uri="{BB962C8B-B14F-4D97-AF65-F5344CB8AC3E}">
        <p14:creationId xmlns:p14="http://schemas.microsoft.com/office/powerpoint/2010/main" xmlns="" val="33081477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95CDDB6-9741-425A-8677-E4A38722BF01}"/>
              </a:ext>
            </a:extLst>
          </p:cNvPr>
          <p:cNvSpPr>
            <a:spLocks noGrp="1"/>
          </p:cNvSpPr>
          <p:nvPr>
            <p:ph type="title"/>
          </p:nvPr>
        </p:nvSpPr>
        <p:spPr/>
        <p:txBody>
          <a:bodyPr/>
          <a:lstStyle/>
          <a:p>
            <a:r>
              <a:rPr lang="en-US" sz="2200" dirty="0">
                <a:solidFill>
                  <a:srgbClr val="001489"/>
                </a:solidFill>
              </a:rPr>
              <a:t>SUPPORT AND DEVELOPMENT- ICT Levers- Catalysts for Change </a:t>
            </a:r>
          </a:p>
        </p:txBody>
      </p:sp>
      <p:sp>
        <p:nvSpPr>
          <p:cNvPr id="3" name="Slide Number Placeholder 2">
            <a:extLst>
              <a:ext uri="{FF2B5EF4-FFF2-40B4-BE49-F238E27FC236}">
                <a16:creationId xmlns="" xmlns:a16="http://schemas.microsoft.com/office/drawing/2014/main" id="{EF207190-7F48-433E-AECE-E9B62C015573}"/>
              </a:ext>
            </a:extLst>
          </p:cNvPr>
          <p:cNvSpPr>
            <a:spLocks noGrp="1"/>
          </p:cNvSpPr>
          <p:nvPr>
            <p:ph type="sldNum" sz="quarter" idx="4"/>
          </p:nvPr>
        </p:nvSpPr>
        <p:spPr/>
        <p:txBody>
          <a:bodyPr/>
          <a:lstStyle/>
          <a:p>
            <a:fld id="{8406839F-D7A4-4E5D-B93D-768AD4D1DB36}" type="slidenum">
              <a:rPr lang="en-ZA" smtClean="0"/>
              <a:pPr/>
              <a:t>21</a:t>
            </a:fld>
            <a:endParaRPr lang="en-ZA" dirty="0"/>
          </a:p>
        </p:txBody>
      </p:sp>
      <p:graphicFrame>
        <p:nvGraphicFramePr>
          <p:cNvPr id="6" name="Diagram 5">
            <a:extLst>
              <a:ext uri="{FF2B5EF4-FFF2-40B4-BE49-F238E27FC236}">
                <a16:creationId xmlns="" xmlns:a16="http://schemas.microsoft.com/office/drawing/2014/main" id="{C4B666E1-A736-4D04-853D-4A9809427D38}"/>
              </a:ext>
            </a:extLst>
          </p:cNvPr>
          <p:cNvGraphicFramePr/>
          <p:nvPr>
            <p:extLst>
              <p:ext uri="{D42A27DB-BD31-4B8C-83A1-F6EECF244321}">
                <p14:modId xmlns:p14="http://schemas.microsoft.com/office/powerpoint/2010/main" xmlns="" val="2235474603"/>
              </p:ext>
            </p:extLst>
          </p:nvPr>
        </p:nvGraphicFramePr>
        <p:xfrm>
          <a:off x="388456" y="1196752"/>
          <a:ext cx="8597205" cy="49946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 xmlns:a16="http://schemas.microsoft.com/office/drawing/2014/main" id="{EB9144CB-4FA1-4477-8DC3-F94D2462A5F3}"/>
              </a:ext>
            </a:extLst>
          </p:cNvPr>
          <p:cNvSpPr>
            <a:spLocks noGrp="1"/>
          </p:cNvSpPr>
          <p:nvPr>
            <p:ph type="ftr" sz="quarter" idx="3"/>
          </p:nvPr>
        </p:nvSpPr>
        <p:spPr>
          <a:xfrm>
            <a:off x="4043080" y="6468150"/>
            <a:ext cx="4633376" cy="230832"/>
          </a:xfrm>
        </p:spPr>
        <p:txBody>
          <a:bodyPr/>
          <a:lstStyle/>
          <a:p>
            <a:r>
              <a:rPr lang="en-US"/>
              <a:t>DEBRIEFING PDR: FINANCE, ECONOMIC OPPORTUNITIES &amp; TOURISM</a:t>
            </a:r>
            <a:endParaRPr lang="en-GB" dirty="0"/>
          </a:p>
        </p:txBody>
      </p:sp>
    </p:spTree>
    <p:extLst>
      <p:ext uri="{BB962C8B-B14F-4D97-AF65-F5344CB8AC3E}">
        <p14:creationId xmlns:p14="http://schemas.microsoft.com/office/powerpoint/2010/main" xmlns="" val="23790098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4EDAE94-FF6D-4761-A583-4DB8ACD3125F}"/>
              </a:ext>
            </a:extLst>
          </p:cNvPr>
          <p:cNvSpPr>
            <a:spLocks noGrp="1"/>
          </p:cNvSpPr>
          <p:nvPr>
            <p:ph type="title"/>
          </p:nvPr>
        </p:nvSpPr>
        <p:spPr/>
        <p:txBody>
          <a:bodyPr/>
          <a:lstStyle/>
          <a:p>
            <a:r>
              <a:rPr lang="en-US" dirty="0">
                <a:solidFill>
                  <a:srgbClr val="001489"/>
                </a:solidFill>
              </a:rPr>
              <a:t>SCM Client Support- 2020/21</a:t>
            </a:r>
          </a:p>
        </p:txBody>
      </p:sp>
      <p:graphicFrame>
        <p:nvGraphicFramePr>
          <p:cNvPr id="6" name="TextBox 1">
            <a:extLst>
              <a:ext uri="{FF2B5EF4-FFF2-40B4-BE49-F238E27FC236}">
                <a16:creationId xmlns="" xmlns:a16="http://schemas.microsoft.com/office/drawing/2014/main" id="{8819101E-8CFC-44C7-9030-6E9DFA020856}"/>
              </a:ext>
            </a:extLst>
          </p:cNvPr>
          <p:cNvGraphicFramePr/>
          <p:nvPr>
            <p:extLst>
              <p:ext uri="{D42A27DB-BD31-4B8C-83A1-F6EECF244321}">
                <p14:modId xmlns:p14="http://schemas.microsoft.com/office/powerpoint/2010/main" xmlns="" val="2360007902"/>
              </p:ext>
            </p:extLst>
          </p:nvPr>
        </p:nvGraphicFramePr>
        <p:xfrm>
          <a:off x="50006" y="1069500"/>
          <a:ext cx="9015881" cy="29087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a:extLst>
              <a:ext uri="{FF2B5EF4-FFF2-40B4-BE49-F238E27FC236}">
                <a16:creationId xmlns="" xmlns:a16="http://schemas.microsoft.com/office/drawing/2014/main" id="{DA2DAC07-F31B-4A36-B969-2FC98AAF5B6A}"/>
              </a:ext>
            </a:extLst>
          </p:cNvPr>
          <p:cNvSpPr/>
          <p:nvPr/>
        </p:nvSpPr>
        <p:spPr>
          <a:xfrm>
            <a:off x="304573" y="4307528"/>
            <a:ext cx="1171083" cy="1311032"/>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0584" indent="-100584" defTabSz="514350">
              <a:spcBef>
                <a:spcPts val="300"/>
              </a:spcBef>
              <a:buFont typeface="Wingdings" panose="05000000000000000000" pitchFamily="2" charset="2"/>
              <a:buChar char="§"/>
            </a:pPr>
            <a:r>
              <a:rPr lang="en-US" sz="900" b="1" dirty="0">
                <a:solidFill>
                  <a:srgbClr val="FFFF00"/>
                </a:solidFill>
                <a:latin typeface="Century Gothic" panose="020B0502020202020204" pitchFamily="34" charset="0"/>
                <a:cs typeface="Calibri" panose="020F0502020204030204" pitchFamily="34" charset="0"/>
              </a:rPr>
              <a:t>15 869 </a:t>
            </a:r>
            <a:r>
              <a:rPr lang="en-US" sz="900" b="1" dirty="0">
                <a:solidFill>
                  <a:prstClr val="white"/>
                </a:solidFill>
                <a:latin typeface="Century Gothic" panose="020B0502020202020204" pitchFamily="34" charset="0"/>
                <a:cs typeface="Calibri" panose="020F0502020204030204" pitchFamily="34" charset="0"/>
              </a:rPr>
              <a:t>queries</a:t>
            </a:r>
          </a:p>
          <a:p>
            <a:pPr marL="96441" indent="-96441" defTabSz="514350">
              <a:spcBef>
                <a:spcPts val="300"/>
              </a:spcBef>
              <a:buFont typeface="Wingdings" panose="05000000000000000000" pitchFamily="2" charset="2"/>
              <a:buChar char="§"/>
            </a:pPr>
            <a:r>
              <a:rPr lang="en-US" sz="900" dirty="0">
                <a:solidFill>
                  <a:prstClr val="white"/>
                </a:solidFill>
                <a:latin typeface="Century Gothic" panose="020B0502020202020204" pitchFamily="34" charset="0"/>
                <a:cs typeface="Calibri" panose="020F0502020204030204" pitchFamily="34" charset="0"/>
              </a:rPr>
              <a:t>11575 WCSEB support</a:t>
            </a:r>
          </a:p>
          <a:p>
            <a:pPr marL="96441" indent="-96441" defTabSz="514350">
              <a:spcBef>
                <a:spcPts val="300"/>
              </a:spcBef>
              <a:buFont typeface="Wingdings" panose="05000000000000000000" pitchFamily="2" charset="2"/>
              <a:buChar char="§"/>
            </a:pPr>
            <a:r>
              <a:rPr lang="en-US" sz="900" dirty="0">
                <a:solidFill>
                  <a:prstClr val="white"/>
                </a:solidFill>
                <a:latin typeface="Century Gothic" panose="020B0502020202020204" pitchFamily="34" charset="0"/>
                <a:cs typeface="Calibri" panose="020F0502020204030204" pitchFamily="34" charset="0"/>
              </a:rPr>
              <a:t>1 754 CSD</a:t>
            </a:r>
          </a:p>
          <a:p>
            <a:pPr marL="96441" indent="-96441" defTabSz="514350">
              <a:spcBef>
                <a:spcPts val="300"/>
              </a:spcBef>
              <a:buFont typeface="Wingdings" panose="05000000000000000000" pitchFamily="2" charset="2"/>
              <a:buChar char="§"/>
            </a:pPr>
            <a:r>
              <a:rPr lang="en-US" sz="900" dirty="0">
                <a:solidFill>
                  <a:prstClr val="white"/>
                </a:solidFill>
                <a:latin typeface="Century Gothic" panose="020B0502020202020204" pitchFamily="34" charset="0"/>
                <a:cs typeface="Calibri" panose="020F0502020204030204" pitchFamily="34" charset="0"/>
              </a:rPr>
              <a:t>2 169 ePS</a:t>
            </a:r>
          </a:p>
          <a:p>
            <a:pPr marL="96441" indent="-96441" defTabSz="514350">
              <a:spcBef>
                <a:spcPts val="300"/>
              </a:spcBef>
              <a:buFont typeface="Wingdings" panose="05000000000000000000" pitchFamily="2" charset="2"/>
              <a:buChar char="§"/>
            </a:pPr>
            <a:r>
              <a:rPr lang="en-US" sz="900" dirty="0">
                <a:solidFill>
                  <a:prstClr val="white"/>
                </a:solidFill>
                <a:latin typeface="Century Gothic" panose="020B0502020202020204" pitchFamily="34" charset="0"/>
                <a:cs typeface="Calibri" panose="020F0502020204030204" pitchFamily="34" charset="0"/>
              </a:rPr>
              <a:t>371 SCM –depts only</a:t>
            </a:r>
          </a:p>
          <a:p>
            <a:pPr marL="96441" indent="-96441" defTabSz="514350">
              <a:buFont typeface="Wingdings" panose="05000000000000000000" pitchFamily="2" charset="2"/>
              <a:buChar char="§"/>
            </a:pPr>
            <a:endParaRPr lang="en-US" sz="1050" dirty="0">
              <a:solidFill>
                <a:prstClr val="white"/>
              </a:solidFill>
              <a:latin typeface="Calibri" panose="020F0502020204030204" pitchFamily="34" charset="0"/>
              <a:cs typeface="Calibri" panose="020F0502020204030204" pitchFamily="34" charset="0"/>
            </a:endParaRPr>
          </a:p>
        </p:txBody>
      </p:sp>
      <p:sp>
        <p:nvSpPr>
          <p:cNvPr id="8" name="Rectangle 7">
            <a:extLst>
              <a:ext uri="{FF2B5EF4-FFF2-40B4-BE49-F238E27FC236}">
                <a16:creationId xmlns="" xmlns:a16="http://schemas.microsoft.com/office/drawing/2014/main" id="{E26C20EC-B0D7-44F4-9D9A-B4F45DF98ABE}"/>
              </a:ext>
            </a:extLst>
          </p:cNvPr>
          <p:cNvSpPr/>
          <p:nvPr/>
        </p:nvSpPr>
        <p:spPr>
          <a:xfrm>
            <a:off x="1798023" y="4437112"/>
            <a:ext cx="1764853" cy="180395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6441" indent="-96441" defTabSz="514350">
              <a:spcBef>
                <a:spcPts val="200"/>
              </a:spcBef>
              <a:buFont typeface="Wingdings" panose="05000000000000000000" pitchFamily="2" charset="2"/>
              <a:buChar char="§"/>
            </a:pPr>
            <a:r>
              <a:rPr lang="en-US" sz="900" b="1" dirty="0">
                <a:solidFill>
                  <a:srgbClr val="FFFF00"/>
                </a:solidFill>
                <a:cs typeface="Calibri" panose="020F0502020204030204" pitchFamily="34" charset="0"/>
              </a:rPr>
              <a:t>26</a:t>
            </a:r>
            <a:r>
              <a:rPr lang="en-US" sz="900" b="1" dirty="0">
                <a:solidFill>
                  <a:prstClr val="white"/>
                </a:solidFill>
                <a:cs typeface="Calibri" panose="020F0502020204030204" pitchFamily="34" charset="0"/>
              </a:rPr>
              <a:t> web-based interventions for depts (AOS , proc planning)</a:t>
            </a:r>
          </a:p>
          <a:p>
            <a:pPr marL="96441" indent="-96441" defTabSz="514350">
              <a:spcBef>
                <a:spcPts val="200"/>
              </a:spcBef>
              <a:buFont typeface="Wingdings" panose="05000000000000000000" pitchFamily="2" charset="2"/>
              <a:buChar char="§"/>
            </a:pPr>
            <a:r>
              <a:rPr lang="en-US" sz="900" dirty="0">
                <a:solidFill>
                  <a:prstClr val="white"/>
                </a:solidFill>
                <a:cs typeface="Calibri" panose="020F0502020204030204" pitchFamily="34" charset="0"/>
              </a:rPr>
              <a:t>CPAC-</a:t>
            </a:r>
            <a:r>
              <a:rPr lang="en-US" sz="900" dirty="0">
                <a:solidFill>
                  <a:srgbClr val="FFFF00"/>
                </a:solidFill>
                <a:cs typeface="Calibri" panose="020F0502020204030204" pitchFamily="34" charset="0"/>
              </a:rPr>
              <a:t>17</a:t>
            </a:r>
            <a:r>
              <a:rPr lang="en-US" sz="900" dirty="0">
                <a:solidFill>
                  <a:prstClr val="white"/>
                </a:solidFill>
                <a:cs typeface="Calibri" panose="020F0502020204030204" pitchFamily="34" charset="0"/>
              </a:rPr>
              <a:t> emergency procurement advised on </a:t>
            </a:r>
          </a:p>
          <a:p>
            <a:pPr marL="96441" indent="-96441" defTabSz="514350">
              <a:spcBef>
                <a:spcPts val="200"/>
              </a:spcBef>
              <a:buFont typeface="Wingdings" panose="05000000000000000000" pitchFamily="2" charset="2"/>
              <a:buChar char="§"/>
            </a:pPr>
            <a:r>
              <a:rPr lang="en-US" sz="900" dirty="0">
                <a:solidFill>
                  <a:srgbClr val="FFFF00"/>
                </a:solidFill>
                <a:cs typeface="Calibri" panose="020F0502020204030204" pitchFamily="34" charset="0"/>
              </a:rPr>
              <a:t>53</a:t>
            </a:r>
            <a:r>
              <a:rPr lang="en-US" sz="900" dirty="0">
                <a:solidFill>
                  <a:prstClr val="white"/>
                </a:solidFill>
                <a:cs typeface="Calibri" panose="020F0502020204030204" pitchFamily="34" charset="0"/>
              </a:rPr>
              <a:t> SCM insight Reports</a:t>
            </a:r>
          </a:p>
          <a:p>
            <a:pPr marL="96441" indent="-96441" defTabSz="514350">
              <a:spcBef>
                <a:spcPts val="200"/>
              </a:spcBef>
              <a:buFont typeface="Wingdings" panose="05000000000000000000" pitchFamily="2" charset="2"/>
              <a:buChar char="§"/>
            </a:pPr>
            <a:r>
              <a:rPr lang="en-US" sz="900" dirty="0">
                <a:solidFill>
                  <a:prstClr val="white"/>
                </a:solidFill>
                <a:cs typeface="Calibri" panose="020F0502020204030204" pitchFamily="34" charset="0"/>
              </a:rPr>
              <a:t>Monthly PDR, Quarterly and Annual</a:t>
            </a:r>
          </a:p>
          <a:p>
            <a:pPr marL="96441" indent="-96441" defTabSz="514350">
              <a:spcBef>
                <a:spcPts val="200"/>
              </a:spcBef>
              <a:buFont typeface="Wingdings" panose="05000000000000000000" pitchFamily="2" charset="2"/>
              <a:buChar char="§"/>
            </a:pPr>
            <a:r>
              <a:rPr lang="en-US" sz="900" dirty="0">
                <a:solidFill>
                  <a:prstClr val="white"/>
                </a:solidFill>
                <a:cs typeface="Calibri" panose="020F0502020204030204" pitchFamily="34" charset="0"/>
              </a:rPr>
              <a:t>SCM forums</a:t>
            </a:r>
          </a:p>
          <a:p>
            <a:pPr marL="96441" indent="-96441" defTabSz="514350">
              <a:spcBef>
                <a:spcPts val="200"/>
              </a:spcBef>
              <a:buFont typeface="Wingdings" panose="05000000000000000000" pitchFamily="2" charset="2"/>
              <a:buChar char="§"/>
            </a:pPr>
            <a:r>
              <a:rPr lang="en-US" sz="900" dirty="0">
                <a:solidFill>
                  <a:prstClr val="white"/>
                </a:solidFill>
                <a:cs typeface="Calibri" panose="020F0502020204030204" pitchFamily="34" charset="0"/>
              </a:rPr>
              <a:t>FAQs </a:t>
            </a:r>
          </a:p>
          <a:p>
            <a:pPr marL="96441" indent="-96441" defTabSz="514350">
              <a:spcBef>
                <a:spcPts val="200"/>
              </a:spcBef>
              <a:buFont typeface="Wingdings" panose="05000000000000000000" pitchFamily="2" charset="2"/>
              <a:buChar char="§"/>
            </a:pPr>
            <a:r>
              <a:rPr lang="en-US" sz="900" dirty="0">
                <a:solidFill>
                  <a:prstClr val="white"/>
                </a:solidFill>
                <a:cs typeface="Calibri" panose="020F0502020204030204" pitchFamily="34" charset="0"/>
              </a:rPr>
              <a:t>2x Programmes of support</a:t>
            </a:r>
          </a:p>
        </p:txBody>
      </p:sp>
      <p:sp>
        <p:nvSpPr>
          <p:cNvPr id="9" name="Rectangle 8">
            <a:extLst>
              <a:ext uri="{FF2B5EF4-FFF2-40B4-BE49-F238E27FC236}">
                <a16:creationId xmlns="" xmlns:a16="http://schemas.microsoft.com/office/drawing/2014/main" id="{23786441-28AD-4642-9C8E-2568397DB64C}"/>
              </a:ext>
            </a:extLst>
          </p:cNvPr>
          <p:cNvSpPr/>
          <p:nvPr/>
        </p:nvSpPr>
        <p:spPr>
          <a:xfrm>
            <a:off x="3795183" y="3966491"/>
            <a:ext cx="1597388" cy="1993106"/>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6441" indent="-96441" defTabSz="514350">
              <a:buFont typeface="Wingdings" panose="05000000000000000000" pitchFamily="2" charset="2"/>
              <a:buChar char="§"/>
            </a:pPr>
            <a:endParaRPr lang="en-US" sz="900" b="1" dirty="0">
              <a:solidFill>
                <a:srgbClr val="FFFF00"/>
              </a:solidFill>
              <a:latin typeface="Century Gothic" panose="020B0502020202020204" pitchFamily="34" charset="0"/>
              <a:cs typeface="Calibri" panose="020F0502020204030204" pitchFamily="34" charset="0"/>
            </a:endParaRPr>
          </a:p>
          <a:p>
            <a:pPr marL="96441" indent="-96441" defTabSz="514350">
              <a:spcBef>
                <a:spcPts val="200"/>
              </a:spcBef>
              <a:buFont typeface="Wingdings" panose="05000000000000000000" pitchFamily="2" charset="2"/>
              <a:buChar char="§"/>
            </a:pPr>
            <a:r>
              <a:rPr lang="en-US" sz="900" b="1" dirty="0">
                <a:solidFill>
                  <a:srgbClr val="FFFF00"/>
                </a:solidFill>
                <a:latin typeface="Century Gothic" panose="020B0502020202020204" pitchFamily="34" charset="0"/>
                <a:cs typeface="Calibri" panose="020F0502020204030204" pitchFamily="34" charset="0"/>
              </a:rPr>
              <a:t>34 372 </a:t>
            </a:r>
            <a:r>
              <a:rPr lang="en-US" sz="900" b="1" dirty="0">
                <a:solidFill>
                  <a:prstClr val="white"/>
                </a:solidFill>
                <a:latin typeface="Century Gothic" panose="020B0502020202020204" pitchFamily="34" charset="0"/>
                <a:cs typeface="Calibri" panose="020F0502020204030204" pitchFamily="34" charset="0"/>
              </a:rPr>
              <a:t>events advertised vis </a:t>
            </a:r>
            <a:r>
              <a:rPr lang="en-US" sz="900" b="1" dirty="0" err="1">
                <a:solidFill>
                  <a:prstClr val="white"/>
                </a:solidFill>
                <a:latin typeface="Century Gothic" panose="020B0502020202020204" pitchFamily="34" charset="0"/>
                <a:cs typeface="Calibri" panose="020F0502020204030204" pitchFamily="34" charset="0"/>
              </a:rPr>
              <a:t>ePS</a:t>
            </a:r>
            <a:r>
              <a:rPr lang="en-US" sz="900" b="1" dirty="0">
                <a:solidFill>
                  <a:prstClr val="white"/>
                </a:solidFill>
                <a:latin typeface="Century Gothic" panose="020B0502020202020204" pitchFamily="34" charset="0"/>
                <a:cs typeface="Calibri" panose="020F0502020204030204" pitchFamily="34" charset="0"/>
              </a:rPr>
              <a:t> (IPS)</a:t>
            </a:r>
          </a:p>
          <a:p>
            <a:pPr marL="96441" indent="-96441" defTabSz="514350">
              <a:spcBef>
                <a:spcPts val="200"/>
              </a:spcBef>
              <a:buFont typeface="Wingdings" panose="05000000000000000000" pitchFamily="2" charset="2"/>
              <a:buChar char="§"/>
            </a:pPr>
            <a:r>
              <a:rPr lang="en-US" sz="900" dirty="0">
                <a:solidFill>
                  <a:prstClr val="white"/>
                </a:solidFill>
                <a:latin typeface="Century Gothic" panose="020B0502020202020204" pitchFamily="34" charset="0"/>
                <a:cs typeface="Calibri" panose="020F0502020204030204" pitchFamily="34" charset="0"/>
              </a:rPr>
              <a:t>Procurement Planning Toolkit - 12 Proc plans captured except DOH manual plan</a:t>
            </a:r>
          </a:p>
          <a:p>
            <a:pPr marL="96441" indent="-96441" defTabSz="514350">
              <a:spcBef>
                <a:spcPts val="200"/>
              </a:spcBef>
              <a:buFont typeface="Wingdings" panose="05000000000000000000" pitchFamily="2" charset="2"/>
              <a:buChar char="§"/>
            </a:pPr>
            <a:r>
              <a:rPr lang="en-US" sz="900" dirty="0">
                <a:solidFill>
                  <a:prstClr val="white"/>
                </a:solidFill>
                <a:latin typeface="Century Gothic" panose="020B0502020202020204" pitchFamily="34" charset="0"/>
                <a:cs typeface="Calibri" panose="020F0502020204030204" pitchFamily="34" charset="0"/>
              </a:rPr>
              <a:t>In-House </a:t>
            </a:r>
            <a:r>
              <a:rPr lang="en-US" sz="900" dirty="0" err="1">
                <a:solidFill>
                  <a:prstClr val="white"/>
                </a:solidFill>
                <a:latin typeface="Century Gothic" panose="020B0502020202020204" pitchFamily="34" charset="0"/>
                <a:cs typeface="Calibri" panose="020F0502020204030204" pitchFamily="34" charset="0"/>
              </a:rPr>
              <a:t>ePS</a:t>
            </a:r>
            <a:r>
              <a:rPr lang="en-US" sz="900" dirty="0">
                <a:solidFill>
                  <a:prstClr val="white"/>
                </a:solidFill>
                <a:latin typeface="Century Gothic" panose="020B0502020202020204" pitchFamily="34" charset="0"/>
                <a:cs typeface="Calibri" panose="020F0502020204030204" pitchFamily="34" charset="0"/>
              </a:rPr>
              <a:t> development</a:t>
            </a:r>
          </a:p>
          <a:p>
            <a:pPr marL="96441" indent="-96441" defTabSz="514350">
              <a:spcBef>
                <a:spcPts val="200"/>
              </a:spcBef>
              <a:buFont typeface="Wingdings" panose="05000000000000000000" pitchFamily="2" charset="2"/>
              <a:buChar char="§"/>
            </a:pPr>
            <a:r>
              <a:rPr lang="en-US" sz="900" dirty="0">
                <a:solidFill>
                  <a:prstClr val="white"/>
                </a:solidFill>
                <a:latin typeface="Century Gothic" panose="020B0502020202020204" pitchFamily="34" charset="0"/>
                <a:cs typeface="Calibri" panose="020F0502020204030204" pitchFamily="34" charset="0"/>
              </a:rPr>
              <a:t>18 429 suppliers regd. on </a:t>
            </a:r>
            <a:r>
              <a:rPr lang="en-US" sz="900" dirty="0" err="1">
                <a:solidFill>
                  <a:prstClr val="white"/>
                </a:solidFill>
                <a:latin typeface="Century Gothic" panose="020B0502020202020204" pitchFamily="34" charset="0"/>
                <a:cs typeface="Calibri" panose="020F0502020204030204" pitchFamily="34" charset="0"/>
              </a:rPr>
              <a:t>WCSEB</a:t>
            </a:r>
            <a:endParaRPr lang="en-US" sz="900" dirty="0">
              <a:solidFill>
                <a:prstClr val="white"/>
              </a:solidFill>
              <a:latin typeface="Century Gothic" panose="020B0502020202020204" pitchFamily="34" charset="0"/>
              <a:cs typeface="Calibri" panose="020F0502020204030204" pitchFamily="34" charset="0"/>
            </a:endParaRPr>
          </a:p>
          <a:p>
            <a:pPr marL="96441" indent="-96441" defTabSz="514350">
              <a:spcBef>
                <a:spcPts val="200"/>
              </a:spcBef>
              <a:buFont typeface="Wingdings" panose="05000000000000000000" pitchFamily="2" charset="2"/>
              <a:buChar char="§"/>
            </a:pPr>
            <a:r>
              <a:rPr lang="en-US" sz="900" dirty="0">
                <a:solidFill>
                  <a:prstClr val="white"/>
                </a:solidFill>
                <a:latin typeface="Century Gothic" panose="020B0502020202020204" pitchFamily="34" charset="0"/>
                <a:cs typeface="Calibri" panose="020F0502020204030204" pitchFamily="34" charset="0"/>
              </a:rPr>
              <a:t>Web enablement</a:t>
            </a:r>
          </a:p>
          <a:p>
            <a:pPr marL="96441" indent="-96441" defTabSz="514350">
              <a:spcBef>
                <a:spcPts val="200"/>
              </a:spcBef>
              <a:buFont typeface="Wingdings" panose="05000000000000000000" pitchFamily="2" charset="2"/>
              <a:buChar char="§"/>
            </a:pPr>
            <a:r>
              <a:rPr lang="en-US" sz="900" dirty="0">
                <a:solidFill>
                  <a:prstClr val="white"/>
                </a:solidFill>
                <a:latin typeface="Century Gothic" panose="020B0502020202020204" pitchFamily="34" charset="0"/>
                <a:cs typeface="Calibri" panose="020F0502020204030204" pitchFamily="34" charset="0"/>
              </a:rPr>
              <a:t>Training videos</a:t>
            </a:r>
          </a:p>
          <a:p>
            <a:pPr marL="96441" indent="-96441" defTabSz="514350">
              <a:buFont typeface="Wingdings" panose="05000000000000000000" pitchFamily="2" charset="2"/>
              <a:buChar char="§"/>
            </a:pPr>
            <a:endParaRPr lang="en-US" sz="900" b="1" dirty="0">
              <a:solidFill>
                <a:prstClr val="white"/>
              </a:solidFill>
              <a:latin typeface="Century Gothic" panose="020B0502020202020204" pitchFamily="34" charset="0"/>
              <a:cs typeface="Calibri" panose="020F0502020204030204" pitchFamily="34" charset="0"/>
            </a:endParaRPr>
          </a:p>
        </p:txBody>
      </p:sp>
      <p:sp>
        <p:nvSpPr>
          <p:cNvPr id="10" name="Rectangle 9">
            <a:extLst>
              <a:ext uri="{FF2B5EF4-FFF2-40B4-BE49-F238E27FC236}">
                <a16:creationId xmlns="" xmlns:a16="http://schemas.microsoft.com/office/drawing/2014/main" id="{B1FE0B83-A1F2-4622-A4C2-963F3D42322E}"/>
              </a:ext>
            </a:extLst>
          </p:cNvPr>
          <p:cNvSpPr/>
          <p:nvPr/>
        </p:nvSpPr>
        <p:spPr>
          <a:xfrm>
            <a:off x="7579052" y="4725144"/>
            <a:ext cx="1464469" cy="658347"/>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6441" indent="-96441" defTabSz="514350">
              <a:spcBef>
                <a:spcPts val="300"/>
              </a:spcBef>
              <a:buFont typeface="Wingdings" panose="05000000000000000000" pitchFamily="2" charset="2"/>
              <a:buChar char="§"/>
            </a:pPr>
            <a:r>
              <a:rPr lang="en-US" sz="900" b="1" dirty="0">
                <a:solidFill>
                  <a:prstClr val="white"/>
                </a:solidFill>
                <a:latin typeface="Century Gothic" panose="020B0502020202020204" pitchFamily="34" charset="0"/>
                <a:cs typeface="Calibri" panose="020F0502020204030204" pitchFamily="34" charset="0"/>
              </a:rPr>
              <a:t>Procurement Client Centre launched</a:t>
            </a:r>
          </a:p>
        </p:txBody>
      </p:sp>
      <p:sp>
        <p:nvSpPr>
          <p:cNvPr id="3" name="Footer Placeholder 2">
            <a:extLst>
              <a:ext uri="{FF2B5EF4-FFF2-40B4-BE49-F238E27FC236}">
                <a16:creationId xmlns="" xmlns:a16="http://schemas.microsoft.com/office/drawing/2014/main" id="{8A72B5E2-F006-41FF-8719-62F1A2DB9C72}"/>
              </a:ext>
            </a:extLst>
          </p:cNvPr>
          <p:cNvSpPr>
            <a:spLocks noGrp="1"/>
          </p:cNvSpPr>
          <p:nvPr>
            <p:ph type="ftr" sz="quarter" idx="3"/>
          </p:nvPr>
        </p:nvSpPr>
        <p:spPr>
          <a:xfrm>
            <a:off x="4043080" y="6468150"/>
            <a:ext cx="4633376" cy="230832"/>
          </a:xfrm>
        </p:spPr>
        <p:txBody>
          <a:bodyPr/>
          <a:lstStyle/>
          <a:p>
            <a:r>
              <a:rPr lang="en-US"/>
              <a:t>DEBRIEFING PDR: FINANCE, ECONOMIC OPPORTUNITIES &amp; TOURISM</a:t>
            </a:r>
            <a:endParaRPr lang="en-GB" dirty="0"/>
          </a:p>
        </p:txBody>
      </p:sp>
      <p:sp>
        <p:nvSpPr>
          <p:cNvPr id="4" name="Slide Number Placeholder 3">
            <a:extLst>
              <a:ext uri="{FF2B5EF4-FFF2-40B4-BE49-F238E27FC236}">
                <a16:creationId xmlns="" xmlns:a16="http://schemas.microsoft.com/office/drawing/2014/main" id="{6D09246D-3822-40D9-9607-F26378AB294C}"/>
              </a:ext>
            </a:extLst>
          </p:cNvPr>
          <p:cNvSpPr>
            <a:spLocks noGrp="1"/>
          </p:cNvSpPr>
          <p:nvPr>
            <p:ph type="sldNum" sz="quarter" idx="4"/>
          </p:nvPr>
        </p:nvSpPr>
        <p:spPr/>
        <p:txBody>
          <a:bodyPr/>
          <a:lstStyle/>
          <a:p>
            <a:fld id="{8406839F-D7A4-4E5D-B93D-768AD4D1DB36}" type="slidenum">
              <a:rPr lang="en-ZA" smtClean="0"/>
              <a:pPr/>
              <a:t>22</a:t>
            </a:fld>
            <a:endParaRPr lang="en-ZA" dirty="0"/>
          </a:p>
        </p:txBody>
      </p:sp>
    </p:spTree>
    <p:extLst>
      <p:ext uri="{BB962C8B-B14F-4D97-AF65-F5344CB8AC3E}">
        <p14:creationId xmlns:p14="http://schemas.microsoft.com/office/powerpoint/2010/main" xmlns="" val="32031276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F6C9228-5AF8-4DD2-A3B0-50D501549D35}"/>
              </a:ext>
            </a:extLst>
          </p:cNvPr>
          <p:cNvSpPr>
            <a:spLocks noGrp="1"/>
          </p:cNvSpPr>
          <p:nvPr>
            <p:ph type="title"/>
          </p:nvPr>
        </p:nvSpPr>
        <p:spPr/>
        <p:txBody>
          <a:bodyPr/>
          <a:lstStyle/>
          <a:p>
            <a:r>
              <a:rPr lang="en-US" dirty="0">
                <a:solidFill>
                  <a:srgbClr val="001489"/>
                </a:solidFill>
              </a:rPr>
              <a:t>Data Challenges make Progress on Reporting Slow</a:t>
            </a:r>
          </a:p>
        </p:txBody>
      </p:sp>
      <p:sp>
        <p:nvSpPr>
          <p:cNvPr id="4" name="Text Placeholder 3">
            <a:extLst>
              <a:ext uri="{FF2B5EF4-FFF2-40B4-BE49-F238E27FC236}">
                <a16:creationId xmlns="" xmlns:a16="http://schemas.microsoft.com/office/drawing/2014/main" id="{134C1D07-4C2C-444A-A53C-CA99854BD2BF}"/>
              </a:ext>
            </a:extLst>
          </p:cNvPr>
          <p:cNvSpPr>
            <a:spLocks noGrp="1"/>
          </p:cNvSpPr>
          <p:nvPr>
            <p:ph type="body" sz="quarter" idx="10"/>
          </p:nvPr>
        </p:nvSpPr>
        <p:spPr>
          <a:xfrm>
            <a:off x="295276" y="1052736"/>
            <a:ext cx="8741220" cy="5415414"/>
          </a:xfrm>
        </p:spPr>
        <p:txBody>
          <a:bodyPr>
            <a:normAutofit fontScale="92500" lnSpcReduction="10000"/>
          </a:bodyPr>
          <a:lstStyle/>
          <a:p>
            <a:pPr marL="285750" indent="-285750" algn="just">
              <a:lnSpc>
                <a:spcPct val="120000"/>
              </a:lnSpc>
              <a:buBlip>
                <a:blip r:embed="rId2"/>
              </a:buBlip>
            </a:pPr>
            <a:r>
              <a:rPr lang="en-US" sz="1700" b="0" dirty="0"/>
              <a:t>It was the intent to brief committee on the Top commodity spend , but unfortunately PT experienced data credibility challenges in the information sets, although the capability to do the report is in place: This is because:</a:t>
            </a:r>
          </a:p>
          <a:p>
            <a:pPr algn="just">
              <a:lnSpc>
                <a:spcPct val="120000"/>
              </a:lnSpc>
            </a:pPr>
            <a:endParaRPr lang="en-US" sz="1700" b="0" dirty="0"/>
          </a:p>
          <a:p>
            <a:pPr marL="620077" lvl="1" indent="-285750" algn="just">
              <a:lnSpc>
                <a:spcPct val="120000"/>
              </a:lnSpc>
              <a:buFont typeface="Arial" panose="020B0604020202020204" pitchFamily="34" charset="0"/>
              <a:buChar char="•"/>
            </a:pPr>
            <a:r>
              <a:rPr lang="en-ZA" sz="1700" dirty="0"/>
              <a:t>transactional information is secured as a data upload from various financial, non-financial, manual and electronic systems that must be manually reconciled;</a:t>
            </a:r>
          </a:p>
          <a:p>
            <a:pPr marL="620077" lvl="1" indent="-285750" algn="just">
              <a:lnSpc>
                <a:spcPct val="120000"/>
              </a:lnSpc>
              <a:buFont typeface="Arial" panose="020B0604020202020204" pitchFamily="34" charset="0"/>
              <a:buChar char="•"/>
            </a:pPr>
            <a:r>
              <a:rPr lang="en-ZA" sz="1700" dirty="0"/>
              <a:t>Data does not reflect journalised entries and corrections done by procuring entities from an in-year-monitoring perspective, and</a:t>
            </a:r>
          </a:p>
          <a:p>
            <a:pPr marL="620077" lvl="1" indent="-285750" algn="just">
              <a:lnSpc>
                <a:spcPct val="120000"/>
              </a:lnSpc>
              <a:buFont typeface="Arial" panose="020B0604020202020204" pitchFamily="34" charset="0"/>
              <a:buChar char="•"/>
            </a:pPr>
            <a:r>
              <a:rPr lang="en-ZA" sz="1700" dirty="0"/>
              <a:t>does not include subsequent financial reconciliations or amendments made at this stage.</a:t>
            </a:r>
          </a:p>
          <a:p>
            <a:pPr marL="620077" lvl="1" indent="-285750" algn="just">
              <a:lnSpc>
                <a:spcPct val="120000"/>
              </a:lnSpc>
              <a:buFont typeface="Arial" panose="020B0604020202020204" pitchFamily="34" charset="0"/>
              <a:buChar char="•"/>
            </a:pPr>
            <a:r>
              <a:rPr lang="en-ZA" sz="1700" b="0" dirty="0"/>
              <a:t>For Covid-19 Departments put in mechanisms to ensure credibility of reporting that ensured that information reported on was correct at the transactional level</a:t>
            </a:r>
            <a:endParaRPr lang="en-US" sz="1700" b="0" dirty="0"/>
          </a:p>
          <a:p>
            <a:pPr algn="just">
              <a:lnSpc>
                <a:spcPct val="120000"/>
              </a:lnSpc>
            </a:pPr>
            <a:endParaRPr lang="en-US" sz="1700" b="0" dirty="0"/>
          </a:p>
          <a:p>
            <a:pPr marL="285750" indent="-285750" algn="just">
              <a:lnSpc>
                <a:spcPct val="120000"/>
              </a:lnSpc>
              <a:buBlip>
                <a:blip r:embed="rId2"/>
              </a:buBlip>
            </a:pPr>
            <a:r>
              <a:rPr lang="en-US" sz="1700" b="0" dirty="0"/>
              <a:t>Management of Data Credibility issues on Financial Systems and change management requirements have been put in place by the Directorate: PT Supporting Interlinked Financial Systems- Circular issued to departments and ongoing work to support and enable departments and Systems through PT Data Centre Project. </a:t>
            </a:r>
          </a:p>
          <a:p>
            <a:pPr marL="214313" indent="-214313" algn="just">
              <a:buFont typeface="Wingdings" panose="05000000000000000000" pitchFamily="2" charset="2"/>
              <a:buChar char="Ø"/>
            </a:pPr>
            <a:endParaRPr lang="en-US" b="0" dirty="0"/>
          </a:p>
        </p:txBody>
      </p:sp>
      <p:sp>
        <p:nvSpPr>
          <p:cNvPr id="5" name="Slide Number Placeholder 4">
            <a:extLst>
              <a:ext uri="{FF2B5EF4-FFF2-40B4-BE49-F238E27FC236}">
                <a16:creationId xmlns="" xmlns:a16="http://schemas.microsoft.com/office/drawing/2014/main" id="{CB7E3D68-99E7-4081-89F4-04657BFF15F6}"/>
              </a:ext>
            </a:extLst>
          </p:cNvPr>
          <p:cNvSpPr>
            <a:spLocks noGrp="1"/>
          </p:cNvSpPr>
          <p:nvPr>
            <p:ph type="sldNum" sz="quarter" idx="4"/>
          </p:nvPr>
        </p:nvSpPr>
        <p:spPr/>
        <p:txBody>
          <a:bodyPr/>
          <a:lstStyle/>
          <a:p>
            <a:fld id="{8406839F-D7A4-4E5D-B93D-768AD4D1DB36}" type="slidenum">
              <a:rPr lang="en-ZA" smtClean="0">
                <a:solidFill>
                  <a:srgbClr val="003399"/>
                </a:solidFill>
              </a:rPr>
              <a:pPr/>
              <a:t>23</a:t>
            </a:fld>
            <a:endParaRPr lang="en-ZA" dirty="0">
              <a:solidFill>
                <a:srgbClr val="003399"/>
              </a:solidFill>
            </a:endParaRPr>
          </a:p>
        </p:txBody>
      </p:sp>
      <p:sp>
        <p:nvSpPr>
          <p:cNvPr id="3" name="Footer Placeholder 2">
            <a:extLst>
              <a:ext uri="{FF2B5EF4-FFF2-40B4-BE49-F238E27FC236}">
                <a16:creationId xmlns="" xmlns:a16="http://schemas.microsoft.com/office/drawing/2014/main" id="{08B097A6-0236-4718-8611-065F176C79FF}"/>
              </a:ext>
            </a:extLst>
          </p:cNvPr>
          <p:cNvSpPr>
            <a:spLocks noGrp="1"/>
          </p:cNvSpPr>
          <p:nvPr>
            <p:ph type="ftr" sz="quarter" idx="3"/>
          </p:nvPr>
        </p:nvSpPr>
        <p:spPr/>
        <p:txBody>
          <a:bodyPr/>
          <a:lstStyle/>
          <a:p>
            <a:r>
              <a:rPr lang="en-US" sz="750">
                <a:solidFill>
                  <a:srgbClr val="998F86"/>
                </a:solidFill>
              </a:rPr>
              <a:t>DEBRIEFING PDR: FINANCE, ECONOMIC OPPORTUNITIES &amp; TOURISM</a:t>
            </a:r>
            <a:endParaRPr lang="en-GB" sz="750" dirty="0">
              <a:solidFill>
                <a:srgbClr val="998F86"/>
              </a:solidFill>
            </a:endParaRPr>
          </a:p>
        </p:txBody>
      </p:sp>
    </p:spTree>
    <p:extLst>
      <p:ext uri="{BB962C8B-B14F-4D97-AF65-F5344CB8AC3E}">
        <p14:creationId xmlns:p14="http://schemas.microsoft.com/office/powerpoint/2010/main" xmlns="" val="37025779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F6C9228-5AF8-4DD2-A3B0-50D501549D35}"/>
              </a:ext>
            </a:extLst>
          </p:cNvPr>
          <p:cNvSpPr>
            <a:spLocks noGrp="1"/>
          </p:cNvSpPr>
          <p:nvPr>
            <p:ph type="title"/>
          </p:nvPr>
        </p:nvSpPr>
        <p:spPr/>
        <p:txBody>
          <a:bodyPr/>
          <a:lstStyle/>
          <a:p>
            <a:r>
              <a:rPr lang="en-US" dirty="0">
                <a:solidFill>
                  <a:srgbClr val="001489"/>
                </a:solidFill>
              </a:rPr>
              <a:t>Next Steps</a:t>
            </a:r>
          </a:p>
        </p:txBody>
      </p:sp>
      <p:sp>
        <p:nvSpPr>
          <p:cNvPr id="4" name="Text Placeholder 3">
            <a:extLst>
              <a:ext uri="{FF2B5EF4-FFF2-40B4-BE49-F238E27FC236}">
                <a16:creationId xmlns="" xmlns:a16="http://schemas.microsoft.com/office/drawing/2014/main" id="{134C1D07-4C2C-444A-A53C-CA99854BD2BF}"/>
              </a:ext>
            </a:extLst>
          </p:cNvPr>
          <p:cNvSpPr>
            <a:spLocks noGrp="1"/>
          </p:cNvSpPr>
          <p:nvPr>
            <p:ph type="body" sz="quarter" idx="10"/>
          </p:nvPr>
        </p:nvSpPr>
        <p:spPr>
          <a:xfrm>
            <a:off x="295275" y="1052736"/>
            <a:ext cx="8848725" cy="5256584"/>
          </a:xfrm>
        </p:spPr>
        <p:txBody>
          <a:bodyPr>
            <a:normAutofit fontScale="85000" lnSpcReduction="20000"/>
          </a:bodyPr>
          <a:lstStyle/>
          <a:p>
            <a:pPr marL="285750" indent="-285750" algn="just">
              <a:lnSpc>
                <a:spcPct val="120000"/>
              </a:lnSpc>
              <a:buBlip>
                <a:blip r:embed="rId2"/>
              </a:buBlip>
            </a:pPr>
            <a:r>
              <a:rPr lang="en-US" b="0" dirty="0"/>
              <a:t>Management of Data Credibility issues on Financial Systems and change management requirements have been put in place by the Directorate: PT Supporting Interlinked Financial Systems- Circular issued to departments and ongoing work to support and enable departments and Systems through PT Data Centre Project</a:t>
            </a:r>
          </a:p>
          <a:p>
            <a:pPr marL="285750" indent="-285750" algn="just">
              <a:lnSpc>
                <a:spcPct val="120000"/>
              </a:lnSpc>
              <a:buBlip>
                <a:blip r:embed="rId2"/>
              </a:buBlip>
            </a:pPr>
            <a:endParaRPr lang="en-US" b="0" dirty="0"/>
          </a:p>
          <a:p>
            <a:pPr marL="285750" indent="-285750" algn="just">
              <a:lnSpc>
                <a:spcPct val="120000"/>
              </a:lnSpc>
              <a:buBlip>
                <a:blip r:embed="rId2"/>
              </a:buBlip>
            </a:pPr>
            <a:r>
              <a:rPr lang="en-US" dirty="0"/>
              <a:t> On the procurement side: </a:t>
            </a:r>
            <a:r>
              <a:rPr lang="en-US" b="0" dirty="0"/>
              <a:t>enablement of Strategy through delivery with a focus on linking procurement data and information to the financial transactional information (linking procurement to the budget and to actual purchasing and contracts):</a:t>
            </a:r>
          </a:p>
          <a:p>
            <a:pPr marL="548640" lvl="1" indent="-285750">
              <a:lnSpc>
                <a:spcPct val="120000"/>
              </a:lnSpc>
              <a:buFont typeface="Arial" panose="020B0604020202020204" pitchFamily="34" charset="0"/>
              <a:buChar char="•"/>
            </a:pPr>
            <a:r>
              <a:rPr lang="en-US" dirty="0"/>
              <a:t>Procurement Planning Toolkit</a:t>
            </a:r>
          </a:p>
          <a:p>
            <a:pPr marL="548640" lvl="1" indent="-285750">
              <a:lnSpc>
                <a:spcPct val="120000"/>
              </a:lnSpc>
              <a:buFont typeface="Arial" panose="020B0604020202020204" pitchFamily="34" charset="0"/>
              <a:buChar char="•"/>
            </a:pPr>
            <a:r>
              <a:rPr lang="en-US" dirty="0"/>
              <a:t>e</a:t>
            </a:r>
            <a:r>
              <a:rPr lang="en-US" b="0" dirty="0"/>
              <a:t>-Procurement system</a:t>
            </a:r>
          </a:p>
          <a:p>
            <a:pPr marL="214313" indent="-214313">
              <a:lnSpc>
                <a:spcPct val="120000"/>
              </a:lnSpc>
              <a:buFont typeface="Wingdings" panose="05000000000000000000" pitchFamily="2" charset="2"/>
              <a:buChar char="Ø"/>
            </a:pPr>
            <a:endParaRPr lang="en-US" b="0" dirty="0"/>
          </a:p>
          <a:p>
            <a:pPr marL="285750" indent="-285750">
              <a:lnSpc>
                <a:spcPct val="120000"/>
              </a:lnSpc>
              <a:buBlip>
                <a:blip r:embed="rId2"/>
              </a:buBlip>
            </a:pPr>
            <a:r>
              <a:rPr lang="en-US" b="0" dirty="0"/>
              <a:t>Bring different data sets into one datastore</a:t>
            </a:r>
          </a:p>
          <a:p>
            <a:pPr marL="285750" indent="-285750">
              <a:lnSpc>
                <a:spcPct val="120000"/>
              </a:lnSpc>
              <a:buBlip>
                <a:blip r:embed="rId2"/>
              </a:buBlip>
            </a:pPr>
            <a:endParaRPr lang="en-US" b="0" dirty="0"/>
          </a:p>
          <a:p>
            <a:pPr marL="285750" indent="-285750">
              <a:lnSpc>
                <a:spcPct val="120000"/>
              </a:lnSpc>
              <a:buBlip>
                <a:blip r:embed="rId2"/>
              </a:buBlip>
            </a:pPr>
            <a:r>
              <a:rPr lang="en-US" b="0" dirty="0"/>
              <a:t>Automation of information from Legacy Systems through the “Evergreening of the Legacy Systems” –ICT Project</a:t>
            </a:r>
          </a:p>
          <a:p>
            <a:pPr marL="285750" indent="-285750">
              <a:lnSpc>
                <a:spcPct val="120000"/>
              </a:lnSpc>
              <a:buBlip>
                <a:blip r:embed="rId2"/>
              </a:buBlip>
            </a:pPr>
            <a:endParaRPr lang="en-US" b="0" dirty="0"/>
          </a:p>
          <a:p>
            <a:pPr marL="285750" indent="-285750">
              <a:lnSpc>
                <a:spcPct val="120000"/>
              </a:lnSpc>
              <a:buBlip>
                <a:blip r:embed="rId2"/>
              </a:buBlip>
            </a:pPr>
            <a:r>
              <a:rPr lang="en-US" b="0" dirty="0"/>
              <a:t>Progressively improve and expand on the information being published in the PDR, POPIA permitting.</a:t>
            </a:r>
          </a:p>
          <a:p>
            <a:pPr marL="285750" indent="-285750">
              <a:lnSpc>
                <a:spcPct val="120000"/>
              </a:lnSpc>
              <a:buBlip>
                <a:blip r:embed="rId2"/>
              </a:buBlip>
            </a:pPr>
            <a:endParaRPr lang="en-US" b="0" dirty="0"/>
          </a:p>
          <a:p>
            <a:pPr marL="285750" indent="-285750">
              <a:lnSpc>
                <a:spcPct val="120000"/>
              </a:lnSpc>
              <a:buBlip>
                <a:blip r:embed="rId2"/>
              </a:buBlip>
            </a:pPr>
            <a:r>
              <a:rPr lang="en-US" b="0" dirty="0"/>
              <a:t>Monthly reports published with Quarterly and then an Annual PDR for 2021-22 financial year.</a:t>
            </a:r>
          </a:p>
        </p:txBody>
      </p:sp>
      <p:sp>
        <p:nvSpPr>
          <p:cNvPr id="5" name="Slide Number Placeholder 4">
            <a:extLst>
              <a:ext uri="{FF2B5EF4-FFF2-40B4-BE49-F238E27FC236}">
                <a16:creationId xmlns="" xmlns:a16="http://schemas.microsoft.com/office/drawing/2014/main" id="{3548CC10-DA74-4039-8433-9625A61485CB}"/>
              </a:ext>
            </a:extLst>
          </p:cNvPr>
          <p:cNvSpPr>
            <a:spLocks noGrp="1"/>
          </p:cNvSpPr>
          <p:nvPr>
            <p:ph type="sldNum" sz="quarter" idx="4"/>
          </p:nvPr>
        </p:nvSpPr>
        <p:spPr/>
        <p:txBody>
          <a:bodyPr/>
          <a:lstStyle/>
          <a:p>
            <a:fld id="{8406839F-D7A4-4E5D-B93D-768AD4D1DB36}" type="slidenum">
              <a:rPr lang="en-ZA" smtClean="0">
                <a:solidFill>
                  <a:srgbClr val="003399"/>
                </a:solidFill>
              </a:rPr>
              <a:pPr/>
              <a:t>24</a:t>
            </a:fld>
            <a:endParaRPr lang="en-ZA" dirty="0">
              <a:solidFill>
                <a:srgbClr val="003399"/>
              </a:solidFill>
            </a:endParaRPr>
          </a:p>
        </p:txBody>
      </p:sp>
      <p:sp>
        <p:nvSpPr>
          <p:cNvPr id="3" name="Footer Placeholder 2">
            <a:extLst>
              <a:ext uri="{FF2B5EF4-FFF2-40B4-BE49-F238E27FC236}">
                <a16:creationId xmlns="" xmlns:a16="http://schemas.microsoft.com/office/drawing/2014/main" id="{C33BB131-6633-47E0-8A01-87E435BEE238}"/>
              </a:ext>
            </a:extLst>
          </p:cNvPr>
          <p:cNvSpPr>
            <a:spLocks noGrp="1"/>
          </p:cNvSpPr>
          <p:nvPr>
            <p:ph type="ftr" sz="quarter" idx="3"/>
          </p:nvPr>
        </p:nvSpPr>
        <p:spPr/>
        <p:txBody>
          <a:bodyPr/>
          <a:lstStyle/>
          <a:p>
            <a:r>
              <a:rPr lang="en-US" sz="750">
                <a:solidFill>
                  <a:srgbClr val="998F86"/>
                </a:solidFill>
              </a:rPr>
              <a:t>DEBRIEFING PDR: FINANCE, ECONOMIC OPPORTUNITIES &amp; TOURISM</a:t>
            </a:r>
            <a:endParaRPr lang="en-GB" sz="750" dirty="0">
              <a:solidFill>
                <a:srgbClr val="998F86"/>
              </a:solidFill>
            </a:endParaRPr>
          </a:p>
        </p:txBody>
      </p:sp>
    </p:spTree>
    <p:extLst>
      <p:ext uri="{BB962C8B-B14F-4D97-AF65-F5344CB8AC3E}">
        <p14:creationId xmlns:p14="http://schemas.microsoft.com/office/powerpoint/2010/main" xmlns="" val="15120610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5951543" y="5424970"/>
            <a:ext cx="2871062" cy="300082"/>
          </a:xfrm>
          <a:prstGeom prst="rect">
            <a:avLst/>
          </a:prstGeom>
          <a:noFill/>
        </p:spPr>
        <p:txBody>
          <a:bodyPr wrap="square" rtlCol="0">
            <a:spAutoFit/>
          </a:bodyPr>
          <a:lstStyle/>
          <a:p>
            <a:pPr algn="r"/>
            <a:r>
              <a:rPr lang="en-ZA" sz="1350" dirty="0">
                <a:solidFill>
                  <a:schemeClr val="bg1"/>
                </a:solidFill>
              </a:rPr>
              <a:t>Nadia Ebrahim</a:t>
            </a:r>
          </a:p>
        </p:txBody>
      </p:sp>
    </p:spTree>
    <p:extLst>
      <p:ext uri="{BB962C8B-B14F-4D97-AF65-F5344CB8AC3E}">
        <p14:creationId xmlns:p14="http://schemas.microsoft.com/office/powerpoint/2010/main" xmlns="" val="27673949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lstStyle/>
          <a:p>
            <a:endParaRPr lang="en-GB" dirty="0"/>
          </a:p>
        </p:txBody>
      </p:sp>
      <p:sp>
        <p:nvSpPr>
          <p:cNvPr id="7" name="Text Placeholder 6"/>
          <p:cNvSpPr>
            <a:spLocks noGrp="1"/>
          </p:cNvSpPr>
          <p:nvPr>
            <p:ph type="body" sz="quarter" idx="11"/>
          </p:nvPr>
        </p:nvSpPr>
        <p:spPr/>
        <p:txBody>
          <a:bodyPr/>
          <a:lstStyle/>
          <a:p>
            <a:endParaRPr lang="en-GB" dirty="0"/>
          </a:p>
        </p:txBody>
      </p:sp>
      <p:sp>
        <p:nvSpPr>
          <p:cNvPr id="8" name="Text Placeholder 7"/>
          <p:cNvSpPr>
            <a:spLocks noGrp="1"/>
          </p:cNvSpPr>
          <p:nvPr>
            <p:ph type="body" sz="quarter" idx="12"/>
          </p:nvPr>
        </p:nvSpPr>
        <p:spPr/>
        <p:txBody>
          <a:bodyPr/>
          <a:lstStyle/>
          <a:p>
            <a:endParaRPr lang="en-GB" dirty="0"/>
          </a:p>
        </p:txBody>
      </p:sp>
      <p:sp>
        <p:nvSpPr>
          <p:cNvPr id="9" name="Text Placeholder 8"/>
          <p:cNvSpPr>
            <a:spLocks noGrp="1"/>
          </p:cNvSpPr>
          <p:nvPr>
            <p:ph type="body" sz="quarter" idx="13"/>
          </p:nvPr>
        </p:nvSpPr>
        <p:spPr/>
        <p:txBody>
          <a:bodyPr/>
          <a:lstStyle/>
          <a:p>
            <a:endParaRPr lang="en-GB" dirty="0"/>
          </a:p>
        </p:txBody>
      </p:sp>
      <p:sp>
        <p:nvSpPr>
          <p:cNvPr id="10" name="Text Placeholder 9"/>
          <p:cNvSpPr>
            <a:spLocks noGrp="1"/>
          </p:cNvSpPr>
          <p:nvPr>
            <p:ph type="body" sz="quarter" idx="14"/>
          </p:nvPr>
        </p:nvSpPr>
        <p:spPr/>
        <p:txBody>
          <a:bodyPr/>
          <a:lstStyle/>
          <a:p>
            <a:endParaRPr lang="en-GB" dirty="0"/>
          </a:p>
        </p:txBody>
      </p:sp>
    </p:spTree>
    <p:custDataLst>
      <p:tags r:id="rId1"/>
    </p:custDataLst>
    <p:extLst>
      <p:ext uri="{BB962C8B-B14F-4D97-AF65-F5344CB8AC3E}">
        <p14:creationId xmlns:p14="http://schemas.microsoft.com/office/powerpoint/2010/main" xmlns="" val="3056048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BBD50C3-4A30-47D0-88BE-F103A642A9E6}"/>
              </a:ext>
            </a:extLst>
          </p:cNvPr>
          <p:cNvSpPr>
            <a:spLocks noGrp="1"/>
          </p:cNvSpPr>
          <p:nvPr>
            <p:ph type="title"/>
          </p:nvPr>
        </p:nvSpPr>
        <p:spPr/>
        <p:txBody>
          <a:bodyPr/>
          <a:lstStyle/>
          <a:p>
            <a:r>
              <a:rPr lang="en-US" dirty="0">
                <a:solidFill>
                  <a:srgbClr val="001489"/>
                </a:solidFill>
              </a:rPr>
              <a:t>What’s in the PDR</a:t>
            </a:r>
          </a:p>
        </p:txBody>
      </p:sp>
      <p:sp>
        <p:nvSpPr>
          <p:cNvPr id="3" name="Footer Placeholder 2">
            <a:extLst>
              <a:ext uri="{FF2B5EF4-FFF2-40B4-BE49-F238E27FC236}">
                <a16:creationId xmlns="" xmlns:a16="http://schemas.microsoft.com/office/drawing/2014/main" id="{5FB712E4-4D07-46AE-B474-1D8B4A447550}"/>
              </a:ext>
            </a:extLst>
          </p:cNvPr>
          <p:cNvSpPr>
            <a:spLocks noGrp="1"/>
          </p:cNvSpPr>
          <p:nvPr>
            <p:ph type="ftr" sz="quarter" idx="3"/>
          </p:nvPr>
        </p:nvSpPr>
        <p:spPr>
          <a:xfrm>
            <a:off x="4043080" y="6468150"/>
            <a:ext cx="4633376" cy="230832"/>
          </a:xfrm>
        </p:spPr>
        <p:txBody>
          <a:bodyPr/>
          <a:lstStyle/>
          <a:p>
            <a:r>
              <a:rPr lang="en-US">
                <a:solidFill>
                  <a:srgbClr val="998F86"/>
                </a:solidFill>
              </a:rPr>
              <a:t>DEBRIEFING PDR: FINANCE, ECONOMIC OPPORTUNITIES &amp; TOURISM</a:t>
            </a:r>
            <a:endParaRPr lang="en-GB" dirty="0">
              <a:solidFill>
                <a:srgbClr val="998F86"/>
              </a:solidFill>
            </a:endParaRPr>
          </a:p>
        </p:txBody>
      </p:sp>
      <p:sp>
        <p:nvSpPr>
          <p:cNvPr id="4" name="Text Placeholder 3">
            <a:extLst>
              <a:ext uri="{FF2B5EF4-FFF2-40B4-BE49-F238E27FC236}">
                <a16:creationId xmlns="" xmlns:a16="http://schemas.microsoft.com/office/drawing/2014/main" id="{B5893AD6-8679-4D7E-852A-23F48065D734}"/>
              </a:ext>
            </a:extLst>
          </p:cNvPr>
          <p:cNvSpPr>
            <a:spLocks noGrp="1"/>
          </p:cNvSpPr>
          <p:nvPr>
            <p:ph type="body" sz="quarter" idx="10"/>
          </p:nvPr>
        </p:nvSpPr>
        <p:spPr>
          <a:xfrm>
            <a:off x="295275" y="1196752"/>
            <a:ext cx="8741221" cy="4896073"/>
          </a:xfrm>
        </p:spPr>
        <p:txBody>
          <a:bodyPr>
            <a:normAutofit/>
          </a:bodyPr>
          <a:lstStyle/>
          <a:p>
            <a:pPr>
              <a:lnSpc>
                <a:spcPct val="120000"/>
              </a:lnSpc>
            </a:pPr>
            <a:r>
              <a:rPr lang="en-US" sz="1500" dirty="0"/>
              <a:t>Procurement Disclosure Report includes the following information sets:</a:t>
            </a:r>
          </a:p>
          <a:p>
            <a:pPr marL="285750" indent="-285750">
              <a:lnSpc>
                <a:spcPct val="120000"/>
              </a:lnSpc>
              <a:spcBef>
                <a:spcPts val="600"/>
              </a:spcBef>
              <a:buBlip>
                <a:blip r:embed="rId2"/>
              </a:buBlip>
            </a:pPr>
            <a:r>
              <a:rPr lang="en-US" sz="1500" b="0" dirty="0"/>
              <a:t>PPE items procured by each Department, including associated costs;</a:t>
            </a:r>
          </a:p>
          <a:p>
            <a:pPr marL="285750" indent="-285750">
              <a:lnSpc>
                <a:spcPct val="120000"/>
              </a:lnSpc>
              <a:spcBef>
                <a:spcPts val="600"/>
              </a:spcBef>
              <a:buBlip>
                <a:blip r:embed="rId2"/>
              </a:buBlip>
            </a:pPr>
            <a:r>
              <a:rPr lang="en-US" sz="1500" b="0" dirty="0"/>
              <a:t>Unit cost;</a:t>
            </a:r>
          </a:p>
          <a:p>
            <a:pPr marL="285750" indent="-285750">
              <a:lnSpc>
                <a:spcPct val="120000"/>
              </a:lnSpc>
              <a:spcBef>
                <a:spcPts val="600"/>
              </a:spcBef>
              <a:buBlip>
                <a:blip r:embed="rId2"/>
              </a:buBlip>
            </a:pPr>
            <a:r>
              <a:rPr lang="en-US" sz="1500" b="0" dirty="0"/>
              <a:t>Total cost;</a:t>
            </a:r>
          </a:p>
          <a:p>
            <a:pPr marL="285750" indent="-285750">
              <a:lnSpc>
                <a:spcPct val="120000"/>
              </a:lnSpc>
              <a:spcBef>
                <a:spcPts val="600"/>
              </a:spcBef>
              <a:buBlip>
                <a:blip r:embed="rId2"/>
              </a:buBlip>
            </a:pPr>
            <a:r>
              <a:rPr lang="en-US" sz="1500" b="0" dirty="0"/>
              <a:t>Other Covid-19 Expenditure </a:t>
            </a:r>
          </a:p>
          <a:p>
            <a:pPr marL="285750" indent="-285750">
              <a:lnSpc>
                <a:spcPct val="120000"/>
              </a:lnSpc>
              <a:spcBef>
                <a:spcPts val="600"/>
              </a:spcBef>
              <a:buBlip>
                <a:blip r:embed="rId2"/>
              </a:buBlip>
            </a:pPr>
            <a:r>
              <a:rPr lang="en-US" sz="1500" b="0" dirty="0"/>
              <a:t>Supplier(s) name;</a:t>
            </a:r>
          </a:p>
          <a:p>
            <a:pPr marL="285750" indent="-285750">
              <a:lnSpc>
                <a:spcPct val="120000"/>
              </a:lnSpc>
              <a:spcBef>
                <a:spcPts val="600"/>
              </a:spcBef>
              <a:buBlip>
                <a:blip r:embed="rId2"/>
              </a:buBlip>
            </a:pPr>
            <a:r>
              <a:rPr lang="en-US" sz="1500" b="0" dirty="0"/>
              <a:t>Total payment to supplier(s) </a:t>
            </a:r>
          </a:p>
          <a:p>
            <a:pPr marL="285750" indent="-285750">
              <a:lnSpc>
                <a:spcPct val="120000"/>
              </a:lnSpc>
              <a:spcBef>
                <a:spcPts val="600"/>
              </a:spcBef>
              <a:buBlip>
                <a:blip r:embed="rId2"/>
              </a:buBlip>
            </a:pPr>
            <a:r>
              <a:rPr lang="en-US" sz="1500" b="0" dirty="0"/>
              <a:t>SMME spend for Covid-19</a:t>
            </a:r>
          </a:p>
          <a:p>
            <a:pPr>
              <a:lnSpc>
                <a:spcPct val="120000"/>
              </a:lnSpc>
            </a:pPr>
            <a:endParaRPr lang="en-US" sz="1500" i="1" dirty="0"/>
          </a:p>
          <a:p>
            <a:pPr algn="just">
              <a:lnSpc>
                <a:spcPct val="120000"/>
              </a:lnSpc>
            </a:pPr>
            <a:r>
              <a:rPr lang="en-US" sz="1500" i="1" dirty="0"/>
              <a:t>This information is extracted from various procurement systems, except for term of contract and contract commencement date. Departments augment this information further on an Excel workbook for National Treasury Reporting purposes.</a:t>
            </a:r>
          </a:p>
          <a:p>
            <a:pPr>
              <a:lnSpc>
                <a:spcPct val="120000"/>
              </a:lnSpc>
            </a:pPr>
            <a:endParaRPr lang="en-US" sz="1500" i="1" dirty="0"/>
          </a:p>
          <a:p>
            <a:pPr>
              <a:lnSpc>
                <a:spcPct val="120000"/>
              </a:lnSpc>
            </a:pPr>
            <a:r>
              <a:rPr lang="en-US" sz="1500" i="1" dirty="0"/>
              <a:t>Public entity information is manually provided on an Excel spreadsheet.</a:t>
            </a:r>
          </a:p>
          <a:p>
            <a:pPr>
              <a:lnSpc>
                <a:spcPct val="120000"/>
              </a:lnSpc>
            </a:pPr>
            <a:endParaRPr lang="en-US" sz="1500" i="1" dirty="0"/>
          </a:p>
          <a:p>
            <a:pPr>
              <a:lnSpc>
                <a:spcPct val="120000"/>
              </a:lnSpc>
            </a:pPr>
            <a:endParaRPr lang="en-US" sz="1500" i="1" dirty="0"/>
          </a:p>
          <a:p>
            <a:endParaRPr lang="en-US" sz="1500" i="1" dirty="0"/>
          </a:p>
          <a:p>
            <a:endParaRPr lang="en-US" sz="1500" b="0" dirty="0"/>
          </a:p>
          <a:p>
            <a:endParaRPr lang="en-US" sz="1500" dirty="0"/>
          </a:p>
        </p:txBody>
      </p:sp>
      <p:sp>
        <p:nvSpPr>
          <p:cNvPr id="5" name="Slide Number Placeholder 4">
            <a:extLst>
              <a:ext uri="{FF2B5EF4-FFF2-40B4-BE49-F238E27FC236}">
                <a16:creationId xmlns="" xmlns:a16="http://schemas.microsoft.com/office/drawing/2014/main" id="{E336A0EE-0E74-4D16-9514-C5F64A22C791}"/>
              </a:ext>
            </a:extLst>
          </p:cNvPr>
          <p:cNvSpPr>
            <a:spLocks noGrp="1"/>
          </p:cNvSpPr>
          <p:nvPr>
            <p:ph type="sldNum" sz="quarter" idx="4"/>
          </p:nvPr>
        </p:nvSpPr>
        <p:spPr/>
        <p:txBody>
          <a:bodyPr/>
          <a:lstStyle/>
          <a:p>
            <a:fld id="{8406839F-D7A4-4E5D-B93D-768AD4D1DB36}" type="slidenum">
              <a:rPr lang="en-ZA" smtClean="0"/>
              <a:pPr/>
              <a:t>3</a:t>
            </a:fld>
            <a:endParaRPr lang="en-ZA" dirty="0"/>
          </a:p>
        </p:txBody>
      </p:sp>
    </p:spTree>
    <p:extLst>
      <p:ext uri="{BB962C8B-B14F-4D97-AF65-F5344CB8AC3E}">
        <p14:creationId xmlns:p14="http://schemas.microsoft.com/office/powerpoint/2010/main" xmlns="" val="1639189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19B8489-33CE-48FC-95FA-D1A82D5730D1}"/>
              </a:ext>
            </a:extLst>
          </p:cNvPr>
          <p:cNvSpPr>
            <a:spLocks noGrp="1"/>
          </p:cNvSpPr>
          <p:nvPr>
            <p:ph type="title"/>
          </p:nvPr>
        </p:nvSpPr>
        <p:spPr/>
        <p:txBody>
          <a:bodyPr/>
          <a:lstStyle/>
          <a:p>
            <a:r>
              <a:rPr lang="en-US" dirty="0">
                <a:solidFill>
                  <a:srgbClr val="001489"/>
                </a:solidFill>
              </a:rPr>
              <a:t>Consolidating the Report</a:t>
            </a:r>
          </a:p>
        </p:txBody>
      </p:sp>
      <p:sp>
        <p:nvSpPr>
          <p:cNvPr id="4" name="Text Placeholder 3">
            <a:extLst>
              <a:ext uri="{FF2B5EF4-FFF2-40B4-BE49-F238E27FC236}">
                <a16:creationId xmlns="" xmlns:a16="http://schemas.microsoft.com/office/drawing/2014/main" id="{DCFEE740-7AAA-4EFF-BDB4-897463B5E878}"/>
              </a:ext>
            </a:extLst>
          </p:cNvPr>
          <p:cNvSpPr>
            <a:spLocks noGrp="1"/>
          </p:cNvSpPr>
          <p:nvPr>
            <p:ph type="body" sz="quarter" idx="10"/>
          </p:nvPr>
        </p:nvSpPr>
        <p:spPr>
          <a:xfrm>
            <a:off x="323528" y="980728"/>
            <a:ext cx="8820472" cy="5328592"/>
          </a:xfrm>
        </p:spPr>
        <p:txBody>
          <a:bodyPr>
            <a:normAutofit fontScale="85000" lnSpcReduction="20000"/>
          </a:bodyPr>
          <a:lstStyle/>
          <a:p>
            <a:pPr marL="285750" indent="-285750" algn="just">
              <a:lnSpc>
                <a:spcPct val="140000"/>
              </a:lnSpc>
              <a:buBlip>
                <a:blip r:embed="rId2"/>
              </a:buBlip>
            </a:pPr>
            <a:r>
              <a:rPr lang="en-US" sz="1500" b="0" dirty="0"/>
              <a:t>The information in the PDR is drawn from various systems:</a:t>
            </a:r>
          </a:p>
          <a:p>
            <a:pPr marL="274320" lvl="1" indent="0" algn="just">
              <a:lnSpc>
                <a:spcPct val="140000"/>
              </a:lnSpc>
              <a:spcBef>
                <a:spcPts val="600"/>
              </a:spcBef>
              <a:buNone/>
            </a:pPr>
            <a:r>
              <a:rPr lang="en-US" sz="1500" dirty="0"/>
              <a:t>(the Departmental Bids awarded Registers; the LOGIS provisioning system, the </a:t>
            </a:r>
            <a:r>
              <a:rPr lang="en-US" sz="1500" dirty="0" err="1"/>
              <a:t>ePS</a:t>
            </a:r>
            <a:r>
              <a:rPr lang="en-US" sz="1500" dirty="0"/>
              <a:t> procurement system for quotations (now used for formal bids during the emergency dispensation), the BAS payment and accounting system and then matched and verified against National Treasury Central Supplier Database (CSD) and the Western Cape Supplier Evidence Bank, supplier information.</a:t>
            </a:r>
          </a:p>
          <a:p>
            <a:pPr marL="285750" indent="-285750" algn="just">
              <a:lnSpc>
                <a:spcPct val="140000"/>
              </a:lnSpc>
              <a:buBlip>
                <a:blip r:embed="rId2"/>
              </a:buBlip>
            </a:pPr>
            <a:endParaRPr lang="en-US" sz="1500" b="0" dirty="0"/>
          </a:p>
          <a:p>
            <a:pPr marL="285750" indent="-285750" algn="just">
              <a:lnSpc>
                <a:spcPct val="140000"/>
              </a:lnSpc>
              <a:buBlip>
                <a:blip r:embed="rId2"/>
              </a:buBlip>
            </a:pPr>
            <a:r>
              <a:rPr lang="en-US" sz="1500" b="0" dirty="0"/>
              <a:t>Supplier information must further be matched to check conflict of interest for state employees </a:t>
            </a:r>
            <a:br>
              <a:rPr lang="en-US" sz="1500" b="0" dirty="0"/>
            </a:br>
            <a:r>
              <a:rPr lang="en-US" sz="1500" b="0" dirty="0"/>
              <a:t>(i.e., against the Persal personnel information system and checked against the National Treasury register for tender defaulters.</a:t>
            </a:r>
          </a:p>
          <a:p>
            <a:pPr marL="285750" indent="-285750" algn="just">
              <a:lnSpc>
                <a:spcPct val="140000"/>
              </a:lnSpc>
              <a:buBlip>
                <a:blip r:embed="rId2"/>
              </a:buBlip>
            </a:pPr>
            <a:endParaRPr lang="en-US" sz="1500" b="0" dirty="0"/>
          </a:p>
          <a:p>
            <a:pPr marL="285750" indent="-285750" algn="just">
              <a:lnSpc>
                <a:spcPct val="140000"/>
              </a:lnSpc>
              <a:buBlip>
                <a:blip r:embed="rId2"/>
              </a:buBlip>
            </a:pPr>
            <a:r>
              <a:rPr lang="en-US" sz="1500" b="0" dirty="0"/>
              <a:t>Through this regular and standardized report, the department wishes to be pro-active in its response to procurement related queries. </a:t>
            </a:r>
          </a:p>
          <a:p>
            <a:pPr marL="285750" indent="-285750" algn="just">
              <a:lnSpc>
                <a:spcPct val="140000"/>
              </a:lnSpc>
              <a:buBlip>
                <a:blip r:embed="rId2"/>
              </a:buBlip>
            </a:pPr>
            <a:endParaRPr lang="en-US" sz="1500" b="0" dirty="0"/>
          </a:p>
          <a:p>
            <a:pPr algn="just">
              <a:lnSpc>
                <a:spcPct val="140000"/>
              </a:lnSpc>
            </a:pPr>
            <a:r>
              <a:rPr lang="en-US" sz="1500" dirty="0"/>
              <a:t>At this point it is just the disclosure of expenditure as it occurs monthly and not a reflection on value for money purchasing. Expenditure still needs to be audited.</a:t>
            </a:r>
          </a:p>
          <a:p>
            <a:pPr algn="just">
              <a:lnSpc>
                <a:spcPct val="140000"/>
              </a:lnSpc>
            </a:pPr>
            <a:endParaRPr lang="en-US" sz="1425" b="0" dirty="0"/>
          </a:p>
          <a:p>
            <a:pPr algn="just">
              <a:lnSpc>
                <a:spcPct val="140000"/>
              </a:lnSpc>
            </a:pPr>
            <a:r>
              <a:rPr lang="en-US" sz="1600" dirty="0"/>
              <a:t>A pathbreaking and continuously developing process and product: </a:t>
            </a:r>
            <a:r>
              <a:rPr lang="en-US" sz="1600" b="0" dirty="0"/>
              <a:t>PT has sought to continuously refine and improve procurement disclosure reporting over the course of the period under review. The first iteration of the PDR was issued on 28 July 2020 for the period 1 April 2020 to 30 June 2020 with subsequent versions being issued monthly in the 2020/21 financial year. </a:t>
            </a:r>
          </a:p>
        </p:txBody>
      </p:sp>
      <p:sp>
        <p:nvSpPr>
          <p:cNvPr id="3" name="Footer Placeholder 2">
            <a:extLst>
              <a:ext uri="{FF2B5EF4-FFF2-40B4-BE49-F238E27FC236}">
                <a16:creationId xmlns="" xmlns:a16="http://schemas.microsoft.com/office/drawing/2014/main" id="{376B3115-EDB8-46A3-A15B-54006D6EE41C}"/>
              </a:ext>
            </a:extLst>
          </p:cNvPr>
          <p:cNvSpPr>
            <a:spLocks noGrp="1"/>
          </p:cNvSpPr>
          <p:nvPr>
            <p:ph type="ftr" sz="quarter" idx="3"/>
          </p:nvPr>
        </p:nvSpPr>
        <p:spPr>
          <a:xfrm>
            <a:off x="4043080" y="6468150"/>
            <a:ext cx="4633376" cy="230832"/>
          </a:xfrm>
        </p:spPr>
        <p:txBody>
          <a:bodyPr/>
          <a:lstStyle/>
          <a:p>
            <a:r>
              <a:rPr lang="en-US"/>
              <a:t>DEBRIEFING PDR: FINANCE, ECONOMIC OPPORTUNITIES &amp; TOURISM</a:t>
            </a:r>
            <a:endParaRPr lang="en-GB" dirty="0"/>
          </a:p>
        </p:txBody>
      </p:sp>
      <p:sp>
        <p:nvSpPr>
          <p:cNvPr id="5" name="Slide Number Placeholder 4">
            <a:extLst>
              <a:ext uri="{FF2B5EF4-FFF2-40B4-BE49-F238E27FC236}">
                <a16:creationId xmlns="" xmlns:a16="http://schemas.microsoft.com/office/drawing/2014/main" id="{119A9C8D-56E6-4A8C-87A6-458861393931}"/>
              </a:ext>
            </a:extLst>
          </p:cNvPr>
          <p:cNvSpPr>
            <a:spLocks noGrp="1"/>
          </p:cNvSpPr>
          <p:nvPr>
            <p:ph type="sldNum" sz="quarter" idx="4"/>
          </p:nvPr>
        </p:nvSpPr>
        <p:spPr/>
        <p:txBody>
          <a:bodyPr/>
          <a:lstStyle/>
          <a:p>
            <a:fld id="{8406839F-D7A4-4E5D-B93D-768AD4D1DB36}" type="slidenum">
              <a:rPr lang="en-ZA" smtClean="0"/>
              <a:pPr/>
              <a:t>4</a:t>
            </a:fld>
            <a:endParaRPr lang="en-ZA" dirty="0"/>
          </a:p>
        </p:txBody>
      </p:sp>
    </p:spTree>
    <p:extLst>
      <p:ext uri="{BB962C8B-B14F-4D97-AF65-F5344CB8AC3E}">
        <p14:creationId xmlns:p14="http://schemas.microsoft.com/office/powerpoint/2010/main" xmlns="" val="3433768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296B79C-DAB4-4340-B6EF-90853B2017D6}"/>
              </a:ext>
            </a:extLst>
          </p:cNvPr>
          <p:cNvSpPr>
            <a:spLocks noGrp="1"/>
          </p:cNvSpPr>
          <p:nvPr>
            <p:ph type="title"/>
          </p:nvPr>
        </p:nvSpPr>
        <p:spPr/>
        <p:txBody>
          <a:bodyPr/>
          <a:lstStyle/>
          <a:p>
            <a:r>
              <a:rPr lang="en-US" dirty="0">
                <a:solidFill>
                  <a:srgbClr val="001489"/>
                </a:solidFill>
              </a:rPr>
              <a:t>PDR Process</a:t>
            </a:r>
          </a:p>
        </p:txBody>
      </p:sp>
      <p:pic>
        <p:nvPicPr>
          <p:cNvPr id="5" name="Picture 4">
            <a:extLst>
              <a:ext uri="{FF2B5EF4-FFF2-40B4-BE49-F238E27FC236}">
                <a16:creationId xmlns="" xmlns:a16="http://schemas.microsoft.com/office/drawing/2014/main" id="{FA810657-7823-4E60-B3F9-A67875B3BE0A}"/>
              </a:ext>
            </a:extLst>
          </p:cNvPr>
          <p:cNvPicPr/>
          <p:nvPr/>
        </p:nvPicPr>
        <p:blipFill rotWithShape="1">
          <a:blip r:embed="rId2" cstate="print"/>
          <a:srcRect l="14357" t="18906" r="11872"/>
          <a:stretch/>
        </p:blipFill>
        <p:spPr>
          <a:xfrm>
            <a:off x="295276" y="1124744"/>
            <a:ext cx="8708209" cy="5112568"/>
          </a:xfrm>
          <a:prstGeom prst="rect">
            <a:avLst/>
          </a:prstGeom>
        </p:spPr>
      </p:pic>
      <p:sp>
        <p:nvSpPr>
          <p:cNvPr id="3" name="Footer Placeholder 2">
            <a:extLst>
              <a:ext uri="{FF2B5EF4-FFF2-40B4-BE49-F238E27FC236}">
                <a16:creationId xmlns="" xmlns:a16="http://schemas.microsoft.com/office/drawing/2014/main" id="{D99C761C-CB18-40AD-8AD6-8D29CF114058}"/>
              </a:ext>
            </a:extLst>
          </p:cNvPr>
          <p:cNvSpPr>
            <a:spLocks noGrp="1"/>
          </p:cNvSpPr>
          <p:nvPr>
            <p:ph type="ftr" sz="quarter" idx="3"/>
          </p:nvPr>
        </p:nvSpPr>
        <p:spPr>
          <a:xfrm>
            <a:off x="4043080" y="6468150"/>
            <a:ext cx="4633376" cy="230832"/>
          </a:xfrm>
        </p:spPr>
        <p:txBody>
          <a:bodyPr/>
          <a:lstStyle/>
          <a:p>
            <a:r>
              <a:rPr lang="en-US"/>
              <a:t>DEBRIEFING PDR: FINANCE, ECONOMIC OPPORTUNITIES &amp; TOURISM</a:t>
            </a:r>
            <a:endParaRPr lang="en-GB" dirty="0"/>
          </a:p>
        </p:txBody>
      </p:sp>
      <p:sp>
        <p:nvSpPr>
          <p:cNvPr id="4" name="Slide Number Placeholder 3">
            <a:extLst>
              <a:ext uri="{FF2B5EF4-FFF2-40B4-BE49-F238E27FC236}">
                <a16:creationId xmlns="" xmlns:a16="http://schemas.microsoft.com/office/drawing/2014/main" id="{608DF35B-7C67-4918-8C87-62D7A61CABB4}"/>
              </a:ext>
            </a:extLst>
          </p:cNvPr>
          <p:cNvSpPr>
            <a:spLocks noGrp="1"/>
          </p:cNvSpPr>
          <p:nvPr>
            <p:ph type="sldNum" sz="quarter" idx="4"/>
          </p:nvPr>
        </p:nvSpPr>
        <p:spPr/>
        <p:txBody>
          <a:bodyPr/>
          <a:lstStyle/>
          <a:p>
            <a:fld id="{8406839F-D7A4-4E5D-B93D-768AD4D1DB36}" type="slidenum">
              <a:rPr lang="en-ZA" smtClean="0"/>
              <a:pPr/>
              <a:t>5</a:t>
            </a:fld>
            <a:endParaRPr lang="en-ZA" dirty="0"/>
          </a:p>
        </p:txBody>
      </p:sp>
    </p:spTree>
    <p:extLst>
      <p:ext uri="{BB962C8B-B14F-4D97-AF65-F5344CB8AC3E}">
        <p14:creationId xmlns:p14="http://schemas.microsoft.com/office/powerpoint/2010/main" xmlns="" val="1868783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2"/>
          </p:nvPr>
        </p:nvSpPr>
        <p:spPr/>
        <p:txBody>
          <a:bodyPr/>
          <a:lstStyle/>
          <a:p>
            <a:r>
              <a:rPr lang="en-ZA" dirty="0"/>
              <a:t>Snapshots from the first Annual PDR</a:t>
            </a:r>
          </a:p>
        </p:txBody>
      </p:sp>
    </p:spTree>
    <p:extLst>
      <p:ext uri="{BB962C8B-B14F-4D97-AF65-F5344CB8AC3E}">
        <p14:creationId xmlns:p14="http://schemas.microsoft.com/office/powerpoint/2010/main" xmlns="" val="2311102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solidFill>
                  <a:srgbClr val="001489"/>
                </a:solidFill>
              </a:rPr>
              <a:t>Summary of Expenditure</a:t>
            </a:r>
          </a:p>
        </p:txBody>
      </p:sp>
      <p:pic>
        <p:nvPicPr>
          <p:cNvPr id="7" name="Picture 6">
            <a:extLst>
              <a:ext uri="{FF2B5EF4-FFF2-40B4-BE49-F238E27FC236}">
                <a16:creationId xmlns="" xmlns:a16="http://schemas.microsoft.com/office/drawing/2014/main" id="{86B9E08E-5EF1-4014-B544-01BD9E46EA71}"/>
              </a:ext>
            </a:extLst>
          </p:cNvPr>
          <p:cNvPicPr/>
          <p:nvPr/>
        </p:nvPicPr>
        <p:blipFill>
          <a:blip r:embed="rId2" cstate="print"/>
          <a:stretch>
            <a:fillRect/>
          </a:stretch>
        </p:blipFill>
        <p:spPr>
          <a:xfrm>
            <a:off x="467544" y="1268760"/>
            <a:ext cx="8496944" cy="4824536"/>
          </a:xfrm>
          <a:prstGeom prst="rect">
            <a:avLst/>
          </a:prstGeom>
        </p:spPr>
      </p:pic>
      <p:sp>
        <p:nvSpPr>
          <p:cNvPr id="11" name="Oval 10">
            <a:extLst>
              <a:ext uri="{FF2B5EF4-FFF2-40B4-BE49-F238E27FC236}">
                <a16:creationId xmlns="" xmlns:a16="http://schemas.microsoft.com/office/drawing/2014/main" id="{E79F31F7-E1FF-4C31-B934-AAE125C37583}"/>
              </a:ext>
            </a:extLst>
          </p:cNvPr>
          <p:cNvSpPr/>
          <p:nvPr/>
        </p:nvSpPr>
        <p:spPr>
          <a:xfrm>
            <a:off x="4727187" y="980728"/>
            <a:ext cx="4404075" cy="1743006"/>
          </a:xfrm>
          <a:prstGeom prst="ellipse">
            <a:avLst/>
          </a:prstGeom>
          <a:noFill/>
          <a:ln w="38100">
            <a:solidFill>
              <a:srgbClr val="BA0C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a:solidFill>
                <a:prstClr val="white"/>
              </a:solidFill>
              <a:latin typeface="Century Gothic"/>
            </a:endParaRPr>
          </a:p>
        </p:txBody>
      </p:sp>
      <p:sp>
        <p:nvSpPr>
          <p:cNvPr id="2" name="Footer Placeholder 1">
            <a:extLst>
              <a:ext uri="{FF2B5EF4-FFF2-40B4-BE49-F238E27FC236}">
                <a16:creationId xmlns="" xmlns:a16="http://schemas.microsoft.com/office/drawing/2014/main" id="{992EAA4E-5306-400C-A6C7-C638DC7404BB}"/>
              </a:ext>
            </a:extLst>
          </p:cNvPr>
          <p:cNvSpPr>
            <a:spLocks noGrp="1"/>
          </p:cNvSpPr>
          <p:nvPr>
            <p:ph type="ftr" sz="quarter" idx="3"/>
          </p:nvPr>
        </p:nvSpPr>
        <p:spPr>
          <a:xfrm>
            <a:off x="4043080" y="6468150"/>
            <a:ext cx="4633376" cy="230832"/>
          </a:xfrm>
        </p:spPr>
        <p:txBody>
          <a:bodyPr/>
          <a:lstStyle/>
          <a:p>
            <a:r>
              <a:rPr lang="en-US"/>
              <a:t>DEBRIEFING PDR: FINANCE, ECONOMIC OPPORTUNITIES &amp; TOURISM</a:t>
            </a:r>
            <a:endParaRPr lang="en-GB" dirty="0"/>
          </a:p>
        </p:txBody>
      </p:sp>
      <p:sp>
        <p:nvSpPr>
          <p:cNvPr id="3" name="Slide Number Placeholder 2">
            <a:extLst>
              <a:ext uri="{FF2B5EF4-FFF2-40B4-BE49-F238E27FC236}">
                <a16:creationId xmlns="" xmlns:a16="http://schemas.microsoft.com/office/drawing/2014/main" id="{CAA6A144-0703-4248-93E4-F4FA44CC52CF}"/>
              </a:ext>
            </a:extLst>
          </p:cNvPr>
          <p:cNvSpPr>
            <a:spLocks noGrp="1"/>
          </p:cNvSpPr>
          <p:nvPr>
            <p:ph type="sldNum" sz="quarter" idx="4"/>
          </p:nvPr>
        </p:nvSpPr>
        <p:spPr/>
        <p:txBody>
          <a:bodyPr/>
          <a:lstStyle/>
          <a:p>
            <a:fld id="{8406839F-D7A4-4E5D-B93D-768AD4D1DB36}" type="slidenum">
              <a:rPr lang="en-ZA" smtClean="0"/>
              <a:pPr/>
              <a:t>7</a:t>
            </a:fld>
            <a:endParaRPr lang="en-ZA" dirty="0"/>
          </a:p>
        </p:txBody>
      </p:sp>
    </p:spTree>
    <p:extLst>
      <p:ext uri="{BB962C8B-B14F-4D97-AF65-F5344CB8AC3E}">
        <p14:creationId xmlns:p14="http://schemas.microsoft.com/office/powerpoint/2010/main" xmlns="" val="372777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DC4630BE-FCBF-4F5C-B223-77735F44F6EF}"/>
              </a:ext>
            </a:extLst>
          </p:cNvPr>
          <p:cNvPicPr/>
          <p:nvPr/>
        </p:nvPicPr>
        <p:blipFill rotWithShape="1">
          <a:blip r:embed="rId2" cstate="print">
            <a:extLst>
              <a:ext uri="{28A0092B-C50C-407E-A947-70E740481C1C}">
                <a14:useLocalDpi xmlns:a14="http://schemas.microsoft.com/office/drawing/2010/main" xmlns="" val="0"/>
              </a:ext>
            </a:extLst>
          </a:blip>
          <a:srcRect t="7929"/>
          <a:stretch/>
        </p:blipFill>
        <p:spPr bwMode="auto">
          <a:xfrm>
            <a:off x="395536" y="1241889"/>
            <a:ext cx="8597204" cy="4904817"/>
          </a:xfrm>
          <a:prstGeom prst="rect">
            <a:avLst/>
          </a:prstGeom>
          <a:noFill/>
          <a:ln>
            <a:noFill/>
          </a:ln>
        </p:spPr>
      </p:pic>
      <p:sp>
        <p:nvSpPr>
          <p:cNvPr id="4" name="Title 3"/>
          <p:cNvSpPr>
            <a:spLocks noGrp="1"/>
          </p:cNvSpPr>
          <p:nvPr>
            <p:ph type="title"/>
          </p:nvPr>
        </p:nvSpPr>
        <p:spPr/>
        <p:txBody>
          <a:bodyPr/>
          <a:lstStyle/>
          <a:p>
            <a:r>
              <a:rPr lang="en-ZA" dirty="0">
                <a:solidFill>
                  <a:srgbClr val="001489"/>
                </a:solidFill>
              </a:rPr>
              <a:t>Analysis of Expenditure per B-BBEE level</a:t>
            </a:r>
          </a:p>
        </p:txBody>
      </p:sp>
      <p:sp>
        <p:nvSpPr>
          <p:cNvPr id="6" name="Oval 5">
            <a:extLst>
              <a:ext uri="{FF2B5EF4-FFF2-40B4-BE49-F238E27FC236}">
                <a16:creationId xmlns="" xmlns:a16="http://schemas.microsoft.com/office/drawing/2014/main" id="{3EBB8DF4-F5C2-4804-A3E9-1C39B2DAD048}"/>
              </a:ext>
            </a:extLst>
          </p:cNvPr>
          <p:cNvSpPr/>
          <p:nvPr/>
        </p:nvSpPr>
        <p:spPr>
          <a:xfrm>
            <a:off x="6732241" y="3645024"/>
            <a:ext cx="2260500" cy="2232248"/>
          </a:xfrm>
          <a:prstGeom prst="ellipse">
            <a:avLst/>
          </a:prstGeom>
          <a:noFill/>
          <a:ln w="38100">
            <a:solidFill>
              <a:srgbClr val="BA0C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a:solidFill>
                <a:prstClr val="white"/>
              </a:solidFill>
              <a:latin typeface="Century Gothic"/>
            </a:endParaRPr>
          </a:p>
        </p:txBody>
      </p:sp>
      <p:sp>
        <p:nvSpPr>
          <p:cNvPr id="2" name="Footer Placeholder 1">
            <a:extLst>
              <a:ext uri="{FF2B5EF4-FFF2-40B4-BE49-F238E27FC236}">
                <a16:creationId xmlns="" xmlns:a16="http://schemas.microsoft.com/office/drawing/2014/main" id="{27FDB461-A8ED-4862-9CF1-71E9A7DC40E7}"/>
              </a:ext>
            </a:extLst>
          </p:cNvPr>
          <p:cNvSpPr>
            <a:spLocks noGrp="1"/>
          </p:cNvSpPr>
          <p:nvPr>
            <p:ph type="ftr" sz="quarter" idx="3"/>
          </p:nvPr>
        </p:nvSpPr>
        <p:spPr>
          <a:xfrm>
            <a:off x="4043080" y="6468150"/>
            <a:ext cx="4633376" cy="230832"/>
          </a:xfrm>
        </p:spPr>
        <p:txBody>
          <a:bodyPr/>
          <a:lstStyle/>
          <a:p>
            <a:r>
              <a:rPr lang="en-US"/>
              <a:t>DEBRIEFING PDR: FINANCE, ECONOMIC OPPORTUNITIES &amp; TOURISM</a:t>
            </a:r>
            <a:endParaRPr lang="en-GB" dirty="0"/>
          </a:p>
        </p:txBody>
      </p:sp>
      <p:sp>
        <p:nvSpPr>
          <p:cNvPr id="3" name="Slide Number Placeholder 2">
            <a:extLst>
              <a:ext uri="{FF2B5EF4-FFF2-40B4-BE49-F238E27FC236}">
                <a16:creationId xmlns="" xmlns:a16="http://schemas.microsoft.com/office/drawing/2014/main" id="{4B989AF7-0368-492B-8AD0-D3E9DE24B581}"/>
              </a:ext>
            </a:extLst>
          </p:cNvPr>
          <p:cNvSpPr>
            <a:spLocks noGrp="1"/>
          </p:cNvSpPr>
          <p:nvPr>
            <p:ph type="sldNum" sz="quarter" idx="4"/>
          </p:nvPr>
        </p:nvSpPr>
        <p:spPr/>
        <p:txBody>
          <a:bodyPr/>
          <a:lstStyle/>
          <a:p>
            <a:fld id="{8406839F-D7A4-4E5D-B93D-768AD4D1DB36}" type="slidenum">
              <a:rPr lang="en-ZA" smtClean="0"/>
              <a:pPr/>
              <a:t>8</a:t>
            </a:fld>
            <a:endParaRPr lang="en-ZA" dirty="0"/>
          </a:p>
        </p:txBody>
      </p:sp>
    </p:spTree>
    <p:extLst>
      <p:ext uri="{BB962C8B-B14F-4D97-AF65-F5344CB8AC3E}">
        <p14:creationId xmlns:p14="http://schemas.microsoft.com/office/powerpoint/2010/main" xmlns="" val="3755300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 xmlns:a16="http://schemas.microsoft.com/office/drawing/2014/main" id="{25E771E6-F8C2-45C7-B22C-D4A25BF0F489}"/>
              </a:ext>
            </a:extLst>
          </p:cNvPr>
          <p:cNvPicPr/>
          <p:nvPr/>
        </p:nvPicPr>
        <p:blipFill>
          <a:blip r:embed="rId2" cstate="print">
            <a:extLst>
              <a:ext uri="{28A0092B-C50C-407E-A947-70E740481C1C}">
                <a14:useLocalDpi xmlns:a14="http://schemas.microsoft.com/office/drawing/2010/main" xmlns="" val="0"/>
              </a:ext>
            </a:extLst>
          </a:blip>
          <a:stretch>
            <a:fillRect/>
          </a:stretch>
        </p:blipFill>
        <p:spPr>
          <a:xfrm>
            <a:off x="395536" y="1163225"/>
            <a:ext cx="8748464" cy="5146095"/>
          </a:xfrm>
          <a:prstGeom prst="rect">
            <a:avLst/>
          </a:prstGeom>
        </p:spPr>
      </p:pic>
      <p:sp>
        <p:nvSpPr>
          <p:cNvPr id="4" name="Title 3"/>
          <p:cNvSpPr>
            <a:spLocks noGrp="1"/>
          </p:cNvSpPr>
          <p:nvPr>
            <p:ph type="title"/>
          </p:nvPr>
        </p:nvSpPr>
        <p:spPr/>
        <p:txBody>
          <a:bodyPr/>
          <a:lstStyle/>
          <a:p>
            <a:r>
              <a:rPr lang="en-ZA" dirty="0">
                <a:solidFill>
                  <a:srgbClr val="001484"/>
                </a:solidFill>
              </a:rPr>
              <a:t>Summary of Expenditure to SMME’s</a:t>
            </a:r>
          </a:p>
        </p:txBody>
      </p:sp>
      <p:sp>
        <p:nvSpPr>
          <p:cNvPr id="11" name="Oval 10">
            <a:extLst>
              <a:ext uri="{FF2B5EF4-FFF2-40B4-BE49-F238E27FC236}">
                <a16:creationId xmlns="" xmlns:a16="http://schemas.microsoft.com/office/drawing/2014/main" id="{E79F31F7-E1FF-4C31-B934-AAE125C37583}"/>
              </a:ext>
            </a:extLst>
          </p:cNvPr>
          <p:cNvSpPr/>
          <p:nvPr/>
        </p:nvSpPr>
        <p:spPr>
          <a:xfrm>
            <a:off x="8036170" y="2420888"/>
            <a:ext cx="1055075" cy="936104"/>
          </a:xfrm>
          <a:prstGeom prst="ellipse">
            <a:avLst/>
          </a:prstGeom>
          <a:noFill/>
          <a:ln w="38100">
            <a:solidFill>
              <a:srgbClr val="BA0C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a:solidFill>
                <a:prstClr val="white"/>
              </a:solidFill>
              <a:latin typeface="Century Gothic"/>
            </a:endParaRPr>
          </a:p>
        </p:txBody>
      </p:sp>
      <p:sp>
        <p:nvSpPr>
          <p:cNvPr id="12" name="Oval 11">
            <a:extLst>
              <a:ext uri="{FF2B5EF4-FFF2-40B4-BE49-F238E27FC236}">
                <a16:creationId xmlns="" xmlns:a16="http://schemas.microsoft.com/office/drawing/2014/main" id="{FE9196C9-6C29-4EC4-AAD7-19718785D1A7}"/>
              </a:ext>
            </a:extLst>
          </p:cNvPr>
          <p:cNvSpPr/>
          <p:nvPr/>
        </p:nvSpPr>
        <p:spPr>
          <a:xfrm>
            <a:off x="8032654" y="4149080"/>
            <a:ext cx="1055075" cy="936104"/>
          </a:xfrm>
          <a:prstGeom prst="ellipse">
            <a:avLst/>
          </a:prstGeom>
          <a:noFill/>
          <a:ln w="38100">
            <a:solidFill>
              <a:srgbClr val="BA0C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a:solidFill>
                <a:prstClr val="white"/>
              </a:solidFill>
              <a:latin typeface="Century Gothic"/>
            </a:endParaRPr>
          </a:p>
        </p:txBody>
      </p:sp>
      <p:sp>
        <p:nvSpPr>
          <p:cNvPr id="13" name="Oval 12">
            <a:extLst>
              <a:ext uri="{FF2B5EF4-FFF2-40B4-BE49-F238E27FC236}">
                <a16:creationId xmlns="" xmlns:a16="http://schemas.microsoft.com/office/drawing/2014/main" id="{9708AD55-3F78-4342-A310-0D98DC33C583}"/>
              </a:ext>
            </a:extLst>
          </p:cNvPr>
          <p:cNvSpPr/>
          <p:nvPr/>
        </p:nvSpPr>
        <p:spPr>
          <a:xfrm>
            <a:off x="611560" y="5124360"/>
            <a:ext cx="1055075" cy="844062"/>
          </a:xfrm>
          <a:prstGeom prst="ellipse">
            <a:avLst/>
          </a:prstGeom>
          <a:noFill/>
          <a:ln w="38100">
            <a:solidFill>
              <a:srgbClr val="BA0C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a:solidFill>
                <a:prstClr val="white"/>
              </a:solidFill>
              <a:latin typeface="Century Gothic"/>
            </a:endParaRPr>
          </a:p>
        </p:txBody>
      </p:sp>
      <p:sp>
        <p:nvSpPr>
          <p:cNvPr id="2" name="Footer Placeholder 1">
            <a:extLst>
              <a:ext uri="{FF2B5EF4-FFF2-40B4-BE49-F238E27FC236}">
                <a16:creationId xmlns="" xmlns:a16="http://schemas.microsoft.com/office/drawing/2014/main" id="{A016A335-7582-4599-8D29-0737ADBBCC85}"/>
              </a:ext>
            </a:extLst>
          </p:cNvPr>
          <p:cNvSpPr>
            <a:spLocks noGrp="1"/>
          </p:cNvSpPr>
          <p:nvPr>
            <p:ph type="ftr" sz="quarter" idx="3"/>
          </p:nvPr>
        </p:nvSpPr>
        <p:spPr>
          <a:xfrm>
            <a:off x="4043080" y="6468150"/>
            <a:ext cx="4633376" cy="230832"/>
          </a:xfrm>
        </p:spPr>
        <p:txBody>
          <a:bodyPr/>
          <a:lstStyle/>
          <a:p>
            <a:r>
              <a:rPr lang="en-US"/>
              <a:t>DEBRIEFING PDR: FINANCE, ECONOMIC OPPORTUNITIES &amp; TOURISM</a:t>
            </a:r>
            <a:endParaRPr lang="en-GB" dirty="0"/>
          </a:p>
        </p:txBody>
      </p:sp>
      <p:sp>
        <p:nvSpPr>
          <p:cNvPr id="3" name="Slide Number Placeholder 2">
            <a:extLst>
              <a:ext uri="{FF2B5EF4-FFF2-40B4-BE49-F238E27FC236}">
                <a16:creationId xmlns="" xmlns:a16="http://schemas.microsoft.com/office/drawing/2014/main" id="{773DAE5E-1774-4DF1-A976-38D4AE47463C}"/>
              </a:ext>
            </a:extLst>
          </p:cNvPr>
          <p:cNvSpPr>
            <a:spLocks noGrp="1"/>
          </p:cNvSpPr>
          <p:nvPr>
            <p:ph type="sldNum" sz="quarter" idx="4"/>
          </p:nvPr>
        </p:nvSpPr>
        <p:spPr/>
        <p:txBody>
          <a:bodyPr/>
          <a:lstStyle/>
          <a:p>
            <a:fld id="{8406839F-D7A4-4E5D-B93D-768AD4D1DB36}" type="slidenum">
              <a:rPr lang="en-ZA" smtClean="0"/>
              <a:pPr/>
              <a:t>9</a:t>
            </a:fld>
            <a:endParaRPr lang="en-ZA" dirty="0"/>
          </a:p>
        </p:txBody>
      </p:sp>
    </p:spTree>
    <p:extLst>
      <p:ext uri="{BB962C8B-B14F-4D97-AF65-F5344CB8AC3E}">
        <p14:creationId xmlns:p14="http://schemas.microsoft.com/office/powerpoint/2010/main" xmlns="" val="326962506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MARTBOX_SB5" val="n/h/r1zNZ+uLfX4pvKHBZZMsZqKpVmQp"/>
  <p:tag name="SMARTBOX_SB2" val="4EA1ZNr7a5lNBMyQCX9x/TKDuKOrxNs8"/>
  <p:tag name="THINKCELLPRESENTATIONDONOTDELETE" val="&lt;?xml version=&quot;1.0&quot; encoding=&quot;UTF-16&quot; standalone=&quot;yes&quot;?&gt;&#10;&lt;root reqver=&quot;17839&quot;&gt;&lt;version val=&quot;21070&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2&quot;&gt;&lt;elem m_fUsage=&quot;2.71000000000000000000E+000&quot;&gt;&lt;m_ppcolschidx val=&quot;0&quot;/&gt;&lt;m_rgb r=&quot;0&quot; g=&quot;32&quot; b=&quot;9b&quot;/&gt;&lt;/elem&gt;&lt;elem m_fUsage=&quot;7.29000000000000090000E-001&quot;&gt;&lt;m_ppcolschidx val=&quot;0&quot;/&gt;&lt;m_rgb r=&quot;0&quot; g=&quot;96&quot; b=&quot;33&quot;/&gt;&lt;/elem&gt;&lt;/m_vecMRU&gt;&lt;/m_mruColor&gt;&lt;m_mapectfillschemeMRU/&gt;&lt;m_eweekdayFirstOfWeek val=&quot;2&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DecimalSymbol17909&gt;.&lt;/m_chDecimalSymbol17909&gt;&lt;m_nGroupingDigits17909 val=&quot;3&quot;/&gt;&lt;m_chGroupingSymbol17909&gt;,&lt;/m_chGroupingSymbol17909&gt;&lt;/m_precDefault&gt;&lt;/CDefaultPrec&gt;&lt;/root&gt;"/>
  <p:tag name="THINKCELLUNDODONOTDELETE" val="368"/>
  <p:tag name="SMARTBOX_SB1" val="yPDc+YGAsVDnrAdBfm5OLomapWE3kVAqh9b2jawd28kRYNSZ2VM9Zq8jLnRQsKd+zm3flYlSQ3N6EyKkSMGAbtXZPDAgzPCqp12cLtaehhktX0tL2QJLqhJXT50rTZFve8mXKum9VLtDf8/Ef4PJE20Wfd9sEmg5jcWpaEZMyas="/>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7.xml><?xml version="1.0" encoding="utf-8"?>
<p:tagLst xmlns:a="http://schemas.openxmlformats.org/drawingml/2006/main" xmlns:r="http://schemas.openxmlformats.org/officeDocument/2006/relationships" xmlns:p="http://schemas.openxmlformats.org/presentationml/2006/main">
  <p:tag name="SMARTBOX_SB6" val="snTsFZ8Y/CBJMgu9y8Dq8/H4Owf5ZP/3"/>
  <p:tag name="SMARTBOX_SB8" val="0iCA1Z23kaaMiGZOE1yeGg=="/>
  <p:tag name="SMARTBOX_SB7" val="U8/1IBd/oCkOa3RV9JIGzg=="/>
</p:tagLst>
</file>

<file path=ppt/tags/tag48.xml><?xml version="1.0" encoding="utf-8"?>
<p:tagLst xmlns:a="http://schemas.openxmlformats.org/drawingml/2006/main" xmlns:r="http://schemas.openxmlformats.org/officeDocument/2006/relationships" xmlns:p="http://schemas.openxmlformats.org/presentationml/2006/main">
  <p:tag name="SMARTBOX_SB6" val="ExV0lgmBfxs4p/Ctn6PAZzkJrxNZh9dP"/>
  <p:tag name="SMARTBOX_SB8" val="TGX+G0PGAnUARCSWBtSV8A=="/>
  <p:tag name="SMARTBOX_SB7" val="QCFeyGRrGmX3AMjrtsQnC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heme/theme1.xml><?xml version="1.0" encoding="utf-8"?>
<a:theme xmlns:a="http://schemas.openxmlformats.org/drawingml/2006/main" name="WCG-PPT Master-121022-amc">
  <a:themeElements>
    <a:clrScheme name="Custom 18">
      <a:dk1>
        <a:sysClr val="windowText" lastClr="000000"/>
      </a:dk1>
      <a:lt1>
        <a:sysClr val="window" lastClr="FFFFFF"/>
      </a:lt1>
      <a:dk2>
        <a:srgbClr val="003399"/>
      </a:dk2>
      <a:lt2>
        <a:srgbClr val="3377FF"/>
      </a:lt2>
      <a:accent1>
        <a:srgbClr val="73AFB6"/>
      </a:accent1>
      <a:accent2>
        <a:srgbClr val="956E8E"/>
      </a:accent2>
      <a:accent3>
        <a:srgbClr val="998F86"/>
      </a:accent3>
      <a:accent4>
        <a:srgbClr val="C4BEB8"/>
      </a:accent4>
      <a:accent5>
        <a:srgbClr val="5C8727"/>
      </a:accent5>
      <a:accent6>
        <a:srgbClr val="F89728"/>
      </a:accent6>
      <a:hlink>
        <a:srgbClr val="B5121B"/>
      </a:hlink>
      <a:folHlink>
        <a:srgbClr val="998F86"/>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WCG-New PPT Master-01112012</Template>
  <TotalTime>213</TotalTime>
  <Words>2024</Words>
  <Application>Microsoft Office PowerPoint</Application>
  <PresentationFormat>On-screen Show (4:3)</PresentationFormat>
  <Paragraphs>246</Paragraphs>
  <Slides>26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WCG-PPT Master-121022-amc</vt:lpstr>
      <vt:lpstr>think-cell Slide</vt:lpstr>
      <vt:lpstr>Debriefing on Procurement Disclosure Report </vt:lpstr>
      <vt:lpstr>Background</vt:lpstr>
      <vt:lpstr>What’s in the PDR</vt:lpstr>
      <vt:lpstr>Consolidating the Report</vt:lpstr>
      <vt:lpstr>PDR Process</vt:lpstr>
      <vt:lpstr>Slide 6</vt:lpstr>
      <vt:lpstr>Summary of Expenditure</vt:lpstr>
      <vt:lpstr>Analysis of Expenditure per B-BBEE level</vt:lpstr>
      <vt:lpstr>Summary of Expenditure to SMME’s</vt:lpstr>
      <vt:lpstr>Regional Analysis</vt:lpstr>
      <vt:lpstr>Slide 11</vt:lpstr>
      <vt:lpstr>Prescripts during the Period</vt:lpstr>
      <vt:lpstr>Local content requirements added additional complexity</vt:lpstr>
      <vt:lpstr>Experiences and Lessons Learnt</vt:lpstr>
      <vt:lpstr>Experiences and Lessons Learnt</vt:lpstr>
      <vt:lpstr>Information published </vt:lpstr>
      <vt:lpstr>Slide 17</vt:lpstr>
      <vt:lpstr>WCG SCM Strategy- Value Chain Linkages</vt:lpstr>
      <vt:lpstr>Embedded Good Governance</vt:lpstr>
      <vt:lpstr>Technology Enablement- (Conformance to Performance)- Levers for Change</vt:lpstr>
      <vt:lpstr>SUPPORT AND DEVELOPMENT- ICT Levers- Catalysts for Change </vt:lpstr>
      <vt:lpstr>SCM Client Support- 2020/21</vt:lpstr>
      <vt:lpstr>Data Challenges make Progress on Reporting Slow</vt:lpstr>
      <vt:lpstr>Next Steps</vt:lpstr>
      <vt:lpstr>Slide 25</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Sylvanus du Plessis</dc:creator>
  <cp:keywords>POTX</cp:keywords>
  <cp:lastModifiedBy>USER</cp:lastModifiedBy>
  <cp:revision>37</cp:revision>
  <dcterms:created xsi:type="dcterms:W3CDTF">2017-07-31T06:28:37Z</dcterms:created>
  <dcterms:modified xsi:type="dcterms:W3CDTF">2021-09-01T11:45:02Z</dcterms:modified>
  <cp:category>CI</cp:category>
</cp:coreProperties>
</file>