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6" r:id="rId2"/>
    <p:sldId id="375" r:id="rId3"/>
    <p:sldId id="390" r:id="rId4"/>
    <p:sldId id="389" r:id="rId5"/>
    <p:sldId id="388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B6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79471" autoAdjust="0"/>
  </p:normalViewPr>
  <p:slideViewPr>
    <p:cSldViewPr snapToGrid="0" snapToObjects="1">
      <p:cViewPr varScale="1">
        <p:scale>
          <a:sx n="57" d="100"/>
          <a:sy n="57" d="100"/>
        </p:scale>
        <p:origin x="-200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7A8F-D4EE-9B46-A644-35CE8348EE9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C886D-0CC8-C040-92BC-ABE325B3E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79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886D-0CC8-C040-92BC-ABE325B3EC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02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Economic Development and Labour Act, 1994 (Act No. 35 of 1994)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Objects, powers and functions of Council.—(1)  The Council shall—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consider all proposed labour legislation relating to labour market policy before it is introduced in Parliament;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consider all significant changes to social and economic policy before it is implemented or introduced in Parliament;”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886D-0CC8-C040-92BC-ABE325B3EC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97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68F7-02EC-4E6E-9614-64D727AF1665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22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9A2-83AD-44EF-8C86-35A5D722F249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89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D46F-BC07-43AB-9496-FDFBF675CF87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1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444A-ADF6-42A4-9053-CEB428C2443F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0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A56-C333-4605-8F9A-35AA09ED51C7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4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F43B-49F7-4ACC-9A70-8D56CCC0E943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77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426C-B693-4444-9C63-914DF7ACE399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99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AA69-9AFD-492D-B853-9717C9C866AA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5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2BF-00EE-4061-833A-8A6EB94E7DDD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3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BD24-51F9-4B7B-87D3-B6638EE72614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1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3B29-F682-475C-AF68-9915B13C5C3C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4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943E-D204-4997-B14E-1D648EDEF921}" type="datetime1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01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035224" y="1110343"/>
            <a:ext cx="8037770" cy="20682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dirty="0" smtClean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Fiscal Responsibility Bill – legal concerns raised by the public</a:t>
            </a:r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6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1030" y="1250513"/>
            <a:ext cx="8542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3299" y="554809"/>
            <a:ext cx="8543925" cy="1193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that focused on policy only +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Did not support the Bill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300" y="1877372"/>
            <a:ext cx="889008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Arial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Treasury: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current circumstances the Bill may worsen the conduct of fiscal policy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technical justification for the proposed rules 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Rules coverage is insufficient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approaches are being followed to ensure fiscal health</a:t>
            </a:r>
          </a:p>
          <a:p>
            <a:pPr marL="355600" indent="-355600" algn="just">
              <a:buFont typeface="Arial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 typeface="Arial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Parliamentary Budget Office: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 fails to provide evidence that the rules will ensure fiscal responsibility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rules depend on variables outside of government’s control (nominal GDP and the exchange rate)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rules could cause government expenditure to be uncertain, volatile and negatively affect planning – could negatively impact fiscal credibility</a:t>
            </a:r>
          </a:p>
          <a:p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33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1030" y="1250513"/>
            <a:ext cx="8542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3299" y="554809"/>
            <a:ext cx="8543925" cy="1193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that focused on policy only +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the Bill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300" y="1806912"/>
            <a:ext cx="88900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Arial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SAICA</a:t>
            </a:r>
          </a:p>
          <a:p>
            <a:pPr marL="723900" lvl="1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the Bill is definitely there</a:t>
            </a:r>
          </a:p>
          <a:p>
            <a:pPr marL="723900" lvl="1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proper enforcement methods + political commitment</a:t>
            </a:r>
          </a:p>
          <a:p>
            <a:pPr marL="723900" lvl="1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Definitions not used in the Bill</a:t>
            </a:r>
          </a:p>
          <a:p>
            <a:pPr marL="723900" lvl="2" indent="-355600" algn="just">
              <a:buFont typeface="Arial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CLSO response: Definitions and enforcement / incentives can be amended / added during deliberations</a:t>
            </a:r>
          </a:p>
          <a:p>
            <a:pPr marL="355600" indent="-355600" algn="just">
              <a:buFont typeface="Arial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 typeface="Arial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Freemarket Foundation</a:t>
            </a:r>
          </a:p>
          <a:p>
            <a:pPr marL="723900" lvl="1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 additions to the Bill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that could strengthen the Bill and lead to more sound government fiscal behaviour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2" indent="-355600" algn="just">
              <a:buFont typeface="Arial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CLSO response: Any additions may be considered during deliberations</a:t>
            </a:r>
          </a:p>
          <a:p>
            <a:pPr marL="355600" indent="-355600" algn="just">
              <a:buFont typeface="Arial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 typeface="Arial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Leadership SA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Zealand, Australia, Brazil and India that have successfully implemented Fiscal Responsibility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Require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 broad political consensus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and commitment to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be successful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4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1030" y="1250513"/>
            <a:ext cx="8542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719020"/>
            <a:ext cx="8543925" cy="41954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that raised legal issues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647" y="1227394"/>
            <a:ext cx="8543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COSATU - Rejects the Bill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 would collapse the public services (sole focus is on the public service wage bill)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debate on public debt is needed, but the proposals of the Bill add no value to fix the state and grow the economy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Constitutional concerns:</a:t>
            </a:r>
          </a:p>
          <a:p>
            <a:pPr marL="1079500" lvl="2" indent="-3556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Limits the right to collective bargaining – compels the state to impose brutal wage cuts</a:t>
            </a:r>
          </a:p>
          <a:p>
            <a:pPr marL="723900" lvl="1" indent="-368300" algn="just">
              <a:buFont typeface="Arial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 not referred to Nedlac nor to PSC Bargaining Council and other bargaining councils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CLSO response on legal concerns: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does not constitute </a:t>
            </a: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legislation relating to labour market </a:t>
            </a:r>
            <a:r>
              <a:rPr lang="en-Z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policy, nor </a:t>
            </a: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and economic policy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(Section 5 - Nedlac Act).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if Nedlac should have been consulted, the Nedlac Act is not a bar </a:t>
            </a:r>
            <a:r>
              <a:rPr lang="en-US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introduction.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Committee may decide to invite comments from Nedlac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21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15" y="2628878"/>
            <a:ext cx="7790693" cy="99555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07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42820</TotalTime>
  <Words>422</Words>
  <Application>Microsoft Office PowerPoint</Application>
  <PresentationFormat>A4 Paper (210x297 mm)</PresentationFormat>
  <Paragraphs>53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Fiscal Responsibility Bill – legal concerns raised by the public </vt:lpstr>
      <vt:lpstr>Submissions that focused on policy only + Did not support the Bill</vt:lpstr>
      <vt:lpstr>Submissions that focused on policy only + Support the Bill</vt:lpstr>
      <vt:lpstr>Submissions that raised legal issues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288</cp:revision>
  <cp:lastPrinted>2019-01-14T13:21:45Z</cp:lastPrinted>
  <dcterms:created xsi:type="dcterms:W3CDTF">2018-09-19T18:24:14Z</dcterms:created>
  <dcterms:modified xsi:type="dcterms:W3CDTF">2021-08-25T10:28:13Z</dcterms:modified>
</cp:coreProperties>
</file>