
<file path=[Content_Types].xml><?xml version="1.0" encoding="utf-8"?>
<Types xmlns="http://schemas.openxmlformats.org/package/2006/content-types">
  <Override PartName="/ppt/tags/tag8.xml" ContentType="application/vnd.openxmlformats-officedocument.presentationml.tags+xml"/>
  <Override PartName="/ppt/tags/tag140.xml" ContentType="application/vnd.openxmlformats-officedocument.presentationml.tags+xml"/>
  <Override PartName="/ppt/theme/theme5.xml" ContentType="application/vnd.openxmlformats-officedocument.theme+xml"/>
  <Override PartName="/ppt/tags/tag238.xml" ContentType="application/vnd.openxmlformats-officedocument.presentationml.tags+xml"/>
  <Override PartName="/ppt/tags/tag285.xml" ContentType="application/vnd.openxmlformats-officedocument.presentationml.tags+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146.xml" ContentType="application/vnd.openxmlformats-officedocument.presentationml.slideLayout+xml"/>
  <Override PartName="/ppt/slideLayouts/slideLayout2.xml" ContentType="application/vnd.openxmlformats-officedocument.presentationml.slideLayout+xml"/>
  <Override PartName="/ppt/tags/tag216.xml" ContentType="application/vnd.openxmlformats-officedocument.presentationml.tags+xml"/>
  <Override PartName="/ppt/slideLayouts/slideLayout124.xml" ContentType="application/vnd.openxmlformats-officedocument.presentationml.slideLayout+xml"/>
  <Override PartName="/ppt/tags/tag263.xml" ContentType="application/vnd.openxmlformats-officedocument.presentationml.tags+xml"/>
  <Default Extension="xml" ContentType="application/xml"/>
  <Override PartName="/ppt/slideLayouts/slideLayout24.xml" ContentType="application/vnd.openxmlformats-officedocument.presentationml.slideLayout+xml"/>
  <Override PartName="/ppt/tags/tag38.xml" ContentType="application/vnd.openxmlformats-officedocument.presentationml.tags+xml"/>
  <Override PartName="/ppt/tags/tag85.xml" ContentType="application/vnd.openxmlformats-officedocument.presentationml.tags+xml"/>
  <Override PartName="/ppt/slideLayouts/slideLayout71.xml" ContentType="application/vnd.openxmlformats-officedocument.presentationml.slideLayout+xml"/>
  <Override PartName="/ppt/tags/tag241.xml" ContentType="application/vnd.openxmlformats-officedocument.presentationml.tags+xml"/>
  <Override PartName="/ppt/tags/tag16.xml" ContentType="application/vnd.openxmlformats-officedocument.presentationml.tags+xml"/>
  <Override PartName="/ppt/tags/tag63.xml" ContentType="application/vnd.openxmlformats-officedocument.presentationml.tags+xml"/>
  <Override PartName="/ppt/tags/tag178.xml" ContentType="application/vnd.openxmlformats-officedocument.presentationml.tags+xml"/>
  <Override PartName="/ppt/slideLayouts/slideLayout102.xml" ContentType="application/vnd.openxmlformats-officedocument.presentationml.slideLayout+xml"/>
  <Override PartName="/ppt/tags/tag109.xml" ContentType="application/vnd.openxmlformats-officedocument.presentationml.tags+xml"/>
  <Override PartName="/ppt/tags/tag156.xml" ContentType="application/vnd.openxmlformats-officedocument.presentationml.tags+xml"/>
  <Override PartName="/ppt/tags/tag41.xml" ContentType="application/vnd.openxmlformats-officedocument.presentationml.tags+xml"/>
  <Override PartName="/ppt/tags/tag279.xml" ContentType="application/vnd.openxmlformats-officedocument.presentationml.tags+xml"/>
  <Override PartName="/ppt/tags/tag134.xml" ContentType="application/vnd.openxmlformats-officedocument.presentationml.tags+xml"/>
  <Override PartName="/ppt/slideLayouts/slideLayout87.xml" ContentType="application/vnd.openxmlformats-officedocument.presentationml.slideLayout+xml"/>
  <Override PartName="/ppt/tags/tag181.xml" ContentType="application/vnd.openxmlformats-officedocument.presentationml.tags+xml"/>
  <Default Extension="png" ContentType="image/png"/>
  <Override PartName="/ppt/tags/tag112.xml" ContentType="application/vnd.openxmlformats-officedocument.presentationml.tags+xml"/>
  <Override PartName="/ppt/slideLayouts/slideLayout118.xml" ContentType="application/vnd.openxmlformats-officedocument.presentationml.slideLayout+xml"/>
  <Override PartName="/ppt/tags/tag257.xml" ContentType="application/vnd.openxmlformats-officedocument.presentationml.tags+xml"/>
  <Override PartName="/ppt/slideLayouts/slideLayout18.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tags/tag79.xml" ContentType="application/vnd.openxmlformats-officedocument.presentationml.tags+xml"/>
  <Override PartName="/ppt/slideLayouts/slideLayout65.xml" ContentType="application/vnd.openxmlformats-officedocument.presentationml.slideLayout+xml"/>
  <Override PartName="/ppt/slideLayouts/slideLayout43.xml" ContentType="application/vnd.openxmlformats-officedocument.presentationml.slideLayout+xml"/>
  <Override PartName="/ppt/slideLayouts/slideLayout90.xml" ContentType="application/vnd.openxmlformats-officedocument.presentationml.slideLayout+xml"/>
  <Override PartName="/ppt/slideLayouts/slideLayout143.xml" ContentType="application/vnd.openxmlformats-officedocument.presentationml.slideLayout+xml"/>
  <Override PartName="/ppt/tags/tag235.xml" ContentType="application/vnd.openxmlformats-officedocument.presentationml.tags+xml"/>
  <Override PartName="/ppt/tags/tag282.xml" ContentType="application/vnd.openxmlformats-officedocument.presentationml.tags+xml"/>
  <Override PartName="/ppt/tags/tag57.xml" ContentType="application/vnd.openxmlformats-officedocument.presentationml.tags+xml"/>
  <Override PartName="/ppt/tags/tag213.xml" ContentType="application/vnd.openxmlformats-officedocument.presentationml.tags+xml"/>
  <Override PartName="/ppt/tags/tag260.xml" ContentType="application/vnd.openxmlformats-officedocument.presentationml.tags+xml"/>
  <Override PartName="/ppt/slideLayouts/slideLayout21.xml" ContentType="application/vnd.openxmlformats-officedocument.presentationml.slideLayout+xml"/>
  <Override PartName="/ppt/tags/tag35.xml" ContentType="application/vnd.openxmlformats-officedocument.presentationml.tags+xml"/>
  <Override PartName="/ppt/tags/tag82.xml" ContentType="application/vnd.openxmlformats-officedocument.presentationml.tags+xml"/>
  <Override PartName="/ppt/slideLayouts/slideLayout121.xml" ContentType="application/vnd.openxmlformats-officedocument.presentationml.slideLayout+xml"/>
  <Override PartName="/ppt/tags/tag197.xml" ContentType="application/vnd.openxmlformats-officedocument.presentationml.tags+xml"/>
  <Override PartName="/ppt/tags/tag128.xml" ContentType="application/vnd.openxmlformats-officedocument.presentationml.tags+xml"/>
  <Override PartName="/ppt/tags/tag175.xml" ContentType="application/vnd.openxmlformats-officedocument.presentationml.tags+xml"/>
  <Override PartName="/ppt/tags/tag13.xml" ContentType="application/vnd.openxmlformats-officedocument.presentationml.tags+xml"/>
  <Override PartName="/ppt/tags/tag60.xml" ContentType="application/vnd.openxmlformats-officedocument.presentationml.tags+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ags/tag106.xml" ContentType="application/vnd.openxmlformats-officedocument.presentationml.tags+xml"/>
  <Override PartName="/ppt/tags/tag153.xml" ContentType="application/vnd.openxmlformats-officedocument.presentationml.tags+xml"/>
  <Override PartName="/ppt/tags/tag131.xml" ContentType="application/vnd.openxmlformats-officedocument.presentationml.tags+xml"/>
  <Override PartName="/ppt/tags/tag229.xml" ContentType="application/vnd.openxmlformats-officedocument.presentationml.tags+xml"/>
  <Override PartName="/ppt/slideLayouts/slideLayout137.xml" ContentType="application/vnd.openxmlformats-officedocument.presentationml.slideLayout+xml"/>
  <Override PartName="/ppt/tags/tag276.xml" ContentType="application/vnd.openxmlformats-officedocument.presentationml.tags+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ags/tag98.xml" ContentType="application/vnd.openxmlformats-officedocument.presentationml.tags+xml"/>
  <Override PartName="/ppt/tags/tag120.xml" ContentType="application/vnd.openxmlformats-officedocument.presentationml.tags+xml"/>
  <Override PartName="/ppt/slideLayouts/slideLayout84.xml" ContentType="application/vnd.openxmlformats-officedocument.presentationml.slideLayout+xml"/>
  <Override PartName="/ppt/tags/tag207.xml" ContentType="application/vnd.openxmlformats-officedocument.presentationml.tags+xml"/>
  <Override PartName="/ppt/tags/tag218.xml" ContentType="application/vnd.openxmlformats-officedocument.presentationml.tags+xml"/>
  <Override PartName="/ppt/slideLayouts/slideLayout126.xml" ContentType="application/vnd.openxmlformats-officedocument.presentationml.slideLayout+xml"/>
  <Override PartName="/ppt/tags/tag254.xml" ContentType="application/vnd.openxmlformats-officedocument.presentationml.tags+xml"/>
  <Override PartName="/ppt/tags/tag265.xml" ContentType="application/vnd.openxmlformats-officedocument.presentationml.tags+xml"/>
  <Override PartName="/ppt/slides/slide2.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slideLayouts/slideLayout26.xml" ContentType="application/vnd.openxmlformats-officedocument.presentationml.slideLayout+xml"/>
  <Override PartName="/ppt/tags/tag87.xml" ContentType="application/vnd.openxmlformats-officedocument.presentationml.tags+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115.xml" ContentType="application/vnd.openxmlformats-officedocument.presentationml.slideLayout+xml"/>
  <Override PartName="/ppt/tags/tag243.xml" ContentType="application/vnd.openxmlformats-officedocument.presentationml.tags+xml"/>
  <Default Extension="wmf" ContentType="image/x-wmf"/>
  <Override PartName="/ppt/tags/tag290.xml" ContentType="application/vnd.openxmlformats-officedocument.presentationml.tags+xml"/>
  <Override PartName="/ppt/tags/tag29.xml" ContentType="application/vnd.openxmlformats-officedocument.presentationml.tags+xml"/>
  <Override PartName="/ppt/tags/tag76.xml" ContentType="application/vnd.openxmlformats-officedocument.presentationml.tags+xml"/>
  <Override PartName="/ppt/slideLayouts/slideLayout51.xml" ContentType="application/vnd.openxmlformats-officedocument.presentationml.slideLayout+xml"/>
  <Override PartName="/ppt/slideLayouts/slideLayout104.xml" ContentType="application/vnd.openxmlformats-officedocument.presentationml.slideLayout+xml"/>
  <Override PartName="/ppt/tags/tag232.xml" ContentType="application/vnd.openxmlformats-officedocument.presentationml.tags+xml"/>
  <Override PartName="/ppt/slideLayouts/slideLayout140.xml" ContentType="application/vnd.openxmlformats-officedocument.presentationml.slideLayout+xml"/>
  <Override PartName="/ppt/tags/tag18.xml" ContentType="application/vnd.openxmlformats-officedocument.presentationml.tags+xml"/>
  <Override PartName="/ppt/slideLayouts/slideLayout40.xml" ContentType="application/vnd.openxmlformats-officedocument.presentationml.slideLayout+xml"/>
  <Override PartName="/ppt/tags/tag54.xml" ContentType="application/vnd.openxmlformats-officedocument.presentationml.tags+xml"/>
  <Override PartName="/ppt/tags/tag65.xml" ContentType="application/vnd.openxmlformats-officedocument.presentationml.tags+xml"/>
  <Override PartName="/ppt/tags/tag158.xml" ContentType="application/vnd.openxmlformats-officedocument.presentationml.tags+xml"/>
  <Override PartName="/ppt/tags/tag169.xml" ContentType="application/vnd.openxmlformats-officedocument.presentationml.tags+xml"/>
  <Override PartName="/ppt/tags/tag210.xml" ContentType="application/vnd.openxmlformats-officedocument.presentationml.tags+xml"/>
  <Override PartName="/ppt/tags/tag221.xml" ContentType="application/vnd.openxmlformats-officedocument.presentationml.tags+xml"/>
  <Override PartName="/ppt/tags/tag43.xml" ContentType="application/vnd.openxmlformats-officedocument.presentationml.tags+xml"/>
  <Override PartName="/ppt/tags/tag90.xml" ContentType="application/vnd.openxmlformats-officedocument.presentationml.tags+xml"/>
  <Override PartName="/ppt/tags/tag147.xml" ContentType="application/vnd.openxmlformats-officedocument.presentationml.tags+xml"/>
  <Override PartName="/ppt/tags/tag194.xml" ContentType="application/vnd.openxmlformats-officedocument.presentationml.tags+xml"/>
  <Override PartName="/ppt/tags/tag32.xml" ContentType="application/vnd.openxmlformats-officedocument.presentationml.tags+xml"/>
  <Override PartName="/ppt/tags/tag136.xml" ContentType="application/vnd.openxmlformats-officedocument.presentationml.tags+xml"/>
  <Override PartName="/ppt/slideLayouts/slideLayout89.xml" ContentType="application/vnd.openxmlformats-officedocument.presentationml.slideLayout+xml"/>
  <Override PartName="/ppt/tags/tag183.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tags/tag114.xml" ContentType="application/vnd.openxmlformats-officedocument.presentationml.tags+xml"/>
  <Override PartName="/ppt/tags/tag125.xml" ContentType="application/vnd.openxmlformats-officedocument.presentationml.tags+xml"/>
  <Override PartName="/ppt/slideLayouts/slideLayout78.xml" ContentType="application/vnd.openxmlformats-officedocument.presentationml.slideLayout+xml"/>
  <Override PartName="/ppt/tags/tag161.xml" ContentType="application/vnd.openxmlformats-officedocument.presentationml.tags+xml"/>
  <Override PartName="/ppt/tags/tag172.xml" ContentType="application/vnd.openxmlformats-officedocument.presentationml.tags+xml"/>
  <Override PartName="/ppt/tags/tag259.xml" ContentType="application/vnd.openxmlformats-officedocument.presentationml.tags+xml"/>
  <Override PartName="/ppt/slideMasters/slideMaster2.xml" ContentType="application/vnd.openxmlformats-officedocument.presentationml.slideMaster+xml"/>
  <Override PartName="/ppt/tags/tag7.xml" ContentType="application/vnd.openxmlformats-officedocument.presentationml.tags+xml"/>
  <Override PartName="/ppt/slideLayouts/slideLayout67.xml" ContentType="application/vnd.openxmlformats-officedocument.presentationml.slideLayout+xml"/>
  <Override PartName="/ppt/tags/tag103.xml" ContentType="application/vnd.openxmlformats-officedocument.presentationml.tags+xml"/>
  <Override PartName="/ppt/theme/theme4.xml" ContentType="application/vnd.openxmlformats-officedocument.theme+xml"/>
  <Override PartName="/ppt/tags/tag150.xml" ContentType="application/vnd.openxmlformats-officedocument.presentationml.tags+xml"/>
  <Override PartName="/ppt/slideLayouts/slideLayout109.xml" ContentType="application/vnd.openxmlformats-officedocument.presentationml.slideLayout+xml"/>
  <Override PartName="/ppt/tags/tag248.xml" ContentType="application/vnd.openxmlformats-officedocument.presentationml.tags+xml"/>
  <Override PartName="/ppt/notesSlides/notesSlide1.xml" ContentType="application/vnd.openxmlformats-officedocument.presentationml.notesSlide+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tags/tag226.xml" ContentType="application/vnd.openxmlformats-officedocument.presentationml.tags+xml"/>
  <Override PartName="/ppt/slideLayouts/slideLayout145.xml" ContentType="application/vnd.openxmlformats-officedocument.presentationml.slideLayout+xml"/>
  <Override PartName="/ppt/tags/tag237.xml" ContentType="application/vnd.openxmlformats-officedocument.presentationml.tags+xml"/>
  <Override PartName="/ppt/tags/tag273.xml" ContentType="application/vnd.openxmlformats-officedocument.presentationml.tags+xml"/>
  <Override PartName="/ppt/tags/tag284.xml" ContentType="application/vnd.openxmlformats-officedocument.presentationml.tags+xml"/>
  <Override PartName="/ppt/slideLayouts/slideLayout34.xml" ContentType="application/vnd.openxmlformats-officedocument.presentationml.slideLayout+xml"/>
  <Override PartName="/ppt/tags/tag59.xml" ContentType="application/vnd.openxmlformats-officedocument.presentationml.tags+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tags/tag215.xml" ContentType="application/vnd.openxmlformats-officedocument.presentationml.tags+xml"/>
  <Override PartName="/ppt/slideLayouts/slideLayout134.xml" ContentType="application/vnd.openxmlformats-officedocument.presentationml.slideLayout+xml"/>
  <Override PartName="/ppt/tags/tag262.xml" ContentType="application/vnd.openxmlformats-officedocument.presentationml.tags+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tags/tag37.xml" ContentType="application/vnd.openxmlformats-officedocument.presentationml.tags+xml"/>
  <Override PartName="/ppt/tags/tag48.xml" ContentType="application/vnd.openxmlformats-officedocument.presentationml.tags+xml"/>
  <Override PartName="/ppt/tags/tag84.xml" ContentType="application/vnd.openxmlformats-officedocument.presentationml.tags+xml"/>
  <Override PartName="/ppt/tags/tag95.xml" ContentType="application/vnd.openxmlformats-officedocument.presentationml.tags+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tags/tag188.xml" ContentType="application/vnd.openxmlformats-officedocument.presentationml.tags+xml"/>
  <Override PartName="/ppt/tags/tag199.xml" ContentType="application/vnd.openxmlformats-officedocument.presentationml.tags+xml"/>
  <Override PartName="/ppt/tags/tag204.xml" ContentType="application/vnd.openxmlformats-officedocument.presentationml.tags+xml"/>
  <Override PartName="/ppt/slideLayouts/slideLayout123.xml" ContentType="application/vnd.openxmlformats-officedocument.presentationml.slideLayout+xml"/>
  <Override PartName="/ppt/tags/tag251.xml" ContentType="application/vnd.openxmlformats-officedocument.presentationml.tags+xml"/>
  <Override PartName="/ppt/slideLayouts/slideLayout12.xml" ContentType="application/vnd.openxmlformats-officedocument.presentationml.slideLayout+xml"/>
  <Override PartName="/ppt/tags/tag26.xml" ContentType="application/vnd.openxmlformats-officedocument.presentationml.tags+xml"/>
  <Override PartName="/ppt/tags/tag73.xml" ContentType="application/vnd.openxmlformats-officedocument.presentationml.tags+xml"/>
  <Override PartName="/ppt/tags/tag177.xml" ContentType="application/vnd.openxmlformats-officedocument.presentationml.tags+xml"/>
  <Override PartName="/ppt/slideLayouts/slideLayout101.xml" ContentType="application/vnd.openxmlformats-officedocument.presentationml.slideLayout+xml"/>
  <Override PartName="/ppt/tags/tag240.xml" ContentType="application/vnd.openxmlformats-officedocument.presentationml.tags+xml"/>
  <Override PartName="/ppt/tags/tag15.xml" ContentType="application/vnd.openxmlformats-officedocument.presentationml.tags+xml"/>
  <Override PartName="/ppt/tags/tag62.xml" ContentType="application/vnd.openxmlformats-officedocument.presentationml.tags+xml"/>
  <Override PartName="/ppt/tags/tag119.xml" ContentType="application/vnd.openxmlformats-officedocument.presentationml.tags+xml"/>
  <Override PartName="/ppt/tags/tag166.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tags/tag108.xml" ContentType="application/vnd.openxmlformats-officedocument.presentationml.tags+xml"/>
  <Override PartName="/ppt/tags/tag155.xml" ContentType="application/vnd.openxmlformats-officedocument.presentationml.tags+xml"/>
  <Override PartName="/ppt/tags/tag289.xml" ContentType="application/vnd.openxmlformats-officedocument.presentationml.tags+xml"/>
  <Override PartName="/ppt/tags/tag133.xml" ContentType="application/vnd.openxmlformats-officedocument.presentationml.tags+xml"/>
  <Override PartName="/ppt/slideLayouts/slideLayout97.xml" ContentType="application/vnd.openxmlformats-officedocument.presentationml.slideLayout+xml"/>
  <Override PartName="/ppt/tags/tag144.xml" ContentType="application/vnd.openxmlformats-officedocument.presentationml.tags+xml"/>
  <Override PartName="/ppt/tags/tag180.xml" ContentType="application/vnd.openxmlformats-officedocument.presentationml.tags+xml"/>
  <Override PartName="/ppt/tags/tag191.xml" ContentType="application/vnd.openxmlformats-officedocument.presentationml.tags+xml"/>
  <Override PartName="/ppt/slideLayouts/slideLayout139.xml" ContentType="application/vnd.openxmlformats-officedocument.presentationml.slideLayout+xml"/>
  <Override PartName="/ppt/tags/tag278.xml" ContentType="application/vnd.openxmlformats-officedocument.presentationml.tags+xml"/>
  <Override PartName="/ppt/slideLayouts/slideLayout39.xml" ContentType="application/vnd.openxmlformats-officedocument.presentationml.slideLayout+xml"/>
  <Override PartName="/ppt/tags/tag122.xml" ContentType="application/vnd.openxmlformats-officedocument.presentationml.tags+xml"/>
  <Override PartName="/ppt/slideLayouts/slideLayout86.xml" ContentType="application/vnd.openxmlformats-officedocument.presentationml.slideLayout+xml"/>
  <Override PartName="/ppt/tags/tag209.xml" ContentType="application/vnd.openxmlformats-officedocument.presentationml.tags+xml"/>
  <Override PartName="/ppt/slideLayouts/slideLayout128.xml" ContentType="application/vnd.openxmlformats-officedocument.presentationml.slideLayout+xml"/>
  <Override PartName="/ppt/tags/tag256.xml" ContentType="application/vnd.openxmlformats-officedocument.presentationml.tags+xml"/>
  <Override PartName="/ppt/tags/tag267.xml" ContentType="application/vnd.openxmlformats-officedocument.presentationml.tags+xml"/>
  <Override PartName="/customXml/itemProps1.xml" ContentType="application/vnd.openxmlformats-officedocument.customXmlPropertie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Layouts/slideLayout28.xml" ContentType="application/vnd.openxmlformats-officedocument.presentationml.slideLayout+xml"/>
  <Override PartName="/ppt/tags/tag89.xml" ContentType="application/vnd.openxmlformats-officedocument.presentationml.tags+xml"/>
  <Override PartName="/ppt/slideLayouts/slideLayout64.xml" ContentType="application/vnd.openxmlformats-officedocument.presentationml.slideLayout+xml"/>
  <Override PartName="/ppt/tags/tag111.xml" ContentType="application/vnd.openxmlformats-officedocument.presentationml.tags+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tags/tag245.xml" ContentType="application/vnd.openxmlformats-officedocument.presentationml.tags+xml"/>
  <Override PartName="/ppt/theme/theme1.xml" ContentType="application/vnd.openxmlformats-officedocument.theme+xml"/>
  <Override PartName="/ppt/tags/tag78.xml" ContentType="application/vnd.openxmlformats-officedocument.presentationml.tags+xml"/>
  <Override PartName="/ppt/slideLayouts/slideLayout53.xml" ContentType="application/vnd.openxmlformats-officedocument.presentationml.slideLayout+xml"/>
  <Override PartName="/ppt/tags/tag100.xml" ContentType="application/vnd.openxmlformats-officedocument.presentationml.tags+xml"/>
  <Override PartName="/ppt/slideLayouts/slideLayout106.xml" ContentType="application/vnd.openxmlformats-officedocument.presentationml.slideLayout+xml"/>
  <Override PartName="/ppt/tags/tag234.xml" ContentType="application/vnd.openxmlformats-officedocument.presentationml.tags+xml"/>
  <Override PartName="/ppt/slideLayouts/slideLayout142.xml" ContentType="application/vnd.openxmlformats-officedocument.presentationml.slideLayout+xml"/>
  <Override PartName="/ppt/tags/tag281.xml" ContentType="application/vnd.openxmlformats-officedocument.presentationml.tags+xml"/>
  <Override PartName="/ppt/slideLayouts/slideLayout42.xml" ContentType="application/vnd.openxmlformats-officedocument.presentationml.slideLayout+xml"/>
  <Override PartName="/ppt/tags/tag56.xml" ContentType="application/vnd.openxmlformats-officedocument.presentationml.tags+xml"/>
  <Override PartName="/ppt/tags/tag67.xml" ContentType="application/vnd.openxmlformats-officedocument.presentationml.tags+xml"/>
  <Override PartName="/ppt/tags/tag223.xml" ContentType="application/vnd.openxmlformats-officedocument.presentationml.tags+xml"/>
  <Override PartName="/ppt/slideLayouts/slideLayout131.xml" ContentType="application/vnd.openxmlformats-officedocument.presentationml.slideLayout+xml"/>
  <Override PartName="/ppt/tags/tag270.xml" ContentType="application/vnd.openxmlformats-officedocument.presentationml.tags+xml"/>
  <Override PartName="/ppt/slides/slide10.xml" ContentType="application/vnd.openxmlformats-officedocument.presentationml.slide+xml"/>
  <Override PartName="/ppt/slideLayouts/slideLayout20.xml" ContentType="application/vnd.openxmlformats-officedocument.presentationml.slideLayout+xml"/>
  <Override PartName="/ppt/tags/tag45.xml" ContentType="application/vnd.openxmlformats-officedocument.presentationml.tags+xml"/>
  <Override PartName="/ppt/slideLayouts/slideLayout31.xml" ContentType="application/vnd.openxmlformats-officedocument.presentationml.slideLayout+xml"/>
  <Override PartName="/ppt/tags/tag92.xml" ContentType="application/vnd.openxmlformats-officedocument.presentationml.tags+xml"/>
  <Override PartName="/ppt/tags/tag149.xml" ContentType="application/vnd.openxmlformats-officedocument.presentationml.tags+xml"/>
  <Override PartName="/ppt/slideLayouts/slideLayout120.xml" ContentType="application/vnd.openxmlformats-officedocument.presentationml.slideLayout+xml"/>
  <Override PartName="/ppt/tags/tag196.xml" ContentType="application/vnd.openxmlformats-officedocument.presentationml.tags+xml"/>
  <Override PartName="/ppt/tags/tag201.xml" ContentType="application/vnd.openxmlformats-officedocument.presentationml.tags+xml"/>
  <Override PartName="/ppt/tags/tag212.xml" ContentType="application/vnd.openxmlformats-officedocument.presentationml.tags+xml"/>
  <Override PartName="/docProps/custom.xml" ContentType="application/vnd.openxmlformats-officedocument.custom-properties+xml"/>
  <Override PartName="/ppt/tags/tag34.xml" ContentType="application/vnd.openxmlformats-officedocument.presentationml.tags+xml"/>
  <Override PartName="/ppt/tags/tag81.xml" ContentType="application/vnd.openxmlformats-officedocument.presentationml.tags+xml"/>
  <Override PartName="/ppt/tags/tag138.xml" ContentType="application/vnd.openxmlformats-officedocument.presentationml.tags+xml"/>
  <Override PartName="/ppt/tags/tag185.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70.xml" ContentType="application/vnd.openxmlformats-officedocument.presentationml.tags+xml"/>
  <Override PartName="/ppt/tags/tag116.xml" ContentType="application/vnd.openxmlformats-officedocument.presentationml.tags+xml"/>
  <Override PartName="/ppt/tags/tag127.xml" ContentType="application/vnd.openxmlformats-officedocument.presentationml.tags+xml"/>
  <Override PartName="/ppt/tags/tag163.xml" ContentType="application/vnd.openxmlformats-officedocument.presentationml.tags+xml"/>
  <Override PartName="/ppt/tags/tag174.xml" ContentType="application/vnd.openxmlformats-officedocument.presentationml.tags+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slideLayouts/slideLayout69.xml" ContentType="application/vnd.openxmlformats-officedocument.presentationml.slideLayout+xml"/>
  <Override PartName="/ppt/tags/tag105.xml" ContentType="application/vnd.openxmlformats-officedocument.presentationml.tags+xml"/>
  <Override PartName="/ppt/tags/tag152.xml" ContentType="application/vnd.openxmlformats-officedocument.presentationml.tags+xml"/>
  <Override PartName="/ppt/theme/theme6.xml" ContentType="application/vnd.openxmlformats-officedocument.theme+xml"/>
  <Override PartName="/ppt/slideLayouts/slideLayout58.xml" ContentType="application/vnd.openxmlformats-officedocument.presentationml.slideLayout+xml"/>
  <Override PartName="/ppt/tags/tag141.xml" ContentType="application/vnd.openxmlformats-officedocument.presentationml.tags+xml"/>
  <Override PartName="/ppt/tags/tag228.xml" ContentType="application/vnd.openxmlformats-officedocument.presentationml.tags+xml"/>
  <Override PartName="/ppt/tags/tag239.xml" ContentType="application/vnd.openxmlformats-officedocument.presentationml.tags+xml"/>
  <Override PartName="/ppt/tags/tag275.xml" ContentType="application/vnd.openxmlformats-officedocument.presentationml.tags+xml"/>
  <Override PartName="/ppt/tags/tag286.xml" ContentType="application/vnd.openxmlformats-officedocument.presentationml.tags+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tags/tag130.xml" ContentType="application/vnd.openxmlformats-officedocument.presentationml.tags+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tags/tag217.xml" ContentType="application/vnd.openxmlformats-officedocument.presentationml.tags+xml"/>
  <Override PartName="/ppt/slideLayouts/slideLayout136.xml" ContentType="application/vnd.openxmlformats-officedocument.presentationml.slideLayout+xml"/>
  <Override PartName="/ppt/tags/tag264.xml" ContentType="application/vnd.openxmlformats-officedocument.presentationml.tags+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slideLayouts/slideLayout25.xml" ContentType="application/vnd.openxmlformats-officedocument.presentationml.slideLayout+xml"/>
  <Override PartName="/ppt/tags/tag86.xml" ContentType="application/vnd.openxmlformats-officedocument.presentationml.tags+xml"/>
  <Override PartName="/ppt/slideLayouts/slideLayout72.xml" ContentType="application/vnd.openxmlformats-officedocument.presentationml.slideLayout+xml"/>
  <Override PartName="/ppt/tags/tag97.xml" ContentType="application/vnd.openxmlformats-officedocument.presentationml.tags+xml"/>
  <Override PartName="/ppt/slideLayouts/slideLayout114.xml" ContentType="application/vnd.openxmlformats-officedocument.presentationml.slideLayout+xml"/>
  <Override PartName="/ppt/tags/tag206.xml" ContentType="application/vnd.openxmlformats-officedocument.presentationml.tags+xml"/>
  <Override PartName="/ppt/slideLayouts/slideLayout125.xml" ContentType="application/vnd.openxmlformats-officedocument.presentationml.slideLayout+xml"/>
  <Override PartName="/ppt/tags/tag253.xml" ContentType="application/vnd.openxmlformats-officedocument.presentationml.tags+xml"/>
  <Override PartName="/ppt/tags/tag1.xml" ContentType="application/vnd.openxmlformats-officedocument.presentationml.tags+xml"/>
  <Override PartName="/ppt/slideLayouts/slideLayout14.xml" ContentType="application/vnd.openxmlformats-officedocument.presentationml.slideLayout+xml"/>
  <Override PartName="/ppt/tags/tag28.xml" ContentType="application/vnd.openxmlformats-officedocument.presentationml.tags+xml"/>
  <Override PartName="/ppt/tags/tag75.xml" ContentType="application/vnd.openxmlformats-officedocument.presentationml.tags+xml"/>
  <Override PartName="/ppt/slideLayouts/slideLayout61.xml" ContentType="application/vnd.openxmlformats-officedocument.presentationml.slideLayout+xml"/>
  <Override PartName="/ppt/tags/tag179.xml" ContentType="application/vnd.openxmlformats-officedocument.presentationml.tags+xml"/>
  <Override PartName="/ppt/slideLayouts/slideLayout103.xml" ContentType="application/vnd.openxmlformats-officedocument.presentationml.slideLayout+xml"/>
  <Override PartName="/ppt/tags/tag231.xml" ContentType="application/vnd.openxmlformats-officedocument.presentationml.tags+xml"/>
  <Override PartName="/ppt/tags/tag242.xml" ContentType="application/vnd.openxmlformats-officedocument.presentationml.tags+xml"/>
  <Override PartName="/ppt/tags/tag17.xml" ContentType="application/vnd.openxmlformats-officedocument.presentationml.tags+xml"/>
  <Override PartName="/ppt/tags/tag64.xml" ContentType="application/vnd.openxmlformats-officedocument.presentationml.tags+xml"/>
  <Override PartName="/ppt/slideLayouts/slideLayout50.xml" ContentType="application/vnd.openxmlformats-officedocument.presentationml.slideLayout+xml"/>
  <Override PartName="/ppt/tags/tag168.xml" ContentType="application/vnd.openxmlformats-officedocument.presentationml.tags+xml"/>
  <Override PartName="/ppt/tags/tag220.xml" ContentType="application/vnd.openxmlformats-officedocument.presentationml.tags+xml"/>
  <Override PartName="/ppt/tags/tag53.xml" ContentType="application/vnd.openxmlformats-officedocument.presentationml.tags+xml"/>
  <Override PartName="/ppt/tags/tag157.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135.xml" ContentType="application/vnd.openxmlformats-officedocument.presentationml.tags+xml"/>
  <Override PartName="/ppt/tags/tag146.xml" ContentType="application/vnd.openxmlformats-officedocument.presentationml.tags+xml"/>
  <Override PartName="/ppt/tags/tag182.xml" ContentType="application/vnd.openxmlformats-officedocument.presentationml.tags+xml"/>
  <Override PartName="/ppt/slideLayouts/slideLayout99.xml" ContentType="application/vnd.openxmlformats-officedocument.presentationml.slideLayout+xml"/>
  <Override PartName="/ppt/tags/tag193.xml" ContentType="application/vnd.openxmlformats-officedocument.presentationml.tags+xml"/>
  <Override PartName="/ppt/handoutMasters/handoutMaster1.xml" ContentType="application/vnd.openxmlformats-officedocument.presentationml.handoutMaster+xml"/>
  <Override PartName="/ppt/tags/tag20.xml" ContentType="application/vnd.openxmlformats-officedocument.presentationml.tags+xml"/>
  <Override PartName="/ppt/tags/tag124.xml" ContentType="application/vnd.openxmlformats-officedocument.presentationml.tags+xml"/>
  <Override PartName="/ppt/slideLayouts/slideLayout88.xml" ContentType="application/vnd.openxmlformats-officedocument.presentationml.slideLayout+xml"/>
  <Override PartName="/ppt/tags/tag171.xml" ContentType="application/vnd.openxmlformats-officedocument.presentationml.tags+xml"/>
  <Override PartName="/ppt/tags/tag269.xml" ContentType="application/vnd.openxmlformats-officedocument.presentationml.tags+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Layouts/slideLayout66.xml" ContentType="application/vnd.openxmlformats-officedocument.presentationml.slideLayout+xml"/>
  <Override PartName="/ppt/tags/tag113.xml" ContentType="application/vnd.openxmlformats-officedocument.presentationml.tags+xml"/>
  <Override PartName="/ppt/slideLayouts/slideLayout77.xml" ContentType="application/vnd.openxmlformats-officedocument.presentationml.slideLayout+xml"/>
  <Override PartName="/ppt/tags/tag160.xml" ContentType="application/vnd.openxmlformats-officedocument.presentationml.tags+xml"/>
  <Override PartName="/ppt/slideLayouts/slideLayout119.xml" ContentType="application/vnd.openxmlformats-officedocument.presentationml.slideLayout+xml"/>
  <Override PartName="/ppt/tags/tag247.xml" ContentType="application/vnd.openxmlformats-officedocument.presentationml.tags+xml"/>
  <Override PartName="/ppt/tags/tag258.xml" ContentType="application/vnd.openxmlformats-officedocument.presentationml.tags+xml"/>
  <Override PartName="/ppt/slideMasters/slideMaster1.xml" ContentType="application/vnd.openxmlformats-officedocument.presentationml.slideMaster+xml"/>
  <Override PartName="/ppt/slideLayouts/slideLayout55.xml" ContentType="application/vnd.openxmlformats-officedocument.presentationml.slideLayout+xml"/>
  <Override PartName="/ppt/theme/theme3.xml" ContentType="application/vnd.openxmlformats-officedocument.theme+xml"/>
  <Override PartName="/ppt/tags/tag102.xml" ContentType="application/vnd.openxmlformats-officedocument.presentationml.tags+xml"/>
  <Override PartName="/ppt/slideLayouts/slideLayout108.xml" ContentType="application/vnd.openxmlformats-officedocument.presentationml.slideLayout+xml"/>
  <Override PartName="/ppt/tags/tag236.xml" ContentType="application/vnd.openxmlformats-officedocument.presentationml.tags+xml"/>
  <Override PartName="/ppt/tags/tag283.xml" ContentType="application/vnd.openxmlformats-officedocument.presentationml.tags+xml"/>
  <Override PartName="/ppt/slideLayouts/slideLayout44.xml" ContentType="application/vnd.openxmlformats-officedocument.presentationml.slideLayout+xml"/>
  <Override PartName="/ppt/tags/tag58.xml" ContentType="application/vnd.openxmlformats-officedocument.presentationml.tags+xml"/>
  <Override PartName="/ppt/tags/tag69.xml" ContentType="application/vnd.openxmlformats-officedocument.presentationml.tags+xml"/>
  <Override PartName="/ppt/slideLayouts/slideLayout91.xml" ContentType="application/vnd.openxmlformats-officedocument.presentationml.slideLayout+xml"/>
  <Override PartName="/ppt/tags/tag225.xml" ContentType="application/vnd.openxmlformats-officedocument.presentationml.tags+xml"/>
  <Override PartName="/ppt/slideLayouts/slideLayout133.xml" ContentType="application/vnd.openxmlformats-officedocument.presentationml.slideLayout+xml"/>
  <Override PartName="/ppt/slideLayouts/slideLayout144.xml" ContentType="application/vnd.openxmlformats-officedocument.presentationml.slideLayout+xml"/>
  <Override PartName="/ppt/tags/tag272.xml" ContentType="application/vnd.openxmlformats-officedocument.presentationml.tags+xml"/>
  <Default Extension="rels" ContentType="application/vnd.openxmlformats-package.relationships+xml"/>
  <Override PartName="/ppt/slideLayouts/slideLayout22.xml" ContentType="application/vnd.openxmlformats-officedocument.presentationml.slideLayout+xml"/>
  <Override PartName="/ppt/tags/tag47.xml" ContentType="application/vnd.openxmlformats-officedocument.presentationml.tags+xml"/>
  <Override PartName="/ppt/slideLayouts/slideLayout33.xml" ContentType="application/vnd.openxmlformats-officedocument.presentationml.slideLayout+xml"/>
  <Override PartName="/ppt/tags/tag94.xml" ContentType="application/vnd.openxmlformats-officedocument.presentationml.tags+xml"/>
  <Override PartName="/ppt/slideLayouts/slideLayout80.xml" ContentType="application/vnd.openxmlformats-officedocument.presentationml.slideLayout+xml"/>
  <Override PartName="/ppt/slideLayouts/slideLayout122.xml" ContentType="application/vnd.openxmlformats-officedocument.presentationml.slideLayout+xml"/>
  <Override PartName="/ppt/tags/tag198.xml" ContentType="application/vnd.openxmlformats-officedocument.presentationml.tags+xml"/>
  <Override PartName="/ppt/tags/tag203.xml" ContentType="application/vnd.openxmlformats-officedocument.presentationml.tags+xml"/>
  <Override PartName="/ppt/tags/tag214.xml" ContentType="application/vnd.openxmlformats-officedocument.presentationml.tags+xml"/>
  <Override PartName="/ppt/tags/tag250.xml" ContentType="application/vnd.openxmlformats-officedocument.presentationml.tags+xml"/>
  <Override PartName="/ppt/tags/tag261.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36.xml" ContentType="application/vnd.openxmlformats-officedocument.presentationml.tags+xml"/>
  <Override PartName="/ppt/tags/tag83.xml" ContentType="application/vnd.openxmlformats-officedocument.presentationml.tags+xml"/>
  <Override PartName="/ppt/tags/tag187.xml" ContentType="application/vnd.openxmlformats-officedocument.presentationml.tags+xml"/>
  <Override PartName="/ppt/slideLayouts/slideLayout111.xml" ContentType="application/vnd.openxmlformats-officedocument.presentationml.slideLayout+xml"/>
  <Override PartName="/ppt/tags/tag14.xml" ContentType="application/vnd.openxmlformats-officedocument.presentationml.tags+xml"/>
  <Override PartName="/ppt/tags/tag25.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118.xml" ContentType="application/vnd.openxmlformats-officedocument.presentationml.tags+xml"/>
  <Override PartName="/ppt/tags/tag129.xml" ContentType="application/vnd.openxmlformats-officedocument.presentationml.tags+xml"/>
  <Override PartName="/ppt/tags/tag165.xml" ContentType="application/vnd.openxmlformats-officedocument.presentationml.tags+xml"/>
  <Override PartName="/ppt/tags/tag176.xml" ContentType="application/vnd.openxmlformats-officedocument.presentationml.tags+xml"/>
  <Override PartName="/ppt/slideLayouts/slideLayout100.xml" ContentType="application/vnd.openxmlformats-officedocument.presentationml.slideLayout+xml"/>
  <Override PartName="/ppt/slideMasters/slideMaster6.xml" ContentType="application/vnd.openxmlformats-officedocument.presentationml.slideMaster+xml"/>
  <Override PartName="/ppt/tags/tag50.xml" ContentType="application/vnd.openxmlformats-officedocument.presentationml.tags+xml"/>
  <Override PartName="/ppt/tags/tag107.xml" ContentType="application/vnd.openxmlformats-officedocument.presentationml.tags+xml"/>
  <Override PartName="/ppt/tags/tag154.xml" ContentType="application/vnd.openxmlformats-officedocument.presentationml.tags+xml"/>
  <Override PartName="/ppt/theme/theme8.xml" ContentType="application/vnd.openxmlformats-officedocument.theme+xml"/>
  <Override PartName="/ppt/tags/tag143.xml" ContentType="application/vnd.openxmlformats-officedocument.presentationml.tags+xml"/>
  <Override PartName="/ppt/tags/tag190.xml" ContentType="application/vnd.openxmlformats-officedocument.presentationml.tags+xml"/>
  <Override PartName="/ppt/tags/tag277.xml" ContentType="application/vnd.openxmlformats-officedocument.presentationml.tags+xml"/>
  <Override PartName="/ppt/tags/tag288.xml" ContentType="application/vnd.openxmlformats-officedocument.presentationml.tags+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ags/tag132.xml" ContentType="application/vnd.openxmlformats-officedocument.presentationml.tags+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tags/tag219.xml" ContentType="application/vnd.openxmlformats-officedocument.presentationml.tags+xml"/>
  <Override PartName="/ppt/slideLayouts/slideLayout138.xml" ContentType="application/vnd.openxmlformats-officedocument.presentationml.slideLayout+xml"/>
  <Override PartName="/ppt/tags/tag266.xml" ContentType="application/vnd.openxmlformats-officedocument.presentationml.tags+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tags/tag99.xml" ContentType="application/vnd.openxmlformats-officedocument.presentationml.tags+xml"/>
  <Override PartName="/ppt/tags/tag110.xml" ContentType="application/vnd.openxmlformats-officedocument.presentationml.tags+xml"/>
  <Override PartName="/ppt/tags/tag121.xml" ContentType="application/vnd.openxmlformats-officedocument.presentationml.tags+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tags/tag208.xml" ContentType="application/vnd.openxmlformats-officedocument.presentationml.tags+xml"/>
  <Override PartName="/ppt/slideLayouts/slideLayout127.xml" ContentType="application/vnd.openxmlformats-officedocument.presentationml.slideLayout+xml"/>
  <Override PartName="/ppt/tags/tag255.xml" ContentType="application/vnd.openxmlformats-officedocument.presentationml.tags+xml"/>
  <Override PartName="/ppt/slideLayouts/slideLayout16.xml" ContentType="application/vnd.openxmlformats-officedocument.presentationml.slideLayout+xml"/>
  <Override PartName="/ppt/tags/tag3.xml" ContentType="application/vnd.openxmlformats-officedocument.presentationml.tags+xml"/>
  <Default Extension="jpeg" ContentType="image/jpeg"/>
  <Override PartName="/ppt/tags/tag77.xml" ContentType="application/vnd.openxmlformats-officedocument.presentationml.tags+xml"/>
  <Override PartName="/ppt/tags/tag88.xml" ContentType="application/vnd.openxmlformats-officedocument.presentationml.tags+xml"/>
  <Override PartName="/ppt/slideLayouts/slideLayout63.xml" ContentType="application/vnd.openxmlformats-officedocument.presentationml.slideLayout+xml"/>
  <Override PartName="/ppt/slideLayouts/slideLayout105.xml" ContentType="application/vnd.openxmlformats-officedocument.presentationml.slideLayout+xml"/>
  <Override PartName="/ppt/tags/tag233.xml" ContentType="application/vnd.openxmlformats-officedocument.presentationml.tags+xml"/>
  <Override PartName="/ppt/tags/tag244.xml" ContentType="application/vnd.openxmlformats-officedocument.presentationml.tags+xml"/>
  <Override PartName="/ppt/tags/tag280.xml" ContentType="application/vnd.openxmlformats-officedocument.presentationml.tags+xml"/>
  <Override PartName="/ppt/tags/tag19.xml" ContentType="application/vnd.openxmlformats-officedocument.presentationml.tags+xml"/>
  <Override PartName="/ppt/slideLayouts/slideLayout41.xml" ContentType="application/vnd.openxmlformats-officedocument.presentationml.slideLayout+xml"/>
  <Override PartName="/ppt/tags/tag66.xml" ContentType="application/vnd.openxmlformats-officedocument.presentationml.tags+xml"/>
  <Override PartName="/ppt/slideLayouts/slideLayout52.xml" ContentType="application/vnd.openxmlformats-officedocument.presentationml.slideLayout+xml"/>
  <Override PartName="/ppt/tags/tag222.xml" ContentType="application/vnd.openxmlformats-officedocument.presentationml.tags+xml"/>
  <Override PartName="/ppt/slideLayouts/slideLayout141.xml" ContentType="application/vnd.openxmlformats-officedocument.presentationml.slideLayout+xml"/>
  <Override PartName="/ppt/slideLayouts/slideLayout30.xml" ContentType="application/vnd.openxmlformats-officedocument.presentationml.slideLayout+xml"/>
  <Override PartName="/ppt/tags/tag55.xml" ContentType="application/vnd.openxmlformats-officedocument.presentationml.tags+xml"/>
  <Override PartName="/ppt/tags/tag159.xml" ContentType="application/vnd.openxmlformats-officedocument.presentationml.tags+xml"/>
  <Override PartName="/ppt/tags/tag211.xml" ContentType="application/vnd.openxmlformats-officedocument.presentationml.tags+xml"/>
  <Override PartName="/ppt/slideLayouts/slideLayout130.xml" ContentType="application/vnd.openxmlformats-officedocument.presentationml.slideLayout+xml"/>
  <Override PartName="/ppt/tags/tag33.xml" ContentType="application/vnd.openxmlformats-officedocument.presentationml.tags+xml"/>
  <Override PartName="/ppt/tags/tag44.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tags/tag137.xml" ContentType="application/vnd.openxmlformats-officedocument.presentationml.tags+xml"/>
  <Override PartName="/ppt/tags/tag148.xml" ContentType="application/vnd.openxmlformats-officedocument.presentationml.tags+xml"/>
  <Override PartName="/ppt/tags/tag184.xml" ContentType="application/vnd.openxmlformats-officedocument.presentationml.tags+xml"/>
  <Override PartName="/ppt/tags/tag195.xml" ContentType="application/vnd.openxmlformats-officedocument.presentationml.tags+xml"/>
  <Override PartName="/ppt/tags/tag200.xml" ContentType="application/vnd.openxmlformats-officedocument.presentationml.tags+xml"/>
  <Override PartName="/ppt/tags/tag22.xml" ContentType="application/vnd.openxmlformats-officedocument.presentationml.tags+xml"/>
  <Override PartName="/ppt/tags/tag126.xml" ContentType="application/vnd.openxmlformats-officedocument.presentationml.tags+xml"/>
  <Override PartName="/ppt/tags/tag173.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slideLayouts/slideLayout68.xml" ContentType="application/vnd.openxmlformats-officedocument.presentationml.slideLayout+xml"/>
  <Override PartName="/ppt/tags/tag115.xml" ContentType="application/vnd.openxmlformats-officedocument.presentationml.tags+xml"/>
  <Override PartName="/ppt/slideLayouts/slideLayout79.xml" ContentType="application/vnd.openxmlformats-officedocument.presentationml.slideLayout+xml"/>
  <Override PartName="/ppt/tags/tag162.xml" ContentType="application/vnd.openxmlformats-officedocument.presentationml.tags+xml"/>
  <Override PartName="/ppt/tags/tag249.xml" ContentType="application/vnd.openxmlformats-officedocument.presentationml.tags+xml"/>
  <Override PartName="/ppt/slideMasters/slideMaster3.xml" ContentType="application/vnd.openxmlformats-officedocument.presentationml.slideMaster+xml"/>
  <Override PartName="/ppt/slideLayouts/slideLayout57.xml" ContentType="application/vnd.openxmlformats-officedocument.presentationml.slideLayout+xml"/>
  <Override PartName="/ppt/tags/tag104.xml" ContentType="application/vnd.openxmlformats-officedocument.presentationml.tags+xml"/>
  <Override PartName="/ppt/tags/tag151.xml" ContentType="application/vnd.openxmlformats-officedocument.presentationml.tags+xml"/>
  <Override PartName="/ppt/notesSlides/notesSlide2.xml" ContentType="application/vnd.openxmlformats-officedocument.presentationml.notesSlide+xml"/>
  <Override PartName="/ppt/tags/tag227.xml" ContentType="application/vnd.openxmlformats-officedocument.presentationml.tags+xml"/>
  <Override PartName="/ppt/slideLayouts/slideLayout135.xml" ContentType="application/vnd.openxmlformats-officedocument.presentationml.slideLayout+xml"/>
  <Override PartName="/ppt/tags/tag274.xml" ContentType="application/vnd.openxmlformats-officedocument.presentationml.tags+xml"/>
  <Override PartName="/ppt/slideLayouts/slideLayout35.xml" ContentType="application/vnd.openxmlformats-officedocument.presentationml.slideLayout+xml"/>
  <Override PartName="/ppt/tags/tag49.xml" ContentType="application/vnd.openxmlformats-officedocument.presentationml.tags+xml"/>
  <Override PartName="/ppt/tags/tag96.xml" ContentType="application/vnd.openxmlformats-officedocument.presentationml.tags+xml"/>
  <Override PartName="/ppt/slideLayouts/slideLayout82.xml" ContentType="application/vnd.openxmlformats-officedocument.presentationml.slideLayout+xml"/>
  <Override PartName="/ppt/tags/tag205.xml" ContentType="application/vnd.openxmlformats-officedocument.presentationml.tags+xml"/>
  <Override PartName="/ppt/tags/tag252.xml" ContentType="application/vnd.openxmlformats-officedocument.presentationml.tags+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60.xml" ContentType="application/vnd.openxmlformats-officedocument.presentationml.slideLayout+xml"/>
  <Override PartName="/ppt/slideLayouts/slideLayout113.xml" ContentType="application/vnd.openxmlformats-officedocument.presentationml.slideLayout+xml"/>
  <Override PartName="/ppt/tags/tag189.xml" ContentType="application/vnd.openxmlformats-officedocument.presentationml.tags+xml"/>
  <Override PartName="/ppt/tableStyles.xml" ContentType="application/vnd.openxmlformats-officedocument.presentationml.tableStyles+xml"/>
  <Override PartName="/ppt/tags/tag27.xml" ContentType="application/vnd.openxmlformats-officedocument.presentationml.tags+xml"/>
  <Override PartName="/ppt/tags/tag74.xml" ContentType="application/vnd.openxmlformats-officedocument.presentationml.tags+xml"/>
  <Override PartName="/ppt/tags/tag230.xml" ContentType="application/vnd.openxmlformats-officedocument.presentationml.tags+xml"/>
  <Override PartName="/ppt/tags/tag52.xml" ContentType="application/vnd.openxmlformats-officedocument.presentationml.tags+xml"/>
  <Override PartName="/ppt/tags/tag167.xml" ContentType="application/vnd.openxmlformats-officedocument.presentationml.tags+xml"/>
  <Override PartName="/ppt/tags/tag145.xml" ContentType="application/vnd.openxmlformats-officedocument.presentationml.tags+xml"/>
  <Override PartName="/ppt/tags/tag192.xml" ContentType="application/vnd.openxmlformats-officedocument.presentationml.tags+xml"/>
  <Override PartName="/ppt/tags/tag30.xml" ContentType="application/vnd.openxmlformats-officedocument.presentationml.tags+xml"/>
  <Override PartName="/ppt/slideLayouts/slideLayout98.xml" ContentType="application/vnd.openxmlformats-officedocument.presentationml.slideLayout+xml"/>
  <Override PartName="/ppt/tags/tag268.xml" ContentType="application/vnd.openxmlformats-officedocument.presentationml.tag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ags/tag123.xml" ContentType="application/vnd.openxmlformats-officedocument.presentationml.tags+xml"/>
  <Override PartName="/ppt/slideLayouts/slideLayout76.xml" ContentType="application/vnd.openxmlformats-officedocument.presentationml.slideLayout+xml"/>
  <Override PartName="/ppt/tags/tag170.xml" ContentType="application/vnd.openxmlformats-officedocument.presentationml.tags+xml"/>
  <Override PartName="/ppt/slideLayouts/slideLayout129.xml" ContentType="application/vnd.openxmlformats-officedocument.presentationml.slideLayout+xml"/>
  <Override PartName="/ppt/tags/tag101.xml" ContentType="application/vnd.openxmlformats-officedocument.presentationml.tags+xml"/>
  <Override PartName="/ppt/slideLayouts/slideLayout107.xml" ContentType="application/vnd.openxmlformats-officedocument.presentationml.slideLayout+xml"/>
  <Override PartName="/ppt/tags/tag246.xml" ContentType="application/vnd.openxmlformats-officedocument.presentationml.tags+xml"/>
  <Override PartName="/ppt/tags/tag68.xml" ContentType="application/vnd.openxmlformats-officedocument.presentationml.tags+xml"/>
  <Override PartName="/ppt/slideLayouts/slideLayout54.xml" ContentType="application/vnd.openxmlformats-officedocument.presentationml.slideLayout+xml"/>
  <Override PartName="/ppt/tags/tag224.xml" ContentType="application/vnd.openxmlformats-officedocument.presentationml.tags+xml"/>
  <Override PartName="/ppt/tags/tag271.xml" ContentType="application/vnd.openxmlformats-officedocument.presentationml.tags+xml"/>
  <Override PartName="/ppt/presentation.xml" ContentType="application/vnd.openxmlformats-officedocument.presentationml.presentation.main+xml"/>
  <Override PartName="/ppt/slideLayouts/slideLayout32.xml" ContentType="application/vnd.openxmlformats-officedocument.presentationml.slideLayout+xml"/>
  <Override PartName="/ppt/slideLayouts/slideLayout1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tags/tag46.xml" ContentType="application/vnd.openxmlformats-officedocument.presentationml.tags+xml"/>
  <Override PartName="/ppt/tags/tag93.xml" ContentType="application/vnd.openxmlformats-officedocument.presentationml.tags+xml"/>
  <Override PartName="/ppt/tags/tag139.xml" ContentType="application/vnd.openxmlformats-officedocument.presentationml.tags+xml"/>
  <Override PartName="/ppt/tags/tag186.xml" ContentType="application/vnd.openxmlformats-officedocument.presentationml.tags+xml"/>
  <Override PartName="/ppt/slideLayouts/slideLayout110.xml" ContentType="application/vnd.openxmlformats-officedocument.presentationml.slideLayout+xml"/>
  <Override PartName="/ppt/tags/tag202.xml" ContentType="application/vnd.openxmlformats-officedocument.presentationml.tags+xml"/>
  <Override PartName="/ppt/slideLayouts/slideLayout10.xml" ContentType="application/vnd.openxmlformats-officedocument.presentationml.slideLayout+xml"/>
  <Override PartName="/ppt/tags/tag24.xml" ContentType="application/vnd.openxmlformats-officedocument.presentationml.tags+xml"/>
  <Override PartName="/ppt/tags/tag71.xml" ContentType="application/vnd.openxmlformats-officedocument.presentationml.tags+xml"/>
  <Override PartName="/ppt/tags/tag117.xml" ContentType="application/vnd.openxmlformats-officedocument.presentationml.tags+xml"/>
  <Override PartName="/ppt/tags/tag164.xml" ContentType="application/vnd.openxmlformats-officedocument.presentationml.tags+xml"/>
  <Override PartName="/ppt/tags/tag142.xml" ContentType="application/vnd.openxmlformats-officedocument.presentationml.tags+xml"/>
  <Override PartName="/ppt/theme/theme7.xml" ContentType="application/vnd.openxmlformats-officedocument.theme+xml"/>
  <Override PartName="/ppt/tags/tag287.xml" ContentType="application/vnd.openxmlformats-officedocument.presentationml.tags+xml"/>
  <Override PartName="/ppt/slideLayouts/slideLayout48.xml" ContentType="application/vnd.openxmlformats-officedocument.presentationml.slideLayout+xml"/>
  <Override PartName="/ppt/slideLayouts/slideLayout9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4"/>
    <p:sldMasterId id="2147483700" r:id="rId5"/>
    <p:sldMasterId id="2147483725" r:id="rId6"/>
    <p:sldMasterId id="2147483750" r:id="rId7"/>
    <p:sldMasterId id="2147483777" r:id="rId8"/>
    <p:sldMasterId id="2147483802" r:id="rId9"/>
  </p:sldMasterIdLst>
  <p:notesMasterIdLst>
    <p:notesMasterId r:id="rId25"/>
  </p:notesMasterIdLst>
  <p:handoutMasterIdLst>
    <p:handoutMasterId r:id="rId26"/>
  </p:handoutMasterIdLst>
  <p:sldIdLst>
    <p:sldId id="261" r:id="rId10"/>
    <p:sldId id="451" r:id="rId11"/>
    <p:sldId id="3870" r:id="rId12"/>
    <p:sldId id="984" r:id="rId13"/>
    <p:sldId id="983" r:id="rId14"/>
    <p:sldId id="447" r:id="rId15"/>
    <p:sldId id="452" r:id="rId16"/>
    <p:sldId id="3871" r:id="rId17"/>
    <p:sldId id="592" r:id="rId18"/>
    <p:sldId id="3855" r:id="rId19"/>
    <p:sldId id="3872" r:id="rId20"/>
    <p:sldId id="449" r:id="rId21"/>
    <p:sldId id="350" r:id="rId22"/>
    <p:sldId id="445" r:id="rId23"/>
    <p:sldId id="441" r:id="rId24"/>
  </p:sldIdLst>
  <p:sldSz cx="9144000" cy="6858000" type="screen4x3"/>
  <p:notesSz cx="6797675" cy="9926638"/>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838">
          <p15:clr>
            <a:srgbClr val="A4A3A4"/>
          </p15:clr>
        </p15:guide>
        <p15:guide id="2" orient="horz" pos="890">
          <p15:clr>
            <a:srgbClr val="A4A3A4"/>
          </p15:clr>
        </p15:guide>
        <p15:guide id="3" pos="5602">
          <p15:clr>
            <a:srgbClr val="A4A3A4"/>
          </p15:clr>
        </p15:guide>
        <p15:guide id="4" pos="204">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99"/>
    <a:srgbClr val="B5121B"/>
    <a:srgbClr val="00329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F673F9-7A5C-4B8C-8246-B003CB8E3708}" v="3" dt="2021-08-18T06:49:14.0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73" d="100"/>
          <a:sy n="73" d="100"/>
        </p:scale>
        <p:origin x="-1278" y="-102"/>
      </p:cViewPr>
      <p:guideLst>
        <p:guide orient="horz" pos="3838"/>
        <p:guide orient="horz" pos="890"/>
        <p:guide pos="5602"/>
        <p:guide pos="204"/>
      </p:guideLst>
    </p:cSldViewPr>
  </p:slideViewPr>
  <p:notesTextViewPr>
    <p:cViewPr>
      <p:scale>
        <a:sx n="75" d="100"/>
        <a:sy n="75" d="100"/>
      </p:scale>
      <p:origin x="0" y="0"/>
    </p:cViewPr>
  </p:notesTextViewPr>
  <p:sorterViewPr>
    <p:cViewPr>
      <p:scale>
        <a:sx n="20" d="100"/>
        <a:sy n="20" d="100"/>
      </p:scale>
      <p:origin x="0" y="0"/>
    </p:cViewPr>
  </p:sorterViewPr>
  <p:notesViewPr>
    <p:cSldViewPr showGuides="1">
      <p:cViewPr varScale="1">
        <p:scale>
          <a:sx n="69" d="100"/>
          <a:sy n="69" d="100"/>
        </p:scale>
        <p:origin x="-3456" y="-108"/>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BC7F027-379E-4D32-9199-1B8938F68AAE}" type="datetimeFigureOut">
              <a:rPr lang="en-GB" smtClean="0"/>
              <a:pPr/>
              <a:t>18/08/2021</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9CB3FB82-2445-4031-8D77-475052559E55}" type="slidenum">
              <a:rPr lang="en-GB" smtClean="0"/>
              <a:pPr/>
              <a:t>‹#›</a:t>
            </a:fld>
            <a:endParaRPr lang="en-GB"/>
          </a:p>
        </p:txBody>
      </p:sp>
    </p:spTree>
    <p:extLst>
      <p:ext uri="{BB962C8B-B14F-4D97-AF65-F5344CB8AC3E}">
        <p14:creationId xmlns:p14="http://schemas.microsoft.com/office/powerpoint/2010/main" xmlns="" val="2776245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B7E7989-31F3-4EB9-8547-909D99F43AE5}" type="datetimeFigureOut">
              <a:rPr lang="en-ZA" smtClean="0"/>
              <a:pPr/>
              <a:t>2021/08/18</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5E2897E-B052-44CE-92A6-D4B2AB10F3F6}" type="slidenum">
              <a:rPr lang="en-ZA" smtClean="0"/>
              <a:pPr/>
              <a:t>‹#›</a:t>
            </a:fld>
            <a:endParaRPr lang="en-ZA"/>
          </a:p>
        </p:txBody>
      </p:sp>
    </p:spTree>
    <p:extLst>
      <p:ext uri="{BB962C8B-B14F-4D97-AF65-F5344CB8AC3E}">
        <p14:creationId xmlns:p14="http://schemas.microsoft.com/office/powerpoint/2010/main" xmlns="" val="2665600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5E2897E-B052-44CE-92A6-D4B2AB10F3F6}" type="slidenum">
              <a:rPr lang="en-ZA" smtClean="0"/>
              <a:pPr/>
              <a:t>4</a:t>
            </a:fld>
            <a:endParaRPr lang="en-ZA"/>
          </a:p>
        </p:txBody>
      </p:sp>
    </p:spTree>
    <p:extLst>
      <p:ext uri="{BB962C8B-B14F-4D97-AF65-F5344CB8AC3E}">
        <p14:creationId xmlns:p14="http://schemas.microsoft.com/office/powerpoint/2010/main" xmlns="" val="2951875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5E2897E-B052-44CE-92A6-D4B2AB10F3F6}" type="slidenum">
              <a:rPr lang="en-ZA" smtClean="0"/>
              <a:pPr/>
              <a:t>5</a:t>
            </a:fld>
            <a:endParaRPr lang="en-ZA"/>
          </a:p>
        </p:txBody>
      </p:sp>
    </p:spTree>
    <p:extLst>
      <p:ext uri="{BB962C8B-B14F-4D97-AF65-F5344CB8AC3E}">
        <p14:creationId xmlns:p14="http://schemas.microsoft.com/office/powerpoint/2010/main" xmlns="" val="30157114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s>
</file>

<file path=ppt/slideLayouts/_rels/slideLayout100.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95.xml"/><Relationship Id="rId1" Type="http://schemas.openxmlformats.org/officeDocument/2006/relationships/tags" Target="../tags/tag194.xml"/></Relationships>
</file>

<file path=ppt/slideLayouts/_rels/slideLayout101.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97.xml"/><Relationship Id="rId1" Type="http://schemas.openxmlformats.org/officeDocument/2006/relationships/tags" Target="../tags/tag196.xml"/></Relationships>
</file>

<file path=ppt/slideLayouts/_rels/slideLayout102.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99.xml"/><Relationship Id="rId1" Type="http://schemas.openxmlformats.org/officeDocument/2006/relationships/tags" Target="../tags/tag198.xml"/></Relationships>
</file>

<file path=ppt/slideLayouts/_rels/slideLayout103.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01.xml"/><Relationship Id="rId1" Type="http://schemas.openxmlformats.org/officeDocument/2006/relationships/tags" Target="../tags/tag200.xml"/></Relationships>
</file>

<file path=ppt/slideLayouts/_rels/slideLayout104.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03.xml"/><Relationship Id="rId1" Type="http://schemas.openxmlformats.org/officeDocument/2006/relationships/tags" Target="../tags/tag202.xml"/></Relationships>
</file>

<file path=ppt/slideLayouts/_rels/slideLayout105.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05.xml"/><Relationship Id="rId1" Type="http://schemas.openxmlformats.org/officeDocument/2006/relationships/tags" Target="../tags/tag204.xml"/></Relationships>
</file>

<file path=ppt/slideLayouts/_rels/slideLayout106.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07.xml"/><Relationship Id="rId1" Type="http://schemas.openxmlformats.org/officeDocument/2006/relationships/tags" Target="../tags/tag206.xml"/></Relationships>
</file>

<file path=ppt/slideLayouts/_rels/slideLayout107.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09.xml"/><Relationship Id="rId1" Type="http://schemas.openxmlformats.org/officeDocument/2006/relationships/tags" Target="../tags/tag208.xml"/></Relationships>
</file>

<file path=ppt/slideLayouts/_rels/slideLayout108.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11.xml"/><Relationship Id="rId1" Type="http://schemas.openxmlformats.org/officeDocument/2006/relationships/tags" Target="../tags/tag210.xml"/></Relationships>
</file>

<file path=ppt/slideLayouts/_rels/slideLayout109.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13.xml"/><Relationship Id="rId1" Type="http://schemas.openxmlformats.org/officeDocument/2006/relationships/tags" Target="../tags/tag212.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s>
</file>

<file path=ppt/slideLayouts/_rels/slideLayout110.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15.xml"/><Relationship Id="rId1" Type="http://schemas.openxmlformats.org/officeDocument/2006/relationships/tags" Target="../tags/tag214.xml"/></Relationships>
</file>

<file path=ppt/slideLayouts/_rels/slideLayout111.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17.xml"/><Relationship Id="rId1" Type="http://schemas.openxmlformats.org/officeDocument/2006/relationships/tags" Target="../tags/tag216.xml"/></Relationships>
</file>

<file path=ppt/slideLayouts/_rels/slideLayout1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Master" Target="../slideMasters/slideMaster5.xml"/></Relationships>
</file>

<file path=ppt/slideLayouts/_rels/slideLayout113.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19.xml"/><Relationship Id="rId1" Type="http://schemas.openxmlformats.org/officeDocument/2006/relationships/tags" Target="../tags/tag218.xml"/></Relationships>
</file>

<file path=ppt/slideLayouts/_rels/slideLayout114.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21.xml"/><Relationship Id="rId1" Type="http://schemas.openxmlformats.org/officeDocument/2006/relationships/tags" Target="../tags/tag220.xml"/></Relationships>
</file>

<file path=ppt/slideLayouts/_rels/slideLayout115.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23.xml"/><Relationship Id="rId1" Type="http://schemas.openxmlformats.org/officeDocument/2006/relationships/tags" Target="../tags/tag222.xml"/></Relationships>
</file>

<file path=ppt/slideLayouts/_rels/slideLayout116.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25.xml"/><Relationship Id="rId1" Type="http://schemas.openxmlformats.org/officeDocument/2006/relationships/tags" Target="../tags/tag224.xml"/></Relationships>
</file>

<file path=ppt/slideLayouts/_rels/slideLayout117.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27.xml"/><Relationship Id="rId1" Type="http://schemas.openxmlformats.org/officeDocument/2006/relationships/tags" Target="../tags/tag226.xml"/></Relationships>
</file>

<file path=ppt/slideLayouts/_rels/slideLayout118.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29.xml"/><Relationship Id="rId1" Type="http://schemas.openxmlformats.org/officeDocument/2006/relationships/tags" Target="../tags/tag228.xml"/></Relationships>
</file>

<file path=ppt/slideLayouts/_rels/slideLayout119.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31.xml"/><Relationship Id="rId1" Type="http://schemas.openxmlformats.org/officeDocument/2006/relationships/tags" Target="../tags/tag230.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s>
</file>

<file path=ppt/slideLayouts/_rels/slideLayout120.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33.xml"/><Relationship Id="rId1" Type="http://schemas.openxmlformats.org/officeDocument/2006/relationships/tags" Target="../tags/tag232.xml"/></Relationships>
</file>

<file path=ppt/slideLayouts/_rels/slideLayout1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5.xml"/><Relationship Id="rId1" Type="http://schemas.openxmlformats.org/officeDocument/2006/relationships/tags" Target="../tags/tag234.xml"/><Relationship Id="rId4" Type="http://schemas.openxmlformats.org/officeDocument/2006/relationships/image" Target="../media/image8.png"/></Relationships>
</file>

<file path=ppt/slideLayouts/_rels/slideLayout1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1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6.xml"/></Relationships>
</file>

<file path=ppt/slideLayouts/_rels/slideLayout124.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42.xml"/><Relationship Id="rId1" Type="http://schemas.openxmlformats.org/officeDocument/2006/relationships/tags" Target="../tags/tag241.xml"/></Relationships>
</file>

<file path=ppt/slideLayouts/_rels/slideLayout125.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44.xml"/><Relationship Id="rId1" Type="http://schemas.openxmlformats.org/officeDocument/2006/relationships/tags" Target="../tags/tag243.xml"/></Relationships>
</file>

<file path=ppt/slideLayouts/_rels/slideLayout126.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46.xml"/><Relationship Id="rId1" Type="http://schemas.openxmlformats.org/officeDocument/2006/relationships/tags" Target="../tags/tag245.xml"/></Relationships>
</file>

<file path=ppt/slideLayouts/_rels/slideLayout127.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48.xml"/><Relationship Id="rId1" Type="http://schemas.openxmlformats.org/officeDocument/2006/relationships/tags" Target="../tags/tag247.xml"/></Relationships>
</file>

<file path=ppt/slideLayouts/_rels/slideLayout128.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50.xml"/><Relationship Id="rId1" Type="http://schemas.openxmlformats.org/officeDocument/2006/relationships/tags" Target="../tags/tag249.xml"/></Relationships>
</file>

<file path=ppt/slideLayouts/_rels/slideLayout129.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52.xml"/><Relationship Id="rId1" Type="http://schemas.openxmlformats.org/officeDocument/2006/relationships/tags" Target="../tags/tag251.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s>
</file>

<file path=ppt/slideLayouts/_rels/slideLayout130.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54.xml"/><Relationship Id="rId1" Type="http://schemas.openxmlformats.org/officeDocument/2006/relationships/tags" Target="../tags/tag253.xml"/></Relationships>
</file>

<file path=ppt/slideLayouts/_rels/slideLayout131.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56.xml"/><Relationship Id="rId1" Type="http://schemas.openxmlformats.org/officeDocument/2006/relationships/tags" Target="../tags/tag255.xml"/></Relationships>
</file>

<file path=ppt/slideLayouts/_rels/slideLayout132.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58.xml"/><Relationship Id="rId1" Type="http://schemas.openxmlformats.org/officeDocument/2006/relationships/tags" Target="../tags/tag257.xml"/></Relationships>
</file>

<file path=ppt/slideLayouts/_rels/slideLayout133.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60.xml"/><Relationship Id="rId1" Type="http://schemas.openxmlformats.org/officeDocument/2006/relationships/tags" Target="../tags/tag259.xml"/></Relationships>
</file>

<file path=ppt/slideLayouts/_rels/slideLayout134.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62.xml"/><Relationship Id="rId1" Type="http://schemas.openxmlformats.org/officeDocument/2006/relationships/tags" Target="../tags/tag261.xml"/></Relationships>
</file>

<file path=ppt/slideLayouts/_rels/slideLayout135.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64.xml"/><Relationship Id="rId1" Type="http://schemas.openxmlformats.org/officeDocument/2006/relationships/tags" Target="../tags/tag263.xml"/></Relationships>
</file>

<file path=ppt/slideLayouts/_rels/slideLayout1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Master" Target="../slideMasters/slideMaster6.xml"/></Relationships>
</file>

<file path=ppt/slideLayouts/_rels/slideLayout137.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66.xml"/><Relationship Id="rId1" Type="http://schemas.openxmlformats.org/officeDocument/2006/relationships/tags" Target="../tags/tag265.xml"/></Relationships>
</file>

<file path=ppt/slideLayouts/_rels/slideLayout138.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68.xml"/><Relationship Id="rId1" Type="http://schemas.openxmlformats.org/officeDocument/2006/relationships/tags" Target="../tags/tag267.xml"/></Relationships>
</file>

<file path=ppt/slideLayouts/_rels/slideLayout139.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70.xml"/><Relationship Id="rId1" Type="http://schemas.openxmlformats.org/officeDocument/2006/relationships/tags" Target="../tags/tag269.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72.xml"/><Relationship Id="rId1" Type="http://schemas.openxmlformats.org/officeDocument/2006/relationships/tags" Target="../tags/tag271.xml"/></Relationships>
</file>

<file path=ppt/slideLayouts/_rels/slideLayout141.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74.xml"/><Relationship Id="rId1" Type="http://schemas.openxmlformats.org/officeDocument/2006/relationships/tags" Target="../tags/tag273.xml"/></Relationships>
</file>

<file path=ppt/slideLayouts/_rels/slideLayout142.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76.xml"/><Relationship Id="rId1" Type="http://schemas.openxmlformats.org/officeDocument/2006/relationships/tags" Target="../tags/tag275.xml"/></Relationships>
</file>

<file path=ppt/slideLayouts/_rels/slideLayout143.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78.xml"/><Relationship Id="rId1" Type="http://schemas.openxmlformats.org/officeDocument/2006/relationships/tags" Target="../tags/tag277.xml"/></Relationships>
</file>

<file path=ppt/slideLayouts/_rels/slideLayout144.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80.xml"/><Relationship Id="rId1" Type="http://schemas.openxmlformats.org/officeDocument/2006/relationships/tags" Target="../tags/tag279.xml"/></Relationships>
</file>

<file path=ppt/slideLayouts/_rels/slideLayout14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6.xml"/><Relationship Id="rId1" Type="http://schemas.openxmlformats.org/officeDocument/2006/relationships/tags" Target="../tags/tag281.xml"/><Relationship Id="rId4" Type="http://schemas.openxmlformats.org/officeDocument/2006/relationships/image" Target="../media/image8.png"/></Relationships>
</file>

<file path=ppt/slideLayouts/_rels/slideLayout14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ags" Target="../tags/tag32.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7.xml"/><Relationship Id="rId1" Type="http://schemas.openxmlformats.org/officeDocument/2006/relationships/tags" Target="../tags/tag36.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tags" Target="../tags/tag40.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tags" Target="../tags/tag42.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7.xml"/><Relationship Id="rId1" Type="http://schemas.openxmlformats.org/officeDocument/2006/relationships/tags" Target="../tags/tag46.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1.xml"/><Relationship Id="rId1" Type="http://schemas.openxmlformats.org/officeDocument/2006/relationships/tags" Target="../tags/tag48.xml"/><Relationship Id="rId4" Type="http://schemas.openxmlformats.org/officeDocument/2006/relationships/image" Target="../media/image8.pn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6.xml"/><Relationship Id="rId1" Type="http://schemas.openxmlformats.org/officeDocument/2006/relationships/tags" Target="../tags/tag55.xml"/></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8.xml"/><Relationship Id="rId1" Type="http://schemas.openxmlformats.org/officeDocument/2006/relationships/tags" Target="../tags/tag57.xml"/></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0.xml"/><Relationship Id="rId1" Type="http://schemas.openxmlformats.org/officeDocument/2006/relationships/tags" Target="../tags/tag59.xml"/></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2.xml"/><Relationship Id="rId1" Type="http://schemas.openxmlformats.org/officeDocument/2006/relationships/tags" Target="../tags/tag6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4.xml"/><Relationship Id="rId1" Type="http://schemas.openxmlformats.org/officeDocument/2006/relationships/tags" Target="../tags/tag63.xml"/></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6.xml"/><Relationship Id="rId1" Type="http://schemas.openxmlformats.org/officeDocument/2006/relationships/tags" Target="../tags/tag65.xml"/></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8.xml"/><Relationship Id="rId1" Type="http://schemas.openxmlformats.org/officeDocument/2006/relationships/tags" Target="../tags/tag67.xml"/></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0.xml"/><Relationship Id="rId1" Type="http://schemas.openxmlformats.org/officeDocument/2006/relationships/tags" Target="../tags/tag69.xml"/></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2.xml"/><Relationship Id="rId1" Type="http://schemas.openxmlformats.org/officeDocument/2006/relationships/tags" Target="../tags/tag71.xml"/></Relationships>
</file>

<file path=ppt/slideLayouts/_rels/slideLayout3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4.xml"/><Relationship Id="rId1" Type="http://schemas.openxmlformats.org/officeDocument/2006/relationships/tags" Target="../tags/tag73.xml"/></Relationships>
</file>

<file path=ppt/slideLayouts/_rels/slideLayout3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6.xml"/><Relationship Id="rId1" Type="http://schemas.openxmlformats.org/officeDocument/2006/relationships/tags" Target="../tags/tag75.xml"/></Relationships>
</file>

<file path=ppt/slideLayouts/_rels/slideLayout3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8.xml"/><Relationship Id="rId1" Type="http://schemas.openxmlformats.org/officeDocument/2006/relationships/tags" Target="../tags/tag77.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0.xml"/><Relationship Id="rId1" Type="http://schemas.openxmlformats.org/officeDocument/2006/relationships/tags" Target="../tags/tag79.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s>
</file>

<file path=ppt/slideLayouts/_rels/slideLayout4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2.xml"/><Relationship Id="rId1" Type="http://schemas.openxmlformats.org/officeDocument/2006/relationships/tags" Target="../tags/tag81.xml"/></Relationships>
</file>

<file path=ppt/slideLayouts/_rels/slideLayout4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4.xml"/><Relationship Id="rId1" Type="http://schemas.openxmlformats.org/officeDocument/2006/relationships/tags" Target="../tags/tag83.xml"/></Relationships>
</file>

<file path=ppt/slideLayouts/_rels/slideLayout4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6.xml"/><Relationship Id="rId1" Type="http://schemas.openxmlformats.org/officeDocument/2006/relationships/tags" Target="../tags/tag85.xml"/></Relationships>
</file>

<file path=ppt/slideLayouts/_rels/slideLayout4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8.xml"/><Relationship Id="rId1" Type="http://schemas.openxmlformats.org/officeDocument/2006/relationships/tags" Target="../tags/tag87.xml"/></Relationships>
</file>

<file path=ppt/slideLayouts/_rels/slideLayout4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0.xml"/><Relationship Id="rId1" Type="http://schemas.openxmlformats.org/officeDocument/2006/relationships/tags" Target="../tags/tag89.xml"/></Relationships>
</file>

<file path=ppt/slideLayouts/_rels/slideLayout4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2.xml"/><Relationship Id="rId1" Type="http://schemas.openxmlformats.org/officeDocument/2006/relationships/tags" Target="../tags/tag91.xml"/></Relationships>
</file>

<file path=ppt/slideLayouts/_rels/slideLayout4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4.xml"/><Relationship Id="rId1" Type="http://schemas.openxmlformats.org/officeDocument/2006/relationships/tags" Target="../tags/tag9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2.xml"/><Relationship Id="rId1" Type="http://schemas.openxmlformats.org/officeDocument/2006/relationships/tags" Target="../tags/tag95.xml"/><Relationship Id="rId4" Type="http://schemas.openxmlformats.org/officeDocument/2006/relationships/image" Target="../media/image11.png"/></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s>
</file>

<file path=ppt/slideLayouts/_rels/slideLayout50.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3.xml"/><Relationship Id="rId1" Type="http://schemas.openxmlformats.org/officeDocument/2006/relationships/tags" Target="../tags/tag102.xml"/></Relationships>
</file>

<file path=ppt/slideLayouts/_rels/slideLayout51.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5.xml"/><Relationship Id="rId1" Type="http://schemas.openxmlformats.org/officeDocument/2006/relationships/tags" Target="../tags/tag104.xml"/></Relationships>
</file>

<file path=ppt/slideLayouts/_rels/slideLayout52.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7.xml"/><Relationship Id="rId1" Type="http://schemas.openxmlformats.org/officeDocument/2006/relationships/tags" Target="../tags/tag106.xml"/></Relationships>
</file>

<file path=ppt/slideLayouts/_rels/slideLayout5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08.xml"/></Relationships>
</file>

<file path=ppt/slideLayouts/_rels/slideLayout54.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0.xml"/><Relationship Id="rId1" Type="http://schemas.openxmlformats.org/officeDocument/2006/relationships/tags" Target="../tags/tag109.xml"/></Relationships>
</file>

<file path=ppt/slideLayouts/_rels/slideLayout55.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2.xml"/><Relationship Id="rId1" Type="http://schemas.openxmlformats.org/officeDocument/2006/relationships/tags" Target="../tags/tag111.xml"/></Relationships>
</file>

<file path=ppt/slideLayouts/_rels/slideLayout56.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4.xml"/><Relationship Id="rId1" Type="http://schemas.openxmlformats.org/officeDocument/2006/relationships/tags" Target="../tags/tag113.xml"/></Relationships>
</file>

<file path=ppt/slideLayouts/_rels/slideLayout5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6.xml"/><Relationship Id="rId1" Type="http://schemas.openxmlformats.org/officeDocument/2006/relationships/tags" Target="../tags/tag115.xml"/></Relationships>
</file>

<file path=ppt/slideLayouts/_rels/slideLayout5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8.xml"/><Relationship Id="rId1" Type="http://schemas.openxmlformats.org/officeDocument/2006/relationships/tags" Target="../tags/tag117.xml"/></Relationships>
</file>

<file path=ppt/slideLayouts/_rels/slideLayout59.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0.xml"/><Relationship Id="rId1" Type="http://schemas.openxmlformats.org/officeDocument/2006/relationships/tags" Target="../tags/tag119.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s>
</file>

<file path=ppt/slideLayouts/_rels/slideLayout60.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2.xml"/><Relationship Id="rId1" Type="http://schemas.openxmlformats.org/officeDocument/2006/relationships/tags" Target="../tags/tag121.xml"/></Relationships>
</file>

<file path=ppt/slideLayouts/_rels/slideLayout6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23.xml"/></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5.xml"/><Relationship Id="rId1" Type="http://schemas.openxmlformats.org/officeDocument/2006/relationships/tags" Target="../tags/tag124.xml"/></Relationships>
</file>

<file path=ppt/slideLayouts/_rels/slideLayout64.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7.xml"/><Relationship Id="rId1" Type="http://schemas.openxmlformats.org/officeDocument/2006/relationships/tags" Target="../tags/tag126.xml"/></Relationships>
</file>

<file path=ppt/slideLayouts/_rels/slideLayout65.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9.xml"/><Relationship Id="rId1" Type="http://schemas.openxmlformats.org/officeDocument/2006/relationships/tags" Target="../tags/tag128.xml"/></Relationships>
</file>

<file path=ppt/slideLayouts/_rels/slideLayout66.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31.xml"/><Relationship Id="rId1" Type="http://schemas.openxmlformats.org/officeDocument/2006/relationships/tags" Target="../tags/tag130.xml"/></Relationships>
</file>

<file path=ppt/slideLayouts/_rels/slideLayout6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33.xml"/><Relationship Id="rId1" Type="http://schemas.openxmlformats.org/officeDocument/2006/relationships/tags" Target="../tags/tag132.xml"/></Relationships>
</file>

<file path=ppt/slideLayouts/_rels/slideLayout6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35.xml"/><Relationship Id="rId1" Type="http://schemas.openxmlformats.org/officeDocument/2006/relationships/tags" Target="../tags/tag134.xml"/></Relationships>
</file>

<file path=ppt/slideLayouts/_rels/slideLayout69.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37.xml"/><Relationship Id="rId1" Type="http://schemas.openxmlformats.org/officeDocument/2006/relationships/tags" Target="../tags/tag136.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s>
</file>

<file path=ppt/slideLayouts/_rels/slideLayout70.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39.xml"/><Relationship Id="rId1" Type="http://schemas.openxmlformats.org/officeDocument/2006/relationships/tags" Target="../tags/tag138.xml"/></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3.xml"/><Relationship Id="rId1" Type="http://schemas.openxmlformats.org/officeDocument/2006/relationships/tags" Target="../tags/tag140.xml"/><Relationship Id="rId4" Type="http://schemas.openxmlformats.org/officeDocument/2006/relationships/image" Target="../media/image8.png"/></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48.xml"/><Relationship Id="rId1" Type="http://schemas.openxmlformats.org/officeDocument/2006/relationships/tags" Target="../tags/tag147.xml"/></Relationships>
</file>

<file path=ppt/slideLayouts/_rels/slideLayout7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50.xml"/><Relationship Id="rId1" Type="http://schemas.openxmlformats.org/officeDocument/2006/relationships/tags" Target="../tags/tag149.xml"/></Relationships>
</file>

<file path=ppt/slideLayouts/_rels/slideLayout76.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52.xml"/><Relationship Id="rId1" Type="http://schemas.openxmlformats.org/officeDocument/2006/relationships/tags" Target="../tags/tag151.xml"/></Relationships>
</file>

<file path=ppt/slideLayouts/_rels/slideLayout77.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54.xml"/><Relationship Id="rId1" Type="http://schemas.openxmlformats.org/officeDocument/2006/relationships/tags" Target="../tags/tag153.xml"/></Relationships>
</file>

<file path=ppt/slideLayouts/_rels/slideLayout78.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56.xml"/><Relationship Id="rId1" Type="http://schemas.openxmlformats.org/officeDocument/2006/relationships/tags" Target="../tags/tag155.xml"/></Relationships>
</file>

<file path=ppt/slideLayouts/_rels/slideLayout79.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58.xml"/><Relationship Id="rId1" Type="http://schemas.openxmlformats.org/officeDocument/2006/relationships/tags" Target="../tags/tag157.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80.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0.xml"/><Relationship Id="rId1" Type="http://schemas.openxmlformats.org/officeDocument/2006/relationships/tags" Target="../tags/tag159.xml"/></Relationships>
</file>

<file path=ppt/slideLayouts/_rels/slideLayout81.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2.xml"/><Relationship Id="rId1" Type="http://schemas.openxmlformats.org/officeDocument/2006/relationships/tags" Target="../tags/tag161.xml"/></Relationships>
</file>

<file path=ppt/slideLayouts/_rels/slideLayout82.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4.xml"/><Relationship Id="rId1" Type="http://schemas.openxmlformats.org/officeDocument/2006/relationships/tags" Target="../tags/tag163.xml"/></Relationships>
</file>

<file path=ppt/slideLayouts/_rels/slideLayout83.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6.xml"/><Relationship Id="rId1" Type="http://schemas.openxmlformats.org/officeDocument/2006/relationships/tags" Target="../tags/tag165.xml"/></Relationships>
</file>

<file path=ppt/slideLayouts/_rels/slideLayout8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8.xml"/><Relationship Id="rId1" Type="http://schemas.openxmlformats.org/officeDocument/2006/relationships/tags" Target="../tags/tag167.xml"/></Relationships>
</file>

<file path=ppt/slideLayouts/_rels/slideLayout8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70.xml"/><Relationship Id="rId1" Type="http://schemas.openxmlformats.org/officeDocument/2006/relationships/tags" Target="../tags/tag169.xml"/></Relationships>
</file>

<file path=ppt/slideLayouts/_rels/slideLayout8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72.xml"/><Relationship Id="rId1" Type="http://schemas.openxmlformats.org/officeDocument/2006/relationships/tags" Target="../tags/tag171.xml"/></Relationships>
</file>

<file path=ppt/slideLayouts/_rels/slideLayout88.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74.xml"/><Relationship Id="rId1" Type="http://schemas.openxmlformats.org/officeDocument/2006/relationships/tags" Target="../tags/tag173.xml"/></Relationships>
</file>

<file path=ppt/slideLayouts/_rels/slideLayout89.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76.xml"/><Relationship Id="rId1" Type="http://schemas.openxmlformats.org/officeDocument/2006/relationships/tags" Target="../tags/tag175.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s>
</file>

<file path=ppt/slideLayouts/_rels/slideLayout90.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78.xml"/><Relationship Id="rId1" Type="http://schemas.openxmlformats.org/officeDocument/2006/relationships/tags" Target="../tags/tag177.xml"/></Relationships>
</file>

<file path=ppt/slideLayouts/_rels/slideLayout91.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80.xml"/><Relationship Id="rId1" Type="http://schemas.openxmlformats.org/officeDocument/2006/relationships/tags" Target="../tags/tag179.xml"/></Relationships>
</file>

<file path=ppt/slideLayouts/_rels/slideLayout92.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82.xml"/><Relationship Id="rId1" Type="http://schemas.openxmlformats.org/officeDocument/2006/relationships/tags" Target="../tags/tag181.xml"/></Relationships>
</file>

<file path=ppt/slideLayouts/_rels/slideLayout93.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84.xml"/><Relationship Id="rId1" Type="http://schemas.openxmlformats.org/officeDocument/2006/relationships/tags" Target="../tags/tag183.xml"/></Relationships>
</file>

<file path=ppt/slideLayouts/_rels/slideLayout9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86.xml"/><Relationship Id="rId1" Type="http://schemas.openxmlformats.org/officeDocument/2006/relationships/tags" Target="../tags/tag185.xml"/></Relationships>
</file>

<file path=ppt/slideLayouts/_rels/slideLayout9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4.xml"/><Relationship Id="rId1" Type="http://schemas.openxmlformats.org/officeDocument/2006/relationships/tags" Target="../tags/tag187.xml"/><Relationship Id="rId4" Type="http://schemas.openxmlformats.org/officeDocument/2006/relationships/image" Target="../media/image8.png"/></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4.xml"/></Relationships>
</file>

<file path=ppt/slideLayouts/_rels/slideLayout9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fld id="{44DF0C3E-4E99-4E2E-BA98-3D852DE6B51F}" type="datetime3">
              <a:rPr lang="en-US" smtClean="0"/>
              <a:pPr/>
              <a:t>18 August 2021</a:t>
            </a:fld>
            <a:endParaRPr lang="en-GB" dirty="0"/>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11" name="Picture 2" descr="C:\Users\Conny\Desktop\WCG\WCG - Logo\PNG\Logos blue\Human Settlements\WCG - Logo - Human Settlements - Tagline - Transparent.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60497" y="378028"/>
            <a:ext cx="5594024" cy="15803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52831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832015539"/>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925984916"/>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0082549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Tree>
    <p:extLst>
      <p:ext uri="{BB962C8B-B14F-4D97-AF65-F5344CB8AC3E}">
        <p14:creationId xmlns:p14="http://schemas.microsoft.com/office/powerpoint/2010/main" xmlns="" val="1341261679"/>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57895640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97919740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Tree>
    <p:extLst>
      <p:ext uri="{BB962C8B-B14F-4D97-AF65-F5344CB8AC3E}">
        <p14:creationId xmlns:p14="http://schemas.microsoft.com/office/powerpoint/2010/main" xmlns="" val="138955940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838178638"/>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3299511286"/>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4165017213"/>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363441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84147964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899070326"/>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1959855477"/>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8" name="Picture 115" descr="C:\Users\Conny\Desktop\WCG\WCG - Logo\PNG\Logos blue\Human Settlements\WCG - Logo - Human Settlements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1473543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1345677875"/>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231184424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92208549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3781474839"/>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1227905950"/>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170647748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2296163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63770010"/>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3312883727"/>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kumimoji="0" lang="en-US" sz="3200" b="0" i="0" u="none" strike="noStrike" kern="1200" cap="none" spc="0" normalizeH="0" baseline="0" noProof="0" dirty="0">
                <a:ln>
                  <a:noFill/>
                </a:ln>
                <a:solidFill>
                  <a:schemeClr val="bg1"/>
                </a:solidFill>
                <a:effectLst/>
                <a:uLnTx/>
                <a:uFillTx/>
                <a:latin typeface="Century Gothic" pitchFamily="34" charset="0"/>
                <a:ea typeface="+mj-ea"/>
                <a:cs typeface="+mj-cs"/>
              </a:rPr>
              <a:t>Contact Us</a:t>
            </a:r>
            <a:endParaRPr lang="en-GB" sz="2400" b="0" dirty="0">
              <a:solidFill>
                <a:schemeClr val="bg1"/>
              </a:solidFill>
            </a:endParaRPr>
          </a:p>
        </p:txBody>
      </p:sp>
      <p:sp>
        <p:nvSpPr>
          <p:cNvPr id="23"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Human Settlements\WCG - Logo - Human Settlements - Tagline - Blue.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301648" y="1910929"/>
            <a:ext cx="2552902" cy="72122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4120781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b="0" cap="none" baseline="0" dirty="0">
                <a:solidFill>
                  <a:prstClr val="white"/>
                </a:solidFill>
                <a:latin typeface="Century Gothic"/>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1763499619"/>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dirty="0"/>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11" name="Picture 2" descr="C:\Users\Conny\Desktop\WCG\WCG - Logo\PNG\Logos blue\Human Settlements\WCG - Logo - Human Settlements - Tagline - Transparent.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60497" y="378028"/>
            <a:ext cx="5594024" cy="15803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83113482"/>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147421785"/>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838282481"/>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Tree>
    <p:extLst>
      <p:ext uri="{BB962C8B-B14F-4D97-AF65-F5344CB8AC3E}">
        <p14:creationId xmlns:p14="http://schemas.microsoft.com/office/powerpoint/2010/main" xmlns="" val="3586388727"/>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455267926"/>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012059597"/>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Tree>
    <p:extLst>
      <p:ext uri="{BB962C8B-B14F-4D97-AF65-F5344CB8AC3E}">
        <p14:creationId xmlns:p14="http://schemas.microsoft.com/office/powerpoint/2010/main" xmlns="" val="612090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974782823"/>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64258809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528345951"/>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859111617"/>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1313479057"/>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663565057"/>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4171449750"/>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8" name="Picture 115" descr="C:\Users\Conny\Desktop\WCG\WCG - Logo\PNG\Logos blue\Human Settlements\WCG - Logo - Human Settlements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10259864"/>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1020554095"/>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471968046"/>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3053679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7" name="Picture 115" descr="C:\Users\Conny\Desktop\WCG\WCG - Logo\PNG\Logos blue\Human Settlements\WCG - Logo - Human Settlements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69545663"/>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2347504912"/>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16160105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38231434"/>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3707783886"/>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221867240"/>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kumimoji="0" lang="en-US" sz="3200" b="0" i="0" u="none" strike="noStrike" kern="1200" cap="none" spc="0" normalizeH="0" baseline="0" noProof="0" dirty="0">
                <a:ln>
                  <a:noFill/>
                </a:ln>
                <a:solidFill>
                  <a:schemeClr val="bg1"/>
                </a:solidFill>
                <a:effectLst/>
                <a:uLnTx/>
                <a:uFillTx/>
                <a:latin typeface="Century Gothic" pitchFamily="34" charset="0"/>
                <a:ea typeface="+mj-ea"/>
                <a:cs typeface="+mj-cs"/>
              </a:rPr>
              <a:t>Contact Us</a:t>
            </a:r>
            <a:endParaRPr lang="en-GB" sz="2400" b="0" dirty="0">
              <a:solidFill>
                <a:schemeClr val="bg1"/>
              </a:solidFill>
            </a:endParaRPr>
          </a:p>
        </p:txBody>
      </p:sp>
      <p:sp>
        <p:nvSpPr>
          <p:cNvPr id="23"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Human Settlements\WCG - Logo - Human Settlements - Tagline - Blue.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301648" y="1910929"/>
            <a:ext cx="2552902" cy="72122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5117578"/>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b="0" cap="none" baseline="0" dirty="0">
                <a:solidFill>
                  <a:prstClr val="white"/>
                </a:solidFill>
                <a:latin typeface="Century Gothic"/>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1978409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164938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784032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6731791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2189382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6907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260836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04545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6260802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566863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kumimoji="0" lang="en-US" sz="3200" b="0" i="0" u="none" strike="noStrike" kern="1200" cap="none" spc="0" normalizeH="0" baseline="0" noProof="0" dirty="0">
                <a:ln>
                  <a:noFill/>
                </a:ln>
                <a:solidFill>
                  <a:schemeClr val="bg1"/>
                </a:solidFill>
                <a:effectLst/>
                <a:uLnTx/>
                <a:uFillTx/>
                <a:latin typeface="Century Gothic" pitchFamily="34" charset="0"/>
                <a:ea typeface="+mj-ea"/>
                <a:cs typeface="+mj-cs"/>
              </a:rPr>
              <a:t>Contact Us</a:t>
            </a:r>
            <a:endParaRPr lang="en-GB" sz="2400" b="0" dirty="0">
              <a:solidFill>
                <a:schemeClr val="bg1"/>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Human Settlements\WCG - Logo - Human Settlements - Tagline - Blue.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301648" y="1910929"/>
            <a:ext cx="2552902" cy="72122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91066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b="0" cap="none" baseline="0" dirty="0">
                <a:solidFill>
                  <a:prstClr val="white"/>
                </a:solidFill>
                <a:latin typeface="Century Gothic"/>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29254666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1"/>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225"/>
              </a:spcBef>
              <a:defRPr sz="1950" cap="all" baseline="0">
                <a:solidFill>
                  <a:schemeClr val="bg1"/>
                </a:solidFill>
                <a:latin typeface="Century Gothic" pitchFamily="34" charset="0"/>
              </a:defRPr>
            </a:lvl1pPr>
          </a:lstStyle>
          <a:p>
            <a:r>
              <a:rPr lang="en-US"/>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1500" b="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7"/>
            <a:ext cx="1512168" cy="365125"/>
          </a:xfrm>
          <a:prstGeom prst="rect">
            <a:avLst/>
          </a:prstGeom>
        </p:spPr>
        <p:txBody>
          <a:bodyPr vert="horz" lIns="91440" tIns="45720" rIns="91440" bIns="45720" rtlCol="0" anchor="ctr"/>
          <a:lstStyle>
            <a:lvl1pPr algn="r">
              <a:defRPr sz="825">
                <a:solidFill>
                  <a:schemeClr val="bg1"/>
                </a:solidFill>
              </a:defRPr>
            </a:lvl1pPr>
          </a:lstStyle>
          <a:p>
            <a:fld id="{D50C29E4-ACB6-4F2A-A135-8C3038DD6103}" type="datetime3">
              <a:rPr lang="en-US" smtClean="0"/>
              <a:pPr/>
              <a:t>18 August 2021</a:t>
            </a:fld>
            <a:endParaRPr lang="en-GB" dirty="0"/>
          </a:p>
        </p:txBody>
      </p:sp>
      <p:sp>
        <p:nvSpPr>
          <p:cNvPr id="17" name="Text Placeholder 16"/>
          <p:cNvSpPr>
            <a:spLocks noGrp="1"/>
          </p:cNvSpPr>
          <p:nvPr>
            <p:ph type="body" sz="quarter" idx="10" hasCustomPrompt="1"/>
          </p:nvPr>
        </p:nvSpPr>
        <p:spPr>
          <a:xfrm>
            <a:off x="3635548" y="5398047"/>
            <a:ext cx="1584176" cy="365125"/>
          </a:xfrm>
        </p:spPr>
        <p:txBody>
          <a:bodyPr>
            <a:normAutofit/>
          </a:bodyPr>
          <a:lstStyle>
            <a:lvl1pPr algn="r">
              <a:defRPr sz="825"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7"/>
            <a:ext cx="1944216" cy="365125"/>
          </a:xfrm>
        </p:spPr>
        <p:txBody>
          <a:bodyPr>
            <a:normAutofit/>
          </a:bodyPr>
          <a:lstStyle>
            <a:lvl1pPr algn="r">
              <a:defRPr sz="825" b="0" baseline="0">
                <a:solidFill>
                  <a:schemeClr val="bg1"/>
                </a:solidFill>
              </a:defRPr>
            </a:lvl1pPr>
          </a:lstStyle>
          <a:p>
            <a:pPr lvl="0"/>
            <a:r>
              <a:rPr lang="en-US" dirty="0"/>
              <a:t>Initial. Surname  |</a:t>
            </a:r>
            <a:endParaRPr lang="en-GB" dirty="0"/>
          </a:p>
        </p:txBody>
      </p:sp>
      <p:pic>
        <p:nvPicPr>
          <p:cNvPr id="9" name="Picture 2" descr="C:\Users\Conny\Desktop\WCG\WCG - Logo\PNG\Logos blue\Community Safety\WCG - Logo - Community Safety - Tagline - Transparent.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54701" y="382084"/>
            <a:ext cx="5400600" cy="15763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731574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1" y="6468150"/>
            <a:ext cx="4138573" cy="230832"/>
          </a:xfrm>
          <a:prstGeom prst="rect">
            <a:avLst/>
          </a:prstGeom>
        </p:spPr>
        <p:txBody>
          <a:bodyPr vert="horz" lIns="0" tIns="72000" rIns="72000" bIns="0" rtlCol="0" anchor="b"/>
          <a:lstStyle>
            <a:lvl1pPr algn="l">
              <a:defRPr sz="600">
                <a:solidFill>
                  <a:schemeClr val="accent3"/>
                </a:solidFill>
              </a:defRPr>
            </a:lvl1pPr>
          </a:lstStyle>
          <a:p>
            <a:r>
              <a:rPr lang="en-GB" dirty="0"/>
              <a:t>WCG-PPT Slide Gallery-01112012.pptx</a:t>
            </a:r>
          </a:p>
        </p:txBody>
      </p:sp>
      <p:sp>
        <p:nvSpPr>
          <p:cNvPr id="10" name="Text Placeholder 4"/>
          <p:cNvSpPr>
            <a:spLocks noGrp="1"/>
          </p:cNvSpPr>
          <p:nvPr>
            <p:ph type="body" sz="quarter" idx="10"/>
          </p:nvPr>
        </p:nvSpPr>
        <p:spPr>
          <a:xfrm>
            <a:off x="295276" y="1196754"/>
            <a:ext cx="8597205" cy="48960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629851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1" y="6468150"/>
            <a:ext cx="4138573" cy="230832"/>
          </a:xfrm>
          <a:prstGeom prst="rect">
            <a:avLst/>
          </a:prstGeom>
        </p:spPr>
        <p:txBody>
          <a:bodyPr vert="horz" lIns="0" tIns="72000" rIns="72000" bIns="0" rtlCol="0" anchor="b"/>
          <a:lstStyle>
            <a:lvl1pPr algn="l">
              <a:defRPr sz="600">
                <a:solidFill>
                  <a:schemeClr val="accent3"/>
                </a:solidFill>
              </a:defRPr>
            </a:lvl1pPr>
          </a:lstStyle>
          <a:p>
            <a:r>
              <a:rPr lang="en-GB" dirty="0"/>
              <a:t>WCG-PPT Slide Gallery-01112012.pptx</a:t>
            </a:r>
          </a:p>
        </p:txBody>
      </p:sp>
      <p:sp>
        <p:nvSpPr>
          <p:cNvPr id="14" name="Text Placeholder 4"/>
          <p:cNvSpPr>
            <a:spLocks noGrp="1"/>
          </p:cNvSpPr>
          <p:nvPr>
            <p:ph type="body" sz="quarter" idx="10"/>
          </p:nvPr>
        </p:nvSpPr>
        <p:spPr>
          <a:xfrm>
            <a:off x="295276" y="1196754"/>
            <a:ext cx="4060701" cy="4896073"/>
          </a:xfrm>
        </p:spPr>
        <p:txBody>
          <a:bodyPr>
            <a:normAutofit/>
          </a:bodyPr>
          <a:lstStyle>
            <a:lvl1pPr>
              <a:defRPr sz="1050"/>
            </a:lvl1pPr>
            <a:lvl2pPr>
              <a:defRPr sz="1050"/>
            </a:lvl2pPr>
            <a:lvl3pPr>
              <a:defRPr sz="1050"/>
            </a:lvl3pPr>
            <a:lvl4pPr>
              <a:defRPr sz="1050"/>
            </a:lvl4pPr>
            <a:lvl5pPr>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80" y="1196754"/>
            <a:ext cx="4060701" cy="4896073"/>
          </a:xfrm>
        </p:spPr>
        <p:txBody>
          <a:bodyPr>
            <a:normAutofit/>
          </a:bodyPr>
          <a:lstStyle>
            <a:lvl1pPr>
              <a:defRPr sz="1050"/>
            </a:lvl1pPr>
            <a:lvl2pPr>
              <a:defRPr sz="1050"/>
            </a:lvl2pPr>
            <a:lvl3pPr>
              <a:defRPr sz="1050"/>
            </a:lvl3pPr>
            <a:lvl4pPr>
              <a:defRPr sz="1050"/>
            </a:lvl4pPr>
            <a:lvl5pPr>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2403537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2"/>
            </p:custDataLst>
          </p:nvPr>
        </p:nvSpPr>
        <p:spPr>
          <a:xfrm>
            <a:off x="4043081" y="6468150"/>
            <a:ext cx="4138573" cy="230832"/>
          </a:xfrm>
          <a:prstGeom prst="rect">
            <a:avLst/>
          </a:prstGeom>
        </p:spPr>
        <p:txBody>
          <a:bodyPr vert="horz" lIns="0" tIns="72000" rIns="72000" bIns="0" rtlCol="0" anchor="b"/>
          <a:lstStyle>
            <a:lvl1pPr algn="l">
              <a:defRPr sz="600">
                <a:solidFill>
                  <a:schemeClr val="accent3"/>
                </a:solidFill>
              </a:defRPr>
            </a:lvl1pPr>
          </a:lstStyle>
          <a:p>
            <a:r>
              <a:rPr lang="en-GB" dirty="0"/>
              <a:t>WCG-PPT Slide Gallery-01112012.pptx</a:t>
            </a:r>
          </a:p>
        </p:txBody>
      </p:sp>
    </p:spTree>
    <p:extLst>
      <p:ext uri="{BB962C8B-B14F-4D97-AF65-F5344CB8AC3E}">
        <p14:creationId xmlns:p14="http://schemas.microsoft.com/office/powerpoint/2010/main" xmlns="" val="353683394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6" y="1039980"/>
            <a:ext cx="8597205" cy="288925"/>
          </a:xfrm>
        </p:spPr>
        <p:txBody>
          <a:bodyPr anchor="ctr">
            <a:noAutofit/>
          </a:bodyPr>
          <a:lstStyle>
            <a:lvl1pPr>
              <a:defRPr sz="135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1" y="6468150"/>
            <a:ext cx="4138573" cy="230832"/>
          </a:xfrm>
          <a:prstGeom prst="rect">
            <a:avLst/>
          </a:prstGeom>
        </p:spPr>
        <p:txBody>
          <a:bodyPr vert="horz" lIns="0" tIns="72000" rIns="72000" bIns="0" rtlCol="0" anchor="b"/>
          <a:lstStyle>
            <a:lvl1pPr algn="l">
              <a:defRPr sz="600">
                <a:solidFill>
                  <a:schemeClr val="accent3"/>
                </a:solidFill>
              </a:defRPr>
            </a:lvl1pPr>
          </a:lstStyle>
          <a:p>
            <a:r>
              <a:rPr lang="en-GB" dirty="0"/>
              <a:t>WCG-PPT Slide Gallery-01112012.pptx</a:t>
            </a:r>
          </a:p>
        </p:txBody>
      </p:sp>
      <p:sp>
        <p:nvSpPr>
          <p:cNvPr id="11" name="Text Placeholder 4"/>
          <p:cNvSpPr>
            <a:spLocks noGrp="1"/>
          </p:cNvSpPr>
          <p:nvPr>
            <p:ph type="body" sz="quarter" idx="10"/>
          </p:nvPr>
        </p:nvSpPr>
        <p:spPr>
          <a:xfrm>
            <a:off x="295276" y="1412778"/>
            <a:ext cx="8597205" cy="46800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149160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7617407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6" y="1039980"/>
            <a:ext cx="8597205" cy="288925"/>
          </a:xfrm>
        </p:spPr>
        <p:txBody>
          <a:bodyPr anchor="ctr">
            <a:noAutofit/>
          </a:bodyPr>
          <a:lstStyle>
            <a:lvl1pPr>
              <a:defRPr sz="135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1" y="6468150"/>
            <a:ext cx="4138573" cy="230832"/>
          </a:xfrm>
          <a:prstGeom prst="rect">
            <a:avLst/>
          </a:prstGeom>
        </p:spPr>
        <p:txBody>
          <a:bodyPr vert="horz" lIns="0" tIns="72000" rIns="72000" bIns="0" rtlCol="0" anchor="b"/>
          <a:lstStyle>
            <a:lvl1pPr algn="l">
              <a:defRPr sz="600">
                <a:solidFill>
                  <a:schemeClr val="accent3"/>
                </a:solidFill>
              </a:defRPr>
            </a:lvl1pPr>
          </a:lstStyle>
          <a:p>
            <a:r>
              <a:rPr lang="en-GB" dirty="0"/>
              <a:t>WCG-PPT Slide Gallery-01112012.pptx</a:t>
            </a:r>
          </a:p>
        </p:txBody>
      </p:sp>
      <p:sp>
        <p:nvSpPr>
          <p:cNvPr id="14" name="Text Placeholder 4"/>
          <p:cNvSpPr>
            <a:spLocks noGrp="1"/>
          </p:cNvSpPr>
          <p:nvPr>
            <p:ph type="body" sz="quarter" idx="14"/>
          </p:nvPr>
        </p:nvSpPr>
        <p:spPr>
          <a:xfrm>
            <a:off x="295276" y="1412778"/>
            <a:ext cx="4060701" cy="4680049"/>
          </a:xfrm>
        </p:spPr>
        <p:txBody>
          <a:bodyPr>
            <a:normAutofit/>
          </a:bodyPr>
          <a:lstStyle>
            <a:lvl1pPr>
              <a:defRPr sz="1050"/>
            </a:lvl1pPr>
            <a:lvl2pPr>
              <a:defRPr sz="1050"/>
            </a:lvl2pPr>
            <a:lvl3pPr>
              <a:defRPr sz="1050"/>
            </a:lvl3pPr>
            <a:lvl4pPr>
              <a:defRPr sz="1050"/>
            </a:lvl4pPr>
            <a:lvl5pPr>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80" y="1412778"/>
            <a:ext cx="4060701" cy="4680049"/>
          </a:xfrm>
        </p:spPr>
        <p:txBody>
          <a:bodyPr>
            <a:normAutofit/>
          </a:bodyPr>
          <a:lstStyle>
            <a:lvl1pPr>
              <a:defRPr sz="1050"/>
            </a:lvl1pPr>
            <a:lvl2pPr>
              <a:defRPr sz="1050"/>
            </a:lvl2pPr>
            <a:lvl3pPr>
              <a:defRPr sz="1050"/>
            </a:lvl3pPr>
            <a:lvl4pPr>
              <a:defRPr sz="1050"/>
            </a:lvl4pPr>
            <a:lvl5pPr>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9299333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6" y="1039980"/>
            <a:ext cx="8597205" cy="288925"/>
          </a:xfrm>
        </p:spPr>
        <p:txBody>
          <a:bodyPr anchor="ctr">
            <a:noAutofit/>
          </a:bodyPr>
          <a:lstStyle>
            <a:lvl1pPr>
              <a:defRPr sz="135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1" y="6468150"/>
            <a:ext cx="4138573" cy="230832"/>
          </a:xfrm>
          <a:prstGeom prst="rect">
            <a:avLst/>
          </a:prstGeom>
        </p:spPr>
        <p:txBody>
          <a:bodyPr vert="horz" lIns="0" tIns="72000" rIns="72000" bIns="0" rtlCol="0" anchor="b"/>
          <a:lstStyle>
            <a:lvl1pPr algn="l">
              <a:defRPr sz="600">
                <a:solidFill>
                  <a:schemeClr val="accent3"/>
                </a:solidFill>
              </a:defRPr>
            </a:lvl1pPr>
          </a:lstStyle>
          <a:p>
            <a:r>
              <a:rPr lang="en-GB" dirty="0"/>
              <a:t>WCG-PPT Slide Gallery-01112012.pptx</a:t>
            </a:r>
          </a:p>
        </p:txBody>
      </p:sp>
    </p:spTree>
    <p:extLst>
      <p:ext uri="{BB962C8B-B14F-4D97-AF65-F5344CB8AC3E}">
        <p14:creationId xmlns:p14="http://schemas.microsoft.com/office/powerpoint/2010/main" xmlns="" val="34005111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Text Placeholder 4"/>
          <p:cNvSpPr>
            <a:spLocks noGrp="1"/>
          </p:cNvSpPr>
          <p:nvPr>
            <p:ph type="body" sz="quarter" idx="10" hasCustomPrompt="1"/>
          </p:nvPr>
        </p:nvSpPr>
        <p:spPr>
          <a:xfrm>
            <a:off x="295276" y="5681850"/>
            <a:ext cx="8597205" cy="409469"/>
          </a:xfrm>
        </p:spPr>
        <p:txBody>
          <a:bodyPr bIns="0" anchor="b">
            <a:noAutofit/>
          </a:bodyPr>
          <a:lstStyle>
            <a:lvl1pPr>
              <a:spcBef>
                <a:spcPts val="0"/>
              </a:spcBef>
              <a:defRPr sz="6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1" y="6468150"/>
            <a:ext cx="4138573" cy="230832"/>
          </a:xfrm>
          <a:prstGeom prst="rect">
            <a:avLst/>
          </a:prstGeom>
        </p:spPr>
        <p:txBody>
          <a:bodyPr vert="horz" lIns="0" tIns="72000" rIns="72000" bIns="0" rtlCol="0" anchor="b"/>
          <a:lstStyle>
            <a:lvl1pPr algn="l">
              <a:defRPr sz="600">
                <a:solidFill>
                  <a:schemeClr val="accent3"/>
                </a:solidFill>
              </a:defRPr>
            </a:lvl1pPr>
          </a:lstStyle>
          <a:p>
            <a:r>
              <a:rPr lang="en-GB" dirty="0"/>
              <a:t>WCG-PPT Slide Gallery-01112012.pptx</a:t>
            </a:r>
          </a:p>
        </p:txBody>
      </p:sp>
      <p:sp>
        <p:nvSpPr>
          <p:cNvPr id="9" name="Text Placeholder 4"/>
          <p:cNvSpPr>
            <a:spLocks noGrp="1"/>
          </p:cNvSpPr>
          <p:nvPr>
            <p:ph type="body" sz="quarter" idx="11"/>
          </p:nvPr>
        </p:nvSpPr>
        <p:spPr>
          <a:xfrm>
            <a:off x="295276" y="1196752"/>
            <a:ext cx="8597205" cy="44870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6603546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8" name="Footer Placeholder 4"/>
          <p:cNvSpPr>
            <a:spLocks noGrp="1"/>
          </p:cNvSpPr>
          <p:nvPr>
            <p:ph type="ftr" sz="quarter" idx="3"/>
            <p:custDataLst>
              <p:tags r:id="rId2"/>
            </p:custDataLst>
          </p:nvPr>
        </p:nvSpPr>
        <p:spPr>
          <a:xfrm>
            <a:off x="4043081" y="6468150"/>
            <a:ext cx="4138573" cy="230832"/>
          </a:xfrm>
          <a:prstGeom prst="rect">
            <a:avLst/>
          </a:prstGeom>
        </p:spPr>
        <p:txBody>
          <a:bodyPr vert="horz" lIns="0" tIns="72000" rIns="72000" bIns="0" rtlCol="0" anchor="b"/>
          <a:lstStyle>
            <a:lvl1pPr algn="l">
              <a:defRPr sz="600">
                <a:solidFill>
                  <a:schemeClr val="accent3"/>
                </a:solidFill>
              </a:defRPr>
            </a:lvl1pPr>
          </a:lstStyle>
          <a:p>
            <a:r>
              <a:rPr lang="en-GB" dirty="0"/>
              <a:t>WCG-PPT Slide Gallery-01112012.pptx</a:t>
            </a:r>
          </a:p>
        </p:txBody>
      </p:sp>
      <p:sp>
        <p:nvSpPr>
          <p:cNvPr id="9" name="Text Placeholder 4"/>
          <p:cNvSpPr>
            <a:spLocks noGrp="1"/>
          </p:cNvSpPr>
          <p:nvPr>
            <p:ph type="body" sz="quarter" idx="10" hasCustomPrompt="1"/>
          </p:nvPr>
        </p:nvSpPr>
        <p:spPr>
          <a:xfrm>
            <a:off x="295276" y="5681850"/>
            <a:ext cx="8597205" cy="409469"/>
          </a:xfrm>
        </p:spPr>
        <p:txBody>
          <a:bodyPr bIns="0" anchor="b">
            <a:noAutofit/>
          </a:bodyPr>
          <a:lstStyle>
            <a:lvl1pPr>
              <a:spcBef>
                <a:spcPts val="0"/>
              </a:spcBef>
              <a:defRPr sz="600" b="0"/>
            </a:lvl1pPr>
          </a:lstStyle>
          <a:p>
            <a:pPr lvl="0"/>
            <a:r>
              <a:rPr lang="en-US" dirty="0"/>
              <a:t>Source: Xxx</a:t>
            </a:r>
          </a:p>
        </p:txBody>
      </p:sp>
      <p:sp>
        <p:nvSpPr>
          <p:cNvPr id="10" name="Text Placeholder 4"/>
          <p:cNvSpPr>
            <a:spLocks noGrp="1"/>
          </p:cNvSpPr>
          <p:nvPr>
            <p:ph type="body" sz="quarter" idx="12"/>
          </p:nvPr>
        </p:nvSpPr>
        <p:spPr>
          <a:xfrm>
            <a:off x="295276" y="1196752"/>
            <a:ext cx="4060701" cy="4487075"/>
          </a:xfrm>
        </p:spPr>
        <p:txBody>
          <a:bodyPr>
            <a:normAutofit/>
          </a:bodyPr>
          <a:lstStyle>
            <a:lvl1pPr>
              <a:defRPr sz="1050"/>
            </a:lvl1pPr>
            <a:lvl2pPr>
              <a:defRPr sz="1050"/>
            </a:lvl2pPr>
            <a:lvl3pPr>
              <a:defRPr sz="1050"/>
            </a:lvl3pPr>
            <a:lvl4pPr>
              <a:defRPr sz="1050"/>
            </a:lvl4pPr>
            <a:lvl5pPr>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80" y="1196752"/>
            <a:ext cx="4060701" cy="4487075"/>
          </a:xfrm>
        </p:spPr>
        <p:txBody>
          <a:bodyPr>
            <a:normAutofit/>
          </a:bodyPr>
          <a:lstStyle>
            <a:lvl1pPr>
              <a:defRPr sz="1050"/>
            </a:lvl1pPr>
            <a:lvl2pPr>
              <a:defRPr sz="1050"/>
            </a:lvl2pPr>
            <a:lvl3pPr>
              <a:defRPr sz="1050"/>
            </a:lvl3pPr>
            <a:lvl4pPr>
              <a:defRPr sz="1050"/>
            </a:lvl4pPr>
            <a:lvl5pPr>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14819942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1" y="6468150"/>
            <a:ext cx="4138573" cy="230832"/>
          </a:xfrm>
          <a:prstGeom prst="rect">
            <a:avLst/>
          </a:prstGeom>
        </p:spPr>
        <p:txBody>
          <a:bodyPr vert="horz" lIns="0" tIns="72000" rIns="72000" bIns="0" rtlCol="0" anchor="b"/>
          <a:lstStyle>
            <a:lvl1pPr algn="l">
              <a:defRPr sz="600">
                <a:solidFill>
                  <a:schemeClr val="accent3"/>
                </a:solidFill>
              </a:defRPr>
            </a:lvl1pPr>
          </a:lstStyle>
          <a:p>
            <a:r>
              <a:rPr lang="en-GB" dirty="0"/>
              <a:t>WCG-PPT Slide Gallery-01112012.pptx</a:t>
            </a:r>
          </a:p>
        </p:txBody>
      </p:sp>
      <p:sp>
        <p:nvSpPr>
          <p:cNvPr id="8" name="Text Placeholder 4"/>
          <p:cNvSpPr>
            <a:spLocks noGrp="1"/>
          </p:cNvSpPr>
          <p:nvPr>
            <p:ph type="body" sz="quarter" idx="10" hasCustomPrompt="1"/>
          </p:nvPr>
        </p:nvSpPr>
        <p:spPr>
          <a:xfrm>
            <a:off x="295276" y="5681850"/>
            <a:ext cx="8597205" cy="409469"/>
          </a:xfrm>
        </p:spPr>
        <p:txBody>
          <a:bodyPr bIns="0" anchor="b">
            <a:noAutofit/>
          </a:bodyPr>
          <a:lstStyle>
            <a:lvl1pPr>
              <a:spcBef>
                <a:spcPts val="0"/>
              </a:spcBef>
              <a:defRPr sz="600" b="0"/>
            </a:lvl1pPr>
          </a:lstStyle>
          <a:p>
            <a:pPr lvl="0"/>
            <a:r>
              <a:rPr lang="en-US" dirty="0"/>
              <a:t>Source: Xxx</a:t>
            </a:r>
          </a:p>
        </p:txBody>
      </p:sp>
    </p:spTree>
    <p:extLst>
      <p:ext uri="{BB962C8B-B14F-4D97-AF65-F5344CB8AC3E}">
        <p14:creationId xmlns:p14="http://schemas.microsoft.com/office/powerpoint/2010/main" xmlns="" val="295080929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1" y="6468150"/>
            <a:ext cx="4138573" cy="230832"/>
          </a:xfrm>
          <a:prstGeom prst="rect">
            <a:avLst/>
          </a:prstGeom>
        </p:spPr>
        <p:txBody>
          <a:bodyPr vert="horz" lIns="0" tIns="72000" rIns="72000" bIns="0" rtlCol="0" anchor="b"/>
          <a:lstStyle>
            <a:lvl1pPr algn="l">
              <a:defRPr sz="600">
                <a:solidFill>
                  <a:schemeClr val="accent3"/>
                </a:solidFill>
              </a:defRPr>
            </a:lvl1pPr>
          </a:lstStyle>
          <a:p>
            <a:r>
              <a:rPr lang="en-GB" dirty="0"/>
              <a:t>WCG-PPT Slide Gallery-01112012.pptx</a:t>
            </a:r>
          </a:p>
        </p:txBody>
      </p:sp>
      <p:sp>
        <p:nvSpPr>
          <p:cNvPr id="12" name="Text Placeholder 4"/>
          <p:cNvSpPr>
            <a:spLocks noGrp="1"/>
          </p:cNvSpPr>
          <p:nvPr>
            <p:ph type="body" sz="quarter" idx="10" hasCustomPrompt="1"/>
          </p:nvPr>
        </p:nvSpPr>
        <p:spPr>
          <a:xfrm>
            <a:off x="295276" y="5681850"/>
            <a:ext cx="8597205" cy="409469"/>
          </a:xfrm>
        </p:spPr>
        <p:txBody>
          <a:bodyPr bIns="0" anchor="b">
            <a:noAutofit/>
          </a:bodyPr>
          <a:lstStyle>
            <a:lvl1pPr>
              <a:spcBef>
                <a:spcPts val="0"/>
              </a:spcBef>
              <a:defRPr sz="600" b="0"/>
            </a:lvl1pPr>
          </a:lstStyle>
          <a:p>
            <a:pPr lvl="0"/>
            <a:r>
              <a:rPr lang="en-US" dirty="0"/>
              <a:t>Source: Xxx</a:t>
            </a:r>
          </a:p>
        </p:txBody>
      </p:sp>
      <p:sp>
        <p:nvSpPr>
          <p:cNvPr id="13" name="Text Placeholder 4"/>
          <p:cNvSpPr>
            <a:spLocks noGrp="1"/>
          </p:cNvSpPr>
          <p:nvPr>
            <p:ph type="body" sz="quarter" idx="14"/>
          </p:nvPr>
        </p:nvSpPr>
        <p:spPr>
          <a:xfrm>
            <a:off x="295276" y="1412777"/>
            <a:ext cx="8597205" cy="42710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6" y="1039980"/>
            <a:ext cx="8597205" cy="288925"/>
          </a:xfrm>
        </p:spPr>
        <p:txBody>
          <a:bodyPr anchor="ctr">
            <a:noAutofit/>
          </a:bodyPr>
          <a:lstStyle>
            <a:lvl1pPr>
              <a:defRPr sz="135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32294568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Footer Placeholder 4"/>
          <p:cNvSpPr>
            <a:spLocks noGrp="1"/>
          </p:cNvSpPr>
          <p:nvPr>
            <p:ph type="ftr" sz="quarter" idx="3"/>
            <p:custDataLst>
              <p:tags r:id="rId2"/>
            </p:custDataLst>
          </p:nvPr>
        </p:nvSpPr>
        <p:spPr>
          <a:xfrm>
            <a:off x="4043081" y="6468150"/>
            <a:ext cx="4138573" cy="230832"/>
          </a:xfrm>
          <a:prstGeom prst="rect">
            <a:avLst/>
          </a:prstGeom>
        </p:spPr>
        <p:txBody>
          <a:bodyPr vert="horz" lIns="0" tIns="72000" rIns="72000" bIns="0" rtlCol="0" anchor="b"/>
          <a:lstStyle>
            <a:lvl1pPr algn="l">
              <a:defRPr sz="600">
                <a:solidFill>
                  <a:schemeClr val="accent3"/>
                </a:solidFill>
              </a:defRPr>
            </a:lvl1pPr>
          </a:lstStyle>
          <a:p>
            <a:r>
              <a:rPr lang="en-GB" dirty="0"/>
              <a:t>WCG-PPT Slide Gallery-01112012.pptx</a:t>
            </a:r>
          </a:p>
        </p:txBody>
      </p:sp>
      <p:sp>
        <p:nvSpPr>
          <p:cNvPr id="15" name="Text Placeholder 4"/>
          <p:cNvSpPr>
            <a:spLocks noGrp="1"/>
          </p:cNvSpPr>
          <p:nvPr>
            <p:ph type="body" sz="quarter" idx="14"/>
          </p:nvPr>
        </p:nvSpPr>
        <p:spPr>
          <a:xfrm>
            <a:off x="295276" y="1412778"/>
            <a:ext cx="4060701" cy="4281441"/>
          </a:xfrm>
        </p:spPr>
        <p:txBody>
          <a:bodyPr>
            <a:normAutofit/>
          </a:bodyPr>
          <a:lstStyle>
            <a:lvl1pPr>
              <a:defRPr sz="1050"/>
            </a:lvl1pPr>
            <a:lvl2pPr>
              <a:defRPr sz="1050"/>
            </a:lvl2pPr>
            <a:lvl3pPr>
              <a:defRPr sz="1050"/>
            </a:lvl3pPr>
            <a:lvl4pPr>
              <a:defRPr sz="1050"/>
            </a:lvl4pPr>
            <a:lvl5pPr>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6" y="5681850"/>
            <a:ext cx="8597205" cy="409469"/>
          </a:xfrm>
        </p:spPr>
        <p:txBody>
          <a:bodyPr bIns="0" anchor="b">
            <a:noAutofit/>
          </a:bodyPr>
          <a:lstStyle>
            <a:lvl1pPr>
              <a:spcBef>
                <a:spcPts val="0"/>
              </a:spcBef>
              <a:defRPr sz="600" b="0"/>
            </a:lvl1pPr>
          </a:lstStyle>
          <a:p>
            <a:pPr lvl="0"/>
            <a:r>
              <a:rPr lang="en-US" dirty="0"/>
              <a:t>Source: Xxx</a:t>
            </a:r>
          </a:p>
        </p:txBody>
      </p:sp>
      <p:sp>
        <p:nvSpPr>
          <p:cNvPr id="9" name="Text Placeholder 4"/>
          <p:cNvSpPr>
            <a:spLocks noGrp="1"/>
          </p:cNvSpPr>
          <p:nvPr>
            <p:ph type="body" sz="quarter" idx="13"/>
          </p:nvPr>
        </p:nvSpPr>
        <p:spPr>
          <a:xfrm>
            <a:off x="295276" y="1039980"/>
            <a:ext cx="8597205" cy="288925"/>
          </a:xfrm>
        </p:spPr>
        <p:txBody>
          <a:bodyPr anchor="ctr">
            <a:noAutofit/>
          </a:bodyPr>
          <a:lstStyle>
            <a:lvl1pPr>
              <a:defRPr sz="1350" b="1" i="1">
                <a:solidFill>
                  <a:schemeClr val="bg1">
                    <a:lumMod val="50000"/>
                  </a:schemeClr>
                </a:solidFill>
              </a:defRPr>
            </a:lvl1pPr>
          </a:lstStyle>
          <a:p>
            <a:pPr lvl="0"/>
            <a:r>
              <a:rPr lang="en-US"/>
              <a:t>Edit Master text styles</a:t>
            </a:r>
          </a:p>
        </p:txBody>
      </p:sp>
      <p:sp>
        <p:nvSpPr>
          <p:cNvPr id="10" name="Text Placeholder 4"/>
          <p:cNvSpPr>
            <a:spLocks noGrp="1"/>
          </p:cNvSpPr>
          <p:nvPr>
            <p:ph type="body" sz="quarter" idx="15"/>
          </p:nvPr>
        </p:nvSpPr>
        <p:spPr>
          <a:xfrm>
            <a:off x="4831780" y="1412778"/>
            <a:ext cx="4060701" cy="4281441"/>
          </a:xfrm>
        </p:spPr>
        <p:txBody>
          <a:bodyPr>
            <a:normAutofit/>
          </a:bodyPr>
          <a:lstStyle>
            <a:lvl1pPr>
              <a:defRPr sz="1050"/>
            </a:lvl1pPr>
            <a:lvl2pPr>
              <a:defRPr sz="1050"/>
            </a:lvl2pPr>
            <a:lvl3pPr>
              <a:defRPr sz="1050"/>
            </a:lvl3pPr>
            <a:lvl4pPr>
              <a:defRPr sz="1050"/>
            </a:lvl4pPr>
            <a:lvl5pPr>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65139893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7" name="Footer Placeholder 4"/>
          <p:cNvSpPr>
            <a:spLocks noGrp="1"/>
          </p:cNvSpPr>
          <p:nvPr>
            <p:ph type="ftr" sz="quarter" idx="3"/>
            <p:custDataLst>
              <p:tags r:id="rId2"/>
            </p:custDataLst>
          </p:nvPr>
        </p:nvSpPr>
        <p:spPr>
          <a:xfrm>
            <a:off x="4043081" y="6468150"/>
            <a:ext cx="4138573" cy="230832"/>
          </a:xfrm>
          <a:prstGeom prst="rect">
            <a:avLst/>
          </a:prstGeom>
        </p:spPr>
        <p:txBody>
          <a:bodyPr vert="horz" lIns="0" tIns="72000" rIns="72000" bIns="0" rtlCol="0" anchor="b"/>
          <a:lstStyle>
            <a:lvl1pPr algn="l">
              <a:defRPr sz="600">
                <a:solidFill>
                  <a:schemeClr val="accent3"/>
                </a:solidFill>
              </a:defRPr>
            </a:lvl1pPr>
          </a:lstStyle>
          <a:p>
            <a:r>
              <a:rPr lang="en-GB" dirty="0"/>
              <a:t>WCG-PPT Slide Gallery-01112012.pptx</a:t>
            </a:r>
          </a:p>
        </p:txBody>
      </p:sp>
      <p:sp>
        <p:nvSpPr>
          <p:cNvPr id="9" name="Text Placeholder 4"/>
          <p:cNvSpPr>
            <a:spLocks noGrp="1"/>
          </p:cNvSpPr>
          <p:nvPr>
            <p:ph type="body" sz="quarter" idx="10" hasCustomPrompt="1"/>
          </p:nvPr>
        </p:nvSpPr>
        <p:spPr>
          <a:xfrm>
            <a:off x="295276" y="5681850"/>
            <a:ext cx="8597205" cy="409469"/>
          </a:xfrm>
        </p:spPr>
        <p:txBody>
          <a:bodyPr bIns="0" anchor="b">
            <a:noAutofit/>
          </a:bodyPr>
          <a:lstStyle>
            <a:lvl1pPr>
              <a:spcBef>
                <a:spcPts val="0"/>
              </a:spcBef>
              <a:defRPr sz="600" b="0"/>
            </a:lvl1pPr>
          </a:lstStyle>
          <a:p>
            <a:pPr lvl="0"/>
            <a:r>
              <a:rPr lang="en-US" dirty="0"/>
              <a:t>Source: Xxx</a:t>
            </a:r>
          </a:p>
        </p:txBody>
      </p:sp>
      <p:sp>
        <p:nvSpPr>
          <p:cNvPr id="10" name="Text Placeholder 4"/>
          <p:cNvSpPr>
            <a:spLocks noGrp="1"/>
          </p:cNvSpPr>
          <p:nvPr>
            <p:ph type="body" sz="quarter" idx="13"/>
          </p:nvPr>
        </p:nvSpPr>
        <p:spPr>
          <a:xfrm>
            <a:off x="295276" y="1039980"/>
            <a:ext cx="8597205" cy="288925"/>
          </a:xfrm>
        </p:spPr>
        <p:txBody>
          <a:bodyPr anchor="ctr">
            <a:noAutofit/>
          </a:bodyPr>
          <a:lstStyle>
            <a:lvl1pPr>
              <a:defRPr sz="135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332804255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9" y="2276874"/>
            <a:ext cx="8281291" cy="936625"/>
          </a:xfrm>
          <a:prstGeom prst="rect">
            <a:avLst/>
          </a:prstGeom>
          <a:solidFill>
            <a:schemeClr val="tx2"/>
          </a:solidFill>
        </p:spPr>
        <p:txBody>
          <a:bodyPr anchor="ctr">
            <a:normAutofit/>
          </a:bodyPr>
          <a:lstStyle>
            <a:lvl1pPr>
              <a:defRPr sz="24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2"/>
            <a:ext cx="9086850" cy="170799"/>
          </a:xfrm>
          <a:prstGeom prst="rect">
            <a:avLst/>
          </a:prstGeom>
        </p:spPr>
      </p:pic>
      <p:pic>
        <p:nvPicPr>
          <p:cNvPr id="8" name="Picture 115" descr="C:\Users\Conny\Desktop\WCG\WCG - Logo\PNG\Logos blue\Community Safety\WCG - Logo - Community Safety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80"/>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8552525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1" y="6468150"/>
            <a:ext cx="4138573" cy="230832"/>
          </a:xfrm>
          <a:prstGeom prst="rect">
            <a:avLst/>
          </a:prstGeom>
        </p:spPr>
        <p:txBody>
          <a:bodyPr vert="horz" lIns="0" tIns="72000" rIns="72000" bIns="0" rtlCol="0" anchor="b"/>
          <a:lstStyle>
            <a:lvl1pPr algn="l">
              <a:defRPr sz="600">
                <a:solidFill>
                  <a:schemeClr val="accent3"/>
                </a:solidFill>
              </a:defRPr>
            </a:lvl1pPr>
          </a:lstStyle>
          <a:p>
            <a:r>
              <a:rPr lang="en-GB" dirty="0"/>
              <a:t>WCG-PPT Slide Gallery-01112012.pptx</a:t>
            </a:r>
          </a:p>
        </p:txBody>
      </p:sp>
      <p:sp>
        <p:nvSpPr>
          <p:cNvPr id="4" name="Picture Placeholder 3"/>
          <p:cNvSpPr>
            <a:spLocks noGrp="1"/>
          </p:cNvSpPr>
          <p:nvPr>
            <p:ph type="pic" sz="quarter" idx="14" hasCustomPrompt="1"/>
          </p:nvPr>
        </p:nvSpPr>
        <p:spPr>
          <a:xfrm>
            <a:off x="323851" y="1412775"/>
            <a:ext cx="2908573" cy="4680049"/>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4" name="Text Placeholder 4"/>
          <p:cNvSpPr>
            <a:spLocks noGrp="1"/>
          </p:cNvSpPr>
          <p:nvPr>
            <p:ph type="body" sz="quarter" idx="15"/>
          </p:nvPr>
        </p:nvSpPr>
        <p:spPr>
          <a:xfrm>
            <a:off x="3448447" y="1412778"/>
            <a:ext cx="5472608" cy="4680049"/>
          </a:xfrm>
        </p:spPr>
        <p:txBody>
          <a:bodyPr>
            <a:normAutofit/>
          </a:bodyPr>
          <a:lstStyle>
            <a:lvl1pPr>
              <a:defRPr sz="1050"/>
            </a:lvl1pPr>
            <a:lvl2pPr>
              <a:defRPr sz="1050"/>
            </a:lvl2pPr>
            <a:lvl3pPr>
              <a:defRPr sz="1050"/>
            </a:lvl3pPr>
            <a:lvl4pPr>
              <a:defRPr sz="1050"/>
            </a:lvl4pPr>
            <a:lvl5pPr>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6" y="1039980"/>
            <a:ext cx="8597205" cy="288925"/>
          </a:xfrm>
        </p:spPr>
        <p:txBody>
          <a:bodyPr anchor="ctr">
            <a:noAutofit/>
          </a:bodyPr>
          <a:lstStyle>
            <a:lvl1pPr>
              <a:defRPr sz="135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2803762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Tree>
    <p:extLst>
      <p:ext uri="{BB962C8B-B14F-4D97-AF65-F5344CB8AC3E}">
        <p14:creationId xmlns:p14="http://schemas.microsoft.com/office/powerpoint/2010/main" xmlns="" val="18427197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1" y="6468150"/>
            <a:ext cx="4138573" cy="230832"/>
          </a:xfrm>
          <a:prstGeom prst="rect">
            <a:avLst/>
          </a:prstGeom>
        </p:spPr>
        <p:txBody>
          <a:bodyPr vert="horz" lIns="0" tIns="72000" rIns="72000" bIns="0" rtlCol="0" anchor="b"/>
          <a:lstStyle>
            <a:lvl1pPr algn="l">
              <a:defRPr sz="600">
                <a:solidFill>
                  <a:schemeClr val="accent3"/>
                </a:solidFill>
              </a:defRPr>
            </a:lvl1pPr>
          </a:lstStyle>
          <a:p>
            <a:r>
              <a:rPr lang="en-GB" dirty="0"/>
              <a:t>WCG-PPT Slide Gallery-01112012.pptx</a:t>
            </a:r>
          </a:p>
        </p:txBody>
      </p:sp>
      <p:sp>
        <p:nvSpPr>
          <p:cNvPr id="13" name="Picture Placeholder 3"/>
          <p:cNvSpPr>
            <a:spLocks noGrp="1"/>
          </p:cNvSpPr>
          <p:nvPr>
            <p:ph type="pic" sz="quarter" idx="14" hasCustomPrompt="1"/>
          </p:nvPr>
        </p:nvSpPr>
        <p:spPr>
          <a:xfrm>
            <a:off x="6516217" y="1412776"/>
            <a:ext cx="2404517" cy="4680048"/>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5" name="Text Placeholder 4"/>
          <p:cNvSpPr>
            <a:spLocks noGrp="1"/>
          </p:cNvSpPr>
          <p:nvPr>
            <p:ph type="body" sz="quarter" idx="15"/>
          </p:nvPr>
        </p:nvSpPr>
        <p:spPr>
          <a:xfrm>
            <a:off x="323851" y="1412777"/>
            <a:ext cx="6004917" cy="4680048"/>
          </a:xfrm>
        </p:spPr>
        <p:txBody>
          <a:bodyPr>
            <a:normAutofit/>
          </a:bodyPr>
          <a:lstStyle>
            <a:lvl1pPr>
              <a:defRPr sz="1050"/>
            </a:lvl1pPr>
            <a:lvl2pPr>
              <a:defRPr sz="1050"/>
            </a:lvl2pPr>
            <a:lvl3pPr>
              <a:defRPr sz="1050"/>
            </a:lvl3pPr>
            <a:lvl4pPr>
              <a:defRPr sz="1050"/>
            </a:lvl4pPr>
            <a:lvl5pPr>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6" y="1039980"/>
            <a:ext cx="8597205" cy="288925"/>
          </a:xfrm>
        </p:spPr>
        <p:txBody>
          <a:bodyPr anchor="ctr">
            <a:noAutofit/>
          </a:bodyPr>
          <a:lstStyle>
            <a:lvl1pPr>
              <a:defRPr sz="135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300672564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1" y="6468150"/>
            <a:ext cx="4138573" cy="230832"/>
          </a:xfrm>
          <a:prstGeom prst="rect">
            <a:avLst/>
          </a:prstGeom>
        </p:spPr>
        <p:txBody>
          <a:bodyPr vert="horz" lIns="0" tIns="72000" rIns="72000" bIns="0" rtlCol="0" anchor="b"/>
          <a:lstStyle>
            <a:lvl1pPr algn="l">
              <a:defRPr sz="600">
                <a:solidFill>
                  <a:schemeClr val="accent3"/>
                </a:solidFill>
              </a:defRPr>
            </a:lvl1pPr>
          </a:lstStyle>
          <a:p>
            <a:r>
              <a:rPr lang="en-GB" dirty="0"/>
              <a:t>WCG-PPT Slide Gallery-01112012.pptx</a:t>
            </a:r>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5" name="Text Placeholder 4"/>
          <p:cNvSpPr>
            <a:spLocks noGrp="1"/>
          </p:cNvSpPr>
          <p:nvPr>
            <p:ph type="body" sz="quarter" idx="16"/>
          </p:nvPr>
        </p:nvSpPr>
        <p:spPr>
          <a:xfrm>
            <a:off x="323851" y="3532181"/>
            <a:ext cx="8597205" cy="2551450"/>
          </a:xfrm>
        </p:spPr>
        <p:txBody>
          <a:bodyPr>
            <a:normAutofit/>
          </a:bodyPr>
          <a:lstStyle>
            <a:lvl1pPr>
              <a:defRPr sz="1050"/>
            </a:lvl1pPr>
            <a:lvl2pPr>
              <a:defRPr sz="1050"/>
            </a:lvl2pPr>
            <a:lvl3pPr>
              <a:defRPr sz="1050"/>
            </a:lvl3pPr>
            <a:lvl4pPr>
              <a:defRPr sz="1050"/>
            </a:lvl4pPr>
            <a:lvl5pPr>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6" y="1039980"/>
            <a:ext cx="8597205" cy="288925"/>
          </a:xfrm>
        </p:spPr>
        <p:txBody>
          <a:bodyPr anchor="ctr">
            <a:noAutofit/>
          </a:bodyPr>
          <a:lstStyle>
            <a:lvl1pPr>
              <a:defRPr sz="135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238895497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1" y="6468150"/>
            <a:ext cx="4138573" cy="230832"/>
          </a:xfrm>
          <a:prstGeom prst="rect">
            <a:avLst/>
          </a:prstGeom>
        </p:spPr>
        <p:txBody>
          <a:bodyPr vert="horz" lIns="0" tIns="72000" rIns="72000" bIns="0" rtlCol="0" anchor="b"/>
          <a:lstStyle>
            <a:lvl1pPr algn="l">
              <a:defRPr sz="600">
                <a:solidFill>
                  <a:schemeClr val="accent3"/>
                </a:solidFill>
              </a:defRPr>
            </a:lvl1pPr>
          </a:lstStyle>
          <a:p>
            <a:r>
              <a:rPr lang="en-GB" dirty="0"/>
              <a:t>WCG-PPT Slide Gallery-01112012.pptx</a:t>
            </a:r>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5" name="Text Placeholder 4"/>
          <p:cNvSpPr>
            <a:spLocks noGrp="1"/>
          </p:cNvSpPr>
          <p:nvPr>
            <p:ph type="body" sz="quarter" idx="16"/>
          </p:nvPr>
        </p:nvSpPr>
        <p:spPr>
          <a:xfrm>
            <a:off x="323851" y="1412776"/>
            <a:ext cx="8597205" cy="2143224"/>
          </a:xfrm>
        </p:spPr>
        <p:txBody>
          <a:bodyPr>
            <a:normAutofit/>
          </a:bodyPr>
          <a:lstStyle>
            <a:lvl1pPr>
              <a:defRPr sz="1050"/>
            </a:lvl1pPr>
            <a:lvl2pPr>
              <a:defRPr sz="1050"/>
            </a:lvl2pPr>
            <a:lvl3pPr>
              <a:defRPr sz="1050"/>
            </a:lvl3pPr>
            <a:lvl4pPr>
              <a:defRPr sz="1050"/>
            </a:lvl4pPr>
            <a:lvl5pPr>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6" y="1039980"/>
            <a:ext cx="8597205" cy="288925"/>
          </a:xfrm>
        </p:spPr>
        <p:txBody>
          <a:bodyPr anchor="ctr">
            <a:noAutofit/>
          </a:bodyPr>
          <a:lstStyle>
            <a:lvl1pPr>
              <a:defRPr sz="135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54128787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1" y="6468150"/>
            <a:ext cx="4138573" cy="230832"/>
          </a:xfrm>
          <a:prstGeom prst="rect">
            <a:avLst/>
          </a:prstGeom>
        </p:spPr>
        <p:txBody>
          <a:bodyPr vert="horz" lIns="0" tIns="72000" rIns="72000" bIns="0" rtlCol="0" anchor="b"/>
          <a:lstStyle>
            <a:lvl1pPr algn="l">
              <a:defRPr sz="600">
                <a:solidFill>
                  <a:schemeClr val="accent3"/>
                </a:solidFill>
              </a:defRPr>
            </a:lvl1pPr>
          </a:lstStyle>
          <a:p>
            <a:r>
              <a:rPr lang="en-GB" dirty="0"/>
              <a:t>WCG-PPT Slide Gallery-01112012.pptx</a:t>
            </a:r>
          </a:p>
        </p:txBody>
      </p:sp>
      <p:sp>
        <p:nvSpPr>
          <p:cNvPr id="13" name="Picture Placeholder 3"/>
          <p:cNvSpPr>
            <a:spLocks noGrp="1"/>
          </p:cNvSpPr>
          <p:nvPr>
            <p:ph type="pic" sz="quarter" idx="14" hasCustomPrompt="1"/>
          </p:nvPr>
        </p:nvSpPr>
        <p:spPr>
          <a:xfrm>
            <a:off x="290288" y="3645024"/>
            <a:ext cx="2625529" cy="2304256"/>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7" name="Picture Placeholder 3"/>
          <p:cNvSpPr>
            <a:spLocks noGrp="1"/>
          </p:cNvSpPr>
          <p:nvPr>
            <p:ph type="pic" sz="quarter" idx="15" hasCustomPrompt="1"/>
          </p:nvPr>
        </p:nvSpPr>
        <p:spPr>
          <a:xfrm>
            <a:off x="3292908" y="3645024"/>
            <a:ext cx="2625529" cy="2304256"/>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8" name="Picture Placeholder 3"/>
          <p:cNvSpPr>
            <a:spLocks noGrp="1"/>
          </p:cNvSpPr>
          <p:nvPr>
            <p:ph type="pic" sz="quarter" idx="16" hasCustomPrompt="1"/>
          </p:nvPr>
        </p:nvSpPr>
        <p:spPr>
          <a:xfrm>
            <a:off x="6295527" y="3645024"/>
            <a:ext cx="2625529" cy="2304256"/>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9" name="Text Placeholder 4"/>
          <p:cNvSpPr>
            <a:spLocks noGrp="1"/>
          </p:cNvSpPr>
          <p:nvPr>
            <p:ph type="body" sz="quarter" idx="17"/>
          </p:nvPr>
        </p:nvSpPr>
        <p:spPr>
          <a:xfrm>
            <a:off x="323851" y="1412776"/>
            <a:ext cx="8597205" cy="2143224"/>
          </a:xfrm>
        </p:spPr>
        <p:txBody>
          <a:bodyPr>
            <a:normAutofit/>
          </a:bodyPr>
          <a:lstStyle>
            <a:lvl1pPr>
              <a:defRPr sz="1050"/>
            </a:lvl1pPr>
            <a:lvl2pPr>
              <a:defRPr sz="1050"/>
            </a:lvl2pPr>
            <a:lvl3pPr>
              <a:defRPr sz="1050"/>
            </a:lvl3pPr>
            <a:lvl4pPr>
              <a:defRPr sz="1050"/>
            </a:lvl4pPr>
            <a:lvl5pPr>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6" y="1039980"/>
            <a:ext cx="8597205" cy="288925"/>
          </a:xfrm>
        </p:spPr>
        <p:txBody>
          <a:bodyPr anchor="ctr">
            <a:noAutofit/>
          </a:bodyPr>
          <a:lstStyle>
            <a:lvl1pPr>
              <a:defRPr sz="135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264102316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1" y="6468150"/>
            <a:ext cx="4138573" cy="230832"/>
          </a:xfrm>
          <a:prstGeom prst="rect">
            <a:avLst/>
          </a:prstGeom>
        </p:spPr>
        <p:txBody>
          <a:bodyPr vert="horz" lIns="0" tIns="72000" rIns="72000" bIns="0" rtlCol="0" anchor="b"/>
          <a:lstStyle>
            <a:lvl1pPr algn="l">
              <a:defRPr sz="600">
                <a:solidFill>
                  <a:schemeClr val="accent3"/>
                </a:solidFill>
              </a:defRPr>
            </a:lvl1pPr>
          </a:lstStyle>
          <a:p>
            <a:r>
              <a:rPr lang="en-GB" dirty="0"/>
              <a:t>WCG-PPT Slide Gallery-01112012.pptx</a:t>
            </a:r>
          </a:p>
        </p:txBody>
      </p:sp>
      <p:sp>
        <p:nvSpPr>
          <p:cNvPr id="16" name="Picture Placeholder 3"/>
          <p:cNvSpPr>
            <a:spLocks noGrp="1"/>
          </p:cNvSpPr>
          <p:nvPr>
            <p:ph type="pic" sz="quarter" idx="14" hasCustomPrompt="1"/>
          </p:nvPr>
        </p:nvSpPr>
        <p:spPr>
          <a:xfrm>
            <a:off x="290288" y="1412776"/>
            <a:ext cx="2625529" cy="2160240"/>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7" name="Picture Placeholder 3"/>
          <p:cNvSpPr>
            <a:spLocks noGrp="1"/>
          </p:cNvSpPr>
          <p:nvPr>
            <p:ph type="pic" sz="quarter" idx="15" hasCustomPrompt="1"/>
          </p:nvPr>
        </p:nvSpPr>
        <p:spPr>
          <a:xfrm>
            <a:off x="3292908" y="1412776"/>
            <a:ext cx="2625529" cy="2160240"/>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8" name="Picture Placeholder 3"/>
          <p:cNvSpPr>
            <a:spLocks noGrp="1"/>
          </p:cNvSpPr>
          <p:nvPr>
            <p:ph type="pic" sz="quarter" idx="16" hasCustomPrompt="1"/>
          </p:nvPr>
        </p:nvSpPr>
        <p:spPr>
          <a:xfrm>
            <a:off x="6295527" y="1412776"/>
            <a:ext cx="2625529" cy="2160240"/>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20" name="Text Placeholder 4"/>
          <p:cNvSpPr>
            <a:spLocks noGrp="1"/>
          </p:cNvSpPr>
          <p:nvPr>
            <p:ph type="body" sz="quarter" idx="17"/>
          </p:nvPr>
        </p:nvSpPr>
        <p:spPr>
          <a:xfrm>
            <a:off x="323851" y="3703287"/>
            <a:ext cx="8597205" cy="2380344"/>
          </a:xfrm>
        </p:spPr>
        <p:txBody>
          <a:bodyPr>
            <a:normAutofit/>
          </a:bodyPr>
          <a:lstStyle>
            <a:lvl1pPr>
              <a:defRPr sz="1050"/>
            </a:lvl1pPr>
            <a:lvl2pPr>
              <a:defRPr sz="1050"/>
            </a:lvl2pPr>
            <a:lvl3pPr>
              <a:defRPr sz="1050"/>
            </a:lvl3pPr>
            <a:lvl4pPr>
              <a:defRPr sz="1050"/>
            </a:lvl4pPr>
            <a:lvl5pPr>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6" y="1039980"/>
            <a:ext cx="8597205" cy="288925"/>
          </a:xfrm>
        </p:spPr>
        <p:txBody>
          <a:bodyPr anchor="ctr">
            <a:noAutofit/>
          </a:bodyPr>
          <a:lstStyle>
            <a:lvl1pPr>
              <a:defRPr sz="135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261864792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1" y="6468150"/>
            <a:ext cx="4138573" cy="230832"/>
          </a:xfrm>
          <a:prstGeom prst="rect">
            <a:avLst/>
          </a:prstGeom>
        </p:spPr>
        <p:txBody>
          <a:bodyPr vert="horz" lIns="0" tIns="72000" rIns="72000" bIns="0" rtlCol="0" anchor="b"/>
          <a:lstStyle>
            <a:lvl1pPr algn="l">
              <a:defRPr sz="600">
                <a:solidFill>
                  <a:schemeClr val="accent3"/>
                </a:solidFill>
              </a:defRPr>
            </a:lvl1pPr>
          </a:lstStyle>
          <a:p>
            <a:r>
              <a:rPr lang="en-GB" dirty="0"/>
              <a:t>WCG-PPT Slide Gallery-01112012.pptx</a:t>
            </a:r>
          </a:p>
        </p:txBody>
      </p:sp>
      <p:sp>
        <p:nvSpPr>
          <p:cNvPr id="17" name="Picture Placeholder 3"/>
          <p:cNvSpPr>
            <a:spLocks noGrp="1"/>
          </p:cNvSpPr>
          <p:nvPr>
            <p:ph type="pic" sz="quarter" idx="14" hasCustomPrompt="1"/>
          </p:nvPr>
        </p:nvSpPr>
        <p:spPr>
          <a:xfrm>
            <a:off x="323851" y="1412776"/>
            <a:ext cx="2908573" cy="1512168"/>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9" name="Picture Placeholder 3"/>
          <p:cNvSpPr>
            <a:spLocks noGrp="1"/>
          </p:cNvSpPr>
          <p:nvPr>
            <p:ph type="pic" sz="quarter" idx="15" hasCustomPrompt="1"/>
          </p:nvPr>
        </p:nvSpPr>
        <p:spPr>
          <a:xfrm>
            <a:off x="323851" y="2975180"/>
            <a:ext cx="2908573" cy="1512168"/>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20" name="Picture Placeholder 3"/>
          <p:cNvSpPr>
            <a:spLocks noGrp="1"/>
          </p:cNvSpPr>
          <p:nvPr>
            <p:ph type="pic" sz="quarter" idx="16" hasCustomPrompt="1"/>
          </p:nvPr>
        </p:nvSpPr>
        <p:spPr>
          <a:xfrm>
            <a:off x="323851" y="4537584"/>
            <a:ext cx="2908573" cy="1541098"/>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050"/>
            </a:lvl1pPr>
            <a:lvl2pPr>
              <a:defRPr sz="1050"/>
            </a:lvl2pPr>
            <a:lvl3pPr>
              <a:defRPr sz="1050"/>
            </a:lvl3pPr>
            <a:lvl4pPr>
              <a:defRPr sz="1050"/>
            </a:lvl4pPr>
            <a:lvl5pPr>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6" y="1039980"/>
            <a:ext cx="8597205" cy="288925"/>
          </a:xfrm>
        </p:spPr>
        <p:txBody>
          <a:bodyPr anchor="ctr">
            <a:noAutofit/>
          </a:bodyPr>
          <a:lstStyle>
            <a:lvl1pPr>
              <a:defRPr sz="135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288593708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6"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1" y="6468150"/>
            <a:ext cx="4138573" cy="230832"/>
          </a:xfrm>
          <a:prstGeom prst="rect">
            <a:avLst/>
          </a:prstGeom>
        </p:spPr>
        <p:txBody>
          <a:bodyPr vert="horz" lIns="0" tIns="72000" rIns="72000" bIns="0" rtlCol="0" anchor="b"/>
          <a:lstStyle>
            <a:lvl1pPr algn="l">
              <a:defRPr sz="600">
                <a:solidFill>
                  <a:schemeClr val="accent3"/>
                </a:solidFill>
              </a:defRPr>
            </a:lvl1pPr>
          </a:lstStyle>
          <a:p>
            <a:r>
              <a:rPr lang="en-GB" dirty="0"/>
              <a:t>WCG-PPT Slide Gallery-01112012.pptx</a:t>
            </a:r>
          </a:p>
        </p:txBody>
      </p:sp>
      <p:sp>
        <p:nvSpPr>
          <p:cNvPr id="17" name="Picture Placeholder 3"/>
          <p:cNvSpPr>
            <a:spLocks noGrp="1"/>
          </p:cNvSpPr>
          <p:nvPr>
            <p:ph type="pic" sz="quarter" idx="14" hasCustomPrompt="1"/>
          </p:nvPr>
        </p:nvSpPr>
        <p:spPr>
          <a:xfrm>
            <a:off x="6012483" y="1412776"/>
            <a:ext cx="2908573" cy="1512168"/>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9" name="Picture Placeholder 3"/>
          <p:cNvSpPr>
            <a:spLocks noGrp="1"/>
          </p:cNvSpPr>
          <p:nvPr>
            <p:ph type="pic" sz="quarter" idx="15" hasCustomPrompt="1"/>
          </p:nvPr>
        </p:nvSpPr>
        <p:spPr>
          <a:xfrm>
            <a:off x="6012483" y="2976533"/>
            <a:ext cx="2908573" cy="1512168"/>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20" name="Picture Placeholder 3"/>
          <p:cNvSpPr>
            <a:spLocks noGrp="1"/>
          </p:cNvSpPr>
          <p:nvPr>
            <p:ph type="pic" sz="quarter" idx="16" hasCustomPrompt="1"/>
          </p:nvPr>
        </p:nvSpPr>
        <p:spPr>
          <a:xfrm>
            <a:off x="6012483" y="4540291"/>
            <a:ext cx="2908573" cy="1548783"/>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0" name="Text Placeholder 4"/>
          <p:cNvSpPr>
            <a:spLocks noGrp="1"/>
          </p:cNvSpPr>
          <p:nvPr>
            <p:ph type="body" sz="quarter" idx="17"/>
          </p:nvPr>
        </p:nvSpPr>
        <p:spPr>
          <a:xfrm>
            <a:off x="323851" y="1412779"/>
            <a:ext cx="5553983" cy="4665905"/>
          </a:xfrm>
        </p:spPr>
        <p:txBody>
          <a:bodyPr>
            <a:normAutofit/>
          </a:bodyPr>
          <a:lstStyle>
            <a:lvl1pPr>
              <a:defRPr sz="1050"/>
            </a:lvl1pPr>
            <a:lvl2pPr>
              <a:defRPr sz="1050"/>
            </a:lvl2pPr>
            <a:lvl3pPr>
              <a:defRPr sz="1050"/>
            </a:lvl3pPr>
            <a:lvl4pPr>
              <a:defRPr sz="1050"/>
            </a:lvl4pPr>
            <a:lvl5pPr>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6" y="1039980"/>
            <a:ext cx="8597205" cy="288925"/>
          </a:xfrm>
        </p:spPr>
        <p:txBody>
          <a:bodyPr anchor="ctr">
            <a:noAutofit/>
          </a:bodyPr>
          <a:lstStyle>
            <a:lvl1pPr>
              <a:defRPr sz="135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13341081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8" y="2696461"/>
            <a:ext cx="3897243" cy="266322"/>
          </a:xfrm>
        </p:spPr>
        <p:txBody>
          <a:bodyPr lIns="36000" rIns="36000" anchor="ctr">
            <a:noAutofit/>
          </a:bodyPr>
          <a:lstStyle>
            <a:lvl1pPr>
              <a:defRPr sz="105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8" y="2963910"/>
            <a:ext cx="3897243" cy="266322"/>
          </a:xfrm>
        </p:spPr>
        <p:txBody>
          <a:bodyPr lIns="36000" rIns="36000" anchor="ctr">
            <a:noAutofit/>
          </a:bodyPr>
          <a:lstStyle>
            <a:lvl1pPr>
              <a:defRPr sz="825"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825" b="0">
                <a:solidFill>
                  <a:schemeClr val="tx2"/>
                </a:solidFill>
              </a:defRPr>
            </a:lvl1pPr>
          </a:lstStyle>
          <a:p>
            <a:pPr lvl="0"/>
            <a:r>
              <a:rPr lang="en-US" dirty="0"/>
              <a:t>+27 (0)21 XXX XXXX</a:t>
            </a:r>
            <a:endParaRPr lang="en-GB" dirty="0"/>
          </a:p>
        </p:txBody>
      </p:sp>
      <p:sp>
        <p:nvSpPr>
          <p:cNvPr id="15" name="Rectangle 14"/>
          <p:cNvSpPr/>
          <p:nvPr userDrawn="1"/>
        </p:nvSpPr>
        <p:spPr>
          <a:xfrm>
            <a:off x="2834998" y="3497483"/>
            <a:ext cx="402674" cy="261610"/>
          </a:xfrm>
          <a:prstGeom prst="rect">
            <a:avLst/>
          </a:prstGeom>
        </p:spPr>
        <p:txBody>
          <a:bodyPr vert="horz" lIns="27000" tIns="54000" rIns="27000" bIns="54000" rtlCol="0" anchor="ctr">
            <a:noAutofit/>
          </a:bodyPr>
          <a:lstStyle/>
          <a:p>
            <a:pPr lvl="0" indent="0">
              <a:spcBef>
                <a:spcPts val="225"/>
              </a:spcBef>
              <a:buFont typeface="Arial" pitchFamily="34" charset="0"/>
              <a:buNone/>
            </a:pPr>
            <a:r>
              <a:rPr lang="en-GB" sz="825" b="1" dirty="0">
                <a:solidFill>
                  <a:schemeClr val="tx2"/>
                </a:solidFill>
                <a:latin typeface="Century Gothic" pitchFamily="34" charset="0"/>
              </a:rPr>
              <a:t>Tel:</a:t>
            </a:r>
          </a:p>
        </p:txBody>
      </p:sp>
      <p:sp>
        <p:nvSpPr>
          <p:cNvPr id="16" name="Text Placeholder 5"/>
          <p:cNvSpPr>
            <a:spLocks noGrp="1"/>
          </p:cNvSpPr>
          <p:nvPr>
            <p:ph type="body" sz="quarter" idx="13" hasCustomPrompt="1"/>
          </p:nvPr>
        </p:nvSpPr>
        <p:spPr>
          <a:xfrm>
            <a:off x="5130120" y="3494035"/>
            <a:ext cx="1440160" cy="266322"/>
          </a:xfrm>
        </p:spPr>
        <p:txBody>
          <a:bodyPr lIns="36000" rIns="36000" anchor="ctr">
            <a:noAutofit/>
          </a:bodyPr>
          <a:lstStyle>
            <a:lvl1pPr>
              <a:defRPr sz="825" b="0">
                <a:solidFill>
                  <a:schemeClr val="tx2"/>
                </a:solidFill>
              </a:defRPr>
            </a:lvl1pPr>
          </a:lstStyle>
          <a:p>
            <a:pPr lvl="0"/>
            <a:r>
              <a:rPr lang="en-US" dirty="0"/>
              <a:t>+27 (0)21 XXX XXXX</a:t>
            </a:r>
            <a:endParaRPr lang="en-GB" dirty="0"/>
          </a:p>
        </p:txBody>
      </p:sp>
      <p:sp>
        <p:nvSpPr>
          <p:cNvPr id="17" name="Rectangle 16"/>
          <p:cNvSpPr/>
          <p:nvPr userDrawn="1"/>
        </p:nvSpPr>
        <p:spPr>
          <a:xfrm>
            <a:off x="4780437" y="3497483"/>
            <a:ext cx="402674" cy="261610"/>
          </a:xfrm>
          <a:prstGeom prst="rect">
            <a:avLst/>
          </a:prstGeom>
        </p:spPr>
        <p:txBody>
          <a:bodyPr vert="horz" lIns="27000" tIns="54000" rIns="27000" bIns="54000" rtlCol="0" anchor="ctr">
            <a:noAutofit/>
          </a:bodyPr>
          <a:lstStyle/>
          <a:p>
            <a:pPr lvl="0" indent="0">
              <a:spcBef>
                <a:spcPts val="225"/>
              </a:spcBef>
              <a:buFont typeface="Arial" pitchFamily="34" charset="0"/>
              <a:buNone/>
            </a:pPr>
            <a:r>
              <a:rPr lang="en-GB" sz="825" b="1" dirty="0">
                <a:solidFill>
                  <a:schemeClr val="tx2"/>
                </a:solidFill>
                <a:latin typeface="Century Gothic" pitchFamily="34" charset="0"/>
              </a:rPr>
              <a:t>Fax:</a:t>
            </a:r>
          </a:p>
        </p:txBody>
      </p:sp>
      <p:sp>
        <p:nvSpPr>
          <p:cNvPr id="18" name="Text Placeholder 5"/>
          <p:cNvSpPr>
            <a:spLocks noGrp="1"/>
          </p:cNvSpPr>
          <p:nvPr>
            <p:ph type="body" sz="quarter" idx="14" hasCustomPrompt="1"/>
          </p:nvPr>
        </p:nvSpPr>
        <p:spPr>
          <a:xfrm>
            <a:off x="2834998" y="3768568"/>
            <a:ext cx="3734059" cy="266322"/>
          </a:xfrm>
        </p:spPr>
        <p:txBody>
          <a:bodyPr lIns="36000" rIns="36000" anchor="ctr">
            <a:noAutofit/>
          </a:bodyPr>
          <a:lstStyle>
            <a:lvl1pPr>
              <a:defRPr sz="825"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7" y="4043102"/>
            <a:ext cx="3734059" cy="261610"/>
          </a:xfrm>
          <a:prstGeom prst="rect">
            <a:avLst/>
          </a:prstGeom>
        </p:spPr>
        <p:txBody>
          <a:bodyPr vert="horz" lIns="27000" tIns="54000" rIns="27000" bIns="54000" rtlCol="0" anchor="ctr">
            <a:noAutofit/>
          </a:bodyPr>
          <a:lstStyle/>
          <a:p>
            <a:pPr lvl="0" indent="0">
              <a:spcBef>
                <a:spcPts val="225"/>
              </a:spcBef>
              <a:buFont typeface="Arial" pitchFamily="34" charset="0"/>
              <a:buNone/>
            </a:pPr>
            <a:r>
              <a:rPr lang="en-GB" sz="825" b="1" dirty="0">
                <a:solidFill>
                  <a:schemeClr val="tx2"/>
                </a:solidFill>
                <a:latin typeface="Century Gothic" pitchFamily="34" charset="0"/>
              </a:rPr>
              <a:t>www.westerncape.gov.za</a:t>
            </a:r>
          </a:p>
        </p:txBody>
      </p:sp>
      <p:sp>
        <p:nvSpPr>
          <p:cNvPr id="6" name="Rectangle 5"/>
          <p:cNvSpPr/>
          <p:nvPr userDrawn="1"/>
        </p:nvSpPr>
        <p:spPr>
          <a:xfrm>
            <a:off x="295276" y="565703"/>
            <a:ext cx="1848583" cy="461665"/>
          </a:xfrm>
          <a:prstGeom prst="rect">
            <a:avLst/>
          </a:prstGeom>
        </p:spPr>
        <p:txBody>
          <a:bodyPr wrap="none">
            <a:spAutoFit/>
          </a:bodyPr>
          <a:lstStyle/>
          <a:p>
            <a:r>
              <a:rPr kumimoji="0" lang="en-US" sz="2400" b="0" i="0" u="none" strike="noStrike" kern="1200" cap="none" spc="0" normalizeH="0" baseline="0" noProof="0" dirty="0">
                <a:ln>
                  <a:noFill/>
                </a:ln>
                <a:solidFill>
                  <a:schemeClr val="bg1"/>
                </a:solidFill>
                <a:effectLst/>
                <a:uLnTx/>
                <a:uFillTx/>
                <a:latin typeface="Century Gothic" pitchFamily="34" charset="0"/>
                <a:ea typeface="+mj-ea"/>
                <a:cs typeface="+mj-cs"/>
              </a:rPr>
              <a:t>Contact Us</a:t>
            </a:r>
            <a:endParaRPr lang="en-GB" sz="1800" b="0" dirty="0">
              <a:solidFill>
                <a:schemeClr val="bg1"/>
              </a:solidFill>
            </a:endParaRPr>
          </a:p>
        </p:txBody>
      </p:sp>
      <p:sp>
        <p:nvSpPr>
          <p:cNvPr id="23" name="Text Placeholder 5"/>
          <p:cNvSpPr>
            <a:spLocks noGrp="1"/>
          </p:cNvSpPr>
          <p:nvPr>
            <p:ph type="body" sz="quarter" idx="15" hasCustomPrompt="1"/>
          </p:nvPr>
        </p:nvSpPr>
        <p:spPr>
          <a:xfrm>
            <a:off x="2834997" y="4333520"/>
            <a:ext cx="3349330" cy="266322"/>
          </a:xfrm>
        </p:spPr>
        <p:txBody>
          <a:bodyPr lIns="36000" rIns="36000" anchor="ctr">
            <a:noAutofit/>
          </a:bodyPr>
          <a:lstStyle>
            <a:lvl1pPr>
              <a:defRPr sz="825" b="0" baseline="0">
                <a:solidFill>
                  <a:schemeClr val="tx2"/>
                </a:solidFill>
              </a:defRPr>
            </a:lvl1pPr>
          </a:lstStyle>
          <a:p>
            <a:pPr lvl="0"/>
            <a:r>
              <a:rPr lang="en-ZA" dirty="0"/>
              <a:t>Fill in your address</a:t>
            </a:r>
          </a:p>
        </p:txBody>
      </p:sp>
      <p:pic>
        <p:nvPicPr>
          <p:cNvPr id="20" name="Picture 2" descr="C:\Users\Conny\Desktop\WCG\WCG - Logo\PNG\Logos blue\Community Safety\WCG - Logo - Community Safety - Tagline - Blue.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222910" y="1900283"/>
            <a:ext cx="2667070" cy="75203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1613556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9" y="3861050"/>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1800"/>
              </a:spcAft>
            </a:pPr>
            <a:r>
              <a:rPr lang="en-US" sz="2400" b="0" cap="none" baseline="0" dirty="0">
                <a:solidFill>
                  <a:prstClr val="white"/>
                </a:solidFill>
                <a:latin typeface="Century Gothic"/>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2"/>
            <a:ext cx="9144000" cy="246743"/>
          </a:xfrm>
          <a:prstGeom prst="rect">
            <a:avLst/>
          </a:prstGeom>
        </p:spPr>
      </p:pic>
    </p:spTree>
    <p:extLst>
      <p:ext uri="{BB962C8B-B14F-4D97-AF65-F5344CB8AC3E}">
        <p14:creationId xmlns:p14="http://schemas.microsoft.com/office/powerpoint/2010/main" xmlns="" val="55018724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dirty="0"/>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fld id="{D50C29E4-ACB6-4F2A-A135-8C3038DD6103}" type="datetime3">
              <a:rPr lang="en-US" smtClean="0"/>
              <a:pPr/>
              <a:t>18 August 2021</a:t>
            </a:fld>
            <a:endParaRPr lang="en-GB" dirty="0"/>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11" name="Picture 2" descr="C:\Users\Conny\Desktop\WCG\WCG - Logo\PNG\Logos blue\Human Settlements\WCG - Logo - Human Settlements - Tagline - Transparent.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60497" y="378028"/>
            <a:ext cx="5594024" cy="15803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1929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67685857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GB" dirty="0"/>
              <a:t>WCG-PPT Slide Gallery-01112012.pptx</a:t>
            </a:r>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834569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GB" dirty="0"/>
              <a:t>WCG-PPT Slide Gallery-01112012.pptx</a:t>
            </a:r>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1711478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GB" dirty="0"/>
              <a:t>WCG-PPT Slide Gallery-01112012.pptx</a:t>
            </a:r>
          </a:p>
        </p:txBody>
      </p:sp>
    </p:spTree>
    <p:extLst>
      <p:ext uri="{BB962C8B-B14F-4D97-AF65-F5344CB8AC3E}">
        <p14:creationId xmlns:p14="http://schemas.microsoft.com/office/powerpoint/2010/main" xmlns="" val="213980466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8526029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GB" dirty="0"/>
              <a:t>WCG-PPT Slide Gallery-01112012.pptx</a:t>
            </a:r>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2787191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GB" dirty="0"/>
              <a:t>WCG-PPT Slide Gallery-01112012.pptx</a:t>
            </a:r>
          </a:p>
        </p:txBody>
      </p:sp>
    </p:spTree>
    <p:extLst>
      <p:ext uri="{BB962C8B-B14F-4D97-AF65-F5344CB8AC3E}">
        <p14:creationId xmlns:p14="http://schemas.microsoft.com/office/powerpoint/2010/main" xmlns="" val="402571883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GB" dirty="0"/>
              <a:t>WCG-PPT Slide Gallery-01112012.pptx</a:t>
            </a:r>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08383985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GB" dirty="0"/>
              <a:t>WCG-PPT Slide Gallery-01112012.pptx</a:t>
            </a: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208339322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GB" dirty="0"/>
              <a:t>WCG-PPT Slide Gallery-01112012.pptx</a:t>
            </a:r>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367747219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GB" dirty="0"/>
              <a:t>WCG-PPT Slide Gallery-01112012.pptx</a:t>
            </a:r>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308196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1153291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GB" dirty="0"/>
              <a:t>WCG-PPT Slide Gallery-01112012.pptx</a:t>
            </a:r>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2756459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165615608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8" name="Picture 115" descr="C:\Users\Conny\Desktop\WCG\WCG - Logo\PNG\Logos blue\Human Settlements\WCG - Logo - Human Settlements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6232112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GB" dirty="0"/>
              <a:t>WCG-PPT Slide Gallery-01112012.pptx</a:t>
            </a:r>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286768279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GB" dirty="0"/>
              <a:t>WCG-PPT Slide Gallery-01112012.pptx</a:t>
            </a:r>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351806896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GB" dirty="0"/>
              <a:t>WCG-PPT Slide Gallery-01112012.pptx</a:t>
            </a:r>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119446646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GB" dirty="0"/>
              <a:t>WCG-PPT Slide Gallery-01112012.pptx</a:t>
            </a:r>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420370581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GB" dirty="0"/>
              <a:t>WCG-PPT Slide Gallery-01112012.pptx</a:t>
            </a:r>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419730950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GB" dirty="0"/>
              <a:t>WCG-PPT Slide Gallery-01112012.pptx</a:t>
            </a:r>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344622958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GB" dirty="0"/>
              <a:t>WCG-PPT Slide Gallery-01112012.pptx</a:t>
            </a:r>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1812551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Tree>
    <p:extLst>
      <p:ext uri="{BB962C8B-B14F-4D97-AF65-F5344CB8AC3E}">
        <p14:creationId xmlns:p14="http://schemas.microsoft.com/office/powerpoint/2010/main" xmlns="" val="108570991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GB" dirty="0"/>
              <a:t>WCG-PPT Slide Gallery-01112012.pptx</a:t>
            </a:r>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119653113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kumimoji="0" lang="en-US" sz="3200" b="0" i="0" u="none" strike="noStrike" kern="1200" cap="none" spc="0" normalizeH="0" baseline="0" noProof="0" dirty="0">
                <a:ln>
                  <a:noFill/>
                </a:ln>
                <a:solidFill>
                  <a:schemeClr val="bg1"/>
                </a:solidFill>
                <a:effectLst/>
                <a:uLnTx/>
                <a:uFillTx/>
                <a:latin typeface="Century Gothic" pitchFamily="34" charset="0"/>
                <a:ea typeface="+mj-ea"/>
                <a:cs typeface="+mj-cs"/>
              </a:rPr>
              <a:t>Contact Us</a:t>
            </a:r>
            <a:endParaRPr lang="en-GB" sz="2400" b="0" dirty="0">
              <a:solidFill>
                <a:schemeClr val="bg1"/>
              </a:solidFill>
            </a:endParaRPr>
          </a:p>
        </p:txBody>
      </p:sp>
      <p:sp>
        <p:nvSpPr>
          <p:cNvPr id="23"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Human Settlements\WCG - Logo - Human Settlements - Tagline - Blue.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301648" y="1910929"/>
            <a:ext cx="2552902" cy="72122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3298162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b="0" cap="none" baseline="0" dirty="0">
                <a:solidFill>
                  <a:prstClr val="white"/>
                </a:solidFill>
                <a:latin typeface="Century Gothic"/>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1833067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11" name="Picture 2" descr="C:\Users\Conny\Desktop\WCG\WCG - Logo\PNG\Logos blue\Human Settlements\WCG - Logo - Human Settlements - Tagline - Transparent.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60497" y="378028"/>
            <a:ext cx="5594024" cy="15803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800198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64689887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85267156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Tree>
    <p:extLst>
      <p:ext uri="{BB962C8B-B14F-4D97-AF65-F5344CB8AC3E}">
        <p14:creationId xmlns:p14="http://schemas.microsoft.com/office/powerpoint/2010/main" xmlns="" val="312533024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1" name="Text Placeholder 4"/>
          <p:cNvSpPr>
            <a:spLocks noGrp="1"/>
          </p:cNvSpPr>
          <p:nvPr>
            <p:ph type="body" sz="quarter" idx="10"/>
          </p:nvPr>
        </p:nvSpPr>
        <p:spPr>
          <a:xfrm>
            <a:off x="295275" y="1412776"/>
            <a:ext cx="8597205" cy="4680049"/>
          </a:xfrm>
        </p:spPr>
        <p:txBody>
          <a:bodyPr/>
          <a:lstStyle>
            <a:lvl2pPr marL="358775" indent="-358775">
              <a:spcBef>
                <a:spcPts val="1200"/>
              </a:spcBef>
              <a:spcAft>
                <a:spcPts val="500"/>
              </a:spcAft>
              <a:defRPr/>
            </a:lvl2pPr>
            <a:lvl3pPr indent="-270000">
              <a:spcBef>
                <a:spcPts val="500"/>
              </a:spcBef>
              <a:spcAft>
                <a:spcPts val="300"/>
              </a:spcAft>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105040885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86323597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Tree>
    <p:extLst>
      <p:ext uri="{BB962C8B-B14F-4D97-AF65-F5344CB8AC3E}">
        <p14:creationId xmlns:p14="http://schemas.microsoft.com/office/powerpoint/2010/main" xmlns="" val="243157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85783193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81340913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20137580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382479786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60590165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7523004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62929570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7" name="Picture 115" descr="C:\Users\Conny\Desktop\WCG\WCG - Logo\PNG\Logos blue\Human Settlements\WCG - Logo - Human Settlements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5189336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37243854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93954237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85270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410480807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39283577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10781952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95175278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65543521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82218473"/>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kumimoji="0" lang="en-US" sz="3200" b="0" i="0" u="none" strike="noStrike" kern="1200" cap="none" spc="0" normalizeH="0" baseline="0" noProof="0" dirty="0">
                <a:ln>
                  <a:noFill/>
                </a:ln>
                <a:solidFill>
                  <a:schemeClr val="bg1"/>
                </a:solidFill>
                <a:effectLst/>
                <a:uLnTx/>
                <a:uFillTx/>
                <a:latin typeface="Century Gothic" pitchFamily="34" charset="0"/>
                <a:ea typeface="+mj-ea"/>
                <a:cs typeface="+mj-cs"/>
              </a:rPr>
              <a:t>Contact Us</a:t>
            </a:r>
            <a:endParaRPr lang="en-GB" sz="2400" b="0" dirty="0">
              <a:solidFill>
                <a:schemeClr val="bg1"/>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Human Settlements\WCG - Logo - Human Settlements - Tagline - Blue.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301648" y="1910929"/>
            <a:ext cx="2552902" cy="72122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4219096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b="0" cap="none" baseline="0" dirty="0">
                <a:solidFill>
                  <a:prstClr val="white"/>
                </a:solidFill>
                <a:latin typeface="Century Gothic"/>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69717059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1700808"/>
            <a:ext cx="8534400" cy="4722084"/>
          </a:xfrm>
        </p:spPr>
        <p:txBody>
          <a:bodyPr>
            <a:normAutofit/>
          </a:bodyPr>
          <a:lstStyle>
            <a:lvl1pPr marL="360000" indent="-360000">
              <a:lnSpc>
                <a:spcPct val="100000"/>
              </a:lnSpc>
              <a:spcBef>
                <a:spcPts val="500"/>
              </a:spcBef>
              <a:spcAft>
                <a:spcPts val="500"/>
              </a:spcAft>
              <a:defRPr sz="2600" baseline="0">
                <a:solidFill>
                  <a:schemeClr val="accent2"/>
                </a:solidFill>
              </a:defRPr>
            </a:lvl1pPr>
            <a:lvl2pPr marL="540000" indent="-360000">
              <a:lnSpc>
                <a:spcPct val="100000"/>
              </a:lnSpc>
              <a:spcBef>
                <a:spcPts val="500"/>
              </a:spcBef>
              <a:spcAft>
                <a:spcPts val="500"/>
              </a:spcAft>
              <a:defRPr sz="2200" baseline="0">
                <a:solidFill>
                  <a:schemeClr val="accent2"/>
                </a:solidFill>
              </a:defRPr>
            </a:lvl2pPr>
            <a:lvl3pPr marL="720000" indent="-360000">
              <a:lnSpc>
                <a:spcPct val="100000"/>
              </a:lnSpc>
              <a:defRPr sz="1800" baseline="0">
                <a:solidFill>
                  <a:schemeClr val="accent2"/>
                </a:solidFill>
              </a:defRPr>
            </a:lvl3pPr>
            <a:lvl4pPr>
              <a:lnSpc>
                <a:spcPct val="100000"/>
              </a:lnSpc>
              <a:defRPr sz="1600" baseline="0">
                <a:solidFill>
                  <a:schemeClr val="accent2"/>
                </a:solidFill>
              </a:defRPr>
            </a:lvl4pPr>
            <a:lvl5pPr>
              <a:lnSpc>
                <a:spcPct val="100000"/>
              </a:lnSpc>
              <a:defRPr sz="1600" baseline="0">
                <a:solidFill>
                  <a:schemeClr val="accent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grpSp>
        <p:nvGrpSpPr>
          <p:cNvPr id="6" name="Group 5">
            <a:extLst>
              <a:ext uri="{FF2B5EF4-FFF2-40B4-BE49-F238E27FC236}">
                <a16:creationId xmlns:a16="http://schemas.microsoft.com/office/drawing/2014/main" xmlns="" id="{5555BAA1-D123-436B-84C6-C8CD3CC3875E}"/>
              </a:ext>
            </a:extLst>
          </p:cNvPr>
          <p:cNvGrpSpPr/>
          <p:nvPr userDrawn="1"/>
        </p:nvGrpSpPr>
        <p:grpSpPr>
          <a:xfrm>
            <a:off x="0" y="0"/>
            <a:ext cx="4680000" cy="1440000"/>
            <a:chOff x="0" y="0"/>
            <a:chExt cx="8559592" cy="3397250"/>
          </a:xfrm>
        </p:grpSpPr>
        <p:sp>
          <p:nvSpPr>
            <p:cNvPr id="7" name="object 12">
              <a:extLst>
                <a:ext uri="{FF2B5EF4-FFF2-40B4-BE49-F238E27FC236}">
                  <a16:creationId xmlns:a16="http://schemas.microsoft.com/office/drawing/2014/main" xmlns="" id="{64BE4750-6C05-4F31-9301-5BA471E2DDC2}"/>
                </a:ext>
              </a:extLst>
            </p:cNvPr>
            <p:cNvSpPr>
              <a:spLocks/>
            </p:cNvSpPr>
            <p:nvPr userDrawn="1"/>
          </p:nvSpPr>
          <p:spPr bwMode="auto">
            <a:xfrm>
              <a:off x="0" y="0"/>
              <a:ext cx="8229402" cy="3397250"/>
            </a:xfrm>
            <a:custGeom>
              <a:avLst/>
              <a:gdLst>
                <a:gd name="T0" fmla="*/ 8229600 w 8229600"/>
                <a:gd name="T1" fmla="*/ 0 h 3396615"/>
                <a:gd name="T2" fmla="*/ 1992909 w 8229600"/>
                <a:gd name="T3" fmla="*/ 0 h 3396615"/>
                <a:gd name="T4" fmla="*/ 0 w 8229600"/>
                <a:gd name="T5" fmla="*/ 1988667 h 3396615"/>
                <a:gd name="T6" fmla="*/ 0 w 8229600"/>
                <a:gd name="T7" fmla="*/ 3396310 h 3396615"/>
                <a:gd name="T8" fmla="*/ 4826012 w 8229600"/>
                <a:gd name="T9" fmla="*/ 3396310 h 3396615"/>
                <a:gd name="T10" fmla="*/ 8229600 w 8229600"/>
                <a:gd name="T11" fmla="*/ 0 h 339661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229600" h="3396615">
                  <a:moveTo>
                    <a:pt x="8229600" y="0"/>
                  </a:moveTo>
                  <a:lnTo>
                    <a:pt x="1992909" y="0"/>
                  </a:lnTo>
                  <a:lnTo>
                    <a:pt x="0" y="1988667"/>
                  </a:lnTo>
                  <a:lnTo>
                    <a:pt x="0" y="3396310"/>
                  </a:lnTo>
                  <a:lnTo>
                    <a:pt x="4826012" y="3396310"/>
                  </a:lnTo>
                  <a:lnTo>
                    <a:pt x="8229600" y="0"/>
                  </a:lnTo>
                  <a:close/>
                </a:path>
              </a:pathLst>
            </a:custGeom>
            <a:solidFill>
              <a:srgbClr val="B226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endParaRPr>
            </a:p>
          </p:txBody>
        </p:sp>
        <p:sp>
          <p:nvSpPr>
            <p:cNvPr id="8" name="object 13">
              <a:extLst>
                <a:ext uri="{FF2B5EF4-FFF2-40B4-BE49-F238E27FC236}">
                  <a16:creationId xmlns:a16="http://schemas.microsoft.com/office/drawing/2014/main" xmlns="" id="{6BA09261-1D36-4A7D-9F5F-E15CF7EA95AF}"/>
                </a:ext>
              </a:extLst>
            </p:cNvPr>
            <p:cNvSpPr>
              <a:spLocks/>
            </p:cNvSpPr>
            <p:nvPr userDrawn="1"/>
          </p:nvSpPr>
          <p:spPr bwMode="auto">
            <a:xfrm>
              <a:off x="4965578" y="0"/>
              <a:ext cx="3594014" cy="3397250"/>
            </a:xfrm>
            <a:custGeom>
              <a:avLst/>
              <a:gdLst>
                <a:gd name="T0" fmla="*/ 3593706 w 3594100"/>
                <a:gd name="T1" fmla="*/ 0 h 3396615"/>
                <a:gd name="T2" fmla="*/ 3403574 w 3594100"/>
                <a:gd name="T3" fmla="*/ 0 h 3396615"/>
                <a:gd name="T4" fmla="*/ 0 w 3594100"/>
                <a:gd name="T5" fmla="*/ 3396310 h 3396615"/>
                <a:gd name="T6" fmla="*/ 190131 w 3594100"/>
                <a:gd name="T7" fmla="*/ 3396310 h 3396615"/>
                <a:gd name="T8" fmla="*/ 3593706 w 3594100"/>
                <a:gd name="T9" fmla="*/ 0 h 33966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94100" h="3396615">
                  <a:moveTo>
                    <a:pt x="3593706" y="0"/>
                  </a:moveTo>
                  <a:lnTo>
                    <a:pt x="3403574" y="0"/>
                  </a:lnTo>
                  <a:lnTo>
                    <a:pt x="0" y="3396310"/>
                  </a:lnTo>
                  <a:lnTo>
                    <a:pt x="190131" y="3396310"/>
                  </a:lnTo>
                  <a:lnTo>
                    <a:pt x="3593706" y="0"/>
                  </a:lnTo>
                  <a:close/>
                </a:path>
              </a:pathLst>
            </a:custGeom>
            <a:solidFill>
              <a:srgbClr val="B226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endParaRPr>
            </a:p>
          </p:txBody>
        </p:sp>
      </p:grpSp>
      <p:sp>
        <p:nvSpPr>
          <p:cNvPr id="5" name="Text Placeholder 20"/>
          <p:cNvSpPr>
            <a:spLocks noGrp="1"/>
          </p:cNvSpPr>
          <p:nvPr>
            <p:ph type="body" sz="quarter" idx="11" hasCustomPrompt="1"/>
          </p:nvPr>
        </p:nvSpPr>
        <p:spPr>
          <a:xfrm>
            <a:off x="304800" y="188640"/>
            <a:ext cx="8517668" cy="1248700"/>
          </a:xfrm>
          <a:prstGeom prst="rect">
            <a:avLst/>
          </a:prstGeom>
        </p:spPr>
        <p:txBody>
          <a:bodyPr anchor="b" anchorCtr="0">
            <a:noAutofit/>
          </a:bodyPr>
          <a:lstStyle>
            <a:lvl1pPr marL="0" indent="0" algn="r">
              <a:buNone/>
              <a:defRPr sz="3600" b="1">
                <a:solidFill>
                  <a:schemeClr val="tx1"/>
                </a:solidFill>
              </a:defRPr>
            </a:lvl1pPr>
          </a:lstStyle>
          <a:p>
            <a:pPr lvl="0"/>
            <a:r>
              <a:rPr lang="en-GB" dirty="0"/>
              <a:t>Click to add text</a:t>
            </a:r>
          </a:p>
        </p:txBody>
      </p:sp>
      <p:sp>
        <p:nvSpPr>
          <p:cNvPr id="9" name="object 20">
            <a:extLst>
              <a:ext uri="{FF2B5EF4-FFF2-40B4-BE49-F238E27FC236}">
                <a16:creationId xmlns:a16="http://schemas.microsoft.com/office/drawing/2014/main" xmlns="" id="{0451AAC3-04EE-4972-863A-5AAB97BAC627}"/>
              </a:ext>
            </a:extLst>
          </p:cNvPr>
          <p:cNvSpPr>
            <a:spLocks/>
          </p:cNvSpPr>
          <p:nvPr userDrawn="1"/>
        </p:nvSpPr>
        <p:spPr bwMode="auto">
          <a:xfrm>
            <a:off x="1" y="0"/>
            <a:ext cx="267802" cy="6858000"/>
          </a:xfrm>
          <a:custGeom>
            <a:avLst/>
            <a:gdLst>
              <a:gd name="T0" fmla="*/ 0 w 508000"/>
              <a:gd name="T1" fmla="*/ 7753781 h 7752715"/>
              <a:gd name="T2" fmla="*/ 508000 w 508000"/>
              <a:gd name="T3" fmla="*/ 7753781 h 7752715"/>
              <a:gd name="T4" fmla="*/ 508000 w 508000"/>
              <a:gd name="T5" fmla="*/ 0 h 7752715"/>
              <a:gd name="T6" fmla="*/ 0 w 508000"/>
              <a:gd name="T7" fmla="*/ 0 h 7752715"/>
              <a:gd name="T8" fmla="*/ 0 w 508000"/>
              <a:gd name="T9" fmla="*/ 7753781 h 77527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8000" h="7752715">
                <a:moveTo>
                  <a:pt x="0" y="7752511"/>
                </a:moveTo>
                <a:lnTo>
                  <a:pt x="508000" y="7752511"/>
                </a:lnTo>
                <a:lnTo>
                  <a:pt x="508000" y="0"/>
                </a:lnTo>
                <a:lnTo>
                  <a:pt x="0" y="0"/>
                </a:lnTo>
                <a:lnTo>
                  <a:pt x="0" y="7752511"/>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xmlns="" val="378724424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14" y="0"/>
            <a:ext cx="9142571" cy="6858000"/>
          </a:xfrm>
          <a:prstGeom prst="rect">
            <a:avLst/>
          </a:prstGeom>
        </p:spPr>
      </p:pic>
      <p:sp>
        <p:nvSpPr>
          <p:cNvPr id="2" name="Title 1"/>
          <p:cNvSpPr>
            <a:spLocks noGrp="1"/>
          </p:cNvSpPr>
          <p:nvPr>
            <p:ph type="ctrTitle" hasCustomPrompt="1"/>
          </p:nvPr>
        </p:nvSpPr>
        <p:spPr>
          <a:xfrm>
            <a:off x="295275" y="180976"/>
            <a:ext cx="8505825" cy="876300"/>
          </a:xfrm>
          <a:prstGeom prst="rect">
            <a:avLst/>
          </a:prstGeom>
        </p:spPr>
        <p:txBody>
          <a:bodyPr anchor="ctr">
            <a:normAutofit/>
          </a:bodyPr>
          <a:lstStyle>
            <a:lvl1pPr algn="l">
              <a:defRPr sz="2800" b="1">
                <a:solidFill>
                  <a:srgbClr val="003399"/>
                </a:solidFill>
                <a:latin typeface="Century Gothic" pitchFamily="34" charset="0"/>
              </a:defRPr>
            </a:lvl1pPr>
          </a:lstStyle>
          <a:p>
            <a:r>
              <a:rPr lang="en-US" dirty="0"/>
              <a:t>Heading</a:t>
            </a:r>
            <a:endParaRPr lang="en-ZA" dirty="0"/>
          </a:p>
        </p:txBody>
      </p:sp>
      <p:sp>
        <p:nvSpPr>
          <p:cNvPr id="3" name="Subtitle 2"/>
          <p:cNvSpPr>
            <a:spLocks noGrp="1"/>
          </p:cNvSpPr>
          <p:nvPr>
            <p:ph type="subTitle" idx="1" hasCustomPrompt="1"/>
          </p:nvPr>
        </p:nvSpPr>
        <p:spPr>
          <a:xfrm>
            <a:off x="295275" y="1266825"/>
            <a:ext cx="8505825" cy="4524375"/>
          </a:xfrm>
          <a:prstGeom prst="rect">
            <a:avLst/>
          </a:prstGeom>
        </p:spPr>
        <p:txBody>
          <a:bodyPr>
            <a:normAutofit/>
          </a:bodyPr>
          <a:lstStyle>
            <a:lvl1pPr marL="0" indent="0" algn="l">
              <a:buNone/>
              <a:defRPr sz="1800">
                <a:solidFill>
                  <a:schemeClr val="tx1"/>
                </a:solidFill>
                <a:latin typeface="Century Gothic" pitchFamily="34" charset="0"/>
              </a:defRPr>
            </a:lvl1pPr>
            <a:lvl2pPr marL="180975" indent="-180975" algn="l">
              <a:buFont typeface="Arial" pitchFamily="34" charset="0"/>
              <a:buChar char="•"/>
              <a:defRPr sz="1400">
                <a:solidFill>
                  <a:schemeClr val="tx1"/>
                </a:solidFill>
                <a:latin typeface="Century Gothic" pitchFamily="34" charset="0"/>
              </a:defRPr>
            </a:lvl2pPr>
            <a:lvl3pPr marL="914400" indent="0" algn="l">
              <a:buNone/>
              <a:defRPr>
                <a:solidFill>
                  <a:schemeClr val="tx1">
                    <a:tint val="75000"/>
                  </a:schemeClr>
                </a:solidFill>
              </a:defRPr>
            </a:lvl3pPr>
            <a:lvl4pPr marL="1371600" indent="0" algn="l">
              <a:buNone/>
              <a:defRPr>
                <a:solidFill>
                  <a:schemeClr val="tx1">
                    <a:tint val="75000"/>
                  </a:schemeClr>
                </a:solidFill>
              </a:defRPr>
            </a:lvl4pPr>
            <a:lvl5pPr marL="1828800" indent="0" algn="l">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a:t>Sub-heading</a:t>
            </a:r>
          </a:p>
          <a:p>
            <a:pPr lvl="1"/>
            <a:r>
              <a:rPr lang="en-US" dirty="0"/>
              <a:t>text</a:t>
            </a:r>
          </a:p>
        </p:txBody>
      </p:sp>
    </p:spTree>
    <p:extLst>
      <p:ext uri="{BB962C8B-B14F-4D97-AF65-F5344CB8AC3E}">
        <p14:creationId xmlns:p14="http://schemas.microsoft.com/office/powerpoint/2010/main" xmlns="" val="364702499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dirty="0"/>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11" name="Picture 2" descr="C:\Users\Conny\Desktop\WCG\WCG - Logo\PNG\Logos blue\Human Settlements\WCG - Logo - Human Settlements - Tagline - Transparent.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60497" y="378028"/>
            <a:ext cx="5594024" cy="15803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56093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2.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33"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7.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3.xml"/><Relationship Id="rId30" Type="http://schemas.openxmlformats.org/officeDocument/2006/relationships/tags" Target="../tags/tag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26" Type="http://schemas.openxmlformats.org/officeDocument/2006/relationships/tags" Target="../tags/tag49.xml"/><Relationship Id="rId3" Type="http://schemas.openxmlformats.org/officeDocument/2006/relationships/slideLayout" Target="../slideLayouts/slideLayout27.xml"/><Relationship Id="rId21" Type="http://schemas.openxmlformats.org/officeDocument/2006/relationships/slideLayout" Target="../slideLayouts/slideLayout45.xml"/><Relationship Id="rId34" Type="http://schemas.openxmlformats.org/officeDocument/2006/relationships/image" Target="../media/image3.png"/><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5" Type="http://schemas.openxmlformats.org/officeDocument/2006/relationships/theme" Target="../theme/theme2.xml"/><Relationship Id="rId33" Type="http://schemas.openxmlformats.org/officeDocument/2006/relationships/image" Target="../media/image9.png"/><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29" Type="http://schemas.openxmlformats.org/officeDocument/2006/relationships/tags" Target="../tags/tag52.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slideLayout" Target="../slideLayouts/slideLayout48.xml"/><Relationship Id="rId32" Type="http://schemas.openxmlformats.org/officeDocument/2006/relationships/image" Target="../media/image1.jpeg"/><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slideLayout" Target="../slideLayouts/slideLayout47.xml"/><Relationship Id="rId28" Type="http://schemas.openxmlformats.org/officeDocument/2006/relationships/tags" Target="../tags/tag51.xml"/><Relationship Id="rId10" Type="http://schemas.openxmlformats.org/officeDocument/2006/relationships/slideLayout" Target="../slideLayouts/slideLayout34.xml"/><Relationship Id="rId19" Type="http://schemas.openxmlformats.org/officeDocument/2006/relationships/slideLayout" Target="../slideLayouts/slideLayout43.xml"/><Relationship Id="rId31" Type="http://schemas.openxmlformats.org/officeDocument/2006/relationships/tags" Target="../tags/tag5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slideLayout" Target="../slideLayouts/slideLayout46.xml"/><Relationship Id="rId27" Type="http://schemas.openxmlformats.org/officeDocument/2006/relationships/tags" Target="../tags/tag50.xml"/><Relationship Id="rId30" Type="http://schemas.openxmlformats.org/officeDocument/2006/relationships/tags" Target="../tags/tag5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18" Type="http://schemas.openxmlformats.org/officeDocument/2006/relationships/slideLayout" Target="../slideLayouts/slideLayout66.xml"/><Relationship Id="rId26" Type="http://schemas.openxmlformats.org/officeDocument/2006/relationships/tags" Target="../tags/tag96.xml"/><Relationship Id="rId3" Type="http://schemas.openxmlformats.org/officeDocument/2006/relationships/slideLayout" Target="../slideLayouts/slideLayout51.xml"/><Relationship Id="rId21" Type="http://schemas.openxmlformats.org/officeDocument/2006/relationships/slideLayout" Target="../slideLayouts/slideLayout69.xml"/><Relationship Id="rId34" Type="http://schemas.openxmlformats.org/officeDocument/2006/relationships/image" Target="../media/image3.png"/><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slideLayout" Target="../slideLayouts/slideLayout65.xml"/><Relationship Id="rId25" Type="http://schemas.openxmlformats.org/officeDocument/2006/relationships/theme" Target="../theme/theme3.xml"/><Relationship Id="rId33" Type="http://schemas.openxmlformats.org/officeDocument/2006/relationships/image" Target="../media/image2.png"/><Relationship Id="rId2" Type="http://schemas.openxmlformats.org/officeDocument/2006/relationships/slideLayout" Target="../slideLayouts/slideLayout50.xml"/><Relationship Id="rId16" Type="http://schemas.openxmlformats.org/officeDocument/2006/relationships/slideLayout" Target="../slideLayouts/slideLayout64.xml"/><Relationship Id="rId20" Type="http://schemas.openxmlformats.org/officeDocument/2006/relationships/slideLayout" Target="../slideLayouts/slideLayout68.xml"/><Relationship Id="rId29" Type="http://schemas.openxmlformats.org/officeDocument/2006/relationships/tags" Target="../tags/tag99.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24" Type="http://schemas.openxmlformats.org/officeDocument/2006/relationships/slideLayout" Target="../slideLayouts/slideLayout72.xml"/><Relationship Id="rId32" Type="http://schemas.openxmlformats.org/officeDocument/2006/relationships/image" Target="../media/image1.jpeg"/><Relationship Id="rId5" Type="http://schemas.openxmlformats.org/officeDocument/2006/relationships/slideLayout" Target="../slideLayouts/slideLayout53.xml"/><Relationship Id="rId15" Type="http://schemas.openxmlformats.org/officeDocument/2006/relationships/slideLayout" Target="../slideLayouts/slideLayout63.xml"/><Relationship Id="rId23" Type="http://schemas.openxmlformats.org/officeDocument/2006/relationships/slideLayout" Target="../slideLayouts/slideLayout71.xml"/><Relationship Id="rId28" Type="http://schemas.openxmlformats.org/officeDocument/2006/relationships/tags" Target="../tags/tag98.xml"/><Relationship Id="rId10" Type="http://schemas.openxmlformats.org/officeDocument/2006/relationships/slideLayout" Target="../slideLayouts/slideLayout58.xml"/><Relationship Id="rId19" Type="http://schemas.openxmlformats.org/officeDocument/2006/relationships/slideLayout" Target="../slideLayouts/slideLayout67.xml"/><Relationship Id="rId31" Type="http://schemas.openxmlformats.org/officeDocument/2006/relationships/tags" Target="../tags/tag101.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 Id="rId22" Type="http://schemas.openxmlformats.org/officeDocument/2006/relationships/slideLayout" Target="../slideLayouts/slideLayout70.xml"/><Relationship Id="rId27" Type="http://schemas.openxmlformats.org/officeDocument/2006/relationships/tags" Target="../tags/tag97.xml"/><Relationship Id="rId30" Type="http://schemas.openxmlformats.org/officeDocument/2006/relationships/tags" Target="../tags/tag10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slideLayout" Target="../slideLayouts/slideLayout85.xml"/><Relationship Id="rId18" Type="http://schemas.openxmlformats.org/officeDocument/2006/relationships/slideLayout" Target="../slideLayouts/slideLayout90.xml"/><Relationship Id="rId26" Type="http://schemas.openxmlformats.org/officeDocument/2006/relationships/slideLayout" Target="../slideLayouts/slideLayout98.xml"/><Relationship Id="rId3" Type="http://schemas.openxmlformats.org/officeDocument/2006/relationships/slideLayout" Target="../slideLayouts/slideLayout75.xml"/><Relationship Id="rId21" Type="http://schemas.openxmlformats.org/officeDocument/2006/relationships/slideLayout" Target="../slideLayouts/slideLayout93.xml"/><Relationship Id="rId34" Type="http://schemas.openxmlformats.org/officeDocument/2006/relationships/image" Target="../media/image1.jpeg"/><Relationship Id="rId7" Type="http://schemas.openxmlformats.org/officeDocument/2006/relationships/slideLayout" Target="../slideLayouts/slideLayout79.xml"/><Relationship Id="rId12" Type="http://schemas.openxmlformats.org/officeDocument/2006/relationships/slideLayout" Target="../slideLayouts/slideLayout84.xml"/><Relationship Id="rId17" Type="http://schemas.openxmlformats.org/officeDocument/2006/relationships/slideLayout" Target="../slideLayouts/slideLayout89.xml"/><Relationship Id="rId25" Type="http://schemas.openxmlformats.org/officeDocument/2006/relationships/slideLayout" Target="../slideLayouts/slideLayout97.xml"/><Relationship Id="rId33" Type="http://schemas.openxmlformats.org/officeDocument/2006/relationships/tags" Target="../tags/tag146.xml"/><Relationship Id="rId2" Type="http://schemas.openxmlformats.org/officeDocument/2006/relationships/slideLayout" Target="../slideLayouts/slideLayout74.xml"/><Relationship Id="rId16" Type="http://schemas.openxmlformats.org/officeDocument/2006/relationships/slideLayout" Target="../slideLayouts/slideLayout88.xml"/><Relationship Id="rId20" Type="http://schemas.openxmlformats.org/officeDocument/2006/relationships/slideLayout" Target="../slideLayouts/slideLayout92.xml"/><Relationship Id="rId29" Type="http://schemas.openxmlformats.org/officeDocument/2006/relationships/tags" Target="../tags/tag142.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24" Type="http://schemas.openxmlformats.org/officeDocument/2006/relationships/slideLayout" Target="../slideLayouts/slideLayout96.xml"/><Relationship Id="rId32" Type="http://schemas.openxmlformats.org/officeDocument/2006/relationships/tags" Target="../tags/tag145.xml"/><Relationship Id="rId5" Type="http://schemas.openxmlformats.org/officeDocument/2006/relationships/slideLayout" Target="../slideLayouts/slideLayout77.xml"/><Relationship Id="rId15" Type="http://schemas.openxmlformats.org/officeDocument/2006/relationships/slideLayout" Target="../slideLayouts/slideLayout87.xml"/><Relationship Id="rId23" Type="http://schemas.openxmlformats.org/officeDocument/2006/relationships/slideLayout" Target="../slideLayouts/slideLayout95.xml"/><Relationship Id="rId28" Type="http://schemas.openxmlformats.org/officeDocument/2006/relationships/tags" Target="../tags/tag141.xml"/><Relationship Id="rId36" Type="http://schemas.openxmlformats.org/officeDocument/2006/relationships/image" Target="../media/image3.png"/><Relationship Id="rId10" Type="http://schemas.openxmlformats.org/officeDocument/2006/relationships/slideLayout" Target="../slideLayouts/slideLayout82.xml"/><Relationship Id="rId19" Type="http://schemas.openxmlformats.org/officeDocument/2006/relationships/slideLayout" Target="../slideLayouts/slideLayout91.xml"/><Relationship Id="rId31" Type="http://schemas.openxmlformats.org/officeDocument/2006/relationships/tags" Target="../tags/tag144.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slideLayout" Target="../slideLayouts/slideLayout86.xml"/><Relationship Id="rId22" Type="http://schemas.openxmlformats.org/officeDocument/2006/relationships/slideLayout" Target="../slideLayouts/slideLayout94.xml"/><Relationship Id="rId27" Type="http://schemas.openxmlformats.org/officeDocument/2006/relationships/theme" Target="../theme/theme4.xml"/><Relationship Id="rId30" Type="http://schemas.openxmlformats.org/officeDocument/2006/relationships/tags" Target="../tags/tag143.xml"/><Relationship Id="rId35"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106.xml"/><Relationship Id="rId13" Type="http://schemas.openxmlformats.org/officeDocument/2006/relationships/slideLayout" Target="../slideLayouts/slideLayout111.xml"/><Relationship Id="rId18" Type="http://schemas.openxmlformats.org/officeDocument/2006/relationships/slideLayout" Target="../slideLayouts/slideLayout116.xml"/><Relationship Id="rId26" Type="http://schemas.openxmlformats.org/officeDocument/2006/relationships/tags" Target="../tags/tag188.xml"/><Relationship Id="rId3" Type="http://schemas.openxmlformats.org/officeDocument/2006/relationships/slideLayout" Target="../slideLayouts/slideLayout101.xml"/><Relationship Id="rId21" Type="http://schemas.openxmlformats.org/officeDocument/2006/relationships/slideLayout" Target="../slideLayouts/slideLayout119.xml"/><Relationship Id="rId34" Type="http://schemas.openxmlformats.org/officeDocument/2006/relationships/image" Target="../media/image3.png"/><Relationship Id="rId7" Type="http://schemas.openxmlformats.org/officeDocument/2006/relationships/slideLayout" Target="../slideLayouts/slideLayout105.xml"/><Relationship Id="rId12" Type="http://schemas.openxmlformats.org/officeDocument/2006/relationships/slideLayout" Target="../slideLayouts/slideLayout110.xml"/><Relationship Id="rId17" Type="http://schemas.openxmlformats.org/officeDocument/2006/relationships/slideLayout" Target="../slideLayouts/slideLayout115.xml"/><Relationship Id="rId25" Type="http://schemas.openxmlformats.org/officeDocument/2006/relationships/theme" Target="../theme/theme5.xml"/><Relationship Id="rId33" Type="http://schemas.openxmlformats.org/officeDocument/2006/relationships/image" Target="../media/image2.png"/><Relationship Id="rId2" Type="http://schemas.openxmlformats.org/officeDocument/2006/relationships/slideLayout" Target="../slideLayouts/slideLayout100.xml"/><Relationship Id="rId16" Type="http://schemas.openxmlformats.org/officeDocument/2006/relationships/slideLayout" Target="../slideLayouts/slideLayout114.xml"/><Relationship Id="rId20" Type="http://schemas.openxmlformats.org/officeDocument/2006/relationships/slideLayout" Target="../slideLayouts/slideLayout118.xml"/><Relationship Id="rId29" Type="http://schemas.openxmlformats.org/officeDocument/2006/relationships/tags" Target="../tags/tag191.xml"/><Relationship Id="rId1" Type="http://schemas.openxmlformats.org/officeDocument/2006/relationships/slideLayout" Target="../slideLayouts/slideLayout99.xml"/><Relationship Id="rId6" Type="http://schemas.openxmlformats.org/officeDocument/2006/relationships/slideLayout" Target="../slideLayouts/slideLayout104.xml"/><Relationship Id="rId11" Type="http://schemas.openxmlformats.org/officeDocument/2006/relationships/slideLayout" Target="../slideLayouts/slideLayout109.xml"/><Relationship Id="rId24" Type="http://schemas.openxmlformats.org/officeDocument/2006/relationships/slideLayout" Target="../slideLayouts/slideLayout122.xml"/><Relationship Id="rId32" Type="http://schemas.openxmlformats.org/officeDocument/2006/relationships/image" Target="../media/image1.jpeg"/><Relationship Id="rId5" Type="http://schemas.openxmlformats.org/officeDocument/2006/relationships/slideLayout" Target="../slideLayouts/slideLayout103.xml"/><Relationship Id="rId15" Type="http://schemas.openxmlformats.org/officeDocument/2006/relationships/slideLayout" Target="../slideLayouts/slideLayout113.xml"/><Relationship Id="rId23" Type="http://schemas.openxmlformats.org/officeDocument/2006/relationships/slideLayout" Target="../slideLayouts/slideLayout121.xml"/><Relationship Id="rId28" Type="http://schemas.openxmlformats.org/officeDocument/2006/relationships/tags" Target="../tags/tag190.xml"/><Relationship Id="rId10" Type="http://schemas.openxmlformats.org/officeDocument/2006/relationships/slideLayout" Target="../slideLayouts/slideLayout108.xml"/><Relationship Id="rId19" Type="http://schemas.openxmlformats.org/officeDocument/2006/relationships/slideLayout" Target="../slideLayouts/slideLayout117.xml"/><Relationship Id="rId31" Type="http://schemas.openxmlformats.org/officeDocument/2006/relationships/tags" Target="../tags/tag193.xml"/><Relationship Id="rId4" Type="http://schemas.openxmlformats.org/officeDocument/2006/relationships/slideLayout" Target="../slideLayouts/slideLayout102.xml"/><Relationship Id="rId9" Type="http://schemas.openxmlformats.org/officeDocument/2006/relationships/slideLayout" Target="../slideLayouts/slideLayout107.xml"/><Relationship Id="rId14" Type="http://schemas.openxmlformats.org/officeDocument/2006/relationships/slideLayout" Target="../slideLayouts/slideLayout112.xml"/><Relationship Id="rId22" Type="http://schemas.openxmlformats.org/officeDocument/2006/relationships/slideLayout" Target="../slideLayouts/slideLayout120.xml"/><Relationship Id="rId27" Type="http://schemas.openxmlformats.org/officeDocument/2006/relationships/tags" Target="../tags/tag189.xml"/><Relationship Id="rId30" Type="http://schemas.openxmlformats.org/officeDocument/2006/relationships/tags" Target="../tags/tag192.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130.xml"/><Relationship Id="rId13" Type="http://schemas.openxmlformats.org/officeDocument/2006/relationships/slideLayout" Target="../slideLayouts/slideLayout135.xml"/><Relationship Id="rId18" Type="http://schemas.openxmlformats.org/officeDocument/2006/relationships/slideLayout" Target="../slideLayouts/slideLayout140.xml"/><Relationship Id="rId26" Type="http://schemas.openxmlformats.org/officeDocument/2006/relationships/tags" Target="../tags/tag235.xml"/><Relationship Id="rId3" Type="http://schemas.openxmlformats.org/officeDocument/2006/relationships/slideLayout" Target="../slideLayouts/slideLayout125.xml"/><Relationship Id="rId21" Type="http://schemas.openxmlformats.org/officeDocument/2006/relationships/slideLayout" Target="../slideLayouts/slideLayout143.xml"/><Relationship Id="rId34" Type="http://schemas.openxmlformats.org/officeDocument/2006/relationships/image" Target="../media/image3.png"/><Relationship Id="rId7" Type="http://schemas.openxmlformats.org/officeDocument/2006/relationships/slideLayout" Target="../slideLayouts/slideLayout129.xml"/><Relationship Id="rId12" Type="http://schemas.openxmlformats.org/officeDocument/2006/relationships/slideLayout" Target="../slideLayouts/slideLayout134.xml"/><Relationship Id="rId17" Type="http://schemas.openxmlformats.org/officeDocument/2006/relationships/slideLayout" Target="../slideLayouts/slideLayout139.xml"/><Relationship Id="rId25" Type="http://schemas.openxmlformats.org/officeDocument/2006/relationships/theme" Target="../theme/theme6.xml"/><Relationship Id="rId33" Type="http://schemas.openxmlformats.org/officeDocument/2006/relationships/image" Target="../media/image2.png"/><Relationship Id="rId2" Type="http://schemas.openxmlformats.org/officeDocument/2006/relationships/slideLayout" Target="../slideLayouts/slideLayout124.xml"/><Relationship Id="rId16" Type="http://schemas.openxmlformats.org/officeDocument/2006/relationships/slideLayout" Target="../slideLayouts/slideLayout138.xml"/><Relationship Id="rId20" Type="http://schemas.openxmlformats.org/officeDocument/2006/relationships/slideLayout" Target="../slideLayouts/slideLayout142.xml"/><Relationship Id="rId29" Type="http://schemas.openxmlformats.org/officeDocument/2006/relationships/tags" Target="../tags/tag238.xml"/><Relationship Id="rId1" Type="http://schemas.openxmlformats.org/officeDocument/2006/relationships/slideLayout" Target="../slideLayouts/slideLayout123.xml"/><Relationship Id="rId6" Type="http://schemas.openxmlformats.org/officeDocument/2006/relationships/slideLayout" Target="../slideLayouts/slideLayout128.xml"/><Relationship Id="rId11" Type="http://schemas.openxmlformats.org/officeDocument/2006/relationships/slideLayout" Target="../slideLayouts/slideLayout133.xml"/><Relationship Id="rId24" Type="http://schemas.openxmlformats.org/officeDocument/2006/relationships/slideLayout" Target="../slideLayouts/slideLayout146.xml"/><Relationship Id="rId32" Type="http://schemas.openxmlformats.org/officeDocument/2006/relationships/image" Target="../media/image1.jpeg"/><Relationship Id="rId5" Type="http://schemas.openxmlformats.org/officeDocument/2006/relationships/slideLayout" Target="../slideLayouts/slideLayout127.xml"/><Relationship Id="rId15" Type="http://schemas.openxmlformats.org/officeDocument/2006/relationships/slideLayout" Target="../slideLayouts/slideLayout137.xml"/><Relationship Id="rId23" Type="http://schemas.openxmlformats.org/officeDocument/2006/relationships/slideLayout" Target="../slideLayouts/slideLayout145.xml"/><Relationship Id="rId28" Type="http://schemas.openxmlformats.org/officeDocument/2006/relationships/tags" Target="../tags/tag237.xml"/><Relationship Id="rId10" Type="http://schemas.openxmlformats.org/officeDocument/2006/relationships/slideLayout" Target="../slideLayouts/slideLayout132.xml"/><Relationship Id="rId19" Type="http://schemas.openxmlformats.org/officeDocument/2006/relationships/slideLayout" Target="../slideLayouts/slideLayout141.xml"/><Relationship Id="rId31" Type="http://schemas.openxmlformats.org/officeDocument/2006/relationships/tags" Target="../tags/tag240.xml"/><Relationship Id="rId4" Type="http://schemas.openxmlformats.org/officeDocument/2006/relationships/slideLayout" Target="../slideLayouts/slideLayout126.xml"/><Relationship Id="rId9" Type="http://schemas.openxmlformats.org/officeDocument/2006/relationships/slideLayout" Target="../slideLayouts/slideLayout131.xml"/><Relationship Id="rId14" Type="http://schemas.openxmlformats.org/officeDocument/2006/relationships/slideLayout" Target="../slideLayouts/slideLayout136.xml"/><Relationship Id="rId22" Type="http://schemas.openxmlformats.org/officeDocument/2006/relationships/slideLayout" Target="../slideLayouts/slideLayout144.xml"/><Relationship Id="rId27" Type="http://schemas.openxmlformats.org/officeDocument/2006/relationships/tags" Target="../tags/tag236.xml"/><Relationship Id="rId30" Type="http://schemas.openxmlformats.org/officeDocument/2006/relationships/tags" Target="../tags/tag2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p:custDataLst>
              <p:tags r:id="rId26"/>
            </p:custDataLst>
          </p:nvPr>
        </p:nvPicPr>
        <p:blipFill rotWithShape="1">
          <a:blip r:embed="rId32"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7"/>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8"/>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9"/>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30"/>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7" name="Rectangle 6"/>
          <p:cNvSpPr>
            <a:spLocks/>
          </p:cNvSpPr>
          <p:nvPr>
            <p:custDataLst>
              <p:tags r:id="rId31"/>
            </p:custDataLst>
          </p:nvPr>
        </p:nvSpPr>
        <p:spPr>
          <a:xfrm>
            <a:off x="2060973" y="6468150"/>
            <a:ext cx="1944216" cy="230832"/>
          </a:xfrm>
          <a:prstGeom prst="rect">
            <a:avLst/>
          </a:prstGeom>
        </p:spPr>
        <p:txBody>
          <a:bodyPr vert="horz" lIns="72000" tIns="72000" rIns="0" bIns="0" rtlCol="0" anchor="b"/>
          <a:lstStyle/>
          <a:p>
            <a:pPr lvl="0"/>
            <a:r>
              <a:rPr lang="en-US" sz="800" dirty="0">
                <a:solidFill>
                  <a:schemeClr val="accent3"/>
                </a:solidFill>
              </a:rPr>
              <a:t>© Western Cape Government 2012  |</a:t>
            </a:r>
            <a:endParaRPr lang="en-GB" sz="800" dirty="0">
              <a:solidFill>
                <a:schemeClr val="accent3"/>
              </a:solidFill>
            </a:endParaRPr>
          </a:p>
        </p:txBody>
      </p:sp>
      <p:pic>
        <p:nvPicPr>
          <p:cNvPr id="11" name="Picture 115" descr="C:\Users\Conny\Desktop\WCG\WCG - Logo\PNG\Logos blue\Human Settlements\WCG - Logo - Human Settlements - Blue.png"/>
          <p:cNvPicPr>
            <a:picLocks noChangeAspect="1" noChangeArrowheads="1"/>
          </p:cNvPicPr>
          <p:nvPr userDrawn="1"/>
        </p:nvPicPr>
        <p:blipFill>
          <a:blip r:embed="rId3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9243074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88" r:id="rId3"/>
    <p:sldLayoutId id="2147483686" r:id="rId4"/>
    <p:sldLayoutId id="2147483674" r:id="rId5"/>
    <p:sldLayoutId id="2147483689" r:id="rId6"/>
    <p:sldLayoutId id="2147483685" r:id="rId7"/>
    <p:sldLayoutId id="2147483679" r:id="rId8"/>
    <p:sldLayoutId id="2147483690" r:id="rId9"/>
    <p:sldLayoutId id="2147483684" r:id="rId10"/>
    <p:sldLayoutId id="2147483680" r:id="rId11"/>
    <p:sldLayoutId id="2147483691" r:id="rId12"/>
    <p:sldLayoutId id="2147483683" r:id="rId13"/>
    <p:sldLayoutId id="214748368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682" r:id="rId23"/>
    <p:sldLayoutId id="2147483670" r:id="rId24"/>
  </p:sldLayoutIdLst>
  <p:hf hdr="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4"/>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p:custDataLst>
              <p:tags r:id="rId26"/>
            </p:custDataLst>
          </p:nvPr>
        </p:nvPicPr>
        <p:blipFill rotWithShape="1">
          <a:blip r:embed="rId32" cstate="print">
            <a:extLst>
              <a:ext uri="{28A0092B-C50C-407E-A947-70E740481C1C}">
                <a14:useLocalDpi xmlns:a14="http://schemas.microsoft.com/office/drawing/2010/main" xmlns="" val="0"/>
              </a:ext>
            </a:extLst>
          </a:blip>
          <a:srcRect/>
          <a:stretch/>
        </p:blipFill>
        <p:spPr>
          <a:xfrm>
            <a:off x="0" y="740233"/>
            <a:ext cx="9144000" cy="377371"/>
          </a:xfrm>
          <a:prstGeom prst="rect">
            <a:avLst/>
          </a:prstGeom>
        </p:spPr>
      </p:pic>
      <p:sp>
        <p:nvSpPr>
          <p:cNvPr id="2" name="Title Placeholder 1"/>
          <p:cNvSpPr>
            <a:spLocks noGrp="1"/>
          </p:cNvSpPr>
          <p:nvPr>
            <p:ph type="title"/>
            <p:custDataLst>
              <p:tags r:id="rId27"/>
            </p:custDataLst>
          </p:nvPr>
        </p:nvSpPr>
        <p:spPr>
          <a:xfrm>
            <a:off x="295276"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8"/>
            </p:custDataLst>
          </p:nvPr>
        </p:nvSpPr>
        <p:spPr>
          <a:xfrm>
            <a:off x="295276"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9"/>
            </p:custDataLst>
          </p:nvPr>
        </p:nvSpPr>
        <p:spPr>
          <a:xfrm>
            <a:off x="8378080" y="6468150"/>
            <a:ext cx="514400"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30"/>
            </p:custDataLst>
          </p:nvPr>
        </p:nvSpPr>
        <p:spPr>
          <a:xfrm>
            <a:off x="4043081" y="6468150"/>
            <a:ext cx="4138573" cy="230832"/>
          </a:xfrm>
          <a:prstGeom prst="rect">
            <a:avLst/>
          </a:prstGeom>
        </p:spPr>
        <p:txBody>
          <a:bodyPr vert="horz" lIns="0" tIns="72000" rIns="72000" bIns="0" rtlCol="0" anchor="b"/>
          <a:lstStyle>
            <a:lvl1pPr algn="l">
              <a:defRPr sz="600">
                <a:solidFill>
                  <a:schemeClr val="accent3"/>
                </a:solidFill>
              </a:defRPr>
            </a:lvl1pPr>
          </a:lstStyle>
          <a:p>
            <a:r>
              <a:rPr lang="en-GB" dirty="0"/>
              <a:t>WCG-PPT Slide Gallery-01112012.pptx</a:t>
            </a:r>
          </a:p>
        </p:txBody>
      </p:sp>
      <p:sp>
        <p:nvSpPr>
          <p:cNvPr id="7" name="Rectangle 6"/>
          <p:cNvSpPr>
            <a:spLocks/>
          </p:cNvSpPr>
          <p:nvPr>
            <p:custDataLst>
              <p:tags r:id="rId31"/>
            </p:custDataLst>
          </p:nvPr>
        </p:nvSpPr>
        <p:spPr>
          <a:xfrm>
            <a:off x="2060973" y="6468150"/>
            <a:ext cx="1944216" cy="230832"/>
          </a:xfrm>
          <a:prstGeom prst="rect">
            <a:avLst/>
          </a:prstGeom>
        </p:spPr>
        <p:txBody>
          <a:bodyPr vert="horz" lIns="54000" tIns="54000" rIns="0" bIns="0" rtlCol="0" anchor="b"/>
          <a:lstStyle/>
          <a:p>
            <a:pPr lvl="0"/>
            <a:r>
              <a:rPr lang="en-US" sz="600" dirty="0">
                <a:solidFill>
                  <a:schemeClr val="accent3"/>
                </a:solidFill>
              </a:rPr>
              <a:t>© Western Cape Government 2012  |</a:t>
            </a:r>
            <a:endParaRPr lang="en-GB" sz="600" dirty="0">
              <a:solidFill>
                <a:schemeClr val="accent3"/>
              </a:solidFill>
            </a:endParaRPr>
          </a:p>
        </p:txBody>
      </p:sp>
      <p:pic>
        <p:nvPicPr>
          <p:cNvPr id="11" name="Picture 115" descr="C:\Users\Conny\Desktop\WCG\WCG - Logo\PNG\Logos blue\Community Safety\WCG - Logo - Community Safety - Blue.png"/>
          <p:cNvPicPr>
            <a:picLocks noChangeAspect="1" noChangeArrowheads="1"/>
          </p:cNvPicPr>
          <p:nvPr userDrawn="1"/>
        </p:nvPicPr>
        <p:blipFill>
          <a:blip r:embed="rId33" cstate="print">
            <a:extLst>
              <a:ext uri="{28A0092B-C50C-407E-A947-70E740481C1C}">
                <a14:useLocalDpi xmlns:a14="http://schemas.microsoft.com/office/drawing/2010/main" xmlns="" val="0"/>
              </a:ext>
            </a:extLst>
          </a:blip>
          <a:srcRect/>
          <a:stretch>
            <a:fillRect/>
          </a:stretch>
        </p:blipFill>
        <p:spPr bwMode="auto">
          <a:xfrm>
            <a:off x="273849" y="6149080"/>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4966938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 id="2147483718" r:id="rId18"/>
    <p:sldLayoutId id="2147483719" r:id="rId19"/>
    <p:sldLayoutId id="2147483720" r:id="rId20"/>
    <p:sldLayoutId id="2147483721" r:id="rId21"/>
    <p:sldLayoutId id="2147483722" r:id="rId22"/>
    <p:sldLayoutId id="2147483723" r:id="rId23"/>
    <p:sldLayoutId id="2147483724" r:id="rId24"/>
  </p:sldLayoutIdLst>
  <p:hf hdr="0"/>
  <p:txStyles>
    <p:titleStyle>
      <a:lvl1pPr algn="l" defTabSz="685800" rtl="0" eaLnBrk="1" latinLnBrk="0" hangingPunct="1">
        <a:spcBef>
          <a:spcPct val="0"/>
        </a:spcBef>
        <a:buNone/>
        <a:defRPr sz="1800" b="1" kern="1200">
          <a:solidFill>
            <a:schemeClr val="tx2"/>
          </a:solidFill>
          <a:latin typeface="Century Gothic" pitchFamily="34" charset="0"/>
          <a:ea typeface="+mj-ea"/>
          <a:cs typeface="+mj-cs"/>
        </a:defRPr>
      </a:lvl1pPr>
    </p:titleStyle>
    <p:bodyStyle>
      <a:lvl1pPr marL="0" indent="0" algn="l" defTabSz="685800" rtl="0" eaLnBrk="1" latinLnBrk="0" hangingPunct="1">
        <a:spcBef>
          <a:spcPts val="225"/>
        </a:spcBef>
        <a:buFont typeface="Arial" pitchFamily="34" charset="0"/>
        <a:buNone/>
        <a:defRPr sz="1200" b="1" kern="1200">
          <a:solidFill>
            <a:schemeClr val="tx1"/>
          </a:solidFill>
          <a:latin typeface="Century Gothic" pitchFamily="34" charset="0"/>
          <a:ea typeface="+mn-ea"/>
          <a:cs typeface="+mn-cs"/>
        </a:defRPr>
      </a:lvl1pPr>
      <a:lvl2pPr marL="135000" indent="-135000" algn="l" defTabSz="685800" rtl="0" eaLnBrk="1" latinLnBrk="0" hangingPunct="1">
        <a:spcBef>
          <a:spcPts val="225"/>
        </a:spcBef>
        <a:buClr>
          <a:srgbClr val="002060"/>
        </a:buClr>
        <a:buFontTx/>
        <a:buBlip>
          <a:blip r:embed="rId34"/>
        </a:buBlip>
        <a:defRPr sz="1200" kern="1200">
          <a:solidFill>
            <a:schemeClr val="tx1"/>
          </a:solidFill>
          <a:latin typeface="Century Gothic" pitchFamily="34" charset="0"/>
          <a:ea typeface="+mn-ea"/>
          <a:cs typeface="+mn-cs"/>
        </a:defRPr>
      </a:lvl2pPr>
      <a:lvl3pPr marL="270000" indent="-135000" algn="l" defTabSz="685800" rtl="0" eaLnBrk="1" latinLnBrk="0" hangingPunct="1">
        <a:spcBef>
          <a:spcPts val="225"/>
        </a:spcBef>
        <a:buClr>
          <a:schemeClr val="accent3"/>
        </a:buClr>
        <a:buFont typeface="Arial" pitchFamily="34" charset="0"/>
        <a:buChar char="•"/>
        <a:defRPr lang="en-US" sz="1200" kern="1200" dirty="0" smtClean="0">
          <a:solidFill>
            <a:schemeClr val="tx1"/>
          </a:solidFill>
          <a:latin typeface="Century Gothic" pitchFamily="34" charset="0"/>
          <a:ea typeface="+mn-ea"/>
          <a:cs typeface="+mn-cs"/>
        </a:defRPr>
      </a:lvl3pPr>
      <a:lvl4pPr marL="405000" indent="-135000" algn="l" defTabSz="685800" rtl="0" eaLnBrk="1" latinLnBrk="0" hangingPunct="1">
        <a:spcBef>
          <a:spcPts val="225"/>
        </a:spcBef>
        <a:buClr>
          <a:schemeClr val="accent3"/>
        </a:buClr>
        <a:buFont typeface="Arial" pitchFamily="34" charset="0"/>
        <a:buChar char="–"/>
        <a:defRPr sz="1200" kern="1200">
          <a:solidFill>
            <a:schemeClr val="tx1"/>
          </a:solidFill>
          <a:latin typeface="Century Gothic" pitchFamily="34" charset="0"/>
          <a:ea typeface="+mn-ea"/>
          <a:cs typeface="+mn-cs"/>
        </a:defRPr>
      </a:lvl4pPr>
      <a:lvl5pPr marL="1350000" indent="-1350000" algn="l" defTabSz="685800" rtl="0" eaLnBrk="1" latinLnBrk="0" hangingPunct="1">
        <a:spcBef>
          <a:spcPts val="225"/>
        </a:spcBef>
        <a:buFont typeface="Arial" pitchFamily="34" charset="0"/>
        <a:buNone/>
        <a:defRPr sz="1200" kern="1200">
          <a:solidFill>
            <a:schemeClr val="tx2"/>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p:custDataLst>
              <p:tags r:id="rId26"/>
            </p:custDataLst>
          </p:nvPr>
        </p:nvPicPr>
        <p:blipFill rotWithShape="1">
          <a:blip r:embed="rId32"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7"/>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8"/>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9"/>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30"/>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GB" dirty="0"/>
              <a:t>WCG-PPT Slide Gallery-01112012.pptx</a:t>
            </a:r>
          </a:p>
        </p:txBody>
      </p:sp>
      <p:sp>
        <p:nvSpPr>
          <p:cNvPr id="7" name="Rectangle 6"/>
          <p:cNvSpPr>
            <a:spLocks/>
          </p:cNvSpPr>
          <p:nvPr>
            <p:custDataLst>
              <p:tags r:id="rId31"/>
            </p:custDataLst>
          </p:nvPr>
        </p:nvSpPr>
        <p:spPr>
          <a:xfrm>
            <a:off x="2060973" y="6468150"/>
            <a:ext cx="1944216" cy="230832"/>
          </a:xfrm>
          <a:prstGeom prst="rect">
            <a:avLst/>
          </a:prstGeom>
        </p:spPr>
        <p:txBody>
          <a:bodyPr vert="horz" lIns="72000" tIns="72000" rIns="0" bIns="0" rtlCol="0" anchor="b"/>
          <a:lstStyle/>
          <a:p>
            <a:pPr lvl="0"/>
            <a:r>
              <a:rPr lang="en-US" sz="800" dirty="0">
                <a:solidFill>
                  <a:schemeClr val="accent3"/>
                </a:solidFill>
              </a:rPr>
              <a:t>© Western Cape Government 2012  |</a:t>
            </a:r>
            <a:endParaRPr lang="en-GB" sz="800" dirty="0">
              <a:solidFill>
                <a:schemeClr val="accent3"/>
              </a:solidFill>
            </a:endParaRPr>
          </a:p>
        </p:txBody>
      </p:sp>
      <p:pic>
        <p:nvPicPr>
          <p:cNvPr id="11" name="Picture 115" descr="C:\Users\Conny\Desktop\WCG\WCG - Logo\PNG\Logos blue\Human Settlements\WCG - Logo - Human Settlements - Blue.png"/>
          <p:cNvPicPr>
            <a:picLocks noChangeAspect="1" noChangeArrowheads="1"/>
          </p:cNvPicPr>
          <p:nvPr userDrawn="1"/>
        </p:nvPicPr>
        <p:blipFill>
          <a:blip r:embed="rId3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85512312"/>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 id="2147483743" r:id="rId18"/>
    <p:sldLayoutId id="2147483744" r:id="rId19"/>
    <p:sldLayoutId id="2147483745" r:id="rId20"/>
    <p:sldLayoutId id="2147483746" r:id="rId21"/>
    <p:sldLayoutId id="2147483747" r:id="rId22"/>
    <p:sldLayoutId id="2147483748" r:id="rId23"/>
    <p:sldLayoutId id="2147483749" r:id="rId24"/>
  </p:sldLayoutIdLst>
  <p:hf hdr="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4"/>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p:custDataLst>
              <p:tags r:id="rId28"/>
            </p:custDataLst>
          </p:nvPr>
        </p:nvPicPr>
        <p:blipFill rotWithShape="1">
          <a:blip r:embed="rId34"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9"/>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30"/>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3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7" name="Rectangle 6"/>
          <p:cNvSpPr>
            <a:spLocks/>
          </p:cNvSpPr>
          <p:nvPr>
            <p:custDataLst>
              <p:tags r:id="rId33"/>
            </p:custDataLst>
          </p:nvPr>
        </p:nvSpPr>
        <p:spPr>
          <a:xfrm>
            <a:off x="2060973" y="6468150"/>
            <a:ext cx="1944216" cy="230832"/>
          </a:xfrm>
          <a:prstGeom prst="rect">
            <a:avLst/>
          </a:prstGeom>
        </p:spPr>
        <p:txBody>
          <a:bodyPr vert="horz" lIns="72000" tIns="72000" rIns="0" bIns="0" rtlCol="0" anchor="b"/>
          <a:lstStyle/>
          <a:p>
            <a:pPr lvl="0"/>
            <a:r>
              <a:rPr lang="en-US" sz="800" dirty="0">
                <a:solidFill>
                  <a:schemeClr val="accent3"/>
                </a:solidFill>
              </a:rPr>
              <a:t>© Western Cape Government 2012  |</a:t>
            </a:r>
            <a:endParaRPr lang="en-GB" sz="800" dirty="0">
              <a:solidFill>
                <a:schemeClr val="accent3"/>
              </a:solidFill>
            </a:endParaRPr>
          </a:p>
        </p:txBody>
      </p:sp>
      <p:pic>
        <p:nvPicPr>
          <p:cNvPr id="11" name="Picture 115" descr="C:\Users\Conny\Desktop\WCG\WCG - Logo\PNG\Logos blue\Human Settlements\WCG - Logo - Human Settlements - Blue.png"/>
          <p:cNvPicPr>
            <a:picLocks noChangeAspect="1" noChangeArrowheads="1"/>
          </p:cNvPicPr>
          <p:nvPr userDrawn="1"/>
        </p:nvPicPr>
        <p:blipFill>
          <a:blip r:embed="rId35"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37113910"/>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 id="2147483768" r:id="rId18"/>
    <p:sldLayoutId id="2147483769" r:id="rId19"/>
    <p:sldLayoutId id="2147483770" r:id="rId20"/>
    <p:sldLayoutId id="2147483771" r:id="rId21"/>
    <p:sldLayoutId id="2147483772" r:id="rId22"/>
    <p:sldLayoutId id="2147483773" r:id="rId23"/>
    <p:sldLayoutId id="2147483774" r:id="rId24"/>
    <p:sldLayoutId id="2147483775" r:id="rId25"/>
    <p:sldLayoutId id="2147483776" r:id="rId26"/>
  </p:sldLayoutIdLst>
  <p:hf hdr="0" ft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6"/>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p:custDataLst>
              <p:tags r:id="rId26"/>
            </p:custDataLst>
          </p:nvPr>
        </p:nvPicPr>
        <p:blipFill rotWithShape="1">
          <a:blip r:embed="rId32"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7"/>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8"/>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9"/>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30"/>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7" name="Rectangle 6"/>
          <p:cNvSpPr>
            <a:spLocks/>
          </p:cNvSpPr>
          <p:nvPr>
            <p:custDataLst>
              <p:tags r:id="rId31"/>
            </p:custDataLst>
          </p:nvPr>
        </p:nvSpPr>
        <p:spPr>
          <a:xfrm>
            <a:off x="2060973" y="6468150"/>
            <a:ext cx="1944216" cy="230832"/>
          </a:xfrm>
          <a:prstGeom prst="rect">
            <a:avLst/>
          </a:prstGeom>
        </p:spPr>
        <p:txBody>
          <a:bodyPr vert="horz" lIns="72000" tIns="72000" rIns="0" bIns="0" rtlCol="0" anchor="b"/>
          <a:lstStyle/>
          <a:p>
            <a:pPr lvl="0"/>
            <a:r>
              <a:rPr lang="en-US" sz="800" dirty="0">
                <a:solidFill>
                  <a:schemeClr val="accent3"/>
                </a:solidFill>
              </a:rPr>
              <a:t>© Western Cape Government 2012  |</a:t>
            </a:r>
            <a:endParaRPr lang="en-GB" sz="800" dirty="0">
              <a:solidFill>
                <a:schemeClr val="accent3"/>
              </a:solidFill>
            </a:endParaRPr>
          </a:p>
        </p:txBody>
      </p:sp>
      <p:pic>
        <p:nvPicPr>
          <p:cNvPr id="11" name="Picture 115" descr="C:\Users\Conny\Desktop\WCG\WCG - Logo\PNG\Logos blue\Human Settlements\WCG - Logo - Human Settlements - Blue.png"/>
          <p:cNvPicPr>
            <a:picLocks noChangeAspect="1" noChangeArrowheads="1"/>
          </p:cNvPicPr>
          <p:nvPr userDrawn="1"/>
        </p:nvPicPr>
        <p:blipFill>
          <a:blip r:embed="rId3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62094310"/>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 id="2147483790" r:id="rId13"/>
    <p:sldLayoutId id="2147483791" r:id="rId14"/>
    <p:sldLayoutId id="2147483792" r:id="rId15"/>
    <p:sldLayoutId id="2147483793" r:id="rId16"/>
    <p:sldLayoutId id="2147483794" r:id="rId17"/>
    <p:sldLayoutId id="2147483795" r:id="rId18"/>
    <p:sldLayoutId id="2147483796" r:id="rId19"/>
    <p:sldLayoutId id="2147483797" r:id="rId20"/>
    <p:sldLayoutId id="2147483798" r:id="rId21"/>
    <p:sldLayoutId id="2147483799" r:id="rId22"/>
    <p:sldLayoutId id="2147483800" r:id="rId23"/>
    <p:sldLayoutId id="2147483801" r:id="rId24"/>
  </p:sldLayoutIdLst>
  <p:hf hdr="0" ft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4"/>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p:custDataLst>
              <p:tags r:id="rId26"/>
            </p:custDataLst>
          </p:nvPr>
        </p:nvPicPr>
        <p:blipFill rotWithShape="1">
          <a:blip r:embed="rId32"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7"/>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8"/>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9"/>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30"/>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7" name="Rectangle 6"/>
          <p:cNvSpPr>
            <a:spLocks/>
          </p:cNvSpPr>
          <p:nvPr>
            <p:custDataLst>
              <p:tags r:id="rId31"/>
            </p:custDataLst>
          </p:nvPr>
        </p:nvSpPr>
        <p:spPr>
          <a:xfrm>
            <a:off x="2060973" y="6468150"/>
            <a:ext cx="1944216" cy="230832"/>
          </a:xfrm>
          <a:prstGeom prst="rect">
            <a:avLst/>
          </a:prstGeom>
        </p:spPr>
        <p:txBody>
          <a:bodyPr vert="horz" lIns="72000" tIns="72000" rIns="0" bIns="0" rtlCol="0" anchor="b"/>
          <a:lstStyle/>
          <a:p>
            <a:pPr lvl="0"/>
            <a:r>
              <a:rPr lang="en-US" sz="800" dirty="0">
                <a:solidFill>
                  <a:schemeClr val="accent3"/>
                </a:solidFill>
              </a:rPr>
              <a:t>© Western Cape Government 2012  |</a:t>
            </a:r>
            <a:endParaRPr lang="en-GB" sz="800" dirty="0">
              <a:solidFill>
                <a:schemeClr val="accent3"/>
              </a:solidFill>
            </a:endParaRPr>
          </a:p>
        </p:txBody>
      </p:sp>
      <p:pic>
        <p:nvPicPr>
          <p:cNvPr id="11" name="Picture 115" descr="C:\Users\Conny\Desktop\WCG\WCG - Logo\PNG\Logos blue\Human Settlements\WCG - Logo - Human Settlements - Blue.png"/>
          <p:cNvPicPr>
            <a:picLocks noChangeAspect="1" noChangeArrowheads="1"/>
          </p:cNvPicPr>
          <p:nvPr userDrawn="1"/>
        </p:nvPicPr>
        <p:blipFill>
          <a:blip r:embed="rId3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23099331"/>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 id="2147483815" r:id="rId13"/>
    <p:sldLayoutId id="2147483816" r:id="rId14"/>
    <p:sldLayoutId id="2147483817" r:id="rId15"/>
    <p:sldLayoutId id="2147483818" r:id="rId16"/>
    <p:sldLayoutId id="2147483819" r:id="rId17"/>
    <p:sldLayoutId id="2147483820" r:id="rId18"/>
    <p:sldLayoutId id="2147483821" r:id="rId19"/>
    <p:sldLayoutId id="2147483822" r:id="rId20"/>
    <p:sldLayoutId id="2147483823" r:id="rId21"/>
    <p:sldLayoutId id="2147483824" r:id="rId22"/>
    <p:sldLayoutId id="2147483825" r:id="rId23"/>
    <p:sldLayoutId id="2147483826" r:id="rId24"/>
  </p:sldLayoutIdLst>
  <p:hf hdr="0" ft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4"/>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82.xml"/></Relationships>
</file>

<file path=ppt/slides/_rels/slide10.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10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6.xml"/></Relationships>
</file>

<file path=ppt/slides/_rels/slide1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slideLayout" Target="../slideLayouts/slideLayout5.xml"/><Relationship Id="rId1" Type="http://schemas.openxmlformats.org/officeDocument/2006/relationships/tags" Target="../tags/tag28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ags" Target="../tags/tag289.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290.xml"/></Relationships>
</file>

<file path=ppt/slides/_rels/slide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slideLayout" Target="../slideLayouts/slideLayout5.xml"/><Relationship Id="rId1" Type="http://schemas.openxmlformats.org/officeDocument/2006/relationships/tags" Target="../tags/tag28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8.xml"/><Relationship Id="rId1" Type="http://schemas.openxmlformats.org/officeDocument/2006/relationships/tags" Target="../tags/tag284.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8.xml"/><Relationship Id="rId1" Type="http://schemas.openxmlformats.org/officeDocument/2006/relationships/tags" Target="../tags/tag285.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slideLayout" Target="../slideLayouts/slideLayout5.xml"/><Relationship Id="rId1" Type="http://schemas.openxmlformats.org/officeDocument/2006/relationships/tags" Target="../tags/tag28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8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6.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9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1"/>
          </p:nvPr>
        </p:nvSpPr>
        <p:spPr>
          <a:xfrm>
            <a:off x="5796136" y="5231990"/>
            <a:ext cx="2902930" cy="365125"/>
          </a:xfrm>
        </p:spPr>
        <p:txBody>
          <a:bodyPr>
            <a:noAutofit/>
          </a:bodyPr>
          <a:lstStyle/>
          <a:p>
            <a:r>
              <a:rPr lang="en-GB" sz="1400" b="1" dirty="0"/>
              <a:t>Presented by: Francois de Wet</a:t>
            </a:r>
          </a:p>
          <a:p>
            <a:endParaRPr lang="en-GB" sz="1400" dirty="0"/>
          </a:p>
        </p:txBody>
      </p:sp>
      <p:sp>
        <p:nvSpPr>
          <p:cNvPr id="11" name="Title 10"/>
          <p:cNvSpPr>
            <a:spLocks noGrp="1"/>
          </p:cNvSpPr>
          <p:nvPr>
            <p:ph type="ctrTitle"/>
          </p:nvPr>
        </p:nvSpPr>
        <p:spPr/>
        <p:txBody>
          <a:bodyPr/>
          <a:lstStyle/>
          <a:p>
            <a:r>
              <a:rPr lang="en-GB" dirty="0"/>
              <a:t>Standing committee on human settlements</a:t>
            </a:r>
          </a:p>
        </p:txBody>
      </p:sp>
      <p:sp>
        <p:nvSpPr>
          <p:cNvPr id="13" name="Date Placeholder 12"/>
          <p:cNvSpPr>
            <a:spLocks noGrp="1"/>
          </p:cNvSpPr>
          <p:nvPr>
            <p:ph type="dt" sz="half" idx="2"/>
          </p:nvPr>
        </p:nvSpPr>
        <p:spPr>
          <a:xfrm>
            <a:off x="7149725" y="5653394"/>
            <a:ext cx="1512168" cy="365125"/>
          </a:xfrm>
        </p:spPr>
        <p:txBody>
          <a:bodyPr/>
          <a:lstStyle/>
          <a:p>
            <a:r>
              <a:rPr lang="en-US" sz="1400" b="1" dirty="0"/>
              <a:t>18 August 2021</a:t>
            </a:r>
            <a:endParaRPr lang="en-GB" sz="1400" b="1" dirty="0"/>
          </a:p>
        </p:txBody>
      </p:sp>
    </p:spTree>
    <p:custDataLst>
      <p:tags r:id="rId1"/>
    </p:custDataLst>
    <p:extLst>
      <p:ext uri="{BB962C8B-B14F-4D97-AF65-F5344CB8AC3E}">
        <p14:creationId xmlns:p14="http://schemas.microsoft.com/office/powerpoint/2010/main" xmlns="" val="1875078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F08EAD-A364-45F3-A4BA-61DB227B7231}"/>
              </a:ext>
            </a:extLst>
          </p:cNvPr>
          <p:cNvSpPr>
            <a:spLocks noGrp="1"/>
          </p:cNvSpPr>
          <p:nvPr>
            <p:ph type="title"/>
          </p:nvPr>
        </p:nvSpPr>
        <p:spPr/>
        <p:txBody>
          <a:bodyPr/>
          <a:lstStyle/>
          <a:p>
            <a:r>
              <a:rPr lang="en-GB" dirty="0">
                <a:solidFill>
                  <a:srgbClr val="003399"/>
                </a:solidFill>
              </a:rPr>
              <a:t>Assisting municipalities with identifying land</a:t>
            </a:r>
            <a:endParaRPr lang="en-US" dirty="0"/>
          </a:p>
        </p:txBody>
      </p:sp>
      <p:sp>
        <p:nvSpPr>
          <p:cNvPr id="5" name="Text Placeholder 4">
            <a:extLst>
              <a:ext uri="{FF2B5EF4-FFF2-40B4-BE49-F238E27FC236}">
                <a16:creationId xmlns:a16="http://schemas.microsoft.com/office/drawing/2014/main" xmlns="" id="{1934C5CE-5A81-4B20-9501-E313847CD280}"/>
              </a:ext>
            </a:extLst>
          </p:cNvPr>
          <p:cNvSpPr>
            <a:spLocks noGrp="1"/>
          </p:cNvSpPr>
          <p:nvPr>
            <p:ph type="body" sz="quarter" idx="10"/>
          </p:nvPr>
        </p:nvSpPr>
        <p:spPr>
          <a:xfrm>
            <a:off x="169514" y="965914"/>
            <a:ext cx="8848725" cy="5487422"/>
          </a:xfrm>
        </p:spPr>
        <p:txBody>
          <a:bodyPr>
            <a:normAutofit fontScale="25000" lnSpcReduction="20000"/>
          </a:bodyPr>
          <a:lstStyle/>
          <a:p>
            <a:pPr marL="214313" lvl="0" indent="-214313" defTabSz="685800">
              <a:lnSpc>
                <a:spcPct val="200000"/>
              </a:lnSpc>
              <a:spcBef>
                <a:spcPts val="0"/>
              </a:spcBef>
              <a:buBlip>
                <a:blip r:embed="rId2"/>
              </a:buBlip>
              <a:defRPr/>
            </a:pPr>
            <a:r>
              <a:rPr lang="en-US" sz="5600" b="0" dirty="0"/>
              <a:t>All housing projects (including IRDP) originate from Municipalities’ </a:t>
            </a:r>
            <a:r>
              <a:rPr lang="en-US" sz="5600" dirty="0"/>
              <a:t>Housing Pipelines</a:t>
            </a:r>
            <a:r>
              <a:rPr lang="en-US" sz="5600" b="0" dirty="0"/>
              <a:t>, which are products of their </a:t>
            </a:r>
            <a:r>
              <a:rPr lang="en-US" sz="5600" dirty="0"/>
              <a:t>Human Settlement Plans</a:t>
            </a:r>
            <a:r>
              <a:rPr lang="en-US" sz="5600" b="0" dirty="0"/>
              <a:t> (HSP).</a:t>
            </a:r>
          </a:p>
          <a:p>
            <a:pPr marL="214313" lvl="0" indent="-214313" defTabSz="685800">
              <a:lnSpc>
                <a:spcPct val="200000"/>
              </a:lnSpc>
              <a:spcBef>
                <a:spcPts val="0"/>
              </a:spcBef>
              <a:buBlip>
                <a:blip r:embed="rId2"/>
              </a:buBlip>
              <a:defRPr/>
            </a:pPr>
            <a:endParaRPr lang="en-US" sz="5600" b="0" dirty="0"/>
          </a:p>
          <a:p>
            <a:pPr marL="214313" lvl="0" indent="-214313" defTabSz="685800">
              <a:lnSpc>
                <a:spcPct val="200000"/>
              </a:lnSpc>
              <a:spcBef>
                <a:spcPts val="0"/>
              </a:spcBef>
              <a:buBlip>
                <a:blip r:embed="rId2"/>
              </a:buBlip>
              <a:defRPr/>
            </a:pPr>
            <a:r>
              <a:rPr lang="en-US" sz="5600" b="0" dirty="0"/>
              <a:t>HSP’s are aligned with the relevant </a:t>
            </a:r>
            <a:r>
              <a:rPr lang="en-US" sz="5600" dirty="0"/>
              <a:t>Municipality’s Spatial Development Framework</a:t>
            </a:r>
            <a:r>
              <a:rPr lang="en-US" sz="5600" b="0" dirty="0"/>
              <a:t> (MSDF), and the Department ensures that the individual IRDP projects are aligned with the MSDF and support the development of mixed and integrated human settlements. </a:t>
            </a:r>
          </a:p>
          <a:p>
            <a:pPr marL="214313" lvl="0" indent="-214313" defTabSz="685800">
              <a:lnSpc>
                <a:spcPct val="200000"/>
              </a:lnSpc>
              <a:spcBef>
                <a:spcPts val="0"/>
              </a:spcBef>
              <a:buBlip>
                <a:blip r:embed="rId2"/>
              </a:buBlip>
              <a:defRPr/>
            </a:pPr>
            <a:endParaRPr lang="en-US" sz="5600" b="0" dirty="0"/>
          </a:p>
          <a:p>
            <a:pPr marL="214313" lvl="0" indent="-214313" defTabSz="685800">
              <a:lnSpc>
                <a:spcPct val="200000"/>
              </a:lnSpc>
              <a:spcBef>
                <a:spcPts val="0"/>
              </a:spcBef>
              <a:buBlip>
                <a:blip r:embed="rId2"/>
              </a:buBlip>
              <a:defRPr/>
            </a:pPr>
            <a:r>
              <a:rPr lang="en-US" sz="5600" b="0" dirty="0"/>
              <a:t>All Housing Projects (including IRDP) are subject to the DHS Project Approval </a:t>
            </a:r>
            <a:r>
              <a:rPr lang="en-US" sz="5600" dirty="0"/>
              <a:t>Standard Operating Procedure</a:t>
            </a:r>
            <a:r>
              <a:rPr lang="en-US" sz="5600" b="0" dirty="0"/>
              <a:t>. </a:t>
            </a:r>
          </a:p>
          <a:p>
            <a:pPr marL="214313" lvl="0" indent="-214313" defTabSz="685800">
              <a:lnSpc>
                <a:spcPct val="200000"/>
              </a:lnSpc>
              <a:spcBef>
                <a:spcPts val="0"/>
              </a:spcBef>
              <a:buBlip>
                <a:blip r:embed="rId2"/>
              </a:buBlip>
              <a:defRPr/>
            </a:pPr>
            <a:endParaRPr lang="en-US" sz="5600" b="0" dirty="0"/>
          </a:p>
          <a:p>
            <a:pPr marL="214313" lvl="0" indent="-214313" defTabSz="685800">
              <a:lnSpc>
                <a:spcPct val="200000"/>
              </a:lnSpc>
              <a:spcBef>
                <a:spcPts val="0"/>
              </a:spcBef>
              <a:buBlip>
                <a:blip r:embed="rId2"/>
              </a:buBlip>
              <a:defRPr/>
            </a:pPr>
            <a:r>
              <a:rPr lang="en-US" sz="5600" b="0" dirty="0"/>
              <a:t>This SOP includes specific checks that ensures alignment between the specific project and the MSDF relevant to that Municipality in order to ensure the development of mixed and integrated human settlements.   </a:t>
            </a:r>
            <a:endParaRPr lang="en-US" dirty="0"/>
          </a:p>
        </p:txBody>
      </p:sp>
      <p:sp>
        <p:nvSpPr>
          <p:cNvPr id="4" name="Slide Number Placeholder 3">
            <a:extLst>
              <a:ext uri="{FF2B5EF4-FFF2-40B4-BE49-F238E27FC236}">
                <a16:creationId xmlns:a16="http://schemas.microsoft.com/office/drawing/2014/main" xmlns="" id="{858839F9-8368-4485-A594-78602F0ED14F}"/>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06839F-D7A4-4E5D-B93D-768AD4D1DB36}" type="slidenum">
              <a:rPr kumimoji="0" lang="en-ZA" sz="900" b="0" i="0" u="none" strike="noStrike" kern="1200" cap="none" spc="0" normalizeH="0" baseline="0" noProof="0" smtClean="0">
                <a:ln>
                  <a:noFill/>
                </a:ln>
                <a:solidFill>
                  <a:srgbClr val="003399"/>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ZA" sz="900" b="0" i="0" u="none" strike="noStrike" kern="1200" cap="none" spc="0" normalizeH="0" baseline="0" noProof="0" dirty="0">
              <a:ln>
                <a:noFill/>
              </a:ln>
              <a:solidFill>
                <a:srgbClr val="003399"/>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xmlns="" val="1788802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3C08F155-958E-4CDF-A340-3773DBBE2C6B}"/>
              </a:ext>
            </a:extLst>
          </p:cNvPr>
          <p:cNvSpPr>
            <a:spLocks noGrp="1"/>
          </p:cNvSpPr>
          <p:nvPr>
            <p:ph type="body" sz="quarter" idx="12"/>
          </p:nvPr>
        </p:nvSpPr>
        <p:spPr/>
        <p:txBody>
          <a:bodyPr>
            <a:normAutofit/>
          </a:bodyPr>
          <a:lstStyle/>
          <a:p>
            <a:r>
              <a:rPr lang="en-US" dirty="0"/>
              <a:t>Assisting municipalities with job creation</a:t>
            </a:r>
          </a:p>
        </p:txBody>
      </p:sp>
    </p:spTree>
    <p:extLst>
      <p:ext uri="{BB962C8B-B14F-4D97-AF65-F5344CB8AC3E}">
        <p14:creationId xmlns:p14="http://schemas.microsoft.com/office/powerpoint/2010/main" xmlns="" val="3835172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3417" y="333994"/>
            <a:ext cx="8237165" cy="559256"/>
          </a:xfrm>
        </p:spPr>
        <p:txBody>
          <a:bodyPr>
            <a:normAutofit/>
          </a:bodyPr>
          <a:lstStyle/>
          <a:p>
            <a:r>
              <a:rPr lang="en-GB" dirty="0"/>
              <a:t>Job Creation and Training Opportunities </a:t>
            </a:r>
          </a:p>
        </p:txBody>
      </p:sp>
      <p:sp>
        <p:nvSpPr>
          <p:cNvPr id="4" name="Text Placeholder 3"/>
          <p:cNvSpPr>
            <a:spLocks noGrp="1"/>
          </p:cNvSpPr>
          <p:nvPr>
            <p:ph type="body" sz="quarter" idx="10"/>
          </p:nvPr>
        </p:nvSpPr>
        <p:spPr>
          <a:xfrm>
            <a:off x="295180" y="1052736"/>
            <a:ext cx="8309173" cy="5112568"/>
          </a:xfrm>
        </p:spPr>
        <p:txBody>
          <a:bodyPr>
            <a:noAutofit/>
          </a:bodyPr>
          <a:lstStyle/>
          <a:p>
            <a:pPr marL="457200" lvl="1" indent="-457200">
              <a:lnSpc>
                <a:spcPct val="150000"/>
              </a:lnSpc>
              <a:spcBef>
                <a:spcPts val="0"/>
              </a:spcBef>
            </a:pPr>
            <a:r>
              <a:rPr lang="en-ZA" b="1" dirty="0"/>
              <a:t>Building industry norm</a:t>
            </a:r>
          </a:p>
          <a:p>
            <a:pPr marL="408600" lvl="2" indent="-228600">
              <a:lnSpc>
                <a:spcPct val="150000"/>
              </a:lnSpc>
              <a:spcBef>
                <a:spcPts val="0"/>
              </a:spcBef>
            </a:pPr>
            <a:r>
              <a:rPr lang="en-ZA" dirty="0"/>
              <a:t>3 jobs for every R1m spent on building</a:t>
            </a:r>
          </a:p>
          <a:p>
            <a:pPr marL="408600" lvl="2" indent="-228600">
              <a:lnSpc>
                <a:spcPct val="150000"/>
              </a:lnSpc>
              <a:spcBef>
                <a:spcPts val="0"/>
              </a:spcBef>
            </a:pPr>
            <a:r>
              <a:rPr lang="en-ZA" dirty="0"/>
              <a:t>1 job for every R1m spent on civil services</a:t>
            </a:r>
          </a:p>
          <a:p>
            <a:pPr marL="408600" lvl="2" indent="-228600">
              <a:lnSpc>
                <a:spcPct val="150000"/>
              </a:lnSpc>
              <a:spcBef>
                <a:spcPts val="0"/>
              </a:spcBef>
            </a:pPr>
            <a:r>
              <a:rPr lang="en-ZA" dirty="0"/>
              <a:t>Local content condition of all tenders</a:t>
            </a:r>
          </a:p>
          <a:p>
            <a:pPr marL="457200" lvl="1" indent="-457200">
              <a:lnSpc>
                <a:spcPct val="150000"/>
              </a:lnSpc>
              <a:spcBef>
                <a:spcPts val="0"/>
              </a:spcBef>
            </a:pPr>
            <a:r>
              <a:rPr lang="en-ZA" b="1" dirty="0"/>
              <a:t> Current status</a:t>
            </a:r>
          </a:p>
          <a:p>
            <a:pPr marL="408600" lvl="2" indent="-228600">
              <a:lnSpc>
                <a:spcPct val="150000"/>
              </a:lnSpc>
              <a:spcBef>
                <a:spcPts val="0"/>
              </a:spcBef>
              <a:buClr>
                <a:srgbClr val="998F86"/>
              </a:buClr>
            </a:pPr>
            <a:r>
              <a:rPr lang="en-ZA" dirty="0">
                <a:solidFill>
                  <a:prstClr val="black"/>
                </a:solidFill>
              </a:rPr>
              <a:t>5 400 jobs maintained with HSDG and 300 via USDG</a:t>
            </a:r>
            <a:endParaRPr lang="en-ZA" b="1" dirty="0"/>
          </a:p>
          <a:p>
            <a:pPr marL="457200" lvl="1" indent="-457200">
              <a:lnSpc>
                <a:spcPct val="150000"/>
              </a:lnSpc>
              <a:spcBef>
                <a:spcPts val="0"/>
              </a:spcBef>
            </a:pPr>
            <a:r>
              <a:rPr lang="en-ZA" b="1" dirty="0"/>
              <a:t>Provision of training</a:t>
            </a:r>
          </a:p>
          <a:p>
            <a:pPr marL="408600" lvl="2" indent="-228600">
              <a:lnSpc>
                <a:spcPct val="150000"/>
              </a:lnSpc>
              <a:spcBef>
                <a:spcPts val="0"/>
              </a:spcBef>
            </a:pPr>
            <a:r>
              <a:rPr lang="en-ZA" dirty="0"/>
              <a:t>Training provided to </a:t>
            </a:r>
            <a:r>
              <a:rPr lang="en-ZA"/>
              <a:t>young people</a:t>
            </a:r>
            <a:endParaRPr lang="en-ZA" dirty="0"/>
          </a:p>
          <a:p>
            <a:pPr marL="457200" lvl="1" indent="-457200">
              <a:lnSpc>
                <a:spcPct val="150000"/>
              </a:lnSpc>
              <a:spcBef>
                <a:spcPts val="0"/>
              </a:spcBef>
            </a:pPr>
            <a:r>
              <a:rPr lang="en-ZA" b="1" dirty="0"/>
              <a:t>EPWP</a:t>
            </a:r>
          </a:p>
          <a:p>
            <a:pPr marL="408600" lvl="2" indent="-228600">
              <a:lnSpc>
                <a:spcPct val="150000"/>
              </a:lnSpc>
              <a:spcBef>
                <a:spcPts val="0"/>
              </a:spcBef>
            </a:pPr>
            <a:r>
              <a:rPr lang="en-ZA" b="0" dirty="0">
                <a:solidFill>
                  <a:prstClr val="black"/>
                </a:solidFill>
                <a:latin typeface="Century Gothic"/>
              </a:rPr>
              <a:t>The Department keeps a database of individuals employed in infrastructure projects (EPWP)</a:t>
            </a:r>
          </a:p>
          <a:p>
            <a:pPr marL="408600" lvl="2" indent="-228600">
              <a:lnSpc>
                <a:spcPct val="150000"/>
              </a:lnSpc>
              <a:spcBef>
                <a:spcPts val="0"/>
              </a:spcBef>
            </a:pPr>
            <a:r>
              <a:rPr lang="en-ZA" dirty="0">
                <a:solidFill>
                  <a:prstClr val="black"/>
                </a:solidFill>
                <a:latin typeface="Century Gothic"/>
              </a:rPr>
              <a:t>All funding agreements include the EPWP condition</a:t>
            </a:r>
            <a:endParaRPr lang="en-US" b="0" dirty="0">
              <a:solidFill>
                <a:prstClr val="black"/>
              </a:solidFill>
              <a:latin typeface="Century Gothic"/>
            </a:endParaRPr>
          </a:p>
          <a:p>
            <a:pPr marL="214313" lvl="0" indent="-214313" defTabSz="685800">
              <a:lnSpc>
                <a:spcPct val="150000"/>
              </a:lnSpc>
              <a:spcBef>
                <a:spcPts val="0"/>
              </a:spcBef>
              <a:buBlip>
                <a:blip r:embed="rId3"/>
              </a:buBlip>
              <a:defRPr/>
            </a:pPr>
            <a:endParaRPr lang="en-US" b="0" dirty="0">
              <a:solidFill>
                <a:prstClr val="black"/>
              </a:solidFill>
              <a:latin typeface="Century Gothic"/>
            </a:endParaRPr>
          </a:p>
          <a:p>
            <a:pPr marL="0" lvl="1" indent="0" algn="just">
              <a:lnSpc>
                <a:spcPct val="150000"/>
              </a:lnSpc>
              <a:spcBef>
                <a:spcPts val="0"/>
              </a:spcBef>
              <a:buNone/>
            </a:pPr>
            <a:endParaRPr lang="en-ZA" dirty="0"/>
          </a:p>
        </p:txBody>
      </p:sp>
      <p:sp>
        <p:nvSpPr>
          <p:cNvPr id="8" name="Footer Placeholder 7"/>
          <p:cNvSpPr>
            <a:spLocks noGrp="1"/>
          </p:cNvSpPr>
          <p:nvPr>
            <p:ph type="ftr" sz="quarter" idx="3"/>
          </p:nvPr>
        </p:nvSpPr>
        <p:spPr/>
        <p:txBody>
          <a:bodyPr/>
          <a:lstStyle/>
          <a:p>
            <a:r>
              <a:rPr lang="en-GB" dirty="0"/>
              <a:t>Standing committee on Human Settlements: 18 August 2021</a:t>
            </a:r>
          </a:p>
        </p:txBody>
      </p:sp>
      <p:sp>
        <p:nvSpPr>
          <p:cNvPr id="9" name="Slide Number Placeholder 8"/>
          <p:cNvSpPr>
            <a:spLocks noGrp="1"/>
          </p:cNvSpPr>
          <p:nvPr>
            <p:ph type="sldNum" sz="quarter" idx="4"/>
          </p:nvPr>
        </p:nvSpPr>
        <p:spPr/>
        <p:txBody>
          <a:bodyPr/>
          <a:lstStyle/>
          <a:p>
            <a:fld id="{8406839F-D7A4-4E5D-B93D-768AD4D1DB36}" type="slidenum">
              <a:rPr lang="en-ZA" smtClean="0"/>
              <a:pPr/>
              <a:t>12</a:t>
            </a:fld>
            <a:endParaRPr lang="en-ZA" dirty="0"/>
          </a:p>
        </p:txBody>
      </p:sp>
    </p:spTree>
    <p:custDataLst>
      <p:tags r:id="rId1"/>
    </p:custDataLst>
    <p:extLst>
      <p:ext uri="{BB962C8B-B14F-4D97-AF65-F5344CB8AC3E}">
        <p14:creationId xmlns:p14="http://schemas.microsoft.com/office/powerpoint/2010/main" xmlns="" val="1060523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6E61ED-7691-4F7D-AC54-61FC3B6D476E}"/>
              </a:ext>
            </a:extLst>
          </p:cNvPr>
          <p:cNvSpPr>
            <a:spLocks noGrp="1"/>
          </p:cNvSpPr>
          <p:nvPr>
            <p:ph type="title"/>
          </p:nvPr>
        </p:nvSpPr>
        <p:spPr/>
        <p:txBody>
          <a:bodyPr/>
          <a:lstStyle/>
          <a:p>
            <a:r>
              <a:rPr lang="en-US" sz="2000" dirty="0"/>
              <a:t>Job Creation and Training Opportunities</a:t>
            </a:r>
          </a:p>
        </p:txBody>
      </p:sp>
      <p:sp>
        <p:nvSpPr>
          <p:cNvPr id="3" name="Slide Number Placeholder 2">
            <a:extLst>
              <a:ext uri="{FF2B5EF4-FFF2-40B4-BE49-F238E27FC236}">
                <a16:creationId xmlns:a16="http://schemas.microsoft.com/office/drawing/2014/main" xmlns="" id="{A6DDD211-2863-440D-904A-C05BC7D9DAAD}"/>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06839F-D7A4-4E5D-B93D-768AD4D1DB36}" type="slidenum">
              <a:rPr kumimoji="0" lang="en-ZA" sz="900" b="0" i="0" u="none" strike="noStrike" kern="1200" cap="none" spc="0" normalizeH="0" baseline="0" noProof="0" smtClean="0">
                <a:ln>
                  <a:noFill/>
                </a:ln>
                <a:solidFill>
                  <a:srgbClr val="003399"/>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ZA" sz="900" b="0" i="0" u="none" strike="noStrike" kern="1200" cap="none" spc="0" normalizeH="0" baseline="0" noProof="0" dirty="0">
              <a:ln>
                <a:noFill/>
              </a:ln>
              <a:solidFill>
                <a:srgbClr val="003399"/>
              </a:solidFill>
              <a:effectLst/>
              <a:uLnTx/>
              <a:uFillTx/>
              <a:latin typeface="Century Gothic" pitchFamily="34" charset="0"/>
              <a:ea typeface="+mn-ea"/>
              <a:cs typeface="+mn-cs"/>
            </a:endParaRPr>
          </a:p>
        </p:txBody>
      </p:sp>
      <p:sp>
        <p:nvSpPr>
          <p:cNvPr id="4" name="Footer Placeholder 3">
            <a:extLst>
              <a:ext uri="{FF2B5EF4-FFF2-40B4-BE49-F238E27FC236}">
                <a16:creationId xmlns:a16="http://schemas.microsoft.com/office/drawing/2014/main" xmlns="" id="{CFBF8FDC-1A51-4806-A4D9-248A5DD14EB3}"/>
              </a:ext>
            </a:extLst>
          </p:cNvPr>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998F86"/>
                </a:solidFill>
                <a:effectLst/>
                <a:uLnTx/>
                <a:uFillTx/>
                <a:latin typeface="Century Gothic"/>
                <a:ea typeface="+mn-ea"/>
                <a:cs typeface="+mn-cs"/>
              </a:rPr>
              <a:t>WCG-PPT Slide Gallery-01112012.pptx</a:t>
            </a:r>
            <a:endParaRPr kumimoji="0" lang="en-GB" sz="800" b="0" i="0" u="none" strike="noStrike" kern="1200" cap="none" spc="0" normalizeH="0" baseline="0" noProof="0" dirty="0">
              <a:ln>
                <a:noFill/>
              </a:ln>
              <a:solidFill>
                <a:srgbClr val="998F86"/>
              </a:solidFill>
              <a:effectLst/>
              <a:uLnTx/>
              <a:uFillTx/>
              <a:latin typeface="Century Gothic"/>
              <a:ea typeface="+mn-ea"/>
              <a:cs typeface="+mn-cs"/>
            </a:endParaRPr>
          </a:p>
        </p:txBody>
      </p:sp>
      <p:graphicFrame>
        <p:nvGraphicFramePr>
          <p:cNvPr id="6" name="Table 5">
            <a:extLst>
              <a:ext uri="{FF2B5EF4-FFF2-40B4-BE49-F238E27FC236}">
                <a16:creationId xmlns:a16="http://schemas.microsoft.com/office/drawing/2014/main" xmlns="" id="{E327CA43-02CE-4AEF-A3B8-441A9F1E0127}"/>
              </a:ext>
            </a:extLst>
          </p:cNvPr>
          <p:cNvGraphicFramePr>
            <a:graphicFrameLocks noGrp="1"/>
          </p:cNvGraphicFramePr>
          <p:nvPr>
            <p:extLst>
              <p:ext uri="{D42A27DB-BD31-4B8C-83A1-F6EECF244321}">
                <p14:modId xmlns:p14="http://schemas.microsoft.com/office/powerpoint/2010/main" xmlns="" val="3266623895"/>
              </p:ext>
            </p:extLst>
          </p:nvPr>
        </p:nvGraphicFramePr>
        <p:xfrm>
          <a:off x="16834" y="1037920"/>
          <a:ext cx="9108504" cy="5487424"/>
        </p:xfrm>
        <a:graphic>
          <a:graphicData uri="http://schemas.openxmlformats.org/drawingml/2006/table">
            <a:tbl>
              <a:tblPr firstRow="1" firstCol="1" bandRow="1">
                <a:tableStyleId>{5C22544A-7EE6-4342-B048-85BDC9FD1C3A}</a:tableStyleId>
              </a:tblPr>
              <a:tblGrid>
                <a:gridCol w="1276315">
                  <a:extLst>
                    <a:ext uri="{9D8B030D-6E8A-4147-A177-3AD203B41FA5}">
                      <a16:colId xmlns:a16="http://schemas.microsoft.com/office/drawing/2014/main" xmlns="" val="1713348010"/>
                    </a:ext>
                  </a:extLst>
                </a:gridCol>
                <a:gridCol w="1871200">
                  <a:extLst>
                    <a:ext uri="{9D8B030D-6E8A-4147-A177-3AD203B41FA5}">
                      <a16:colId xmlns:a16="http://schemas.microsoft.com/office/drawing/2014/main" xmlns="" val="3533602355"/>
                    </a:ext>
                  </a:extLst>
                </a:gridCol>
                <a:gridCol w="1210232">
                  <a:extLst>
                    <a:ext uri="{9D8B030D-6E8A-4147-A177-3AD203B41FA5}">
                      <a16:colId xmlns:a16="http://schemas.microsoft.com/office/drawing/2014/main" xmlns="" val="2500536953"/>
                    </a:ext>
                  </a:extLst>
                </a:gridCol>
                <a:gridCol w="1134592">
                  <a:extLst>
                    <a:ext uri="{9D8B030D-6E8A-4147-A177-3AD203B41FA5}">
                      <a16:colId xmlns:a16="http://schemas.microsoft.com/office/drawing/2014/main" xmlns="" val="1495713127"/>
                    </a:ext>
                  </a:extLst>
                </a:gridCol>
                <a:gridCol w="1134592">
                  <a:extLst>
                    <a:ext uri="{9D8B030D-6E8A-4147-A177-3AD203B41FA5}">
                      <a16:colId xmlns:a16="http://schemas.microsoft.com/office/drawing/2014/main" xmlns="" val="4106533393"/>
                    </a:ext>
                  </a:extLst>
                </a:gridCol>
                <a:gridCol w="1437151">
                  <a:extLst>
                    <a:ext uri="{9D8B030D-6E8A-4147-A177-3AD203B41FA5}">
                      <a16:colId xmlns:a16="http://schemas.microsoft.com/office/drawing/2014/main" xmlns="" val="631345577"/>
                    </a:ext>
                  </a:extLst>
                </a:gridCol>
                <a:gridCol w="1044422">
                  <a:extLst>
                    <a:ext uri="{9D8B030D-6E8A-4147-A177-3AD203B41FA5}">
                      <a16:colId xmlns:a16="http://schemas.microsoft.com/office/drawing/2014/main" xmlns="" val="1961531349"/>
                    </a:ext>
                  </a:extLst>
                </a:gridCol>
              </a:tblGrid>
              <a:tr h="1148980">
                <a:tc>
                  <a:txBody>
                    <a:bodyPr/>
                    <a:lstStyle/>
                    <a:p>
                      <a:pPr marL="0" marR="0" algn="ctr">
                        <a:lnSpc>
                          <a:spcPct val="107000"/>
                        </a:lnSpc>
                        <a:spcBef>
                          <a:spcPts val="0"/>
                        </a:spcBef>
                        <a:spcAft>
                          <a:spcPts val="0"/>
                        </a:spcAft>
                      </a:pPr>
                      <a:r>
                        <a:rPr lang="en-GB" sz="1200" dirty="0">
                          <a:effectLst/>
                          <a:latin typeface="+mn-lt"/>
                        </a:rPr>
                        <a:t>District &amp;</a:t>
                      </a:r>
                      <a:endParaRPr lang="en-US" sz="1200" dirty="0">
                        <a:effectLst/>
                        <a:latin typeface="+mn-lt"/>
                      </a:endParaRPr>
                    </a:p>
                    <a:p>
                      <a:pPr marL="0" marR="0" algn="ctr">
                        <a:lnSpc>
                          <a:spcPct val="107000"/>
                        </a:lnSpc>
                        <a:spcBef>
                          <a:spcPts val="0"/>
                        </a:spcBef>
                        <a:spcAft>
                          <a:spcPts val="0"/>
                        </a:spcAft>
                      </a:pPr>
                      <a:r>
                        <a:rPr lang="en-GB" sz="1200" dirty="0">
                          <a:effectLst/>
                          <a:latin typeface="+mn-lt"/>
                        </a:rPr>
                        <a:t>Municipality</a:t>
                      </a:r>
                      <a:endParaRPr lang="en-US" sz="1200" dirty="0">
                        <a:effectLst/>
                        <a:latin typeface="+mn-lt"/>
                        <a:ea typeface="Times New Roman" panose="02020603050405020304" pitchFamily="18" charset="0"/>
                        <a:cs typeface="Times New Roman" panose="02020603050405020304" pitchFamily="18" charset="0"/>
                      </a:endParaRPr>
                    </a:p>
                  </a:txBody>
                  <a:tcPr marL="34091" marR="34091" marT="0" marB="0" anchor="ctr"/>
                </a:tc>
                <a:tc>
                  <a:txBody>
                    <a:bodyPr/>
                    <a:lstStyle/>
                    <a:p>
                      <a:pPr marL="0" marR="0" algn="ctr">
                        <a:lnSpc>
                          <a:spcPct val="107000"/>
                        </a:lnSpc>
                        <a:spcBef>
                          <a:spcPts val="0"/>
                        </a:spcBef>
                        <a:spcAft>
                          <a:spcPts val="0"/>
                        </a:spcAft>
                      </a:pPr>
                      <a:r>
                        <a:rPr lang="en-GB" sz="1200" dirty="0">
                          <a:effectLst/>
                          <a:latin typeface="+mn-lt"/>
                        </a:rPr>
                        <a:t>Name of Project &amp; project size</a:t>
                      </a:r>
                      <a:endParaRPr lang="en-US" sz="1200" dirty="0">
                        <a:effectLst/>
                        <a:latin typeface="+mn-lt"/>
                        <a:ea typeface="Times New Roman" panose="02020603050405020304" pitchFamily="18" charset="0"/>
                        <a:cs typeface="Times New Roman" panose="02020603050405020304" pitchFamily="18" charset="0"/>
                      </a:endParaRPr>
                    </a:p>
                  </a:txBody>
                  <a:tcPr marL="34091" marR="34091" marT="0" marB="0" anchor="ctr"/>
                </a:tc>
                <a:tc>
                  <a:txBody>
                    <a:bodyPr/>
                    <a:lstStyle/>
                    <a:p>
                      <a:pPr marL="0" marR="0" algn="ctr">
                        <a:lnSpc>
                          <a:spcPct val="107000"/>
                        </a:lnSpc>
                        <a:spcBef>
                          <a:spcPts val="0"/>
                        </a:spcBef>
                        <a:spcAft>
                          <a:spcPts val="0"/>
                        </a:spcAft>
                      </a:pPr>
                      <a:r>
                        <a:rPr lang="en-GB" sz="1200">
                          <a:effectLst/>
                          <a:latin typeface="+mn-lt"/>
                        </a:rPr>
                        <a:t>Type of Training identified</a:t>
                      </a:r>
                      <a:endParaRPr lang="en-US" sz="1200">
                        <a:effectLst/>
                        <a:latin typeface="+mn-lt"/>
                        <a:ea typeface="Times New Roman" panose="02020603050405020304" pitchFamily="18" charset="0"/>
                        <a:cs typeface="Times New Roman" panose="02020603050405020304" pitchFamily="18" charset="0"/>
                      </a:endParaRPr>
                    </a:p>
                  </a:txBody>
                  <a:tcPr marL="34091" marR="34091" marT="0" marB="0" anchor="ctr"/>
                </a:tc>
                <a:tc>
                  <a:txBody>
                    <a:bodyPr/>
                    <a:lstStyle/>
                    <a:p>
                      <a:r>
                        <a:rPr lang="en-GB" sz="1200">
                          <a:effectLst/>
                          <a:latin typeface="+mn-lt"/>
                        </a:rPr>
                        <a:t>Estimated Number of Youth</a:t>
                      </a:r>
                      <a:endParaRPr lang="en-US" sz="1200">
                        <a:latin typeface="+mn-lt"/>
                      </a:endParaRPr>
                    </a:p>
                  </a:txBody>
                  <a:tcPr marL="34091" marR="34091" marT="0" marB="0" anchor="ctr"/>
                </a:tc>
                <a:tc>
                  <a:txBody>
                    <a:bodyPr/>
                    <a:lstStyle/>
                    <a:p>
                      <a:pPr marL="0" indent="0"/>
                      <a:r>
                        <a:rPr lang="en-GB" sz="1200" dirty="0">
                          <a:effectLst/>
                          <a:latin typeface="+mn-lt"/>
                        </a:rPr>
                        <a:t>Cost for 6 months Stipends @ R110/day</a:t>
                      </a:r>
                      <a:endParaRPr lang="en-US" sz="1200" dirty="0">
                        <a:latin typeface="+mn-lt"/>
                      </a:endParaRPr>
                    </a:p>
                  </a:txBody>
                  <a:tcPr marL="34091" marR="34091" marT="0" marB="0" anchor="ctr"/>
                </a:tc>
                <a:tc>
                  <a:txBody>
                    <a:bodyPr/>
                    <a:lstStyle/>
                    <a:p>
                      <a:pPr marL="0" marR="0" algn="ctr">
                        <a:lnSpc>
                          <a:spcPct val="107000"/>
                        </a:lnSpc>
                        <a:spcBef>
                          <a:spcPts val="0"/>
                        </a:spcBef>
                        <a:spcAft>
                          <a:spcPts val="0"/>
                        </a:spcAft>
                      </a:pPr>
                      <a:r>
                        <a:rPr lang="en-GB" sz="1200" dirty="0">
                          <a:effectLst/>
                          <a:latin typeface="+mn-lt"/>
                        </a:rPr>
                        <a:t>Estimated Number of Semi-Skilled persons over 35</a:t>
                      </a:r>
                      <a:endParaRPr lang="en-US" sz="1200" dirty="0">
                        <a:effectLst/>
                        <a:latin typeface="+mn-lt"/>
                        <a:ea typeface="Times New Roman" panose="02020603050405020304" pitchFamily="18" charset="0"/>
                        <a:cs typeface="Times New Roman" panose="02020603050405020304" pitchFamily="18" charset="0"/>
                      </a:endParaRPr>
                    </a:p>
                  </a:txBody>
                  <a:tcPr marL="34091" marR="34091" marT="0" marB="0" anchor="ctr"/>
                </a:tc>
                <a:tc>
                  <a:txBody>
                    <a:bodyPr/>
                    <a:lstStyle/>
                    <a:p>
                      <a:r>
                        <a:rPr lang="en-GB" sz="1200" dirty="0">
                          <a:effectLst/>
                          <a:latin typeface="+mn-lt"/>
                        </a:rPr>
                        <a:t>Cost for 6 months Stipends @ R140/day</a:t>
                      </a:r>
                      <a:endParaRPr lang="en-US" sz="1200" dirty="0">
                        <a:latin typeface="+mn-lt"/>
                      </a:endParaRPr>
                    </a:p>
                  </a:txBody>
                  <a:tcPr marL="34091" marR="34091" marT="0" marB="0" anchor="ctr"/>
                </a:tc>
                <a:extLst>
                  <a:ext uri="{0D108BD9-81ED-4DB2-BD59-A6C34878D82A}">
                    <a16:rowId xmlns:a16="http://schemas.microsoft.com/office/drawing/2014/main" xmlns="" val="1784415475"/>
                  </a:ext>
                </a:extLst>
              </a:tr>
              <a:tr h="214049">
                <a:tc rowSpan="3">
                  <a:txBody>
                    <a:bodyPr/>
                    <a:lstStyle/>
                    <a:p>
                      <a:pPr marL="71755" marR="71755" algn="l">
                        <a:lnSpc>
                          <a:spcPct val="107000"/>
                        </a:lnSpc>
                        <a:spcBef>
                          <a:spcPts val="0"/>
                        </a:spcBef>
                        <a:spcAft>
                          <a:spcPts val="0"/>
                        </a:spcAft>
                      </a:pPr>
                      <a:r>
                        <a:rPr lang="en-GB" sz="1200" dirty="0">
                          <a:effectLst/>
                          <a:latin typeface="+mn-lt"/>
                        </a:rPr>
                        <a:t>Garden Route </a:t>
                      </a:r>
                      <a:r>
                        <a:rPr lang="en-GB" sz="1200" dirty="0" err="1">
                          <a:effectLst/>
                          <a:latin typeface="+mn-lt"/>
                        </a:rPr>
                        <a:t>Mosselbay</a:t>
                      </a:r>
                      <a:endParaRPr lang="en-US" sz="1200" dirty="0">
                        <a:effectLst/>
                        <a:latin typeface="+mn-lt"/>
                        <a:ea typeface="Times New Roman" panose="02020603050405020304" pitchFamily="18" charset="0"/>
                        <a:cs typeface="Times New Roman" panose="02020603050405020304" pitchFamily="18" charset="0"/>
                      </a:endParaRPr>
                    </a:p>
                  </a:txBody>
                  <a:tcPr marL="34091" marR="34091" marT="0" marB="0"/>
                </a:tc>
                <a:tc rowSpan="3">
                  <a:txBody>
                    <a:bodyPr/>
                    <a:lstStyle/>
                    <a:p>
                      <a:pPr marL="0" marR="0" algn="l">
                        <a:lnSpc>
                          <a:spcPct val="107000"/>
                        </a:lnSpc>
                        <a:spcBef>
                          <a:spcPts val="0"/>
                        </a:spcBef>
                        <a:spcAft>
                          <a:spcPts val="0"/>
                        </a:spcAft>
                      </a:pPr>
                      <a:r>
                        <a:rPr lang="en-GB" sz="1200" dirty="0">
                          <a:effectLst/>
                          <a:latin typeface="+mn-lt"/>
                        </a:rPr>
                        <a:t> Mountainview</a:t>
                      </a:r>
                      <a:endParaRPr lang="en-US" sz="1200" dirty="0">
                        <a:effectLst/>
                        <a:latin typeface="+mn-lt"/>
                        <a:ea typeface="Times New Roman" panose="02020603050405020304" pitchFamily="18" charset="0"/>
                        <a:cs typeface="Times New Roman" panose="02020603050405020304" pitchFamily="18" charset="0"/>
                      </a:endParaRPr>
                    </a:p>
                  </a:txBody>
                  <a:tcPr marL="34091" marR="34091" marT="0" marB="0"/>
                </a:tc>
                <a:tc>
                  <a:txBody>
                    <a:bodyPr/>
                    <a:lstStyle/>
                    <a:p>
                      <a:pPr marL="0" marR="0">
                        <a:lnSpc>
                          <a:spcPct val="107000"/>
                        </a:lnSpc>
                        <a:spcBef>
                          <a:spcPts val="0"/>
                        </a:spcBef>
                        <a:spcAft>
                          <a:spcPts val="0"/>
                        </a:spcAft>
                      </a:pPr>
                      <a:r>
                        <a:rPr lang="en-GB" sz="1200">
                          <a:effectLst/>
                          <a:latin typeface="+mn-lt"/>
                        </a:rPr>
                        <a:t>Bricklaying</a:t>
                      </a:r>
                      <a:endParaRPr lang="en-US" sz="1200">
                        <a:effectLst/>
                        <a:latin typeface="+mn-lt"/>
                        <a:ea typeface="Times New Roman" panose="02020603050405020304" pitchFamily="18" charset="0"/>
                        <a:cs typeface="Times New Roman" panose="02020603050405020304" pitchFamily="18" charset="0"/>
                      </a:endParaRPr>
                    </a:p>
                  </a:txBody>
                  <a:tcPr marL="34091" marR="34091" marT="0" marB="0"/>
                </a:tc>
                <a:tc>
                  <a:txBody>
                    <a:bodyPr/>
                    <a:lstStyle/>
                    <a:p>
                      <a:pPr algn="ctr"/>
                      <a:r>
                        <a:rPr lang="en-GB" sz="1200" dirty="0">
                          <a:effectLst/>
                          <a:latin typeface="+mn-lt"/>
                        </a:rPr>
                        <a:t>15</a:t>
                      </a:r>
                      <a:endParaRPr lang="en-US" sz="1200" dirty="0">
                        <a:latin typeface="+mn-lt"/>
                      </a:endParaRPr>
                    </a:p>
                  </a:txBody>
                  <a:tcPr marL="34091" marR="34091" marT="0" marB="0"/>
                </a:tc>
                <a:tc>
                  <a:txBody>
                    <a:bodyPr/>
                    <a:lstStyle/>
                    <a:p>
                      <a:pPr algn="r"/>
                      <a:r>
                        <a:rPr lang="en-GB" sz="1200" dirty="0">
                          <a:effectLst/>
                          <a:latin typeface="+mn-lt"/>
                        </a:rPr>
                        <a:t>R222 750</a:t>
                      </a:r>
                      <a:endParaRPr lang="en-US" sz="1200" dirty="0">
                        <a:latin typeface="+mn-lt"/>
                      </a:endParaRPr>
                    </a:p>
                  </a:txBody>
                  <a:tcPr marL="34091" marR="34091" marT="0" marB="0"/>
                </a:tc>
                <a:tc rowSpan="3">
                  <a:txBody>
                    <a:bodyPr/>
                    <a:lstStyle/>
                    <a:p>
                      <a:pPr marL="0" marR="0" algn="ctr">
                        <a:lnSpc>
                          <a:spcPct val="107000"/>
                        </a:lnSpc>
                        <a:spcBef>
                          <a:spcPts val="0"/>
                        </a:spcBef>
                        <a:spcAft>
                          <a:spcPts val="0"/>
                        </a:spcAft>
                      </a:pPr>
                      <a:r>
                        <a:rPr lang="en-GB" sz="1200" dirty="0">
                          <a:effectLst/>
                          <a:latin typeface="+mn-lt"/>
                        </a:rPr>
                        <a:t> </a:t>
                      </a:r>
                      <a:endParaRPr lang="en-US" sz="1200" dirty="0">
                        <a:effectLst/>
                        <a:latin typeface="+mn-lt"/>
                      </a:endParaRPr>
                    </a:p>
                    <a:p>
                      <a:pPr marL="0" marR="0" algn="ctr">
                        <a:lnSpc>
                          <a:spcPct val="107000"/>
                        </a:lnSpc>
                        <a:spcBef>
                          <a:spcPts val="0"/>
                        </a:spcBef>
                        <a:spcAft>
                          <a:spcPts val="0"/>
                        </a:spcAft>
                      </a:pPr>
                      <a:r>
                        <a:rPr lang="en-GB" sz="1200" dirty="0">
                          <a:effectLst/>
                          <a:latin typeface="+mn-lt"/>
                        </a:rPr>
                        <a:t>15</a:t>
                      </a:r>
                      <a:endParaRPr lang="en-US" sz="1200" dirty="0">
                        <a:effectLst/>
                        <a:latin typeface="+mn-lt"/>
                        <a:ea typeface="Times New Roman" panose="02020603050405020304" pitchFamily="18" charset="0"/>
                        <a:cs typeface="Times New Roman" panose="02020603050405020304" pitchFamily="18" charset="0"/>
                      </a:endParaRPr>
                    </a:p>
                  </a:txBody>
                  <a:tcPr marL="34091" marR="34091" marT="0" marB="0"/>
                </a:tc>
                <a:tc rowSpan="3">
                  <a:txBody>
                    <a:bodyPr/>
                    <a:lstStyle/>
                    <a:p>
                      <a:pPr marL="0" marR="0" algn="r">
                        <a:lnSpc>
                          <a:spcPct val="107000"/>
                        </a:lnSpc>
                        <a:spcBef>
                          <a:spcPts val="0"/>
                        </a:spcBef>
                        <a:spcAft>
                          <a:spcPts val="0"/>
                        </a:spcAft>
                      </a:pPr>
                      <a:r>
                        <a:rPr lang="en-GB" sz="1200" dirty="0">
                          <a:effectLst/>
                          <a:latin typeface="+mn-lt"/>
                        </a:rPr>
                        <a:t> </a:t>
                      </a:r>
                      <a:endParaRPr lang="en-US" sz="1200" dirty="0">
                        <a:effectLst/>
                        <a:latin typeface="+mn-lt"/>
                      </a:endParaRPr>
                    </a:p>
                    <a:p>
                      <a:pPr marL="0" marR="0" algn="r">
                        <a:lnSpc>
                          <a:spcPct val="107000"/>
                        </a:lnSpc>
                        <a:spcBef>
                          <a:spcPts val="0"/>
                        </a:spcBef>
                        <a:spcAft>
                          <a:spcPts val="0"/>
                        </a:spcAft>
                      </a:pPr>
                      <a:r>
                        <a:rPr lang="en-GB" sz="1200" dirty="0">
                          <a:effectLst/>
                          <a:latin typeface="+mn-lt"/>
                        </a:rPr>
                        <a:t>R283 500</a:t>
                      </a:r>
                      <a:endParaRPr lang="en-US" sz="1200" dirty="0">
                        <a:latin typeface="+mn-lt"/>
                      </a:endParaRPr>
                    </a:p>
                  </a:txBody>
                  <a:tcPr marL="34091" marR="34091" marT="0" marB="0"/>
                </a:tc>
                <a:extLst>
                  <a:ext uri="{0D108BD9-81ED-4DB2-BD59-A6C34878D82A}">
                    <a16:rowId xmlns:a16="http://schemas.microsoft.com/office/drawing/2014/main" xmlns="" val="1853842131"/>
                  </a:ext>
                </a:extLst>
              </a:tr>
              <a:tr h="223335">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GB" sz="1200">
                          <a:effectLst/>
                          <a:latin typeface="+mn-lt"/>
                        </a:rPr>
                        <a:t>Painting</a:t>
                      </a:r>
                      <a:endParaRPr lang="en-US" sz="1200">
                        <a:effectLst/>
                        <a:latin typeface="+mn-lt"/>
                        <a:ea typeface="Times New Roman" panose="02020603050405020304" pitchFamily="18" charset="0"/>
                        <a:cs typeface="Times New Roman" panose="02020603050405020304" pitchFamily="18" charset="0"/>
                      </a:endParaRPr>
                    </a:p>
                  </a:txBody>
                  <a:tcPr marL="34091" marR="34091" marT="0" marB="0"/>
                </a:tc>
                <a:tc>
                  <a:txBody>
                    <a:bodyPr/>
                    <a:lstStyle/>
                    <a:p>
                      <a:pPr algn="ctr"/>
                      <a:r>
                        <a:rPr lang="en-GB" sz="1200" dirty="0">
                          <a:effectLst/>
                          <a:latin typeface="+mn-lt"/>
                        </a:rPr>
                        <a:t>15</a:t>
                      </a:r>
                      <a:endParaRPr lang="en-US" sz="1200" dirty="0">
                        <a:latin typeface="+mn-lt"/>
                      </a:endParaRPr>
                    </a:p>
                  </a:txBody>
                  <a:tcPr marL="34091" marR="34091" marT="0" marB="0"/>
                </a:tc>
                <a:tc>
                  <a:txBody>
                    <a:bodyPr/>
                    <a:lstStyle/>
                    <a:p>
                      <a:pPr algn="r"/>
                      <a:r>
                        <a:rPr lang="en-GB" sz="1200" dirty="0">
                          <a:effectLst/>
                          <a:latin typeface="+mn-lt"/>
                        </a:rPr>
                        <a:t>R222 750</a:t>
                      </a:r>
                      <a:endParaRPr lang="en-US" sz="1200" dirty="0">
                        <a:latin typeface="+mn-lt"/>
                      </a:endParaRPr>
                    </a:p>
                  </a:txBody>
                  <a:tcPr marL="34091" marR="34091" marT="0" marB="0"/>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267480039"/>
                  </a:ext>
                </a:extLst>
              </a:tr>
              <a:tr h="303691">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GB" sz="1200">
                          <a:effectLst/>
                          <a:latin typeface="+mn-lt"/>
                        </a:rPr>
                        <a:t>Plastering</a:t>
                      </a:r>
                      <a:endParaRPr lang="en-US" sz="1200">
                        <a:effectLst/>
                        <a:latin typeface="+mn-lt"/>
                        <a:ea typeface="Times New Roman" panose="02020603050405020304" pitchFamily="18" charset="0"/>
                        <a:cs typeface="Times New Roman" panose="02020603050405020304" pitchFamily="18" charset="0"/>
                      </a:endParaRPr>
                    </a:p>
                  </a:txBody>
                  <a:tcPr marL="34091" marR="34091" marT="0" marB="0"/>
                </a:tc>
                <a:tc>
                  <a:txBody>
                    <a:bodyPr/>
                    <a:lstStyle/>
                    <a:p>
                      <a:pPr algn="ctr"/>
                      <a:r>
                        <a:rPr lang="en-GB" sz="1200" dirty="0">
                          <a:effectLst/>
                          <a:latin typeface="+mn-lt"/>
                        </a:rPr>
                        <a:t>15</a:t>
                      </a:r>
                      <a:endParaRPr lang="en-US" sz="1200" dirty="0">
                        <a:latin typeface="+mn-lt"/>
                      </a:endParaRPr>
                    </a:p>
                  </a:txBody>
                  <a:tcPr marL="34091" marR="34091" marT="0" marB="0"/>
                </a:tc>
                <a:tc>
                  <a:txBody>
                    <a:bodyPr/>
                    <a:lstStyle/>
                    <a:p>
                      <a:pPr algn="r"/>
                      <a:r>
                        <a:rPr lang="en-GB" sz="1200" dirty="0">
                          <a:effectLst/>
                          <a:latin typeface="+mn-lt"/>
                        </a:rPr>
                        <a:t>R222 750</a:t>
                      </a:r>
                      <a:endParaRPr lang="en-US" sz="1200" dirty="0">
                        <a:latin typeface="+mn-lt"/>
                      </a:endParaRPr>
                    </a:p>
                  </a:txBody>
                  <a:tcPr marL="34091" marR="34091" marT="0" marB="0"/>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3439686777"/>
                  </a:ext>
                </a:extLst>
              </a:tr>
              <a:tr h="194132">
                <a:tc rowSpan="4">
                  <a:txBody>
                    <a:bodyPr/>
                    <a:lstStyle/>
                    <a:p>
                      <a:pPr marL="71755" marR="71755" algn="l">
                        <a:lnSpc>
                          <a:spcPct val="107000"/>
                        </a:lnSpc>
                        <a:spcBef>
                          <a:spcPts val="0"/>
                        </a:spcBef>
                        <a:spcAft>
                          <a:spcPts val="0"/>
                        </a:spcAft>
                      </a:pPr>
                      <a:r>
                        <a:rPr lang="en-GB" sz="1200" dirty="0" err="1">
                          <a:effectLst/>
                          <a:latin typeface="+mn-lt"/>
                        </a:rPr>
                        <a:t>BreedevalleyWorcester</a:t>
                      </a:r>
                      <a:endParaRPr lang="en-US" sz="1200" dirty="0">
                        <a:effectLst/>
                        <a:latin typeface="+mn-lt"/>
                        <a:ea typeface="Times New Roman" panose="02020603050405020304" pitchFamily="18" charset="0"/>
                        <a:cs typeface="Times New Roman" panose="02020603050405020304" pitchFamily="18" charset="0"/>
                      </a:endParaRPr>
                    </a:p>
                  </a:txBody>
                  <a:tcPr marL="34091" marR="34091" marT="0" marB="0"/>
                </a:tc>
                <a:tc rowSpan="4">
                  <a:txBody>
                    <a:bodyPr/>
                    <a:lstStyle/>
                    <a:p>
                      <a:pPr marL="0" marR="0" algn="l">
                        <a:lnSpc>
                          <a:spcPct val="107000"/>
                        </a:lnSpc>
                        <a:spcBef>
                          <a:spcPts val="0"/>
                        </a:spcBef>
                        <a:spcAft>
                          <a:spcPts val="0"/>
                        </a:spcAft>
                      </a:pPr>
                      <a:r>
                        <a:rPr lang="en-GB" sz="1200" dirty="0" err="1">
                          <a:effectLst/>
                          <a:latin typeface="+mn-lt"/>
                        </a:rPr>
                        <a:t>Transhex</a:t>
                      </a:r>
                      <a:endParaRPr lang="en-US" sz="1200" dirty="0">
                        <a:effectLst/>
                        <a:latin typeface="+mn-lt"/>
                        <a:ea typeface="Times New Roman" panose="02020603050405020304" pitchFamily="18" charset="0"/>
                        <a:cs typeface="Times New Roman" panose="02020603050405020304" pitchFamily="18" charset="0"/>
                      </a:endParaRPr>
                    </a:p>
                  </a:txBody>
                  <a:tcPr marL="34091" marR="34091" marT="0" marB="0"/>
                </a:tc>
                <a:tc>
                  <a:txBody>
                    <a:bodyPr/>
                    <a:lstStyle/>
                    <a:p>
                      <a:pPr marL="0" marR="0">
                        <a:lnSpc>
                          <a:spcPct val="107000"/>
                        </a:lnSpc>
                        <a:spcBef>
                          <a:spcPts val="0"/>
                        </a:spcBef>
                        <a:spcAft>
                          <a:spcPts val="0"/>
                        </a:spcAft>
                      </a:pPr>
                      <a:r>
                        <a:rPr lang="en-GB" sz="1200">
                          <a:effectLst/>
                          <a:latin typeface="+mn-lt"/>
                        </a:rPr>
                        <a:t>Bricklaying</a:t>
                      </a:r>
                      <a:endParaRPr lang="en-US" sz="1200">
                        <a:effectLst/>
                        <a:latin typeface="+mn-lt"/>
                        <a:ea typeface="Times New Roman" panose="02020603050405020304" pitchFamily="18" charset="0"/>
                        <a:cs typeface="Times New Roman" panose="02020603050405020304" pitchFamily="18" charset="0"/>
                      </a:endParaRPr>
                    </a:p>
                  </a:txBody>
                  <a:tcPr marL="34091" marR="34091" marT="0" marB="0"/>
                </a:tc>
                <a:tc>
                  <a:txBody>
                    <a:bodyPr/>
                    <a:lstStyle/>
                    <a:p>
                      <a:pPr algn="ctr"/>
                      <a:r>
                        <a:rPr lang="en-GB" sz="1200" dirty="0">
                          <a:effectLst/>
                          <a:latin typeface="+mn-lt"/>
                        </a:rPr>
                        <a:t>15</a:t>
                      </a:r>
                      <a:endParaRPr lang="en-US" sz="1200" dirty="0">
                        <a:latin typeface="+mn-lt"/>
                      </a:endParaRPr>
                    </a:p>
                  </a:txBody>
                  <a:tcPr marL="34091" marR="34091" marT="0" marB="0"/>
                </a:tc>
                <a:tc>
                  <a:txBody>
                    <a:bodyPr/>
                    <a:lstStyle/>
                    <a:p>
                      <a:pPr algn="r"/>
                      <a:r>
                        <a:rPr lang="en-GB" sz="1200">
                          <a:effectLst/>
                          <a:latin typeface="+mn-lt"/>
                        </a:rPr>
                        <a:t>R222 750</a:t>
                      </a:r>
                      <a:endParaRPr lang="en-US" sz="1200">
                        <a:latin typeface="+mn-lt"/>
                      </a:endParaRPr>
                    </a:p>
                  </a:txBody>
                  <a:tcPr marL="34091" marR="34091" marT="0" marB="0"/>
                </a:tc>
                <a:tc rowSpan="4">
                  <a:txBody>
                    <a:bodyPr/>
                    <a:lstStyle/>
                    <a:p>
                      <a:pPr marL="0" marR="0" algn="ctr">
                        <a:lnSpc>
                          <a:spcPct val="107000"/>
                        </a:lnSpc>
                        <a:spcBef>
                          <a:spcPts val="0"/>
                        </a:spcBef>
                        <a:spcAft>
                          <a:spcPts val="0"/>
                        </a:spcAft>
                      </a:pPr>
                      <a:r>
                        <a:rPr lang="en-GB" sz="1200" dirty="0">
                          <a:effectLst/>
                          <a:latin typeface="+mn-lt"/>
                        </a:rPr>
                        <a:t> </a:t>
                      </a:r>
                      <a:endParaRPr lang="en-US" sz="1200" dirty="0">
                        <a:effectLst/>
                        <a:latin typeface="+mn-lt"/>
                      </a:endParaRPr>
                    </a:p>
                    <a:p>
                      <a:pPr marL="0" marR="0" algn="ctr">
                        <a:lnSpc>
                          <a:spcPct val="107000"/>
                        </a:lnSpc>
                        <a:spcBef>
                          <a:spcPts val="0"/>
                        </a:spcBef>
                        <a:spcAft>
                          <a:spcPts val="0"/>
                        </a:spcAft>
                      </a:pPr>
                      <a:r>
                        <a:rPr lang="en-GB" sz="1200" dirty="0">
                          <a:effectLst/>
                          <a:latin typeface="+mn-lt"/>
                        </a:rPr>
                        <a:t>20</a:t>
                      </a:r>
                      <a:endParaRPr lang="en-US" sz="1200" dirty="0">
                        <a:effectLst/>
                        <a:latin typeface="+mn-lt"/>
                        <a:ea typeface="Times New Roman" panose="02020603050405020304" pitchFamily="18" charset="0"/>
                        <a:cs typeface="Times New Roman" panose="02020603050405020304" pitchFamily="18" charset="0"/>
                      </a:endParaRPr>
                    </a:p>
                  </a:txBody>
                  <a:tcPr marL="34091" marR="34091" marT="0" marB="0"/>
                </a:tc>
                <a:tc rowSpan="4">
                  <a:txBody>
                    <a:bodyPr/>
                    <a:lstStyle/>
                    <a:p>
                      <a:pPr marL="0" marR="0" algn="r">
                        <a:lnSpc>
                          <a:spcPct val="107000"/>
                        </a:lnSpc>
                        <a:spcBef>
                          <a:spcPts val="0"/>
                        </a:spcBef>
                        <a:spcAft>
                          <a:spcPts val="0"/>
                        </a:spcAft>
                      </a:pPr>
                      <a:r>
                        <a:rPr lang="en-GB" sz="1200" dirty="0">
                          <a:effectLst/>
                          <a:latin typeface="+mn-lt"/>
                        </a:rPr>
                        <a:t> </a:t>
                      </a:r>
                      <a:endParaRPr lang="en-US" sz="1200" dirty="0">
                        <a:effectLst/>
                        <a:latin typeface="+mn-lt"/>
                      </a:endParaRPr>
                    </a:p>
                    <a:p>
                      <a:pPr marL="0" marR="0" algn="r">
                        <a:lnSpc>
                          <a:spcPct val="107000"/>
                        </a:lnSpc>
                        <a:spcBef>
                          <a:spcPts val="0"/>
                        </a:spcBef>
                        <a:spcAft>
                          <a:spcPts val="0"/>
                        </a:spcAft>
                      </a:pPr>
                      <a:r>
                        <a:rPr lang="en-GB" sz="1200" dirty="0">
                          <a:effectLst/>
                          <a:latin typeface="+mn-lt"/>
                        </a:rPr>
                        <a:t>R378 000</a:t>
                      </a:r>
                      <a:endParaRPr lang="en-US" sz="1200" dirty="0">
                        <a:latin typeface="+mn-lt"/>
                      </a:endParaRPr>
                    </a:p>
                  </a:txBody>
                  <a:tcPr marL="34091" marR="34091" marT="0" marB="0"/>
                </a:tc>
                <a:extLst>
                  <a:ext uri="{0D108BD9-81ED-4DB2-BD59-A6C34878D82A}">
                    <a16:rowId xmlns:a16="http://schemas.microsoft.com/office/drawing/2014/main" xmlns="" val="19939146"/>
                  </a:ext>
                </a:extLst>
              </a:tr>
              <a:tr h="194132">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GB" sz="1200" dirty="0">
                          <a:effectLst/>
                          <a:latin typeface="+mn-lt"/>
                        </a:rPr>
                        <a:t>Painting</a:t>
                      </a:r>
                      <a:endParaRPr lang="en-US" sz="1200" dirty="0">
                        <a:effectLst/>
                        <a:latin typeface="+mn-lt"/>
                        <a:ea typeface="Times New Roman" panose="02020603050405020304" pitchFamily="18" charset="0"/>
                        <a:cs typeface="Times New Roman" panose="02020603050405020304" pitchFamily="18" charset="0"/>
                      </a:endParaRPr>
                    </a:p>
                  </a:txBody>
                  <a:tcPr marL="34091" marR="34091" marT="0" marB="0"/>
                </a:tc>
                <a:tc>
                  <a:txBody>
                    <a:bodyPr/>
                    <a:lstStyle/>
                    <a:p>
                      <a:pPr algn="ctr"/>
                      <a:r>
                        <a:rPr lang="en-GB" sz="1200" dirty="0">
                          <a:effectLst/>
                          <a:latin typeface="+mn-lt"/>
                        </a:rPr>
                        <a:t>15</a:t>
                      </a:r>
                      <a:endParaRPr lang="en-US" sz="1200" dirty="0">
                        <a:latin typeface="+mn-lt"/>
                      </a:endParaRPr>
                    </a:p>
                  </a:txBody>
                  <a:tcPr marL="34091" marR="34091" marT="0" marB="0"/>
                </a:tc>
                <a:tc>
                  <a:txBody>
                    <a:bodyPr/>
                    <a:lstStyle/>
                    <a:p>
                      <a:pPr algn="r"/>
                      <a:r>
                        <a:rPr lang="en-GB" sz="1200">
                          <a:effectLst/>
                          <a:latin typeface="+mn-lt"/>
                        </a:rPr>
                        <a:t>R222 750</a:t>
                      </a:r>
                      <a:endParaRPr lang="en-US" sz="1200">
                        <a:latin typeface="+mn-lt"/>
                      </a:endParaRPr>
                    </a:p>
                  </a:txBody>
                  <a:tcPr marL="34091" marR="34091" marT="0" marB="0"/>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89359353"/>
                  </a:ext>
                </a:extLst>
              </a:tr>
              <a:tr h="194132">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GB" sz="1200" dirty="0">
                          <a:effectLst/>
                          <a:latin typeface="+mn-lt"/>
                        </a:rPr>
                        <a:t>Plastering</a:t>
                      </a:r>
                      <a:endParaRPr lang="en-US" sz="1200" dirty="0">
                        <a:effectLst/>
                        <a:latin typeface="+mn-lt"/>
                        <a:ea typeface="Times New Roman" panose="02020603050405020304" pitchFamily="18" charset="0"/>
                        <a:cs typeface="Times New Roman" panose="02020603050405020304" pitchFamily="18" charset="0"/>
                      </a:endParaRPr>
                    </a:p>
                  </a:txBody>
                  <a:tcPr marL="34091" marR="34091" marT="0" marB="0"/>
                </a:tc>
                <a:tc>
                  <a:txBody>
                    <a:bodyPr/>
                    <a:lstStyle/>
                    <a:p>
                      <a:pPr algn="ctr"/>
                      <a:r>
                        <a:rPr lang="en-GB" sz="1200" dirty="0">
                          <a:effectLst/>
                          <a:latin typeface="+mn-lt"/>
                        </a:rPr>
                        <a:t>15</a:t>
                      </a:r>
                      <a:endParaRPr lang="en-US" sz="1200" dirty="0">
                        <a:latin typeface="+mn-lt"/>
                      </a:endParaRPr>
                    </a:p>
                  </a:txBody>
                  <a:tcPr marL="34091" marR="34091" marT="0" marB="0"/>
                </a:tc>
                <a:tc>
                  <a:txBody>
                    <a:bodyPr/>
                    <a:lstStyle/>
                    <a:p>
                      <a:pPr algn="r"/>
                      <a:r>
                        <a:rPr lang="en-GB" sz="1200">
                          <a:effectLst/>
                          <a:latin typeface="+mn-lt"/>
                        </a:rPr>
                        <a:t>R222 750</a:t>
                      </a:r>
                      <a:endParaRPr lang="en-US" sz="1200">
                        <a:latin typeface="+mn-lt"/>
                      </a:endParaRPr>
                    </a:p>
                  </a:txBody>
                  <a:tcPr marL="34091" marR="34091" marT="0" marB="0"/>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2547735572"/>
                  </a:ext>
                </a:extLst>
              </a:tr>
              <a:tr h="315100">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GB" sz="1200" dirty="0">
                          <a:effectLst/>
                          <a:latin typeface="+mn-lt"/>
                        </a:rPr>
                        <a:t>Carpentry</a:t>
                      </a:r>
                      <a:endParaRPr lang="en-US" sz="1200" dirty="0">
                        <a:effectLst/>
                        <a:latin typeface="+mn-lt"/>
                        <a:ea typeface="Times New Roman" panose="02020603050405020304" pitchFamily="18" charset="0"/>
                        <a:cs typeface="Times New Roman" panose="02020603050405020304" pitchFamily="18" charset="0"/>
                      </a:endParaRPr>
                    </a:p>
                  </a:txBody>
                  <a:tcPr marL="34091" marR="34091" marT="0" marB="0"/>
                </a:tc>
                <a:tc>
                  <a:txBody>
                    <a:bodyPr/>
                    <a:lstStyle/>
                    <a:p>
                      <a:pPr algn="ctr"/>
                      <a:r>
                        <a:rPr lang="en-GB" sz="1200" dirty="0">
                          <a:effectLst/>
                          <a:latin typeface="+mn-lt"/>
                        </a:rPr>
                        <a:t>15</a:t>
                      </a:r>
                      <a:endParaRPr lang="en-US" sz="1200" dirty="0">
                        <a:latin typeface="+mn-lt"/>
                      </a:endParaRPr>
                    </a:p>
                  </a:txBody>
                  <a:tcPr marL="34091" marR="34091" marT="0" marB="0"/>
                </a:tc>
                <a:tc>
                  <a:txBody>
                    <a:bodyPr/>
                    <a:lstStyle/>
                    <a:p>
                      <a:pPr algn="r"/>
                      <a:r>
                        <a:rPr lang="en-GB" sz="1200">
                          <a:effectLst/>
                          <a:latin typeface="+mn-lt"/>
                        </a:rPr>
                        <a:t>R222 750</a:t>
                      </a:r>
                      <a:endParaRPr lang="en-US" sz="1200">
                        <a:latin typeface="+mn-lt"/>
                      </a:endParaRPr>
                    </a:p>
                  </a:txBody>
                  <a:tcPr marL="34091" marR="34091" marT="0" marB="0"/>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3372844483"/>
                  </a:ext>
                </a:extLst>
              </a:tr>
              <a:tr h="204317">
                <a:tc rowSpan="2">
                  <a:txBody>
                    <a:bodyPr/>
                    <a:lstStyle/>
                    <a:p>
                      <a:pPr marL="71755" marR="71755" algn="l">
                        <a:lnSpc>
                          <a:spcPct val="107000"/>
                        </a:lnSpc>
                        <a:spcBef>
                          <a:spcPts val="0"/>
                        </a:spcBef>
                        <a:spcAft>
                          <a:spcPts val="0"/>
                        </a:spcAft>
                      </a:pPr>
                      <a:r>
                        <a:rPr lang="en-GB" sz="1200" dirty="0">
                          <a:effectLst/>
                          <a:latin typeface="+mn-lt"/>
                        </a:rPr>
                        <a:t>Metro: Thornton</a:t>
                      </a:r>
                      <a:endParaRPr lang="en-US" sz="1200" dirty="0">
                        <a:effectLst/>
                        <a:latin typeface="+mn-lt"/>
                        <a:ea typeface="Times New Roman" panose="02020603050405020304" pitchFamily="18" charset="0"/>
                        <a:cs typeface="Times New Roman" panose="02020603050405020304" pitchFamily="18" charset="0"/>
                      </a:endParaRPr>
                    </a:p>
                  </a:txBody>
                  <a:tcPr marL="34091" marR="34091" marT="0" marB="0"/>
                </a:tc>
                <a:tc rowSpan="2">
                  <a:txBody>
                    <a:bodyPr/>
                    <a:lstStyle/>
                    <a:p>
                      <a:pPr marL="0" marR="0" algn="l">
                        <a:lnSpc>
                          <a:spcPct val="107000"/>
                        </a:lnSpc>
                        <a:spcBef>
                          <a:spcPts val="0"/>
                        </a:spcBef>
                        <a:spcAft>
                          <a:spcPts val="0"/>
                        </a:spcAft>
                      </a:pPr>
                      <a:r>
                        <a:rPr lang="en-GB" sz="1200" dirty="0">
                          <a:effectLst/>
                          <a:latin typeface="+mn-lt"/>
                        </a:rPr>
                        <a:t>Conradie development</a:t>
                      </a:r>
                      <a:endParaRPr lang="en-US" sz="1200" dirty="0">
                        <a:effectLst/>
                        <a:latin typeface="+mn-lt"/>
                        <a:ea typeface="Times New Roman" panose="02020603050405020304" pitchFamily="18" charset="0"/>
                        <a:cs typeface="Times New Roman" panose="02020603050405020304" pitchFamily="18" charset="0"/>
                      </a:endParaRPr>
                    </a:p>
                  </a:txBody>
                  <a:tcPr marL="34091" marR="34091" marT="0" marB="0"/>
                </a:tc>
                <a:tc>
                  <a:txBody>
                    <a:bodyPr/>
                    <a:lstStyle/>
                    <a:p>
                      <a:pPr marL="0" marR="0">
                        <a:lnSpc>
                          <a:spcPct val="107000"/>
                        </a:lnSpc>
                        <a:spcBef>
                          <a:spcPts val="0"/>
                        </a:spcBef>
                        <a:spcAft>
                          <a:spcPts val="0"/>
                        </a:spcAft>
                      </a:pPr>
                      <a:r>
                        <a:rPr lang="en-GB" sz="1200">
                          <a:effectLst/>
                          <a:latin typeface="+mn-lt"/>
                        </a:rPr>
                        <a:t>Bricklaying</a:t>
                      </a:r>
                      <a:endParaRPr lang="en-US" sz="1200">
                        <a:effectLst/>
                        <a:latin typeface="+mn-lt"/>
                        <a:ea typeface="Times New Roman" panose="02020603050405020304" pitchFamily="18" charset="0"/>
                        <a:cs typeface="Times New Roman" panose="02020603050405020304" pitchFamily="18" charset="0"/>
                      </a:endParaRPr>
                    </a:p>
                  </a:txBody>
                  <a:tcPr marL="34091" marR="34091" marT="0" marB="0"/>
                </a:tc>
                <a:tc>
                  <a:txBody>
                    <a:bodyPr/>
                    <a:lstStyle/>
                    <a:p>
                      <a:pPr algn="ctr"/>
                      <a:r>
                        <a:rPr lang="en-GB" sz="1200" dirty="0">
                          <a:effectLst/>
                          <a:latin typeface="+mn-lt"/>
                        </a:rPr>
                        <a:t>15</a:t>
                      </a:r>
                      <a:endParaRPr lang="en-US" sz="1200" dirty="0">
                        <a:latin typeface="+mn-lt"/>
                      </a:endParaRPr>
                    </a:p>
                  </a:txBody>
                  <a:tcPr marL="34091" marR="34091" marT="0" marB="0"/>
                </a:tc>
                <a:tc>
                  <a:txBody>
                    <a:bodyPr/>
                    <a:lstStyle/>
                    <a:p>
                      <a:pPr algn="r"/>
                      <a:r>
                        <a:rPr lang="en-GB" sz="1200">
                          <a:effectLst/>
                          <a:latin typeface="+mn-lt"/>
                        </a:rPr>
                        <a:t>R222 750</a:t>
                      </a:r>
                      <a:endParaRPr lang="en-US" sz="1200">
                        <a:latin typeface="+mn-lt"/>
                      </a:endParaRPr>
                    </a:p>
                  </a:txBody>
                  <a:tcPr marL="34091" marR="34091" marT="0" marB="0"/>
                </a:tc>
                <a:tc rowSpan="2">
                  <a:txBody>
                    <a:bodyPr/>
                    <a:lstStyle/>
                    <a:p>
                      <a:pPr marL="0" marR="0" algn="ctr">
                        <a:lnSpc>
                          <a:spcPct val="107000"/>
                        </a:lnSpc>
                        <a:spcBef>
                          <a:spcPts val="0"/>
                        </a:spcBef>
                        <a:spcAft>
                          <a:spcPts val="0"/>
                        </a:spcAft>
                      </a:pPr>
                      <a:r>
                        <a:rPr lang="en-GB" sz="1200" dirty="0">
                          <a:effectLst/>
                          <a:latin typeface="+mn-lt"/>
                        </a:rPr>
                        <a:t> </a:t>
                      </a:r>
                      <a:endParaRPr lang="en-US" sz="1200" dirty="0">
                        <a:effectLst/>
                        <a:latin typeface="+mn-lt"/>
                      </a:endParaRPr>
                    </a:p>
                    <a:p>
                      <a:pPr marL="0" marR="0" algn="ctr">
                        <a:lnSpc>
                          <a:spcPct val="107000"/>
                        </a:lnSpc>
                        <a:spcBef>
                          <a:spcPts val="0"/>
                        </a:spcBef>
                        <a:spcAft>
                          <a:spcPts val="0"/>
                        </a:spcAft>
                      </a:pPr>
                      <a:r>
                        <a:rPr lang="en-GB" sz="1200" dirty="0">
                          <a:effectLst/>
                          <a:latin typeface="+mn-lt"/>
                        </a:rPr>
                        <a:t>10</a:t>
                      </a:r>
                      <a:endParaRPr lang="en-US" sz="1200" dirty="0">
                        <a:effectLst/>
                        <a:latin typeface="+mn-lt"/>
                        <a:ea typeface="Times New Roman" panose="02020603050405020304" pitchFamily="18" charset="0"/>
                        <a:cs typeface="Times New Roman" panose="02020603050405020304" pitchFamily="18" charset="0"/>
                      </a:endParaRPr>
                    </a:p>
                  </a:txBody>
                  <a:tcPr marL="34091" marR="34091" marT="0" marB="0"/>
                </a:tc>
                <a:tc rowSpan="2">
                  <a:txBody>
                    <a:bodyPr/>
                    <a:lstStyle/>
                    <a:p>
                      <a:pPr marL="0" marR="0" algn="r">
                        <a:lnSpc>
                          <a:spcPct val="107000"/>
                        </a:lnSpc>
                        <a:spcBef>
                          <a:spcPts val="0"/>
                        </a:spcBef>
                        <a:spcAft>
                          <a:spcPts val="0"/>
                        </a:spcAft>
                      </a:pPr>
                      <a:r>
                        <a:rPr lang="en-GB" sz="1200" dirty="0">
                          <a:effectLst/>
                          <a:latin typeface="+mn-lt"/>
                        </a:rPr>
                        <a:t> </a:t>
                      </a:r>
                      <a:endParaRPr lang="en-US" sz="1200" dirty="0">
                        <a:effectLst/>
                        <a:latin typeface="+mn-lt"/>
                      </a:endParaRPr>
                    </a:p>
                    <a:p>
                      <a:pPr marL="0" marR="0" algn="r">
                        <a:lnSpc>
                          <a:spcPct val="107000"/>
                        </a:lnSpc>
                        <a:spcBef>
                          <a:spcPts val="0"/>
                        </a:spcBef>
                        <a:spcAft>
                          <a:spcPts val="0"/>
                        </a:spcAft>
                      </a:pPr>
                      <a:r>
                        <a:rPr lang="en-GB" sz="1200" dirty="0">
                          <a:effectLst/>
                          <a:latin typeface="+mn-lt"/>
                        </a:rPr>
                        <a:t>R189 000</a:t>
                      </a:r>
                      <a:endParaRPr lang="en-US" sz="1200" dirty="0">
                        <a:latin typeface="+mn-lt"/>
                      </a:endParaRPr>
                    </a:p>
                  </a:txBody>
                  <a:tcPr marL="34091" marR="34091" marT="0" marB="0"/>
                </a:tc>
                <a:extLst>
                  <a:ext uri="{0D108BD9-81ED-4DB2-BD59-A6C34878D82A}">
                    <a16:rowId xmlns:a16="http://schemas.microsoft.com/office/drawing/2014/main" xmlns="" val="4255779220"/>
                  </a:ext>
                </a:extLst>
              </a:tr>
              <a:tr h="553692">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GB" sz="1200">
                          <a:effectLst/>
                          <a:latin typeface="+mn-lt"/>
                        </a:rPr>
                        <a:t>Plastering</a:t>
                      </a:r>
                      <a:endParaRPr lang="en-US" sz="1200">
                        <a:effectLst/>
                        <a:latin typeface="+mn-lt"/>
                        <a:ea typeface="Times New Roman" panose="02020603050405020304" pitchFamily="18" charset="0"/>
                        <a:cs typeface="Times New Roman" panose="02020603050405020304" pitchFamily="18" charset="0"/>
                      </a:endParaRPr>
                    </a:p>
                  </a:txBody>
                  <a:tcPr marL="34091" marR="34091" marT="0" marB="0"/>
                </a:tc>
                <a:tc>
                  <a:txBody>
                    <a:bodyPr/>
                    <a:lstStyle/>
                    <a:p>
                      <a:pPr algn="ctr"/>
                      <a:r>
                        <a:rPr lang="en-GB" sz="1200" dirty="0">
                          <a:effectLst/>
                          <a:latin typeface="+mn-lt"/>
                        </a:rPr>
                        <a:t>15</a:t>
                      </a:r>
                      <a:endParaRPr lang="en-US" sz="1200" dirty="0">
                        <a:latin typeface="+mn-lt"/>
                      </a:endParaRPr>
                    </a:p>
                  </a:txBody>
                  <a:tcPr marL="34091" marR="34091" marT="0" marB="0"/>
                </a:tc>
                <a:tc>
                  <a:txBody>
                    <a:bodyPr/>
                    <a:lstStyle/>
                    <a:p>
                      <a:pPr algn="r"/>
                      <a:r>
                        <a:rPr lang="en-GB" sz="1200" dirty="0">
                          <a:effectLst/>
                          <a:latin typeface="+mn-lt"/>
                        </a:rPr>
                        <a:t>R222 750</a:t>
                      </a:r>
                      <a:endParaRPr lang="en-US" sz="1200" dirty="0">
                        <a:latin typeface="+mn-lt"/>
                      </a:endParaRPr>
                    </a:p>
                  </a:txBody>
                  <a:tcPr marL="34091" marR="34091" marT="0" marB="0"/>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2264232494"/>
                  </a:ext>
                </a:extLst>
              </a:tr>
              <a:tr h="346278">
                <a:tc rowSpan="2">
                  <a:txBody>
                    <a:bodyPr/>
                    <a:lstStyle/>
                    <a:p>
                      <a:pPr marL="71755" marR="71755" algn="l">
                        <a:lnSpc>
                          <a:spcPct val="107000"/>
                        </a:lnSpc>
                        <a:spcBef>
                          <a:spcPts val="0"/>
                        </a:spcBef>
                        <a:spcAft>
                          <a:spcPts val="0"/>
                        </a:spcAft>
                      </a:pPr>
                      <a:r>
                        <a:rPr lang="en-GB" sz="1200" dirty="0">
                          <a:effectLst/>
                          <a:latin typeface="+mn-lt"/>
                        </a:rPr>
                        <a:t>Metro: </a:t>
                      </a:r>
                      <a:r>
                        <a:rPr lang="en-GB" sz="1200" dirty="0" err="1">
                          <a:effectLst/>
                          <a:latin typeface="+mn-lt"/>
                        </a:rPr>
                        <a:t>Ravensmead</a:t>
                      </a:r>
                      <a:endParaRPr lang="en-US" sz="1200" dirty="0">
                        <a:effectLst/>
                        <a:latin typeface="+mn-lt"/>
                        <a:ea typeface="Times New Roman" panose="02020603050405020304" pitchFamily="18" charset="0"/>
                        <a:cs typeface="Times New Roman" panose="02020603050405020304" pitchFamily="18" charset="0"/>
                      </a:endParaRPr>
                    </a:p>
                  </a:txBody>
                  <a:tcPr marL="34091" marR="34091" marT="0" marB="0"/>
                </a:tc>
                <a:tc rowSpan="2">
                  <a:txBody>
                    <a:bodyPr/>
                    <a:lstStyle/>
                    <a:p>
                      <a:pPr marL="0" marR="0" algn="l">
                        <a:lnSpc>
                          <a:spcPct val="107000"/>
                        </a:lnSpc>
                        <a:spcBef>
                          <a:spcPts val="0"/>
                        </a:spcBef>
                        <a:spcAft>
                          <a:spcPts val="0"/>
                        </a:spcAft>
                      </a:pPr>
                      <a:r>
                        <a:rPr lang="en-GB" sz="1200" dirty="0">
                          <a:effectLst/>
                          <a:latin typeface="+mn-lt"/>
                        </a:rPr>
                        <a:t>Apex developers</a:t>
                      </a:r>
                      <a:endParaRPr lang="en-US" sz="1200" dirty="0">
                        <a:effectLst/>
                        <a:latin typeface="+mn-lt"/>
                        <a:ea typeface="Times New Roman" panose="02020603050405020304" pitchFamily="18" charset="0"/>
                        <a:cs typeface="Times New Roman" panose="02020603050405020304" pitchFamily="18" charset="0"/>
                      </a:endParaRPr>
                    </a:p>
                  </a:txBody>
                  <a:tcPr marL="34091" marR="34091" marT="0" marB="0"/>
                </a:tc>
                <a:tc>
                  <a:txBody>
                    <a:bodyPr/>
                    <a:lstStyle/>
                    <a:p>
                      <a:pPr marL="0" marR="0">
                        <a:lnSpc>
                          <a:spcPct val="107000"/>
                        </a:lnSpc>
                        <a:spcBef>
                          <a:spcPts val="0"/>
                        </a:spcBef>
                        <a:spcAft>
                          <a:spcPts val="0"/>
                        </a:spcAft>
                      </a:pPr>
                      <a:r>
                        <a:rPr lang="en-GB" sz="1200">
                          <a:effectLst/>
                          <a:latin typeface="+mn-lt"/>
                        </a:rPr>
                        <a:t>Bricklaying</a:t>
                      </a:r>
                      <a:endParaRPr lang="en-US" sz="1200">
                        <a:effectLst/>
                        <a:latin typeface="+mn-lt"/>
                        <a:ea typeface="Times New Roman" panose="02020603050405020304" pitchFamily="18" charset="0"/>
                        <a:cs typeface="Times New Roman" panose="02020603050405020304" pitchFamily="18" charset="0"/>
                      </a:endParaRPr>
                    </a:p>
                  </a:txBody>
                  <a:tcPr marL="34091" marR="34091" marT="0" marB="0"/>
                </a:tc>
                <a:tc>
                  <a:txBody>
                    <a:bodyPr/>
                    <a:lstStyle/>
                    <a:p>
                      <a:pPr algn="ctr"/>
                      <a:r>
                        <a:rPr lang="en-GB" sz="1200" dirty="0">
                          <a:effectLst/>
                          <a:latin typeface="+mn-lt"/>
                        </a:rPr>
                        <a:t>15</a:t>
                      </a:r>
                      <a:endParaRPr lang="en-US" sz="1200" dirty="0">
                        <a:latin typeface="+mn-lt"/>
                      </a:endParaRPr>
                    </a:p>
                  </a:txBody>
                  <a:tcPr marL="34091" marR="34091" marT="0" marB="0"/>
                </a:tc>
                <a:tc>
                  <a:txBody>
                    <a:bodyPr/>
                    <a:lstStyle/>
                    <a:p>
                      <a:pPr algn="r"/>
                      <a:r>
                        <a:rPr lang="en-GB" sz="1200" dirty="0">
                          <a:effectLst/>
                          <a:latin typeface="+mn-lt"/>
                        </a:rPr>
                        <a:t>R222 750</a:t>
                      </a:r>
                      <a:endParaRPr lang="en-US" sz="1200" dirty="0">
                        <a:latin typeface="+mn-lt"/>
                      </a:endParaRPr>
                    </a:p>
                  </a:txBody>
                  <a:tcPr marL="34091" marR="34091" marT="0" marB="0"/>
                </a:tc>
                <a:tc rowSpan="2">
                  <a:txBody>
                    <a:bodyPr/>
                    <a:lstStyle/>
                    <a:p>
                      <a:pPr marL="0" marR="0" algn="ctr">
                        <a:lnSpc>
                          <a:spcPct val="107000"/>
                        </a:lnSpc>
                        <a:spcBef>
                          <a:spcPts val="0"/>
                        </a:spcBef>
                        <a:spcAft>
                          <a:spcPts val="0"/>
                        </a:spcAft>
                      </a:pPr>
                      <a:r>
                        <a:rPr lang="en-GB" sz="1200" dirty="0">
                          <a:effectLst/>
                          <a:latin typeface="+mn-lt"/>
                        </a:rPr>
                        <a:t> </a:t>
                      </a:r>
                      <a:endParaRPr lang="en-US" sz="1200" dirty="0">
                        <a:effectLst/>
                        <a:latin typeface="+mn-lt"/>
                      </a:endParaRPr>
                    </a:p>
                    <a:p>
                      <a:pPr marL="0" marR="0" algn="ctr">
                        <a:lnSpc>
                          <a:spcPct val="107000"/>
                        </a:lnSpc>
                        <a:spcBef>
                          <a:spcPts val="0"/>
                        </a:spcBef>
                        <a:spcAft>
                          <a:spcPts val="0"/>
                        </a:spcAft>
                      </a:pPr>
                      <a:r>
                        <a:rPr lang="en-GB" sz="1200" dirty="0">
                          <a:effectLst/>
                          <a:latin typeface="+mn-lt"/>
                        </a:rPr>
                        <a:t>10</a:t>
                      </a:r>
                      <a:endParaRPr lang="en-US" sz="1200" dirty="0">
                        <a:effectLst/>
                        <a:latin typeface="+mn-lt"/>
                        <a:ea typeface="Times New Roman" panose="02020603050405020304" pitchFamily="18" charset="0"/>
                        <a:cs typeface="Times New Roman" panose="02020603050405020304" pitchFamily="18" charset="0"/>
                      </a:endParaRPr>
                    </a:p>
                  </a:txBody>
                  <a:tcPr marL="34091" marR="34091" marT="0" marB="0"/>
                </a:tc>
                <a:tc rowSpan="2">
                  <a:txBody>
                    <a:bodyPr/>
                    <a:lstStyle/>
                    <a:p>
                      <a:pPr marL="0" marR="0" algn="r">
                        <a:lnSpc>
                          <a:spcPct val="107000"/>
                        </a:lnSpc>
                        <a:spcBef>
                          <a:spcPts val="0"/>
                        </a:spcBef>
                        <a:spcAft>
                          <a:spcPts val="0"/>
                        </a:spcAft>
                      </a:pPr>
                      <a:r>
                        <a:rPr lang="en-GB" sz="1200" dirty="0">
                          <a:effectLst/>
                          <a:latin typeface="+mn-lt"/>
                        </a:rPr>
                        <a:t> </a:t>
                      </a:r>
                      <a:endParaRPr lang="en-US" sz="1200" dirty="0">
                        <a:effectLst/>
                        <a:latin typeface="+mn-lt"/>
                      </a:endParaRPr>
                    </a:p>
                    <a:p>
                      <a:pPr marL="0" marR="0" algn="r">
                        <a:lnSpc>
                          <a:spcPct val="107000"/>
                        </a:lnSpc>
                        <a:spcBef>
                          <a:spcPts val="0"/>
                        </a:spcBef>
                        <a:spcAft>
                          <a:spcPts val="0"/>
                        </a:spcAft>
                      </a:pPr>
                      <a:r>
                        <a:rPr lang="en-GB" sz="1200" dirty="0">
                          <a:effectLst/>
                          <a:latin typeface="+mn-lt"/>
                        </a:rPr>
                        <a:t>R189 000</a:t>
                      </a:r>
                      <a:endParaRPr lang="en-US" sz="1200" dirty="0">
                        <a:latin typeface="+mn-lt"/>
                      </a:endParaRPr>
                    </a:p>
                  </a:txBody>
                  <a:tcPr marL="34091" marR="34091" marT="0" marB="0"/>
                </a:tc>
                <a:extLst>
                  <a:ext uri="{0D108BD9-81ED-4DB2-BD59-A6C34878D82A}">
                    <a16:rowId xmlns:a16="http://schemas.microsoft.com/office/drawing/2014/main" xmlns="" val="3263947652"/>
                  </a:ext>
                </a:extLst>
              </a:tr>
              <a:tr h="394794">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GB" sz="1200">
                          <a:effectLst/>
                          <a:latin typeface="+mn-lt"/>
                        </a:rPr>
                        <a:t>Painting</a:t>
                      </a:r>
                      <a:endParaRPr lang="en-US" sz="1200">
                        <a:effectLst/>
                        <a:latin typeface="+mn-lt"/>
                        <a:ea typeface="Times New Roman" panose="02020603050405020304" pitchFamily="18" charset="0"/>
                        <a:cs typeface="Times New Roman" panose="02020603050405020304" pitchFamily="18" charset="0"/>
                      </a:endParaRPr>
                    </a:p>
                  </a:txBody>
                  <a:tcPr marL="34091" marR="34091" marT="0" marB="0"/>
                </a:tc>
                <a:tc>
                  <a:txBody>
                    <a:bodyPr/>
                    <a:lstStyle/>
                    <a:p>
                      <a:pPr algn="ctr"/>
                      <a:r>
                        <a:rPr lang="en-GB" sz="1200" dirty="0">
                          <a:effectLst/>
                          <a:latin typeface="+mn-lt"/>
                        </a:rPr>
                        <a:t>15</a:t>
                      </a:r>
                      <a:endParaRPr lang="en-US" sz="1200" dirty="0">
                        <a:latin typeface="+mn-lt"/>
                      </a:endParaRPr>
                    </a:p>
                  </a:txBody>
                  <a:tcPr marL="34091" marR="34091" marT="0" marB="0"/>
                </a:tc>
                <a:tc>
                  <a:txBody>
                    <a:bodyPr/>
                    <a:lstStyle/>
                    <a:p>
                      <a:pPr algn="r"/>
                      <a:r>
                        <a:rPr lang="en-GB" sz="1200" dirty="0">
                          <a:effectLst/>
                          <a:latin typeface="+mn-lt"/>
                        </a:rPr>
                        <a:t>R222 750</a:t>
                      </a:r>
                      <a:endParaRPr lang="en-US" sz="1200" dirty="0">
                        <a:latin typeface="+mn-lt"/>
                      </a:endParaRPr>
                    </a:p>
                  </a:txBody>
                  <a:tcPr marL="34091" marR="34091" marT="0" marB="0"/>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3050646134"/>
                  </a:ext>
                </a:extLst>
              </a:tr>
              <a:tr h="553304">
                <a:tc>
                  <a:txBody>
                    <a:bodyPr/>
                    <a:lstStyle/>
                    <a:p>
                      <a:pPr marL="71755" marR="71755" algn="l">
                        <a:lnSpc>
                          <a:spcPct val="107000"/>
                        </a:lnSpc>
                        <a:spcBef>
                          <a:spcPts val="0"/>
                        </a:spcBef>
                        <a:spcAft>
                          <a:spcPts val="0"/>
                        </a:spcAft>
                      </a:pPr>
                      <a:r>
                        <a:rPr lang="en-GB" sz="1200" dirty="0">
                          <a:effectLst/>
                          <a:latin typeface="+mn-lt"/>
                        </a:rPr>
                        <a:t>Metro: Blue Downs</a:t>
                      </a:r>
                      <a:endParaRPr lang="en-US" sz="1200" dirty="0">
                        <a:effectLst/>
                        <a:latin typeface="+mn-lt"/>
                        <a:ea typeface="Times New Roman" panose="02020603050405020304" pitchFamily="18" charset="0"/>
                        <a:cs typeface="Times New Roman" panose="02020603050405020304" pitchFamily="18" charset="0"/>
                      </a:endParaRPr>
                    </a:p>
                  </a:txBody>
                  <a:tcPr marL="34091" marR="34091" marT="0" marB="0"/>
                </a:tc>
                <a:tc>
                  <a:txBody>
                    <a:bodyPr/>
                    <a:lstStyle/>
                    <a:p>
                      <a:pPr marL="0" marR="0" algn="l">
                        <a:lnSpc>
                          <a:spcPct val="107000"/>
                        </a:lnSpc>
                        <a:spcBef>
                          <a:spcPts val="0"/>
                        </a:spcBef>
                        <a:spcAft>
                          <a:spcPts val="0"/>
                        </a:spcAft>
                      </a:pPr>
                      <a:r>
                        <a:rPr lang="en-GB" sz="1200" dirty="0">
                          <a:effectLst/>
                          <a:latin typeface="+mn-lt"/>
                        </a:rPr>
                        <a:t>Forest Village</a:t>
                      </a:r>
                      <a:endParaRPr lang="en-US" sz="1200" dirty="0">
                        <a:effectLst/>
                        <a:latin typeface="+mn-lt"/>
                        <a:ea typeface="Times New Roman" panose="02020603050405020304" pitchFamily="18" charset="0"/>
                        <a:cs typeface="Times New Roman" panose="02020603050405020304" pitchFamily="18" charset="0"/>
                      </a:endParaRPr>
                    </a:p>
                  </a:txBody>
                  <a:tcPr marL="34091" marR="34091" marT="0" marB="0"/>
                </a:tc>
                <a:tc>
                  <a:txBody>
                    <a:bodyPr/>
                    <a:lstStyle/>
                    <a:p>
                      <a:pPr marL="0" marR="0">
                        <a:lnSpc>
                          <a:spcPct val="107000"/>
                        </a:lnSpc>
                        <a:spcBef>
                          <a:spcPts val="0"/>
                        </a:spcBef>
                        <a:spcAft>
                          <a:spcPts val="0"/>
                        </a:spcAft>
                      </a:pPr>
                      <a:r>
                        <a:rPr lang="en-GB" sz="1200">
                          <a:effectLst/>
                          <a:latin typeface="+mn-lt"/>
                        </a:rPr>
                        <a:t>Plastering</a:t>
                      </a:r>
                      <a:endParaRPr lang="en-US" sz="1200">
                        <a:effectLst/>
                        <a:latin typeface="+mn-lt"/>
                        <a:ea typeface="Times New Roman" panose="02020603050405020304" pitchFamily="18" charset="0"/>
                        <a:cs typeface="Times New Roman" panose="02020603050405020304" pitchFamily="18" charset="0"/>
                      </a:endParaRPr>
                    </a:p>
                  </a:txBody>
                  <a:tcPr marL="34091" marR="34091" marT="0" marB="0"/>
                </a:tc>
                <a:tc>
                  <a:txBody>
                    <a:bodyPr/>
                    <a:lstStyle/>
                    <a:p>
                      <a:pPr algn="ctr"/>
                      <a:r>
                        <a:rPr lang="en-GB" sz="1200" dirty="0">
                          <a:effectLst/>
                          <a:latin typeface="+mn-lt"/>
                        </a:rPr>
                        <a:t>15</a:t>
                      </a:r>
                      <a:endParaRPr lang="en-US" sz="1200" dirty="0">
                        <a:latin typeface="+mn-lt"/>
                      </a:endParaRPr>
                    </a:p>
                  </a:txBody>
                  <a:tcPr marL="34091" marR="34091" marT="0" marB="0"/>
                </a:tc>
                <a:tc>
                  <a:txBody>
                    <a:bodyPr/>
                    <a:lstStyle/>
                    <a:p>
                      <a:pPr algn="r"/>
                      <a:r>
                        <a:rPr lang="en-GB" sz="1200" dirty="0">
                          <a:effectLst/>
                          <a:latin typeface="+mn-lt"/>
                        </a:rPr>
                        <a:t>R222 750</a:t>
                      </a:r>
                      <a:endParaRPr lang="en-US" sz="1200" dirty="0">
                        <a:latin typeface="+mn-lt"/>
                      </a:endParaRPr>
                    </a:p>
                  </a:txBody>
                  <a:tcPr marL="34091" marR="34091" marT="0" marB="0"/>
                </a:tc>
                <a:tc>
                  <a:txBody>
                    <a:bodyPr/>
                    <a:lstStyle/>
                    <a:p>
                      <a:pPr marL="0" marR="0" algn="ctr">
                        <a:lnSpc>
                          <a:spcPct val="107000"/>
                        </a:lnSpc>
                        <a:spcBef>
                          <a:spcPts val="0"/>
                        </a:spcBef>
                        <a:spcAft>
                          <a:spcPts val="0"/>
                        </a:spcAft>
                      </a:pPr>
                      <a:r>
                        <a:rPr lang="en-GB" sz="1200" dirty="0">
                          <a:effectLst/>
                          <a:latin typeface="+mn-lt"/>
                        </a:rPr>
                        <a:t> </a:t>
                      </a:r>
                      <a:endParaRPr lang="en-US" sz="1200" dirty="0">
                        <a:effectLst/>
                        <a:latin typeface="+mn-lt"/>
                      </a:endParaRPr>
                    </a:p>
                    <a:p>
                      <a:pPr marL="0" marR="0" algn="ctr">
                        <a:lnSpc>
                          <a:spcPct val="107000"/>
                        </a:lnSpc>
                        <a:spcBef>
                          <a:spcPts val="0"/>
                        </a:spcBef>
                        <a:spcAft>
                          <a:spcPts val="0"/>
                        </a:spcAft>
                      </a:pPr>
                      <a:r>
                        <a:rPr lang="en-GB" sz="1200" dirty="0">
                          <a:effectLst/>
                          <a:latin typeface="+mn-lt"/>
                        </a:rPr>
                        <a:t>15</a:t>
                      </a:r>
                      <a:endParaRPr lang="en-US" sz="1200" dirty="0">
                        <a:effectLst/>
                        <a:latin typeface="+mn-lt"/>
                        <a:ea typeface="Times New Roman" panose="02020603050405020304" pitchFamily="18" charset="0"/>
                        <a:cs typeface="Times New Roman" panose="02020603050405020304" pitchFamily="18" charset="0"/>
                      </a:endParaRPr>
                    </a:p>
                  </a:txBody>
                  <a:tcPr marL="34091" marR="34091" marT="0" marB="0"/>
                </a:tc>
                <a:tc>
                  <a:txBody>
                    <a:bodyPr/>
                    <a:lstStyle/>
                    <a:p>
                      <a:pPr marL="0" marR="0" algn="r">
                        <a:lnSpc>
                          <a:spcPct val="107000"/>
                        </a:lnSpc>
                        <a:spcBef>
                          <a:spcPts val="0"/>
                        </a:spcBef>
                        <a:spcAft>
                          <a:spcPts val="0"/>
                        </a:spcAft>
                      </a:pPr>
                      <a:r>
                        <a:rPr lang="en-GB" sz="1200" dirty="0">
                          <a:effectLst/>
                          <a:latin typeface="+mn-lt"/>
                        </a:rPr>
                        <a:t> </a:t>
                      </a:r>
                      <a:endParaRPr lang="en-US" sz="1200" dirty="0">
                        <a:effectLst/>
                        <a:latin typeface="+mn-lt"/>
                      </a:endParaRPr>
                    </a:p>
                    <a:p>
                      <a:pPr marL="0" marR="0" algn="r">
                        <a:lnSpc>
                          <a:spcPct val="107000"/>
                        </a:lnSpc>
                        <a:spcBef>
                          <a:spcPts val="0"/>
                        </a:spcBef>
                        <a:spcAft>
                          <a:spcPts val="0"/>
                        </a:spcAft>
                      </a:pPr>
                      <a:r>
                        <a:rPr lang="en-GB" sz="1200" dirty="0">
                          <a:effectLst/>
                          <a:latin typeface="+mn-lt"/>
                        </a:rPr>
                        <a:t>R283 500</a:t>
                      </a:r>
                      <a:endParaRPr lang="en-US" sz="1200" dirty="0">
                        <a:latin typeface="+mn-lt"/>
                      </a:endParaRPr>
                    </a:p>
                  </a:txBody>
                  <a:tcPr marL="34091" marR="34091" marT="0" marB="0"/>
                </a:tc>
                <a:extLst>
                  <a:ext uri="{0D108BD9-81ED-4DB2-BD59-A6C34878D82A}">
                    <a16:rowId xmlns:a16="http://schemas.microsoft.com/office/drawing/2014/main" xmlns="" val="1066473439"/>
                  </a:ext>
                </a:extLst>
              </a:tr>
              <a:tr h="323744">
                <a:tc>
                  <a:txBody>
                    <a:bodyPr/>
                    <a:lstStyle/>
                    <a:p>
                      <a:pPr marL="0" marR="0" algn="l">
                        <a:lnSpc>
                          <a:spcPct val="107000"/>
                        </a:lnSpc>
                        <a:spcBef>
                          <a:spcPts val="0"/>
                        </a:spcBef>
                        <a:spcAft>
                          <a:spcPts val="0"/>
                        </a:spcAft>
                      </a:pPr>
                      <a:r>
                        <a:rPr lang="en-GB" sz="1200" dirty="0">
                          <a:effectLst/>
                          <a:latin typeface="+mn-lt"/>
                        </a:rPr>
                        <a:t> Total</a:t>
                      </a:r>
                      <a:endParaRPr lang="en-US" sz="1200" dirty="0">
                        <a:effectLst/>
                        <a:latin typeface="+mn-lt"/>
                        <a:ea typeface="Times New Roman" panose="02020603050405020304" pitchFamily="18" charset="0"/>
                        <a:cs typeface="Times New Roman" panose="02020603050405020304" pitchFamily="18" charset="0"/>
                      </a:endParaRPr>
                    </a:p>
                  </a:txBody>
                  <a:tcPr marL="34091" marR="34091" marT="0" marB="0">
                    <a:solidFill>
                      <a:schemeClr val="accent1"/>
                    </a:solidFill>
                  </a:tcPr>
                </a:tc>
                <a:tc gridSpan="2">
                  <a:txBody>
                    <a:bodyPr/>
                    <a:lstStyle/>
                    <a:p>
                      <a:pPr marL="0" marR="0" algn="ctr">
                        <a:lnSpc>
                          <a:spcPct val="107000"/>
                        </a:lnSpc>
                        <a:spcBef>
                          <a:spcPts val="0"/>
                        </a:spcBef>
                        <a:spcAft>
                          <a:spcPts val="0"/>
                        </a:spcAft>
                      </a:pPr>
                      <a:endParaRPr lang="en-US" sz="1200" dirty="0">
                        <a:effectLst/>
                        <a:latin typeface="+mn-lt"/>
                        <a:ea typeface="Times New Roman" panose="02020603050405020304" pitchFamily="18" charset="0"/>
                        <a:cs typeface="Times New Roman" panose="02020603050405020304" pitchFamily="18" charset="0"/>
                      </a:endParaRPr>
                    </a:p>
                  </a:txBody>
                  <a:tcPr marL="34091" marR="34091" marT="0" marB="0">
                    <a:solidFill>
                      <a:schemeClr val="accent1"/>
                    </a:solidFill>
                  </a:tcPr>
                </a:tc>
                <a:tc hMerge="1">
                  <a:txBody>
                    <a:bodyPr/>
                    <a:lstStyle/>
                    <a:p>
                      <a:pPr marL="0" marR="0" algn="ctr">
                        <a:lnSpc>
                          <a:spcPct val="107000"/>
                        </a:lnSpc>
                        <a:spcBef>
                          <a:spcPts val="0"/>
                        </a:spcBef>
                        <a:spcAft>
                          <a:spcPts val="0"/>
                        </a:spcAft>
                      </a:pPr>
                      <a:endParaRPr lang="en-US" sz="1200" dirty="0">
                        <a:effectLst/>
                        <a:latin typeface="+mn-lt"/>
                        <a:ea typeface="Times New Roman" panose="02020603050405020304" pitchFamily="18" charset="0"/>
                        <a:cs typeface="Times New Roman" panose="02020603050405020304" pitchFamily="18" charset="0"/>
                      </a:endParaRPr>
                    </a:p>
                  </a:txBody>
                  <a:tcPr marL="34091" marR="34091" marT="0" marB="0">
                    <a:solidFill>
                      <a:schemeClr val="accent1"/>
                    </a:solidFill>
                  </a:tcPr>
                </a:tc>
                <a:tc>
                  <a:txBody>
                    <a:bodyPr/>
                    <a:lstStyle/>
                    <a:p>
                      <a:pPr marL="0" marR="0" algn="ctr">
                        <a:lnSpc>
                          <a:spcPct val="107000"/>
                        </a:lnSpc>
                        <a:spcBef>
                          <a:spcPts val="0"/>
                        </a:spcBef>
                        <a:spcAft>
                          <a:spcPts val="0"/>
                        </a:spcAft>
                      </a:pPr>
                      <a:r>
                        <a:rPr lang="en-US" sz="1200" dirty="0">
                          <a:effectLst/>
                          <a:latin typeface="+mn-lt"/>
                          <a:ea typeface="Times New Roman" panose="02020603050405020304" pitchFamily="18" charset="0"/>
                          <a:cs typeface="Times New Roman" panose="02020603050405020304" pitchFamily="18" charset="0"/>
                        </a:rPr>
                        <a:t>180</a:t>
                      </a:r>
                    </a:p>
                  </a:txBody>
                  <a:tcPr marL="34091" marR="34091" marT="0" marB="0">
                    <a:solidFill>
                      <a:schemeClr val="accent1"/>
                    </a:solidFill>
                  </a:tcPr>
                </a:tc>
                <a:tc>
                  <a:txBody>
                    <a:bodyPr/>
                    <a:lstStyle/>
                    <a:p>
                      <a:pPr marL="0" marR="0" algn="r">
                        <a:lnSpc>
                          <a:spcPct val="107000"/>
                        </a:lnSpc>
                        <a:spcBef>
                          <a:spcPts val="0"/>
                        </a:spcBef>
                        <a:spcAft>
                          <a:spcPts val="0"/>
                        </a:spcAft>
                      </a:pPr>
                      <a:r>
                        <a:rPr lang="en-GB" sz="1200" dirty="0">
                          <a:effectLst/>
                          <a:latin typeface="+mn-lt"/>
                        </a:rPr>
                        <a:t>R2 673 000</a:t>
                      </a:r>
                      <a:endParaRPr lang="en-US" sz="1200" dirty="0">
                        <a:effectLst/>
                        <a:latin typeface="+mn-lt"/>
                        <a:ea typeface="Times New Roman" panose="02020603050405020304" pitchFamily="18" charset="0"/>
                        <a:cs typeface="Times New Roman" panose="02020603050405020304" pitchFamily="18" charset="0"/>
                      </a:endParaRPr>
                    </a:p>
                  </a:txBody>
                  <a:tcPr marL="34091" marR="34091" marT="0" marB="0">
                    <a:solidFill>
                      <a:schemeClr val="accent1"/>
                    </a:solidFill>
                  </a:tcPr>
                </a:tc>
                <a:tc>
                  <a:txBody>
                    <a:bodyPr/>
                    <a:lstStyle/>
                    <a:p>
                      <a:pPr algn="ctr"/>
                      <a:r>
                        <a:rPr lang="en-GB" sz="1200" dirty="0">
                          <a:effectLst/>
                          <a:latin typeface="+mn-lt"/>
                        </a:rPr>
                        <a:t>70</a:t>
                      </a:r>
                      <a:endParaRPr lang="en-US" sz="1200" dirty="0">
                        <a:latin typeface="+mn-lt"/>
                      </a:endParaRPr>
                    </a:p>
                  </a:txBody>
                  <a:tcPr marL="34091" marR="34091" marT="0" marB="0">
                    <a:solidFill>
                      <a:schemeClr val="accent1"/>
                    </a:solidFill>
                  </a:tcPr>
                </a:tc>
                <a:tc>
                  <a:txBody>
                    <a:bodyPr/>
                    <a:lstStyle/>
                    <a:p>
                      <a:pPr marL="0" marR="0" algn="r">
                        <a:lnSpc>
                          <a:spcPct val="107000"/>
                        </a:lnSpc>
                        <a:spcBef>
                          <a:spcPts val="0"/>
                        </a:spcBef>
                        <a:spcAft>
                          <a:spcPts val="0"/>
                        </a:spcAft>
                      </a:pPr>
                      <a:r>
                        <a:rPr lang="en-GB" sz="1200" dirty="0">
                          <a:effectLst/>
                          <a:latin typeface="+mn-lt"/>
                        </a:rPr>
                        <a:t>R1 323 000</a:t>
                      </a:r>
                      <a:r>
                        <a:rPr lang="en-US" sz="1200" dirty="0">
                          <a:effectLst/>
                          <a:latin typeface="+mn-lt"/>
                        </a:rPr>
                        <a:t> </a:t>
                      </a:r>
                      <a:endParaRPr lang="en-US" sz="1200" dirty="0">
                        <a:effectLst/>
                        <a:latin typeface="+mn-lt"/>
                        <a:ea typeface="Times New Roman" panose="02020603050405020304" pitchFamily="18" charset="0"/>
                        <a:cs typeface="Times New Roman" panose="02020603050405020304" pitchFamily="18" charset="0"/>
                      </a:endParaRPr>
                    </a:p>
                  </a:txBody>
                  <a:tcPr marL="34091" marR="34091" marT="0" marB="0">
                    <a:solidFill>
                      <a:schemeClr val="accent1"/>
                    </a:solidFill>
                  </a:tcPr>
                </a:tc>
                <a:extLst>
                  <a:ext uri="{0D108BD9-81ED-4DB2-BD59-A6C34878D82A}">
                    <a16:rowId xmlns:a16="http://schemas.microsoft.com/office/drawing/2014/main" xmlns="" val="1235187995"/>
                  </a:ext>
                </a:extLst>
              </a:tr>
              <a:tr h="323744">
                <a:tc>
                  <a:txBody>
                    <a:bodyPr/>
                    <a:lstStyle/>
                    <a:p>
                      <a:pPr marL="0" marR="0" algn="l">
                        <a:lnSpc>
                          <a:spcPct val="107000"/>
                        </a:lnSpc>
                        <a:spcBef>
                          <a:spcPts val="0"/>
                        </a:spcBef>
                        <a:spcAft>
                          <a:spcPts val="0"/>
                        </a:spcAft>
                      </a:pPr>
                      <a:r>
                        <a:rPr lang="en-US" sz="1200" b="1" dirty="0">
                          <a:solidFill>
                            <a:schemeClr val="bg1"/>
                          </a:solidFill>
                          <a:effectLst/>
                          <a:latin typeface="+mn-lt"/>
                          <a:ea typeface="Times New Roman" panose="02020603050405020304" pitchFamily="18" charset="0"/>
                          <a:cs typeface="Times New Roman" panose="02020603050405020304" pitchFamily="18" charset="0"/>
                        </a:rPr>
                        <a:t>Budget</a:t>
                      </a:r>
                    </a:p>
                  </a:txBody>
                  <a:tcPr marL="34091" marR="34091" marT="0" marB="0">
                    <a:solidFill>
                      <a:schemeClr val="accent1">
                        <a:lumMod val="50000"/>
                      </a:schemeClr>
                    </a:solidFill>
                  </a:tcPr>
                </a:tc>
                <a:tc gridSpan="3">
                  <a:txBody>
                    <a:bodyPr/>
                    <a:lstStyle/>
                    <a:p>
                      <a:endParaRPr lang="en-US" sz="1200" b="1" dirty="0">
                        <a:solidFill>
                          <a:schemeClr val="bg1"/>
                        </a:solidFill>
                        <a:latin typeface="+mn-lt"/>
                      </a:endParaRPr>
                    </a:p>
                  </a:txBody>
                  <a:tcPr marL="34091" marR="34091" marT="0" marB="0">
                    <a:solidFill>
                      <a:schemeClr val="accent1">
                        <a:lumMod val="50000"/>
                      </a:schemeClr>
                    </a:solidFill>
                  </a:tcPr>
                </a:tc>
                <a:tc hMerge="1">
                  <a:txBody>
                    <a:bodyPr/>
                    <a:lstStyle/>
                    <a:p>
                      <a:endParaRPr lang="en-US"/>
                    </a:p>
                  </a:txBody>
                  <a:tcPr/>
                </a:tc>
                <a:tc hMerge="1">
                  <a:txBody>
                    <a:bodyPr/>
                    <a:lstStyle/>
                    <a:p>
                      <a:pPr marL="0" marR="0" algn="ctr">
                        <a:lnSpc>
                          <a:spcPct val="107000"/>
                        </a:lnSpc>
                        <a:spcBef>
                          <a:spcPts val="0"/>
                        </a:spcBef>
                        <a:spcAft>
                          <a:spcPts val="0"/>
                        </a:spcAft>
                      </a:pPr>
                      <a:endParaRPr lang="en-US" sz="1200" dirty="0">
                        <a:effectLst/>
                        <a:latin typeface="+mn-lt"/>
                        <a:ea typeface="Times New Roman" panose="02020603050405020304" pitchFamily="18" charset="0"/>
                        <a:cs typeface="Times New Roman" panose="02020603050405020304" pitchFamily="18" charset="0"/>
                      </a:endParaRPr>
                    </a:p>
                  </a:txBody>
                  <a:tcPr marL="34091" marR="34091" marT="0" marB="0">
                    <a:solidFill>
                      <a:schemeClr val="accent1"/>
                    </a:solidFill>
                  </a:tcPr>
                </a:tc>
                <a:tc>
                  <a:txBody>
                    <a:bodyPr/>
                    <a:lstStyle/>
                    <a:p>
                      <a:pPr marL="0" marR="0" algn="r">
                        <a:lnSpc>
                          <a:spcPct val="107000"/>
                        </a:lnSpc>
                        <a:spcBef>
                          <a:spcPts val="0"/>
                        </a:spcBef>
                        <a:spcAft>
                          <a:spcPts val="0"/>
                        </a:spcAft>
                      </a:pPr>
                      <a:r>
                        <a:rPr lang="en-US" sz="1200" b="1" dirty="0">
                          <a:solidFill>
                            <a:schemeClr val="bg1"/>
                          </a:solidFill>
                          <a:effectLst/>
                          <a:latin typeface="+mn-lt"/>
                          <a:ea typeface="Times New Roman" panose="02020603050405020304" pitchFamily="18" charset="0"/>
                          <a:cs typeface="Times New Roman" panose="02020603050405020304" pitchFamily="18" charset="0"/>
                        </a:rPr>
                        <a:t>R3 996 000</a:t>
                      </a:r>
                    </a:p>
                  </a:txBody>
                  <a:tcPr marL="34091" marR="34091" marT="0" marB="0">
                    <a:solidFill>
                      <a:schemeClr val="accent1">
                        <a:lumMod val="50000"/>
                      </a:schemeClr>
                    </a:solidFill>
                  </a:tcPr>
                </a:tc>
                <a:tc>
                  <a:txBody>
                    <a:bodyPr/>
                    <a:lstStyle/>
                    <a:p>
                      <a:pPr algn="ctr"/>
                      <a:endParaRPr lang="en-US" sz="1200" b="1" dirty="0">
                        <a:solidFill>
                          <a:schemeClr val="bg1"/>
                        </a:solidFill>
                        <a:latin typeface="+mn-lt"/>
                      </a:endParaRPr>
                    </a:p>
                  </a:txBody>
                  <a:tcPr marL="34091" marR="34091" marT="0" marB="0">
                    <a:solidFill>
                      <a:schemeClr val="accent1">
                        <a:lumMod val="50000"/>
                      </a:schemeClr>
                    </a:solidFill>
                  </a:tcPr>
                </a:tc>
                <a:tc>
                  <a:txBody>
                    <a:bodyPr/>
                    <a:lstStyle/>
                    <a:p>
                      <a:pPr marL="0" marR="0" algn="r">
                        <a:lnSpc>
                          <a:spcPct val="107000"/>
                        </a:lnSpc>
                        <a:spcBef>
                          <a:spcPts val="0"/>
                        </a:spcBef>
                        <a:spcAft>
                          <a:spcPts val="0"/>
                        </a:spcAft>
                      </a:pPr>
                      <a:endParaRPr lang="en-US" sz="1200" b="1" dirty="0">
                        <a:solidFill>
                          <a:schemeClr val="bg1"/>
                        </a:solidFill>
                        <a:effectLst/>
                        <a:latin typeface="+mn-lt"/>
                        <a:ea typeface="Times New Roman" panose="02020603050405020304" pitchFamily="18" charset="0"/>
                        <a:cs typeface="Times New Roman" panose="02020603050405020304" pitchFamily="18" charset="0"/>
                      </a:endParaRPr>
                    </a:p>
                  </a:txBody>
                  <a:tcPr marL="34091" marR="34091" marT="0" marB="0">
                    <a:solidFill>
                      <a:schemeClr val="accent1">
                        <a:lumMod val="50000"/>
                      </a:schemeClr>
                    </a:solidFill>
                  </a:tcPr>
                </a:tc>
                <a:extLst>
                  <a:ext uri="{0D108BD9-81ED-4DB2-BD59-A6C34878D82A}">
                    <a16:rowId xmlns:a16="http://schemas.microsoft.com/office/drawing/2014/main" xmlns="" val="1555753732"/>
                  </a:ext>
                </a:extLst>
              </a:tr>
            </a:tbl>
          </a:graphicData>
        </a:graphic>
      </p:graphicFrame>
    </p:spTree>
    <p:extLst>
      <p:ext uri="{BB962C8B-B14F-4D97-AF65-F5344CB8AC3E}">
        <p14:creationId xmlns:p14="http://schemas.microsoft.com/office/powerpoint/2010/main" xmlns="" val="216587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xmlns="" val="1501351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r>
              <a:rPr lang="en-GB" dirty="0"/>
              <a:t>Ms P Mayisela</a:t>
            </a:r>
          </a:p>
        </p:txBody>
      </p:sp>
      <p:sp>
        <p:nvSpPr>
          <p:cNvPr id="7" name="Text Placeholder 6"/>
          <p:cNvSpPr>
            <a:spLocks noGrp="1"/>
          </p:cNvSpPr>
          <p:nvPr>
            <p:ph type="body" sz="quarter" idx="11"/>
          </p:nvPr>
        </p:nvSpPr>
        <p:spPr/>
        <p:txBody>
          <a:bodyPr/>
          <a:lstStyle/>
          <a:p>
            <a:r>
              <a:rPr lang="en-GB" dirty="0"/>
              <a:t>Head of Department</a:t>
            </a:r>
          </a:p>
        </p:txBody>
      </p:sp>
      <p:sp>
        <p:nvSpPr>
          <p:cNvPr id="8" name="Text Placeholder 7"/>
          <p:cNvSpPr>
            <a:spLocks noGrp="1"/>
          </p:cNvSpPr>
          <p:nvPr>
            <p:ph type="body" sz="quarter" idx="12"/>
          </p:nvPr>
        </p:nvSpPr>
        <p:spPr/>
        <p:txBody>
          <a:bodyPr/>
          <a:lstStyle/>
          <a:p>
            <a:r>
              <a:rPr lang="en-GB" dirty="0"/>
              <a:t>+27 (021) 483 4956</a:t>
            </a:r>
          </a:p>
        </p:txBody>
      </p:sp>
      <p:sp>
        <p:nvSpPr>
          <p:cNvPr id="10" name="Text Placeholder 9"/>
          <p:cNvSpPr>
            <a:spLocks noGrp="1"/>
          </p:cNvSpPr>
          <p:nvPr>
            <p:ph type="body" sz="quarter" idx="14"/>
          </p:nvPr>
        </p:nvSpPr>
        <p:spPr/>
        <p:txBody>
          <a:bodyPr/>
          <a:lstStyle/>
          <a:p>
            <a:r>
              <a:rPr lang="fr-FR" dirty="0"/>
              <a:t>Phila.Mayisela@westerncape.gov.za</a:t>
            </a:r>
            <a:endParaRPr lang="en-GB" dirty="0"/>
          </a:p>
        </p:txBody>
      </p:sp>
    </p:spTree>
    <p:custDataLst>
      <p:tags r:id="rId1"/>
    </p:custDataLst>
    <p:extLst>
      <p:ext uri="{BB962C8B-B14F-4D97-AF65-F5344CB8AC3E}">
        <p14:creationId xmlns:p14="http://schemas.microsoft.com/office/powerpoint/2010/main" xmlns="" val="3056048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3417" y="333994"/>
            <a:ext cx="8237165" cy="559256"/>
          </a:xfrm>
        </p:spPr>
        <p:txBody>
          <a:bodyPr>
            <a:normAutofit/>
          </a:bodyPr>
          <a:lstStyle/>
          <a:p>
            <a:r>
              <a:rPr lang="en-GB" dirty="0"/>
              <a:t>Presentation Overview</a:t>
            </a:r>
          </a:p>
        </p:txBody>
      </p:sp>
      <p:sp>
        <p:nvSpPr>
          <p:cNvPr id="4" name="Text Placeholder 3"/>
          <p:cNvSpPr>
            <a:spLocks noGrp="1"/>
          </p:cNvSpPr>
          <p:nvPr>
            <p:ph type="body" sz="quarter" idx="10"/>
          </p:nvPr>
        </p:nvSpPr>
        <p:spPr>
          <a:xfrm>
            <a:off x="367188" y="980728"/>
            <a:ext cx="8525292" cy="4896544"/>
          </a:xfrm>
        </p:spPr>
        <p:txBody>
          <a:bodyPr>
            <a:noAutofit/>
          </a:bodyPr>
          <a:lstStyle/>
          <a:p>
            <a:pPr marL="457200" lvl="0" indent="-457200" defTabSz="685800">
              <a:lnSpc>
                <a:spcPct val="200000"/>
              </a:lnSpc>
              <a:spcBef>
                <a:spcPts val="0"/>
              </a:spcBef>
              <a:buBlip>
                <a:blip r:embed="rId3"/>
              </a:buBlip>
              <a:defRPr/>
            </a:pPr>
            <a:r>
              <a:rPr lang="en-US" sz="1800" b="0" dirty="0">
                <a:solidFill>
                  <a:prstClr val="black"/>
                </a:solidFill>
              </a:rPr>
              <a:t>WC Asset Finance Reserve for Human Settlements </a:t>
            </a:r>
          </a:p>
          <a:p>
            <a:pPr marL="457200" lvl="0" indent="-457200" defTabSz="685800">
              <a:lnSpc>
                <a:spcPct val="200000"/>
              </a:lnSpc>
              <a:spcBef>
                <a:spcPts val="0"/>
              </a:spcBef>
              <a:buBlip>
                <a:blip r:embed="rId3"/>
              </a:buBlip>
              <a:defRPr/>
            </a:pPr>
            <a:endParaRPr lang="en-US" sz="1800" b="0" dirty="0">
              <a:solidFill>
                <a:prstClr val="black"/>
              </a:solidFill>
            </a:endParaRPr>
          </a:p>
          <a:p>
            <a:pPr marL="457200" lvl="0" indent="-457200" defTabSz="685800">
              <a:lnSpc>
                <a:spcPct val="200000"/>
              </a:lnSpc>
              <a:spcBef>
                <a:spcPts val="0"/>
              </a:spcBef>
              <a:buBlip>
                <a:blip r:embed="rId3"/>
              </a:buBlip>
              <a:defRPr/>
            </a:pPr>
            <a:r>
              <a:rPr lang="en-US" sz="1800" b="0" dirty="0">
                <a:solidFill>
                  <a:prstClr val="black"/>
                </a:solidFill>
              </a:rPr>
              <a:t>Assisting Municipalities to Identify land</a:t>
            </a:r>
          </a:p>
          <a:p>
            <a:pPr marL="457200" lvl="0" indent="-457200" defTabSz="685800">
              <a:lnSpc>
                <a:spcPct val="200000"/>
              </a:lnSpc>
              <a:spcBef>
                <a:spcPts val="0"/>
              </a:spcBef>
              <a:buBlip>
                <a:blip r:embed="rId3"/>
              </a:buBlip>
              <a:defRPr/>
            </a:pPr>
            <a:endParaRPr lang="en-US" sz="1800" b="0" dirty="0">
              <a:solidFill>
                <a:prstClr val="black"/>
              </a:solidFill>
            </a:endParaRPr>
          </a:p>
          <a:p>
            <a:pPr marL="457200" lvl="0" indent="-457200" defTabSz="685800">
              <a:lnSpc>
                <a:spcPct val="200000"/>
              </a:lnSpc>
              <a:spcBef>
                <a:spcPts val="0"/>
              </a:spcBef>
              <a:buBlip>
                <a:blip r:embed="rId3"/>
              </a:buBlip>
              <a:defRPr/>
            </a:pPr>
            <a:r>
              <a:rPr lang="en-US" sz="1800" b="0" dirty="0">
                <a:solidFill>
                  <a:prstClr val="black"/>
                </a:solidFill>
              </a:rPr>
              <a:t>Assisting Municipalities with Job Creation</a:t>
            </a:r>
            <a:endParaRPr lang="en-US" sz="1800" b="0" dirty="0">
              <a:solidFill>
                <a:prstClr val="black"/>
              </a:solidFill>
              <a:latin typeface="Century Gothic"/>
            </a:endParaRPr>
          </a:p>
          <a:p>
            <a:pPr marL="214313" lvl="0" indent="-214313" defTabSz="685800">
              <a:lnSpc>
                <a:spcPct val="150000"/>
              </a:lnSpc>
              <a:spcBef>
                <a:spcPts val="0"/>
              </a:spcBef>
              <a:buBlip>
                <a:blip r:embed="rId3"/>
              </a:buBlip>
              <a:defRPr/>
            </a:pPr>
            <a:endParaRPr lang="en-US" sz="1800" b="0" dirty="0">
              <a:solidFill>
                <a:prstClr val="black"/>
              </a:solidFill>
              <a:latin typeface="Century Gothic"/>
            </a:endParaRPr>
          </a:p>
          <a:p>
            <a:pPr marL="214313" lvl="0" indent="-214313" defTabSz="685800">
              <a:lnSpc>
                <a:spcPct val="150000"/>
              </a:lnSpc>
              <a:spcBef>
                <a:spcPts val="0"/>
              </a:spcBef>
              <a:buBlip>
                <a:blip r:embed="rId3"/>
              </a:buBlip>
              <a:defRPr/>
            </a:pPr>
            <a:endParaRPr lang="en-US" sz="1800" b="0" dirty="0">
              <a:solidFill>
                <a:prstClr val="black"/>
              </a:solidFill>
              <a:latin typeface="Century Gothic"/>
            </a:endParaRPr>
          </a:p>
          <a:p>
            <a:pPr marL="0" lvl="1" indent="0" algn="just">
              <a:lnSpc>
                <a:spcPct val="150000"/>
              </a:lnSpc>
              <a:spcBef>
                <a:spcPts val="0"/>
              </a:spcBef>
              <a:buNone/>
            </a:pPr>
            <a:endParaRPr lang="en-ZA" sz="1800" dirty="0"/>
          </a:p>
        </p:txBody>
      </p:sp>
      <p:sp>
        <p:nvSpPr>
          <p:cNvPr id="8" name="Footer Placeholder 7"/>
          <p:cNvSpPr>
            <a:spLocks noGrp="1"/>
          </p:cNvSpPr>
          <p:nvPr>
            <p:ph type="ftr" sz="quarter" idx="3"/>
          </p:nvPr>
        </p:nvSpPr>
        <p:spPr/>
        <p:txBody>
          <a:bodyPr/>
          <a:lstStyle/>
          <a:p>
            <a:r>
              <a:rPr lang="en-GB" dirty="0"/>
              <a:t>Standing committee on Human Settlements: 18 August 2021</a:t>
            </a:r>
          </a:p>
        </p:txBody>
      </p:sp>
      <p:sp>
        <p:nvSpPr>
          <p:cNvPr id="9" name="Slide Number Placeholder 8"/>
          <p:cNvSpPr>
            <a:spLocks noGrp="1"/>
          </p:cNvSpPr>
          <p:nvPr>
            <p:ph type="sldNum" sz="quarter" idx="4"/>
          </p:nvPr>
        </p:nvSpPr>
        <p:spPr/>
        <p:txBody>
          <a:bodyPr/>
          <a:lstStyle/>
          <a:p>
            <a:fld id="{8406839F-D7A4-4E5D-B93D-768AD4D1DB36}" type="slidenum">
              <a:rPr lang="en-ZA" smtClean="0"/>
              <a:pPr/>
              <a:t>2</a:t>
            </a:fld>
            <a:endParaRPr lang="en-ZA" dirty="0"/>
          </a:p>
        </p:txBody>
      </p:sp>
    </p:spTree>
    <p:custDataLst>
      <p:tags r:id="rId1"/>
    </p:custDataLst>
    <p:extLst>
      <p:ext uri="{BB962C8B-B14F-4D97-AF65-F5344CB8AC3E}">
        <p14:creationId xmlns:p14="http://schemas.microsoft.com/office/powerpoint/2010/main" xmlns="" val="326077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3C08F155-958E-4CDF-A340-3773DBBE2C6B}"/>
              </a:ext>
            </a:extLst>
          </p:cNvPr>
          <p:cNvSpPr>
            <a:spLocks noGrp="1"/>
          </p:cNvSpPr>
          <p:nvPr>
            <p:ph type="body" sz="quarter" idx="12"/>
          </p:nvPr>
        </p:nvSpPr>
        <p:spPr/>
        <p:txBody>
          <a:bodyPr>
            <a:normAutofit fontScale="92500" lnSpcReduction="20000"/>
          </a:bodyPr>
          <a:lstStyle/>
          <a:p>
            <a:r>
              <a:rPr lang="en-US" dirty="0"/>
              <a:t>WC Asset Finance Reserve for Human Settlements</a:t>
            </a:r>
          </a:p>
        </p:txBody>
      </p:sp>
    </p:spTree>
    <p:extLst>
      <p:ext uri="{BB962C8B-B14F-4D97-AF65-F5344CB8AC3E}">
        <p14:creationId xmlns:p14="http://schemas.microsoft.com/office/powerpoint/2010/main" xmlns="" val="2964480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41293" y="159018"/>
            <a:ext cx="8597205" cy="743514"/>
          </a:xfrm>
        </p:spPr>
        <p:txBody>
          <a:bodyPr>
            <a:noAutofit/>
          </a:bodyPr>
          <a:lstStyle/>
          <a:p>
            <a:pPr>
              <a:lnSpc>
                <a:spcPct val="120000"/>
              </a:lnSpc>
            </a:pPr>
            <a:r>
              <a:rPr lang="en-ZA" dirty="0">
                <a:solidFill>
                  <a:srgbClr val="001489"/>
                </a:solidFill>
              </a:rPr>
              <a:t>Funding sources</a:t>
            </a:r>
            <a:endParaRPr lang="en-GB" dirty="0">
              <a:solidFill>
                <a:srgbClr val="001489"/>
              </a:solidFill>
            </a:endParaRPr>
          </a:p>
        </p:txBody>
      </p:sp>
      <p:sp>
        <p:nvSpPr>
          <p:cNvPr id="11" name="Footer Placeholder 10"/>
          <p:cNvSpPr>
            <a:spLocks noGrp="1"/>
          </p:cNvSpPr>
          <p:nvPr>
            <p:ph type="ftr" sz="quarter" idx="3"/>
          </p:nvPr>
        </p:nvSpPr>
        <p:spPr/>
        <p:txBody>
          <a:bodyPr/>
          <a:lstStyle/>
          <a:p>
            <a:r>
              <a:rPr lang="en-US">
                <a:solidFill>
                  <a:srgbClr val="998F86"/>
                </a:solidFill>
              </a:rPr>
              <a:t>2020 Technical Budget Engagement: Department of Human Settlements</a:t>
            </a:r>
            <a:endParaRPr lang="en-GB" dirty="0">
              <a:solidFill>
                <a:srgbClr val="998F86"/>
              </a:solidFill>
            </a:endParaRPr>
          </a:p>
        </p:txBody>
      </p:sp>
      <p:sp>
        <p:nvSpPr>
          <p:cNvPr id="12" name="Slide Number Placeholder 11"/>
          <p:cNvSpPr>
            <a:spLocks noGrp="1"/>
          </p:cNvSpPr>
          <p:nvPr>
            <p:ph type="sldNum" sz="quarter" idx="4"/>
          </p:nvPr>
        </p:nvSpPr>
        <p:spPr/>
        <p:txBody>
          <a:bodyPr/>
          <a:lstStyle/>
          <a:p>
            <a:fld id="{8406839F-D7A4-4E5D-B93D-768AD4D1DB36}" type="slidenum">
              <a:rPr lang="en-ZA" smtClean="0">
                <a:solidFill>
                  <a:srgbClr val="003399"/>
                </a:solidFill>
              </a:rPr>
              <a:pPr/>
              <a:t>4</a:t>
            </a:fld>
            <a:endParaRPr lang="en-ZA" dirty="0">
              <a:solidFill>
                <a:srgbClr val="003399"/>
              </a:solidFill>
            </a:endParaRPr>
          </a:p>
        </p:txBody>
      </p:sp>
      <p:sp>
        <p:nvSpPr>
          <p:cNvPr id="7" name="Text Placeholder 3">
            <a:extLst>
              <a:ext uri="{FF2B5EF4-FFF2-40B4-BE49-F238E27FC236}">
                <a16:creationId xmlns:a16="http://schemas.microsoft.com/office/drawing/2014/main" xmlns="" id="{3B170065-C6B3-4B9D-B31C-707C100D3E66}"/>
              </a:ext>
            </a:extLst>
          </p:cNvPr>
          <p:cNvSpPr txBox="1">
            <a:spLocks/>
          </p:cNvSpPr>
          <p:nvPr/>
        </p:nvSpPr>
        <p:spPr>
          <a:xfrm>
            <a:off x="541293" y="1220195"/>
            <a:ext cx="8208912" cy="4786278"/>
          </a:xfrm>
          <a:prstGeom prst="rect">
            <a:avLst/>
          </a:prstGeom>
        </p:spPr>
        <p:txBody>
          <a:bodyPr vert="horz" lIns="72000" tIns="72000" rIns="72000" bIns="72000" rtlCol="0">
            <a:no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4"/>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lvl="1" indent="-228600">
              <a:lnSpc>
                <a:spcPct val="150000"/>
              </a:lnSpc>
              <a:spcBef>
                <a:spcPts val="0"/>
              </a:spcBef>
            </a:pPr>
            <a:r>
              <a:rPr lang="en-ZA" b="1" dirty="0">
                <a:latin typeface="+mn-lt"/>
              </a:rPr>
              <a:t>Funding sources</a:t>
            </a:r>
          </a:p>
          <a:p>
            <a:pPr marL="588600" lvl="3" indent="-228600">
              <a:lnSpc>
                <a:spcPct val="150000"/>
              </a:lnSpc>
              <a:spcBef>
                <a:spcPts val="0"/>
              </a:spcBef>
            </a:pPr>
            <a:r>
              <a:rPr lang="en-ZA" dirty="0">
                <a:latin typeface="+mn-lt"/>
              </a:rPr>
              <a:t>All revenue generated from the grant and assets to be utilised as seed funding for the fund</a:t>
            </a:r>
          </a:p>
          <a:p>
            <a:pPr marL="645750" lvl="3" indent="-285750">
              <a:lnSpc>
                <a:spcPct val="150000"/>
              </a:lnSpc>
              <a:spcBef>
                <a:spcPts val="0"/>
              </a:spcBef>
              <a:buFont typeface="Arial" panose="020B0604020202020204" pitchFamily="34" charset="0"/>
              <a:buChar char="•"/>
            </a:pPr>
            <a:r>
              <a:rPr lang="en-ZA" dirty="0"/>
              <a:t>Selling of land and buildings (Ex WCHDF)</a:t>
            </a:r>
          </a:p>
          <a:p>
            <a:pPr marL="645750" lvl="3" indent="-285750">
              <a:lnSpc>
                <a:spcPct val="150000"/>
              </a:lnSpc>
              <a:spcBef>
                <a:spcPts val="0"/>
              </a:spcBef>
              <a:buFont typeface="Arial" panose="020B0604020202020204" pitchFamily="34" charset="0"/>
              <a:buChar char="•"/>
            </a:pPr>
            <a:r>
              <a:rPr lang="en-ZA" dirty="0"/>
              <a:t>Selling of FLISP units/sites</a:t>
            </a:r>
          </a:p>
          <a:p>
            <a:pPr marL="645750" lvl="3" indent="-285750">
              <a:lnSpc>
                <a:spcPct val="150000"/>
              </a:lnSpc>
              <a:spcBef>
                <a:spcPts val="0"/>
              </a:spcBef>
              <a:buFont typeface="Arial" panose="020B0604020202020204" pitchFamily="34" charset="0"/>
              <a:buChar char="•"/>
            </a:pPr>
            <a:r>
              <a:rPr lang="en-ZA" dirty="0"/>
              <a:t>Selling of business/ government sites in IRDP projects</a:t>
            </a:r>
          </a:p>
          <a:p>
            <a:pPr marL="645750" lvl="3" indent="-285750">
              <a:lnSpc>
                <a:spcPct val="150000"/>
              </a:lnSpc>
              <a:spcBef>
                <a:spcPts val="0"/>
              </a:spcBef>
              <a:buFont typeface="Arial" panose="020B0604020202020204" pitchFamily="34" charset="0"/>
              <a:buChar char="•"/>
            </a:pPr>
            <a:r>
              <a:rPr lang="en-ZA" dirty="0"/>
              <a:t>All returned subsidies/ refunds for bulks funded from HSDG due to misalignment with COCT USDG budget</a:t>
            </a:r>
          </a:p>
          <a:p>
            <a:pPr marL="645750" lvl="3" indent="-285750">
              <a:lnSpc>
                <a:spcPct val="150000"/>
              </a:lnSpc>
              <a:spcBef>
                <a:spcPts val="0"/>
              </a:spcBef>
              <a:buFont typeface="Arial" panose="020B0604020202020204" pitchFamily="34" charset="0"/>
              <a:buChar char="•"/>
            </a:pPr>
            <a:r>
              <a:rPr lang="en-ZA" dirty="0"/>
              <a:t>All rental income</a:t>
            </a:r>
          </a:p>
          <a:p>
            <a:pPr marL="645750" lvl="3" indent="-285750">
              <a:lnSpc>
                <a:spcPct val="150000"/>
              </a:lnSpc>
              <a:spcBef>
                <a:spcPts val="0"/>
              </a:spcBef>
              <a:buFont typeface="Arial" panose="020B0604020202020204" pitchFamily="34" charset="0"/>
              <a:buChar char="•"/>
            </a:pPr>
            <a:r>
              <a:rPr lang="en-ZA" dirty="0"/>
              <a:t>All interest accrued through investments of cash on hand</a:t>
            </a:r>
          </a:p>
          <a:p>
            <a:pPr marL="0" lvl="1" indent="0">
              <a:lnSpc>
                <a:spcPct val="150000"/>
              </a:lnSpc>
              <a:spcBef>
                <a:spcPts val="0"/>
              </a:spcBef>
              <a:buNone/>
            </a:pPr>
            <a:endParaRPr lang="en-US" b="1" dirty="0">
              <a:latin typeface="+mn-lt"/>
            </a:endParaRPr>
          </a:p>
        </p:txBody>
      </p:sp>
      <p:sp>
        <p:nvSpPr>
          <p:cNvPr id="8" name="Text Placeholder 3">
            <a:extLst>
              <a:ext uri="{FF2B5EF4-FFF2-40B4-BE49-F238E27FC236}">
                <a16:creationId xmlns:a16="http://schemas.microsoft.com/office/drawing/2014/main" xmlns="" id="{7E70A236-2B85-49A1-9451-B505E452FC40}"/>
              </a:ext>
            </a:extLst>
          </p:cNvPr>
          <p:cNvSpPr txBox="1">
            <a:spLocks/>
          </p:cNvSpPr>
          <p:nvPr/>
        </p:nvSpPr>
        <p:spPr>
          <a:xfrm>
            <a:off x="541293" y="6165304"/>
            <a:ext cx="8208912" cy="144015"/>
          </a:xfrm>
          <a:prstGeom prst="rect">
            <a:avLst/>
          </a:prstGeom>
        </p:spPr>
        <p:txBody>
          <a:bodyPr vert="horz" lIns="72000" tIns="72000" rIns="72000" bIns="72000" rtlCol="0">
            <a:no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4"/>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nSpc>
                <a:spcPct val="150000"/>
              </a:lnSpc>
              <a:spcBef>
                <a:spcPts val="0"/>
              </a:spcBef>
              <a:buNone/>
            </a:pPr>
            <a:endParaRPr lang="en-US" dirty="0">
              <a:latin typeface="+mn-lt"/>
            </a:endParaRPr>
          </a:p>
          <a:p>
            <a:pPr marL="228600" lvl="1" indent="-228600">
              <a:lnSpc>
                <a:spcPct val="150000"/>
              </a:lnSpc>
              <a:spcBef>
                <a:spcPts val="0"/>
              </a:spcBef>
            </a:pPr>
            <a:endParaRPr lang="en-GB" dirty="0">
              <a:latin typeface="+mn-lt"/>
            </a:endParaRPr>
          </a:p>
        </p:txBody>
      </p:sp>
      <p:sp>
        <p:nvSpPr>
          <p:cNvPr id="9" name="Text Placeholder 3">
            <a:extLst>
              <a:ext uri="{FF2B5EF4-FFF2-40B4-BE49-F238E27FC236}">
                <a16:creationId xmlns:a16="http://schemas.microsoft.com/office/drawing/2014/main" xmlns="" id="{5F811C96-DD2A-4517-A263-BF5A81EC1C28}"/>
              </a:ext>
            </a:extLst>
          </p:cNvPr>
          <p:cNvSpPr txBox="1">
            <a:spLocks/>
          </p:cNvSpPr>
          <p:nvPr/>
        </p:nvSpPr>
        <p:spPr>
          <a:xfrm>
            <a:off x="541293" y="955320"/>
            <a:ext cx="8208912" cy="106043"/>
          </a:xfrm>
          <a:prstGeom prst="rect">
            <a:avLst/>
          </a:prstGeom>
        </p:spPr>
        <p:txBody>
          <a:bodyPr vert="horz" lIns="72000" tIns="72000" rIns="72000" bIns="72000" rtlCol="0">
            <a:no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4"/>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nSpc>
                <a:spcPct val="150000"/>
              </a:lnSpc>
              <a:spcBef>
                <a:spcPts val="0"/>
              </a:spcBef>
              <a:buNone/>
            </a:pPr>
            <a:endParaRPr lang="en-GB" sz="1200" dirty="0">
              <a:latin typeface="+mn-lt"/>
            </a:endParaRPr>
          </a:p>
        </p:txBody>
      </p:sp>
    </p:spTree>
    <p:custDataLst>
      <p:tags r:id="rId1"/>
    </p:custDataLst>
    <p:extLst>
      <p:ext uri="{BB962C8B-B14F-4D97-AF65-F5344CB8AC3E}">
        <p14:creationId xmlns:p14="http://schemas.microsoft.com/office/powerpoint/2010/main" xmlns="" val="2463830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41293" y="159018"/>
            <a:ext cx="8597205" cy="743514"/>
          </a:xfrm>
        </p:spPr>
        <p:txBody>
          <a:bodyPr>
            <a:noAutofit/>
          </a:bodyPr>
          <a:lstStyle/>
          <a:p>
            <a:pPr>
              <a:lnSpc>
                <a:spcPct val="120000"/>
              </a:lnSpc>
            </a:pPr>
            <a:r>
              <a:rPr lang="en-ZA" dirty="0">
                <a:solidFill>
                  <a:srgbClr val="001489"/>
                </a:solidFill>
              </a:rPr>
              <a:t>UTILISATION</a:t>
            </a:r>
            <a:endParaRPr lang="en-GB" dirty="0">
              <a:solidFill>
                <a:srgbClr val="001489"/>
              </a:solidFill>
            </a:endParaRPr>
          </a:p>
        </p:txBody>
      </p:sp>
      <p:sp>
        <p:nvSpPr>
          <p:cNvPr id="11" name="Footer Placeholder 10"/>
          <p:cNvSpPr>
            <a:spLocks noGrp="1"/>
          </p:cNvSpPr>
          <p:nvPr>
            <p:ph type="ftr" sz="quarter" idx="3"/>
          </p:nvPr>
        </p:nvSpPr>
        <p:spPr/>
        <p:txBody>
          <a:bodyPr/>
          <a:lstStyle/>
          <a:p>
            <a:r>
              <a:rPr lang="en-US">
                <a:solidFill>
                  <a:srgbClr val="998F86"/>
                </a:solidFill>
              </a:rPr>
              <a:t>2020 Technical Budget Engagement: Department of Human Settlements</a:t>
            </a:r>
            <a:endParaRPr lang="en-GB" dirty="0">
              <a:solidFill>
                <a:srgbClr val="998F86"/>
              </a:solidFill>
            </a:endParaRPr>
          </a:p>
        </p:txBody>
      </p:sp>
      <p:sp>
        <p:nvSpPr>
          <p:cNvPr id="12" name="Slide Number Placeholder 11"/>
          <p:cNvSpPr>
            <a:spLocks noGrp="1"/>
          </p:cNvSpPr>
          <p:nvPr>
            <p:ph type="sldNum" sz="quarter" idx="4"/>
          </p:nvPr>
        </p:nvSpPr>
        <p:spPr/>
        <p:txBody>
          <a:bodyPr/>
          <a:lstStyle/>
          <a:p>
            <a:fld id="{8406839F-D7A4-4E5D-B93D-768AD4D1DB36}" type="slidenum">
              <a:rPr lang="en-ZA" smtClean="0">
                <a:solidFill>
                  <a:srgbClr val="003399"/>
                </a:solidFill>
              </a:rPr>
              <a:pPr/>
              <a:t>5</a:t>
            </a:fld>
            <a:endParaRPr lang="en-ZA" dirty="0">
              <a:solidFill>
                <a:srgbClr val="003399"/>
              </a:solidFill>
            </a:endParaRPr>
          </a:p>
        </p:txBody>
      </p:sp>
      <p:sp>
        <p:nvSpPr>
          <p:cNvPr id="7" name="Text Placeholder 3">
            <a:extLst>
              <a:ext uri="{FF2B5EF4-FFF2-40B4-BE49-F238E27FC236}">
                <a16:creationId xmlns:a16="http://schemas.microsoft.com/office/drawing/2014/main" xmlns="" id="{3B170065-C6B3-4B9D-B31C-707C100D3E66}"/>
              </a:ext>
            </a:extLst>
          </p:cNvPr>
          <p:cNvSpPr txBox="1">
            <a:spLocks/>
          </p:cNvSpPr>
          <p:nvPr/>
        </p:nvSpPr>
        <p:spPr>
          <a:xfrm>
            <a:off x="541293" y="1220195"/>
            <a:ext cx="8208912" cy="4786278"/>
          </a:xfrm>
          <a:prstGeom prst="rect">
            <a:avLst/>
          </a:prstGeom>
        </p:spPr>
        <p:txBody>
          <a:bodyPr vert="horz" lIns="72000" tIns="72000" rIns="72000" bIns="72000" rtlCol="0">
            <a:no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4"/>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lvl="1" indent="-228600">
              <a:lnSpc>
                <a:spcPct val="150000"/>
              </a:lnSpc>
              <a:spcBef>
                <a:spcPts val="0"/>
              </a:spcBef>
            </a:pPr>
            <a:r>
              <a:rPr lang="en-ZA" b="1" dirty="0">
                <a:latin typeface="+mn-lt"/>
              </a:rPr>
              <a:t>To be utilised for</a:t>
            </a:r>
          </a:p>
          <a:p>
            <a:pPr marL="408600" lvl="2" indent="-228600">
              <a:lnSpc>
                <a:spcPct val="150000"/>
              </a:lnSpc>
              <a:spcBef>
                <a:spcPts val="0"/>
              </a:spcBef>
            </a:pPr>
            <a:r>
              <a:rPr lang="en-ZA" dirty="0">
                <a:latin typeface="+mn-lt"/>
              </a:rPr>
              <a:t>Bulk infrastructure in non-metro municipalities</a:t>
            </a:r>
          </a:p>
          <a:p>
            <a:pPr marL="408600" lvl="2" indent="-228600">
              <a:lnSpc>
                <a:spcPct val="150000"/>
              </a:lnSpc>
              <a:spcBef>
                <a:spcPts val="0"/>
              </a:spcBef>
            </a:pPr>
            <a:r>
              <a:rPr lang="en-ZA" dirty="0">
                <a:latin typeface="+mn-lt"/>
              </a:rPr>
              <a:t>Assisting municipalities to capture value in their strategic land and other assets</a:t>
            </a:r>
          </a:p>
          <a:p>
            <a:pPr marL="588600" lvl="3" indent="-228600">
              <a:lnSpc>
                <a:spcPct val="150000"/>
              </a:lnSpc>
              <a:spcBef>
                <a:spcPts val="0"/>
              </a:spcBef>
            </a:pPr>
            <a:r>
              <a:rPr lang="en-ZA" dirty="0">
                <a:latin typeface="+mn-lt"/>
              </a:rPr>
              <a:t>Land with development rights have so much more value than raw land</a:t>
            </a:r>
          </a:p>
          <a:p>
            <a:pPr marL="588600" lvl="3" indent="-228600">
              <a:lnSpc>
                <a:spcPct val="150000"/>
              </a:lnSpc>
              <a:spcBef>
                <a:spcPts val="0"/>
              </a:spcBef>
            </a:pPr>
            <a:r>
              <a:rPr lang="en-ZA" dirty="0">
                <a:latin typeface="+mn-lt"/>
              </a:rPr>
              <a:t>Land can be developed and sold to the open market to cross subsidise affordable housing</a:t>
            </a:r>
          </a:p>
          <a:p>
            <a:pPr marL="645750" lvl="3" indent="-285750">
              <a:lnSpc>
                <a:spcPct val="150000"/>
              </a:lnSpc>
              <a:spcBef>
                <a:spcPts val="0"/>
              </a:spcBef>
              <a:buFont typeface="Arial" panose="020B0604020202020204" pitchFamily="34" charset="0"/>
              <a:buChar char="•"/>
            </a:pPr>
            <a:r>
              <a:rPr lang="en-ZA" dirty="0"/>
              <a:t>Sustainable revenue (Rates and municipal service charges)</a:t>
            </a:r>
          </a:p>
          <a:p>
            <a:pPr marL="645750" lvl="3" indent="-285750">
              <a:lnSpc>
                <a:spcPct val="150000"/>
              </a:lnSpc>
              <a:spcBef>
                <a:spcPts val="0"/>
              </a:spcBef>
              <a:buFont typeface="Arial" panose="020B0604020202020204" pitchFamily="34" charset="0"/>
              <a:buChar char="•"/>
            </a:pPr>
            <a:r>
              <a:rPr lang="en-ZA" dirty="0">
                <a:latin typeface="+mn-lt"/>
              </a:rPr>
              <a:t>Cover investment in bulk infrastructure</a:t>
            </a:r>
          </a:p>
          <a:p>
            <a:pPr marL="645750" lvl="3" indent="-285750">
              <a:lnSpc>
                <a:spcPct val="150000"/>
              </a:lnSpc>
              <a:spcBef>
                <a:spcPts val="0"/>
              </a:spcBef>
              <a:buFont typeface="Arial" panose="020B0604020202020204" pitchFamily="34" charset="0"/>
              <a:buChar char="•"/>
            </a:pPr>
            <a:r>
              <a:rPr lang="en-ZA" sz="1400" dirty="0"/>
              <a:t>Other human settlement related projects as approved by the MEC not covered under the Housing Code, including FLISP and open market</a:t>
            </a:r>
          </a:p>
          <a:p>
            <a:pPr marL="645750" lvl="3" indent="-285750">
              <a:lnSpc>
                <a:spcPct val="150000"/>
              </a:lnSpc>
              <a:spcBef>
                <a:spcPts val="0"/>
              </a:spcBef>
              <a:buFont typeface="Arial" panose="020B0604020202020204" pitchFamily="34" charset="0"/>
              <a:buChar char="•"/>
            </a:pPr>
            <a:r>
              <a:rPr lang="en-ZA" dirty="0">
                <a:latin typeface="+mn-lt"/>
              </a:rPr>
              <a:t>Job creation initiatives, including developing business/industrial hubs.</a:t>
            </a:r>
          </a:p>
          <a:p>
            <a:pPr marL="588600" lvl="3" indent="-228600">
              <a:lnSpc>
                <a:spcPct val="150000"/>
              </a:lnSpc>
              <a:spcBef>
                <a:spcPts val="0"/>
              </a:spcBef>
            </a:pPr>
            <a:endParaRPr lang="en-ZA" dirty="0">
              <a:latin typeface="+mn-lt"/>
            </a:endParaRPr>
          </a:p>
          <a:p>
            <a:pPr marL="588600" lvl="3" indent="-228600">
              <a:lnSpc>
                <a:spcPct val="150000"/>
              </a:lnSpc>
              <a:spcBef>
                <a:spcPts val="0"/>
              </a:spcBef>
            </a:pPr>
            <a:endParaRPr lang="en-ZA" dirty="0">
              <a:latin typeface="+mn-lt"/>
            </a:endParaRPr>
          </a:p>
          <a:p>
            <a:pPr marL="0" lvl="1" indent="0">
              <a:lnSpc>
                <a:spcPct val="150000"/>
              </a:lnSpc>
              <a:spcBef>
                <a:spcPts val="0"/>
              </a:spcBef>
              <a:buNone/>
            </a:pPr>
            <a:endParaRPr lang="en-US" b="1" dirty="0">
              <a:latin typeface="+mn-lt"/>
            </a:endParaRPr>
          </a:p>
        </p:txBody>
      </p:sp>
      <p:sp>
        <p:nvSpPr>
          <p:cNvPr id="8" name="Text Placeholder 3">
            <a:extLst>
              <a:ext uri="{FF2B5EF4-FFF2-40B4-BE49-F238E27FC236}">
                <a16:creationId xmlns:a16="http://schemas.microsoft.com/office/drawing/2014/main" xmlns="" id="{7E70A236-2B85-49A1-9451-B505E452FC40}"/>
              </a:ext>
            </a:extLst>
          </p:cNvPr>
          <p:cNvSpPr txBox="1">
            <a:spLocks/>
          </p:cNvSpPr>
          <p:nvPr/>
        </p:nvSpPr>
        <p:spPr>
          <a:xfrm>
            <a:off x="541293" y="6165304"/>
            <a:ext cx="8208912" cy="144015"/>
          </a:xfrm>
          <a:prstGeom prst="rect">
            <a:avLst/>
          </a:prstGeom>
        </p:spPr>
        <p:txBody>
          <a:bodyPr vert="horz" lIns="72000" tIns="72000" rIns="72000" bIns="72000" rtlCol="0">
            <a:no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4"/>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nSpc>
                <a:spcPct val="150000"/>
              </a:lnSpc>
              <a:spcBef>
                <a:spcPts val="0"/>
              </a:spcBef>
              <a:buNone/>
            </a:pPr>
            <a:endParaRPr lang="en-US" dirty="0">
              <a:latin typeface="+mn-lt"/>
            </a:endParaRPr>
          </a:p>
          <a:p>
            <a:pPr marL="228600" lvl="1" indent="-228600">
              <a:lnSpc>
                <a:spcPct val="150000"/>
              </a:lnSpc>
              <a:spcBef>
                <a:spcPts val="0"/>
              </a:spcBef>
            </a:pPr>
            <a:endParaRPr lang="en-GB" dirty="0">
              <a:latin typeface="+mn-lt"/>
            </a:endParaRPr>
          </a:p>
        </p:txBody>
      </p:sp>
      <p:sp>
        <p:nvSpPr>
          <p:cNvPr id="9" name="Text Placeholder 3">
            <a:extLst>
              <a:ext uri="{FF2B5EF4-FFF2-40B4-BE49-F238E27FC236}">
                <a16:creationId xmlns:a16="http://schemas.microsoft.com/office/drawing/2014/main" xmlns="" id="{5F811C96-DD2A-4517-A263-BF5A81EC1C28}"/>
              </a:ext>
            </a:extLst>
          </p:cNvPr>
          <p:cNvSpPr txBox="1">
            <a:spLocks/>
          </p:cNvSpPr>
          <p:nvPr/>
        </p:nvSpPr>
        <p:spPr>
          <a:xfrm>
            <a:off x="541293" y="955320"/>
            <a:ext cx="8208912" cy="106043"/>
          </a:xfrm>
          <a:prstGeom prst="rect">
            <a:avLst/>
          </a:prstGeom>
        </p:spPr>
        <p:txBody>
          <a:bodyPr vert="horz" lIns="72000" tIns="72000" rIns="72000" bIns="72000" rtlCol="0">
            <a:no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4"/>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nSpc>
                <a:spcPct val="150000"/>
              </a:lnSpc>
              <a:spcBef>
                <a:spcPts val="0"/>
              </a:spcBef>
              <a:buNone/>
            </a:pPr>
            <a:endParaRPr lang="en-GB" sz="1200" dirty="0">
              <a:latin typeface="+mn-lt"/>
            </a:endParaRPr>
          </a:p>
        </p:txBody>
      </p:sp>
    </p:spTree>
    <p:custDataLst>
      <p:tags r:id="rId1"/>
    </p:custDataLst>
    <p:extLst>
      <p:ext uri="{BB962C8B-B14F-4D97-AF65-F5344CB8AC3E}">
        <p14:creationId xmlns:p14="http://schemas.microsoft.com/office/powerpoint/2010/main" xmlns="" val="3454936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3417" y="333994"/>
            <a:ext cx="8237165" cy="559256"/>
          </a:xfrm>
        </p:spPr>
        <p:txBody>
          <a:bodyPr>
            <a:normAutofit/>
          </a:bodyPr>
          <a:lstStyle/>
          <a:p>
            <a:r>
              <a:rPr lang="en-US" dirty="0"/>
              <a:t>Allocations of the Asset Finance Reserve Fund</a:t>
            </a:r>
            <a:endParaRPr lang="en-GB" dirty="0"/>
          </a:p>
        </p:txBody>
      </p:sp>
      <p:sp>
        <p:nvSpPr>
          <p:cNvPr id="4" name="Text Placeholder 3"/>
          <p:cNvSpPr>
            <a:spLocks noGrp="1"/>
          </p:cNvSpPr>
          <p:nvPr>
            <p:ph type="body" sz="quarter" idx="10"/>
          </p:nvPr>
        </p:nvSpPr>
        <p:spPr>
          <a:xfrm>
            <a:off x="378366" y="980728"/>
            <a:ext cx="8309173" cy="4680049"/>
          </a:xfrm>
        </p:spPr>
        <p:txBody>
          <a:bodyPr>
            <a:noAutofit/>
          </a:bodyPr>
          <a:lstStyle/>
          <a:p>
            <a:pPr marL="465138" lvl="0" indent="-465138" defTabSz="685800">
              <a:lnSpc>
                <a:spcPct val="150000"/>
              </a:lnSpc>
              <a:spcBef>
                <a:spcPts val="0"/>
              </a:spcBef>
              <a:defRPr/>
            </a:pPr>
            <a:r>
              <a:rPr lang="en-US" sz="1400" dirty="0">
                <a:solidFill>
                  <a:prstClr val="black"/>
                </a:solidFill>
                <a:latin typeface="Century Gothic"/>
              </a:rPr>
              <a:t>The allocations of the Funding Reserve for Human Settlements</a:t>
            </a:r>
          </a:p>
          <a:p>
            <a:pPr marL="465138" lvl="0" indent="-465138" defTabSz="685800">
              <a:lnSpc>
                <a:spcPct val="150000"/>
              </a:lnSpc>
              <a:spcBef>
                <a:spcPts val="0"/>
              </a:spcBef>
              <a:buBlip>
                <a:blip r:embed="rId3"/>
              </a:buBlip>
              <a:defRPr/>
            </a:pPr>
            <a:r>
              <a:rPr lang="en-US" sz="1400" b="0" dirty="0">
                <a:solidFill>
                  <a:prstClr val="black"/>
                </a:solidFill>
                <a:latin typeface="Century Gothic"/>
              </a:rPr>
              <a:t>R62,439m has been allocated.</a:t>
            </a:r>
          </a:p>
          <a:p>
            <a:pPr marL="465138" lvl="0" indent="-465138" defTabSz="685800">
              <a:lnSpc>
                <a:spcPct val="150000"/>
              </a:lnSpc>
              <a:spcBef>
                <a:spcPts val="0"/>
              </a:spcBef>
              <a:buBlip>
                <a:blip r:embed="rId3"/>
              </a:buBlip>
              <a:defRPr/>
            </a:pPr>
            <a:endParaRPr lang="en-US" sz="1400" b="0" dirty="0">
              <a:solidFill>
                <a:prstClr val="black"/>
              </a:solidFill>
              <a:latin typeface="Century Gothic"/>
            </a:endParaRPr>
          </a:p>
          <a:p>
            <a:pPr marL="465138" lvl="0" indent="-465138" defTabSz="685800">
              <a:lnSpc>
                <a:spcPct val="150000"/>
              </a:lnSpc>
              <a:spcBef>
                <a:spcPts val="0"/>
              </a:spcBef>
              <a:buBlip>
                <a:blip r:embed="rId3"/>
              </a:buBlip>
              <a:defRPr/>
            </a:pPr>
            <a:r>
              <a:rPr lang="en-US" sz="1400" b="0" dirty="0">
                <a:solidFill>
                  <a:prstClr val="black"/>
                </a:solidFill>
                <a:latin typeface="Century Gothic"/>
              </a:rPr>
              <a:t>Municipalities must complete a Project Initiation Document (PID) as per all other human settlements projects.</a:t>
            </a:r>
          </a:p>
          <a:p>
            <a:pPr marL="465138" lvl="0" indent="-465138" defTabSz="685800">
              <a:lnSpc>
                <a:spcPct val="150000"/>
              </a:lnSpc>
              <a:spcBef>
                <a:spcPts val="0"/>
              </a:spcBef>
              <a:buBlip>
                <a:blip r:embed="rId3"/>
              </a:buBlip>
              <a:defRPr/>
            </a:pPr>
            <a:endParaRPr lang="en-US" sz="1400" b="0" dirty="0">
              <a:solidFill>
                <a:prstClr val="black"/>
              </a:solidFill>
              <a:latin typeface="Century Gothic"/>
            </a:endParaRPr>
          </a:p>
          <a:p>
            <a:pPr marL="465138" lvl="0" indent="-465138" defTabSz="685800">
              <a:lnSpc>
                <a:spcPct val="150000"/>
              </a:lnSpc>
              <a:spcBef>
                <a:spcPts val="0"/>
              </a:spcBef>
              <a:buBlip>
                <a:blip r:embed="rId3"/>
              </a:buBlip>
              <a:defRPr/>
            </a:pPr>
            <a:r>
              <a:rPr lang="en-US" sz="1400" b="0" dirty="0">
                <a:solidFill>
                  <a:prstClr val="black"/>
                </a:solidFill>
                <a:latin typeface="Century Gothic"/>
              </a:rPr>
              <a:t>Currently, the only funding that comes available is excess own revenue.</a:t>
            </a:r>
          </a:p>
          <a:p>
            <a:pPr marL="858838" lvl="2" indent="-401638">
              <a:lnSpc>
                <a:spcPct val="150000"/>
              </a:lnSpc>
              <a:spcBef>
                <a:spcPts val="0"/>
              </a:spcBef>
              <a:buClr>
                <a:srgbClr val="998F86"/>
              </a:buClr>
            </a:pPr>
            <a:r>
              <a:rPr lang="en-ZA" sz="1400" dirty="0">
                <a:solidFill>
                  <a:prstClr val="black"/>
                </a:solidFill>
              </a:rPr>
              <a:t>Tis is revenue collected more than the revenue budget of the Department – currently R70m.</a:t>
            </a:r>
          </a:p>
          <a:p>
            <a:pPr marL="858838" lvl="2" indent="-401638">
              <a:lnSpc>
                <a:spcPct val="150000"/>
              </a:lnSpc>
              <a:spcBef>
                <a:spcPts val="0"/>
              </a:spcBef>
              <a:buClr>
                <a:srgbClr val="998F86"/>
              </a:buClr>
            </a:pPr>
            <a:r>
              <a:rPr lang="en-ZA" sz="1400" dirty="0">
                <a:solidFill>
                  <a:prstClr val="black"/>
                </a:solidFill>
              </a:rPr>
              <a:t>This is in contravention </a:t>
            </a:r>
            <a:r>
              <a:rPr lang="en-US" sz="1400" b="0" dirty="0">
                <a:solidFill>
                  <a:prstClr val="black"/>
                </a:solidFill>
                <a:latin typeface="Century Gothic"/>
              </a:rPr>
              <a:t>of the Housing Code that stipulates that all revenue derived from investment in human settlement projects must be allocated to a special fund created for human settlement projects. </a:t>
            </a:r>
          </a:p>
          <a:p>
            <a:pPr marL="858838" lvl="2" indent="-401638">
              <a:lnSpc>
                <a:spcPct val="150000"/>
              </a:lnSpc>
              <a:spcBef>
                <a:spcPts val="0"/>
              </a:spcBef>
              <a:buClr>
                <a:srgbClr val="998F86"/>
              </a:buClr>
            </a:pPr>
            <a:r>
              <a:rPr lang="en-US" sz="1400" dirty="0">
                <a:solidFill>
                  <a:prstClr val="black"/>
                </a:solidFill>
                <a:latin typeface="Century Gothic"/>
              </a:rPr>
              <a:t>The Department is in </a:t>
            </a:r>
            <a:r>
              <a:rPr lang="en-US" sz="1400" b="0" dirty="0">
                <a:solidFill>
                  <a:prstClr val="black"/>
                </a:solidFill>
                <a:latin typeface="Century Gothic"/>
              </a:rPr>
              <a:t>discussions with the Provincial Treasury to allocate more Provincial Equitable Share funding to make up for the shortfall of R68m to fund the operations of the Department (only R2m not linked to infrastructure returns).</a:t>
            </a:r>
          </a:p>
          <a:p>
            <a:pPr marL="214313" lvl="0" indent="-214313" defTabSz="685800">
              <a:lnSpc>
                <a:spcPct val="150000"/>
              </a:lnSpc>
              <a:spcBef>
                <a:spcPts val="0"/>
              </a:spcBef>
              <a:buBlip>
                <a:blip r:embed="rId3"/>
              </a:buBlip>
              <a:defRPr/>
            </a:pPr>
            <a:endParaRPr lang="en-US" sz="1400" b="0" dirty="0">
              <a:solidFill>
                <a:prstClr val="black"/>
              </a:solidFill>
              <a:latin typeface="Century Gothic"/>
            </a:endParaRPr>
          </a:p>
          <a:p>
            <a:pPr marL="0" lvl="1" indent="0" algn="just">
              <a:lnSpc>
                <a:spcPct val="150000"/>
              </a:lnSpc>
              <a:spcBef>
                <a:spcPts val="0"/>
              </a:spcBef>
              <a:buNone/>
            </a:pPr>
            <a:endParaRPr lang="en-ZA" sz="1400" dirty="0"/>
          </a:p>
        </p:txBody>
      </p:sp>
      <p:sp>
        <p:nvSpPr>
          <p:cNvPr id="8" name="Footer Placeholder 7"/>
          <p:cNvSpPr>
            <a:spLocks noGrp="1"/>
          </p:cNvSpPr>
          <p:nvPr>
            <p:ph type="ftr" sz="quarter" idx="3"/>
          </p:nvPr>
        </p:nvSpPr>
        <p:spPr/>
        <p:txBody>
          <a:bodyPr/>
          <a:lstStyle/>
          <a:p>
            <a:r>
              <a:rPr lang="en-GB" dirty="0"/>
              <a:t>Standing committee on Human Settlements: 18 August 2021</a:t>
            </a:r>
          </a:p>
        </p:txBody>
      </p:sp>
      <p:sp>
        <p:nvSpPr>
          <p:cNvPr id="9" name="Slide Number Placeholder 8"/>
          <p:cNvSpPr>
            <a:spLocks noGrp="1"/>
          </p:cNvSpPr>
          <p:nvPr>
            <p:ph type="sldNum" sz="quarter" idx="4"/>
          </p:nvPr>
        </p:nvSpPr>
        <p:spPr/>
        <p:txBody>
          <a:bodyPr/>
          <a:lstStyle/>
          <a:p>
            <a:fld id="{8406839F-D7A4-4E5D-B93D-768AD4D1DB36}" type="slidenum">
              <a:rPr lang="en-ZA" smtClean="0"/>
              <a:pPr/>
              <a:t>6</a:t>
            </a:fld>
            <a:endParaRPr lang="en-ZA" dirty="0"/>
          </a:p>
        </p:txBody>
      </p:sp>
    </p:spTree>
    <p:custDataLst>
      <p:tags r:id="rId1"/>
    </p:custDataLst>
    <p:extLst>
      <p:ext uri="{BB962C8B-B14F-4D97-AF65-F5344CB8AC3E}">
        <p14:creationId xmlns:p14="http://schemas.microsoft.com/office/powerpoint/2010/main" xmlns="" val="3402983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3417" y="333994"/>
            <a:ext cx="8237165" cy="559256"/>
          </a:xfrm>
        </p:spPr>
        <p:txBody>
          <a:bodyPr>
            <a:normAutofit/>
          </a:bodyPr>
          <a:lstStyle/>
          <a:p>
            <a:r>
              <a:rPr lang="en-GB" dirty="0"/>
              <a:t>Applications for the Asset Finance Reserve Fund</a:t>
            </a:r>
          </a:p>
        </p:txBody>
      </p:sp>
      <p:sp>
        <p:nvSpPr>
          <p:cNvPr id="8" name="Footer Placeholder 7"/>
          <p:cNvSpPr>
            <a:spLocks noGrp="1"/>
          </p:cNvSpPr>
          <p:nvPr>
            <p:ph type="ftr" sz="quarter" idx="3"/>
          </p:nvPr>
        </p:nvSpPr>
        <p:spPr/>
        <p:txBody>
          <a:bodyPr/>
          <a:lstStyle/>
          <a:p>
            <a:r>
              <a:rPr lang="en-GB" dirty="0"/>
              <a:t>Standing committee on Human Settlements: 18 August 2021</a:t>
            </a:r>
          </a:p>
        </p:txBody>
      </p:sp>
      <p:sp>
        <p:nvSpPr>
          <p:cNvPr id="9" name="Slide Number Placeholder 8"/>
          <p:cNvSpPr>
            <a:spLocks noGrp="1"/>
          </p:cNvSpPr>
          <p:nvPr>
            <p:ph type="sldNum" sz="quarter" idx="4"/>
          </p:nvPr>
        </p:nvSpPr>
        <p:spPr/>
        <p:txBody>
          <a:bodyPr/>
          <a:lstStyle/>
          <a:p>
            <a:fld id="{8406839F-D7A4-4E5D-B93D-768AD4D1DB36}" type="slidenum">
              <a:rPr lang="en-ZA" smtClean="0"/>
              <a:pPr/>
              <a:t>7</a:t>
            </a:fld>
            <a:endParaRPr lang="en-ZA" dirty="0"/>
          </a:p>
        </p:txBody>
      </p:sp>
      <p:graphicFrame>
        <p:nvGraphicFramePr>
          <p:cNvPr id="5" name="Table 6">
            <a:extLst>
              <a:ext uri="{FF2B5EF4-FFF2-40B4-BE49-F238E27FC236}">
                <a16:creationId xmlns:a16="http://schemas.microsoft.com/office/drawing/2014/main" xmlns="" id="{A357D2E7-C8A6-449D-AE7C-E759E833D60C}"/>
              </a:ext>
            </a:extLst>
          </p:cNvPr>
          <p:cNvGraphicFramePr>
            <a:graphicFrameLocks noGrp="1"/>
          </p:cNvGraphicFramePr>
          <p:nvPr>
            <p:extLst>
              <p:ext uri="{D42A27DB-BD31-4B8C-83A1-F6EECF244321}">
                <p14:modId xmlns:p14="http://schemas.microsoft.com/office/powerpoint/2010/main" xmlns="" val="2071250331"/>
              </p:ext>
            </p:extLst>
          </p:nvPr>
        </p:nvGraphicFramePr>
        <p:xfrm>
          <a:off x="323528" y="1124744"/>
          <a:ext cx="8568951" cy="4716270"/>
        </p:xfrm>
        <a:graphic>
          <a:graphicData uri="http://schemas.openxmlformats.org/drawingml/2006/table">
            <a:tbl>
              <a:tblPr firstRow="1" bandRow="1">
                <a:tableStyleId>{5C22544A-7EE6-4342-B048-85BDC9FD1C3A}</a:tableStyleId>
              </a:tblPr>
              <a:tblGrid>
                <a:gridCol w="2856317">
                  <a:extLst>
                    <a:ext uri="{9D8B030D-6E8A-4147-A177-3AD203B41FA5}">
                      <a16:colId xmlns:a16="http://schemas.microsoft.com/office/drawing/2014/main" xmlns="" val="3845051790"/>
                    </a:ext>
                  </a:extLst>
                </a:gridCol>
                <a:gridCol w="2856317">
                  <a:extLst>
                    <a:ext uri="{9D8B030D-6E8A-4147-A177-3AD203B41FA5}">
                      <a16:colId xmlns:a16="http://schemas.microsoft.com/office/drawing/2014/main" xmlns="" val="396759439"/>
                    </a:ext>
                  </a:extLst>
                </a:gridCol>
                <a:gridCol w="2856317">
                  <a:extLst>
                    <a:ext uri="{9D8B030D-6E8A-4147-A177-3AD203B41FA5}">
                      <a16:colId xmlns:a16="http://schemas.microsoft.com/office/drawing/2014/main" xmlns="" val="1005169979"/>
                    </a:ext>
                  </a:extLst>
                </a:gridCol>
              </a:tblGrid>
              <a:tr h="524030">
                <a:tc>
                  <a:txBody>
                    <a:bodyPr/>
                    <a:lstStyle/>
                    <a:p>
                      <a:r>
                        <a:rPr lang="en-US" sz="1400" dirty="0"/>
                        <a:t>Municipality</a:t>
                      </a:r>
                    </a:p>
                  </a:txBody>
                  <a:tcPr/>
                </a:tc>
                <a:tc>
                  <a:txBody>
                    <a:bodyPr/>
                    <a:lstStyle/>
                    <a:p>
                      <a:r>
                        <a:rPr lang="en-US" sz="1400" dirty="0"/>
                        <a:t>Area</a:t>
                      </a:r>
                    </a:p>
                  </a:txBody>
                  <a:tcPr/>
                </a:tc>
                <a:tc>
                  <a:txBody>
                    <a:bodyPr/>
                    <a:lstStyle/>
                    <a:p>
                      <a:r>
                        <a:rPr lang="en-US" sz="1400" dirty="0"/>
                        <a:t>Project Description</a:t>
                      </a:r>
                    </a:p>
                  </a:txBody>
                  <a:tcPr/>
                </a:tc>
                <a:extLst>
                  <a:ext uri="{0D108BD9-81ED-4DB2-BD59-A6C34878D82A}">
                    <a16:rowId xmlns:a16="http://schemas.microsoft.com/office/drawing/2014/main" xmlns="" val="3588925782"/>
                  </a:ext>
                </a:extLst>
              </a:tr>
              <a:tr h="524030">
                <a:tc>
                  <a:txBody>
                    <a:bodyPr/>
                    <a:lstStyle/>
                    <a:p>
                      <a:r>
                        <a:rPr lang="en-US" sz="1400" dirty="0" err="1"/>
                        <a:t>Drakenstein</a:t>
                      </a:r>
                      <a:r>
                        <a:rPr lang="en-US" sz="1400" dirty="0"/>
                        <a:t> </a:t>
                      </a:r>
                    </a:p>
                  </a:txBody>
                  <a:tcPr/>
                </a:tc>
                <a:tc>
                  <a:txBody>
                    <a:bodyPr/>
                    <a:lstStyle/>
                    <a:p>
                      <a:r>
                        <a:rPr lang="en-US" sz="1400" dirty="0" err="1"/>
                        <a:t>Simondium</a:t>
                      </a:r>
                      <a:endParaRPr lang="en-US" sz="1400" dirty="0"/>
                    </a:p>
                  </a:txBody>
                  <a:tcPr/>
                </a:tc>
                <a:tc>
                  <a:txBody>
                    <a:bodyPr/>
                    <a:lstStyle/>
                    <a:p>
                      <a:r>
                        <a:rPr lang="en-US" sz="1400" dirty="0" err="1"/>
                        <a:t>Simondium</a:t>
                      </a:r>
                      <a:r>
                        <a:rPr lang="en-US" sz="1400" dirty="0"/>
                        <a:t> Ph.1</a:t>
                      </a:r>
                    </a:p>
                  </a:txBody>
                  <a:tcPr/>
                </a:tc>
                <a:extLst>
                  <a:ext uri="{0D108BD9-81ED-4DB2-BD59-A6C34878D82A}">
                    <a16:rowId xmlns:a16="http://schemas.microsoft.com/office/drawing/2014/main" xmlns="" val="4015289853"/>
                  </a:ext>
                </a:extLst>
              </a:tr>
              <a:tr h="524030">
                <a:tc>
                  <a:txBody>
                    <a:bodyPr/>
                    <a:lstStyle/>
                    <a:p>
                      <a:r>
                        <a:rPr lang="en-US" sz="1400" dirty="0"/>
                        <a:t>Berg River</a:t>
                      </a:r>
                    </a:p>
                  </a:txBody>
                  <a:tcPr/>
                </a:tc>
                <a:tc>
                  <a:txBody>
                    <a:bodyPr/>
                    <a:lstStyle/>
                    <a:p>
                      <a:r>
                        <a:rPr lang="en-US" sz="1400" dirty="0" err="1"/>
                        <a:t>Piketberg</a:t>
                      </a:r>
                      <a:endParaRPr lang="en-US" sz="1400" dirty="0"/>
                    </a:p>
                  </a:txBody>
                  <a:tcPr/>
                </a:tc>
                <a:tc>
                  <a:txBody>
                    <a:bodyPr/>
                    <a:lstStyle/>
                    <a:p>
                      <a:r>
                        <a:rPr lang="en-US" sz="1400" dirty="0"/>
                        <a:t>Self Catering Old Age CRU</a:t>
                      </a:r>
                    </a:p>
                  </a:txBody>
                  <a:tcPr/>
                </a:tc>
                <a:extLst>
                  <a:ext uri="{0D108BD9-81ED-4DB2-BD59-A6C34878D82A}">
                    <a16:rowId xmlns:a16="http://schemas.microsoft.com/office/drawing/2014/main" xmlns="" val="3424541028"/>
                  </a:ext>
                </a:extLst>
              </a:tr>
              <a:tr h="524030">
                <a:tc>
                  <a:txBody>
                    <a:bodyPr/>
                    <a:lstStyle/>
                    <a:p>
                      <a:r>
                        <a:rPr lang="en-US" sz="1400" dirty="0" err="1"/>
                        <a:t>Swartland</a:t>
                      </a:r>
                      <a:endParaRPr lang="en-US" sz="1400" dirty="0"/>
                    </a:p>
                  </a:txBody>
                  <a:tcPr/>
                </a:tc>
                <a:tc>
                  <a:txBody>
                    <a:bodyPr/>
                    <a:lstStyle/>
                    <a:p>
                      <a:r>
                        <a:rPr lang="en-US" sz="1400" dirty="0" err="1"/>
                        <a:t>Malmesbury</a:t>
                      </a:r>
                      <a:r>
                        <a:rPr lang="en-US" sz="1400" dirty="0"/>
                        <a:t> </a:t>
                      </a:r>
                    </a:p>
                  </a:txBody>
                  <a:tcPr/>
                </a:tc>
                <a:tc>
                  <a:txBody>
                    <a:bodyPr/>
                    <a:lstStyle/>
                    <a:p>
                      <a:r>
                        <a:rPr lang="en-US" sz="1400" dirty="0" err="1"/>
                        <a:t>Malmesbury</a:t>
                      </a:r>
                      <a:r>
                        <a:rPr lang="en-US" sz="1400" dirty="0"/>
                        <a:t>, De Hoop FLISP 560 units</a:t>
                      </a:r>
                    </a:p>
                  </a:txBody>
                  <a:tcPr/>
                </a:tc>
                <a:extLst>
                  <a:ext uri="{0D108BD9-81ED-4DB2-BD59-A6C34878D82A}">
                    <a16:rowId xmlns:a16="http://schemas.microsoft.com/office/drawing/2014/main" xmlns="" val="2123602437"/>
                  </a:ext>
                </a:extLst>
              </a:tr>
              <a:tr h="524030">
                <a:tc>
                  <a:txBody>
                    <a:bodyPr/>
                    <a:lstStyle/>
                    <a:p>
                      <a:r>
                        <a:rPr lang="en-US" sz="1400" dirty="0" err="1"/>
                        <a:t>Swartland</a:t>
                      </a:r>
                      <a:endParaRPr lang="en-US" sz="1400" dirty="0"/>
                    </a:p>
                  </a:txBody>
                  <a:tcPr/>
                </a:tc>
                <a:tc>
                  <a:txBody>
                    <a:bodyPr/>
                    <a:lstStyle/>
                    <a:p>
                      <a:r>
                        <a:rPr lang="en-US" sz="1400" dirty="0" err="1"/>
                        <a:t>Malmesbury</a:t>
                      </a:r>
                      <a:endParaRPr lang="en-US" sz="1400" dirty="0"/>
                    </a:p>
                  </a:txBody>
                  <a:tcPr/>
                </a:tc>
                <a:tc>
                  <a:txBody>
                    <a:bodyPr/>
                    <a:lstStyle/>
                    <a:p>
                      <a:r>
                        <a:rPr lang="en-US" sz="1400" dirty="0" err="1"/>
                        <a:t>Malmesbury</a:t>
                      </a:r>
                      <a:r>
                        <a:rPr lang="en-US" sz="1400" dirty="0"/>
                        <a:t> Social Housing 1 200 units</a:t>
                      </a:r>
                    </a:p>
                  </a:txBody>
                  <a:tcPr/>
                </a:tc>
                <a:extLst>
                  <a:ext uri="{0D108BD9-81ED-4DB2-BD59-A6C34878D82A}">
                    <a16:rowId xmlns:a16="http://schemas.microsoft.com/office/drawing/2014/main" xmlns="" val="2835855206"/>
                  </a:ext>
                </a:extLst>
              </a:tr>
              <a:tr h="524030">
                <a:tc>
                  <a:txBody>
                    <a:bodyPr/>
                    <a:lstStyle/>
                    <a:p>
                      <a:r>
                        <a:rPr lang="en-US" sz="1400" dirty="0" err="1"/>
                        <a:t>Swartland</a:t>
                      </a:r>
                      <a:endParaRPr lang="en-US" sz="1400" dirty="0"/>
                    </a:p>
                  </a:txBody>
                  <a:tcPr/>
                </a:tc>
                <a:tc>
                  <a:txBody>
                    <a:bodyPr/>
                    <a:lstStyle/>
                    <a:p>
                      <a:r>
                        <a:rPr lang="en-US" sz="1400" dirty="0" err="1"/>
                        <a:t>Kalbaskraal</a:t>
                      </a:r>
                      <a:endParaRPr lang="en-US" sz="1400" dirty="0"/>
                    </a:p>
                  </a:txBody>
                  <a:tcPr/>
                </a:tc>
                <a:tc>
                  <a:txBody>
                    <a:bodyPr/>
                    <a:lstStyle/>
                    <a:p>
                      <a:r>
                        <a:rPr lang="en-US" sz="1400" dirty="0" err="1"/>
                        <a:t>Kalbaskraal</a:t>
                      </a:r>
                      <a:r>
                        <a:rPr lang="en-US" sz="1400" dirty="0"/>
                        <a:t> FLISP</a:t>
                      </a:r>
                    </a:p>
                  </a:txBody>
                  <a:tcPr/>
                </a:tc>
                <a:extLst>
                  <a:ext uri="{0D108BD9-81ED-4DB2-BD59-A6C34878D82A}">
                    <a16:rowId xmlns:a16="http://schemas.microsoft.com/office/drawing/2014/main" xmlns="" val="2166381038"/>
                  </a:ext>
                </a:extLst>
              </a:tr>
              <a:tr h="524030">
                <a:tc>
                  <a:txBody>
                    <a:bodyPr/>
                    <a:lstStyle/>
                    <a:p>
                      <a:r>
                        <a:rPr lang="en-US" sz="1400" dirty="0"/>
                        <a:t>Swellendam</a:t>
                      </a:r>
                    </a:p>
                  </a:txBody>
                  <a:tcPr/>
                </a:tc>
                <a:tc>
                  <a:txBody>
                    <a:bodyPr/>
                    <a:lstStyle/>
                    <a:p>
                      <a:r>
                        <a:rPr lang="en-US" sz="1400" dirty="0" err="1"/>
                        <a:t>Railton</a:t>
                      </a:r>
                      <a:endParaRPr lang="en-US" sz="1400" dirty="0"/>
                    </a:p>
                  </a:txBody>
                  <a:tcPr/>
                </a:tc>
                <a:tc>
                  <a:txBody>
                    <a:bodyPr/>
                    <a:lstStyle/>
                    <a:p>
                      <a:r>
                        <a:rPr lang="en-US" sz="1400" dirty="0"/>
                        <a:t>PID Application</a:t>
                      </a:r>
                    </a:p>
                  </a:txBody>
                  <a:tcPr/>
                </a:tc>
                <a:extLst>
                  <a:ext uri="{0D108BD9-81ED-4DB2-BD59-A6C34878D82A}">
                    <a16:rowId xmlns:a16="http://schemas.microsoft.com/office/drawing/2014/main" xmlns="" val="957323277"/>
                  </a:ext>
                </a:extLst>
              </a:tr>
              <a:tr h="524030">
                <a:tc>
                  <a:txBody>
                    <a:bodyPr/>
                    <a:lstStyle/>
                    <a:p>
                      <a:r>
                        <a:rPr lang="en-US" sz="1400" dirty="0"/>
                        <a:t>Swellendam</a:t>
                      </a:r>
                    </a:p>
                  </a:txBody>
                  <a:tcPr/>
                </a:tc>
                <a:tc>
                  <a:txBody>
                    <a:bodyPr/>
                    <a:lstStyle/>
                    <a:p>
                      <a:r>
                        <a:rPr lang="en-US" sz="1400" dirty="0" err="1"/>
                        <a:t>Railton</a:t>
                      </a:r>
                      <a:endParaRPr lang="en-US" sz="1400" dirty="0"/>
                    </a:p>
                  </a:txBody>
                  <a:tcPr/>
                </a:tc>
                <a:tc>
                  <a:txBody>
                    <a:bodyPr/>
                    <a:lstStyle/>
                    <a:p>
                      <a:r>
                        <a:rPr lang="en-US" sz="1400" dirty="0"/>
                        <a:t>Swellendam </a:t>
                      </a:r>
                      <a:r>
                        <a:rPr lang="en-US" sz="1400" dirty="0" err="1"/>
                        <a:t>Railton</a:t>
                      </a:r>
                      <a:r>
                        <a:rPr lang="en-US" sz="1400" dirty="0"/>
                        <a:t> Housing Project</a:t>
                      </a:r>
                    </a:p>
                  </a:txBody>
                  <a:tcPr/>
                </a:tc>
                <a:extLst>
                  <a:ext uri="{0D108BD9-81ED-4DB2-BD59-A6C34878D82A}">
                    <a16:rowId xmlns:a16="http://schemas.microsoft.com/office/drawing/2014/main" xmlns="" val="3305253856"/>
                  </a:ext>
                </a:extLst>
              </a:tr>
              <a:tr h="524030">
                <a:tc>
                  <a:txBody>
                    <a:bodyPr/>
                    <a:lstStyle/>
                    <a:p>
                      <a:r>
                        <a:rPr lang="en-US" sz="1400" dirty="0"/>
                        <a:t>Garden Route District</a:t>
                      </a:r>
                    </a:p>
                  </a:txBody>
                  <a:tcPr/>
                </a:tc>
                <a:tc>
                  <a:txBody>
                    <a:bodyPr/>
                    <a:lstStyle/>
                    <a:p>
                      <a:r>
                        <a:rPr lang="en-US" sz="1400" dirty="0"/>
                        <a:t>George CBD</a:t>
                      </a:r>
                    </a:p>
                  </a:txBody>
                  <a:tcPr/>
                </a:tc>
                <a:tc>
                  <a:txBody>
                    <a:bodyPr/>
                    <a:lstStyle/>
                    <a:p>
                      <a:r>
                        <a:rPr lang="en-US" sz="1400" dirty="0"/>
                        <a:t>FLISP units</a:t>
                      </a:r>
                    </a:p>
                  </a:txBody>
                  <a:tcPr/>
                </a:tc>
                <a:extLst>
                  <a:ext uri="{0D108BD9-81ED-4DB2-BD59-A6C34878D82A}">
                    <a16:rowId xmlns:a16="http://schemas.microsoft.com/office/drawing/2014/main" xmlns="" val="2612460093"/>
                  </a:ext>
                </a:extLst>
              </a:tr>
            </a:tbl>
          </a:graphicData>
        </a:graphic>
      </p:graphicFrame>
    </p:spTree>
    <p:custDataLst>
      <p:tags r:id="rId1"/>
    </p:custDataLst>
    <p:extLst>
      <p:ext uri="{BB962C8B-B14F-4D97-AF65-F5344CB8AC3E}">
        <p14:creationId xmlns:p14="http://schemas.microsoft.com/office/powerpoint/2010/main" xmlns="" val="737891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3C08F155-958E-4CDF-A340-3773DBBE2C6B}"/>
              </a:ext>
            </a:extLst>
          </p:cNvPr>
          <p:cNvSpPr>
            <a:spLocks noGrp="1"/>
          </p:cNvSpPr>
          <p:nvPr>
            <p:ph type="body" sz="quarter" idx="12"/>
          </p:nvPr>
        </p:nvSpPr>
        <p:spPr/>
        <p:txBody>
          <a:bodyPr>
            <a:normAutofit/>
          </a:bodyPr>
          <a:lstStyle/>
          <a:p>
            <a:r>
              <a:rPr lang="en-US" dirty="0"/>
              <a:t>Assisting municipalities to identify land</a:t>
            </a:r>
          </a:p>
        </p:txBody>
      </p:sp>
    </p:spTree>
    <p:extLst>
      <p:ext uri="{BB962C8B-B14F-4D97-AF65-F5344CB8AC3E}">
        <p14:creationId xmlns:p14="http://schemas.microsoft.com/office/powerpoint/2010/main" xmlns="" val="2192870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2400" dirty="0"/>
              <a:t>Human Settlements development process</a:t>
            </a:r>
            <a:endParaRPr lang="en-ZA" sz="2400"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4973" y="1190848"/>
            <a:ext cx="8908398" cy="44819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ounded Rectangle 4"/>
          <p:cNvSpPr/>
          <p:nvPr/>
        </p:nvSpPr>
        <p:spPr>
          <a:xfrm>
            <a:off x="3009530" y="2681055"/>
            <a:ext cx="3604334" cy="1748902"/>
          </a:xfrm>
          <a:prstGeom prst="roundRect">
            <a:avLst/>
          </a:prstGeom>
          <a:no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a:ln>
                  <a:noFill/>
                </a:ln>
                <a:solidFill>
                  <a:srgbClr val="3377FF">
                    <a:lumMod val="75000"/>
                  </a:srgbClr>
                </a:solidFill>
                <a:effectLst/>
                <a:uLnTx/>
                <a:uFillTx/>
                <a:latin typeface="Century Gothic" panose="020B0502020202020204" pitchFamily="34" charset="0"/>
                <a:ea typeface="+mn-ea"/>
                <a:cs typeface="+mn-cs"/>
              </a:rPr>
              <a:t>Objectives of Municipal Pipeline Development Process: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a:ln>
                  <a:noFill/>
                </a:ln>
                <a:solidFill>
                  <a:srgbClr val="3377FF">
                    <a:lumMod val="75000"/>
                  </a:srgbClr>
                </a:solidFill>
                <a:effectLst/>
                <a:uLnTx/>
                <a:uFillTx/>
                <a:latin typeface="Century Gothic" panose="020B0502020202020204" pitchFamily="34" charset="0"/>
                <a:ea typeface="+mn-ea"/>
                <a:cs typeface="+mn-cs"/>
              </a:rPr>
              <a:t>•Analyse existing projects on the pipeline;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a:ln>
                  <a:noFill/>
                </a:ln>
                <a:solidFill>
                  <a:srgbClr val="3377FF">
                    <a:lumMod val="75000"/>
                  </a:srgbClr>
                </a:solidFill>
                <a:effectLst/>
                <a:uLnTx/>
                <a:uFillTx/>
                <a:latin typeface="Century Gothic" panose="020B0502020202020204" pitchFamily="34" charset="0"/>
                <a:ea typeface="+mn-ea"/>
                <a:cs typeface="+mn-cs"/>
              </a:rPr>
              <a:t>•Identify additional projects and project opportunities aligned to </a:t>
            </a:r>
            <a:r>
              <a:rPr kumimoji="0" lang="en-ZA" sz="1200" b="1" i="0" u="none" strike="noStrike" kern="1200" cap="none" spc="0" normalizeH="0" baseline="0" noProof="0" dirty="0">
                <a:ln>
                  <a:noFill/>
                </a:ln>
                <a:solidFill>
                  <a:srgbClr val="3377FF">
                    <a:lumMod val="75000"/>
                  </a:srgbClr>
                </a:solidFill>
                <a:effectLst/>
                <a:uLnTx/>
                <a:uFillTx/>
                <a:latin typeface="Century Gothic" panose="020B0502020202020204" pitchFamily="34" charset="0"/>
                <a:ea typeface="+mn-ea"/>
                <a:cs typeface="+mn-cs"/>
              </a:rPr>
              <a:t>STRATEGY;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a:ln>
                  <a:noFill/>
                </a:ln>
                <a:solidFill>
                  <a:srgbClr val="3377FF">
                    <a:lumMod val="75000"/>
                  </a:srgbClr>
                </a:solidFill>
                <a:effectLst/>
                <a:uLnTx/>
                <a:uFillTx/>
                <a:latin typeface="Century Gothic" panose="020B0502020202020204" pitchFamily="34" charset="0"/>
                <a:ea typeface="+mn-ea"/>
                <a:cs typeface="+mn-cs"/>
              </a:rPr>
              <a:t>•Assessing the viability of projects by undertaking preliminary pre-feasibility assessment.</a:t>
            </a:r>
          </a:p>
        </p:txBody>
      </p:sp>
    </p:spTree>
    <p:extLst>
      <p:ext uri="{BB962C8B-B14F-4D97-AF65-F5344CB8AC3E}">
        <p14:creationId xmlns:p14="http://schemas.microsoft.com/office/powerpoint/2010/main" xmlns="" val="29124400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MARTBOX_SB5" val="n/h/r1zNZ+uLfX4pvKHBZZMsZqKpVmQp"/>
  <p:tag name="SMARTBOX_SB2" val="4EA1ZNr7a5lNBMyQCX9x/TKDuKOrxNs8"/>
  <p:tag name="THINKCELLPRESENTATIONDONOTDELETE" val="&lt;?xml version=&quot;1.0&quot; encoding=&quot;UTF-16&quot; standalone=&quot;yes&quot;?&gt;&#10;&lt;root reqver=&quot;17839&quot;&gt;&lt;version val=&quot;21070&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2&quot;&gt;&lt;elem m_fUsage=&quot;2.71000000000000000000E+000&quot;&gt;&lt;m_ppcolschidx val=&quot;0&quot;/&gt;&lt;m_rgb r=&quot;0&quot; g=&quot;32&quot; b=&quot;9b&quot;/&gt;&lt;/elem&gt;&lt;elem m_fUsage=&quot;7.29000000000000090000E-001&quot;&gt;&lt;m_ppcolschidx val=&quot;0&quot;/&gt;&lt;m_rgb r=&quot;0&quot; g=&quot;96&quot; b=&quot;33&quot;/&gt;&lt;/elem&gt;&lt;/m_vecMRU&gt;&lt;/m_mruColor&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368"/>
  <p:tag name="SMARTBOX_SB1" val="717DacZdUaQqrJvTNPZtjLHKag9MuC78xJC97eN5Y2CWzZhRmLwN97i8pFQBdgHm4BUSp0D9GuEAO5KdrNGK2aw+4JhjbbJlr6tSmmBZBKDM7oGcia2371bShSNs1DN1ISOwwj/F0gsBpqQnupAtqqCBBEgG7RsQywLVDRwCl/c="/>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143.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144.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4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6.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14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4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7.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188.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189.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90.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191.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9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93.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19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9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9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0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0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0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0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0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0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0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0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0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0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4.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235.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36.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237.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238.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23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40.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24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4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4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4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4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5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5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5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5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5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5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6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6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6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6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6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8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1.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282.xml><?xml version="1.0" encoding="utf-8"?>
<p:tagLst xmlns:a="http://schemas.openxmlformats.org/drawingml/2006/main" xmlns:r="http://schemas.openxmlformats.org/officeDocument/2006/relationships" xmlns:p="http://schemas.openxmlformats.org/presentationml/2006/main">
  <p:tag name="SMARTBOX_SB6" val="snTsFZ8Y/CBJMgu9y8Dq8/H4Owf5ZP/3"/>
  <p:tag name="SMARTBOX_SB8" val="0iCA1Z23kaaMiGZOE1yeGg=="/>
  <p:tag name="SMARTBOX_SB7" val="U8/1IBd/oCkOa3RV9JIGzg=="/>
</p:tagLst>
</file>

<file path=ppt/tags/tag283.xml><?xml version="1.0" encoding="utf-8"?>
<p:tagLst xmlns:a="http://schemas.openxmlformats.org/drawingml/2006/main" xmlns:r="http://schemas.openxmlformats.org/officeDocument/2006/relationships" xmlns:p="http://schemas.openxmlformats.org/presentationml/2006/main">
  <p:tag name="SMARTBOX_SB6" val="O2Vd6MXRoifyZCe/2HTGZDJFxwOFL/KH"/>
  <p:tag name="SMARTBOX_SB8" val="Es6JW/9cS2ChI5Uc8le8Fw=="/>
  <p:tag name="SMARTBOX_SB7" val="Jtje7kfpIdLhgaWEM9Z7gw=="/>
</p:tagLst>
</file>

<file path=ppt/tags/tag284.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285.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286.xml><?xml version="1.0" encoding="utf-8"?>
<p:tagLst xmlns:a="http://schemas.openxmlformats.org/drawingml/2006/main" xmlns:r="http://schemas.openxmlformats.org/officeDocument/2006/relationships" xmlns:p="http://schemas.openxmlformats.org/presentationml/2006/main">
  <p:tag name="SMARTBOX_SB6" val="O2Vd6MXRoifyZCe/2HTGZDJFxwOFL/KH"/>
  <p:tag name="SMARTBOX_SB8" val="Es6JW/9cS2ChI5Uc8le8Fw=="/>
  <p:tag name="SMARTBOX_SB7" val="Jtje7kfpIdLhgaWEM9Z7gw=="/>
</p:tagLst>
</file>

<file path=ppt/tags/tag287.xml><?xml version="1.0" encoding="utf-8"?>
<p:tagLst xmlns:a="http://schemas.openxmlformats.org/drawingml/2006/main" xmlns:r="http://schemas.openxmlformats.org/officeDocument/2006/relationships" xmlns:p="http://schemas.openxmlformats.org/presentationml/2006/main">
  <p:tag name="SMARTBOX_SB6" val="O2Vd6MXRoifyZCe/2HTGZDJFxwOFL/KH"/>
  <p:tag name="SMARTBOX_SB8" val="Es6JW/9cS2ChI5Uc8le8Fw=="/>
  <p:tag name="SMARTBOX_SB7" val="Jtje7kfpIdLhgaWEM9Z7gw=="/>
</p:tagLst>
</file>

<file path=ppt/tags/tag288.xml><?xml version="1.0" encoding="utf-8"?>
<p:tagLst xmlns:a="http://schemas.openxmlformats.org/drawingml/2006/main" xmlns:r="http://schemas.openxmlformats.org/officeDocument/2006/relationships" xmlns:p="http://schemas.openxmlformats.org/presentationml/2006/main">
  <p:tag name="SMARTBOX_SB6" val="O2Vd6MXRoifyZCe/2HTGZDJFxwOFL/KH"/>
  <p:tag name="SMARTBOX_SB8" val="Es6JW/9cS2ChI5Uc8le8Fw=="/>
  <p:tag name="SMARTBOX_SB7" val="Jtje7kfpIdLhgaWEM9Z7gw=="/>
</p:tagLst>
</file>

<file path=ppt/tags/tag289.xml><?xml version="1.0" encoding="utf-8"?>
<p:tagLst xmlns:a="http://schemas.openxmlformats.org/drawingml/2006/main" xmlns:r="http://schemas.openxmlformats.org/officeDocument/2006/relationships" xmlns:p="http://schemas.openxmlformats.org/presentationml/2006/main">
  <p:tag name="SMARTBOX_SB6" val="W7sZ06LbXOADmgFMdiD8S7mwauFqwXJB"/>
  <p:tag name="SMARTBOX_SB8" val="5zbCZmvvwdXViW/PdaUP0A=="/>
  <p:tag name="SMARTBOX_SB7" val="okpar52XqDQrSAOpqNqg5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90.xml><?xml version="1.0" encoding="utf-8"?>
<p:tagLst xmlns:a="http://schemas.openxmlformats.org/drawingml/2006/main" xmlns:r="http://schemas.openxmlformats.org/officeDocument/2006/relationships" xmlns:p="http://schemas.openxmlformats.org/presentationml/2006/main">
  <p:tag name="SMARTBOX_SB6" val="ExV0lgmBfxs4p/Ctn6PAZzkJrxNZh9dP"/>
  <p:tag name="SMARTBOX_SB8" val="TGX+G0PGAnUARCSWBtSV8A=="/>
  <p:tag name="SMARTBOX_SB7" val="QCFeyGRrGmX3AMjrtsQnC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heme/theme1.xml><?xml version="1.0" encoding="utf-8"?>
<a:theme xmlns:a="http://schemas.openxmlformats.org/drawingml/2006/main" name="WCG-PPT Master-121022-amc">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Western Cape Government Master Template">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1_Western Cape Government Master Template">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4.xml><?xml version="1.0" encoding="utf-8"?>
<a:theme xmlns:a="http://schemas.openxmlformats.org/drawingml/2006/main" name="1_WCG-PPT Master-121022-amc">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5.xml><?xml version="1.0" encoding="utf-8"?>
<a:theme xmlns:a="http://schemas.openxmlformats.org/drawingml/2006/main" name="2_Western Cape Government Master Template">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6.xml><?xml version="1.0" encoding="utf-8"?>
<a:theme xmlns:a="http://schemas.openxmlformats.org/drawingml/2006/main" name="5_Western Cape Government Master Template">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053D00909C9F843B6EB2FCE2D782FB9" ma:contentTypeVersion="16" ma:contentTypeDescription="Create a new document." ma:contentTypeScope="" ma:versionID="9a693e6420391996a3799f243c7a29d1">
  <xsd:schema xmlns:xsd="http://www.w3.org/2001/XMLSchema" xmlns:xs="http://www.w3.org/2001/XMLSchema" xmlns:p="http://schemas.microsoft.com/office/2006/metadata/properties" xmlns:ns1="http://schemas.microsoft.com/sharepoint/v3" xmlns:ns3="51998dd3-739d-46cc-b0b3-2c06b7953d6d" xmlns:ns4="3a7ef63a-d523-41ac-a86e-a4210a62acab" targetNamespace="http://schemas.microsoft.com/office/2006/metadata/properties" ma:root="true" ma:fieldsID="ab9208c319e481653d0424ac69f0d81e" ns1:_="" ns3:_="" ns4:_="">
    <xsd:import namespace="http://schemas.microsoft.com/sharepoint/v3"/>
    <xsd:import namespace="51998dd3-739d-46cc-b0b3-2c06b7953d6d"/>
    <xsd:import namespace="3a7ef63a-d523-41ac-a86e-a4210a62aca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4:SharedWithUsers" minOccurs="0"/>
                <xsd:element ref="ns4:SharedWithDetails" minOccurs="0"/>
                <xsd:element ref="ns4:SharingHintHash" minOccurs="0"/>
                <xsd:element ref="ns1:_ip_UnifiedCompliancePolicyProperties" minOccurs="0"/>
                <xsd:element ref="ns1:_ip_UnifiedCompliancePolicyUIAc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998dd3-739d-46cc-b0b3-2c06b7953d6d"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a7ef63a-d523-41ac-a86e-a4210a62aca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621244-0B9F-4971-A6B5-6244F4ACAAC9}">
  <ds:schemaRefs>
    <ds:schemaRef ds:uri="http://purl.org/dc/dcmitype/"/>
    <ds:schemaRef ds:uri="http://purl.org/dc/elements/1.1/"/>
    <ds:schemaRef ds:uri="http://schemas.microsoft.com/sharepoint/v3"/>
    <ds:schemaRef ds:uri="http://www.w3.org/XML/1998/namespace"/>
    <ds:schemaRef ds:uri="http://schemas.microsoft.com/office/infopath/2007/PartnerControls"/>
    <ds:schemaRef ds:uri="http://purl.org/dc/terms/"/>
    <ds:schemaRef ds:uri="http://schemas.microsoft.com/office/2006/documentManagement/types"/>
    <ds:schemaRef ds:uri="3a7ef63a-d523-41ac-a86e-a4210a62acab"/>
    <ds:schemaRef ds:uri="http://schemas.openxmlformats.org/package/2006/metadata/core-properties"/>
    <ds:schemaRef ds:uri="51998dd3-739d-46cc-b0b3-2c06b7953d6d"/>
    <ds:schemaRef ds:uri="http://schemas.microsoft.com/office/2006/metadata/properties"/>
  </ds:schemaRefs>
</ds:datastoreItem>
</file>

<file path=customXml/itemProps2.xml><?xml version="1.0" encoding="utf-8"?>
<ds:datastoreItem xmlns:ds="http://schemas.openxmlformats.org/officeDocument/2006/customXml" ds:itemID="{EB3EFB55-BC40-4AD4-8E8F-34DC32397F3A}">
  <ds:schemaRefs>
    <ds:schemaRef ds:uri="http://schemas.microsoft.com/sharepoint/v3/contenttype/forms"/>
  </ds:schemaRefs>
</ds:datastoreItem>
</file>

<file path=customXml/itemProps3.xml><?xml version="1.0" encoding="utf-8"?>
<ds:datastoreItem xmlns:ds="http://schemas.openxmlformats.org/officeDocument/2006/customXml" ds:itemID="{F9EAA854-27EF-4125-8586-EA728FF098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1998dd3-739d-46cc-b0b3-2c06b7953d6d"/>
    <ds:schemaRef ds:uri="3a7ef63a-d523-41ac-a86e-a4210a62ac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WCG-Human Settlements-New PPT Master-01112012 (6)</Template>
  <TotalTime>3000</TotalTime>
  <Words>857</Words>
  <Application>Microsoft Office PowerPoint</Application>
  <PresentationFormat>On-screen Show (4:3)</PresentationFormat>
  <Paragraphs>199</Paragraphs>
  <Slides>15</Slides>
  <Notes>2</Notes>
  <HiddenSlides>0</HiddenSlides>
  <MMClips>0</MMClips>
  <ScaleCrop>false</ScaleCrop>
  <HeadingPairs>
    <vt:vector size="4" baseType="variant">
      <vt:variant>
        <vt:lpstr>Theme</vt:lpstr>
      </vt:variant>
      <vt:variant>
        <vt:i4>6</vt:i4>
      </vt:variant>
      <vt:variant>
        <vt:lpstr>Slide Titles</vt:lpstr>
      </vt:variant>
      <vt:variant>
        <vt:i4>15</vt:i4>
      </vt:variant>
    </vt:vector>
  </HeadingPairs>
  <TitlesOfParts>
    <vt:vector size="21" baseType="lpstr">
      <vt:lpstr>WCG-PPT Master-121022-amc</vt:lpstr>
      <vt:lpstr>Western Cape Government Master Template</vt:lpstr>
      <vt:lpstr>1_Western Cape Government Master Template</vt:lpstr>
      <vt:lpstr>1_WCG-PPT Master-121022-amc</vt:lpstr>
      <vt:lpstr>2_Western Cape Government Master Template</vt:lpstr>
      <vt:lpstr>5_Western Cape Government Master Template</vt:lpstr>
      <vt:lpstr>Standing committee on human settlements</vt:lpstr>
      <vt:lpstr>Presentation Overview</vt:lpstr>
      <vt:lpstr>Slide 3</vt:lpstr>
      <vt:lpstr>Funding sources</vt:lpstr>
      <vt:lpstr>UTILISATION</vt:lpstr>
      <vt:lpstr>Allocations of the Asset Finance Reserve Fund</vt:lpstr>
      <vt:lpstr>Applications for the Asset Finance Reserve Fund</vt:lpstr>
      <vt:lpstr>Slide 8</vt:lpstr>
      <vt:lpstr>Human Settlements development process</vt:lpstr>
      <vt:lpstr>Assisting municipalities with identifying land</vt:lpstr>
      <vt:lpstr>Slide 11</vt:lpstr>
      <vt:lpstr>Job Creation and Training Opportunities </vt:lpstr>
      <vt:lpstr>Job Creation and Training Opportunities</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Standing committee on human settlements</dc:title>
  <dc:creator>Emmanuela MaClean</dc:creator>
  <cp:keywords>POTX</cp:keywords>
  <cp:lastModifiedBy>USER</cp:lastModifiedBy>
  <cp:revision>14</cp:revision>
  <cp:lastPrinted>2021-08-18T06:33:22Z</cp:lastPrinted>
  <dcterms:created xsi:type="dcterms:W3CDTF">2021-04-21T06:49:43Z</dcterms:created>
  <dcterms:modified xsi:type="dcterms:W3CDTF">2021-08-18T12:53:55Z</dcterms:modified>
  <cp:category>CI</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0x010100F053D00909C9F843B6EB2FCE2D782FB9</vt:lpwstr>
  </property>
</Properties>
</file>