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134805159" r:id="rId2"/>
    <p:sldId id="2134805158" r:id="rId3"/>
    <p:sldId id="2134805160" r:id="rId4"/>
    <p:sldId id="2134805166" r:id="rId5"/>
    <p:sldId id="2134805167" r:id="rId6"/>
    <p:sldId id="2134805168" r:id="rId7"/>
    <p:sldId id="2134805169" r:id="rId8"/>
    <p:sldId id="2134805170" r:id="rId9"/>
    <p:sldId id="2134805171" r:id="rId10"/>
    <p:sldId id="2134805172" r:id="rId11"/>
    <p:sldId id="2134805161" r:id="rId12"/>
    <p:sldId id="213480517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6.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6.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E7EAC1-1D8F-4685-B57A-1E6AB1A9CA68}"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9431DE4A-4B00-4C8E-BBEB-04379E0190ED}">
      <dgm:prSet/>
      <dgm:spPr/>
      <dgm:t>
        <a:bodyPr/>
        <a:lstStyle/>
        <a:p>
          <a:pPr>
            <a:lnSpc>
              <a:spcPct val="100000"/>
            </a:lnSpc>
          </a:pPr>
          <a:r>
            <a:rPr lang="en-US" b="1" dirty="0"/>
            <a:t>Implementation of the TKLA (April – August)</a:t>
          </a:r>
          <a:endParaRPr lang="en-US" dirty="0"/>
        </a:p>
      </dgm:t>
    </dgm:pt>
    <dgm:pt modelId="{5990C1CF-F9B0-4AA1-9DE6-95DF473BE29B}" type="parTrans" cxnId="{94A9F8DE-DA25-47AF-B664-FE1543065A13}">
      <dgm:prSet/>
      <dgm:spPr/>
      <dgm:t>
        <a:bodyPr/>
        <a:lstStyle/>
        <a:p>
          <a:endParaRPr lang="en-US"/>
        </a:p>
      </dgm:t>
    </dgm:pt>
    <dgm:pt modelId="{F49067EC-F0C5-42DA-AE08-28D6491958F0}" type="sibTrans" cxnId="{94A9F8DE-DA25-47AF-B664-FE1543065A13}">
      <dgm:prSet/>
      <dgm:spPr/>
      <dgm:t>
        <a:bodyPr/>
        <a:lstStyle/>
        <a:p>
          <a:pPr>
            <a:lnSpc>
              <a:spcPct val="100000"/>
            </a:lnSpc>
          </a:pPr>
          <a:endParaRPr lang="en-US"/>
        </a:p>
      </dgm:t>
    </dgm:pt>
    <dgm:pt modelId="{4F27A5EF-AF19-4BE2-B43F-1600031F82FF}">
      <dgm:prSet/>
      <dgm:spPr/>
      <dgm:t>
        <a:bodyPr/>
        <a:lstStyle/>
        <a:p>
          <a:pPr>
            <a:lnSpc>
              <a:spcPct val="100000"/>
            </a:lnSpc>
          </a:pPr>
          <a:r>
            <a:rPr lang="en-US" b="1" dirty="0"/>
            <a:t>Training and awareness of traditional leaders on the Act</a:t>
          </a:r>
          <a:endParaRPr lang="en-US" dirty="0"/>
        </a:p>
      </dgm:t>
    </dgm:pt>
    <dgm:pt modelId="{70B67088-D7C6-4FD5-B033-D93EA38921D5}" type="parTrans" cxnId="{E49F7A57-FD08-4D3F-B5BA-E5FA67E3BC98}">
      <dgm:prSet/>
      <dgm:spPr/>
      <dgm:t>
        <a:bodyPr/>
        <a:lstStyle/>
        <a:p>
          <a:endParaRPr lang="en-US"/>
        </a:p>
      </dgm:t>
    </dgm:pt>
    <dgm:pt modelId="{F142E311-4BE2-4E2C-8EA6-E5B4DC379C76}" type="sibTrans" cxnId="{E49F7A57-FD08-4D3F-B5BA-E5FA67E3BC98}">
      <dgm:prSet/>
      <dgm:spPr/>
      <dgm:t>
        <a:bodyPr/>
        <a:lstStyle/>
        <a:p>
          <a:pPr>
            <a:lnSpc>
              <a:spcPct val="100000"/>
            </a:lnSpc>
          </a:pPr>
          <a:endParaRPr lang="en-US"/>
        </a:p>
      </dgm:t>
    </dgm:pt>
    <dgm:pt modelId="{949D9D0A-0562-4C04-9E7C-9B8B244F877A}">
      <dgm:prSet/>
      <dgm:spPr/>
      <dgm:t>
        <a:bodyPr/>
        <a:lstStyle/>
        <a:p>
          <a:pPr>
            <a:lnSpc>
              <a:spcPct val="100000"/>
            </a:lnSpc>
          </a:pPr>
          <a:r>
            <a:rPr lang="en-US" b="1" dirty="0"/>
            <a:t>Municipal awareness of the amendment to S81 of the Structures Act, Act 117 of 1998;</a:t>
          </a:r>
          <a:endParaRPr lang="en-US" dirty="0"/>
        </a:p>
      </dgm:t>
    </dgm:pt>
    <dgm:pt modelId="{54124FAF-EAD3-475C-9A6F-2A4D76F804D8}" type="parTrans" cxnId="{920BFDC8-5019-4264-9384-0BF8B6AEC249}">
      <dgm:prSet/>
      <dgm:spPr/>
      <dgm:t>
        <a:bodyPr/>
        <a:lstStyle/>
        <a:p>
          <a:endParaRPr lang="en-US"/>
        </a:p>
      </dgm:t>
    </dgm:pt>
    <dgm:pt modelId="{79EB6389-1A8B-48E4-A9D6-7AC454107757}" type="sibTrans" cxnId="{920BFDC8-5019-4264-9384-0BF8B6AEC249}">
      <dgm:prSet/>
      <dgm:spPr/>
      <dgm:t>
        <a:bodyPr/>
        <a:lstStyle/>
        <a:p>
          <a:pPr>
            <a:lnSpc>
              <a:spcPct val="100000"/>
            </a:lnSpc>
          </a:pPr>
          <a:endParaRPr lang="en-US"/>
        </a:p>
      </dgm:t>
    </dgm:pt>
    <dgm:pt modelId="{6875F051-5E94-4A28-B87E-AAAF459704B6}">
      <dgm:prSet/>
      <dgm:spPr/>
      <dgm:t>
        <a:bodyPr/>
        <a:lstStyle/>
        <a:p>
          <a:pPr>
            <a:lnSpc>
              <a:spcPct val="100000"/>
            </a:lnSpc>
          </a:pPr>
          <a:r>
            <a:rPr lang="en-US" b="1" dirty="0"/>
            <a:t>Amendment of Standing Rules and Orders to accommodate the amendment to S81 of the Structures Act</a:t>
          </a:r>
        </a:p>
      </dgm:t>
    </dgm:pt>
    <dgm:pt modelId="{1B0277C1-97BC-4DD2-91F4-455589198690}" type="parTrans" cxnId="{025ACA6F-C721-44D4-9F2C-FA0A89B47E58}">
      <dgm:prSet/>
      <dgm:spPr/>
      <dgm:t>
        <a:bodyPr/>
        <a:lstStyle/>
        <a:p>
          <a:endParaRPr lang="en-US"/>
        </a:p>
      </dgm:t>
    </dgm:pt>
    <dgm:pt modelId="{D7B05B4D-FBF4-402C-B635-A9B63FB35F0E}" type="sibTrans" cxnId="{025ACA6F-C721-44D4-9F2C-FA0A89B47E58}">
      <dgm:prSet/>
      <dgm:spPr/>
      <dgm:t>
        <a:bodyPr/>
        <a:lstStyle/>
        <a:p>
          <a:endParaRPr lang="en-US"/>
        </a:p>
      </dgm:t>
    </dgm:pt>
    <dgm:pt modelId="{AEE60B93-5BF1-40FA-AC60-28AA3240FF89}" type="pres">
      <dgm:prSet presAssocID="{9FE7EAC1-1D8F-4685-B57A-1E6AB1A9CA68}" presName="root" presStyleCnt="0">
        <dgm:presLayoutVars>
          <dgm:dir/>
          <dgm:resizeHandles val="exact"/>
        </dgm:presLayoutVars>
      </dgm:prSet>
      <dgm:spPr/>
      <dgm:t>
        <a:bodyPr/>
        <a:lstStyle/>
        <a:p>
          <a:endParaRPr lang="en-US"/>
        </a:p>
      </dgm:t>
    </dgm:pt>
    <dgm:pt modelId="{B1E7BBE6-A3A1-4A7E-A107-6FB4E8B40FFF}" type="pres">
      <dgm:prSet presAssocID="{9FE7EAC1-1D8F-4685-B57A-1E6AB1A9CA68}" presName="container" presStyleCnt="0">
        <dgm:presLayoutVars>
          <dgm:dir/>
          <dgm:resizeHandles val="exact"/>
        </dgm:presLayoutVars>
      </dgm:prSet>
      <dgm:spPr/>
    </dgm:pt>
    <dgm:pt modelId="{CD8D831C-0588-45A4-B3AE-FC6FEC0BD792}" type="pres">
      <dgm:prSet presAssocID="{9431DE4A-4B00-4C8E-BBEB-04379E0190ED}" presName="compNode" presStyleCnt="0"/>
      <dgm:spPr/>
    </dgm:pt>
    <dgm:pt modelId="{613875A3-FFD0-4E37-A0C9-EAC9A8EEA45C}" type="pres">
      <dgm:prSet presAssocID="{9431DE4A-4B00-4C8E-BBEB-04379E0190ED}" presName="iconBgRect" presStyleLbl="bgShp" presStyleIdx="0" presStyleCnt="4"/>
      <dgm:spPr/>
    </dgm:pt>
    <dgm:pt modelId="{48922A1C-5549-4B3E-A57D-9CDFFD25E536}" type="pres">
      <dgm:prSet presAssocID="{9431DE4A-4B00-4C8E-BBEB-04379E0190ED}"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dgm:spPr>
      <dgm:t>
        <a:bodyPr/>
        <a:lstStyle/>
        <a:p>
          <a:endParaRPr lang="en-US"/>
        </a:p>
      </dgm:t>
      <dgm:extLst>
        <a:ext uri="{E40237B7-FDA0-4F09-8148-C483321AD2D9}">
          <dgm14:cNvPr xmlns:dgm14="http://schemas.microsoft.com/office/drawing/2010/diagram" id="0" name="" descr="Cheers"/>
        </a:ext>
      </dgm:extLst>
    </dgm:pt>
    <dgm:pt modelId="{7A5F0CD4-2751-40D3-9A6C-53146F53BBEA}" type="pres">
      <dgm:prSet presAssocID="{9431DE4A-4B00-4C8E-BBEB-04379E0190ED}" presName="spaceRect" presStyleCnt="0"/>
      <dgm:spPr/>
    </dgm:pt>
    <dgm:pt modelId="{7D1CDC6C-2BB2-49F3-A8F8-5BA97ED97534}" type="pres">
      <dgm:prSet presAssocID="{9431DE4A-4B00-4C8E-BBEB-04379E0190ED}" presName="textRect" presStyleLbl="revTx" presStyleIdx="0" presStyleCnt="4">
        <dgm:presLayoutVars>
          <dgm:chMax val="1"/>
          <dgm:chPref val="1"/>
        </dgm:presLayoutVars>
      </dgm:prSet>
      <dgm:spPr/>
      <dgm:t>
        <a:bodyPr/>
        <a:lstStyle/>
        <a:p>
          <a:endParaRPr lang="en-US"/>
        </a:p>
      </dgm:t>
    </dgm:pt>
    <dgm:pt modelId="{54A9189B-0E89-45E0-BF2A-31CABA403F02}" type="pres">
      <dgm:prSet presAssocID="{F49067EC-F0C5-42DA-AE08-28D6491958F0}" presName="sibTrans" presStyleLbl="sibTrans2D1" presStyleIdx="0" presStyleCnt="0"/>
      <dgm:spPr/>
      <dgm:t>
        <a:bodyPr/>
        <a:lstStyle/>
        <a:p>
          <a:endParaRPr lang="en-US"/>
        </a:p>
      </dgm:t>
    </dgm:pt>
    <dgm:pt modelId="{56F02417-CA30-4261-A2F1-793E89AD532F}" type="pres">
      <dgm:prSet presAssocID="{4F27A5EF-AF19-4BE2-B43F-1600031F82FF}" presName="compNode" presStyleCnt="0"/>
      <dgm:spPr/>
    </dgm:pt>
    <dgm:pt modelId="{D77F2C42-A7AC-4EB1-9EB9-E2F76E7BB512}" type="pres">
      <dgm:prSet presAssocID="{4F27A5EF-AF19-4BE2-B43F-1600031F82FF}" presName="iconBgRect" presStyleLbl="bgShp" presStyleIdx="1" presStyleCnt="4"/>
      <dgm:spPr/>
    </dgm:pt>
    <dgm:pt modelId="{26E0BCAF-716E-4B61-9F80-2A9C8F0AE662}" type="pres">
      <dgm:prSet presAssocID="{4F27A5EF-AF19-4BE2-B43F-1600031F82FF}"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dgm:spPr>
      <dgm:t>
        <a:bodyPr/>
        <a:lstStyle/>
        <a:p>
          <a:endParaRPr lang="en-US"/>
        </a:p>
      </dgm:t>
      <dgm:extLst>
        <a:ext uri="{E40237B7-FDA0-4F09-8148-C483321AD2D9}">
          <dgm14:cNvPr xmlns:dgm14="http://schemas.microsoft.com/office/drawing/2010/diagram" id="0" name="" descr="Lecturer"/>
        </a:ext>
      </dgm:extLst>
    </dgm:pt>
    <dgm:pt modelId="{BEFEFCD1-37C2-44AC-BAF1-104F12B38579}" type="pres">
      <dgm:prSet presAssocID="{4F27A5EF-AF19-4BE2-B43F-1600031F82FF}" presName="spaceRect" presStyleCnt="0"/>
      <dgm:spPr/>
    </dgm:pt>
    <dgm:pt modelId="{648F61A2-A40B-472E-A2E6-831F97533F7B}" type="pres">
      <dgm:prSet presAssocID="{4F27A5EF-AF19-4BE2-B43F-1600031F82FF}" presName="textRect" presStyleLbl="revTx" presStyleIdx="1" presStyleCnt="4">
        <dgm:presLayoutVars>
          <dgm:chMax val="1"/>
          <dgm:chPref val="1"/>
        </dgm:presLayoutVars>
      </dgm:prSet>
      <dgm:spPr/>
      <dgm:t>
        <a:bodyPr/>
        <a:lstStyle/>
        <a:p>
          <a:endParaRPr lang="en-US"/>
        </a:p>
      </dgm:t>
    </dgm:pt>
    <dgm:pt modelId="{E823B7AF-8D0B-4031-9A4B-89D07B44FE62}" type="pres">
      <dgm:prSet presAssocID="{F142E311-4BE2-4E2C-8EA6-E5B4DC379C76}" presName="sibTrans" presStyleLbl="sibTrans2D1" presStyleIdx="0" presStyleCnt="0"/>
      <dgm:spPr/>
      <dgm:t>
        <a:bodyPr/>
        <a:lstStyle/>
        <a:p>
          <a:endParaRPr lang="en-US"/>
        </a:p>
      </dgm:t>
    </dgm:pt>
    <dgm:pt modelId="{0F14DE28-3367-4C35-ACF4-1F5AA0DADD6D}" type="pres">
      <dgm:prSet presAssocID="{949D9D0A-0562-4C04-9E7C-9B8B244F877A}" presName="compNode" presStyleCnt="0"/>
      <dgm:spPr/>
    </dgm:pt>
    <dgm:pt modelId="{9C4B5974-B17F-4E74-B5CF-990D5B39FCA3}" type="pres">
      <dgm:prSet presAssocID="{949D9D0A-0562-4C04-9E7C-9B8B244F877A}" presName="iconBgRect" presStyleLbl="bgShp" presStyleIdx="2" presStyleCnt="4"/>
      <dgm:spPr/>
    </dgm:pt>
    <dgm:pt modelId="{EF3D0ED6-E21C-40DF-8E86-87C29AE68C3E}" type="pres">
      <dgm:prSet presAssocID="{949D9D0A-0562-4C04-9E7C-9B8B244F877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dgm:spPr>
      <dgm:t>
        <a:bodyPr/>
        <a:lstStyle/>
        <a:p>
          <a:endParaRPr lang="en-US"/>
        </a:p>
      </dgm:t>
      <dgm:extLst>
        <a:ext uri="{E40237B7-FDA0-4F09-8148-C483321AD2D9}">
          <dgm14:cNvPr xmlns:dgm14="http://schemas.microsoft.com/office/drawing/2010/diagram" id="0" name="" descr="Judge"/>
        </a:ext>
      </dgm:extLst>
    </dgm:pt>
    <dgm:pt modelId="{BB773828-1DDF-47C8-821C-BBF170EB0C14}" type="pres">
      <dgm:prSet presAssocID="{949D9D0A-0562-4C04-9E7C-9B8B244F877A}" presName="spaceRect" presStyleCnt="0"/>
      <dgm:spPr/>
    </dgm:pt>
    <dgm:pt modelId="{AE96C36E-FF7B-4BE1-9C5B-6FC261203713}" type="pres">
      <dgm:prSet presAssocID="{949D9D0A-0562-4C04-9E7C-9B8B244F877A}" presName="textRect" presStyleLbl="revTx" presStyleIdx="2" presStyleCnt="4">
        <dgm:presLayoutVars>
          <dgm:chMax val="1"/>
          <dgm:chPref val="1"/>
        </dgm:presLayoutVars>
      </dgm:prSet>
      <dgm:spPr/>
      <dgm:t>
        <a:bodyPr/>
        <a:lstStyle/>
        <a:p>
          <a:endParaRPr lang="en-US"/>
        </a:p>
      </dgm:t>
    </dgm:pt>
    <dgm:pt modelId="{AD595A89-01EB-4F0D-8269-0E23FC578F8F}" type="pres">
      <dgm:prSet presAssocID="{79EB6389-1A8B-48E4-A9D6-7AC454107757}" presName="sibTrans" presStyleLbl="sibTrans2D1" presStyleIdx="0" presStyleCnt="0"/>
      <dgm:spPr/>
      <dgm:t>
        <a:bodyPr/>
        <a:lstStyle/>
        <a:p>
          <a:endParaRPr lang="en-US"/>
        </a:p>
      </dgm:t>
    </dgm:pt>
    <dgm:pt modelId="{23F50DB8-24D1-4A6F-838A-54698D7EB562}" type="pres">
      <dgm:prSet presAssocID="{6875F051-5E94-4A28-B87E-AAAF459704B6}" presName="compNode" presStyleCnt="0"/>
      <dgm:spPr/>
    </dgm:pt>
    <dgm:pt modelId="{4E846951-ABEB-4D0D-BD63-CA5E0AFFDE28}" type="pres">
      <dgm:prSet presAssocID="{6875F051-5E94-4A28-B87E-AAAF459704B6}" presName="iconBgRect" presStyleLbl="bgShp" presStyleIdx="3" presStyleCnt="4"/>
      <dgm:spPr/>
    </dgm:pt>
    <dgm:pt modelId="{2F0B73E9-44F6-495C-A56E-7326111C3395}" type="pres">
      <dgm:prSet presAssocID="{6875F051-5E94-4A28-B87E-AAAF459704B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dgm:spPr>
      <dgm:t>
        <a:bodyPr/>
        <a:lstStyle/>
        <a:p>
          <a:endParaRPr lang="en-US"/>
        </a:p>
      </dgm:t>
      <dgm:extLst>
        <a:ext uri="{E40237B7-FDA0-4F09-8148-C483321AD2D9}">
          <dgm14:cNvPr xmlns:dgm14="http://schemas.microsoft.com/office/drawing/2010/diagram" id="0" name="" descr="Gavel"/>
        </a:ext>
      </dgm:extLst>
    </dgm:pt>
    <dgm:pt modelId="{D9D8ABD4-AB9B-49B7-8D53-95EB2759C3B3}" type="pres">
      <dgm:prSet presAssocID="{6875F051-5E94-4A28-B87E-AAAF459704B6}" presName="spaceRect" presStyleCnt="0"/>
      <dgm:spPr/>
    </dgm:pt>
    <dgm:pt modelId="{D0DE2840-626C-4E79-9CAE-3B352067D5C1}" type="pres">
      <dgm:prSet presAssocID="{6875F051-5E94-4A28-B87E-AAAF459704B6}" presName="textRect" presStyleLbl="revTx" presStyleIdx="3" presStyleCnt="4">
        <dgm:presLayoutVars>
          <dgm:chMax val="1"/>
          <dgm:chPref val="1"/>
        </dgm:presLayoutVars>
      </dgm:prSet>
      <dgm:spPr/>
      <dgm:t>
        <a:bodyPr/>
        <a:lstStyle/>
        <a:p>
          <a:endParaRPr lang="en-US"/>
        </a:p>
      </dgm:t>
    </dgm:pt>
  </dgm:ptLst>
  <dgm:cxnLst>
    <dgm:cxn modelId="{E4670EEE-ACDE-4CD3-88BF-34661DC77154}" type="presOf" srcId="{6875F051-5E94-4A28-B87E-AAAF459704B6}" destId="{D0DE2840-626C-4E79-9CAE-3B352067D5C1}" srcOrd="0" destOrd="0" presId="urn:microsoft.com/office/officeart/2018/2/layout/IconCircleList"/>
    <dgm:cxn modelId="{025ACA6F-C721-44D4-9F2C-FA0A89B47E58}" srcId="{9FE7EAC1-1D8F-4685-B57A-1E6AB1A9CA68}" destId="{6875F051-5E94-4A28-B87E-AAAF459704B6}" srcOrd="3" destOrd="0" parTransId="{1B0277C1-97BC-4DD2-91F4-455589198690}" sibTransId="{D7B05B4D-FBF4-402C-B635-A9B63FB35F0E}"/>
    <dgm:cxn modelId="{EE004851-B087-4609-800F-CFD7D5BC203C}" type="presOf" srcId="{4F27A5EF-AF19-4BE2-B43F-1600031F82FF}" destId="{648F61A2-A40B-472E-A2E6-831F97533F7B}" srcOrd="0" destOrd="0" presId="urn:microsoft.com/office/officeart/2018/2/layout/IconCircleList"/>
    <dgm:cxn modelId="{3AFD500C-7FD2-463F-85C7-BE857962DB64}" type="presOf" srcId="{9FE7EAC1-1D8F-4685-B57A-1E6AB1A9CA68}" destId="{AEE60B93-5BF1-40FA-AC60-28AA3240FF89}" srcOrd="0" destOrd="0" presId="urn:microsoft.com/office/officeart/2018/2/layout/IconCircleList"/>
    <dgm:cxn modelId="{7346B51B-2189-46CD-8884-6E9CCA55C0FF}" type="presOf" srcId="{9431DE4A-4B00-4C8E-BBEB-04379E0190ED}" destId="{7D1CDC6C-2BB2-49F3-A8F8-5BA97ED97534}" srcOrd="0" destOrd="0" presId="urn:microsoft.com/office/officeart/2018/2/layout/IconCircleList"/>
    <dgm:cxn modelId="{19704F40-7DA0-4101-BE9F-8ED764B506ED}" type="presOf" srcId="{F142E311-4BE2-4E2C-8EA6-E5B4DC379C76}" destId="{E823B7AF-8D0B-4031-9A4B-89D07B44FE62}" srcOrd="0" destOrd="0" presId="urn:microsoft.com/office/officeart/2018/2/layout/IconCircleList"/>
    <dgm:cxn modelId="{62688947-FDA8-4CCD-8437-0A54F0DBFEC3}" type="presOf" srcId="{79EB6389-1A8B-48E4-A9D6-7AC454107757}" destId="{AD595A89-01EB-4F0D-8269-0E23FC578F8F}" srcOrd="0" destOrd="0" presId="urn:microsoft.com/office/officeart/2018/2/layout/IconCircleList"/>
    <dgm:cxn modelId="{E49F7A57-FD08-4D3F-B5BA-E5FA67E3BC98}" srcId="{9FE7EAC1-1D8F-4685-B57A-1E6AB1A9CA68}" destId="{4F27A5EF-AF19-4BE2-B43F-1600031F82FF}" srcOrd="1" destOrd="0" parTransId="{70B67088-D7C6-4FD5-B033-D93EA38921D5}" sibTransId="{F142E311-4BE2-4E2C-8EA6-E5B4DC379C76}"/>
    <dgm:cxn modelId="{920BFDC8-5019-4264-9384-0BF8B6AEC249}" srcId="{9FE7EAC1-1D8F-4685-B57A-1E6AB1A9CA68}" destId="{949D9D0A-0562-4C04-9E7C-9B8B244F877A}" srcOrd="2" destOrd="0" parTransId="{54124FAF-EAD3-475C-9A6F-2A4D76F804D8}" sibTransId="{79EB6389-1A8B-48E4-A9D6-7AC454107757}"/>
    <dgm:cxn modelId="{89B08A39-9EC7-4B27-8420-23AF188E88E8}" type="presOf" srcId="{949D9D0A-0562-4C04-9E7C-9B8B244F877A}" destId="{AE96C36E-FF7B-4BE1-9C5B-6FC261203713}" srcOrd="0" destOrd="0" presId="urn:microsoft.com/office/officeart/2018/2/layout/IconCircleList"/>
    <dgm:cxn modelId="{94A9F8DE-DA25-47AF-B664-FE1543065A13}" srcId="{9FE7EAC1-1D8F-4685-B57A-1E6AB1A9CA68}" destId="{9431DE4A-4B00-4C8E-BBEB-04379E0190ED}" srcOrd="0" destOrd="0" parTransId="{5990C1CF-F9B0-4AA1-9DE6-95DF473BE29B}" sibTransId="{F49067EC-F0C5-42DA-AE08-28D6491958F0}"/>
    <dgm:cxn modelId="{1EA8A2EB-B114-4CE2-85D2-A3A7DFA78732}" type="presOf" srcId="{F49067EC-F0C5-42DA-AE08-28D6491958F0}" destId="{54A9189B-0E89-45E0-BF2A-31CABA403F02}" srcOrd="0" destOrd="0" presId="urn:microsoft.com/office/officeart/2018/2/layout/IconCircleList"/>
    <dgm:cxn modelId="{CD65B3D2-0C59-4024-94AB-C61F8D49E0CF}" type="presParOf" srcId="{AEE60B93-5BF1-40FA-AC60-28AA3240FF89}" destId="{B1E7BBE6-A3A1-4A7E-A107-6FB4E8B40FFF}" srcOrd="0" destOrd="0" presId="urn:microsoft.com/office/officeart/2018/2/layout/IconCircleList"/>
    <dgm:cxn modelId="{1AC55AAC-54E4-4B50-80A5-1C822CD1FD22}" type="presParOf" srcId="{B1E7BBE6-A3A1-4A7E-A107-6FB4E8B40FFF}" destId="{CD8D831C-0588-45A4-B3AE-FC6FEC0BD792}" srcOrd="0" destOrd="0" presId="urn:microsoft.com/office/officeart/2018/2/layout/IconCircleList"/>
    <dgm:cxn modelId="{BA83D581-EDF7-4BCD-A649-85CBF525C28B}" type="presParOf" srcId="{CD8D831C-0588-45A4-B3AE-FC6FEC0BD792}" destId="{613875A3-FFD0-4E37-A0C9-EAC9A8EEA45C}" srcOrd="0" destOrd="0" presId="urn:microsoft.com/office/officeart/2018/2/layout/IconCircleList"/>
    <dgm:cxn modelId="{86BF8B80-9454-4F5B-90DF-A7D8300E9923}" type="presParOf" srcId="{CD8D831C-0588-45A4-B3AE-FC6FEC0BD792}" destId="{48922A1C-5549-4B3E-A57D-9CDFFD25E536}" srcOrd="1" destOrd="0" presId="urn:microsoft.com/office/officeart/2018/2/layout/IconCircleList"/>
    <dgm:cxn modelId="{BC82FB08-7970-49AA-8002-A9975FF88A67}" type="presParOf" srcId="{CD8D831C-0588-45A4-B3AE-FC6FEC0BD792}" destId="{7A5F0CD4-2751-40D3-9A6C-53146F53BBEA}" srcOrd="2" destOrd="0" presId="urn:microsoft.com/office/officeart/2018/2/layout/IconCircleList"/>
    <dgm:cxn modelId="{EC6FD01C-AA70-4E85-AAA7-AD98BC0313E5}" type="presParOf" srcId="{CD8D831C-0588-45A4-B3AE-FC6FEC0BD792}" destId="{7D1CDC6C-2BB2-49F3-A8F8-5BA97ED97534}" srcOrd="3" destOrd="0" presId="urn:microsoft.com/office/officeart/2018/2/layout/IconCircleList"/>
    <dgm:cxn modelId="{6A691DE7-051A-49D1-BE36-47EDFBD8ED74}" type="presParOf" srcId="{B1E7BBE6-A3A1-4A7E-A107-6FB4E8B40FFF}" destId="{54A9189B-0E89-45E0-BF2A-31CABA403F02}" srcOrd="1" destOrd="0" presId="urn:microsoft.com/office/officeart/2018/2/layout/IconCircleList"/>
    <dgm:cxn modelId="{3B33C4AD-CFCD-4C16-A4BA-25628B2BD8A0}" type="presParOf" srcId="{B1E7BBE6-A3A1-4A7E-A107-6FB4E8B40FFF}" destId="{56F02417-CA30-4261-A2F1-793E89AD532F}" srcOrd="2" destOrd="0" presId="urn:microsoft.com/office/officeart/2018/2/layout/IconCircleList"/>
    <dgm:cxn modelId="{3C3E7E4B-AAED-48B3-9500-4AEAD1CC8CB4}" type="presParOf" srcId="{56F02417-CA30-4261-A2F1-793E89AD532F}" destId="{D77F2C42-A7AC-4EB1-9EB9-E2F76E7BB512}" srcOrd="0" destOrd="0" presId="urn:microsoft.com/office/officeart/2018/2/layout/IconCircleList"/>
    <dgm:cxn modelId="{41A1BAE1-D376-4D2C-85C1-10832C7F52F6}" type="presParOf" srcId="{56F02417-CA30-4261-A2F1-793E89AD532F}" destId="{26E0BCAF-716E-4B61-9F80-2A9C8F0AE662}" srcOrd="1" destOrd="0" presId="urn:microsoft.com/office/officeart/2018/2/layout/IconCircleList"/>
    <dgm:cxn modelId="{9D25EFF5-9DCC-46E9-8AD4-ACCCCF36C4E4}" type="presParOf" srcId="{56F02417-CA30-4261-A2F1-793E89AD532F}" destId="{BEFEFCD1-37C2-44AC-BAF1-104F12B38579}" srcOrd="2" destOrd="0" presId="urn:microsoft.com/office/officeart/2018/2/layout/IconCircleList"/>
    <dgm:cxn modelId="{29667FEF-701C-4DD2-B158-8D6B34BFA0AB}" type="presParOf" srcId="{56F02417-CA30-4261-A2F1-793E89AD532F}" destId="{648F61A2-A40B-472E-A2E6-831F97533F7B}" srcOrd="3" destOrd="0" presId="urn:microsoft.com/office/officeart/2018/2/layout/IconCircleList"/>
    <dgm:cxn modelId="{603260BE-FD54-40BB-870C-292CF09CB363}" type="presParOf" srcId="{B1E7BBE6-A3A1-4A7E-A107-6FB4E8B40FFF}" destId="{E823B7AF-8D0B-4031-9A4B-89D07B44FE62}" srcOrd="3" destOrd="0" presId="urn:microsoft.com/office/officeart/2018/2/layout/IconCircleList"/>
    <dgm:cxn modelId="{D95C6D28-6902-466D-A005-1DB827C76403}" type="presParOf" srcId="{B1E7BBE6-A3A1-4A7E-A107-6FB4E8B40FFF}" destId="{0F14DE28-3367-4C35-ACF4-1F5AA0DADD6D}" srcOrd="4" destOrd="0" presId="urn:microsoft.com/office/officeart/2018/2/layout/IconCircleList"/>
    <dgm:cxn modelId="{F5A50114-73F0-44C3-99FA-7480F18BB843}" type="presParOf" srcId="{0F14DE28-3367-4C35-ACF4-1F5AA0DADD6D}" destId="{9C4B5974-B17F-4E74-B5CF-990D5B39FCA3}" srcOrd="0" destOrd="0" presId="urn:microsoft.com/office/officeart/2018/2/layout/IconCircleList"/>
    <dgm:cxn modelId="{8821BE02-D8C6-4CD9-9EAD-F8A9BD8A7A5F}" type="presParOf" srcId="{0F14DE28-3367-4C35-ACF4-1F5AA0DADD6D}" destId="{EF3D0ED6-E21C-40DF-8E86-87C29AE68C3E}" srcOrd="1" destOrd="0" presId="urn:microsoft.com/office/officeart/2018/2/layout/IconCircleList"/>
    <dgm:cxn modelId="{5CCEA887-5E56-4F1C-9C07-2EDF41AE3CAD}" type="presParOf" srcId="{0F14DE28-3367-4C35-ACF4-1F5AA0DADD6D}" destId="{BB773828-1DDF-47C8-821C-BBF170EB0C14}" srcOrd="2" destOrd="0" presId="urn:microsoft.com/office/officeart/2018/2/layout/IconCircleList"/>
    <dgm:cxn modelId="{D0E69B2B-563C-493A-8800-3DC6BB2B483F}" type="presParOf" srcId="{0F14DE28-3367-4C35-ACF4-1F5AA0DADD6D}" destId="{AE96C36E-FF7B-4BE1-9C5B-6FC261203713}" srcOrd="3" destOrd="0" presId="urn:microsoft.com/office/officeart/2018/2/layout/IconCircleList"/>
    <dgm:cxn modelId="{79E61B66-A443-4F17-8CAB-AFC88E9B0656}" type="presParOf" srcId="{B1E7BBE6-A3A1-4A7E-A107-6FB4E8B40FFF}" destId="{AD595A89-01EB-4F0D-8269-0E23FC578F8F}" srcOrd="5" destOrd="0" presId="urn:microsoft.com/office/officeart/2018/2/layout/IconCircleList"/>
    <dgm:cxn modelId="{291B1D69-23EA-4683-81BF-D752975114FE}" type="presParOf" srcId="{B1E7BBE6-A3A1-4A7E-A107-6FB4E8B40FFF}" destId="{23F50DB8-24D1-4A6F-838A-54698D7EB562}" srcOrd="6" destOrd="0" presId="urn:microsoft.com/office/officeart/2018/2/layout/IconCircleList"/>
    <dgm:cxn modelId="{80E23949-EF89-40B7-88BE-16DECE72AD10}" type="presParOf" srcId="{23F50DB8-24D1-4A6F-838A-54698D7EB562}" destId="{4E846951-ABEB-4D0D-BD63-CA5E0AFFDE28}" srcOrd="0" destOrd="0" presId="urn:microsoft.com/office/officeart/2018/2/layout/IconCircleList"/>
    <dgm:cxn modelId="{7CB723A1-FD95-4F8D-867A-8874EDD4A0A3}" type="presParOf" srcId="{23F50DB8-24D1-4A6F-838A-54698D7EB562}" destId="{2F0B73E9-44F6-495C-A56E-7326111C3395}" srcOrd="1" destOrd="0" presId="urn:microsoft.com/office/officeart/2018/2/layout/IconCircleList"/>
    <dgm:cxn modelId="{30C45EE4-92A8-4639-969A-1236B4FC1AD7}" type="presParOf" srcId="{23F50DB8-24D1-4A6F-838A-54698D7EB562}" destId="{D9D8ABD4-AB9B-49B7-8D53-95EB2759C3B3}" srcOrd="2" destOrd="0" presId="urn:microsoft.com/office/officeart/2018/2/layout/IconCircleList"/>
    <dgm:cxn modelId="{08036768-C241-4FE8-8E45-293E31232C47}" type="presParOf" srcId="{23F50DB8-24D1-4A6F-838A-54698D7EB562}" destId="{D0DE2840-626C-4E79-9CAE-3B352067D5C1}"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15CD40-3561-4148-A926-CE3FD8FA2BD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827E57B-BAB6-4D1C-94E5-AF3AD528E2B0}">
      <dgm:prSet/>
      <dgm:spPr/>
      <dgm:t>
        <a:bodyPr/>
        <a:lstStyle/>
        <a:p>
          <a:r>
            <a:rPr lang="en-US" b="1"/>
            <a:t>Awareness of municipalities of the amendment to S81 of the Structures Act, Act 117 of 1998:</a:t>
          </a:r>
          <a:endParaRPr lang="en-US"/>
        </a:p>
      </dgm:t>
    </dgm:pt>
    <dgm:pt modelId="{5783396F-C55C-4148-9936-79A4B724D0E1}" type="parTrans" cxnId="{FE9DF032-0189-4BF6-89E4-F4C4EA6A34A1}">
      <dgm:prSet/>
      <dgm:spPr/>
      <dgm:t>
        <a:bodyPr/>
        <a:lstStyle/>
        <a:p>
          <a:endParaRPr lang="en-US"/>
        </a:p>
      </dgm:t>
    </dgm:pt>
    <dgm:pt modelId="{947FD81C-1201-4BFF-8B09-4C5339D4C76D}" type="sibTrans" cxnId="{FE9DF032-0189-4BF6-89E4-F4C4EA6A34A1}">
      <dgm:prSet/>
      <dgm:spPr/>
      <dgm:t>
        <a:bodyPr/>
        <a:lstStyle/>
        <a:p>
          <a:endParaRPr lang="en-US"/>
        </a:p>
      </dgm:t>
    </dgm:pt>
    <dgm:pt modelId="{36CE797D-56DE-40F8-9290-E66666AE8868}">
      <dgm:prSet/>
      <dgm:spPr/>
      <dgm:t>
        <a:bodyPr/>
        <a:lstStyle/>
        <a:p>
          <a:r>
            <a:rPr lang="en-US" b="1" dirty="0"/>
            <a:t>National DTA will host awareness programmes across all the provinces, however the province plans to host awareness programmes in each of the 5 Districts of Gauteng. </a:t>
          </a:r>
          <a:endParaRPr lang="en-US" dirty="0"/>
        </a:p>
      </dgm:t>
    </dgm:pt>
    <dgm:pt modelId="{51288B2F-8AC6-4DF9-9052-EF1B42343DD8}" type="parTrans" cxnId="{082F63A8-428D-4A2A-A703-CD7A7E914D31}">
      <dgm:prSet/>
      <dgm:spPr/>
      <dgm:t>
        <a:bodyPr/>
        <a:lstStyle/>
        <a:p>
          <a:endParaRPr lang="en-US"/>
        </a:p>
      </dgm:t>
    </dgm:pt>
    <dgm:pt modelId="{9573C08C-1A6D-4F7A-8540-B8BFEBE8D073}" type="sibTrans" cxnId="{082F63A8-428D-4A2A-A703-CD7A7E914D31}">
      <dgm:prSet/>
      <dgm:spPr/>
      <dgm:t>
        <a:bodyPr/>
        <a:lstStyle/>
        <a:p>
          <a:endParaRPr lang="en-US"/>
        </a:p>
      </dgm:t>
    </dgm:pt>
    <dgm:pt modelId="{E4C7FC45-B7B9-4B1A-B4B9-B808160BB257}">
      <dgm:prSet/>
      <dgm:spPr/>
      <dgm:t>
        <a:bodyPr/>
        <a:lstStyle/>
        <a:p>
          <a:r>
            <a:rPr lang="en-US" b="1" dirty="0"/>
            <a:t>These awareness programmes will be linked to the TKLA awareness programmes in partnership with DTA.</a:t>
          </a:r>
          <a:endParaRPr lang="en-US" dirty="0"/>
        </a:p>
      </dgm:t>
    </dgm:pt>
    <dgm:pt modelId="{D7C5D384-F99A-4C48-91ED-7806EC2F8925}" type="parTrans" cxnId="{9B91B894-E16E-48B2-AB70-42EF5A65CE5D}">
      <dgm:prSet/>
      <dgm:spPr/>
      <dgm:t>
        <a:bodyPr/>
        <a:lstStyle/>
        <a:p>
          <a:endParaRPr lang="en-US"/>
        </a:p>
      </dgm:t>
    </dgm:pt>
    <dgm:pt modelId="{A4E3BA0D-A327-4F82-9972-C561434B692C}" type="sibTrans" cxnId="{9B91B894-E16E-48B2-AB70-42EF5A65CE5D}">
      <dgm:prSet/>
      <dgm:spPr/>
      <dgm:t>
        <a:bodyPr/>
        <a:lstStyle/>
        <a:p>
          <a:endParaRPr lang="en-US"/>
        </a:p>
      </dgm:t>
    </dgm:pt>
    <dgm:pt modelId="{491DB193-F6A0-4D09-AEEC-CD315976A7A7}">
      <dgm:prSet/>
      <dgm:spPr/>
      <dgm:t>
        <a:bodyPr/>
        <a:lstStyle/>
        <a:p>
          <a:r>
            <a:rPr lang="en-US" b="1" dirty="0"/>
            <a:t>Amendment of Standing Rules and Orders:</a:t>
          </a:r>
          <a:endParaRPr lang="en-US" dirty="0"/>
        </a:p>
      </dgm:t>
    </dgm:pt>
    <dgm:pt modelId="{90D574FE-D377-4B7F-B7D4-B8616858E783}" type="parTrans" cxnId="{5D488180-9F5D-4766-A4CC-5E46F9D1FCC5}">
      <dgm:prSet/>
      <dgm:spPr/>
      <dgm:t>
        <a:bodyPr/>
        <a:lstStyle/>
        <a:p>
          <a:endParaRPr lang="en-US"/>
        </a:p>
      </dgm:t>
    </dgm:pt>
    <dgm:pt modelId="{95899667-A881-4B36-BE92-1BA1974982C2}" type="sibTrans" cxnId="{5D488180-9F5D-4766-A4CC-5E46F9D1FCC5}">
      <dgm:prSet/>
      <dgm:spPr/>
      <dgm:t>
        <a:bodyPr/>
        <a:lstStyle/>
        <a:p>
          <a:endParaRPr lang="en-US"/>
        </a:p>
      </dgm:t>
    </dgm:pt>
    <dgm:pt modelId="{D6414739-EA65-4770-8432-2D5B14C17918}">
      <dgm:prSet/>
      <dgm:spPr/>
      <dgm:t>
        <a:bodyPr/>
        <a:lstStyle/>
        <a:p>
          <a:r>
            <a:rPr lang="en-US" b="1" dirty="0"/>
            <a:t>At present, the Department has no records of the amendment of the Standing Rules and Orders by municipalities.</a:t>
          </a:r>
          <a:endParaRPr lang="en-US" dirty="0"/>
        </a:p>
      </dgm:t>
    </dgm:pt>
    <dgm:pt modelId="{9D650C95-70D2-4A9A-AB69-C162A1523F1C}" type="parTrans" cxnId="{94B777AD-BDDE-4387-BEA0-6FA7F80F20F0}">
      <dgm:prSet/>
      <dgm:spPr/>
      <dgm:t>
        <a:bodyPr/>
        <a:lstStyle/>
        <a:p>
          <a:endParaRPr lang="en-US"/>
        </a:p>
      </dgm:t>
    </dgm:pt>
    <dgm:pt modelId="{34A14EB8-45D5-4A7C-97B0-FC4A43970AD7}" type="sibTrans" cxnId="{94B777AD-BDDE-4387-BEA0-6FA7F80F20F0}">
      <dgm:prSet/>
      <dgm:spPr/>
      <dgm:t>
        <a:bodyPr/>
        <a:lstStyle/>
        <a:p>
          <a:endParaRPr lang="en-US"/>
        </a:p>
      </dgm:t>
    </dgm:pt>
    <dgm:pt modelId="{A7C7B3C1-DF0D-4DAE-B5A8-2C654D5AE545}">
      <dgm:prSet/>
      <dgm:spPr/>
      <dgm:t>
        <a:bodyPr/>
        <a:lstStyle/>
        <a:p>
          <a:r>
            <a:rPr lang="en-US" b="1" dirty="0"/>
            <a:t>The Department will finalise an audit of all the municipal processes of amending the Standing Rules and Orders by 30</a:t>
          </a:r>
          <a:r>
            <a:rPr lang="en-US" b="1" baseline="30000" dirty="0"/>
            <a:t>th</a:t>
          </a:r>
          <a:r>
            <a:rPr lang="en-US" b="1" dirty="0"/>
            <a:t> September 2021.</a:t>
          </a:r>
          <a:endParaRPr lang="en-US" dirty="0"/>
        </a:p>
      </dgm:t>
    </dgm:pt>
    <dgm:pt modelId="{6C53C46B-9EB5-4A96-8985-0B723852A273}" type="parTrans" cxnId="{8E6A1B05-1EA3-4A4B-9820-C039993D15FA}">
      <dgm:prSet/>
      <dgm:spPr/>
      <dgm:t>
        <a:bodyPr/>
        <a:lstStyle/>
        <a:p>
          <a:endParaRPr lang="en-US"/>
        </a:p>
      </dgm:t>
    </dgm:pt>
    <dgm:pt modelId="{81581CE5-C3B0-40C8-8AB8-EB1235E79339}" type="sibTrans" cxnId="{8E6A1B05-1EA3-4A4B-9820-C039993D15FA}">
      <dgm:prSet/>
      <dgm:spPr/>
      <dgm:t>
        <a:bodyPr/>
        <a:lstStyle/>
        <a:p>
          <a:endParaRPr lang="en-US"/>
        </a:p>
      </dgm:t>
    </dgm:pt>
    <dgm:pt modelId="{62AA830C-857F-4AE7-9612-F9DFF98516F8}" type="pres">
      <dgm:prSet presAssocID="{6915CD40-3561-4148-A926-CE3FD8FA2BD4}" presName="linear" presStyleCnt="0">
        <dgm:presLayoutVars>
          <dgm:animLvl val="lvl"/>
          <dgm:resizeHandles val="exact"/>
        </dgm:presLayoutVars>
      </dgm:prSet>
      <dgm:spPr/>
      <dgm:t>
        <a:bodyPr/>
        <a:lstStyle/>
        <a:p>
          <a:endParaRPr lang="en-US"/>
        </a:p>
      </dgm:t>
    </dgm:pt>
    <dgm:pt modelId="{873C6614-6459-4246-9C76-A7D44446E3F8}" type="pres">
      <dgm:prSet presAssocID="{9827E57B-BAB6-4D1C-94E5-AF3AD528E2B0}" presName="parentText" presStyleLbl="node1" presStyleIdx="0" presStyleCnt="2">
        <dgm:presLayoutVars>
          <dgm:chMax val="0"/>
          <dgm:bulletEnabled val="1"/>
        </dgm:presLayoutVars>
      </dgm:prSet>
      <dgm:spPr/>
      <dgm:t>
        <a:bodyPr/>
        <a:lstStyle/>
        <a:p>
          <a:endParaRPr lang="en-US"/>
        </a:p>
      </dgm:t>
    </dgm:pt>
    <dgm:pt modelId="{A76C3796-DAD9-49A6-B2CE-CFC93DD7708F}" type="pres">
      <dgm:prSet presAssocID="{9827E57B-BAB6-4D1C-94E5-AF3AD528E2B0}" presName="childText" presStyleLbl="revTx" presStyleIdx="0" presStyleCnt="2">
        <dgm:presLayoutVars>
          <dgm:bulletEnabled val="1"/>
        </dgm:presLayoutVars>
      </dgm:prSet>
      <dgm:spPr/>
      <dgm:t>
        <a:bodyPr/>
        <a:lstStyle/>
        <a:p>
          <a:endParaRPr lang="en-US"/>
        </a:p>
      </dgm:t>
    </dgm:pt>
    <dgm:pt modelId="{8BB19F86-7373-4CCE-8784-B1E050B00061}" type="pres">
      <dgm:prSet presAssocID="{491DB193-F6A0-4D09-AEEC-CD315976A7A7}" presName="parentText" presStyleLbl="node1" presStyleIdx="1" presStyleCnt="2">
        <dgm:presLayoutVars>
          <dgm:chMax val="0"/>
          <dgm:bulletEnabled val="1"/>
        </dgm:presLayoutVars>
      </dgm:prSet>
      <dgm:spPr/>
      <dgm:t>
        <a:bodyPr/>
        <a:lstStyle/>
        <a:p>
          <a:endParaRPr lang="en-US"/>
        </a:p>
      </dgm:t>
    </dgm:pt>
    <dgm:pt modelId="{C5741DBD-E33A-41EC-AB18-6804FC1A9266}" type="pres">
      <dgm:prSet presAssocID="{491DB193-F6A0-4D09-AEEC-CD315976A7A7}" presName="childText" presStyleLbl="revTx" presStyleIdx="1" presStyleCnt="2">
        <dgm:presLayoutVars>
          <dgm:bulletEnabled val="1"/>
        </dgm:presLayoutVars>
      </dgm:prSet>
      <dgm:spPr/>
      <dgm:t>
        <a:bodyPr/>
        <a:lstStyle/>
        <a:p>
          <a:endParaRPr lang="en-US"/>
        </a:p>
      </dgm:t>
    </dgm:pt>
  </dgm:ptLst>
  <dgm:cxnLst>
    <dgm:cxn modelId="{320A78DF-6286-4EA3-840F-F1FAED0CECFC}" type="presOf" srcId="{491DB193-F6A0-4D09-AEEC-CD315976A7A7}" destId="{8BB19F86-7373-4CCE-8784-B1E050B00061}" srcOrd="0" destOrd="0" presId="urn:microsoft.com/office/officeart/2005/8/layout/vList2"/>
    <dgm:cxn modelId="{94B777AD-BDDE-4387-BEA0-6FA7F80F20F0}" srcId="{491DB193-F6A0-4D09-AEEC-CD315976A7A7}" destId="{D6414739-EA65-4770-8432-2D5B14C17918}" srcOrd="0" destOrd="0" parTransId="{9D650C95-70D2-4A9A-AB69-C162A1523F1C}" sibTransId="{34A14EB8-45D5-4A7C-97B0-FC4A43970AD7}"/>
    <dgm:cxn modelId="{9B91B894-E16E-48B2-AB70-42EF5A65CE5D}" srcId="{9827E57B-BAB6-4D1C-94E5-AF3AD528E2B0}" destId="{E4C7FC45-B7B9-4B1A-B4B9-B808160BB257}" srcOrd="1" destOrd="0" parTransId="{D7C5D384-F99A-4C48-91ED-7806EC2F8925}" sibTransId="{A4E3BA0D-A327-4F82-9972-C561434B692C}"/>
    <dgm:cxn modelId="{5D488180-9F5D-4766-A4CC-5E46F9D1FCC5}" srcId="{6915CD40-3561-4148-A926-CE3FD8FA2BD4}" destId="{491DB193-F6A0-4D09-AEEC-CD315976A7A7}" srcOrd="1" destOrd="0" parTransId="{90D574FE-D377-4B7F-B7D4-B8616858E783}" sibTransId="{95899667-A881-4B36-BE92-1BA1974982C2}"/>
    <dgm:cxn modelId="{C971ED07-634C-46A6-B7C2-9724936BE662}" type="presOf" srcId="{9827E57B-BAB6-4D1C-94E5-AF3AD528E2B0}" destId="{873C6614-6459-4246-9C76-A7D44446E3F8}" srcOrd="0" destOrd="0" presId="urn:microsoft.com/office/officeart/2005/8/layout/vList2"/>
    <dgm:cxn modelId="{D79CE60C-4E3C-42E1-B713-8F045F7FACC3}" type="presOf" srcId="{A7C7B3C1-DF0D-4DAE-B5A8-2C654D5AE545}" destId="{C5741DBD-E33A-41EC-AB18-6804FC1A9266}" srcOrd="0" destOrd="1" presId="urn:microsoft.com/office/officeart/2005/8/layout/vList2"/>
    <dgm:cxn modelId="{942C48CA-81F8-4409-8DE1-7B24D9018A93}" type="presOf" srcId="{36CE797D-56DE-40F8-9290-E66666AE8868}" destId="{A76C3796-DAD9-49A6-B2CE-CFC93DD7708F}" srcOrd="0" destOrd="0" presId="urn:microsoft.com/office/officeart/2005/8/layout/vList2"/>
    <dgm:cxn modelId="{2AEB3111-CD6B-400D-835F-F43DB16C0774}" type="presOf" srcId="{6915CD40-3561-4148-A926-CE3FD8FA2BD4}" destId="{62AA830C-857F-4AE7-9612-F9DFF98516F8}" srcOrd="0" destOrd="0" presId="urn:microsoft.com/office/officeart/2005/8/layout/vList2"/>
    <dgm:cxn modelId="{3247FAEB-D28F-4CCD-BB3C-E59001D645BA}" type="presOf" srcId="{E4C7FC45-B7B9-4B1A-B4B9-B808160BB257}" destId="{A76C3796-DAD9-49A6-B2CE-CFC93DD7708F}" srcOrd="0" destOrd="1" presId="urn:microsoft.com/office/officeart/2005/8/layout/vList2"/>
    <dgm:cxn modelId="{082F63A8-428D-4A2A-A703-CD7A7E914D31}" srcId="{9827E57B-BAB6-4D1C-94E5-AF3AD528E2B0}" destId="{36CE797D-56DE-40F8-9290-E66666AE8868}" srcOrd="0" destOrd="0" parTransId="{51288B2F-8AC6-4DF9-9052-EF1B42343DD8}" sibTransId="{9573C08C-1A6D-4F7A-8540-B8BFEBE8D073}"/>
    <dgm:cxn modelId="{8E6A1B05-1EA3-4A4B-9820-C039993D15FA}" srcId="{491DB193-F6A0-4D09-AEEC-CD315976A7A7}" destId="{A7C7B3C1-DF0D-4DAE-B5A8-2C654D5AE545}" srcOrd="1" destOrd="0" parTransId="{6C53C46B-9EB5-4A96-8985-0B723852A273}" sibTransId="{81581CE5-C3B0-40C8-8AB8-EB1235E79339}"/>
    <dgm:cxn modelId="{FE9DF032-0189-4BF6-89E4-F4C4EA6A34A1}" srcId="{6915CD40-3561-4148-A926-CE3FD8FA2BD4}" destId="{9827E57B-BAB6-4D1C-94E5-AF3AD528E2B0}" srcOrd="0" destOrd="0" parTransId="{5783396F-C55C-4148-9936-79A4B724D0E1}" sibTransId="{947FD81C-1201-4BFF-8B09-4C5339D4C76D}"/>
    <dgm:cxn modelId="{00BE5487-5554-437B-AECE-200FFC34A39A}" type="presOf" srcId="{D6414739-EA65-4770-8432-2D5B14C17918}" destId="{C5741DBD-E33A-41EC-AB18-6804FC1A9266}" srcOrd="0" destOrd="0" presId="urn:microsoft.com/office/officeart/2005/8/layout/vList2"/>
    <dgm:cxn modelId="{BF16F61C-1A03-4231-8C1F-A349AAE3DE01}" type="presParOf" srcId="{62AA830C-857F-4AE7-9612-F9DFF98516F8}" destId="{873C6614-6459-4246-9C76-A7D44446E3F8}" srcOrd="0" destOrd="0" presId="urn:microsoft.com/office/officeart/2005/8/layout/vList2"/>
    <dgm:cxn modelId="{F16103E3-92D2-4866-8B1E-8474FA991B56}" type="presParOf" srcId="{62AA830C-857F-4AE7-9612-F9DFF98516F8}" destId="{A76C3796-DAD9-49A6-B2CE-CFC93DD7708F}" srcOrd="1" destOrd="0" presId="urn:microsoft.com/office/officeart/2005/8/layout/vList2"/>
    <dgm:cxn modelId="{BAB37EF4-304C-41AE-81D1-72EF298E13CA}" type="presParOf" srcId="{62AA830C-857F-4AE7-9612-F9DFF98516F8}" destId="{8BB19F86-7373-4CCE-8784-B1E050B00061}" srcOrd="2" destOrd="0" presId="urn:microsoft.com/office/officeart/2005/8/layout/vList2"/>
    <dgm:cxn modelId="{B12FCC4D-2ACE-4DEE-99C0-DBCFCF3A53BF}" type="presParOf" srcId="{62AA830C-857F-4AE7-9612-F9DFF98516F8}" destId="{C5741DBD-E33A-41EC-AB18-6804FC1A9266}"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3875A3-FFD0-4E37-A0C9-EAC9A8EEA45C}">
      <dsp:nvSpPr>
        <dsp:cNvPr id="0" name=""/>
        <dsp:cNvSpPr/>
      </dsp:nvSpPr>
      <dsp:spPr>
        <a:xfrm>
          <a:off x="224156" y="550564"/>
          <a:ext cx="1342016" cy="134201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922A1C-5549-4B3E-A57D-9CDFFD25E536}">
      <dsp:nvSpPr>
        <dsp:cNvPr id="0" name=""/>
        <dsp:cNvSpPr/>
      </dsp:nvSpPr>
      <dsp:spPr>
        <a:xfrm>
          <a:off x="505979" y="832387"/>
          <a:ext cx="778369" cy="77836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1CDC6C-2BB2-49F3-A8F8-5BA97ED97534}">
      <dsp:nvSpPr>
        <dsp:cNvPr id="0" name=""/>
        <dsp:cNvSpPr/>
      </dsp:nvSpPr>
      <dsp:spPr>
        <a:xfrm>
          <a:off x="1853747" y="550564"/>
          <a:ext cx="3163323" cy="13420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800100">
            <a:lnSpc>
              <a:spcPct val="100000"/>
            </a:lnSpc>
            <a:spcBef>
              <a:spcPct val="0"/>
            </a:spcBef>
            <a:spcAft>
              <a:spcPct val="35000"/>
            </a:spcAft>
          </a:pPr>
          <a:r>
            <a:rPr lang="en-US" sz="1800" b="1" kern="1200" dirty="0"/>
            <a:t>Implementation of the TKLA (April – August)</a:t>
          </a:r>
          <a:endParaRPr lang="en-US" sz="1800" kern="1200" dirty="0"/>
        </a:p>
      </dsp:txBody>
      <dsp:txXfrm>
        <a:off x="1853747" y="550564"/>
        <a:ext cx="3163323" cy="1342016"/>
      </dsp:txXfrm>
    </dsp:sp>
    <dsp:sp modelId="{D77F2C42-A7AC-4EB1-9EB9-E2F76E7BB512}">
      <dsp:nvSpPr>
        <dsp:cNvPr id="0" name=""/>
        <dsp:cNvSpPr/>
      </dsp:nvSpPr>
      <dsp:spPr>
        <a:xfrm>
          <a:off x="5568256" y="550564"/>
          <a:ext cx="1342016" cy="134201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E0BCAF-716E-4B61-9F80-2A9C8F0AE662}">
      <dsp:nvSpPr>
        <dsp:cNvPr id="0" name=""/>
        <dsp:cNvSpPr/>
      </dsp:nvSpPr>
      <dsp:spPr>
        <a:xfrm>
          <a:off x="5850079" y="832387"/>
          <a:ext cx="778369" cy="77836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8F61A2-A40B-472E-A2E6-831F97533F7B}">
      <dsp:nvSpPr>
        <dsp:cNvPr id="0" name=""/>
        <dsp:cNvSpPr/>
      </dsp:nvSpPr>
      <dsp:spPr>
        <a:xfrm>
          <a:off x="7197847" y="550564"/>
          <a:ext cx="3163323" cy="13420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800100">
            <a:lnSpc>
              <a:spcPct val="100000"/>
            </a:lnSpc>
            <a:spcBef>
              <a:spcPct val="0"/>
            </a:spcBef>
            <a:spcAft>
              <a:spcPct val="35000"/>
            </a:spcAft>
          </a:pPr>
          <a:r>
            <a:rPr lang="en-US" sz="1800" b="1" kern="1200" dirty="0"/>
            <a:t>Training and awareness of traditional leaders on the Act</a:t>
          </a:r>
          <a:endParaRPr lang="en-US" sz="1800" kern="1200" dirty="0"/>
        </a:p>
      </dsp:txBody>
      <dsp:txXfrm>
        <a:off x="7197847" y="550564"/>
        <a:ext cx="3163323" cy="1342016"/>
      </dsp:txXfrm>
    </dsp:sp>
    <dsp:sp modelId="{9C4B5974-B17F-4E74-B5CF-990D5B39FCA3}">
      <dsp:nvSpPr>
        <dsp:cNvPr id="0" name=""/>
        <dsp:cNvSpPr/>
      </dsp:nvSpPr>
      <dsp:spPr>
        <a:xfrm>
          <a:off x="224156" y="2667854"/>
          <a:ext cx="1342016" cy="134201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3D0ED6-E21C-40DF-8E86-87C29AE68C3E}">
      <dsp:nvSpPr>
        <dsp:cNvPr id="0" name=""/>
        <dsp:cNvSpPr/>
      </dsp:nvSpPr>
      <dsp:spPr>
        <a:xfrm>
          <a:off x="505979" y="2949677"/>
          <a:ext cx="778369" cy="77836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96C36E-FF7B-4BE1-9C5B-6FC261203713}">
      <dsp:nvSpPr>
        <dsp:cNvPr id="0" name=""/>
        <dsp:cNvSpPr/>
      </dsp:nvSpPr>
      <dsp:spPr>
        <a:xfrm>
          <a:off x="1853747" y="2667854"/>
          <a:ext cx="3163323" cy="13420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800100">
            <a:lnSpc>
              <a:spcPct val="100000"/>
            </a:lnSpc>
            <a:spcBef>
              <a:spcPct val="0"/>
            </a:spcBef>
            <a:spcAft>
              <a:spcPct val="35000"/>
            </a:spcAft>
          </a:pPr>
          <a:r>
            <a:rPr lang="en-US" sz="1800" b="1" kern="1200" dirty="0"/>
            <a:t>Municipal awareness of the amendment to S81 of the Structures Act, Act 117 of 1998;</a:t>
          </a:r>
          <a:endParaRPr lang="en-US" sz="1800" kern="1200" dirty="0"/>
        </a:p>
      </dsp:txBody>
      <dsp:txXfrm>
        <a:off x="1853747" y="2667854"/>
        <a:ext cx="3163323" cy="1342016"/>
      </dsp:txXfrm>
    </dsp:sp>
    <dsp:sp modelId="{4E846951-ABEB-4D0D-BD63-CA5E0AFFDE28}">
      <dsp:nvSpPr>
        <dsp:cNvPr id="0" name=""/>
        <dsp:cNvSpPr/>
      </dsp:nvSpPr>
      <dsp:spPr>
        <a:xfrm>
          <a:off x="5568256" y="2667854"/>
          <a:ext cx="1342016" cy="134201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0B73E9-44F6-495C-A56E-7326111C3395}">
      <dsp:nvSpPr>
        <dsp:cNvPr id="0" name=""/>
        <dsp:cNvSpPr/>
      </dsp:nvSpPr>
      <dsp:spPr>
        <a:xfrm>
          <a:off x="5850079" y="2949677"/>
          <a:ext cx="778369" cy="77836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DE2840-626C-4E79-9CAE-3B352067D5C1}">
      <dsp:nvSpPr>
        <dsp:cNvPr id="0" name=""/>
        <dsp:cNvSpPr/>
      </dsp:nvSpPr>
      <dsp:spPr>
        <a:xfrm>
          <a:off x="7197847" y="2667854"/>
          <a:ext cx="3163323" cy="13420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800100">
            <a:lnSpc>
              <a:spcPct val="100000"/>
            </a:lnSpc>
            <a:spcBef>
              <a:spcPct val="0"/>
            </a:spcBef>
            <a:spcAft>
              <a:spcPct val="35000"/>
            </a:spcAft>
          </a:pPr>
          <a:r>
            <a:rPr lang="en-US" sz="1800" b="1" kern="1200" dirty="0"/>
            <a:t>Amendment of Standing Rules and Orders to accommodate the amendment to S81 of the Structures Act</a:t>
          </a:r>
        </a:p>
      </dsp:txBody>
      <dsp:txXfrm>
        <a:off x="7197847" y="2667854"/>
        <a:ext cx="3163323" cy="13420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3C6614-6459-4246-9C76-A7D44446E3F8}">
      <dsp:nvSpPr>
        <dsp:cNvPr id="0" name=""/>
        <dsp:cNvSpPr/>
      </dsp:nvSpPr>
      <dsp:spPr>
        <a:xfrm>
          <a:off x="0" y="96559"/>
          <a:ext cx="10585327" cy="10038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b="1" kern="1200"/>
            <a:t>Awareness of municipalities of the amendment to S81 of the Structures Act, Act 117 of 1998:</a:t>
          </a:r>
          <a:endParaRPr lang="en-US" sz="2600" kern="1200"/>
        </a:p>
      </dsp:txBody>
      <dsp:txXfrm>
        <a:off x="49004" y="145563"/>
        <a:ext cx="10487319" cy="905852"/>
      </dsp:txXfrm>
    </dsp:sp>
    <dsp:sp modelId="{A76C3796-DAD9-49A6-B2CE-CFC93DD7708F}">
      <dsp:nvSpPr>
        <dsp:cNvPr id="0" name=""/>
        <dsp:cNvSpPr/>
      </dsp:nvSpPr>
      <dsp:spPr>
        <a:xfrm>
          <a:off x="0" y="1100419"/>
          <a:ext cx="10585327" cy="1453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608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b="1" kern="1200" dirty="0"/>
            <a:t>National DTA will host awareness programmes across all the provinces, however the province plans to host awareness programmes in each of the 5 Districts of Gauteng. </a:t>
          </a:r>
          <a:endParaRPr lang="en-US" sz="2000" kern="1200" dirty="0"/>
        </a:p>
        <a:p>
          <a:pPr marL="228600" lvl="1" indent="-228600" algn="l" defTabSz="889000">
            <a:lnSpc>
              <a:spcPct val="90000"/>
            </a:lnSpc>
            <a:spcBef>
              <a:spcPct val="0"/>
            </a:spcBef>
            <a:spcAft>
              <a:spcPct val="20000"/>
            </a:spcAft>
            <a:buChar char="••"/>
          </a:pPr>
          <a:r>
            <a:rPr lang="en-US" sz="2000" b="1" kern="1200" dirty="0"/>
            <a:t>These awareness programmes will be linked to the TKLA awareness programmes in partnership with DTA.</a:t>
          </a:r>
          <a:endParaRPr lang="en-US" sz="2000" kern="1200" dirty="0"/>
        </a:p>
      </dsp:txBody>
      <dsp:txXfrm>
        <a:off x="0" y="1100419"/>
        <a:ext cx="10585327" cy="1453139"/>
      </dsp:txXfrm>
    </dsp:sp>
    <dsp:sp modelId="{8BB19F86-7373-4CCE-8784-B1E050B00061}">
      <dsp:nvSpPr>
        <dsp:cNvPr id="0" name=""/>
        <dsp:cNvSpPr/>
      </dsp:nvSpPr>
      <dsp:spPr>
        <a:xfrm>
          <a:off x="0" y="2553559"/>
          <a:ext cx="10585327" cy="10038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b="1" kern="1200" dirty="0"/>
            <a:t>Amendment of Standing Rules and Orders:</a:t>
          </a:r>
          <a:endParaRPr lang="en-US" sz="2600" kern="1200" dirty="0"/>
        </a:p>
      </dsp:txBody>
      <dsp:txXfrm>
        <a:off x="49004" y="2602563"/>
        <a:ext cx="10487319" cy="905852"/>
      </dsp:txXfrm>
    </dsp:sp>
    <dsp:sp modelId="{C5741DBD-E33A-41EC-AB18-6804FC1A9266}">
      <dsp:nvSpPr>
        <dsp:cNvPr id="0" name=""/>
        <dsp:cNvSpPr/>
      </dsp:nvSpPr>
      <dsp:spPr>
        <a:xfrm>
          <a:off x="0" y="3557419"/>
          <a:ext cx="10585327" cy="1184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608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b="1" kern="1200" dirty="0"/>
            <a:t>At present, the Department has no records of the amendment of the Standing Rules and Orders by municipalities.</a:t>
          </a:r>
          <a:endParaRPr lang="en-US" sz="2000" kern="1200" dirty="0"/>
        </a:p>
        <a:p>
          <a:pPr marL="228600" lvl="1" indent="-228600" algn="l" defTabSz="889000">
            <a:lnSpc>
              <a:spcPct val="90000"/>
            </a:lnSpc>
            <a:spcBef>
              <a:spcPct val="0"/>
            </a:spcBef>
            <a:spcAft>
              <a:spcPct val="20000"/>
            </a:spcAft>
            <a:buChar char="••"/>
          </a:pPr>
          <a:r>
            <a:rPr lang="en-US" sz="2000" b="1" kern="1200" dirty="0"/>
            <a:t>The Department will finalise an audit of all the municipal processes of amending the Standing Rules and Orders by 30</a:t>
          </a:r>
          <a:r>
            <a:rPr lang="en-US" sz="2000" b="1" kern="1200" baseline="30000" dirty="0"/>
            <a:t>th</a:t>
          </a:r>
          <a:r>
            <a:rPr lang="en-US" sz="2000" b="1" kern="1200" dirty="0"/>
            <a:t> September 2021.</a:t>
          </a:r>
          <a:endParaRPr lang="en-US" sz="2000" kern="1200" dirty="0"/>
        </a:p>
      </dsp:txBody>
      <dsp:txXfrm>
        <a:off x="0" y="3557419"/>
        <a:ext cx="10585327" cy="1184040"/>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xmlns="">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29" y="1103724"/>
            <a:ext cx="10585327" cy="398505"/>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hasCustomPrompt="1"/>
          </p:nvPr>
        </p:nvSpPr>
        <p:spPr>
          <a:xfrm>
            <a:off x="1334530" y="1616532"/>
            <a:ext cx="10585327" cy="4560435"/>
          </a:xfrm>
        </p:spPr>
        <p:txBody>
          <a:bodyPr>
            <a:normAutofit/>
          </a:bodyPr>
          <a:lstStyle>
            <a:lvl1pPr marL="342900" indent="-342900" algn="l">
              <a:buFont typeface="Arial" panose="020B0604020202020204" pitchFamily="34" charset="0"/>
              <a:buChar char="•"/>
              <a:defRPr sz="2400" baseline="0">
                <a:solidFill>
                  <a:schemeClr val="tx1"/>
                </a:solidFill>
              </a:defRPr>
            </a:lvl1pPr>
            <a:lvl2pPr>
              <a:defRPr/>
            </a:lvl2pPr>
            <a:lvl3pPr>
              <a:defRPr/>
            </a:lvl3pPr>
            <a:lvl4pPr>
              <a:defRPr/>
            </a:lvl4pPr>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1785347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30" y="1087396"/>
            <a:ext cx="10585326" cy="414834"/>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hasCustomPrompt="1"/>
          </p:nvPr>
        </p:nvSpPr>
        <p:spPr>
          <a:xfrm>
            <a:off x="1334529" y="1567547"/>
            <a:ext cx="10585327" cy="4838018"/>
          </a:xfrm>
        </p:spPr>
        <p:txBody>
          <a:bodyPr>
            <a:normAutofit/>
          </a:bodyPr>
          <a:lstStyle>
            <a:lvl1pPr marL="342900" indent="-342900" algn="l">
              <a:buFont typeface="Arial" panose="020B0604020202020204" pitchFamily="34" charset="0"/>
              <a:buChar char="•"/>
              <a:defRPr sz="2400" baseline="0">
                <a:solidFill>
                  <a:schemeClr val="tx1"/>
                </a:solidFill>
              </a:defRPr>
            </a:lvl1pPr>
          </a:lstStyle>
          <a:p>
            <a:pPr lvl="0"/>
            <a:r>
              <a:rPr lang="en-GB" dirty="0"/>
              <a:t>Click to edit Master text styles</a:t>
            </a:r>
          </a:p>
          <a:p>
            <a:pPr lvl="1"/>
            <a:endParaRPr lang="en-GB" dirty="0"/>
          </a:p>
        </p:txBody>
      </p:sp>
    </p:spTree>
    <p:extLst>
      <p:ext uri="{BB962C8B-B14F-4D97-AF65-F5344CB8AC3E}">
        <p14:creationId xmlns:p14="http://schemas.microsoft.com/office/powerpoint/2010/main" val="668611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22650CF-D129-0944-B1B7-9BD9CBDEA9B6}"/>
              </a:ext>
            </a:extLst>
          </p:cNvPr>
          <p:cNvSpPr>
            <a:spLocks noGrp="1"/>
          </p:cNvSpPr>
          <p:nvPr>
            <p:ph type="subTitle" idx="1"/>
          </p:nvPr>
        </p:nvSpPr>
        <p:spPr>
          <a:xfrm>
            <a:off x="1334530" y="1649186"/>
            <a:ext cx="10585326" cy="4735285"/>
          </a:xfrm>
        </p:spPr>
        <p:txBody>
          <a:bodyPr anchor="ctr">
            <a:normAutofit/>
          </a:bodyPr>
          <a:lstStyle>
            <a:lvl1pPr marL="0" indent="0" algn="ctr">
              <a:buNone/>
              <a:defRPr sz="3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4" name="Title 1">
            <a:extLst>
              <a:ext uri="{FF2B5EF4-FFF2-40B4-BE49-F238E27FC236}">
                <a16:creationId xmlns:a16="http://schemas.microsoft.com/office/drawing/2014/main" id="{40F3B1C3-F287-9C46-B95D-4950349E7A54}"/>
              </a:ext>
            </a:extLst>
          </p:cNvPr>
          <p:cNvSpPr>
            <a:spLocks noGrp="1"/>
          </p:cNvSpPr>
          <p:nvPr>
            <p:ph type="title"/>
          </p:nvPr>
        </p:nvSpPr>
        <p:spPr>
          <a:xfrm>
            <a:off x="1334530" y="1087396"/>
            <a:ext cx="10585326" cy="414834"/>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Tree>
    <p:extLst>
      <p:ext uri="{BB962C8B-B14F-4D97-AF65-F5344CB8AC3E}">
        <p14:creationId xmlns:p14="http://schemas.microsoft.com/office/powerpoint/2010/main" val="1317907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42907" y="925150"/>
            <a:ext cx="10684879" cy="36512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E58C5821-2A51-A949-9B26-12D68F3C7E37}"/>
              </a:ext>
            </a:extLst>
          </p:cNvPr>
          <p:cNvSpPr>
            <a:spLocks noGrp="1"/>
          </p:cNvSpPr>
          <p:nvPr>
            <p:ph type="dt" sz="half" idx="10"/>
          </p:nvPr>
        </p:nvSpPr>
        <p:spPr>
          <a:xfrm>
            <a:off x="609600" y="6356351"/>
            <a:ext cx="284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dirty="0"/>
          </a:p>
        </p:txBody>
      </p:sp>
      <p:sp>
        <p:nvSpPr>
          <p:cNvPr id="4" name="Footer Placeholder 3">
            <a:extLst>
              <a:ext uri="{FF2B5EF4-FFF2-40B4-BE49-F238E27FC236}">
                <a16:creationId xmlns:a16="http://schemas.microsoft.com/office/drawing/2014/main" id="{C4859B21-1154-AB4C-A3FA-336639B096CA}"/>
              </a:ext>
            </a:extLst>
          </p:cNvPr>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5" name="Slide Number Placeholder 4">
            <a:extLst>
              <a:ext uri="{FF2B5EF4-FFF2-40B4-BE49-F238E27FC236}">
                <a16:creationId xmlns:a16="http://schemas.microsoft.com/office/drawing/2014/main" id="{46718A93-9596-7442-AC10-492599778245}"/>
              </a:ext>
            </a:extLst>
          </p:cNvPr>
          <p:cNvSpPr>
            <a:spLocks noGrp="1"/>
          </p:cNvSpPr>
          <p:nvPr>
            <p:ph type="sldNum" sz="quarter" idx="12"/>
          </p:nvPr>
        </p:nvSpPr>
        <p:spPr>
          <a:xfrm>
            <a:off x="8737600" y="6356351"/>
            <a:ext cx="2844800" cy="365125"/>
          </a:xfrm>
          <a:prstGeom prst="rect">
            <a:avLst/>
          </a:prstGeom>
        </p:spPr>
        <p:txBody>
          <a:bodyPr/>
          <a:lstStyle>
            <a:lvl1pPr eaLnBrk="1" fontAlgn="auto" hangingPunct="1">
              <a:spcBef>
                <a:spcPts val="0"/>
              </a:spcBef>
              <a:spcAft>
                <a:spcPts val="0"/>
              </a:spcAft>
              <a:defRPr>
                <a:latin typeface="+mn-lt"/>
              </a:defRPr>
            </a:lvl1pPr>
          </a:lstStyle>
          <a:p>
            <a:pPr>
              <a:defRPr/>
            </a:pPr>
            <a:fld id="{70484C11-3960-8246-8732-13FBCACD55EF}" type="slidenum">
              <a:rPr lang="en-US"/>
              <a:pPr>
                <a:defRPr/>
              </a:pPr>
              <a:t>‹#›</a:t>
            </a:fld>
            <a:endParaRPr lang="en-US" dirty="0"/>
          </a:p>
        </p:txBody>
      </p:sp>
    </p:spTree>
    <p:extLst>
      <p:ext uri="{BB962C8B-B14F-4D97-AF65-F5344CB8AC3E}">
        <p14:creationId xmlns:p14="http://schemas.microsoft.com/office/powerpoint/2010/main" val="2780791043"/>
      </p:ext>
    </p:extLst>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1342907" y="924791"/>
            <a:ext cx="1068487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FFFF"/>
              </a:buClr>
              <a:buSzPts val="25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body" idx="1"/>
          </p:nvPr>
        </p:nvSpPr>
        <p:spPr>
          <a:xfrm>
            <a:off x="1342906" y="1724891"/>
            <a:ext cx="5154876" cy="449984"/>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None/>
              <a:defRPr sz="20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8" name="Google Shape;48;p7"/>
          <p:cNvSpPr txBox="1">
            <a:spLocks noGrp="1"/>
          </p:cNvSpPr>
          <p:nvPr>
            <p:ph type="body" idx="2"/>
          </p:nvPr>
        </p:nvSpPr>
        <p:spPr>
          <a:xfrm>
            <a:off x="1342906" y="2174875"/>
            <a:ext cx="5154876"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9" name="Google Shape;49;p7"/>
          <p:cNvSpPr txBox="1">
            <a:spLocks noGrp="1"/>
          </p:cNvSpPr>
          <p:nvPr>
            <p:ph type="body" idx="3"/>
          </p:nvPr>
        </p:nvSpPr>
        <p:spPr>
          <a:xfrm>
            <a:off x="6705600" y="1724890"/>
            <a:ext cx="5310832" cy="449985"/>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None/>
              <a:defRPr sz="20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0" name="Google Shape;50;p7"/>
          <p:cNvSpPr txBox="1">
            <a:spLocks noGrp="1"/>
          </p:cNvSpPr>
          <p:nvPr>
            <p:ph type="body" idx="4"/>
          </p:nvPr>
        </p:nvSpPr>
        <p:spPr>
          <a:xfrm>
            <a:off x="6705600" y="2174875"/>
            <a:ext cx="5310832"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1" name="Google Shape;51;p7"/>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2" name="Google Shape;52;p7"/>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3" name="Google Shape;53;p7"/>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ZA"/>
              <a:t>‹#›</a:t>
            </a:fld>
            <a:endParaRPr dirty="0"/>
          </a:p>
        </p:txBody>
      </p:sp>
    </p:spTree>
    <p:extLst>
      <p:ext uri="{BB962C8B-B14F-4D97-AF65-F5344CB8AC3E}">
        <p14:creationId xmlns:p14="http://schemas.microsoft.com/office/powerpoint/2010/main" val="3057846817"/>
      </p:ext>
    </p:extLst>
  </p:cSld>
  <p:clrMapOvr>
    <a:masterClrMapping/>
  </p:clrMapOvr>
  <mc:AlternateContent xmlns:mc="http://schemas.openxmlformats.org/markup-compatibility/2006" xmlns:p14="http://schemas.microsoft.com/office/powerpoint/2010/main">
    <mc:Choice Requires="p14">
      <p:transition spd="slow" p14:dur="1500">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hart without Text">
  <p:cSld name="Chart without Text">
    <p:spTree>
      <p:nvGrpSpPr>
        <p:cNvPr id="1" name="Shape 160"/>
        <p:cNvGrpSpPr/>
        <p:nvPr/>
      </p:nvGrpSpPr>
      <p:grpSpPr>
        <a:xfrm>
          <a:off x="0" y="0"/>
          <a:ext cx="0" cy="0"/>
          <a:chOff x="0" y="0"/>
          <a:chExt cx="0" cy="0"/>
        </a:xfrm>
      </p:grpSpPr>
      <p:sp>
        <p:nvSpPr>
          <p:cNvPr id="161" name="Google Shape;161;p23"/>
          <p:cNvSpPr>
            <a:spLocks noGrp="1"/>
          </p:cNvSpPr>
          <p:nvPr>
            <p:ph type="chart" idx="2"/>
          </p:nvPr>
        </p:nvSpPr>
        <p:spPr>
          <a:xfrm>
            <a:off x="457220" y="1727299"/>
            <a:ext cx="11328887" cy="4686569"/>
          </a:xfrm>
          <a:prstGeom prst="rect">
            <a:avLst/>
          </a:prstGeom>
          <a:noFill/>
          <a:ln>
            <a:noFill/>
          </a:ln>
        </p:spPr>
        <p:txBody>
          <a:bodyPr spcFirstLastPara="1" wrap="square" lIns="121975" tIns="60975" rIns="121975" bIns="60975" anchor="t" anchorCtr="0">
            <a:noAutofit/>
          </a:bodyPr>
          <a:lstStyle>
            <a:lvl1pPr marR="0" lvl="0" algn="l" rtl="0">
              <a:lnSpc>
                <a:spcPct val="90000"/>
              </a:lnSpc>
              <a:spcBef>
                <a:spcPts val="854"/>
              </a:spcBef>
              <a:spcAft>
                <a:spcPts val="0"/>
              </a:spcAft>
              <a:buClr>
                <a:srgbClr val="3E3C3B"/>
              </a:buClr>
              <a:buSzPts val="2100"/>
              <a:buFont typeface="Arial"/>
              <a:buNone/>
              <a:defRPr sz="1379" b="0" i="0" u="none" strike="noStrike" cap="none">
                <a:solidFill>
                  <a:srgbClr val="3E3C3B"/>
                </a:solidFill>
                <a:latin typeface="Georgia"/>
                <a:ea typeface="Georgia"/>
                <a:cs typeface="Georgia"/>
                <a:sym typeface="Georgia"/>
              </a:defRPr>
            </a:lvl1pPr>
            <a:lvl2pPr marR="0" lvl="1"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2pPr>
            <a:lvl3pPr marR="0" lvl="2"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3pPr>
            <a:lvl4pPr marR="0" lvl="3"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4pPr>
            <a:lvl5pPr marR="0" lvl="4"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5pPr>
            <a:lvl6pPr marR="0" lvl="5"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6pPr>
            <a:lvl7pPr marR="0" lvl="6"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7pPr>
            <a:lvl8pPr marR="0" lvl="7"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8pPr>
            <a:lvl9pPr marR="0" lvl="8"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2166376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Page">
  <p:cSld name="Title Page">
    <p:spTree>
      <p:nvGrpSpPr>
        <p:cNvPr id="1" name="Shape 11"/>
        <p:cNvGrpSpPr/>
        <p:nvPr/>
      </p:nvGrpSpPr>
      <p:grpSpPr>
        <a:xfrm>
          <a:off x="0" y="0"/>
          <a:ext cx="0" cy="0"/>
          <a:chOff x="0" y="0"/>
          <a:chExt cx="0" cy="0"/>
        </a:xfrm>
      </p:grpSpPr>
      <p:sp>
        <p:nvSpPr>
          <p:cNvPr id="12" name="Google Shape;12;p2"/>
          <p:cNvSpPr/>
          <p:nvPr/>
        </p:nvSpPr>
        <p:spPr>
          <a:xfrm>
            <a:off x="-304813" y="-101606"/>
            <a:ext cx="12497337" cy="6960088"/>
          </a:xfrm>
          <a:prstGeom prst="rect">
            <a:avLst/>
          </a:prstGeom>
          <a:solidFill>
            <a:schemeClr val="lt1"/>
          </a:solidFill>
          <a:ln>
            <a:noFill/>
          </a:ln>
        </p:spPr>
        <p:txBody>
          <a:bodyPr spcFirstLastPara="1" wrap="square" lIns="80146" tIns="40057" rIns="80146" bIns="40057" anchor="ctr" anchorCtr="0">
            <a:noAutofit/>
          </a:bodyPr>
          <a:lstStyle/>
          <a:p>
            <a:pPr marL="0" marR="0" lvl="0" indent="0" algn="ctr" rtl="0">
              <a:spcBef>
                <a:spcPts val="0"/>
              </a:spcBef>
              <a:spcAft>
                <a:spcPts val="0"/>
              </a:spcAft>
              <a:buClr>
                <a:schemeClr val="dk1"/>
              </a:buClr>
              <a:buSzPts val="2500"/>
              <a:buFont typeface="Calibri"/>
              <a:buNone/>
            </a:pPr>
            <a:endParaRPr sz="1642" b="0" i="0" u="none" strike="noStrike" cap="none">
              <a:solidFill>
                <a:schemeClr val="lt1"/>
              </a:solidFill>
              <a:latin typeface="Calibri"/>
              <a:ea typeface="Calibri"/>
              <a:cs typeface="Calibri"/>
              <a:sym typeface="Calibri"/>
            </a:endParaRPr>
          </a:p>
        </p:txBody>
      </p:sp>
      <p:sp>
        <p:nvSpPr>
          <p:cNvPr id="13" name="Google Shape;13;p2"/>
          <p:cNvSpPr txBox="1"/>
          <p:nvPr/>
        </p:nvSpPr>
        <p:spPr>
          <a:xfrm>
            <a:off x="5486636" y="0"/>
            <a:ext cx="6705888" cy="6858394"/>
          </a:xfrm>
          <a:prstGeom prst="rect">
            <a:avLst/>
          </a:prstGeom>
          <a:noFill/>
          <a:ln>
            <a:noFill/>
          </a:ln>
        </p:spPr>
        <p:txBody>
          <a:bodyPr spcFirstLastPara="1" wrap="square" lIns="80146" tIns="40057" rIns="80146" bIns="40057" anchor="t" anchorCtr="0">
            <a:noAutofit/>
          </a:bodyPr>
          <a:lstStyle/>
          <a:p>
            <a:pPr marL="0" marR="0" lvl="0" indent="0" algn="l" rtl="0">
              <a:spcBef>
                <a:spcPts val="0"/>
              </a:spcBef>
              <a:spcAft>
                <a:spcPts val="0"/>
              </a:spcAft>
              <a:buClr>
                <a:schemeClr val="dk1"/>
              </a:buClr>
              <a:buSzPts val="2500"/>
              <a:buFont typeface="Calibri"/>
              <a:buNone/>
            </a:pPr>
            <a:endParaRPr sz="1642" b="0" i="0" u="none" strike="noStrike" cap="none">
              <a:solidFill>
                <a:schemeClr val="dk1"/>
              </a:solidFill>
              <a:latin typeface="Calibri"/>
              <a:ea typeface="Calibri"/>
              <a:cs typeface="Calibri"/>
              <a:sym typeface="Calibri"/>
            </a:endParaRPr>
          </a:p>
        </p:txBody>
      </p:sp>
      <p:cxnSp>
        <p:nvCxnSpPr>
          <p:cNvPr id="14" name="Google Shape;14;p2"/>
          <p:cNvCxnSpPr/>
          <p:nvPr/>
        </p:nvCxnSpPr>
        <p:spPr>
          <a:xfrm>
            <a:off x="330214" y="3038650"/>
            <a:ext cx="704941" cy="0"/>
          </a:xfrm>
          <a:prstGeom prst="straightConnector1">
            <a:avLst/>
          </a:prstGeom>
          <a:noFill/>
          <a:ln w="38100" cap="flat" cmpd="sng">
            <a:solidFill>
              <a:srgbClr val="832A2A"/>
            </a:solidFill>
            <a:prstDash val="solid"/>
            <a:miter lim="800000"/>
            <a:headEnd type="none" w="sm" len="sm"/>
            <a:tailEnd type="none" w="sm" len="sm"/>
          </a:ln>
        </p:spPr>
      </p:cxnSp>
      <p:sp>
        <p:nvSpPr>
          <p:cNvPr id="15" name="Google Shape;15;p2"/>
          <p:cNvSpPr/>
          <p:nvPr/>
        </p:nvSpPr>
        <p:spPr>
          <a:xfrm>
            <a:off x="-304813" y="4484946"/>
            <a:ext cx="6089972" cy="2398861"/>
          </a:xfrm>
          <a:prstGeom prst="rect">
            <a:avLst/>
          </a:prstGeom>
          <a:solidFill>
            <a:srgbClr val="3E3C3B"/>
          </a:solidFill>
          <a:ln>
            <a:noFill/>
          </a:ln>
        </p:spPr>
        <p:txBody>
          <a:bodyPr spcFirstLastPara="1" wrap="square" lIns="80146" tIns="40057" rIns="80146" bIns="40057" anchor="ctr" anchorCtr="0">
            <a:noAutofit/>
          </a:bodyPr>
          <a:lstStyle/>
          <a:p>
            <a:pPr marL="0" marR="0" lvl="0" indent="0" algn="ctr" rtl="0">
              <a:spcBef>
                <a:spcPts val="0"/>
              </a:spcBef>
              <a:spcAft>
                <a:spcPts val="0"/>
              </a:spcAft>
              <a:buClr>
                <a:schemeClr val="dk1"/>
              </a:buClr>
              <a:buSzPts val="2500"/>
              <a:buFont typeface="Calibri"/>
              <a:buNone/>
            </a:pPr>
            <a:endParaRPr sz="1642" b="0" i="0" u="none" strike="noStrike" cap="none">
              <a:solidFill>
                <a:schemeClr val="lt1"/>
              </a:solidFill>
              <a:latin typeface="Calibri"/>
              <a:ea typeface="Calibri"/>
              <a:cs typeface="Calibri"/>
              <a:sym typeface="Calibri"/>
            </a:endParaRPr>
          </a:p>
        </p:txBody>
      </p:sp>
      <p:sp>
        <p:nvSpPr>
          <p:cNvPr id="16" name="Google Shape;16;p2"/>
          <p:cNvSpPr/>
          <p:nvPr/>
        </p:nvSpPr>
        <p:spPr>
          <a:xfrm>
            <a:off x="-304813" y="-88905"/>
            <a:ext cx="6089972" cy="266847"/>
          </a:xfrm>
          <a:prstGeom prst="rect">
            <a:avLst/>
          </a:prstGeom>
          <a:solidFill>
            <a:srgbClr val="3E3C3B"/>
          </a:solidFill>
          <a:ln>
            <a:noFill/>
          </a:ln>
        </p:spPr>
        <p:txBody>
          <a:bodyPr spcFirstLastPara="1" wrap="square" lIns="80146" tIns="40057" rIns="80146" bIns="40057" anchor="ctr" anchorCtr="0">
            <a:noAutofit/>
          </a:bodyPr>
          <a:lstStyle/>
          <a:p>
            <a:pPr marL="0" marR="0" lvl="0" indent="0" algn="ctr" rtl="0">
              <a:spcBef>
                <a:spcPts val="0"/>
              </a:spcBef>
              <a:spcAft>
                <a:spcPts val="0"/>
              </a:spcAft>
              <a:buClr>
                <a:schemeClr val="dk1"/>
              </a:buClr>
              <a:buSzPts val="2500"/>
              <a:buFont typeface="Calibri"/>
              <a:buNone/>
            </a:pPr>
            <a:endParaRPr sz="1642" b="0" i="0" u="none" strike="noStrike" cap="none">
              <a:solidFill>
                <a:schemeClr val="lt1"/>
              </a:solidFill>
              <a:latin typeface="Calibri"/>
              <a:ea typeface="Calibri"/>
              <a:cs typeface="Calibri"/>
              <a:sym typeface="Calibri"/>
            </a:endParaRPr>
          </a:p>
        </p:txBody>
      </p:sp>
      <p:pic>
        <p:nvPicPr>
          <p:cNvPr id="17" name="Google Shape;17;p2" descr="GCRO-logo_on-black.png"/>
          <p:cNvPicPr preferRelativeResize="0"/>
          <p:nvPr/>
        </p:nvPicPr>
        <p:blipFill rotWithShape="1">
          <a:blip r:embed="rId2">
            <a:alphaModFix/>
          </a:blip>
          <a:srcRect/>
          <a:stretch/>
        </p:blipFill>
        <p:spPr>
          <a:xfrm>
            <a:off x="60329" y="5947117"/>
            <a:ext cx="2624251" cy="655724"/>
          </a:xfrm>
          <a:prstGeom prst="rect">
            <a:avLst/>
          </a:prstGeom>
          <a:noFill/>
          <a:ln>
            <a:noFill/>
          </a:ln>
        </p:spPr>
      </p:pic>
      <p:sp>
        <p:nvSpPr>
          <p:cNvPr id="18" name="Google Shape;18;p2"/>
          <p:cNvSpPr txBox="1">
            <a:spLocks noGrp="1"/>
          </p:cNvSpPr>
          <p:nvPr>
            <p:ph type="title"/>
          </p:nvPr>
        </p:nvSpPr>
        <p:spPr>
          <a:xfrm>
            <a:off x="245769" y="647737"/>
            <a:ext cx="4654690" cy="1641679"/>
          </a:xfrm>
          <a:prstGeom prst="rect">
            <a:avLst/>
          </a:prstGeom>
          <a:noFill/>
          <a:ln>
            <a:noFill/>
          </a:ln>
        </p:spPr>
        <p:txBody>
          <a:bodyPr spcFirstLastPara="1" wrap="square" lIns="122000" tIns="60975" rIns="122000" bIns="60975" anchor="b" anchorCtr="0">
            <a:noAutofit/>
          </a:bodyPr>
          <a:lstStyle>
            <a:lvl1pPr lvl="0" algn="l" rtl="0">
              <a:lnSpc>
                <a:spcPct val="90000"/>
              </a:lnSpc>
              <a:spcBef>
                <a:spcPts val="0"/>
              </a:spcBef>
              <a:spcAft>
                <a:spcPts val="0"/>
              </a:spcAft>
              <a:buClr>
                <a:schemeClr val="dk1"/>
              </a:buClr>
              <a:buSzPts val="2000"/>
              <a:buFont typeface="Calibri"/>
              <a:buNone/>
              <a:defRPr sz="3153"/>
            </a:lvl1pPr>
            <a:lvl2pPr lvl="1" algn="l" rtl="0">
              <a:lnSpc>
                <a:spcPct val="90000"/>
              </a:lnSpc>
              <a:spcBef>
                <a:spcPts val="0"/>
              </a:spcBef>
              <a:spcAft>
                <a:spcPts val="0"/>
              </a:spcAft>
              <a:buSzPts val="2000"/>
              <a:buNone/>
              <a:defRPr/>
            </a:lvl2pPr>
            <a:lvl3pPr lvl="2" algn="l" rtl="0">
              <a:lnSpc>
                <a:spcPct val="90000"/>
              </a:lnSpc>
              <a:spcBef>
                <a:spcPts val="0"/>
              </a:spcBef>
              <a:spcAft>
                <a:spcPts val="0"/>
              </a:spcAft>
              <a:buSzPts val="2000"/>
              <a:buNone/>
              <a:defRPr/>
            </a:lvl3pPr>
            <a:lvl4pPr lvl="3" algn="l" rtl="0">
              <a:lnSpc>
                <a:spcPct val="90000"/>
              </a:lnSpc>
              <a:spcBef>
                <a:spcPts val="0"/>
              </a:spcBef>
              <a:spcAft>
                <a:spcPts val="0"/>
              </a:spcAft>
              <a:buSzPts val="2000"/>
              <a:buNone/>
              <a:defRPr/>
            </a:lvl4pPr>
            <a:lvl5pPr lvl="4" algn="l" rtl="0">
              <a:lnSpc>
                <a:spcPct val="90000"/>
              </a:lnSpc>
              <a:spcBef>
                <a:spcPts val="0"/>
              </a:spcBef>
              <a:spcAft>
                <a:spcPts val="0"/>
              </a:spcAft>
              <a:buSzPts val="2000"/>
              <a:buNone/>
              <a:defRPr/>
            </a:lvl5pPr>
            <a:lvl6pPr lvl="5" algn="l" rtl="0">
              <a:lnSpc>
                <a:spcPct val="90000"/>
              </a:lnSpc>
              <a:spcBef>
                <a:spcPts val="0"/>
              </a:spcBef>
              <a:spcAft>
                <a:spcPts val="0"/>
              </a:spcAft>
              <a:buSzPts val="2000"/>
              <a:buNone/>
              <a:defRPr/>
            </a:lvl6pPr>
            <a:lvl7pPr lvl="6" algn="l" rtl="0">
              <a:lnSpc>
                <a:spcPct val="90000"/>
              </a:lnSpc>
              <a:spcBef>
                <a:spcPts val="0"/>
              </a:spcBef>
              <a:spcAft>
                <a:spcPts val="0"/>
              </a:spcAft>
              <a:buSzPts val="2000"/>
              <a:buNone/>
              <a:defRPr/>
            </a:lvl7pPr>
            <a:lvl8pPr lvl="7" algn="l" rtl="0">
              <a:lnSpc>
                <a:spcPct val="90000"/>
              </a:lnSpc>
              <a:spcBef>
                <a:spcPts val="0"/>
              </a:spcBef>
              <a:spcAft>
                <a:spcPts val="0"/>
              </a:spcAft>
              <a:buSzPts val="2000"/>
              <a:buNone/>
              <a:defRPr/>
            </a:lvl8pPr>
            <a:lvl9pPr lvl="8" algn="l" rtl="0">
              <a:lnSpc>
                <a:spcPct val="90000"/>
              </a:lnSpc>
              <a:spcBef>
                <a:spcPts val="0"/>
              </a:spcBef>
              <a:spcAft>
                <a:spcPts val="0"/>
              </a:spcAft>
              <a:buSzPts val="2000"/>
              <a:buNone/>
              <a:defRPr/>
            </a:lvl9pPr>
          </a:lstStyle>
          <a:p>
            <a:endParaRPr/>
          </a:p>
        </p:txBody>
      </p:sp>
      <p:sp>
        <p:nvSpPr>
          <p:cNvPr id="19" name="Google Shape;19;p2"/>
          <p:cNvSpPr txBox="1">
            <a:spLocks noGrp="1"/>
          </p:cNvSpPr>
          <p:nvPr>
            <p:ph type="body" idx="1"/>
          </p:nvPr>
        </p:nvSpPr>
        <p:spPr>
          <a:xfrm>
            <a:off x="245769" y="2463942"/>
            <a:ext cx="4654690" cy="562073"/>
          </a:xfrm>
          <a:prstGeom prst="rect">
            <a:avLst/>
          </a:prstGeom>
          <a:noFill/>
          <a:ln>
            <a:noFill/>
          </a:ln>
        </p:spPr>
        <p:txBody>
          <a:bodyPr spcFirstLastPara="1" wrap="square" lIns="122000" tIns="60975" rIns="122000" bIns="60975" anchor="t" anchorCtr="0">
            <a:noAutofit/>
          </a:bodyPr>
          <a:lstStyle>
            <a:lvl1pPr marL="300335" lvl="0" indent="-150167" algn="l" rtl="0">
              <a:lnSpc>
                <a:spcPct val="90000"/>
              </a:lnSpc>
              <a:spcBef>
                <a:spcPts val="920"/>
              </a:spcBef>
              <a:spcAft>
                <a:spcPts val="0"/>
              </a:spcAft>
              <a:buClr>
                <a:srgbClr val="3E3C3B"/>
              </a:buClr>
              <a:buSzPts val="2100"/>
              <a:buNone/>
              <a:defRPr sz="1379">
                <a:solidFill>
                  <a:srgbClr val="3E3C3B"/>
                </a:solidFill>
              </a:defRPr>
            </a:lvl1pPr>
            <a:lvl2pPr marL="600669" lvl="1" indent="-150167" algn="l" rtl="0">
              <a:lnSpc>
                <a:spcPct val="90000"/>
              </a:lnSpc>
              <a:spcBef>
                <a:spcPts val="460"/>
              </a:spcBef>
              <a:spcAft>
                <a:spcPts val="0"/>
              </a:spcAft>
              <a:buClr>
                <a:srgbClr val="908F8F"/>
              </a:buClr>
              <a:buSzPts val="2700"/>
              <a:buNone/>
              <a:defRPr sz="1774">
                <a:solidFill>
                  <a:srgbClr val="908F8F"/>
                </a:solidFill>
              </a:defRPr>
            </a:lvl2pPr>
            <a:lvl3pPr marL="901004" lvl="2" indent="-150167" algn="l" rtl="0">
              <a:lnSpc>
                <a:spcPct val="90000"/>
              </a:lnSpc>
              <a:spcBef>
                <a:spcPts val="460"/>
              </a:spcBef>
              <a:spcAft>
                <a:spcPts val="0"/>
              </a:spcAft>
              <a:buClr>
                <a:srgbClr val="908F8F"/>
              </a:buClr>
              <a:buSzPts val="2500"/>
              <a:buNone/>
              <a:defRPr sz="1642">
                <a:solidFill>
                  <a:srgbClr val="908F8F"/>
                </a:solidFill>
              </a:defRPr>
            </a:lvl3pPr>
            <a:lvl4pPr marL="1201339" lvl="3" indent="-150167" algn="l" rtl="0">
              <a:lnSpc>
                <a:spcPct val="90000"/>
              </a:lnSpc>
              <a:spcBef>
                <a:spcPts val="460"/>
              </a:spcBef>
              <a:spcAft>
                <a:spcPts val="0"/>
              </a:spcAft>
              <a:buClr>
                <a:srgbClr val="908F8F"/>
              </a:buClr>
              <a:buSzPts val="2100"/>
              <a:buNone/>
              <a:defRPr sz="1379">
                <a:solidFill>
                  <a:srgbClr val="908F8F"/>
                </a:solidFill>
              </a:defRPr>
            </a:lvl4pPr>
            <a:lvl5pPr marL="1501673" lvl="4" indent="-150167" algn="l" rtl="0">
              <a:lnSpc>
                <a:spcPct val="90000"/>
              </a:lnSpc>
              <a:spcBef>
                <a:spcPts val="460"/>
              </a:spcBef>
              <a:spcAft>
                <a:spcPts val="0"/>
              </a:spcAft>
              <a:buClr>
                <a:srgbClr val="908F8F"/>
              </a:buClr>
              <a:buSzPts val="2100"/>
              <a:buNone/>
              <a:defRPr sz="1379">
                <a:solidFill>
                  <a:srgbClr val="908F8F"/>
                </a:solidFill>
              </a:defRPr>
            </a:lvl5pPr>
            <a:lvl6pPr marL="1802008" lvl="5" indent="-150167" algn="l" rtl="0">
              <a:lnSpc>
                <a:spcPct val="90000"/>
              </a:lnSpc>
              <a:spcBef>
                <a:spcPts val="460"/>
              </a:spcBef>
              <a:spcAft>
                <a:spcPts val="0"/>
              </a:spcAft>
              <a:buClr>
                <a:srgbClr val="908F8F"/>
              </a:buClr>
              <a:buSzPts val="2100"/>
              <a:buNone/>
              <a:defRPr sz="1379">
                <a:solidFill>
                  <a:srgbClr val="908F8F"/>
                </a:solidFill>
              </a:defRPr>
            </a:lvl6pPr>
            <a:lvl7pPr marL="2102343" lvl="6" indent="-150167" algn="l" rtl="0">
              <a:lnSpc>
                <a:spcPct val="90000"/>
              </a:lnSpc>
              <a:spcBef>
                <a:spcPts val="460"/>
              </a:spcBef>
              <a:spcAft>
                <a:spcPts val="0"/>
              </a:spcAft>
              <a:buClr>
                <a:srgbClr val="908F8F"/>
              </a:buClr>
              <a:buSzPts val="2100"/>
              <a:buNone/>
              <a:defRPr sz="1379">
                <a:solidFill>
                  <a:srgbClr val="908F8F"/>
                </a:solidFill>
              </a:defRPr>
            </a:lvl7pPr>
            <a:lvl8pPr marL="2402677" lvl="7" indent="-150167" algn="l" rtl="0">
              <a:lnSpc>
                <a:spcPct val="90000"/>
              </a:lnSpc>
              <a:spcBef>
                <a:spcPts val="460"/>
              </a:spcBef>
              <a:spcAft>
                <a:spcPts val="0"/>
              </a:spcAft>
              <a:buClr>
                <a:srgbClr val="908F8F"/>
              </a:buClr>
              <a:buSzPts val="2100"/>
              <a:buNone/>
              <a:defRPr sz="1379">
                <a:solidFill>
                  <a:srgbClr val="908F8F"/>
                </a:solidFill>
              </a:defRPr>
            </a:lvl8pPr>
            <a:lvl9pPr marL="2703012" lvl="8" indent="-150167" algn="l" rtl="0">
              <a:lnSpc>
                <a:spcPct val="90000"/>
              </a:lnSpc>
              <a:spcBef>
                <a:spcPts val="460"/>
              </a:spcBef>
              <a:spcAft>
                <a:spcPts val="0"/>
              </a:spcAft>
              <a:buClr>
                <a:srgbClr val="908F8F"/>
              </a:buClr>
              <a:buSzPts val="2100"/>
              <a:buNone/>
              <a:defRPr sz="1379">
                <a:solidFill>
                  <a:srgbClr val="908F8F"/>
                </a:solidFill>
              </a:defRPr>
            </a:lvl9pPr>
          </a:lstStyle>
          <a:p>
            <a:endParaRPr/>
          </a:p>
        </p:txBody>
      </p:sp>
      <p:sp>
        <p:nvSpPr>
          <p:cNvPr id="20" name="Google Shape;20;p2"/>
          <p:cNvSpPr txBox="1">
            <a:spLocks noGrp="1"/>
          </p:cNvSpPr>
          <p:nvPr>
            <p:ph type="body" idx="2"/>
          </p:nvPr>
        </p:nvSpPr>
        <p:spPr>
          <a:xfrm>
            <a:off x="245769" y="3225986"/>
            <a:ext cx="4654690" cy="562073"/>
          </a:xfrm>
          <a:prstGeom prst="rect">
            <a:avLst/>
          </a:prstGeom>
          <a:noFill/>
          <a:ln>
            <a:noFill/>
          </a:ln>
        </p:spPr>
        <p:txBody>
          <a:bodyPr spcFirstLastPara="1" wrap="square" lIns="122000" tIns="60975" rIns="122000" bIns="60975" anchor="t" anchorCtr="0">
            <a:noAutofit/>
          </a:bodyPr>
          <a:lstStyle>
            <a:lvl1pPr marL="300335" lvl="0" indent="-150167" algn="l" rtl="0">
              <a:lnSpc>
                <a:spcPct val="90000"/>
              </a:lnSpc>
              <a:spcBef>
                <a:spcPts val="920"/>
              </a:spcBef>
              <a:spcAft>
                <a:spcPts val="0"/>
              </a:spcAft>
              <a:buClr>
                <a:srgbClr val="3E3C3B"/>
              </a:buClr>
              <a:buSzPts val="2100"/>
              <a:buNone/>
              <a:defRPr sz="1379">
                <a:solidFill>
                  <a:srgbClr val="3E3C3B"/>
                </a:solidFill>
              </a:defRPr>
            </a:lvl1pPr>
            <a:lvl2pPr marL="600669" lvl="1" indent="-150167" algn="l" rtl="0">
              <a:lnSpc>
                <a:spcPct val="90000"/>
              </a:lnSpc>
              <a:spcBef>
                <a:spcPts val="460"/>
              </a:spcBef>
              <a:spcAft>
                <a:spcPts val="0"/>
              </a:spcAft>
              <a:buClr>
                <a:srgbClr val="908F8F"/>
              </a:buClr>
              <a:buSzPts val="2700"/>
              <a:buNone/>
              <a:defRPr sz="1774">
                <a:solidFill>
                  <a:srgbClr val="908F8F"/>
                </a:solidFill>
              </a:defRPr>
            </a:lvl2pPr>
            <a:lvl3pPr marL="901004" lvl="2" indent="-150167" algn="l" rtl="0">
              <a:lnSpc>
                <a:spcPct val="90000"/>
              </a:lnSpc>
              <a:spcBef>
                <a:spcPts val="460"/>
              </a:spcBef>
              <a:spcAft>
                <a:spcPts val="0"/>
              </a:spcAft>
              <a:buClr>
                <a:srgbClr val="908F8F"/>
              </a:buClr>
              <a:buSzPts val="2500"/>
              <a:buNone/>
              <a:defRPr sz="1642">
                <a:solidFill>
                  <a:srgbClr val="908F8F"/>
                </a:solidFill>
              </a:defRPr>
            </a:lvl3pPr>
            <a:lvl4pPr marL="1201339" lvl="3" indent="-150167" algn="l" rtl="0">
              <a:lnSpc>
                <a:spcPct val="90000"/>
              </a:lnSpc>
              <a:spcBef>
                <a:spcPts val="460"/>
              </a:spcBef>
              <a:spcAft>
                <a:spcPts val="0"/>
              </a:spcAft>
              <a:buClr>
                <a:srgbClr val="908F8F"/>
              </a:buClr>
              <a:buSzPts val="2100"/>
              <a:buNone/>
              <a:defRPr sz="1379">
                <a:solidFill>
                  <a:srgbClr val="908F8F"/>
                </a:solidFill>
              </a:defRPr>
            </a:lvl4pPr>
            <a:lvl5pPr marL="1501673" lvl="4" indent="-150167" algn="l" rtl="0">
              <a:lnSpc>
                <a:spcPct val="90000"/>
              </a:lnSpc>
              <a:spcBef>
                <a:spcPts val="460"/>
              </a:spcBef>
              <a:spcAft>
                <a:spcPts val="0"/>
              </a:spcAft>
              <a:buClr>
                <a:srgbClr val="908F8F"/>
              </a:buClr>
              <a:buSzPts val="2100"/>
              <a:buNone/>
              <a:defRPr sz="1379">
                <a:solidFill>
                  <a:srgbClr val="908F8F"/>
                </a:solidFill>
              </a:defRPr>
            </a:lvl5pPr>
            <a:lvl6pPr marL="1802008" lvl="5" indent="-150167" algn="l" rtl="0">
              <a:lnSpc>
                <a:spcPct val="90000"/>
              </a:lnSpc>
              <a:spcBef>
                <a:spcPts val="460"/>
              </a:spcBef>
              <a:spcAft>
                <a:spcPts val="0"/>
              </a:spcAft>
              <a:buClr>
                <a:srgbClr val="908F8F"/>
              </a:buClr>
              <a:buSzPts val="2100"/>
              <a:buNone/>
              <a:defRPr sz="1379">
                <a:solidFill>
                  <a:srgbClr val="908F8F"/>
                </a:solidFill>
              </a:defRPr>
            </a:lvl6pPr>
            <a:lvl7pPr marL="2102343" lvl="6" indent="-150167" algn="l" rtl="0">
              <a:lnSpc>
                <a:spcPct val="90000"/>
              </a:lnSpc>
              <a:spcBef>
                <a:spcPts val="460"/>
              </a:spcBef>
              <a:spcAft>
                <a:spcPts val="0"/>
              </a:spcAft>
              <a:buClr>
                <a:srgbClr val="908F8F"/>
              </a:buClr>
              <a:buSzPts val="2100"/>
              <a:buNone/>
              <a:defRPr sz="1379">
                <a:solidFill>
                  <a:srgbClr val="908F8F"/>
                </a:solidFill>
              </a:defRPr>
            </a:lvl7pPr>
            <a:lvl8pPr marL="2402677" lvl="7" indent="-150167" algn="l" rtl="0">
              <a:lnSpc>
                <a:spcPct val="90000"/>
              </a:lnSpc>
              <a:spcBef>
                <a:spcPts val="460"/>
              </a:spcBef>
              <a:spcAft>
                <a:spcPts val="0"/>
              </a:spcAft>
              <a:buClr>
                <a:srgbClr val="908F8F"/>
              </a:buClr>
              <a:buSzPts val="2100"/>
              <a:buNone/>
              <a:defRPr sz="1379">
                <a:solidFill>
                  <a:srgbClr val="908F8F"/>
                </a:solidFill>
              </a:defRPr>
            </a:lvl8pPr>
            <a:lvl9pPr marL="2703012" lvl="8" indent="-150167" algn="l" rtl="0">
              <a:lnSpc>
                <a:spcPct val="90000"/>
              </a:lnSpc>
              <a:spcBef>
                <a:spcPts val="460"/>
              </a:spcBef>
              <a:spcAft>
                <a:spcPts val="0"/>
              </a:spcAft>
              <a:buClr>
                <a:srgbClr val="908F8F"/>
              </a:buClr>
              <a:buSzPts val="2100"/>
              <a:buNone/>
              <a:defRPr sz="1379">
                <a:solidFill>
                  <a:srgbClr val="908F8F"/>
                </a:solidFill>
              </a:defRPr>
            </a:lvl9pPr>
          </a:lstStyle>
          <a:p>
            <a:endParaRPr/>
          </a:p>
        </p:txBody>
      </p:sp>
      <p:sp>
        <p:nvSpPr>
          <p:cNvPr id="21" name="Google Shape;21;p2"/>
          <p:cNvSpPr>
            <a:spLocks noGrp="1"/>
          </p:cNvSpPr>
          <p:nvPr>
            <p:ph type="pic" idx="3"/>
          </p:nvPr>
        </p:nvSpPr>
        <p:spPr>
          <a:xfrm>
            <a:off x="5785099" y="-152409"/>
            <a:ext cx="6407365" cy="7035964"/>
          </a:xfrm>
          <a:prstGeom prst="rect">
            <a:avLst/>
          </a:prstGeom>
          <a:noFill/>
          <a:ln>
            <a:noFill/>
          </a:ln>
        </p:spPr>
        <p:txBody>
          <a:bodyPr spcFirstLastPara="1" wrap="square" lIns="122000" tIns="60975" rIns="122000" bIns="60975" anchor="t" anchorCtr="0">
            <a:noAutofit/>
          </a:bodyPr>
          <a:lstStyle>
            <a:lvl1pPr marR="0" lvl="0" algn="l" rtl="0">
              <a:lnSpc>
                <a:spcPct val="90000"/>
              </a:lnSpc>
              <a:spcBef>
                <a:spcPts val="920"/>
              </a:spcBef>
              <a:spcAft>
                <a:spcPts val="0"/>
              </a:spcAft>
              <a:buClr>
                <a:srgbClr val="3E3C3B"/>
              </a:buClr>
              <a:buSzPts val="2100"/>
              <a:buFont typeface="Arial"/>
              <a:buNone/>
              <a:defRPr sz="1379" b="0" i="0" u="none" strike="noStrike" cap="none">
                <a:solidFill>
                  <a:srgbClr val="3E3C3B"/>
                </a:solidFill>
                <a:latin typeface="Georgia"/>
                <a:ea typeface="Georgia"/>
                <a:cs typeface="Georgia"/>
                <a:sym typeface="Georgia"/>
              </a:defRPr>
            </a:lvl1pPr>
            <a:lvl2pPr marR="0" lvl="1"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2pPr>
            <a:lvl3pPr marR="0" lvl="2"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3pPr>
            <a:lvl4pPr marR="0" lvl="3"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4pPr>
            <a:lvl5pPr marR="0" lvl="4"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5pPr>
            <a:lvl6pPr marR="0" lvl="5" algn="l" rtl="0">
              <a:lnSpc>
                <a:spcPct val="90000"/>
              </a:lnSpc>
              <a:spcBef>
                <a:spcPts val="460"/>
              </a:spcBef>
              <a:spcAft>
                <a:spcPts val="0"/>
              </a:spcAft>
              <a:buClr>
                <a:schemeClr val="dk1"/>
              </a:buClr>
              <a:buSzPts val="2500"/>
              <a:buFont typeface="Arial"/>
              <a:buChar char="•"/>
              <a:defRPr sz="1642" b="0" i="0" u="none" strike="noStrike" cap="none">
                <a:solidFill>
                  <a:schemeClr val="dk1"/>
                </a:solidFill>
                <a:latin typeface="Calibri"/>
                <a:ea typeface="Calibri"/>
                <a:cs typeface="Calibri"/>
                <a:sym typeface="Calibri"/>
              </a:defRPr>
            </a:lvl6pPr>
            <a:lvl7pPr marR="0" lvl="6" algn="l" rtl="0">
              <a:lnSpc>
                <a:spcPct val="90000"/>
              </a:lnSpc>
              <a:spcBef>
                <a:spcPts val="460"/>
              </a:spcBef>
              <a:spcAft>
                <a:spcPts val="0"/>
              </a:spcAft>
              <a:buClr>
                <a:schemeClr val="dk1"/>
              </a:buClr>
              <a:buSzPts val="2500"/>
              <a:buFont typeface="Arial"/>
              <a:buChar char="•"/>
              <a:defRPr sz="1642" b="0" i="0" u="none" strike="noStrike" cap="none">
                <a:solidFill>
                  <a:schemeClr val="dk1"/>
                </a:solidFill>
                <a:latin typeface="Calibri"/>
                <a:ea typeface="Calibri"/>
                <a:cs typeface="Calibri"/>
                <a:sym typeface="Calibri"/>
              </a:defRPr>
            </a:lvl7pPr>
            <a:lvl8pPr marR="0" lvl="7" algn="l" rtl="0">
              <a:lnSpc>
                <a:spcPct val="90000"/>
              </a:lnSpc>
              <a:spcBef>
                <a:spcPts val="460"/>
              </a:spcBef>
              <a:spcAft>
                <a:spcPts val="0"/>
              </a:spcAft>
              <a:buClr>
                <a:schemeClr val="dk1"/>
              </a:buClr>
              <a:buSzPts val="2500"/>
              <a:buFont typeface="Arial"/>
              <a:buChar char="•"/>
              <a:defRPr sz="1642" b="0" i="0" u="none" strike="noStrike" cap="none">
                <a:solidFill>
                  <a:schemeClr val="dk1"/>
                </a:solidFill>
                <a:latin typeface="Calibri"/>
                <a:ea typeface="Calibri"/>
                <a:cs typeface="Calibri"/>
                <a:sym typeface="Calibri"/>
              </a:defRPr>
            </a:lvl8pPr>
            <a:lvl9pPr marR="0" lvl="8" algn="l" rtl="0">
              <a:lnSpc>
                <a:spcPct val="90000"/>
              </a:lnSpc>
              <a:spcBef>
                <a:spcPts val="460"/>
              </a:spcBef>
              <a:spcAft>
                <a:spcPts val="0"/>
              </a:spcAft>
              <a:buClr>
                <a:schemeClr val="dk1"/>
              </a:buClr>
              <a:buSzPts val="2500"/>
              <a:buFont typeface="Arial"/>
              <a:buChar char="•"/>
              <a:defRPr sz="1642" b="0" i="0" u="none" strike="noStrike" cap="none">
                <a:solidFill>
                  <a:schemeClr val="dk1"/>
                </a:solidFill>
                <a:latin typeface="Calibri"/>
                <a:ea typeface="Calibri"/>
                <a:cs typeface="Calibri"/>
                <a:sym typeface="Calibri"/>
              </a:defRPr>
            </a:lvl9pPr>
          </a:lstStyle>
          <a:p>
            <a:endParaRPr/>
          </a:p>
        </p:txBody>
      </p:sp>
      <p:sp>
        <p:nvSpPr>
          <p:cNvPr id="22" name="Google Shape;22;p2"/>
          <p:cNvSpPr txBox="1">
            <a:spLocks noGrp="1"/>
          </p:cNvSpPr>
          <p:nvPr>
            <p:ph type="body" idx="4"/>
          </p:nvPr>
        </p:nvSpPr>
        <p:spPr>
          <a:xfrm>
            <a:off x="6661436" y="6147153"/>
            <a:ext cx="4654690" cy="330504"/>
          </a:xfrm>
          <a:prstGeom prst="rect">
            <a:avLst/>
          </a:prstGeom>
          <a:noFill/>
          <a:ln>
            <a:noFill/>
          </a:ln>
        </p:spPr>
        <p:txBody>
          <a:bodyPr spcFirstLastPara="1" wrap="square" lIns="122000" tIns="60975" rIns="122000" bIns="60975" anchor="t" anchorCtr="0">
            <a:noAutofit/>
          </a:bodyPr>
          <a:lstStyle>
            <a:lvl1pPr marL="300335" lvl="0" indent="-150167" algn="ctr" rtl="0">
              <a:lnSpc>
                <a:spcPct val="90000"/>
              </a:lnSpc>
              <a:spcBef>
                <a:spcPts val="920"/>
              </a:spcBef>
              <a:spcAft>
                <a:spcPts val="0"/>
              </a:spcAft>
              <a:buClr>
                <a:srgbClr val="999C99"/>
              </a:buClr>
              <a:buSzPts val="1400"/>
              <a:buNone/>
              <a:defRPr sz="920">
                <a:solidFill>
                  <a:srgbClr val="999C99"/>
                </a:solidFill>
              </a:defRPr>
            </a:lvl1pPr>
            <a:lvl2pPr marL="600669" lvl="1" indent="-150167" algn="l" rtl="0">
              <a:lnSpc>
                <a:spcPct val="90000"/>
              </a:lnSpc>
              <a:spcBef>
                <a:spcPts val="460"/>
              </a:spcBef>
              <a:spcAft>
                <a:spcPts val="0"/>
              </a:spcAft>
              <a:buClr>
                <a:srgbClr val="908F8F"/>
              </a:buClr>
              <a:buSzPts val="2700"/>
              <a:buNone/>
              <a:defRPr sz="1774">
                <a:solidFill>
                  <a:srgbClr val="908F8F"/>
                </a:solidFill>
              </a:defRPr>
            </a:lvl2pPr>
            <a:lvl3pPr marL="901004" lvl="2" indent="-150167" algn="l" rtl="0">
              <a:lnSpc>
                <a:spcPct val="90000"/>
              </a:lnSpc>
              <a:spcBef>
                <a:spcPts val="460"/>
              </a:spcBef>
              <a:spcAft>
                <a:spcPts val="0"/>
              </a:spcAft>
              <a:buClr>
                <a:srgbClr val="908F8F"/>
              </a:buClr>
              <a:buSzPts val="2500"/>
              <a:buNone/>
              <a:defRPr sz="1642">
                <a:solidFill>
                  <a:srgbClr val="908F8F"/>
                </a:solidFill>
              </a:defRPr>
            </a:lvl3pPr>
            <a:lvl4pPr marL="1201339" lvl="3" indent="-150167" algn="l" rtl="0">
              <a:lnSpc>
                <a:spcPct val="90000"/>
              </a:lnSpc>
              <a:spcBef>
                <a:spcPts val="460"/>
              </a:spcBef>
              <a:spcAft>
                <a:spcPts val="0"/>
              </a:spcAft>
              <a:buClr>
                <a:srgbClr val="908F8F"/>
              </a:buClr>
              <a:buSzPts val="2100"/>
              <a:buNone/>
              <a:defRPr sz="1379">
                <a:solidFill>
                  <a:srgbClr val="908F8F"/>
                </a:solidFill>
              </a:defRPr>
            </a:lvl4pPr>
            <a:lvl5pPr marL="1501673" lvl="4" indent="-150167" algn="l" rtl="0">
              <a:lnSpc>
                <a:spcPct val="90000"/>
              </a:lnSpc>
              <a:spcBef>
                <a:spcPts val="460"/>
              </a:spcBef>
              <a:spcAft>
                <a:spcPts val="0"/>
              </a:spcAft>
              <a:buClr>
                <a:srgbClr val="908F8F"/>
              </a:buClr>
              <a:buSzPts val="2100"/>
              <a:buNone/>
              <a:defRPr sz="1379">
                <a:solidFill>
                  <a:srgbClr val="908F8F"/>
                </a:solidFill>
              </a:defRPr>
            </a:lvl5pPr>
            <a:lvl6pPr marL="1802008" lvl="5" indent="-150167" algn="l" rtl="0">
              <a:lnSpc>
                <a:spcPct val="90000"/>
              </a:lnSpc>
              <a:spcBef>
                <a:spcPts val="460"/>
              </a:spcBef>
              <a:spcAft>
                <a:spcPts val="0"/>
              </a:spcAft>
              <a:buClr>
                <a:srgbClr val="908F8F"/>
              </a:buClr>
              <a:buSzPts val="2100"/>
              <a:buNone/>
              <a:defRPr sz="1379">
                <a:solidFill>
                  <a:srgbClr val="908F8F"/>
                </a:solidFill>
              </a:defRPr>
            </a:lvl6pPr>
            <a:lvl7pPr marL="2102343" lvl="6" indent="-150167" algn="l" rtl="0">
              <a:lnSpc>
                <a:spcPct val="90000"/>
              </a:lnSpc>
              <a:spcBef>
                <a:spcPts val="460"/>
              </a:spcBef>
              <a:spcAft>
                <a:spcPts val="0"/>
              </a:spcAft>
              <a:buClr>
                <a:srgbClr val="908F8F"/>
              </a:buClr>
              <a:buSzPts val="2100"/>
              <a:buNone/>
              <a:defRPr sz="1379">
                <a:solidFill>
                  <a:srgbClr val="908F8F"/>
                </a:solidFill>
              </a:defRPr>
            </a:lvl7pPr>
            <a:lvl8pPr marL="2402677" lvl="7" indent="-150167" algn="l" rtl="0">
              <a:lnSpc>
                <a:spcPct val="90000"/>
              </a:lnSpc>
              <a:spcBef>
                <a:spcPts val="460"/>
              </a:spcBef>
              <a:spcAft>
                <a:spcPts val="0"/>
              </a:spcAft>
              <a:buClr>
                <a:srgbClr val="908F8F"/>
              </a:buClr>
              <a:buSzPts val="2100"/>
              <a:buNone/>
              <a:defRPr sz="1379">
                <a:solidFill>
                  <a:srgbClr val="908F8F"/>
                </a:solidFill>
              </a:defRPr>
            </a:lvl8pPr>
            <a:lvl9pPr marL="2703012" lvl="8" indent="-150167" algn="l" rtl="0">
              <a:lnSpc>
                <a:spcPct val="90000"/>
              </a:lnSpc>
              <a:spcBef>
                <a:spcPts val="460"/>
              </a:spcBef>
              <a:spcAft>
                <a:spcPts val="0"/>
              </a:spcAft>
              <a:buClr>
                <a:srgbClr val="908F8F"/>
              </a:buClr>
              <a:buSzPts val="2100"/>
              <a:buNone/>
              <a:defRPr sz="1379">
                <a:solidFill>
                  <a:srgbClr val="908F8F"/>
                </a:solidFill>
              </a:defRPr>
            </a:lvl9pPr>
          </a:lstStyle>
          <a:p>
            <a:endParaRPr/>
          </a:p>
        </p:txBody>
      </p:sp>
    </p:spTree>
    <p:extLst>
      <p:ext uri="{BB962C8B-B14F-4D97-AF65-F5344CB8AC3E}">
        <p14:creationId xmlns:p14="http://schemas.microsoft.com/office/powerpoint/2010/main" val="2468433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hart/image and text">
  <p:cSld name="Chart/image and text">
    <p:spTree>
      <p:nvGrpSpPr>
        <p:cNvPr id="1" name="Shape 185"/>
        <p:cNvGrpSpPr/>
        <p:nvPr/>
      </p:nvGrpSpPr>
      <p:grpSpPr>
        <a:xfrm>
          <a:off x="0" y="0"/>
          <a:ext cx="0" cy="0"/>
          <a:chOff x="0" y="0"/>
          <a:chExt cx="0" cy="0"/>
        </a:xfrm>
      </p:grpSpPr>
      <p:sp>
        <p:nvSpPr>
          <p:cNvPr id="186" name="Google Shape;186;p28"/>
          <p:cNvSpPr txBox="1">
            <a:spLocks noGrp="1"/>
          </p:cNvSpPr>
          <p:nvPr>
            <p:ph type="subTitle" idx="1"/>
          </p:nvPr>
        </p:nvSpPr>
        <p:spPr>
          <a:xfrm>
            <a:off x="6175163" y="3430148"/>
            <a:ext cx="5011514" cy="1914438"/>
          </a:xfrm>
          <a:prstGeom prst="rect">
            <a:avLst/>
          </a:prstGeom>
          <a:noFill/>
          <a:ln>
            <a:noFill/>
          </a:ln>
        </p:spPr>
        <p:txBody>
          <a:bodyPr spcFirstLastPara="1" wrap="square" lIns="121975" tIns="60975" rIns="121975" bIns="60975" anchor="t" anchorCtr="0">
            <a:noAutofit/>
          </a:bodyPr>
          <a:lstStyle>
            <a:lvl1pPr lvl="0" algn="l" rtl="0">
              <a:lnSpc>
                <a:spcPct val="90000"/>
              </a:lnSpc>
              <a:spcBef>
                <a:spcPts val="854"/>
              </a:spcBef>
              <a:spcAft>
                <a:spcPts val="0"/>
              </a:spcAft>
              <a:buClr>
                <a:srgbClr val="3E3C3B"/>
              </a:buClr>
              <a:buSzPts val="2100"/>
              <a:buNone/>
              <a:defRPr sz="1379">
                <a:solidFill>
                  <a:srgbClr val="3E3C3B"/>
                </a:solidFill>
                <a:latin typeface="Georgia"/>
                <a:ea typeface="Georgia"/>
                <a:cs typeface="Georgia"/>
                <a:sym typeface="Georgia"/>
              </a:defRPr>
            </a:lvl1pPr>
            <a:lvl2pPr lvl="1" algn="ctr" rtl="0">
              <a:lnSpc>
                <a:spcPct val="90000"/>
              </a:lnSpc>
              <a:spcBef>
                <a:spcPts val="460"/>
              </a:spcBef>
              <a:spcAft>
                <a:spcPts val="0"/>
              </a:spcAft>
              <a:buClr>
                <a:srgbClr val="3E3C3B"/>
              </a:buClr>
              <a:buSzPts val="2700"/>
              <a:buNone/>
              <a:defRPr sz="1774"/>
            </a:lvl2pPr>
            <a:lvl3pPr lvl="2" algn="ctr" rtl="0">
              <a:lnSpc>
                <a:spcPct val="90000"/>
              </a:lnSpc>
              <a:spcBef>
                <a:spcPts val="460"/>
              </a:spcBef>
              <a:spcAft>
                <a:spcPts val="0"/>
              </a:spcAft>
              <a:buClr>
                <a:srgbClr val="3E3C3B"/>
              </a:buClr>
              <a:buSzPts val="2400"/>
              <a:buNone/>
              <a:defRPr sz="1577"/>
            </a:lvl3pPr>
            <a:lvl4pPr lvl="3" algn="ctr" rtl="0">
              <a:lnSpc>
                <a:spcPct val="90000"/>
              </a:lnSpc>
              <a:spcBef>
                <a:spcPts val="460"/>
              </a:spcBef>
              <a:spcAft>
                <a:spcPts val="0"/>
              </a:spcAft>
              <a:buClr>
                <a:srgbClr val="3E3C3B"/>
              </a:buClr>
              <a:buSzPts val="2100"/>
              <a:buNone/>
              <a:defRPr sz="1379"/>
            </a:lvl4pPr>
            <a:lvl5pPr lvl="4" algn="ctr" rtl="0">
              <a:lnSpc>
                <a:spcPct val="90000"/>
              </a:lnSpc>
              <a:spcBef>
                <a:spcPts val="460"/>
              </a:spcBef>
              <a:spcAft>
                <a:spcPts val="0"/>
              </a:spcAft>
              <a:buClr>
                <a:srgbClr val="3E3C3B"/>
              </a:buClr>
              <a:buSzPts val="2100"/>
              <a:buNone/>
              <a:defRPr sz="1379"/>
            </a:lvl5pPr>
            <a:lvl6pPr lvl="5" algn="ctr" rtl="0">
              <a:lnSpc>
                <a:spcPct val="90000"/>
              </a:lnSpc>
              <a:spcBef>
                <a:spcPts val="460"/>
              </a:spcBef>
              <a:spcAft>
                <a:spcPts val="0"/>
              </a:spcAft>
              <a:buClr>
                <a:schemeClr val="dk1"/>
              </a:buClr>
              <a:buSzPts val="2100"/>
              <a:buNone/>
              <a:defRPr sz="1379"/>
            </a:lvl6pPr>
            <a:lvl7pPr lvl="6" algn="ctr" rtl="0">
              <a:lnSpc>
                <a:spcPct val="90000"/>
              </a:lnSpc>
              <a:spcBef>
                <a:spcPts val="460"/>
              </a:spcBef>
              <a:spcAft>
                <a:spcPts val="0"/>
              </a:spcAft>
              <a:buClr>
                <a:schemeClr val="dk1"/>
              </a:buClr>
              <a:buSzPts val="2100"/>
              <a:buNone/>
              <a:defRPr sz="1379"/>
            </a:lvl7pPr>
            <a:lvl8pPr lvl="7" algn="ctr" rtl="0">
              <a:lnSpc>
                <a:spcPct val="90000"/>
              </a:lnSpc>
              <a:spcBef>
                <a:spcPts val="460"/>
              </a:spcBef>
              <a:spcAft>
                <a:spcPts val="0"/>
              </a:spcAft>
              <a:buClr>
                <a:schemeClr val="dk1"/>
              </a:buClr>
              <a:buSzPts val="2100"/>
              <a:buNone/>
              <a:defRPr sz="1379"/>
            </a:lvl8pPr>
            <a:lvl9pPr lvl="8" algn="ctr" rtl="0">
              <a:lnSpc>
                <a:spcPct val="90000"/>
              </a:lnSpc>
              <a:spcBef>
                <a:spcPts val="460"/>
              </a:spcBef>
              <a:spcAft>
                <a:spcPts val="0"/>
              </a:spcAft>
              <a:buClr>
                <a:schemeClr val="dk1"/>
              </a:buClr>
              <a:buSzPts val="2100"/>
              <a:buNone/>
              <a:defRPr sz="1379"/>
            </a:lvl9pPr>
          </a:lstStyle>
          <a:p>
            <a:endParaRPr/>
          </a:p>
        </p:txBody>
      </p:sp>
      <p:sp>
        <p:nvSpPr>
          <p:cNvPr id="187" name="Google Shape;187;p28"/>
          <p:cNvSpPr txBox="1">
            <a:spLocks noGrp="1"/>
          </p:cNvSpPr>
          <p:nvPr>
            <p:ph type="body" idx="2"/>
          </p:nvPr>
        </p:nvSpPr>
        <p:spPr>
          <a:xfrm>
            <a:off x="520722" y="5097755"/>
            <a:ext cx="5029416" cy="261920"/>
          </a:xfrm>
          <a:prstGeom prst="rect">
            <a:avLst/>
          </a:prstGeom>
          <a:noFill/>
          <a:ln>
            <a:noFill/>
          </a:ln>
        </p:spPr>
        <p:txBody>
          <a:bodyPr spcFirstLastPara="1" wrap="square" lIns="121975" tIns="60975" rIns="121975" bIns="60975" anchor="t" anchorCtr="0">
            <a:noAutofit/>
          </a:bodyPr>
          <a:lstStyle>
            <a:lvl1pPr marL="300335" lvl="0" indent="-150167" algn="ctr" rtl="0">
              <a:lnSpc>
                <a:spcPct val="90000"/>
              </a:lnSpc>
              <a:spcBef>
                <a:spcPts val="854"/>
              </a:spcBef>
              <a:spcAft>
                <a:spcPts val="0"/>
              </a:spcAft>
              <a:buClr>
                <a:srgbClr val="999C99"/>
              </a:buClr>
              <a:buSzPts val="1500"/>
              <a:buNone/>
              <a:defRPr sz="985">
                <a:solidFill>
                  <a:srgbClr val="999C99"/>
                </a:solidFill>
              </a:defRPr>
            </a:lvl1pPr>
            <a:lvl2pPr marL="600669" lvl="1" indent="-250279" algn="l" rtl="0">
              <a:lnSpc>
                <a:spcPct val="90000"/>
              </a:lnSpc>
              <a:spcBef>
                <a:spcPts val="460"/>
              </a:spcBef>
              <a:spcAft>
                <a:spcPts val="0"/>
              </a:spcAft>
              <a:buClr>
                <a:srgbClr val="3E3C3B"/>
              </a:buClr>
              <a:buSzPts val="2400"/>
              <a:buChar char="•"/>
              <a:defRPr/>
            </a:lvl2pPr>
            <a:lvl3pPr marL="901004" lvl="2" indent="-250279" algn="l" rtl="0">
              <a:lnSpc>
                <a:spcPct val="90000"/>
              </a:lnSpc>
              <a:spcBef>
                <a:spcPts val="460"/>
              </a:spcBef>
              <a:spcAft>
                <a:spcPts val="0"/>
              </a:spcAft>
              <a:buClr>
                <a:srgbClr val="3E3C3B"/>
              </a:buClr>
              <a:buSzPts val="2400"/>
              <a:buChar char="•"/>
              <a:defRPr/>
            </a:lvl3pPr>
            <a:lvl4pPr marL="1201339" lvl="3" indent="-250279" algn="l" rtl="0">
              <a:lnSpc>
                <a:spcPct val="90000"/>
              </a:lnSpc>
              <a:spcBef>
                <a:spcPts val="460"/>
              </a:spcBef>
              <a:spcAft>
                <a:spcPts val="0"/>
              </a:spcAft>
              <a:buClr>
                <a:srgbClr val="3E3C3B"/>
              </a:buClr>
              <a:buSzPts val="2400"/>
              <a:buChar char="•"/>
              <a:defRPr/>
            </a:lvl4pPr>
            <a:lvl5pPr marL="1501673" lvl="4" indent="-250279" algn="l" rtl="0">
              <a:lnSpc>
                <a:spcPct val="90000"/>
              </a:lnSpc>
              <a:spcBef>
                <a:spcPts val="460"/>
              </a:spcBef>
              <a:spcAft>
                <a:spcPts val="0"/>
              </a:spcAft>
              <a:buClr>
                <a:srgbClr val="3E3C3B"/>
              </a:buClr>
              <a:buSzPts val="2400"/>
              <a:buChar char="•"/>
              <a:defRPr/>
            </a:lvl5pPr>
            <a:lvl6pPr marL="1802008" lvl="5" indent="-250279" algn="l" rtl="0">
              <a:lnSpc>
                <a:spcPct val="90000"/>
              </a:lnSpc>
              <a:spcBef>
                <a:spcPts val="460"/>
              </a:spcBef>
              <a:spcAft>
                <a:spcPts val="0"/>
              </a:spcAft>
              <a:buClr>
                <a:schemeClr val="dk1"/>
              </a:buClr>
              <a:buSzPts val="2400"/>
              <a:buChar char="•"/>
              <a:defRPr/>
            </a:lvl6pPr>
            <a:lvl7pPr marL="2102343" lvl="6" indent="-250279" algn="l" rtl="0">
              <a:lnSpc>
                <a:spcPct val="90000"/>
              </a:lnSpc>
              <a:spcBef>
                <a:spcPts val="460"/>
              </a:spcBef>
              <a:spcAft>
                <a:spcPts val="0"/>
              </a:spcAft>
              <a:buClr>
                <a:schemeClr val="dk1"/>
              </a:buClr>
              <a:buSzPts val="2400"/>
              <a:buChar char="•"/>
              <a:defRPr/>
            </a:lvl7pPr>
            <a:lvl8pPr marL="2402677" lvl="7" indent="-250279" algn="l" rtl="0">
              <a:lnSpc>
                <a:spcPct val="90000"/>
              </a:lnSpc>
              <a:spcBef>
                <a:spcPts val="460"/>
              </a:spcBef>
              <a:spcAft>
                <a:spcPts val="0"/>
              </a:spcAft>
              <a:buClr>
                <a:schemeClr val="dk1"/>
              </a:buClr>
              <a:buSzPts val="2400"/>
              <a:buChar char="•"/>
              <a:defRPr/>
            </a:lvl8pPr>
            <a:lvl9pPr marL="2703012" lvl="8" indent="-250279" algn="l" rtl="0">
              <a:lnSpc>
                <a:spcPct val="90000"/>
              </a:lnSpc>
              <a:spcBef>
                <a:spcPts val="460"/>
              </a:spcBef>
              <a:spcAft>
                <a:spcPts val="0"/>
              </a:spcAft>
              <a:buClr>
                <a:schemeClr val="dk1"/>
              </a:buClr>
              <a:buSzPts val="2400"/>
              <a:buChar char="•"/>
              <a:defRPr/>
            </a:lvl9pPr>
          </a:lstStyle>
          <a:p>
            <a:endParaRPr/>
          </a:p>
        </p:txBody>
      </p:sp>
      <p:sp>
        <p:nvSpPr>
          <p:cNvPr id="188" name="Google Shape;188;p28"/>
          <p:cNvSpPr>
            <a:spLocks noGrp="1"/>
          </p:cNvSpPr>
          <p:nvPr>
            <p:ph type="pic" idx="3"/>
          </p:nvPr>
        </p:nvSpPr>
        <p:spPr>
          <a:xfrm>
            <a:off x="921202" y="1970201"/>
            <a:ext cx="4141104" cy="3057701"/>
          </a:xfrm>
          <a:prstGeom prst="rect">
            <a:avLst/>
          </a:prstGeom>
          <a:noFill/>
          <a:ln>
            <a:noFill/>
          </a:ln>
        </p:spPr>
        <p:txBody>
          <a:bodyPr spcFirstLastPara="1" wrap="square" lIns="121975" tIns="60975" rIns="121975" bIns="60975" anchor="t" anchorCtr="0">
            <a:noAutofit/>
          </a:bodyPr>
          <a:lstStyle>
            <a:lvl1pPr marR="0" lvl="0" algn="l" rtl="0">
              <a:lnSpc>
                <a:spcPct val="90000"/>
              </a:lnSpc>
              <a:spcBef>
                <a:spcPts val="854"/>
              </a:spcBef>
              <a:spcAft>
                <a:spcPts val="0"/>
              </a:spcAft>
              <a:buClr>
                <a:srgbClr val="3E3C3B"/>
              </a:buClr>
              <a:buSzPts val="2100"/>
              <a:buFont typeface="Arial"/>
              <a:buNone/>
              <a:defRPr sz="1379" b="0" i="0" u="none" strike="noStrike" cap="none">
                <a:solidFill>
                  <a:srgbClr val="3E3C3B"/>
                </a:solidFill>
                <a:latin typeface="Georgia"/>
                <a:ea typeface="Georgia"/>
                <a:cs typeface="Georgia"/>
                <a:sym typeface="Georgia"/>
              </a:defRPr>
            </a:lvl1pPr>
            <a:lvl2pPr marR="0" lvl="1"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2pPr>
            <a:lvl3pPr marR="0" lvl="2"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3pPr>
            <a:lvl4pPr marR="0" lvl="3"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4pPr>
            <a:lvl5pPr marR="0" lvl="4"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5pPr>
            <a:lvl6pPr marR="0" lvl="5"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6pPr>
            <a:lvl7pPr marR="0" lvl="6"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7pPr>
            <a:lvl8pPr marR="0" lvl="7"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8pPr>
            <a:lvl9pPr marR="0" lvl="8"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9pPr>
          </a:lstStyle>
          <a:p>
            <a:endParaRPr/>
          </a:p>
        </p:txBody>
      </p:sp>
      <p:sp>
        <p:nvSpPr>
          <p:cNvPr id="189" name="Google Shape;189;p28"/>
          <p:cNvSpPr txBox="1">
            <a:spLocks noGrp="1"/>
          </p:cNvSpPr>
          <p:nvPr>
            <p:ph type="body" idx="4"/>
          </p:nvPr>
        </p:nvSpPr>
        <p:spPr>
          <a:xfrm>
            <a:off x="264980" y="813657"/>
            <a:ext cx="8598149" cy="465109"/>
          </a:xfrm>
          <a:prstGeom prst="rect">
            <a:avLst/>
          </a:prstGeom>
          <a:noFill/>
          <a:ln>
            <a:noFill/>
          </a:ln>
        </p:spPr>
        <p:txBody>
          <a:bodyPr spcFirstLastPara="1" wrap="square" lIns="121975" tIns="60975" rIns="121975" bIns="60975" anchor="t" anchorCtr="0">
            <a:noAutofit/>
          </a:bodyPr>
          <a:lstStyle>
            <a:lvl1pPr marL="300335" lvl="0" indent="-150167" algn="l" rtl="0">
              <a:lnSpc>
                <a:spcPct val="90000"/>
              </a:lnSpc>
              <a:spcBef>
                <a:spcPts val="854"/>
              </a:spcBef>
              <a:spcAft>
                <a:spcPts val="0"/>
              </a:spcAft>
              <a:buClr>
                <a:srgbClr val="FFFFFF"/>
              </a:buClr>
              <a:buSzPts val="2100"/>
              <a:buNone/>
              <a:defRPr sz="1379">
                <a:solidFill>
                  <a:srgbClr val="FFFFFF"/>
                </a:solidFill>
                <a:latin typeface="Georgia"/>
                <a:ea typeface="Georgia"/>
                <a:cs typeface="Georgia"/>
                <a:sym typeface="Georgia"/>
              </a:defRPr>
            </a:lvl1pPr>
            <a:lvl2pPr marL="600669" lvl="1" indent="-250279" algn="l" rtl="0">
              <a:lnSpc>
                <a:spcPct val="90000"/>
              </a:lnSpc>
              <a:spcBef>
                <a:spcPts val="460"/>
              </a:spcBef>
              <a:spcAft>
                <a:spcPts val="0"/>
              </a:spcAft>
              <a:buClr>
                <a:srgbClr val="3E3C3B"/>
              </a:buClr>
              <a:buSzPts val="2400"/>
              <a:buChar char="•"/>
              <a:defRPr/>
            </a:lvl2pPr>
            <a:lvl3pPr marL="901004" lvl="2" indent="-250279" algn="l" rtl="0">
              <a:lnSpc>
                <a:spcPct val="90000"/>
              </a:lnSpc>
              <a:spcBef>
                <a:spcPts val="460"/>
              </a:spcBef>
              <a:spcAft>
                <a:spcPts val="0"/>
              </a:spcAft>
              <a:buClr>
                <a:srgbClr val="3E3C3B"/>
              </a:buClr>
              <a:buSzPts val="2400"/>
              <a:buChar char="•"/>
              <a:defRPr/>
            </a:lvl3pPr>
            <a:lvl4pPr marL="1201339" lvl="3" indent="-250279" algn="l" rtl="0">
              <a:lnSpc>
                <a:spcPct val="90000"/>
              </a:lnSpc>
              <a:spcBef>
                <a:spcPts val="460"/>
              </a:spcBef>
              <a:spcAft>
                <a:spcPts val="0"/>
              </a:spcAft>
              <a:buClr>
                <a:srgbClr val="3E3C3B"/>
              </a:buClr>
              <a:buSzPts val="2400"/>
              <a:buChar char="•"/>
              <a:defRPr/>
            </a:lvl4pPr>
            <a:lvl5pPr marL="1501673" lvl="4" indent="-250279" algn="l" rtl="0">
              <a:lnSpc>
                <a:spcPct val="90000"/>
              </a:lnSpc>
              <a:spcBef>
                <a:spcPts val="460"/>
              </a:spcBef>
              <a:spcAft>
                <a:spcPts val="0"/>
              </a:spcAft>
              <a:buClr>
                <a:srgbClr val="3E3C3B"/>
              </a:buClr>
              <a:buSzPts val="2400"/>
              <a:buChar char="•"/>
              <a:defRPr/>
            </a:lvl5pPr>
            <a:lvl6pPr marL="1802008" lvl="5" indent="-250279" algn="l" rtl="0">
              <a:lnSpc>
                <a:spcPct val="90000"/>
              </a:lnSpc>
              <a:spcBef>
                <a:spcPts val="460"/>
              </a:spcBef>
              <a:spcAft>
                <a:spcPts val="0"/>
              </a:spcAft>
              <a:buClr>
                <a:schemeClr val="dk1"/>
              </a:buClr>
              <a:buSzPts val="2400"/>
              <a:buChar char="•"/>
              <a:defRPr/>
            </a:lvl6pPr>
            <a:lvl7pPr marL="2102343" lvl="6" indent="-250279" algn="l" rtl="0">
              <a:lnSpc>
                <a:spcPct val="90000"/>
              </a:lnSpc>
              <a:spcBef>
                <a:spcPts val="460"/>
              </a:spcBef>
              <a:spcAft>
                <a:spcPts val="0"/>
              </a:spcAft>
              <a:buClr>
                <a:schemeClr val="dk1"/>
              </a:buClr>
              <a:buSzPts val="2400"/>
              <a:buChar char="•"/>
              <a:defRPr/>
            </a:lvl7pPr>
            <a:lvl8pPr marL="2402677" lvl="7" indent="-250279" algn="l" rtl="0">
              <a:lnSpc>
                <a:spcPct val="90000"/>
              </a:lnSpc>
              <a:spcBef>
                <a:spcPts val="460"/>
              </a:spcBef>
              <a:spcAft>
                <a:spcPts val="0"/>
              </a:spcAft>
              <a:buClr>
                <a:schemeClr val="dk1"/>
              </a:buClr>
              <a:buSzPts val="2400"/>
              <a:buChar char="•"/>
              <a:defRPr/>
            </a:lvl8pPr>
            <a:lvl9pPr marL="2703012" lvl="8" indent="-250279" algn="l" rtl="0">
              <a:lnSpc>
                <a:spcPct val="90000"/>
              </a:lnSpc>
              <a:spcBef>
                <a:spcPts val="460"/>
              </a:spcBef>
              <a:spcAft>
                <a:spcPts val="0"/>
              </a:spcAft>
              <a:buClr>
                <a:schemeClr val="dk1"/>
              </a:buClr>
              <a:buSzPts val="2400"/>
              <a:buChar char="•"/>
              <a:defRPr/>
            </a:lvl9pPr>
          </a:lstStyle>
          <a:p>
            <a:endParaRPr/>
          </a:p>
        </p:txBody>
      </p:sp>
      <p:sp>
        <p:nvSpPr>
          <p:cNvPr id="190" name="Google Shape;190;p28"/>
          <p:cNvSpPr txBox="1">
            <a:spLocks noGrp="1"/>
          </p:cNvSpPr>
          <p:nvPr>
            <p:ph type="body" idx="5"/>
          </p:nvPr>
        </p:nvSpPr>
        <p:spPr>
          <a:xfrm>
            <a:off x="255988" y="319789"/>
            <a:ext cx="8615808" cy="485212"/>
          </a:xfrm>
          <a:prstGeom prst="rect">
            <a:avLst/>
          </a:prstGeom>
          <a:noFill/>
          <a:ln>
            <a:noFill/>
          </a:ln>
        </p:spPr>
        <p:txBody>
          <a:bodyPr spcFirstLastPara="1" wrap="square" lIns="121975" tIns="60975" rIns="121975" bIns="60975" anchor="b" anchorCtr="0">
            <a:noAutofit/>
          </a:bodyPr>
          <a:lstStyle>
            <a:lvl1pPr marL="300335" lvl="0" indent="-150167" algn="l" rtl="0">
              <a:lnSpc>
                <a:spcPct val="90000"/>
              </a:lnSpc>
              <a:spcBef>
                <a:spcPts val="854"/>
              </a:spcBef>
              <a:spcAft>
                <a:spcPts val="0"/>
              </a:spcAft>
              <a:buClr>
                <a:srgbClr val="FFFFFF"/>
              </a:buClr>
              <a:buSzPts val="3700"/>
              <a:buNone/>
              <a:defRPr sz="2431" b="1">
                <a:solidFill>
                  <a:srgbClr val="FFFFFF"/>
                </a:solidFill>
                <a:latin typeface="Verdana"/>
                <a:ea typeface="Verdana"/>
                <a:cs typeface="Verdana"/>
                <a:sym typeface="Verdana"/>
              </a:defRPr>
            </a:lvl1pPr>
            <a:lvl2pPr marL="600669" lvl="1" indent="-250279" algn="l" rtl="0">
              <a:lnSpc>
                <a:spcPct val="90000"/>
              </a:lnSpc>
              <a:spcBef>
                <a:spcPts val="460"/>
              </a:spcBef>
              <a:spcAft>
                <a:spcPts val="0"/>
              </a:spcAft>
              <a:buClr>
                <a:srgbClr val="3E3C3B"/>
              </a:buClr>
              <a:buSzPts val="2400"/>
              <a:buChar char="•"/>
              <a:defRPr/>
            </a:lvl2pPr>
            <a:lvl3pPr marL="901004" lvl="2" indent="-250279" algn="l" rtl="0">
              <a:lnSpc>
                <a:spcPct val="90000"/>
              </a:lnSpc>
              <a:spcBef>
                <a:spcPts val="460"/>
              </a:spcBef>
              <a:spcAft>
                <a:spcPts val="0"/>
              </a:spcAft>
              <a:buClr>
                <a:srgbClr val="3E3C3B"/>
              </a:buClr>
              <a:buSzPts val="2400"/>
              <a:buChar char="•"/>
              <a:defRPr/>
            </a:lvl3pPr>
            <a:lvl4pPr marL="1201339" lvl="3" indent="-250279" algn="l" rtl="0">
              <a:lnSpc>
                <a:spcPct val="90000"/>
              </a:lnSpc>
              <a:spcBef>
                <a:spcPts val="460"/>
              </a:spcBef>
              <a:spcAft>
                <a:spcPts val="0"/>
              </a:spcAft>
              <a:buClr>
                <a:srgbClr val="3E3C3B"/>
              </a:buClr>
              <a:buSzPts val="2400"/>
              <a:buChar char="•"/>
              <a:defRPr/>
            </a:lvl4pPr>
            <a:lvl5pPr marL="1501673" lvl="4" indent="-250279" algn="l" rtl="0">
              <a:lnSpc>
                <a:spcPct val="90000"/>
              </a:lnSpc>
              <a:spcBef>
                <a:spcPts val="460"/>
              </a:spcBef>
              <a:spcAft>
                <a:spcPts val="0"/>
              </a:spcAft>
              <a:buClr>
                <a:srgbClr val="3E3C3B"/>
              </a:buClr>
              <a:buSzPts val="2400"/>
              <a:buChar char="•"/>
              <a:defRPr/>
            </a:lvl5pPr>
            <a:lvl6pPr marL="1802008" lvl="5" indent="-250279" algn="l" rtl="0">
              <a:lnSpc>
                <a:spcPct val="90000"/>
              </a:lnSpc>
              <a:spcBef>
                <a:spcPts val="460"/>
              </a:spcBef>
              <a:spcAft>
                <a:spcPts val="0"/>
              </a:spcAft>
              <a:buClr>
                <a:schemeClr val="dk1"/>
              </a:buClr>
              <a:buSzPts val="2400"/>
              <a:buChar char="•"/>
              <a:defRPr/>
            </a:lvl6pPr>
            <a:lvl7pPr marL="2102343" lvl="6" indent="-250279" algn="l" rtl="0">
              <a:lnSpc>
                <a:spcPct val="90000"/>
              </a:lnSpc>
              <a:spcBef>
                <a:spcPts val="460"/>
              </a:spcBef>
              <a:spcAft>
                <a:spcPts val="0"/>
              </a:spcAft>
              <a:buClr>
                <a:schemeClr val="dk1"/>
              </a:buClr>
              <a:buSzPts val="2400"/>
              <a:buChar char="•"/>
              <a:defRPr/>
            </a:lvl7pPr>
            <a:lvl8pPr marL="2402677" lvl="7" indent="-250279" algn="l" rtl="0">
              <a:lnSpc>
                <a:spcPct val="90000"/>
              </a:lnSpc>
              <a:spcBef>
                <a:spcPts val="460"/>
              </a:spcBef>
              <a:spcAft>
                <a:spcPts val="0"/>
              </a:spcAft>
              <a:buClr>
                <a:schemeClr val="dk1"/>
              </a:buClr>
              <a:buSzPts val="2400"/>
              <a:buChar char="•"/>
              <a:defRPr/>
            </a:lvl8pPr>
            <a:lvl9pPr marL="2703012" lvl="8" indent="-250279" algn="l" rtl="0">
              <a:lnSpc>
                <a:spcPct val="90000"/>
              </a:lnSpc>
              <a:spcBef>
                <a:spcPts val="460"/>
              </a:spcBef>
              <a:spcAft>
                <a:spcPts val="0"/>
              </a:spcAft>
              <a:buClr>
                <a:schemeClr val="dk1"/>
              </a:buClr>
              <a:buSzPts val="2400"/>
              <a:buChar char="•"/>
              <a:defRPr/>
            </a:lvl9pPr>
          </a:lstStyle>
          <a:p>
            <a:endParaRPr/>
          </a:p>
        </p:txBody>
      </p:sp>
    </p:spTree>
    <p:extLst>
      <p:ext uri="{BB962C8B-B14F-4D97-AF65-F5344CB8AC3E}">
        <p14:creationId xmlns:p14="http://schemas.microsoft.com/office/powerpoint/2010/main" val="21425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568D9F-41F6-584F-A60F-4D2955A2526A}"/>
              </a:ext>
            </a:extLst>
          </p:cNvPr>
          <p:cNvSpPr>
            <a:spLocks noGrp="1"/>
          </p:cNvSpPr>
          <p:nvPr>
            <p:ph type="title"/>
          </p:nvPr>
        </p:nvSpPr>
        <p:spPr>
          <a:xfrm>
            <a:off x="457201" y="365125"/>
            <a:ext cx="10896599" cy="2949575"/>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18718335-4244-2140-8DCF-93F21CB29347}"/>
              </a:ext>
            </a:extLst>
          </p:cNvPr>
          <p:cNvSpPr>
            <a:spLocks noGrp="1"/>
          </p:cNvSpPr>
          <p:nvPr>
            <p:ph type="body" idx="1"/>
          </p:nvPr>
        </p:nvSpPr>
        <p:spPr>
          <a:xfrm>
            <a:off x="457201" y="3461657"/>
            <a:ext cx="10896599" cy="751114"/>
          </a:xfrm>
          <a:prstGeom prst="rect">
            <a:avLst/>
          </a:prstGeom>
        </p:spPr>
        <p:txBody>
          <a:bodyPr vert="horz" lIns="91440" tIns="45720" rIns="91440" bIns="45720" rtlCol="0">
            <a:normAutofit/>
          </a:bodyPr>
          <a:lstStyle/>
          <a:p>
            <a:pPr lvl="0"/>
            <a:endParaRPr lang="en-US" dirty="0"/>
          </a:p>
        </p:txBody>
      </p:sp>
    </p:spTree>
    <p:extLst>
      <p:ext uri="{BB962C8B-B14F-4D97-AF65-F5344CB8AC3E}">
        <p14:creationId xmlns:p14="http://schemas.microsoft.com/office/powerpoint/2010/main" val="1017631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ctr" defTabSz="914400" rtl="0" eaLnBrk="1" latinLnBrk="0" hangingPunct="1">
        <a:lnSpc>
          <a:spcPct val="90000"/>
        </a:lnSpc>
        <a:spcBef>
          <a:spcPct val="0"/>
        </a:spcBef>
        <a:buNone/>
        <a:defRPr sz="4400" b="1" kern="1200">
          <a:solidFill>
            <a:schemeClr val="bg1"/>
          </a:solidFill>
          <a:latin typeface="+mj-lt"/>
          <a:ea typeface="+mj-ea"/>
          <a:cs typeface="+mj-cs"/>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2800" b="1"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DDB78-155A-41F3-9F07-363349C9618F}"/>
              </a:ext>
            </a:extLst>
          </p:cNvPr>
          <p:cNvSpPr>
            <a:spLocks noGrp="1"/>
          </p:cNvSpPr>
          <p:nvPr>
            <p:ph type="title"/>
          </p:nvPr>
        </p:nvSpPr>
        <p:spPr>
          <a:xfrm>
            <a:off x="753560" y="509047"/>
            <a:ext cx="10684879" cy="4600281"/>
          </a:xfrm>
        </p:spPr>
        <p:txBody>
          <a:bodyPr>
            <a:normAutofit/>
          </a:bodyPr>
          <a:lstStyle/>
          <a:p>
            <a:r>
              <a:rPr lang="en-ZA" sz="4000" dirty="0"/>
              <a:t>PRESENTATION TO THE PORTFOLIO COMMITTEE</a:t>
            </a:r>
            <a:br>
              <a:rPr lang="en-ZA" sz="4000" dirty="0"/>
            </a:br>
            <a:r>
              <a:rPr lang="en-ZA" sz="4000" dirty="0"/>
              <a:t/>
            </a:r>
            <a:br>
              <a:rPr lang="en-ZA" sz="4000" dirty="0"/>
            </a:br>
            <a:r>
              <a:rPr lang="en-ZA" sz="4000" dirty="0"/>
              <a:t>AUGUST 2021</a:t>
            </a:r>
          </a:p>
        </p:txBody>
      </p:sp>
      <p:sp>
        <p:nvSpPr>
          <p:cNvPr id="3" name="Slide Number Placeholder 2">
            <a:extLst>
              <a:ext uri="{FF2B5EF4-FFF2-40B4-BE49-F238E27FC236}">
                <a16:creationId xmlns:a16="http://schemas.microsoft.com/office/drawing/2014/main" id="{5533388A-BEF9-4B01-B714-197EAF153B65}"/>
              </a:ext>
            </a:extLst>
          </p:cNvPr>
          <p:cNvSpPr>
            <a:spLocks noGrp="1"/>
          </p:cNvSpPr>
          <p:nvPr>
            <p:ph type="sldNum" sz="quarter" idx="12"/>
          </p:nvPr>
        </p:nvSpPr>
        <p:spPr/>
        <p:txBody>
          <a:bodyPr/>
          <a:lstStyle/>
          <a:p>
            <a:pPr>
              <a:defRPr/>
            </a:pPr>
            <a:fld id="{70484C11-3960-8246-8732-13FBCACD55EF}" type="slidenum">
              <a:rPr lang="en-US" smtClean="0"/>
              <a:pPr>
                <a:defRPr/>
              </a:pPr>
              <a:t>1</a:t>
            </a:fld>
            <a:endParaRPr lang="en-US" dirty="0"/>
          </a:p>
        </p:txBody>
      </p:sp>
    </p:spTree>
    <p:extLst>
      <p:ext uri="{BB962C8B-B14F-4D97-AF65-F5344CB8AC3E}">
        <p14:creationId xmlns:p14="http://schemas.microsoft.com/office/powerpoint/2010/main" val="2364718290"/>
      </p:ext>
    </p:extLst>
  </p:cSld>
  <p:clrMapOvr>
    <a:masterClrMapping/>
  </p:clrMapOvr>
  <p:transition spd="slow">
    <p:split orient="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7CF09-16C0-4E63-90B5-4EEBB206A440}"/>
              </a:ext>
            </a:extLst>
          </p:cNvPr>
          <p:cNvSpPr>
            <a:spLocks noGrp="1"/>
          </p:cNvSpPr>
          <p:nvPr>
            <p:ph type="title"/>
          </p:nvPr>
        </p:nvSpPr>
        <p:spPr/>
        <p:txBody>
          <a:bodyPr/>
          <a:lstStyle/>
          <a:p>
            <a:r>
              <a:rPr lang="en-GB" dirty="0"/>
              <a:t>TRAINING/AWARENESS OF TRADITIONAL LEADERS</a:t>
            </a:r>
            <a:endParaRPr lang="en-US" dirty="0"/>
          </a:p>
        </p:txBody>
      </p:sp>
      <p:sp>
        <p:nvSpPr>
          <p:cNvPr id="3" name="Content Placeholder 2">
            <a:extLst>
              <a:ext uri="{FF2B5EF4-FFF2-40B4-BE49-F238E27FC236}">
                <a16:creationId xmlns:a16="http://schemas.microsoft.com/office/drawing/2014/main" id="{384C87CE-20E9-4E42-9D33-C683B61060D0}"/>
              </a:ext>
            </a:extLst>
          </p:cNvPr>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a:bodyPr>
          <a:lstStyle/>
          <a:p>
            <a:r>
              <a:rPr lang="en-GB" dirty="0"/>
              <a:t>An induction programmes on the TKLA:</a:t>
            </a:r>
          </a:p>
          <a:p>
            <a:pPr lvl="1"/>
            <a:r>
              <a:rPr lang="en-GB" dirty="0"/>
              <a:t>One held in May for Senior Traditional Leaders and their Traditional Councils.</a:t>
            </a:r>
          </a:p>
          <a:p>
            <a:pPr lvl="1"/>
            <a:r>
              <a:rPr lang="en-GB" dirty="0"/>
              <a:t>A request for additional training was made and will be held in September 2021.</a:t>
            </a:r>
          </a:p>
          <a:p>
            <a:r>
              <a:rPr lang="en-GB" dirty="0"/>
              <a:t>Meetings with Khoi and San Leaders on the TKLA:</a:t>
            </a:r>
          </a:p>
          <a:p>
            <a:pPr lvl="1"/>
            <a:r>
              <a:rPr lang="en-GB" dirty="0"/>
              <a:t>A meeting was facilitated between the DTA and Khoi and San Leaders in Gauteng to address key concerns from Khoi and San leaders.  The meeting assisted to clarify all matters related to the implementation of TKLA;</a:t>
            </a:r>
          </a:p>
          <a:p>
            <a:pPr lvl="1"/>
            <a:r>
              <a:rPr lang="en-GB" dirty="0"/>
              <a:t>Khoi and San leaders met with the MEC to raise their concerns about the Act, it was agreed that Gauteng CoGTA would host roadshows in Khoi and San communities in Gauteng.  The roadshows will commence once the Commission on Khoi and San Matters is established by the Minister of CoGTA.</a:t>
            </a:r>
            <a:endParaRPr lang="en-US" dirty="0"/>
          </a:p>
        </p:txBody>
      </p:sp>
    </p:spTree>
    <p:extLst>
      <p:ext uri="{BB962C8B-B14F-4D97-AF65-F5344CB8AC3E}">
        <p14:creationId xmlns:p14="http://schemas.microsoft.com/office/powerpoint/2010/main" val="2760053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9108F-C0CC-41C5-9957-BB8D53C32926}"/>
              </a:ext>
            </a:extLst>
          </p:cNvPr>
          <p:cNvSpPr>
            <a:spLocks noGrp="1"/>
          </p:cNvSpPr>
          <p:nvPr>
            <p:ph type="title"/>
          </p:nvPr>
        </p:nvSpPr>
        <p:spPr/>
        <p:txBody>
          <a:bodyPr/>
          <a:lstStyle/>
          <a:p>
            <a:r>
              <a:rPr lang="en-GB" dirty="0"/>
              <a:t>AMENDMENT TO S81</a:t>
            </a:r>
            <a:endParaRPr lang="en-US" dirty="0"/>
          </a:p>
        </p:txBody>
      </p:sp>
      <p:graphicFrame>
        <p:nvGraphicFramePr>
          <p:cNvPr id="7" name="Content Placeholder 2">
            <a:extLst>
              <a:ext uri="{FF2B5EF4-FFF2-40B4-BE49-F238E27FC236}">
                <a16:creationId xmlns:a16="http://schemas.microsoft.com/office/drawing/2014/main" id="{8364208D-8D8B-4D45-BB9D-68396B59EECB}"/>
              </a:ext>
            </a:extLst>
          </p:cNvPr>
          <p:cNvGraphicFramePr>
            <a:graphicFrameLocks noGrp="1"/>
          </p:cNvGraphicFramePr>
          <p:nvPr>
            <p:ph idx="1"/>
            <p:extLst>
              <p:ext uri="{D42A27DB-BD31-4B8C-83A1-F6EECF244321}">
                <p14:modId xmlns:p14="http://schemas.microsoft.com/office/powerpoint/2010/main" val="955407875"/>
              </p:ext>
            </p:extLst>
          </p:nvPr>
        </p:nvGraphicFramePr>
        <p:xfrm>
          <a:off x="1334529" y="1567547"/>
          <a:ext cx="10585327" cy="48380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8083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F8739452-F8CA-4E11-A096-3FEC98252D4E}"/>
              </a:ext>
            </a:extLst>
          </p:cNvPr>
          <p:cNvSpPr>
            <a:spLocks noGrp="1"/>
          </p:cNvSpPr>
          <p:nvPr>
            <p:ph type="title"/>
          </p:nvPr>
        </p:nvSpPr>
        <p:spPr>
          <a:xfrm>
            <a:off x="3215729" y="1764407"/>
            <a:ext cx="5760846" cy="2310312"/>
          </a:xfrm>
        </p:spPr>
        <p:txBody>
          <a:bodyPr vert="horz" lIns="91440" tIns="45720" rIns="91440" bIns="45720" rtlCol="0" anchor="b">
            <a:normAutofit/>
          </a:bodyPr>
          <a:lstStyle/>
          <a:p>
            <a:pPr algn="ctr"/>
            <a:r>
              <a:rPr lang="en-US" sz="5200" kern="1200">
                <a:solidFill>
                  <a:schemeClr val="tx2"/>
                </a:solidFill>
                <a:latin typeface="+mj-lt"/>
                <a:ea typeface="+mj-ea"/>
                <a:cs typeface="+mj-cs"/>
              </a:rPr>
              <a:t>THANK YOU</a:t>
            </a:r>
          </a:p>
        </p:txBody>
      </p:sp>
    </p:spTree>
    <p:extLst>
      <p:ext uri="{BB962C8B-B14F-4D97-AF65-F5344CB8AC3E}">
        <p14:creationId xmlns:p14="http://schemas.microsoft.com/office/powerpoint/2010/main" val="3448114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0BC36-126D-41B8-A54A-B0A63661E5D4}"/>
              </a:ext>
            </a:extLst>
          </p:cNvPr>
          <p:cNvSpPr>
            <a:spLocks noGrp="1"/>
          </p:cNvSpPr>
          <p:nvPr>
            <p:ph type="title"/>
          </p:nvPr>
        </p:nvSpPr>
        <p:spPr/>
        <p:txBody>
          <a:bodyPr/>
          <a:lstStyle/>
          <a:p>
            <a:r>
              <a:rPr lang="en-ZA"/>
              <a:t>PRESENTATION OVERVIEW</a:t>
            </a:r>
            <a:endParaRPr lang="en-ZA" dirty="0"/>
          </a:p>
        </p:txBody>
      </p:sp>
      <p:graphicFrame>
        <p:nvGraphicFramePr>
          <p:cNvPr id="5" name="Content Placeholder 2">
            <a:extLst>
              <a:ext uri="{FF2B5EF4-FFF2-40B4-BE49-F238E27FC236}">
                <a16:creationId xmlns:a16="http://schemas.microsoft.com/office/drawing/2014/main" id="{B8F7B55C-EC97-4761-AC4B-DD1E8373D003}"/>
              </a:ext>
            </a:extLst>
          </p:cNvPr>
          <p:cNvGraphicFramePr>
            <a:graphicFrameLocks noGrp="1"/>
          </p:cNvGraphicFramePr>
          <p:nvPr>
            <p:ph idx="1"/>
            <p:extLst>
              <p:ext uri="{D42A27DB-BD31-4B8C-83A1-F6EECF244321}">
                <p14:modId xmlns:p14="http://schemas.microsoft.com/office/powerpoint/2010/main" val="331080717"/>
              </p:ext>
            </p:extLst>
          </p:nvPr>
        </p:nvGraphicFramePr>
        <p:xfrm>
          <a:off x="1334530" y="1616532"/>
          <a:ext cx="10585327" cy="45604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8781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F673B-0B30-487D-BEA8-791DB2B4E1E4}"/>
              </a:ext>
            </a:extLst>
          </p:cNvPr>
          <p:cNvSpPr>
            <a:spLocks noGrp="1"/>
          </p:cNvSpPr>
          <p:nvPr>
            <p:ph type="title"/>
          </p:nvPr>
        </p:nvSpPr>
        <p:spPr/>
        <p:txBody>
          <a:bodyPr/>
          <a:lstStyle/>
          <a:p>
            <a:r>
              <a:rPr lang="en-GB" dirty="0"/>
              <a:t>IMPLEMENTATION OF THE TKLA</a:t>
            </a:r>
            <a:endParaRPr lang="en-US" dirty="0"/>
          </a:p>
        </p:txBody>
      </p:sp>
      <p:graphicFrame>
        <p:nvGraphicFramePr>
          <p:cNvPr id="6" name="Content Placeholder 5">
            <a:extLst>
              <a:ext uri="{FF2B5EF4-FFF2-40B4-BE49-F238E27FC236}">
                <a16:creationId xmlns:a16="http://schemas.microsoft.com/office/drawing/2014/main" id="{62CCA385-960E-499C-AE2A-4682CC3E45B0}"/>
              </a:ext>
            </a:extLst>
          </p:cNvPr>
          <p:cNvGraphicFramePr>
            <a:graphicFrameLocks noGrp="1"/>
          </p:cNvGraphicFramePr>
          <p:nvPr>
            <p:ph idx="1"/>
            <p:extLst>
              <p:ext uri="{D42A27DB-BD31-4B8C-83A1-F6EECF244321}">
                <p14:modId xmlns:p14="http://schemas.microsoft.com/office/powerpoint/2010/main" val="1038616151"/>
              </p:ext>
            </p:extLst>
          </p:nvPr>
        </p:nvGraphicFramePr>
        <p:xfrm>
          <a:off x="1334530" y="1627326"/>
          <a:ext cx="10585326" cy="5343304"/>
        </p:xfrm>
        <a:graphic>
          <a:graphicData uri="http://schemas.openxmlformats.org/drawingml/2006/table">
            <a:tbl>
              <a:tblPr firstRow="1" firstCol="1" bandRow="1">
                <a:tableStyleId>{5C22544A-7EE6-4342-B048-85BDC9FD1C3A}</a:tableStyleId>
              </a:tblPr>
              <a:tblGrid>
                <a:gridCol w="1248414">
                  <a:extLst>
                    <a:ext uri="{9D8B030D-6E8A-4147-A177-3AD203B41FA5}">
                      <a16:colId xmlns:a16="http://schemas.microsoft.com/office/drawing/2014/main" val="3906864893"/>
                    </a:ext>
                  </a:extLst>
                </a:gridCol>
                <a:gridCol w="3525625">
                  <a:extLst>
                    <a:ext uri="{9D8B030D-6E8A-4147-A177-3AD203B41FA5}">
                      <a16:colId xmlns:a16="http://schemas.microsoft.com/office/drawing/2014/main" val="3217179895"/>
                    </a:ext>
                  </a:extLst>
                </a:gridCol>
                <a:gridCol w="1093509">
                  <a:extLst>
                    <a:ext uri="{9D8B030D-6E8A-4147-A177-3AD203B41FA5}">
                      <a16:colId xmlns:a16="http://schemas.microsoft.com/office/drawing/2014/main" val="4213767616"/>
                    </a:ext>
                  </a:extLst>
                </a:gridCol>
                <a:gridCol w="3318235">
                  <a:extLst>
                    <a:ext uri="{9D8B030D-6E8A-4147-A177-3AD203B41FA5}">
                      <a16:colId xmlns:a16="http://schemas.microsoft.com/office/drawing/2014/main" val="1108745649"/>
                    </a:ext>
                  </a:extLst>
                </a:gridCol>
                <a:gridCol w="1399543">
                  <a:extLst>
                    <a:ext uri="{9D8B030D-6E8A-4147-A177-3AD203B41FA5}">
                      <a16:colId xmlns:a16="http://schemas.microsoft.com/office/drawing/2014/main" val="620426895"/>
                    </a:ext>
                  </a:extLst>
                </a:gridCol>
              </a:tblGrid>
              <a:tr h="549371">
                <a:tc>
                  <a:txBody>
                    <a:bodyPr/>
                    <a:lstStyle/>
                    <a:p>
                      <a:pPr marL="0" marR="0" algn="ctr">
                        <a:lnSpc>
                          <a:spcPct val="107000"/>
                        </a:lnSpc>
                        <a:spcBef>
                          <a:spcPts val="0"/>
                        </a:spcBef>
                        <a:spcAft>
                          <a:spcPts val="0"/>
                        </a:spcAft>
                      </a:pPr>
                      <a:r>
                        <a:rPr lang="en-GB" sz="1400">
                          <a:effectLst/>
                          <a:latin typeface="+mn-lt"/>
                        </a:rPr>
                        <a:t>AREA</a:t>
                      </a:r>
                      <a:endParaRPr lang="en-US" sz="140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ctr">
                        <a:lnSpc>
                          <a:spcPct val="107000"/>
                        </a:lnSpc>
                        <a:spcBef>
                          <a:spcPts val="0"/>
                        </a:spcBef>
                        <a:spcAft>
                          <a:spcPts val="0"/>
                        </a:spcAft>
                      </a:pPr>
                      <a:r>
                        <a:rPr lang="en-GB" sz="1400" dirty="0">
                          <a:effectLst/>
                          <a:latin typeface="+mn-lt"/>
                        </a:rPr>
                        <a:t>LEGISLATIVE REQUIREMENTS AND COMMENTS</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ctr">
                        <a:lnSpc>
                          <a:spcPct val="107000"/>
                        </a:lnSpc>
                        <a:spcBef>
                          <a:spcPts val="0"/>
                        </a:spcBef>
                        <a:spcAft>
                          <a:spcPts val="0"/>
                        </a:spcAft>
                      </a:pPr>
                      <a:r>
                        <a:rPr lang="en-GB" sz="1400">
                          <a:effectLst/>
                          <a:latin typeface="+mn-lt"/>
                        </a:rPr>
                        <a:t>TIMEFRAME</a:t>
                      </a:r>
                      <a:endParaRPr lang="en-US" sz="140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ctr">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PROGRESS</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ctr">
                        <a:lnSpc>
                          <a:spcPct val="107000"/>
                        </a:lnSpc>
                        <a:spcBef>
                          <a:spcPts val="0"/>
                        </a:spcBef>
                        <a:spcAft>
                          <a:spcPts val="0"/>
                        </a:spcAft>
                      </a:pPr>
                      <a:r>
                        <a:rPr lang="en-GB" sz="1400">
                          <a:effectLst/>
                          <a:latin typeface="+mn-lt"/>
                        </a:rPr>
                        <a:t>RESPONSIBLE PARTY</a:t>
                      </a:r>
                      <a:endParaRPr lang="en-US" sz="1400">
                        <a:effectLst/>
                        <a:latin typeface="+mn-lt"/>
                        <a:ea typeface="Calibri" panose="020F0502020204030204" pitchFamily="34" charset="0"/>
                        <a:cs typeface="Times New Roman" panose="02020603050405020304" pitchFamily="18" charset="0"/>
                      </a:endParaRPr>
                    </a:p>
                  </a:txBody>
                  <a:tcPr marL="52383" marR="52383" marT="0" marB="0"/>
                </a:tc>
                <a:extLst>
                  <a:ext uri="{0D108BD9-81ED-4DB2-BD59-A6C34878D82A}">
                    <a16:rowId xmlns:a16="http://schemas.microsoft.com/office/drawing/2014/main" val="1807098981"/>
                  </a:ext>
                </a:extLst>
              </a:tr>
              <a:tr h="1357570">
                <a:tc rowSpan="2">
                  <a:txBody>
                    <a:bodyPr/>
                    <a:lstStyle/>
                    <a:p>
                      <a:pPr marL="0" marR="0" algn="just">
                        <a:lnSpc>
                          <a:spcPct val="107000"/>
                        </a:lnSpc>
                        <a:spcBef>
                          <a:spcPts val="0"/>
                        </a:spcBef>
                        <a:spcAft>
                          <a:spcPts val="0"/>
                        </a:spcAft>
                      </a:pPr>
                      <a:r>
                        <a:rPr lang="en-GB" sz="1400" dirty="0">
                          <a:effectLst/>
                          <a:latin typeface="+mn-lt"/>
                        </a:rPr>
                        <a:t>Provincial and local houses</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just">
                        <a:lnSpc>
                          <a:spcPct val="107000"/>
                        </a:lnSpc>
                        <a:spcBef>
                          <a:spcPts val="0"/>
                        </a:spcBef>
                        <a:spcAft>
                          <a:spcPts val="0"/>
                        </a:spcAft>
                      </a:pPr>
                      <a:r>
                        <a:rPr lang="en-GB" sz="1400">
                          <a:effectLst/>
                          <a:latin typeface="+mn-lt"/>
                        </a:rPr>
                        <a:t>Provincial House: Gauteng does not have a provincial house and it will consider the establishment of a provincial house once the recognition process for Khoisan Leaders have been finalised.  The TKLA states that a provincial house may be established.</a:t>
                      </a:r>
                      <a:endParaRPr lang="en-US" sz="140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just">
                        <a:lnSpc>
                          <a:spcPct val="107000"/>
                        </a:lnSpc>
                        <a:spcBef>
                          <a:spcPts val="0"/>
                        </a:spcBef>
                        <a:spcAft>
                          <a:spcPts val="0"/>
                        </a:spcAft>
                      </a:pPr>
                      <a:r>
                        <a:rPr lang="en-GB" sz="1400" dirty="0">
                          <a:effectLst/>
                          <a:latin typeface="+mn-lt"/>
                        </a:rPr>
                        <a:t>2023/24 Financial Year when provincial legislation comes into effect.</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Not applicable to Gauteng.</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just">
                        <a:lnSpc>
                          <a:spcPct val="107000"/>
                        </a:lnSpc>
                        <a:spcBef>
                          <a:spcPts val="0"/>
                        </a:spcBef>
                        <a:spcAft>
                          <a:spcPts val="0"/>
                        </a:spcAft>
                      </a:pPr>
                      <a:r>
                        <a:rPr lang="en-GB" sz="1400" dirty="0">
                          <a:effectLst/>
                          <a:latin typeface="+mn-lt"/>
                        </a:rPr>
                        <a:t>CoGTA (Gauteng)</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extLst>
                  <a:ext uri="{0D108BD9-81ED-4DB2-BD59-A6C34878D82A}">
                    <a16:rowId xmlns:a16="http://schemas.microsoft.com/office/drawing/2014/main" val="2411908062"/>
                  </a:ext>
                </a:extLst>
              </a:tr>
              <a:tr h="2960801">
                <a:tc vMerge="1">
                  <a:txBody>
                    <a:bodyPr/>
                    <a:lstStyle/>
                    <a:p>
                      <a:endParaRPr lang="en-US"/>
                    </a:p>
                  </a:txBody>
                  <a:tcPr/>
                </a:tc>
                <a:tc>
                  <a:txBody>
                    <a:bodyPr/>
                    <a:lstStyle/>
                    <a:p>
                      <a:pPr marL="0" marR="0" algn="just">
                        <a:lnSpc>
                          <a:spcPct val="107000"/>
                        </a:lnSpc>
                        <a:spcBef>
                          <a:spcPts val="0"/>
                        </a:spcBef>
                        <a:spcAft>
                          <a:spcPts val="0"/>
                        </a:spcAft>
                      </a:pPr>
                      <a:r>
                        <a:rPr lang="en-GB" sz="1400" dirty="0">
                          <a:effectLst/>
                          <a:latin typeface="+mn-lt"/>
                        </a:rPr>
                        <a:t>Local House (LHTL): Gauteng meets the requirements to establish a LHTL, where more than one traditional council is recognised in a municipality.  </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just">
                        <a:lnSpc>
                          <a:spcPct val="107000"/>
                        </a:lnSpc>
                        <a:spcBef>
                          <a:spcPts val="0"/>
                        </a:spcBef>
                        <a:spcAft>
                          <a:spcPts val="0"/>
                        </a:spcAft>
                      </a:pPr>
                      <a:r>
                        <a:rPr lang="en-GB" sz="1400" dirty="0">
                          <a:effectLst/>
                          <a:latin typeface="+mn-lt"/>
                        </a:rPr>
                        <a:t>2022/23 Financial Year</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just">
                        <a:lnSpc>
                          <a:spcPct val="107000"/>
                        </a:lnSpc>
                        <a:spcBef>
                          <a:spcPts val="0"/>
                        </a:spcBef>
                        <a:spcAft>
                          <a:spcPts val="0"/>
                        </a:spcAft>
                      </a:pPr>
                      <a:r>
                        <a:rPr lang="en-GB" sz="1400" dirty="0">
                          <a:effectLst/>
                          <a:latin typeface="+mn-lt"/>
                        </a:rPr>
                        <a:t>A LHTL must have at least 5 recognised traditional leaders, in the City of Tshwane, namely 2 Senior Traditional Leaders and 4 headmen/women.  The project will run concurrently with the reconstitution of the National House and will conclude in March 2022 to align to the term of office of the NHTL.  </a:t>
                      </a:r>
                      <a:r>
                        <a:rPr lang="en-GB" sz="1400" dirty="0">
                          <a:effectLst/>
                          <a:latin typeface="+mn-lt"/>
                          <a:ea typeface="Calibri" panose="020F0502020204030204" pitchFamily="34" charset="0"/>
                          <a:cs typeface="Times New Roman" panose="02020603050405020304" pitchFamily="18" charset="0"/>
                        </a:rPr>
                        <a:t>Headmen/women in </a:t>
                      </a:r>
                      <a:r>
                        <a:rPr lang="en-GB" sz="1400" dirty="0" err="1">
                          <a:effectLst/>
                          <a:latin typeface="+mn-lt"/>
                          <a:ea typeface="Calibri" panose="020F0502020204030204" pitchFamily="34" charset="0"/>
                          <a:cs typeface="Times New Roman" panose="02020603050405020304" pitchFamily="18" charset="0"/>
                        </a:rPr>
                        <a:t>Hammanskraal</a:t>
                      </a:r>
                      <a:r>
                        <a:rPr lang="en-GB" sz="1400" dirty="0">
                          <a:effectLst/>
                          <a:latin typeface="+mn-lt"/>
                          <a:ea typeface="Calibri" panose="020F0502020204030204" pitchFamily="34" charset="0"/>
                          <a:cs typeface="Times New Roman" panose="02020603050405020304" pitchFamily="18" charset="0"/>
                        </a:rPr>
                        <a:t> are appointed on a 5 year term which concludes on 31 March 2022.  The Process of re-appointing the 4 headmen and headwomen commenced in Hammanskraal</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just">
                        <a:lnSpc>
                          <a:spcPct val="107000"/>
                        </a:lnSpc>
                        <a:spcBef>
                          <a:spcPts val="0"/>
                        </a:spcBef>
                        <a:spcAft>
                          <a:spcPts val="0"/>
                        </a:spcAft>
                      </a:pPr>
                      <a:r>
                        <a:rPr lang="en-GB" sz="1400" dirty="0">
                          <a:effectLst/>
                          <a:latin typeface="+mn-lt"/>
                        </a:rPr>
                        <a:t>CoGTA (Gauteng)</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extLst>
                  <a:ext uri="{0D108BD9-81ED-4DB2-BD59-A6C34878D82A}">
                    <a16:rowId xmlns:a16="http://schemas.microsoft.com/office/drawing/2014/main" val="292554394"/>
                  </a:ext>
                </a:extLst>
              </a:tr>
            </a:tbl>
          </a:graphicData>
        </a:graphic>
      </p:graphicFrame>
    </p:spTree>
    <p:extLst>
      <p:ext uri="{BB962C8B-B14F-4D97-AF65-F5344CB8AC3E}">
        <p14:creationId xmlns:p14="http://schemas.microsoft.com/office/powerpoint/2010/main" val="2595857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F673B-0B30-487D-BEA8-791DB2B4E1E4}"/>
              </a:ext>
            </a:extLst>
          </p:cNvPr>
          <p:cNvSpPr>
            <a:spLocks noGrp="1"/>
          </p:cNvSpPr>
          <p:nvPr>
            <p:ph type="title"/>
          </p:nvPr>
        </p:nvSpPr>
        <p:spPr/>
        <p:txBody>
          <a:bodyPr/>
          <a:lstStyle/>
          <a:p>
            <a:r>
              <a:rPr lang="en-GB" dirty="0"/>
              <a:t>IMPLEMENTATION OF THE TKLA </a:t>
            </a:r>
            <a:endParaRPr lang="en-US" dirty="0"/>
          </a:p>
        </p:txBody>
      </p:sp>
      <p:graphicFrame>
        <p:nvGraphicFramePr>
          <p:cNvPr id="6" name="Content Placeholder 5">
            <a:extLst>
              <a:ext uri="{FF2B5EF4-FFF2-40B4-BE49-F238E27FC236}">
                <a16:creationId xmlns:a16="http://schemas.microsoft.com/office/drawing/2014/main" id="{62CCA385-960E-499C-AE2A-4682CC3E45B0}"/>
              </a:ext>
            </a:extLst>
          </p:cNvPr>
          <p:cNvGraphicFramePr>
            <a:graphicFrameLocks noGrp="1"/>
          </p:cNvGraphicFramePr>
          <p:nvPr>
            <p:ph idx="1"/>
            <p:extLst>
              <p:ext uri="{D42A27DB-BD31-4B8C-83A1-F6EECF244321}">
                <p14:modId xmlns:p14="http://schemas.microsoft.com/office/powerpoint/2010/main" val="4225218354"/>
              </p:ext>
            </p:extLst>
          </p:nvPr>
        </p:nvGraphicFramePr>
        <p:xfrm>
          <a:off x="1334530" y="1627326"/>
          <a:ext cx="10665792" cy="3519108"/>
        </p:xfrm>
        <a:graphic>
          <a:graphicData uri="http://schemas.openxmlformats.org/drawingml/2006/table">
            <a:tbl>
              <a:tblPr firstRow="1" firstCol="1" bandRow="1">
                <a:tableStyleId>{5C22544A-7EE6-4342-B048-85BDC9FD1C3A}</a:tableStyleId>
              </a:tblPr>
              <a:tblGrid>
                <a:gridCol w="1575625">
                  <a:extLst>
                    <a:ext uri="{9D8B030D-6E8A-4147-A177-3AD203B41FA5}">
                      <a16:colId xmlns:a16="http://schemas.microsoft.com/office/drawing/2014/main" val="3906864893"/>
                    </a:ext>
                  </a:extLst>
                </a:gridCol>
                <a:gridCol w="3151280">
                  <a:extLst>
                    <a:ext uri="{9D8B030D-6E8A-4147-A177-3AD203B41FA5}">
                      <a16:colId xmlns:a16="http://schemas.microsoft.com/office/drawing/2014/main" val="3217179895"/>
                    </a:ext>
                  </a:extLst>
                </a:gridCol>
                <a:gridCol w="1885361">
                  <a:extLst>
                    <a:ext uri="{9D8B030D-6E8A-4147-A177-3AD203B41FA5}">
                      <a16:colId xmlns:a16="http://schemas.microsoft.com/office/drawing/2014/main" val="4213767616"/>
                    </a:ext>
                  </a:extLst>
                </a:gridCol>
                <a:gridCol w="2347274">
                  <a:extLst>
                    <a:ext uri="{9D8B030D-6E8A-4147-A177-3AD203B41FA5}">
                      <a16:colId xmlns:a16="http://schemas.microsoft.com/office/drawing/2014/main" val="1108745649"/>
                    </a:ext>
                  </a:extLst>
                </a:gridCol>
                <a:gridCol w="1706252">
                  <a:extLst>
                    <a:ext uri="{9D8B030D-6E8A-4147-A177-3AD203B41FA5}">
                      <a16:colId xmlns:a16="http://schemas.microsoft.com/office/drawing/2014/main" val="620426895"/>
                    </a:ext>
                  </a:extLst>
                </a:gridCol>
              </a:tblGrid>
              <a:tr h="551435">
                <a:tc>
                  <a:txBody>
                    <a:bodyPr/>
                    <a:lstStyle/>
                    <a:p>
                      <a:pPr marL="0" marR="0" algn="ctr">
                        <a:lnSpc>
                          <a:spcPct val="107000"/>
                        </a:lnSpc>
                        <a:spcBef>
                          <a:spcPts val="0"/>
                        </a:spcBef>
                        <a:spcAft>
                          <a:spcPts val="0"/>
                        </a:spcAft>
                      </a:pPr>
                      <a:r>
                        <a:rPr lang="en-GB" sz="1400">
                          <a:effectLst/>
                          <a:latin typeface="+mn-lt"/>
                        </a:rPr>
                        <a:t>AREA</a:t>
                      </a:r>
                      <a:endParaRPr lang="en-US" sz="140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ctr">
                        <a:lnSpc>
                          <a:spcPct val="107000"/>
                        </a:lnSpc>
                        <a:spcBef>
                          <a:spcPts val="0"/>
                        </a:spcBef>
                        <a:spcAft>
                          <a:spcPts val="0"/>
                        </a:spcAft>
                      </a:pPr>
                      <a:r>
                        <a:rPr lang="en-GB" sz="1400" dirty="0">
                          <a:effectLst/>
                          <a:latin typeface="+mn-lt"/>
                        </a:rPr>
                        <a:t>LEGISLATIVE REQUIREMENTS AND COMMENTS</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ctr">
                        <a:lnSpc>
                          <a:spcPct val="107000"/>
                        </a:lnSpc>
                        <a:spcBef>
                          <a:spcPts val="0"/>
                        </a:spcBef>
                        <a:spcAft>
                          <a:spcPts val="0"/>
                        </a:spcAft>
                      </a:pPr>
                      <a:r>
                        <a:rPr lang="en-GB" sz="1400">
                          <a:effectLst/>
                          <a:latin typeface="+mn-lt"/>
                        </a:rPr>
                        <a:t>TIMEFRAME</a:t>
                      </a:r>
                      <a:endParaRPr lang="en-US" sz="140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ctr">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PROGRESS</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ctr">
                        <a:lnSpc>
                          <a:spcPct val="107000"/>
                        </a:lnSpc>
                        <a:spcBef>
                          <a:spcPts val="0"/>
                        </a:spcBef>
                        <a:spcAft>
                          <a:spcPts val="0"/>
                        </a:spcAft>
                      </a:pPr>
                      <a:r>
                        <a:rPr lang="en-GB" sz="1400">
                          <a:effectLst/>
                          <a:latin typeface="+mn-lt"/>
                        </a:rPr>
                        <a:t>RESPONSIBLE PARTY</a:t>
                      </a:r>
                      <a:endParaRPr lang="en-US" sz="1400">
                        <a:effectLst/>
                        <a:latin typeface="+mn-lt"/>
                        <a:ea typeface="Calibri" panose="020F0502020204030204" pitchFamily="34" charset="0"/>
                        <a:cs typeface="Times New Roman" panose="02020603050405020304" pitchFamily="18" charset="0"/>
                      </a:endParaRPr>
                    </a:p>
                  </a:txBody>
                  <a:tcPr marL="52383" marR="52383" marT="0" marB="0"/>
                </a:tc>
                <a:extLst>
                  <a:ext uri="{0D108BD9-81ED-4DB2-BD59-A6C34878D82A}">
                    <a16:rowId xmlns:a16="http://schemas.microsoft.com/office/drawing/2014/main" val="1807098981"/>
                  </a:ext>
                </a:extLst>
              </a:tr>
              <a:tr h="2742031">
                <a:tc>
                  <a:txBody>
                    <a:bodyPr/>
                    <a:lstStyle/>
                    <a:p>
                      <a:pPr marL="0" marR="0" algn="just">
                        <a:lnSpc>
                          <a:spcPct val="107000"/>
                        </a:lnSpc>
                        <a:spcBef>
                          <a:spcPts val="0"/>
                        </a:spcBef>
                        <a:spcAft>
                          <a:spcPts val="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Headmen and headwomen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Gauteng has four recognised </a:t>
                      </a:r>
                      <a:r>
                        <a:rPr lang="en-GB" sz="1400" dirty="0" err="1">
                          <a:effectLst/>
                          <a:latin typeface="+mn-lt"/>
                          <a:ea typeface="Calibri" panose="020F0502020204030204" pitchFamily="34" charset="0"/>
                          <a:cs typeface="Times New Roman" panose="02020603050405020304" pitchFamily="18" charset="0"/>
                        </a:rPr>
                        <a:t>headmenship</a:t>
                      </a:r>
                      <a:r>
                        <a:rPr lang="en-GB" sz="1400" dirty="0">
                          <a:effectLst/>
                          <a:latin typeface="+mn-lt"/>
                          <a:ea typeface="Calibri" panose="020F0502020204030204" pitchFamily="34" charset="0"/>
                          <a:cs typeface="Times New Roman" panose="02020603050405020304" pitchFamily="18" charset="0"/>
                        </a:rPr>
                        <a:t>/</a:t>
                      </a:r>
                      <a:r>
                        <a:rPr lang="en-GB" sz="1400" dirty="0" err="1">
                          <a:effectLst/>
                          <a:latin typeface="+mn-lt"/>
                          <a:ea typeface="Calibri" panose="020F0502020204030204" pitchFamily="34" charset="0"/>
                          <a:cs typeface="Times New Roman" panose="02020603050405020304" pitchFamily="18" charset="0"/>
                        </a:rPr>
                        <a:t>womenship</a:t>
                      </a:r>
                      <a:r>
                        <a:rPr lang="en-GB" sz="1400" dirty="0">
                          <a:effectLst/>
                          <a:latin typeface="+mn-lt"/>
                          <a:ea typeface="Calibri" panose="020F0502020204030204" pitchFamily="34" charset="0"/>
                          <a:cs typeface="Times New Roman" panose="02020603050405020304" pitchFamily="18" charset="0"/>
                        </a:rPr>
                        <a:t> positions in the Amandebele </a:t>
                      </a:r>
                      <a:r>
                        <a:rPr lang="en-GB" sz="1400" dirty="0" err="1">
                          <a:effectLst/>
                          <a:latin typeface="+mn-lt"/>
                          <a:ea typeface="Calibri" panose="020F0502020204030204" pitchFamily="34" charset="0"/>
                          <a:cs typeface="Times New Roman" panose="02020603050405020304" pitchFamily="18" charset="0"/>
                        </a:rPr>
                        <a:t>ba</a:t>
                      </a:r>
                      <a:r>
                        <a:rPr lang="en-GB" sz="1400" dirty="0">
                          <a:effectLst/>
                          <a:latin typeface="+mn-lt"/>
                          <a:ea typeface="Calibri" panose="020F0502020204030204" pitchFamily="34" charset="0"/>
                          <a:cs typeface="Times New Roman" panose="02020603050405020304" pitchFamily="18" charset="0"/>
                        </a:rPr>
                        <a:t> Lebelo traditional community.  The Amandebele </a:t>
                      </a:r>
                      <a:r>
                        <a:rPr lang="en-GB" sz="1400" dirty="0" err="1">
                          <a:effectLst/>
                          <a:latin typeface="+mn-lt"/>
                          <a:ea typeface="Calibri" panose="020F0502020204030204" pitchFamily="34" charset="0"/>
                          <a:cs typeface="Times New Roman" panose="02020603050405020304" pitchFamily="18" charset="0"/>
                        </a:rPr>
                        <a:t>Ndzundza</a:t>
                      </a:r>
                      <a:r>
                        <a:rPr lang="en-GB" sz="1400" dirty="0">
                          <a:effectLst/>
                          <a:latin typeface="+mn-lt"/>
                          <a:ea typeface="Calibri" panose="020F0502020204030204" pitchFamily="34" charset="0"/>
                          <a:cs typeface="Times New Roman" panose="02020603050405020304" pitchFamily="18" charset="0"/>
                        </a:rPr>
                        <a:t> Sokhulumi traditional council does not have any </a:t>
                      </a:r>
                      <a:r>
                        <a:rPr lang="en-GB" sz="1400" dirty="0" err="1">
                          <a:effectLst/>
                          <a:latin typeface="+mn-lt"/>
                          <a:ea typeface="Calibri" panose="020F0502020204030204" pitchFamily="34" charset="0"/>
                          <a:cs typeface="Times New Roman" panose="02020603050405020304" pitchFamily="18" charset="0"/>
                        </a:rPr>
                        <a:t>headmenship</a:t>
                      </a:r>
                      <a:r>
                        <a:rPr lang="en-GB" sz="1400" dirty="0">
                          <a:effectLst/>
                          <a:latin typeface="+mn-lt"/>
                          <a:ea typeface="Calibri" panose="020F0502020204030204" pitchFamily="34" charset="0"/>
                          <a:cs typeface="Times New Roman" panose="02020603050405020304" pitchFamily="18" charset="0"/>
                        </a:rPr>
                        <a:t>/</a:t>
                      </a:r>
                      <a:r>
                        <a:rPr lang="en-GB" sz="1400" dirty="0" err="1">
                          <a:effectLst/>
                          <a:latin typeface="+mn-lt"/>
                          <a:ea typeface="Calibri" panose="020F0502020204030204" pitchFamily="34" charset="0"/>
                          <a:cs typeface="Times New Roman" panose="02020603050405020304" pitchFamily="18" charset="0"/>
                        </a:rPr>
                        <a:t>womenship</a:t>
                      </a:r>
                      <a:r>
                        <a:rPr lang="en-GB" sz="1400" dirty="0">
                          <a:effectLst/>
                          <a:latin typeface="+mn-lt"/>
                          <a:ea typeface="Calibri" panose="020F0502020204030204" pitchFamily="34" charset="0"/>
                          <a:cs typeface="Times New Roman" panose="02020603050405020304" pitchFamily="18" charset="0"/>
                        </a:rPr>
                        <a:t> positions.  </a:t>
                      </a:r>
                      <a:endParaRPr lang="en-US" sz="1400" dirty="0">
                        <a:effectLst/>
                        <a:latin typeface="+mn-l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 </a:t>
                      </a:r>
                      <a:endParaRPr lang="en-US" sz="1400" dirty="0">
                        <a:effectLst/>
                        <a:latin typeface="+mn-l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The province would be ready to conduct an audit of both traditional communities to assess whether they meet the current recognition criteria set out in clauses 3, 7 and 8.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Audit of </a:t>
                      </a:r>
                      <a:r>
                        <a:rPr lang="en-GB" sz="1400" dirty="0" err="1">
                          <a:effectLst/>
                          <a:latin typeface="+mn-lt"/>
                          <a:ea typeface="Calibri" panose="020F0502020204030204" pitchFamily="34" charset="0"/>
                          <a:cs typeface="Times New Roman" panose="02020603050405020304" pitchFamily="18" charset="0"/>
                        </a:rPr>
                        <a:t>headmenship</a:t>
                      </a:r>
                      <a:r>
                        <a:rPr lang="en-GB" sz="1400" dirty="0">
                          <a:effectLst/>
                          <a:latin typeface="+mn-lt"/>
                          <a:ea typeface="Calibri" panose="020F0502020204030204" pitchFamily="34" charset="0"/>
                          <a:cs typeface="Times New Roman" panose="02020603050405020304" pitchFamily="18" charset="0"/>
                        </a:rPr>
                        <a:t>/ </a:t>
                      </a:r>
                      <a:r>
                        <a:rPr lang="en-GB" sz="1400" dirty="0" err="1">
                          <a:effectLst/>
                          <a:latin typeface="+mn-lt"/>
                          <a:ea typeface="Calibri" panose="020F0502020204030204" pitchFamily="34" charset="0"/>
                          <a:cs typeface="Times New Roman" panose="02020603050405020304" pitchFamily="18" charset="0"/>
                        </a:rPr>
                        <a:t>womenship</a:t>
                      </a:r>
                      <a:r>
                        <a:rPr lang="en-GB" sz="1400" dirty="0">
                          <a:effectLst/>
                          <a:latin typeface="+mn-lt"/>
                          <a:ea typeface="Calibri" panose="020F0502020204030204" pitchFamily="34" charset="0"/>
                          <a:cs typeface="Times New Roman" panose="02020603050405020304" pitchFamily="18" charset="0"/>
                        </a:rPr>
                        <a:t>  positions to commence in September 2021</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Concept note for the audit of headmen/</a:t>
                      </a:r>
                      <a:r>
                        <a:rPr lang="en-GB" sz="1400" dirty="0" err="1">
                          <a:effectLst/>
                          <a:latin typeface="+mn-lt"/>
                          <a:ea typeface="Calibri" panose="020F0502020204030204" pitchFamily="34" charset="0"/>
                          <a:cs typeface="Times New Roman" panose="02020603050405020304" pitchFamily="18" charset="0"/>
                        </a:rPr>
                        <a:t>womenship</a:t>
                      </a:r>
                      <a:r>
                        <a:rPr lang="en-GB" sz="1400" dirty="0">
                          <a:effectLst/>
                          <a:latin typeface="+mn-lt"/>
                          <a:ea typeface="Calibri" panose="020F0502020204030204" pitchFamily="34" charset="0"/>
                          <a:cs typeface="Times New Roman" panose="02020603050405020304" pitchFamily="18" charset="0"/>
                        </a:rPr>
                        <a:t> positions in </a:t>
                      </a:r>
                      <a:r>
                        <a:rPr lang="en-GB" sz="1400" dirty="0" err="1">
                          <a:effectLst/>
                          <a:latin typeface="+mn-lt"/>
                          <a:ea typeface="Calibri" panose="020F0502020204030204" pitchFamily="34" charset="0"/>
                          <a:cs typeface="Times New Roman" panose="02020603050405020304" pitchFamily="18" charset="0"/>
                        </a:rPr>
                        <a:t>Sokhulumi</a:t>
                      </a:r>
                      <a:r>
                        <a:rPr lang="en-GB" sz="1400" dirty="0">
                          <a:effectLst/>
                          <a:latin typeface="+mn-lt"/>
                          <a:ea typeface="Calibri" panose="020F0502020204030204" pitchFamily="34" charset="0"/>
                          <a:cs typeface="Times New Roman" panose="02020603050405020304" pitchFamily="18" charset="0"/>
                        </a:rPr>
                        <a:t> has been prepared and aligned to the legislative requirements.</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n-GB" sz="1400" dirty="0">
                          <a:effectLst/>
                          <a:latin typeface="+mn-lt"/>
                        </a:rPr>
                        <a:t>CoGTA (Gauteng)</a:t>
                      </a:r>
                      <a:endParaRPr lang="en-US" sz="1400" dirty="0">
                        <a:effectLst/>
                        <a:latin typeface="+mn-l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extLst>
                  <a:ext uri="{0D108BD9-81ED-4DB2-BD59-A6C34878D82A}">
                    <a16:rowId xmlns:a16="http://schemas.microsoft.com/office/drawing/2014/main" val="2411908062"/>
                  </a:ext>
                </a:extLst>
              </a:tr>
            </a:tbl>
          </a:graphicData>
        </a:graphic>
      </p:graphicFrame>
    </p:spTree>
    <p:extLst>
      <p:ext uri="{BB962C8B-B14F-4D97-AF65-F5344CB8AC3E}">
        <p14:creationId xmlns:p14="http://schemas.microsoft.com/office/powerpoint/2010/main" val="2370566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F673B-0B30-487D-BEA8-791DB2B4E1E4}"/>
              </a:ext>
            </a:extLst>
          </p:cNvPr>
          <p:cNvSpPr>
            <a:spLocks noGrp="1"/>
          </p:cNvSpPr>
          <p:nvPr>
            <p:ph type="title"/>
          </p:nvPr>
        </p:nvSpPr>
        <p:spPr/>
        <p:txBody>
          <a:bodyPr/>
          <a:lstStyle/>
          <a:p>
            <a:r>
              <a:rPr lang="en-GB" dirty="0"/>
              <a:t>IMPLEMENTATION OF THE TKLA</a:t>
            </a:r>
            <a:endParaRPr lang="en-US" dirty="0"/>
          </a:p>
        </p:txBody>
      </p:sp>
      <p:graphicFrame>
        <p:nvGraphicFramePr>
          <p:cNvPr id="6" name="Content Placeholder 5">
            <a:extLst>
              <a:ext uri="{FF2B5EF4-FFF2-40B4-BE49-F238E27FC236}">
                <a16:creationId xmlns:a16="http://schemas.microsoft.com/office/drawing/2014/main" id="{62CCA385-960E-499C-AE2A-4682CC3E45B0}"/>
              </a:ext>
            </a:extLst>
          </p:cNvPr>
          <p:cNvGraphicFramePr>
            <a:graphicFrameLocks noGrp="1"/>
          </p:cNvGraphicFramePr>
          <p:nvPr>
            <p:ph idx="1"/>
            <p:extLst>
              <p:ext uri="{D42A27DB-BD31-4B8C-83A1-F6EECF244321}">
                <p14:modId xmlns:p14="http://schemas.microsoft.com/office/powerpoint/2010/main" val="4194665953"/>
              </p:ext>
            </p:extLst>
          </p:nvPr>
        </p:nvGraphicFramePr>
        <p:xfrm>
          <a:off x="1334530" y="1627326"/>
          <a:ext cx="10665792" cy="5404737"/>
        </p:xfrm>
        <a:graphic>
          <a:graphicData uri="http://schemas.openxmlformats.org/drawingml/2006/table">
            <a:tbl>
              <a:tblPr firstRow="1" firstCol="1" bandRow="1">
                <a:tableStyleId>{5C22544A-7EE6-4342-B048-85BDC9FD1C3A}</a:tableStyleId>
              </a:tblPr>
              <a:tblGrid>
                <a:gridCol w="1575625">
                  <a:extLst>
                    <a:ext uri="{9D8B030D-6E8A-4147-A177-3AD203B41FA5}">
                      <a16:colId xmlns:a16="http://schemas.microsoft.com/office/drawing/2014/main" val="3906864893"/>
                    </a:ext>
                  </a:extLst>
                </a:gridCol>
                <a:gridCol w="2255734">
                  <a:extLst>
                    <a:ext uri="{9D8B030D-6E8A-4147-A177-3AD203B41FA5}">
                      <a16:colId xmlns:a16="http://schemas.microsoft.com/office/drawing/2014/main" val="3217179895"/>
                    </a:ext>
                  </a:extLst>
                </a:gridCol>
                <a:gridCol w="1536569">
                  <a:extLst>
                    <a:ext uri="{9D8B030D-6E8A-4147-A177-3AD203B41FA5}">
                      <a16:colId xmlns:a16="http://schemas.microsoft.com/office/drawing/2014/main" val="4213767616"/>
                    </a:ext>
                  </a:extLst>
                </a:gridCol>
                <a:gridCol w="3591612">
                  <a:extLst>
                    <a:ext uri="{9D8B030D-6E8A-4147-A177-3AD203B41FA5}">
                      <a16:colId xmlns:a16="http://schemas.microsoft.com/office/drawing/2014/main" val="1108745649"/>
                    </a:ext>
                  </a:extLst>
                </a:gridCol>
                <a:gridCol w="1706252">
                  <a:extLst>
                    <a:ext uri="{9D8B030D-6E8A-4147-A177-3AD203B41FA5}">
                      <a16:colId xmlns:a16="http://schemas.microsoft.com/office/drawing/2014/main" val="620426895"/>
                    </a:ext>
                  </a:extLst>
                </a:gridCol>
              </a:tblGrid>
              <a:tr h="551435">
                <a:tc>
                  <a:txBody>
                    <a:bodyPr/>
                    <a:lstStyle/>
                    <a:p>
                      <a:pPr marL="0" marR="0" algn="ctr">
                        <a:lnSpc>
                          <a:spcPct val="107000"/>
                        </a:lnSpc>
                        <a:spcBef>
                          <a:spcPts val="0"/>
                        </a:spcBef>
                        <a:spcAft>
                          <a:spcPts val="0"/>
                        </a:spcAft>
                      </a:pPr>
                      <a:r>
                        <a:rPr lang="en-GB" sz="1400">
                          <a:effectLst/>
                          <a:latin typeface="+mn-lt"/>
                        </a:rPr>
                        <a:t>AREA</a:t>
                      </a:r>
                      <a:endParaRPr lang="en-US" sz="140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ctr">
                        <a:lnSpc>
                          <a:spcPct val="107000"/>
                        </a:lnSpc>
                        <a:spcBef>
                          <a:spcPts val="0"/>
                        </a:spcBef>
                        <a:spcAft>
                          <a:spcPts val="0"/>
                        </a:spcAft>
                      </a:pPr>
                      <a:r>
                        <a:rPr lang="en-GB" sz="1400" dirty="0">
                          <a:effectLst/>
                          <a:latin typeface="+mn-lt"/>
                        </a:rPr>
                        <a:t>LEGISLATIVE REQUIREMENTS AND COMMENTS</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ctr">
                        <a:lnSpc>
                          <a:spcPct val="107000"/>
                        </a:lnSpc>
                        <a:spcBef>
                          <a:spcPts val="0"/>
                        </a:spcBef>
                        <a:spcAft>
                          <a:spcPts val="0"/>
                        </a:spcAft>
                      </a:pPr>
                      <a:r>
                        <a:rPr lang="en-GB" sz="1400">
                          <a:effectLst/>
                          <a:latin typeface="+mn-lt"/>
                        </a:rPr>
                        <a:t>TIMEFRAME</a:t>
                      </a:r>
                      <a:endParaRPr lang="en-US" sz="140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ctr">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PROGRESS</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ctr">
                        <a:lnSpc>
                          <a:spcPct val="107000"/>
                        </a:lnSpc>
                        <a:spcBef>
                          <a:spcPts val="0"/>
                        </a:spcBef>
                        <a:spcAft>
                          <a:spcPts val="0"/>
                        </a:spcAft>
                      </a:pPr>
                      <a:r>
                        <a:rPr lang="en-GB" sz="1400">
                          <a:effectLst/>
                          <a:latin typeface="+mn-lt"/>
                        </a:rPr>
                        <a:t>RESPONSIBLE PARTY</a:t>
                      </a:r>
                      <a:endParaRPr lang="en-US" sz="1400">
                        <a:effectLst/>
                        <a:latin typeface="+mn-lt"/>
                        <a:ea typeface="Calibri" panose="020F0502020204030204" pitchFamily="34" charset="0"/>
                        <a:cs typeface="Times New Roman" panose="02020603050405020304" pitchFamily="18" charset="0"/>
                      </a:endParaRPr>
                    </a:p>
                  </a:txBody>
                  <a:tcPr marL="52383" marR="52383" marT="0" marB="0"/>
                </a:tc>
                <a:extLst>
                  <a:ext uri="{0D108BD9-81ED-4DB2-BD59-A6C34878D82A}">
                    <a16:rowId xmlns:a16="http://schemas.microsoft.com/office/drawing/2014/main" val="1807098981"/>
                  </a:ext>
                </a:extLst>
              </a:tr>
              <a:tr h="1752216">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Partnerships and agreements</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The Audit will commence in October 2021 and agreements will be handed over to the Minister in terms of Section 24(6)(b) by December 2021. </a:t>
                      </a:r>
                      <a:endParaRPr lang="en-US" sz="1400" dirty="0">
                        <a:effectLst/>
                        <a:latin typeface="+mn-l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August - November 2021</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The two (2) traditional councils have been tasked to prepare a list of the current partnerships and agreements they have in place.</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Senior Traditional Leaders, Traditional Councils and CoGTA Gauteng.</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extLst>
                  <a:ext uri="{0D108BD9-81ED-4DB2-BD59-A6C34878D82A}">
                    <a16:rowId xmlns:a16="http://schemas.microsoft.com/office/drawing/2014/main" val="2411908062"/>
                  </a:ext>
                </a:extLst>
              </a:tr>
              <a:tr h="1752216">
                <a:tc>
                  <a:txBody>
                    <a:bodyPr/>
                    <a:lstStyle/>
                    <a:p>
                      <a:pPr marL="0" marR="0" algn="just">
                        <a:lnSpc>
                          <a:spcPct val="107000"/>
                        </a:lnSpc>
                        <a:spcBef>
                          <a:spcPts val="0"/>
                        </a:spcBef>
                        <a:spcAft>
                          <a:spcPts val="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Commission on Khoi San Matters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Establish a Commission on Khoi San Matters in terms of Section 51</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October 2021 – March 2022.</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285750" marR="0" indent="-285750" algn="just">
                        <a:lnSpc>
                          <a:spcPct val="107000"/>
                        </a:lnSpc>
                        <a:spcBef>
                          <a:spcPts val="0"/>
                        </a:spcBef>
                        <a:spcAft>
                          <a:spcPts val="0"/>
                        </a:spcAft>
                        <a:buFont typeface="Arial" panose="020B0604020202020204" pitchFamily="34" charset="0"/>
                        <a:buChar char="•"/>
                      </a:pPr>
                      <a:r>
                        <a:rPr lang="en-GB" sz="1400" dirty="0">
                          <a:effectLst/>
                          <a:latin typeface="+mn-lt"/>
                          <a:ea typeface="Calibri" panose="020F0502020204030204" pitchFamily="34" charset="0"/>
                          <a:cs typeface="Times New Roman" panose="02020603050405020304" pitchFamily="18" charset="0"/>
                        </a:rPr>
                        <a:t>Concept note to host roadshows in the 5 regions of Gauteng on the TKLA was developed.  </a:t>
                      </a:r>
                    </a:p>
                    <a:p>
                      <a:pPr marL="285750" marR="0" indent="-285750" algn="just">
                        <a:lnSpc>
                          <a:spcPct val="107000"/>
                        </a:lnSpc>
                        <a:spcBef>
                          <a:spcPts val="0"/>
                        </a:spcBef>
                        <a:spcAft>
                          <a:spcPts val="0"/>
                        </a:spcAft>
                        <a:buFont typeface="Arial" panose="020B0604020202020204" pitchFamily="34" charset="0"/>
                        <a:buChar char="•"/>
                      </a:pPr>
                      <a:r>
                        <a:rPr lang="en-GB" sz="1400" dirty="0">
                          <a:effectLst/>
                          <a:latin typeface="+mn-lt"/>
                          <a:ea typeface="Calibri" panose="020F0502020204030204" pitchFamily="34" charset="0"/>
                          <a:cs typeface="Times New Roman" panose="02020603050405020304" pitchFamily="18" charset="0"/>
                        </a:rPr>
                        <a:t>The anticipated date of implementation was August, however, the Commission has not been established yet by Minister</a:t>
                      </a:r>
                      <a:r>
                        <a:rPr lang="en-GB" sz="1400" baseline="0" dirty="0">
                          <a:effectLst/>
                          <a:latin typeface="+mn-lt"/>
                          <a:ea typeface="Calibri" panose="020F0502020204030204" pitchFamily="34" charset="0"/>
                          <a:cs typeface="Times New Roman" panose="02020603050405020304" pitchFamily="18" charset="0"/>
                        </a:rPr>
                        <a:t> of CoGTA</a:t>
                      </a:r>
                      <a:r>
                        <a:rPr lang="en-GB" sz="1400" dirty="0">
                          <a:effectLst/>
                          <a:latin typeface="+mn-lt"/>
                          <a:ea typeface="Calibri" panose="020F0502020204030204" pitchFamily="34" charset="0"/>
                          <a:cs typeface="Times New Roman" panose="02020603050405020304" pitchFamily="18" charset="0"/>
                        </a:rPr>
                        <a:t>.</a:t>
                      </a:r>
                    </a:p>
                    <a:p>
                      <a:pPr marL="285750" marR="0" indent="-285750" algn="just">
                        <a:lnSpc>
                          <a:spcPct val="107000"/>
                        </a:lnSpc>
                        <a:spcBef>
                          <a:spcPts val="0"/>
                        </a:spcBef>
                        <a:spcAft>
                          <a:spcPts val="0"/>
                        </a:spcAft>
                        <a:buFont typeface="Arial" panose="020B0604020202020204" pitchFamily="34" charset="0"/>
                        <a:buChar char="•"/>
                      </a:pPr>
                      <a:r>
                        <a:rPr lang="en-GB" sz="1400" dirty="0">
                          <a:effectLst/>
                          <a:latin typeface="+mn-lt"/>
                          <a:ea typeface="Calibri" panose="020F0502020204030204" pitchFamily="34" charset="0"/>
                          <a:cs typeface="Times New Roman" panose="02020603050405020304" pitchFamily="18" charset="0"/>
                        </a:rPr>
                        <a:t>The scope of the roadshows will include the responsibilities of the Commission on Khoi San Matters; legislative requirements for recognition and the application process for Khoi and San leaders.</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CoGTA Gauteng and DTA.</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extLst>
                  <a:ext uri="{0D108BD9-81ED-4DB2-BD59-A6C34878D82A}">
                    <a16:rowId xmlns:a16="http://schemas.microsoft.com/office/drawing/2014/main" val="1503843918"/>
                  </a:ext>
                </a:extLst>
              </a:tr>
            </a:tbl>
          </a:graphicData>
        </a:graphic>
      </p:graphicFrame>
    </p:spTree>
    <p:extLst>
      <p:ext uri="{BB962C8B-B14F-4D97-AF65-F5344CB8AC3E}">
        <p14:creationId xmlns:p14="http://schemas.microsoft.com/office/powerpoint/2010/main" val="2152250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F673B-0B30-487D-BEA8-791DB2B4E1E4}"/>
              </a:ext>
            </a:extLst>
          </p:cNvPr>
          <p:cNvSpPr>
            <a:spLocks noGrp="1"/>
          </p:cNvSpPr>
          <p:nvPr>
            <p:ph type="title"/>
          </p:nvPr>
        </p:nvSpPr>
        <p:spPr/>
        <p:txBody>
          <a:bodyPr/>
          <a:lstStyle/>
          <a:p>
            <a:r>
              <a:rPr lang="en-GB" dirty="0"/>
              <a:t>IMPLEMENTATION OF THE TKLA</a:t>
            </a:r>
            <a:endParaRPr lang="en-US" dirty="0"/>
          </a:p>
        </p:txBody>
      </p:sp>
      <p:graphicFrame>
        <p:nvGraphicFramePr>
          <p:cNvPr id="6" name="Content Placeholder 5">
            <a:extLst>
              <a:ext uri="{FF2B5EF4-FFF2-40B4-BE49-F238E27FC236}">
                <a16:creationId xmlns:a16="http://schemas.microsoft.com/office/drawing/2014/main" id="{62CCA385-960E-499C-AE2A-4682CC3E45B0}"/>
              </a:ext>
            </a:extLst>
          </p:cNvPr>
          <p:cNvGraphicFramePr>
            <a:graphicFrameLocks noGrp="1"/>
          </p:cNvGraphicFramePr>
          <p:nvPr>
            <p:ph idx="1"/>
            <p:extLst>
              <p:ext uri="{D42A27DB-BD31-4B8C-83A1-F6EECF244321}">
                <p14:modId xmlns:p14="http://schemas.microsoft.com/office/powerpoint/2010/main" val="1000017945"/>
              </p:ext>
            </p:extLst>
          </p:nvPr>
        </p:nvGraphicFramePr>
        <p:xfrm>
          <a:off x="1334530" y="1627327"/>
          <a:ext cx="10665792" cy="4833019"/>
        </p:xfrm>
        <a:graphic>
          <a:graphicData uri="http://schemas.openxmlformats.org/drawingml/2006/table">
            <a:tbl>
              <a:tblPr firstRow="1" firstCol="1" bandRow="1">
                <a:tableStyleId>{5C22544A-7EE6-4342-B048-85BDC9FD1C3A}</a:tableStyleId>
              </a:tblPr>
              <a:tblGrid>
                <a:gridCol w="1575625">
                  <a:extLst>
                    <a:ext uri="{9D8B030D-6E8A-4147-A177-3AD203B41FA5}">
                      <a16:colId xmlns:a16="http://schemas.microsoft.com/office/drawing/2014/main" val="3906864893"/>
                    </a:ext>
                  </a:extLst>
                </a:gridCol>
                <a:gridCol w="3151280">
                  <a:extLst>
                    <a:ext uri="{9D8B030D-6E8A-4147-A177-3AD203B41FA5}">
                      <a16:colId xmlns:a16="http://schemas.microsoft.com/office/drawing/2014/main" val="3217179895"/>
                    </a:ext>
                  </a:extLst>
                </a:gridCol>
                <a:gridCol w="1404594">
                  <a:extLst>
                    <a:ext uri="{9D8B030D-6E8A-4147-A177-3AD203B41FA5}">
                      <a16:colId xmlns:a16="http://schemas.microsoft.com/office/drawing/2014/main" val="4213767616"/>
                    </a:ext>
                  </a:extLst>
                </a:gridCol>
                <a:gridCol w="2828041">
                  <a:extLst>
                    <a:ext uri="{9D8B030D-6E8A-4147-A177-3AD203B41FA5}">
                      <a16:colId xmlns:a16="http://schemas.microsoft.com/office/drawing/2014/main" val="1108745649"/>
                    </a:ext>
                  </a:extLst>
                </a:gridCol>
                <a:gridCol w="1706252">
                  <a:extLst>
                    <a:ext uri="{9D8B030D-6E8A-4147-A177-3AD203B41FA5}">
                      <a16:colId xmlns:a16="http://schemas.microsoft.com/office/drawing/2014/main" val="620426895"/>
                    </a:ext>
                  </a:extLst>
                </a:gridCol>
              </a:tblGrid>
              <a:tr h="433621">
                <a:tc>
                  <a:txBody>
                    <a:bodyPr/>
                    <a:lstStyle/>
                    <a:p>
                      <a:pPr marL="0" marR="0" algn="ctr">
                        <a:lnSpc>
                          <a:spcPct val="107000"/>
                        </a:lnSpc>
                        <a:spcBef>
                          <a:spcPts val="0"/>
                        </a:spcBef>
                        <a:spcAft>
                          <a:spcPts val="0"/>
                        </a:spcAft>
                      </a:pPr>
                      <a:r>
                        <a:rPr lang="en-GB" sz="1400">
                          <a:effectLst/>
                          <a:latin typeface="+mn-lt"/>
                        </a:rPr>
                        <a:t>AREA</a:t>
                      </a:r>
                      <a:endParaRPr lang="en-US" sz="140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ctr">
                        <a:lnSpc>
                          <a:spcPct val="107000"/>
                        </a:lnSpc>
                        <a:spcBef>
                          <a:spcPts val="0"/>
                        </a:spcBef>
                        <a:spcAft>
                          <a:spcPts val="0"/>
                        </a:spcAft>
                      </a:pPr>
                      <a:r>
                        <a:rPr lang="en-GB" sz="1400" dirty="0">
                          <a:effectLst/>
                          <a:latin typeface="+mn-lt"/>
                        </a:rPr>
                        <a:t>LEGISLATIVE REQUIREMENTS AND COMMENTS</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ctr">
                        <a:lnSpc>
                          <a:spcPct val="107000"/>
                        </a:lnSpc>
                        <a:spcBef>
                          <a:spcPts val="0"/>
                        </a:spcBef>
                        <a:spcAft>
                          <a:spcPts val="0"/>
                        </a:spcAft>
                      </a:pPr>
                      <a:r>
                        <a:rPr lang="en-GB" sz="1400">
                          <a:effectLst/>
                          <a:latin typeface="+mn-lt"/>
                        </a:rPr>
                        <a:t>TIMEFRAME</a:t>
                      </a:r>
                      <a:endParaRPr lang="en-US" sz="140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ctr">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PROGRESS</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ctr">
                        <a:lnSpc>
                          <a:spcPct val="107000"/>
                        </a:lnSpc>
                        <a:spcBef>
                          <a:spcPts val="0"/>
                        </a:spcBef>
                        <a:spcAft>
                          <a:spcPts val="0"/>
                        </a:spcAft>
                      </a:pPr>
                      <a:r>
                        <a:rPr lang="en-GB" sz="1400">
                          <a:effectLst/>
                          <a:latin typeface="+mn-lt"/>
                        </a:rPr>
                        <a:t>RESPONSIBLE PARTY</a:t>
                      </a:r>
                      <a:endParaRPr lang="en-US" sz="1400">
                        <a:effectLst/>
                        <a:latin typeface="+mn-lt"/>
                        <a:ea typeface="Calibri" panose="020F0502020204030204" pitchFamily="34" charset="0"/>
                        <a:cs typeface="Times New Roman" panose="02020603050405020304" pitchFamily="18" charset="0"/>
                      </a:endParaRPr>
                    </a:p>
                  </a:txBody>
                  <a:tcPr marL="52383" marR="52383" marT="0" marB="0"/>
                </a:tc>
                <a:extLst>
                  <a:ext uri="{0D108BD9-81ED-4DB2-BD59-A6C34878D82A}">
                    <a16:rowId xmlns:a16="http://schemas.microsoft.com/office/drawing/2014/main" val="1807098981"/>
                  </a:ext>
                </a:extLst>
              </a:tr>
              <a:tr h="531818">
                <a:tc rowSpan="3">
                  <a:txBody>
                    <a:bodyPr/>
                    <a:lstStyle/>
                    <a:p>
                      <a:pPr marL="0" marR="0" algn="just">
                        <a:lnSpc>
                          <a:spcPct val="107000"/>
                        </a:lnSpc>
                        <a:spcBef>
                          <a:spcPts val="0"/>
                        </a:spcBef>
                        <a:spcAft>
                          <a:spcPts val="0"/>
                        </a:spcAft>
                      </a:pPr>
                      <a:r>
                        <a:rPr lang="en-GB" sz="1400" b="1" kern="1200" dirty="0">
                          <a:solidFill>
                            <a:schemeClr val="lt1"/>
                          </a:solidFill>
                          <a:effectLst/>
                          <a:latin typeface="+mn-lt"/>
                          <a:ea typeface="+mn-ea"/>
                          <a:cs typeface="+mn-cs"/>
                        </a:rPr>
                        <a:t>Constitution/ reconstitution of traditional councils</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Communicate the Minister’s proclamation of the formula.</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August</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Pending</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DTA</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extLst>
                  <a:ext uri="{0D108BD9-81ED-4DB2-BD59-A6C34878D82A}">
                    <a16:rowId xmlns:a16="http://schemas.microsoft.com/office/drawing/2014/main" val="2411908062"/>
                  </a:ext>
                </a:extLst>
              </a:tr>
              <a:tr h="1333528">
                <a:tc vMerge="1">
                  <a:txBody>
                    <a:bodyPr/>
                    <a:lstStyle/>
                    <a:p>
                      <a:pPr marL="0" marR="0" algn="just">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Appointment of project manager and project team (required management capacity) for the reconstitution of TCs.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March 2022</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A concept document has been developed to appoint a project manager for the reconstitution of the TC’s, which will include the election process.</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CoGTA</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extLst>
                  <a:ext uri="{0D108BD9-81ED-4DB2-BD59-A6C34878D82A}">
                    <a16:rowId xmlns:a16="http://schemas.microsoft.com/office/drawing/2014/main" val="892041421"/>
                  </a:ext>
                </a:extLst>
              </a:tr>
              <a:tr h="1458727">
                <a:tc vMerge="1">
                  <a:txBody>
                    <a:bodyPr/>
                    <a:lstStyle/>
                    <a:p>
                      <a:pPr marL="0" marR="0" algn="just">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ZA" sz="1400" dirty="0">
                          <a:solidFill>
                            <a:srgbClr val="000000"/>
                          </a:solidFill>
                          <a:effectLst/>
                          <a:latin typeface="+mn-lt"/>
                          <a:ea typeface="Times New Roman" panose="02020603050405020304" pitchFamily="18" charset="0"/>
                          <a:cs typeface="Times New Roman" panose="02020603050405020304" pitchFamily="18" charset="0"/>
                        </a:rPr>
                        <a:t>Develop a list of recognised Senior Traditional Leaders in the province and a list of recognised headmen and headwomen under each Senior Traditional Leader per metropolitan, district and local municipality.</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July 2021</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Completed and copies of provincial government notices signed/issued for:</a:t>
                      </a:r>
                    </a:p>
                    <a:p>
                      <a:pPr marL="285750" marR="0" indent="-285750" algn="just">
                        <a:lnSpc>
                          <a:spcPct val="107000"/>
                        </a:lnSpc>
                        <a:spcBef>
                          <a:spcPts val="0"/>
                        </a:spcBef>
                        <a:spcAft>
                          <a:spcPts val="0"/>
                        </a:spcAft>
                        <a:buFont typeface="Arial" panose="020B0604020202020204" pitchFamily="34" charset="0"/>
                        <a:buChar char="•"/>
                      </a:pPr>
                      <a:r>
                        <a:rPr lang="en-GB" sz="1400" dirty="0">
                          <a:effectLst/>
                          <a:latin typeface="+mn-lt"/>
                          <a:ea typeface="Calibri" panose="020F0502020204030204" pitchFamily="34" charset="0"/>
                          <a:cs typeface="Times New Roman" panose="02020603050405020304" pitchFamily="18" charset="0"/>
                        </a:rPr>
                        <a:t>each recognised traditional community</a:t>
                      </a:r>
                    </a:p>
                    <a:p>
                      <a:pPr marL="285750" marR="0" indent="-285750" algn="just">
                        <a:lnSpc>
                          <a:spcPct val="107000"/>
                        </a:lnSpc>
                        <a:spcBef>
                          <a:spcPts val="0"/>
                        </a:spcBef>
                        <a:spcAft>
                          <a:spcPts val="0"/>
                        </a:spcAft>
                        <a:buFont typeface="Arial" panose="020B0604020202020204" pitchFamily="34" charset="0"/>
                        <a:buChar char="•"/>
                      </a:pPr>
                      <a:r>
                        <a:rPr lang="en-GB" sz="1400" dirty="0">
                          <a:effectLst/>
                          <a:latin typeface="+mn-lt"/>
                          <a:ea typeface="Calibri" panose="020F0502020204030204" pitchFamily="34" charset="0"/>
                          <a:cs typeface="Times New Roman" panose="02020603050405020304" pitchFamily="18" charset="0"/>
                        </a:rPr>
                        <a:t>each recognised senior traditional leader</a:t>
                      </a:r>
                    </a:p>
                    <a:p>
                      <a:pPr marL="285750" marR="0" indent="-285750" algn="just">
                        <a:lnSpc>
                          <a:spcPct val="107000"/>
                        </a:lnSpc>
                        <a:spcBef>
                          <a:spcPts val="0"/>
                        </a:spcBef>
                        <a:spcAft>
                          <a:spcPts val="0"/>
                        </a:spcAft>
                        <a:buFont typeface="Arial" panose="020B0604020202020204" pitchFamily="34" charset="0"/>
                        <a:buChar char="•"/>
                      </a:pPr>
                      <a:r>
                        <a:rPr lang="en-GB" sz="1400" dirty="0">
                          <a:effectLst/>
                          <a:latin typeface="+mn-lt"/>
                          <a:ea typeface="Calibri" panose="020F0502020204030204" pitchFamily="34" charset="0"/>
                          <a:cs typeface="Times New Roman" panose="02020603050405020304" pitchFamily="18" charset="0"/>
                        </a:rPr>
                        <a:t>each headman or headwoman</a:t>
                      </a:r>
                    </a:p>
                    <a:p>
                      <a:pPr marL="285750" marR="0" indent="-285750" algn="just">
                        <a:lnSpc>
                          <a:spcPct val="107000"/>
                        </a:lnSpc>
                        <a:spcBef>
                          <a:spcPts val="0"/>
                        </a:spcBef>
                        <a:spcAft>
                          <a:spcPts val="0"/>
                        </a:spcAft>
                        <a:buFont typeface="Arial" panose="020B0604020202020204" pitchFamily="34" charset="0"/>
                        <a:buChar char="•"/>
                      </a:pPr>
                      <a:r>
                        <a:rPr lang="en-GB" sz="1400" dirty="0">
                          <a:effectLst/>
                          <a:latin typeface="+mn-lt"/>
                          <a:ea typeface="Calibri" panose="020F0502020204030204" pitchFamily="34" charset="0"/>
                          <a:cs typeface="Times New Roman" panose="02020603050405020304" pitchFamily="18" charset="0"/>
                        </a:rPr>
                        <a:t>copies of identity documents of each senior traditional leader and headman or headwoman.</a:t>
                      </a:r>
                    </a:p>
                  </a:txBody>
                  <a:tcPr marL="52383" marR="52383"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CoGTA</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extLst>
                  <a:ext uri="{0D108BD9-81ED-4DB2-BD59-A6C34878D82A}">
                    <a16:rowId xmlns:a16="http://schemas.microsoft.com/office/drawing/2014/main" val="4283304121"/>
                  </a:ext>
                </a:extLst>
              </a:tr>
            </a:tbl>
          </a:graphicData>
        </a:graphic>
      </p:graphicFrame>
    </p:spTree>
    <p:extLst>
      <p:ext uri="{BB962C8B-B14F-4D97-AF65-F5344CB8AC3E}">
        <p14:creationId xmlns:p14="http://schemas.microsoft.com/office/powerpoint/2010/main" val="110732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F673B-0B30-487D-BEA8-791DB2B4E1E4}"/>
              </a:ext>
            </a:extLst>
          </p:cNvPr>
          <p:cNvSpPr>
            <a:spLocks noGrp="1"/>
          </p:cNvSpPr>
          <p:nvPr>
            <p:ph type="title"/>
          </p:nvPr>
        </p:nvSpPr>
        <p:spPr/>
        <p:txBody>
          <a:bodyPr/>
          <a:lstStyle/>
          <a:p>
            <a:r>
              <a:rPr lang="en-GB" dirty="0"/>
              <a:t>IMPLEMENTATION OF THE TKLA</a:t>
            </a:r>
            <a:endParaRPr lang="en-US" dirty="0"/>
          </a:p>
        </p:txBody>
      </p:sp>
      <p:graphicFrame>
        <p:nvGraphicFramePr>
          <p:cNvPr id="6" name="Content Placeholder 5">
            <a:extLst>
              <a:ext uri="{FF2B5EF4-FFF2-40B4-BE49-F238E27FC236}">
                <a16:creationId xmlns:a16="http://schemas.microsoft.com/office/drawing/2014/main" id="{62CCA385-960E-499C-AE2A-4682CC3E45B0}"/>
              </a:ext>
            </a:extLst>
          </p:cNvPr>
          <p:cNvGraphicFramePr>
            <a:graphicFrameLocks noGrp="1"/>
          </p:cNvGraphicFramePr>
          <p:nvPr>
            <p:ph idx="1"/>
            <p:extLst>
              <p:ext uri="{D42A27DB-BD31-4B8C-83A1-F6EECF244321}">
                <p14:modId xmlns:p14="http://schemas.microsoft.com/office/powerpoint/2010/main" val="3757085186"/>
              </p:ext>
            </p:extLst>
          </p:nvPr>
        </p:nvGraphicFramePr>
        <p:xfrm>
          <a:off x="1334530" y="1627327"/>
          <a:ext cx="10665792" cy="4616580"/>
        </p:xfrm>
        <a:graphic>
          <a:graphicData uri="http://schemas.openxmlformats.org/drawingml/2006/table">
            <a:tbl>
              <a:tblPr firstRow="1" firstCol="1" bandRow="1">
                <a:tableStyleId>{5C22544A-7EE6-4342-B048-85BDC9FD1C3A}</a:tableStyleId>
              </a:tblPr>
              <a:tblGrid>
                <a:gridCol w="1575625">
                  <a:extLst>
                    <a:ext uri="{9D8B030D-6E8A-4147-A177-3AD203B41FA5}">
                      <a16:colId xmlns:a16="http://schemas.microsoft.com/office/drawing/2014/main" val="3906864893"/>
                    </a:ext>
                  </a:extLst>
                </a:gridCol>
                <a:gridCol w="3820583">
                  <a:extLst>
                    <a:ext uri="{9D8B030D-6E8A-4147-A177-3AD203B41FA5}">
                      <a16:colId xmlns:a16="http://schemas.microsoft.com/office/drawing/2014/main" val="3217179895"/>
                    </a:ext>
                  </a:extLst>
                </a:gridCol>
                <a:gridCol w="1366887">
                  <a:extLst>
                    <a:ext uri="{9D8B030D-6E8A-4147-A177-3AD203B41FA5}">
                      <a16:colId xmlns:a16="http://schemas.microsoft.com/office/drawing/2014/main" val="4213767616"/>
                    </a:ext>
                  </a:extLst>
                </a:gridCol>
                <a:gridCol w="2196445">
                  <a:extLst>
                    <a:ext uri="{9D8B030D-6E8A-4147-A177-3AD203B41FA5}">
                      <a16:colId xmlns:a16="http://schemas.microsoft.com/office/drawing/2014/main" val="1108745649"/>
                    </a:ext>
                  </a:extLst>
                </a:gridCol>
                <a:gridCol w="1706252">
                  <a:extLst>
                    <a:ext uri="{9D8B030D-6E8A-4147-A177-3AD203B41FA5}">
                      <a16:colId xmlns:a16="http://schemas.microsoft.com/office/drawing/2014/main" val="620426895"/>
                    </a:ext>
                  </a:extLst>
                </a:gridCol>
              </a:tblGrid>
              <a:tr h="423096">
                <a:tc>
                  <a:txBody>
                    <a:bodyPr/>
                    <a:lstStyle/>
                    <a:p>
                      <a:pPr marL="0" marR="0" algn="ctr">
                        <a:lnSpc>
                          <a:spcPct val="107000"/>
                        </a:lnSpc>
                        <a:spcBef>
                          <a:spcPts val="0"/>
                        </a:spcBef>
                        <a:spcAft>
                          <a:spcPts val="0"/>
                        </a:spcAft>
                      </a:pPr>
                      <a:r>
                        <a:rPr lang="en-GB" sz="1400">
                          <a:effectLst/>
                          <a:latin typeface="+mn-lt"/>
                        </a:rPr>
                        <a:t>AREA</a:t>
                      </a:r>
                      <a:endParaRPr lang="en-US" sz="140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ctr">
                        <a:lnSpc>
                          <a:spcPct val="107000"/>
                        </a:lnSpc>
                        <a:spcBef>
                          <a:spcPts val="0"/>
                        </a:spcBef>
                        <a:spcAft>
                          <a:spcPts val="0"/>
                        </a:spcAft>
                      </a:pPr>
                      <a:r>
                        <a:rPr lang="en-GB" sz="1400" dirty="0">
                          <a:effectLst/>
                          <a:latin typeface="+mn-lt"/>
                        </a:rPr>
                        <a:t>LEGISLATIVE REQUIREMENTS AND COMMENTS</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ctr">
                        <a:lnSpc>
                          <a:spcPct val="107000"/>
                        </a:lnSpc>
                        <a:spcBef>
                          <a:spcPts val="0"/>
                        </a:spcBef>
                        <a:spcAft>
                          <a:spcPts val="0"/>
                        </a:spcAft>
                      </a:pPr>
                      <a:r>
                        <a:rPr lang="en-GB" sz="1400">
                          <a:effectLst/>
                          <a:latin typeface="+mn-lt"/>
                        </a:rPr>
                        <a:t>TIMEFRAME</a:t>
                      </a:r>
                      <a:endParaRPr lang="en-US" sz="140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ctr">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PROGRESS</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ctr">
                        <a:lnSpc>
                          <a:spcPct val="107000"/>
                        </a:lnSpc>
                        <a:spcBef>
                          <a:spcPts val="0"/>
                        </a:spcBef>
                        <a:spcAft>
                          <a:spcPts val="0"/>
                        </a:spcAft>
                      </a:pPr>
                      <a:r>
                        <a:rPr lang="en-GB" sz="1400">
                          <a:effectLst/>
                          <a:latin typeface="+mn-lt"/>
                        </a:rPr>
                        <a:t>RESPONSIBLE PARTY</a:t>
                      </a:r>
                      <a:endParaRPr lang="en-US" sz="1400">
                        <a:effectLst/>
                        <a:latin typeface="+mn-lt"/>
                        <a:ea typeface="Calibri" panose="020F0502020204030204" pitchFamily="34" charset="0"/>
                        <a:cs typeface="Times New Roman" panose="02020603050405020304" pitchFamily="18" charset="0"/>
                      </a:endParaRPr>
                    </a:p>
                  </a:txBody>
                  <a:tcPr marL="52383" marR="52383" marT="0" marB="0"/>
                </a:tc>
                <a:extLst>
                  <a:ext uri="{0D108BD9-81ED-4DB2-BD59-A6C34878D82A}">
                    <a16:rowId xmlns:a16="http://schemas.microsoft.com/office/drawing/2014/main" val="1807098981"/>
                  </a:ext>
                </a:extLst>
              </a:tr>
              <a:tr h="3004302">
                <a:tc rowSpan="2">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n-GB" sz="1400" b="1" kern="1200" dirty="0">
                          <a:solidFill>
                            <a:schemeClr val="lt1"/>
                          </a:solidFill>
                          <a:effectLst/>
                          <a:latin typeface="+mn-lt"/>
                          <a:ea typeface="+mn-ea"/>
                          <a:cs typeface="+mn-cs"/>
                        </a:rPr>
                        <a:t>Constitution/ reconstitution of traditional councils</a:t>
                      </a:r>
                      <a:endParaRPr lang="en-US" sz="1400" dirty="0">
                        <a:effectLst/>
                        <a:latin typeface="+mn-l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Convene meetings with Royal Families and traditional communities to among others decide on which of the three election choices for the 40% will apply (section 21 of the TKLA):</a:t>
                      </a:r>
                    </a:p>
                    <a:p>
                      <a:pPr marL="342900" marR="0" indent="-342900" algn="just">
                        <a:lnSpc>
                          <a:spcPct val="107000"/>
                        </a:lnSpc>
                        <a:spcBef>
                          <a:spcPts val="0"/>
                        </a:spcBef>
                        <a:spcAft>
                          <a:spcPts val="0"/>
                        </a:spcAft>
                        <a:buFont typeface="+mj-lt"/>
                        <a:buAutoNum type="alphaLcPeriod"/>
                      </a:pPr>
                      <a:r>
                        <a:rPr lang="en-GB" sz="1400" dirty="0">
                          <a:effectLst/>
                          <a:latin typeface="+mn-lt"/>
                          <a:ea typeface="Calibri" panose="020F0502020204030204" pitchFamily="34" charset="0"/>
                          <a:cs typeface="Times New Roman" panose="02020603050405020304" pitchFamily="18" charset="0"/>
                        </a:rPr>
                        <a:t>Electoral Commission, provided that the Commission and the Premier of the province enters into an agreement; or</a:t>
                      </a:r>
                    </a:p>
                    <a:p>
                      <a:pPr marL="342900" marR="0" indent="-342900" algn="just">
                        <a:lnSpc>
                          <a:spcPct val="107000"/>
                        </a:lnSpc>
                        <a:spcBef>
                          <a:spcPts val="0"/>
                        </a:spcBef>
                        <a:spcAft>
                          <a:spcPts val="0"/>
                        </a:spcAft>
                        <a:buFont typeface="+mj-lt"/>
                        <a:buAutoNum type="alphaLcPeriod"/>
                      </a:pPr>
                      <a:r>
                        <a:rPr lang="en-GB" sz="1400" dirty="0">
                          <a:effectLst/>
                          <a:latin typeface="+mn-lt"/>
                          <a:ea typeface="Calibri" panose="020F0502020204030204" pitchFamily="34" charset="0"/>
                          <a:cs typeface="Times New Roman" panose="02020603050405020304" pitchFamily="18" charset="0"/>
                        </a:rPr>
                        <a:t>By way of a community meeting, of which can be done according to the customs of the community; or</a:t>
                      </a:r>
                    </a:p>
                    <a:p>
                      <a:pPr marL="342900" marR="0" indent="-342900" algn="just">
                        <a:lnSpc>
                          <a:spcPct val="107000"/>
                        </a:lnSpc>
                        <a:spcBef>
                          <a:spcPts val="0"/>
                        </a:spcBef>
                        <a:spcAft>
                          <a:spcPts val="0"/>
                        </a:spcAft>
                        <a:buFont typeface="+mj-lt"/>
                        <a:buAutoNum type="alphaLcPeriod"/>
                      </a:pPr>
                      <a:r>
                        <a:rPr lang="en-GB" sz="1400" dirty="0">
                          <a:effectLst/>
                          <a:latin typeface="+mn-lt"/>
                          <a:ea typeface="Calibri" panose="020F0502020204030204" pitchFamily="34" charset="0"/>
                          <a:cs typeface="Times New Roman" panose="02020603050405020304" pitchFamily="18" charset="0"/>
                        </a:rPr>
                        <a:t>By a body consisting of one or more persons appointed by the Premier.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June – July 2021</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n-GB" sz="1400" dirty="0">
                          <a:effectLst/>
                          <a:latin typeface="+mn-lt"/>
                          <a:ea typeface="Calibri" panose="020F0502020204030204" pitchFamily="34" charset="0"/>
                          <a:cs typeface="Times New Roman" panose="02020603050405020304" pitchFamily="18" charset="0"/>
                        </a:rPr>
                        <a:t>Meetings</a:t>
                      </a:r>
                      <a:r>
                        <a:rPr lang="en-GB" sz="1400" baseline="0" dirty="0">
                          <a:effectLst/>
                          <a:latin typeface="+mn-lt"/>
                          <a:ea typeface="Calibri" panose="020F0502020204030204" pitchFamily="34" charset="0"/>
                          <a:cs typeface="Times New Roman" panose="02020603050405020304" pitchFamily="18" charset="0"/>
                        </a:rPr>
                        <a:t> </a:t>
                      </a:r>
                      <a:r>
                        <a:rPr lang="en-GB" sz="1400" dirty="0">
                          <a:effectLst/>
                          <a:latin typeface="+mn-lt"/>
                          <a:ea typeface="Calibri" panose="020F0502020204030204" pitchFamily="34" charset="0"/>
                          <a:cs typeface="Times New Roman" panose="02020603050405020304" pitchFamily="18" charset="0"/>
                        </a:rPr>
                        <a:t>held with the Royal Families selected Option “C”.</a:t>
                      </a:r>
                    </a:p>
                    <a:p>
                      <a:pPr marL="0" marR="0" algn="just">
                        <a:lnSpc>
                          <a:spcPct val="107000"/>
                        </a:lnSpc>
                        <a:spcBef>
                          <a:spcPts val="0"/>
                        </a:spcBef>
                        <a:spcAft>
                          <a:spcPts val="0"/>
                        </a:spcAft>
                      </a:pP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CoGTA</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extLst>
                  <a:ext uri="{0D108BD9-81ED-4DB2-BD59-A6C34878D82A}">
                    <a16:rowId xmlns:a16="http://schemas.microsoft.com/office/drawing/2014/main" val="2411908062"/>
                  </a:ext>
                </a:extLst>
              </a:tr>
              <a:tr h="1155713">
                <a:tc vMerge="1">
                  <a:txBody>
                    <a:bodyPr/>
                    <a:lstStyle/>
                    <a:p>
                      <a:pPr marL="0" marR="0" algn="just">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Traditional community area/map/ boundaries</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July – August 2021</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Completed, maps prepared for both traditional councils. (DALR)</a:t>
                      </a:r>
                    </a:p>
                    <a:p>
                      <a:pPr marL="0" marR="0" algn="just">
                        <a:lnSpc>
                          <a:spcPct val="107000"/>
                        </a:lnSpc>
                        <a:spcBef>
                          <a:spcPts val="0"/>
                        </a:spcBef>
                        <a:spcAft>
                          <a:spcPts val="0"/>
                        </a:spcAft>
                      </a:pPr>
                      <a:endParaRPr lang="en-GB"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CoGTA</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extLst>
                  <a:ext uri="{0D108BD9-81ED-4DB2-BD59-A6C34878D82A}">
                    <a16:rowId xmlns:a16="http://schemas.microsoft.com/office/drawing/2014/main" val="3169091369"/>
                  </a:ext>
                </a:extLst>
              </a:tr>
            </a:tbl>
          </a:graphicData>
        </a:graphic>
      </p:graphicFrame>
    </p:spTree>
    <p:extLst>
      <p:ext uri="{BB962C8B-B14F-4D97-AF65-F5344CB8AC3E}">
        <p14:creationId xmlns:p14="http://schemas.microsoft.com/office/powerpoint/2010/main" val="2616629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F673B-0B30-487D-BEA8-791DB2B4E1E4}"/>
              </a:ext>
            </a:extLst>
          </p:cNvPr>
          <p:cNvSpPr>
            <a:spLocks noGrp="1"/>
          </p:cNvSpPr>
          <p:nvPr>
            <p:ph type="title"/>
          </p:nvPr>
        </p:nvSpPr>
        <p:spPr/>
        <p:txBody>
          <a:bodyPr/>
          <a:lstStyle/>
          <a:p>
            <a:r>
              <a:rPr lang="en-GB" dirty="0"/>
              <a:t>IMPLEMENTATION OF THE TKLA</a:t>
            </a:r>
            <a:endParaRPr lang="en-US" dirty="0"/>
          </a:p>
        </p:txBody>
      </p:sp>
      <p:graphicFrame>
        <p:nvGraphicFramePr>
          <p:cNvPr id="6" name="Content Placeholder 5">
            <a:extLst>
              <a:ext uri="{FF2B5EF4-FFF2-40B4-BE49-F238E27FC236}">
                <a16:creationId xmlns:a16="http://schemas.microsoft.com/office/drawing/2014/main" id="{62CCA385-960E-499C-AE2A-4682CC3E45B0}"/>
              </a:ext>
            </a:extLst>
          </p:cNvPr>
          <p:cNvGraphicFramePr>
            <a:graphicFrameLocks noGrp="1"/>
          </p:cNvGraphicFramePr>
          <p:nvPr>
            <p:ph idx="1"/>
            <p:extLst>
              <p:ext uri="{D42A27DB-BD31-4B8C-83A1-F6EECF244321}">
                <p14:modId xmlns:p14="http://schemas.microsoft.com/office/powerpoint/2010/main" val="1773018791"/>
              </p:ext>
            </p:extLst>
          </p:nvPr>
        </p:nvGraphicFramePr>
        <p:xfrm>
          <a:off x="1334530" y="1627326"/>
          <a:ext cx="10665792" cy="4660520"/>
        </p:xfrm>
        <a:graphic>
          <a:graphicData uri="http://schemas.openxmlformats.org/drawingml/2006/table">
            <a:tbl>
              <a:tblPr firstRow="1" firstCol="1" bandRow="1">
                <a:tableStyleId>{5C22544A-7EE6-4342-B048-85BDC9FD1C3A}</a:tableStyleId>
              </a:tblPr>
              <a:tblGrid>
                <a:gridCol w="1575625">
                  <a:extLst>
                    <a:ext uri="{9D8B030D-6E8A-4147-A177-3AD203B41FA5}">
                      <a16:colId xmlns:a16="http://schemas.microsoft.com/office/drawing/2014/main" val="3906864893"/>
                    </a:ext>
                  </a:extLst>
                </a:gridCol>
                <a:gridCol w="3679181">
                  <a:extLst>
                    <a:ext uri="{9D8B030D-6E8A-4147-A177-3AD203B41FA5}">
                      <a16:colId xmlns:a16="http://schemas.microsoft.com/office/drawing/2014/main" val="3217179895"/>
                    </a:ext>
                  </a:extLst>
                </a:gridCol>
                <a:gridCol w="1357460">
                  <a:extLst>
                    <a:ext uri="{9D8B030D-6E8A-4147-A177-3AD203B41FA5}">
                      <a16:colId xmlns:a16="http://schemas.microsoft.com/office/drawing/2014/main" val="4213767616"/>
                    </a:ext>
                  </a:extLst>
                </a:gridCol>
                <a:gridCol w="2347274">
                  <a:extLst>
                    <a:ext uri="{9D8B030D-6E8A-4147-A177-3AD203B41FA5}">
                      <a16:colId xmlns:a16="http://schemas.microsoft.com/office/drawing/2014/main" val="1108745649"/>
                    </a:ext>
                  </a:extLst>
                </a:gridCol>
                <a:gridCol w="1706252">
                  <a:extLst>
                    <a:ext uri="{9D8B030D-6E8A-4147-A177-3AD203B41FA5}">
                      <a16:colId xmlns:a16="http://schemas.microsoft.com/office/drawing/2014/main" val="620426895"/>
                    </a:ext>
                  </a:extLst>
                </a:gridCol>
              </a:tblGrid>
              <a:tr h="551435">
                <a:tc>
                  <a:txBody>
                    <a:bodyPr/>
                    <a:lstStyle/>
                    <a:p>
                      <a:pPr marL="0" marR="0" algn="ctr">
                        <a:lnSpc>
                          <a:spcPct val="107000"/>
                        </a:lnSpc>
                        <a:spcBef>
                          <a:spcPts val="0"/>
                        </a:spcBef>
                        <a:spcAft>
                          <a:spcPts val="0"/>
                        </a:spcAft>
                      </a:pPr>
                      <a:r>
                        <a:rPr lang="en-GB" sz="1400">
                          <a:effectLst/>
                          <a:latin typeface="+mn-lt"/>
                        </a:rPr>
                        <a:t>AREA</a:t>
                      </a:r>
                      <a:endParaRPr lang="en-US" sz="140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ctr">
                        <a:lnSpc>
                          <a:spcPct val="107000"/>
                        </a:lnSpc>
                        <a:spcBef>
                          <a:spcPts val="0"/>
                        </a:spcBef>
                        <a:spcAft>
                          <a:spcPts val="0"/>
                        </a:spcAft>
                      </a:pPr>
                      <a:r>
                        <a:rPr lang="en-GB" sz="1400" dirty="0">
                          <a:effectLst/>
                          <a:latin typeface="+mn-lt"/>
                        </a:rPr>
                        <a:t>LEGISLATIVE REQUIREMENTS AND COMMENTS</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ctr">
                        <a:lnSpc>
                          <a:spcPct val="107000"/>
                        </a:lnSpc>
                        <a:spcBef>
                          <a:spcPts val="0"/>
                        </a:spcBef>
                        <a:spcAft>
                          <a:spcPts val="0"/>
                        </a:spcAft>
                      </a:pPr>
                      <a:r>
                        <a:rPr lang="en-GB" sz="1400">
                          <a:effectLst/>
                          <a:latin typeface="+mn-lt"/>
                        </a:rPr>
                        <a:t>TIMEFRAME</a:t>
                      </a:r>
                      <a:endParaRPr lang="en-US" sz="140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ctr">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PROGRESS</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ctr">
                        <a:lnSpc>
                          <a:spcPct val="107000"/>
                        </a:lnSpc>
                        <a:spcBef>
                          <a:spcPts val="0"/>
                        </a:spcBef>
                        <a:spcAft>
                          <a:spcPts val="0"/>
                        </a:spcAft>
                      </a:pPr>
                      <a:r>
                        <a:rPr lang="en-GB" sz="1400">
                          <a:effectLst/>
                          <a:latin typeface="+mn-lt"/>
                        </a:rPr>
                        <a:t>RESPONSIBLE PARTY</a:t>
                      </a:r>
                      <a:endParaRPr lang="en-US" sz="1400">
                        <a:effectLst/>
                        <a:latin typeface="+mn-lt"/>
                        <a:ea typeface="Calibri" panose="020F0502020204030204" pitchFamily="34" charset="0"/>
                        <a:cs typeface="Times New Roman" panose="02020603050405020304" pitchFamily="18" charset="0"/>
                      </a:endParaRPr>
                    </a:p>
                  </a:txBody>
                  <a:tcPr marL="52383" marR="52383" marT="0" marB="0"/>
                </a:tc>
                <a:extLst>
                  <a:ext uri="{0D108BD9-81ED-4DB2-BD59-A6C34878D82A}">
                    <a16:rowId xmlns:a16="http://schemas.microsoft.com/office/drawing/2014/main" val="1807098981"/>
                  </a:ext>
                </a:extLst>
              </a:tr>
              <a:tr h="2742031">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Legislative Review to align the current provincial legislation with the TKLA</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Identify the gaps and write proposed amendments and legislative requirements in terms of the TKLA:</a:t>
                      </a:r>
                    </a:p>
                    <a:p>
                      <a:pPr marL="285750" marR="0" indent="-285750" algn="just">
                        <a:lnSpc>
                          <a:spcPct val="107000"/>
                        </a:lnSpc>
                        <a:spcBef>
                          <a:spcPts val="0"/>
                        </a:spcBef>
                        <a:spcAft>
                          <a:spcPts val="0"/>
                        </a:spcAft>
                        <a:buFont typeface="Arial" panose="020B0604020202020204" pitchFamily="34" charset="0"/>
                        <a:buChar char="•"/>
                      </a:pPr>
                      <a:r>
                        <a:rPr lang="en-GB" sz="1400" dirty="0">
                          <a:effectLst/>
                          <a:latin typeface="+mn-lt"/>
                          <a:ea typeface="Calibri" panose="020F0502020204030204" pitchFamily="34" charset="0"/>
                          <a:cs typeface="Times New Roman" panose="02020603050405020304" pitchFamily="18" charset="0"/>
                        </a:rPr>
                        <a:t>Section 15 on Resources and Resources for traditional and Khoi San leaders;</a:t>
                      </a:r>
                    </a:p>
                    <a:p>
                      <a:pPr marL="285750" marR="0" indent="-285750" algn="just">
                        <a:lnSpc>
                          <a:spcPct val="107000"/>
                        </a:lnSpc>
                        <a:spcBef>
                          <a:spcPts val="0"/>
                        </a:spcBef>
                        <a:spcAft>
                          <a:spcPts val="0"/>
                        </a:spcAft>
                        <a:buFont typeface="Arial" panose="020B0604020202020204" pitchFamily="34" charset="0"/>
                        <a:buChar char="•"/>
                      </a:pPr>
                      <a:r>
                        <a:rPr lang="en-GB" sz="1400" dirty="0">
                          <a:effectLst/>
                          <a:latin typeface="+mn-lt"/>
                          <a:ea typeface="Calibri" panose="020F0502020204030204" pitchFamily="34" charset="0"/>
                          <a:cs typeface="Times New Roman" panose="02020603050405020304" pitchFamily="18" charset="0"/>
                        </a:rPr>
                        <a:t>Section 23 on strengthening the capacity of traditional and Khoi San Councils;</a:t>
                      </a:r>
                    </a:p>
                    <a:p>
                      <a:pPr marL="285750" marR="0" indent="-285750" algn="just">
                        <a:lnSpc>
                          <a:spcPct val="107000"/>
                        </a:lnSpc>
                        <a:spcBef>
                          <a:spcPts val="0"/>
                        </a:spcBef>
                        <a:spcAft>
                          <a:spcPts val="0"/>
                        </a:spcAft>
                        <a:buFont typeface="Arial" panose="020B0604020202020204" pitchFamily="34" charset="0"/>
                        <a:buChar char="•"/>
                      </a:pPr>
                      <a:r>
                        <a:rPr lang="en-GB" sz="1400" dirty="0">
                          <a:effectLst/>
                          <a:latin typeface="+mn-lt"/>
                          <a:ea typeface="Calibri" panose="020F0502020204030204" pitchFamily="34" charset="0"/>
                          <a:cs typeface="Times New Roman" panose="02020603050405020304" pitchFamily="18" charset="0"/>
                        </a:rPr>
                        <a:t>Section 24 on Partnerships and agreements;</a:t>
                      </a:r>
                    </a:p>
                    <a:p>
                      <a:pPr marL="285750" marR="0" indent="-285750" algn="just">
                        <a:lnSpc>
                          <a:spcPct val="107000"/>
                        </a:lnSpc>
                        <a:spcBef>
                          <a:spcPts val="0"/>
                        </a:spcBef>
                        <a:spcAft>
                          <a:spcPts val="0"/>
                        </a:spcAft>
                        <a:buFont typeface="Arial" panose="020B0604020202020204" pitchFamily="34" charset="0"/>
                        <a:buChar char="•"/>
                      </a:pPr>
                      <a:r>
                        <a:rPr lang="en-GB" sz="1400" dirty="0">
                          <a:effectLst/>
                          <a:latin typeface="+mn-lt"/>
                          <a:ea typeface="Calibri" panose="020F0502020204030204" pitchFamily="34" charset="0"/>
                          <a:cs typeface="Times New Roman" panose="02020603050405020304" pitchFamily="18" charset="0"/>
                        </a:rPr>
                        <a:t>Section 25 on the allocation of roles for traditional and Khoi San leaders;</a:t>
                      </a:r>
                    </a:p>
                    <a:p>
                      <a:pPr marL="285750" marR="0" indent="-285750" algn="just">
                        <a:lnSpc>
                          <a:spcPct val="107000"/>
                        </a:lnSpc>
                        <a:spcBef>
                          <a:spcPts val="0"/>
                        </a:spcBef>
                        <a:spcAft>
                          <a:spcPts val="0"/>
                        </a:spcAft>
                        <a:buFont typeface="Arial" panose="020B0604020202020204" pitchFamily="34" charset="0"/>
                        <a:buChar char="•"/>
                      </a:pPr>
                      <a:r>
                        <a:rPr lang="en-GB" sz="1400" dirty="0">
                          <a:effectLst/>
                          <a:latin typeface="+mn-lt"/>
                          <a:ea typeface="Calibri" panose="020F0502020204030204" pitchFamily="34" charset="0"/>
                          <a:cs typeface="Times New Roman" panose="02020603050405020304" pitchFamily="18" charset="0"/>
                        </a:rPr>
                        <a:t>Section 49 on the establishment of Provincial Houses of Traditional Leaders;</a:t>
                      </a:r>
                    </a:p>
                    <a:p>
                      <a:pPr marL="285750" marR="0" indent="-285750" algn="just">
                        <a:lnSpc>
                          <a:spcPct val="107000"/>
                        </a:lnSpc>
                        <a:spcBef>
                          <a:spcPts val="0"/>
                        </a:spcBef>
                        <a:spcAft>
                          <a:spcPts val="0"/>
                        </a:spcAft>
                        <a:buFont typeface="Arial" panose="020B0604020202020204" pitchFamily="34" charset="0"/>
                        <a:buChar char="•"/>
                      </a:pPr>
                      <a:r>
                        <a:rPr lang="en-GB" sz="1400" dirty="0">
                          <a:effectLst/>
                          <a:latin typeface="+mn-lt"/>
                          <a:ea typeface="Calibri" panose="020F0502020204030204" pitchFamily="34" charset="0"/>
                          <a:cs typeface="Times New Roman" panose="02020603050405020304" pitchFamily="18" charset="0"/>
                        </a:rPr>
                        <a:t>Section 59 on the management of disputes;</a:t>
                      </a:r>
                    </a:p>
                    <a:p>
                      <a:pPr marL="285750" marR="0" indent="-285750" algn="just">
                        <a:lnSpc>
                          <a:spcPct val="107000"/>
                        </a:lnSpc>
                        <a:spcBef>
                          <a:spcPts val="0"/>
                        </a:spcBef>
                        <a:spcAft>
                          <a:spcPts val="0"/>
                        </a:spcAft>
                        <a:buFont typeface="Arial" panose="020B0604020202020204" pitchFamily="34" charset="0"/>
                        <a:buChar char="•"/>
                      </a:pPr>
                      <a:r>
                        <a:rPr lang="en-GB" sz="1400" dirty="0">
                          <a:effectLst/>
                          <a:latin typeface="+mn-lt"/>
                          <a:ea typeface="Calibri" panose="020F0502020204030204" pitchFamily="34" charset="0"/>
                          <a:cs typeface="Times New Roman" panose="02020603050405020304" pitchFamily="18" charset="0"/>
                        </a:rPr>
                        <a:t>Section 63 (5) on the disestablishment of community authorities.</a:t>
                      </a:r>
                    </a:p>
                    <a:p>
                      <a:pPr marL="0" marR="0" algn="just">
                        <a:lnSpc>
                          <a:spcPct val="107000"/>
                        </a:lnSpc>
                        <a:spcBef>
                          <a:spcPts val="0"/>
                        </a:spcBef>
                        <a:spcAft>
                          <a:spcPts val="0"/>
                        </a:spcAft>
                      </a:pP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August 2021 -  March 2023</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Implementation plan for the review of legislation developed.</a:t>
                      </a:r>
                    </a:p>
                    <a:p>
                      <a:pPr marL="0" marR="0" algn="just">
                        <a:lnSpc>
                          <a:spcPct val="107000"/>
                        </a:lnSpc>
                        <a:spcBef>
                          <a:spcPts val="0"/>
                        </a:spcBef>
                        <a:spcAft>
                          <a:spcPts val="0"/>
                        </a:spcAft>
                      </a:pPr>
                      <a:endParaRPr lang="en-GB" sz="1400" dirty="0">
                        <a:effectLst/>
                        <a:latin typeface="+mn-l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GB" sz="1400" kern="1200" dirty="0">
                          <a:solidFill>
                            <a:schemeClr val="dk1"/>
                          </a:solidFill>
                          <a:effectLst/>
                          <a:latin typeface="+mn-lt"/>
                          <a:ea typeface="+mn-ea"/>
                          <a:cs typeface="+mn-cs"/>
                        </a:rPr>
                        <a:t>Draft policy document for the amendment of provincial legislation developed and will be consulted with key stakeholders.</a:t>
                      </a:r>
                      <a:r>
                        <a:rPr lang="en-GB" sz="1400" dirty="0">
                          <a:effectLst/>
                          <a:latin typeface="+mn-lt"/>
                          <a:ea typeface="Calibri" panose="020F0502020204030204" pitchFamily="34" charset="0"/>
                          <a:cs typeface="Times New Roman" panose="02020603050405020304" pitchFamily="18" charset="0"/>
                        </a:rPr>
                        <a:t> </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CoGTA</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extLst>
                  <a:ext uri="{0D108BD9-81ED-4DB2-BD59-A6C34878D82A}">
                    <a16:rowId xmlns:a16="http://schemas.microsoft.com/office/drawing/2014/main" val="2411908062"/>
                  </a:ext>
                </a:extLst>
              </a:tr>
            </a:tbl>
          </a:graphicData>
        </a:graphic>
      </p:graphicFrame>
    </p:spTree>
    <p:extLst>
      <p:ext uri="{BB962C8B-B14F-4D97-AF65-F5344CB8AC3E}">
        <p14:creationId xmlns:p14="http://schemas.microsoft.com/office/powerpoint/2010/main" val="1073441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F673B-0B30-487D-BEA8-791DB2B4E1E4}"/>
              </a:ext>
            </a:extLst>
          </p:cNvPr>
          <p:cNvSpPr>
            <a:spLocks noGrp="1"/>
          </p:cNvSpPr>
          <p:nvPr>
            <p:ph type="title"/>
          </p:nvPr>
        </p:nvSpPr>
        <p:spPr/>
        <p:txBody>
          <a:bodyPr/>
          <a:lstStyle/>
          <a:p>
            <a:r>
              <a:rPr lang="en-GB" dirty="0"/>
              <a:t>IMPLEMENTATION OF THE</a:t>
            </a:r>
            <a:endParaRPr lang="en-US" dirty="0"/>
          </a:p>
        </p:txBody>
      </p:sp>
      <p:graphicFrame>
        <p:nvGraphicFramePr>
          <p:cNvPr id="6" name="Content Placeholder 5">
            <a:extLst>
              <a:ext uri="{FF2B5EF4-FFF2-40B4-BE49-F238E27FC236}">
                <a16:creationId xmlns:a16="http://schemas.microsoft.com/office/drawing/2014/main" id="{62CCA385-960E-499C-AE2A-4682CC3E45B0}"/>
              </a:ext>
            </a:extLst>
          </p:cNvPr>
          <p:cNvGraphicFramePr>
            <a:graphicFrameLocks noGrp="1"/>
          </p:cNvGraphicFramePr>
          <p:nvPr>
            <p:ph idx="1"/>
            <p:extLst>
              <p:ext uri="{D42A27DB-BD31-4B8C-83A1-F6EECF244321}">
                <p14:modId xmlns:p14="http://schemas.microsoft.com/office/powerpoint/2010/main" val="4164718139"/>
              </p:ext>
            </p:extLst>
          </p:nvPr>
        </p:nvGraphicFramePr>
        <p:xfrm>
          <a:off x="1334530" y="1627326"/>
          <a:ext cx="10585325" cy="3180344"/>
        </p:xfrm>
        <a:graphic>
          <a:graphicData uri="http://schemas.openxmlformats.org/drawingml/2006/table">
            <a:tbl>
              <a:tblPr firstRow="1" firstCol="1" bandRow="1">
                <a:tableStyleId>{5C22544A-7EE6-4342-B048-85BDC9FD1C3A}</a:tableStyleId>
              </a:tblPr>
              <a:tblGrid>
                <a:gridCol w="1893410">
                  <a:extLst>
                    <a:ext uri="{9D8B030D-6E8A-4147-A177-3AD203B41FA5}">
                      <a16:colId xmlns:a16="http://schemas.microsoft.com/office/drawing/2014/main" val="3906864893"/>
                    </a:ext>
                  </a:extLst>
                </a:gridCol>
                <a:gridCol w="3389676">
                  <a:extLst>
                    <a:ext uri="{9D8B030D-6E8A-4147-A177-3AD203B41FA5}">
                      <a16:colId xmlns:a16="http://schemas.microsoft.com/office/drawing/2014/main" val="3217179895"/>
                    </a:ext>
                  </a:extLst>
                </a:gridCol>
                <a:gridCol w="3251856">
                  <a:extLst>
                    <a:ext uri="{9D8B030D-6E8A-4147-A177-3AD203B41FA5}">
                      <a16:colId xmlns:a16="http://schemas.microsoft.com/office/drawing/2014/main" val="1108745649"/>
                    </a:ext>
                  </a:extLst>
                </a:gridCol>
                <a:gridCol w="2050383">
                  <a:extLst>
                    <a:ext uri="{9D8B030D-6E8A-4147-A177-3AD203B41FA5}">
                      <a16:colId xmlns:a16="http://schemas.microsoft.com/office/drawing/2014/main" val="620426895"/>
                    </a:ext>
                  </a:extLst>
                </a:gridCol>
              </a:tblGrid>
              <a:tr h="532495">
                <a:tc>
                  <a:txBody>
                    <a:bodyPr/>
                    <a:lstStyle/>
                    <a:p>
                      <a:pPr marL="0" marR="0" algn="ctr">
                        <a:lnSpc>
                          <a:spcPct val="107000"/>
                        </a:lnSpc>
                        <a:spcBef>
                          <a:spcPts val="0"/>
                        </a:spcBef>
                        <a:spcAft>
                          <a:spcPts val="0"/>
                        </a:spcAft>
                      </a:pPr>
                      <a:r>
                        <a:rPr lang="en-GB" sz="1400">
                          <a:effectLst/>
                          <a:latin typeface="+mn-lt"/>
                        </a:rPr>
                        <a:t>AREA</a:t>
                      </a:r>
                      <a:endParaRPr lang="en-US" sz="140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ctr">
                        <a:lnSpc>
                          <a:spcPct val="107000"/>
                        </a:lnSpc>
                        <a:spcBef>
                          <a:spcPts val="0"/>
                        </a:spcBef>
                        <a:spcAft>
                          <a:spcPts val="0"/>
                        </a:spcAft>
                      </a:pPr>
                      <a:r>
                        <a:rPr lang="en-GB" sz="1400" dirty="0">
                          <a:effectLst/>
                          <a:latin typeface="+mn-lt"/>
                        </a:rPr>
                        <a:t>COMMENTS</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ctr">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PROGRESS</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tc>
                  <a:txBody>
                    <a:bodyPr/>
                    <a:lstStyle/>
                    <a:p>
                      <a:pPr marL="0" marR="0" algn="ctr">
                        <a:lnSpc>
                          <a:spcPct val="107000"/>
                        </a:lnSpc>
                        <a:spcBef>
                          <a:spcPts val="0"/>
                        </a:spcBef>
                        <a:spcAft>
                          <a:spcPts val="0"/>
                        </a:spcAft>
                      </a:pPr>
                      <a:r>
                        <a:rPr lang="en-GB" sz="1400">
                          <a:effectLst/>
                          <a:latin typeface="+mn-lt"/>
                        </a:rPr>
                        <a:t>RESPONSIBLE PARTY</a:t>
                      </a:r>
                      <a:endParaRPr lang="en-US" sz="1400">
                        <a:effectLst/>
                        <a:latin typeface="+mn-lt"/>
                        <a:ea typeface="Calibri" panose="020F0502020204030204" pitchFamily="34" charset="0"/>
                        <a:cs typeface="Times New Roman" panose="02020603050405020304" pitchFamily="18" charset="0"/>
                      </a:endParaRPr>
                    </a:p>
                  </a:txBody>
                  <a:tcPr marL="52383" marR="52383" marT="0" marB="0"/>
                </a:tc>
                <a:extLst>
                  <a:ext uri="{0D108BD9-81ED-4DB2-BD59-A6C34878D82A}">
                    <a16:rowId xmlns:a16="http://schemas.microsoft.com/office/drawing/2014/main" val="1807098981"/>
                  </a:ext>
                </a:extLst>
              </a:tr>
              <a:tr h="2647849">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Organisational Review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Gauteng CoGTA commenced its Organisational Review in April 2021 and will conclude on the 31</a:t>
                      </a:r>
                      <a:r>
                        <a:rPr lang="en-GB" sz="1400" baseline="30000" dirty="0">
                          <a:effectLst/>
                          <a:latin typeface="+mn-lt"/>
                          <a:ea typeface="Calibri" panose="020F0502020204030204" pitchFamily="34" charset="0"/>
                          <a:cs typeface="Times New Roman" panose="02020603050405020304" pitchFamily="18" charset="0"/>
                        </a:rPr>
                        <a:t>st</a:t>
                      </a:r>
                      <a:r>
                        <a:rPr lang="en-GB" sz="1400" dirty="0">
                          <a:effectLst/>
                          <a:latin typeface="+mn-lt"/>
                          <a:ea typeface="Calibri" panose="020F0502020204030204" pitchFamily="34" charset="0"/>
                          <a:cs typeface="Times New Roman" panose="02020603050405020304" pitchFamily="18" charset="0"/>
                        </a:rPr>
                        <a:t> March 2022.</a:t>
                      </a:r>
                    </a:p>
                    <a:p>
                      <a:pPr marL="0" marR="0" algn="just">
                        <a:lnSpc>
                          <a:spcPct val="107000"/>
                        </a:lnSpc>
                        <a:spcBef>
                          <a:spcPts val="0"/>
                        </a:spcBef>
                        <a:spcAft>
                          <a:spcPts val="0"/>
                        </a:spcAft>
                      </a:pPr>
                      <a:endParaRPr lang="en-GB" sz="1400" dirty="0">
                        <a:effectLst/>
                        <a:latin typeface="+mn-l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In Gauteng, the function is currently operated at a sub-directorate level.</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The proposed structure recommends that the function</a:t>
                      </a:r>
                      <a:r>
                        <a:rPr lang="en-GB" sz="1400" baseline="0" dirty="0">
                          <a:effectLst/>
                          <a:latin typeface="+mn-lt"/>
                          <a:ea typeface="Calibri" panose="020F0502020204030204" pitchFamily="34" charset="0"/>
                          <a:cs typeface="Times New Roman" panose="02020603050405020304" pitchFamily="18" charset="0"/>
                        </a:rPr>
                        <a:t> be</a:t>
                      </a:r>
                      <a:r>
                        <a:rPr lang="en-GB" sz="1400" dirty="0">
                          <a:effectLst/>
                          <a:latin typeface="+mn-lt"/>
                          <a:ea typeface="Calibri" panose="020F0502020204030204" pitchFamily="34" charset="0"/>
                          <a:cs typeface="Times New Roman" panose="02020603050405020304" pitchFamily="18" charset="0"/>
                        </a:rPr>
                        <a:t> elevated to a Directorate reporting directly to the Head of Department.  Sub-directorates will be limited to the following:</a:t>
                      </a:r>
                    </a:p>
                    <a:p>
                      <a:pPr marL="285750" marR="0" indent="-285750" algn="just">
                        <a:lnSpc>
                          <a:spcPct val="107000"/>
                        </a:lnSpc>
                        <a:spcBef>
                          <a:spcPts val="0"/>
                        </a:spcBef>
                        <a:spcAft>
                          <a:spcPts val="0"/>
                        </a:spcAft>
                        <a:buFont typeface="Arial" panose="020B0604020202020204" pitchFamily="34" charset="0"/>
                        <a:buChar char="•"/>
                      </a:pPr>
                      <a:r>
                        <a:rPr lang="en-US" sz="1400" dirty="0">
                          <a:effectLst/>
                          <a:latin typeface="+mn-lt"/>
                          <a:ea typeface="Calibri" panose="020F0502020204030204" pitchFamily="34" charset="0"/>
                          <a:cs typeface="Times New Roman" panose="02020603050405020304" pitchFamily="18" charset="0"/>
                        </a:rPr>
                        <a:t>Traditional and Khoi San support;</a:t>
                      </a:r>
                    </a:p>
                    <a:p>
                      <a:pPr marL="285750" marR="0" indent="-285750" algn="just">
                        <a:lnSpc>
                          <a:spcPct val="107000"/>
                        </a:lnSpc>
                        <a:spcBef>
                          <a:spcPts val="0"/>
                        </a:spcBef>
                        <a:spcAft>
                          <a:spcPts val="0"/>
                        </a:spcAft>
                        <a:buFont typeface="Arial" panose="020B0604020202020204" pitchFamily="34" charset="0"/>
                        <a:buChar char="•"/>
                      </a:pPr>
                      <a:r>
                        <a:rPr lang="en-US" sz="1400" dirty="0">
                          <a:effectLst/>
                          <a:latin typeface="+mn-lt"/>
                          <a:ea typeface="Calibri" panose="020F0502020204030204" pitchFamily="34" charset="0"/>
                          <a:cs typeface="Times New Roman" panose="02020603050405020304" pitchFamily="18" charset="0"/>
                        </a:rPr>
                        <a:t>Provincial and Local House support;</a:t>
                      </a:r>
                    </a:p>
                    <a:p>
                      <a:pPr marL="285750" marR="0" indent="-285750" algn="just">
                        <a:lnSpc>
                          <a:spcPct val="107000"/>
                        </a:lnSpc>
                        <a:spcBef>
                          <a:spcPts val="0"/>
                        </a:spcBef>
                        <a:spcAft>
                          <a:spcPts val="0"/>
                        </a:spcAft>
                        <a:buFont typeface="Arial" panose="020B0604020202020204" pitchFamily="34" charset="0"/>
                        <a:buChar char="•"/>
                      </a:pPr>
                      <a:r>
                        <a:rPr lang="en-US" sz="1400" dirty="0">
                          <a:effectLst/>
                          <a:latin typeface="+mn-lt"/>
                          <a:ea typeface="Calibri" panose="020F0502020204030204" pitchFamily="34" charset="0"/>
                          <a:cs typeface="Times New Roman" panose="02020603050405020304" pitchFamily="18" charset="0"/>
                        </a:rPr>
                        <a:t>Customary Initiation; and</a:t>
                      </a:r>
                    </a:p>
                    <a:p>
                      <a:pPr marL="285750" marR="0" indent="-285750" algn="just">
                        <a:lnSpc>
                          <a:spcPct val="107000"/>
                        </a:lnSpc>
                        <a:spcBef>
                          <a:spcPts val="0"/>
                        </a:spcBef>
                        <a:spcAft>
                          <a:spcPts val="0"/>
                        </a:spcAft>
                        <a:buFont typeface="Arial" panose="020B0604020202020204" pitchFamily="34" charset="0"/>
                        <a:buChar char="•"/>
                      </a:pPr>
                      <a:r>
                        <a:rPr lang="en-US" sz="1400" dirty="0">
                          <a:effectLst/>
                          <a:latin typeface="+mn-lt"/>
                          <a:ea typeface="Calibri" panose="020F0502020204030204" pitchFamily="34" charset="0"/>
                          <a:cs typeface="Times New Roman" panose="02020603050405020304" pitchFamily="18" charset="0"/>
                        </a:rPr>
                        <a:t>Traditional and Khoi San Leadership Claims and Disputes.</a:t>
                      </a:r>
                    </a:p>
                  </a:txBody>
                  <a:tcPr marL="52383" marR="52383" marT="0" marB="0"/>
                </a:tc>
                <a:tc>
                  <a:txBody>
                    <a:bodyPr/>
                    <a:lstStyle/>
                    <a:p>
                      <a:pPr marL="0" marR="0" algn="just">
                        <a:lnSpc>
                          <a:spcPct val="107000"/>
                        </a:lnSpc>
                        <a:spcBef>
                          <a:spcPts val="0"/>
                        </a:spcBef>
                        <a:spcAft>
                          <a:spcPts val="0"/>
                        </a:spcAft>
                      </a:pPr>
                      <a:r>
                        <a:rPr lang="en-GB" sz="1400" dirty="0">
                          <a:effectLst/>
                          <a:latin typeface="+mn-lt"/>
                          <a:ea typeface="Calibri" panose="020F0502020204030204" pitchFamily="34" charset="0"/>
                          <a:cs typeface="Times New Roman" panose="02020603050405020304" pitchFamily="18" charset="0"/>
                        </a:rPr>
                        <a:t>CoGTA</a:t>
                      </a:r>
                      <a:endParaRPr lang="en-US" sz="1400" dirty="0">
                        <a:effectLst/>
                        <a:latin typeface="+mn-lt"/>
                        <a:ea typeface="Calibri" panose="020F0502020204030204" pitchFamily="34" charset="0"/>
                        <a:cs typeface="Times New Roman" panose="02020603050405020304" pitchFamily="18" charset="0"/>
                      </a:endParaRPr>
                    </a:p>
                  </a:txBody>
                  <a:tcPr marL="52383" marR="52383" marT="0" marB="0"/>
                </a:tc>
                <a:extLst>
                  <a:ext uri="{0D108BD9-81ED-4DB2-BD59-A6C34878D82A}">
                    <a16:rowId xmlns:a16="http://schemas.microsoft.com/office/drawing/2014/main" val="2411908062"/>
                  </a:ext>
                </a:extLst>
              </a:tr>
            </a:tbl>
          </a:graphicData>
        </a:graphic>
      </p:graphicFrame>
    </p:spTree>
    <p:extLst>
      <p:ext uri="{BB962C8B-B14F-4D97-AF65-F5344CB8AC3E}">
        <p14:creationId xmlns:p14="http://schemas.microsoft.com/office/powerpoint/2010/main" val="54946498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TotalTime>
  <Words>1308</Words>
  <Application>Microsoft Office PowerPoint</Application>
  <PresentationFormat>Widescreen</PresentationFormat>
  <Paragraphs>145</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Georgia</vt:lpstr>
      <vt:lpstr>Times New Roman</vt:lpstr>
      <vt:lpstr>Verdana</vt:lpstr>
      <vt:lpstr>1_Office Theme</vt:lpstr>
      <vt:lpstr>PRESENTATION TO THE PORTFOLIO COMMITTEE  AUGUST 2021</vt:lpstr>
      <vt:lpstr>PRESENTATION OVERVIEW</vt:lpstr>
      <vt:lpstr>IMPLEMENTATION OF THE TKLA</vt:lpstr>
      <vt:lpstr>IMPLEMENTATION OF THE TKLA </vt:lpstr>
      <vt:lpstr>IMPLEMENTATION OF THE TKLA</vt:lpstr>
      <vt:lpstr>IMPLEMENTATION OF THE TKLA</vt:lpstr>
      <vt:lpstr>IMPLEMENTATION OF THE TKLA</vt:lpstr>
      <vt:lpstr>IMPLEMENTATION OF THE TKLA</vt:lpstr>
      <vt:lpstr>IMPLEMENTATION OF THE</vt:lpstr>
      <vt:lpstr>TRAINING/AWARENESS OF TRADITIONAL LEADERS</vt:lpstr>
      <vt:lpstr>AMENDMENT TO S81</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Mannini,Makhele (GPDPR)</dc:creator>
  <cp:lastModifiedBy>Shereen Cassiem</cp:lastModifiedBy>
  <cp:revision>10</cp:revision>
  <dcterms:created xsi:type="dcterms:W3CDTF">2021-03-25T12:29:05Z</dcterms:created>
  <dcterms:modified xsi:type="dcterms:W3CDTF">2021-08-17T19:41:16Z</dcterms:modified>
</cp:coreProperties>
</file>