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  <p:sldMasterId id="2147483785" r:id="rId2"/>
  </p:sldMasterIdLst>
  <p:notesMasterIdLst>
    <p:notesMasterId r:id="rId23"/>
  </p:notesMasterIdLst>
  <p:handoutMasterIdLst>
    <p:handoutMasterId r:id="rId24"/>
  </p:handoutMasterIdLst>
  <p:sldIdLst>
    <p:sldId id="583" r:id="rId3"/>
    <p:sldId id="606" r:id="rId4"/>
    <p:sldId id="608" r:id="rId5"/>
    <p:sldId id="610" r:id="rId6"/>
    <p:sldId id="599" r:id="rId7"/>
    <p:sldId id="600" r:id="rId8"/>
    <p:sldId id="611" r:id="rId9"/>
    <p:sldId id="597" r:id="rId10"/>
    <p:sldId id="612" r:id="rId11"/>
    <p:sldId id="613" r:id="rId12"/>
    <p:sldId id="614" r:id="rId13"/>
    <p:sldId id="615" r:id="rId14"/>
    <p:sldId id="596" r:id="rId15"/>
    <p:sldId id="580" r:id="rId16"/>
    <p:sldId id="602" r:id="rId17"/>
    <p:sldId id="604" r:id="rId18"/>
    <p:sldId id="605" r:id="rId19"/>
    <p:sldId id="603" r:id="rId20"/>
    <p:sldId id="579" r:id="rId21"/>
    <p:sldId id="598" r:id="rId2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04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ce Joel" initials="LJ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A82"/>
    <a:srgbClr val="DAA82C"/>
    <a:srgbClr val="CC9900"/>
    <a:srgbClr val="EADD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8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996" y="-102"/>
      </p:cViewPr>
      <p:guideLst>
        <p:guide orient="horz" pos="2160"/>
        <p:guide pos="2904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1980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EDAB0-32AA-4C25-9C88-87EF968199C6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7A8A0B4-6F8A-469A-9972-9B1058264F26}">
      <dgm:prSet/>
      <dgm:spPr/>
      <dgm:t>
        <a:bodyPr/>
        <a:lstStyle/>
        <a:p>
          <a:pPr rtl="0"/>
          <a:r>
            <a:rPr lang="en-ZA" smtClean="0">
              <a:solidFill>
                <a:schemeClr val="accent6"/>
              </a:solidFill>
            </a:rPr>
            <a:t>DR BEYERS NAUDE CHALLENGES</a:t>
          </a:r>
          <a:endParaRPr lang="en-GB">
            <a:solidFill>
              <a:schemeClr val="accent6"/>
            </a:solidFill>
          </a:endParaRPr>
        </a:p>
      </dgm:t>
    </dgm:pt>
    <dgm:pt modelId="{AA6AAA62-6122-43BD-8744-757A184CB350}" type="parTrans" cxnId="{51DA16F8-6409-44AC-A50C-4AF3C582CA24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976DCE37-EC55-46A6-9EAC-39B6801ABCF9}" type="sibTrans" cxnId="{51DA16F8-6409-44AC-A50C-4AF3C582CA24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9C8623D8-A4BA-4497-92A5-2C076DB41FCA}">
      <dgm:prSet/>
      <dgm:spPr/>
      <dgm:t>
        <a:bodyPr/>
        <a:lstStyle/>
        <a:p>
          <a:pPr rtl="0"/>
          <a:r>
            <a:rPr lang="en-US" dirty="0" smtClean="0">
              <a:solidFill>
                <a:schemeClr val="accent6"/>
              </a:solidFill>
            </a:rPr>
            <a:t>Impact of the amalgamation</a:t>
          </a:r>
          <a:endParaRPr lang="en-GB" dirty="0">
            <a:solidFill>
              <a:schemeClr val="accent6"/>
            </a:solidFill>
          </a:endParaRPr>
        </a:p>
      </dgm:t>
    </dgm:pt>
    <dgm:pt modelId="{B71B9748-41FB-4800-B120-664260DE8263}" type="parTrans" cxnId="{B8E8F51F-0792-4B3E-B747-DEE1B8806312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71CA8880-4043-4C05-94B7-DA61FC0AC7D1}" type="sibTrans" cxnId="{B8E8F51F-0792-4B3E-B747-DEE1B8806312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E0F6BA0E-2E12-4AB9-A881-9FD107D4D139}">
      <dgm:prSet/>
      <dgm:spPr/>
      <dgm:t>
        <a:bodyPr/>
        <a:lstStyle/>
        <a:p>
          <a:pPr rtl="0"/>
          <a:r>
            <a:rPr lang="en-US" dirty="0" smtClean="0">
              <a:solidFill>
                <a:schemeClr val="accent6"/>
              </a:solidFill>
            </a:rPr>
            <a:t>Water crisis linked to the drought</a:t>
          </a:r>
          <a:endParaRPr lang="en-GB" dirty="0">
            <a:solidFill>
              <a:schemeClr val="accent6"/>
            </a:solidFill>
          </a:endParaRPr>
        </a:p>
      </dgm:t>
    </dgm:pt>
    <dgm:pt modelId="{2A1A2B29-59FE-4BD3-AFB9-5B9A86F56820}" type="parTrans" cxnId="{9EB5A9FB-143E-4AC1-8F35-C53AA3809088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012B80FC-939D-4AEF-92F5-119346A8DC86}" type="sibTrans" cxnId="{9EB5A9FB-143E-4AC1-8F35-C53AA3809088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38C9B891-CE6F-4EF2-85D3-564D11ACC074}">
      <dgm:prSet/>
      <dgm:spPr/>
      <dgm:t>
        <a:bodyPr/>
        <a:lstStyle/>
        <a:p>
          <a:pPr rtl="0"/>
          <a:r>
            <a:rPr lang="en-US" dirty="0" smtClean="0">
              <a:solidFill>
                <a:schemeClr val="accent6"/>
              </a:solidFill>
            </a:rPr>
            <a:t>Electricity distribution (ESKOM debt)</a:t>
          </a:r>
          <a:endParaRPr lang="en-GB" dirty="0">
            <a:solidFill>
              <a:schemeClr val="accent6"/>
            </a:solidFill>
          </a:endParaRPr>
        </a:p>
      </dgm:t>
    </dgm:pt>
    <dgm:pt modelId="{2875281D-5CD3-4455-83D6-A8F3BD3FD4B6}" type="parTrans" cxnId="{075C749F-81C0-47BF-AB91-F77C4E66EC1B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73BF1BF4-6ED8-4EA9-8B1E-885269393440}" type="sibTrans" cxnId="{075C749F-81C0-47BF-AB91-F77C4E66EC1B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C57128B3-B854-40FA-8B8F-6FDEF668E8E6}">
      <dgm:prSet/>
      <dgm:spPr/>
      <dgm:t>
        <a:bodyPr/>
        <a:lstStyle/>
        <a:p>
          <a:pPr rtl="0"/>
          <a:r>
            <a:rPr lang="en-US" dirty="0" smtClean="0">
              <a:solidFill>
                <a:schemeClr val="accent6"/>
              </a:solidFill>
            </a:rPr>
            <a:t>Outcomes of recent court cases placing a financial burden on the resources of the municipality </a:t>
          </a:r>
          <a:endParaRPr lang="en-GB" dirty="0">
            <a:solidFill>
              <a:schemeClr val="accent6"/>
            </a:solidFill>
          </a:endParaRPr>
        </a:p>
      </dgm:t>
    </dgm:pt>
    <dgm:pt modelId="{6F875D5D-769B-4986-AD35-4934998271B6}" type="parTrans" cxnId="{3EB86EF5-7B00-4764-9DBC-B3ED93CB9792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793537B5-5CFC-425A-BCE2-89DFEE5AA135}" type="sibTrans" cxnId="{3EB86EF5-7B00-4764-9DBC-B3ED93CB9792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A4A825EA-F36E-4879-9065-EB7E86294A63}">
      <dgm:prSet/>
      <dgm:spPr/>
      <dgm:t>
        <a:bodyPr/>
        <a:lstStyle/>
        <a:p>
          <a:pPr rtl="0"/>
          <a:endParaRPr lang="en-GB">
            <a:solidFill>
              <a:schemeClr val="accent6"/>
            </a:solidFill>
          </a:endParaRPr>
        </a:p>
      </dgm:t>
    </dgm:pt>
    <dgm:pt modelId="{38328471-049B-465A-AE74-D3F364A463D1}" type="parTrans" cxnId="{816E4AA5-1260-4428-976F-F9442C534A2F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C4974444-5C8A-4655-8B6C-3773F8DA009D}" type="sibTrans" cxnId="{816E4AA5-1260-4428-976F-F9442C534A2F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66F77AEE-7471-44BF-A55E-F2921F1B4988}" type="pres">
      <dgm:prSet presAssocID="{314EDAB0-32AA-4C25-9C88-87EF968199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F822092-1C80-4388-AF10-9B32F0FB0C47}" type="pres">
      <dgm:prSet presAssocID="{17A8A0B4-6F8A-469A-9972-9B1058264F26}" presName="centerShape" presStyleLbl="node0" presStyleIdx="0" presStyleCnt="1" custScaleX="187783" custScaleY="172095"/>
      <dgm:spPr/>
      <dgm:t>
        <a:bodyPr/>
        <a:lstStyle/>
        <a:p>
          <a:endParaRPr lang="en-GB"/>
        </a:p>
      </dgm:t>
    </dgm:pt>
    <dgm:pt modelId="{D296878F-56F3-48F7-9A05-F385FE7772AB}" type="pres">
      <dgm:prSet presAssocID="{B71B9748-41FB-4800-B120-664260DE8263}" presName="parTrans" presStyleLbl="sibTrans2D1" presStyleIdx="0" presStyleCnt="4"/>
      <dgm:spPr/>
      <dgm:t>
        <a:bodyPr/>
        <a:lstStyle/>
        <a:p>
          <a:endParaRPr lang="en-GB"/>
        </a:p>
      </dgm:t>
    </dgm:pt>
    <dgm:pt modelId="{784F421C-CC7D-46BA-8EE6-2A3C71A9D71A}" type="pres">
      <dgm:prSet presAssocID="{B71B9748-41FB-4800-B120-664260DE8263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C639A978-D8F3-4699-ABB4-9EEB42F12212}" type="pres">
      <dgm:prSet presAssocID="{9C8623D8-A4BA-4497-92A5-2C076DB41FCA}" presName="node" presStyleLbl="node1" presStyleIdx="0" presStyleCnt="4" custScaleX="196634" custScaleY="136924" custRadScaleRad="127822" custRadScaleInc="26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21EB57-4799-4117-9BB1-AC6E74858288}" type="pres">
      <dgm:prSet presAssocID="{2A1A2B29-59FE-4BD3-AFB9-5B9A86F56820}" presName="parTrans" presStyleLbl="sibTrans2D1" presStyleIdx="1" presStyleCnt="4"/>
      <dgm:spPr/>
      <dgm:t>
        <a:bodyPr/>
        <a:lstStyle/>
        <a:p>
          <a:endParaRPr lang="en-GB"/>
        </a:p>
      </dgm:t>
    </dgm:pt>
    <dgm:pt modelId="{5CB45B9B-F52C-426D-AD96-50D4530B0696}" type="pres">
      <dgm:prSet presAssocID="{2A1A2B29-59FE-4BD3-AFB9-5B9A86F56820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7B7E2CDA-FE59-454A-A698-45E6AF6800D5}" type="pres">
      <dgm:prSet presAssocID="{E0F6BA0E-2E12-4AB9-A881-9FD107D4D139}" presName="node" presStyleLbl="node1" presStyleIdx="1" presStyleCnt="4" custScaleX="184856" custScaleY="130353" custRadScaleRad="177183" custRadScaleInc="-2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330B1F-104A-4CB5-B061-A46705E5CA7E}" type="pres">
      <dgm:prSet presAssocID="{2875281D-5CD3-4455-83D6-A8F3BD3FD4B6}" presName="parTrans" presStyleLbl="sibTrans2D1" presStyleIdx="2" presStyleCnt="4"/>
      <dgm:spPr/>
      <dgm:t>
        <a:bodyPr/>
        <a:lstStyle/>
        <a:p>
          <a:endParaRPr lang="en-GB"/>
        </a:p>
      </dgm:t>
    </dgm:pt>
    <dgm:pt modelId="{86F00761-5922-4AD5-9F45-9D3057363973}" type="pres">
      <dgm:prSet presAssocID="{2875281D-5CD3-4455-83D6-A8F3BD3FD4B6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6A68CCDF-03BE-467E-B108-04ADF9D09716}" type="pres">
      <dgm:prSet presAssocID="{38C9B891-CE6F-4EF2-85D3-564D11ACC074}" presName="node" presStyleLbl="node1" presStyleIdx="2" presStyleCnt="4" custScaleX="207062" custScaleY="139371" custRadScaleRad="115404" custRadScaleInc="-70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154667-8F9D-4CE0-957B-0F6F061ED44B}" type="pres">
      <dgm:prSet presAssocID="{6F875D5D-769B-4986-AD35-4934998271B6}" presName="parTrans" presStyleLbl="sibTrans2D1" presStyleIdx="3" presStyleCnt="4"/>
      <dgm:spPr/>
      <dgm:t>
        <a:bodyPr/>
        <a:lstStyle/>
        <a:p>
          <a:endParaRPr lang="en-GB"/>
        </a:p>
      </dgm:t>
    </dgm:pt>
    <dgm:pt modelId="{30F916D1-7CB0-497A-BF67-74B1CD811546}" type="pres">
      <dgm:prSet presAssocID="{6F875D5D-769B-4986-AD35-4934998271B6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C1A1FDF4-91A2-4DAF-BC57-DB71225954EA}" type="pres">
      <dgm:prSet presAssocID="{C57128B3-B854-40FA-8B8F-6FDEF668E8E6}" presName="node" presStyleLbl="node1" presStyleIdx="3" presStyleCnt="4" custScaleX="208718" custScaleY="130353" custRadScaleRad="175497" custRadScaleInc="30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200670-0E22-4F94-8549-60F9459E85D6}" type="presOf" srcId="{2875281D-5CD3-4455-83D6-A8F3BD3FD4B6}" destId="{AB330B1F-104A-4CB5-B061-A46705E5CA7E}" srcOrd="0" destOrd="0" presId="urn:microsoft.com/office/officeart/2005/8/layout/radial5"/>
    <dgm:cxn modelId="{B8E8F51F-0792-4B3E-B747-DEE1B8806312}" srcId="{17A8A0B4-6F8A-469A-9972-9B1058264F26}" destId="{9C8623D8-A4BA-4497-92A5-2C076DB41FCA}" srcOrd="0" destOrd="0" parTransId="{B71B9748-41FB-4800-B120-664260DE8263}" sibTransId="{71CA8880-4043-4C05-94B7-DA61FC0AC7D1}"/>
    <dgm:cxn modelId="{13CA784A-42A4-4A96-A523-502ED27FFE6B}" type="presOf" srcId="{E0F6BA0E-2E12-4AB9-A881-9FD107D4D139}" destId="{7B7E2CDA-FE59-454A-A698-45E6AF6800D5}" srcOrd="0" destOrd="0" presId="urn:microsoft.com/office/officeart/2005/8/layout/radial5"/>
    <dgm:cxn modelId="{075C749F-81C0-47BF-AB91-F77C4E66EC1B}" srcId="{17A8A0B4-6F8A-469A-9972-9B1058264F26}" destId="{38C9B891-CE6F-4EF2-85D3-564D11ACC074}" srcOrd="2" destOrd="0" parTransId="{2875281D-5CD3-4455-83D6-A8F3BD3FD4B6}" sibTransId="{73BF1BF4-6ED8-4EA9-8B1E-885269393440}"/>
    <dgm:cxn modelId="{1C1E3BC5-147F-4959-9484-4812092C1A62}" type="presOf" srcId="{C57128B3-B854-40FA-8B8F-6FDEF668E8E6}" destId="{C1A1FDF4-91A2-4DAF-BC57-DB71225954EA}" srcOrd="0" destOrd="0" presId="urn:microsoft.com/office/officeart/2005/8/layout/radial5"/>
    <dgm:cxn modelId="{9EB5A9FB-143E-4AC1-8F35-C53AA3809088}" srcId="{17A8A0B4-6F8A-469A-9972-9B1058264F26}" destId="{E0F6BA0E-2E12-4AB9-A881-9FD107D4D139}" srcOrd="1" destOrd="0" parTransId="{2A1A2B29-59FE-4BD3-AFB9-5B9A86F56820}" sibTransId="{012B80FC-939D-4AEF-92F5-119346A8DC86}"/>
    <dgm:cxn modelId="{8CD19CF8-0E18-4041-B9AE-8DEF87FED043}" type="presOf" srcId="{38C9B891-CE6F-4EF2-85D3-564D11ACC074}" destId="{6A68CCDF-03BE-467E-B108-04ADF9D09716}" srcOrd="0" destOrd="0" presId="urn:microsoft.com/office/officeart/2005/8/layout/radial5"/>
    <dgm:cxn modelId="{7A6FC104-A17C-4603-A989-6FBBA91CFC8E}" type="presOf" srcId="{2875281D-5CD3-4455-83D6-A8F3BD3FD4B6}" destId="{86F00761-5922-4AD5-9F45-9D3057363973}" srcOrd="1" destOrd="0" presId="urn:microsoft.com/office/officeart/2005/8/layout/radial5"/>
    <dgm:cxn modelId="{613B6038-6050-42DE-8EE0-B8DC8655CF40}" type="presOf" srcId="{6F875D5D-769B-4986-AD35-4934998271B6}" destId="{30F916D1-7CB0-497A-BF67-74B1CD811546}" srcOrd="1" destOrd="0" presId="urn:microsoft.com/office/officeart/2005/8/layout/radial5"/>
    <dgm:cxn modelId="{ED537180-2321-441A-ACA6-0D2932E28390}" type="presOf" srcId="{17A8A0B4-6F8A-469A-9972-9B1058264F26}" destId="{DF822092-1C80-4388-AF10-9B32F0FB0C47}" srcOrd="0" destOrd="0" presId="urn:microsoft.com/office/officeart/2005/8/layout/radial5"/>
    <dgm:cxn modelId="{C136A2F9-4AF7-4744-9957-1F79133C7656}" type="presOf" srcId="{2A1A2B29-59FE-4BD3-AFB9-5B9A86F56820}" destId="{5CB45B9B-F52C-426D-AD96-50D4530B0696}" srcOrd="1" destOrd="0" presId="urn:microsoft.com/office/officeart/2005/8/layout/radial5"/>
    <dgm:cxn modelId="{ED516363-BB8B-4E0C-90F0-D3D82DF2B7BE}" type="presOf" srcId="{B71B9748-41FB-4800-B120-664260DE8263}" destId="{784F421C-CC7D-46BA-8EE6-2A3C71A9D71A}" srcOrd="1" destOrd="0" presId="urn:microsoft.com/office/officeart/2005/8/layout/radial5"/>
    <dgm:cxn modelId="{816E4AA5-1260-4428-976F-F9442C534A2F}" srcId="{314EDAB0-32AA-4C25-9C88-87EF968199C6}" destId="{A4A825EA-F36E-4879-9065-EB7E86294A63}" srcOrd="1" destOrd="0" parTransId="{38328471-049B-465A-AE74-D3F364A463D1}" sibTransId="{C4974444-5C8A-4655-8B6C-3773F8DA009D}"/>
    <dgm:cxn modelId="{51DA16F8-6409-44AC-A50C-4AF3C582CA24}" srcId="{314EDAB0-32AA-4C25-9C88-87EF968199C6}" destId="{17A8A0B4-6F8A-469A-9972-9B1058264F26}" srcOrd="0" destOrd="0" parTransId="{AA6AAA62-6122-43BD-8744-757A184CB350}" sibTransId="{976DCE37-EC55-46A6-9EAC-39B6801ABCF9}"/>
    <dgm:cxn modelId="{AEB7F63E-360D-4857-A325-9041BC0446EE}" type="presOf" srcId="{314EDAB0-32AA-4C25-9C88-87EF968199C6}" destId="{66F77AEE-7471-44BF-A55E-F2921F1B4988}" srcOrd="0" destOrd="0" presId="urn:microsoft.com/office/officeart/2005/8/layout/radial5"/>
    <dgm:cxn modelId="{3EB86EF5-7B00-4764-9DBC-B3ED93CB9792}" srcId="{17A8A0B4-6F8A-469A-9972-9B1058264F26}" destId="{C57128B3-B854-40FA-8B8F-6FDEF668E8E6}" srcOrd="3" destOrd="0" parTransId="{6F875D5D-769B-4986-AD35-4934998271B6}" sibTransId="{793537B5-5CFC-425A-BCE2-89DFEE5AA135}"/>
    <dgm:cxn modelId="{43578CDA-C860-4CE6-B0C1-61A472ACF9F6}" type="presOf" srcId="{2A1A2B29-59FE-4BD3-AFB9-5B9A86F56820}" destId="{0621EB57-4799-4117-9BB1-AC6E74858288}" srcOrd="0" destOrd="0" presId="urn:microsoft.com/office/officeart/2005/8/layout/radial5"/>
    <dgm:cxn modelId="{51EFD3EF-CFB6-488A-9C5A-A3916723F691}" type="presOf" srcId="{6F875D5D-769B-4986-AD35-4934998271B6}" destId="{0B154667-8F9D-4CE0-957B-0F6F061ED44B}" srcOrd="0" destOrd="0" presId="urn:microsoft.com/office/officeart/2005/8/layout/radial5"/>
    <dgm:cxn modelId="{96FFA2F1-C5B8-4FE9-A4EC-8F2FBDE73B8F}" type="presOf" srcId="{B71B9748-41FB-4800-B120-664260DE8263}" destId="{D296878F-56F3-48F7-9A05-F385FE7772AB}" srcOrd="0" destOrd="0" presId="urn:microsoft.com/office/officeart/2005/8/layout/radial5"/>
    <dgm:cxn modelId="{17C79985-531E-4E45-AD1F-803DD659AEE6}" type="presOf" srcId="{9C8623D8-A4BA-4497-92A5-2C076DB41FCA}" destId="{C639A978-D8F3-4699-ABB4-9EEB42F12212}" srcOrd="0" destOrd="0" presId="urn:microsoft.com/office/officeart/2005/8/layout/radial5"/>
    <dgm:cxn modelId="{047460C8-E32D-4720-B164-E8FD9A2395C0}" type="presParOf" srcId="{66F77AEE-7471-44BF-A55E-F2921F1B4988}" destId="{DF822092-1C80-4388-AF10-9B32F0FB0C47}" srcOrd="0" destOrd="0" presId="urn:microsoft.com/office/officeart/2005/8/layout/radial5"/>
    <dgm:cxn modelId="{33EBCD8E-2712-43F7-9371-BA5340E2AEFF}" type="presParOf" srcId="{66F77AEE-7471-44BF-A55E-F2921F1B4988}" destId="{D296878F-56F3-48F7-9A05-F385FE7772AB}" srcOrd="1" destOrd="0" presId="urn:microsoft.com/office/officeart/2005/8/layout/radial5"/>
    <dgm:cxn modelId="{06C677B4-B2F4-4A42-ABB0-5E1544039592}" type="presParOf" srcId="{D296878F-56F3-48F7-9A05-F385FE7772AB}" destId="{784F421C-CC7D-46BA-8EE6-2A3C71A9D71A}" srcOrd="0" destOrd="0" presId="urn:microsoft.com/office/officeart/2005/8/layout/radial5"/>
    <dgm:cxn modelId="{4033AB3B-9F5B-4BBB-95A9-6D97D17F56C0}" type="presParOf" srcId="{66F77AEE-7471-44BF-A55E-F2921F1B4988}" destId="{C639A978-D8F3-4699-ABB4-9EEB42F12212}" srcOrd="2" destOrd="0" presId="urn:microsoft.com/office/officeart/2005/8/layout/radial5"/>
    <dgm:cxn modelId="{B2A37D6E-774E-48B8-BB74-0098CE688962}" type="presParOf" srcId="{66F77AEE-7471-44BF-A55E-F2921F1B4988}" destId="{0621EB57-4799-4117-9BB1-AC6E74858288}" srcOrd="3" destOrd="0" presId="urn:microsoft.com/office/officeart/2005/8/layout/radial5"/>
    <dgm:cxn modelId="{A455D65F-91A8-427D-B1AC-4F8C89E25412}" type="presParOf" srcId="{0621EB57-4799-4117-9BB1-AC6E74858288}" destId="{5CB45B9B-F52C-426D-AD96-50D4530B0696}" srcOrd="0" destOrd="0" presId="urn:microsoft.com/office/officeart/2005/8/layout/radial5"/>
    <dgm:cxn modelId="{346FA688-730F-433E-A97F-A68D491C7F90}" type="presParOf" srcId="{66F77AEE-7471-44BF-A55E-F2921F1B4988}" destId="{7B7E2CDA-FE59-454A-A698-45E6AF6800D5}" srcOrd="4" destOrd="0" presId="urn:microsoft.com/office/officeart/2005/8/layout/radial5"/>
    <dgm:cxn modelId="{F7B42EA1-565D-46EF-A3A9-B8AF21440349}" type="presParOf" srcId="{66F77AEE-7471-44BF-A55E-F2921F1B4988}" destId="{AB330B1F-104A-4CB5-B061-A46705E5CA7E}" srcOrd="5" destOrd="0" presId="urn:microsoft.com/office/officeart/2005/8/layout/radial5"/>
    <dgm:cxn modelId="{6AC21148-C448-4834-A95A-A0DD849D715D}" type="presParOf" srcId="{AB330B1F-104A-4CB5-B061-A46705E5CA7E}" destId="{86F00761-5922-4AD5-9F45-9D3057363973}" srcOrd="0" destOrd="0" presId="urn:microsoft.com/office/officeart/2005/8/layout/radial5"/>
    <dgm:cxn modelId="{B9B77D5F-EED6-4BD1-9446-37995C0DA718}" type="presParOf" srcId="{66F77AEE-7471-44BF-A55E-F2921F1B4988}" destId="{6A68CCDF-03BE-467E-B108-04ADF9D09716}" srcOrd="6" destOrd="0" presId="urn:microsoft.com/office/officeart/2005/8/layout/radial5"/>
    <dgm:cxn modelId="{991F2972-D49B-4D0C-884B-9BC1B3994460}" type="presParOf" srcId="{66F77AEE-7471-44BF-A55E-F2921F1B4988}" destId="{0B154667-8F9D-4CE0-957B-0F6F061ED44B}" srcOrd="7" destOrd="0" presId="urn:microsoft.com/office/officeart/2005/8/layout/radial5"/>
    <dgm:cxn modelId="{C0027B33-F384-4324-B476-6C5F11D4D95B}" type="presParOf" srcId="{0B154667-8F9D-4CE0-957B-0F6F061ED44B}" destId="{30F916D1-7CB0-497A-BF67-74B1CD811546}" srcOrd="0" destOrd="0" presId="urn:microsoft.com/office/officeart/2005/8/layout/radial5"/>
    <dgm:cxn modelId="{A9C8FC9C-5D26-41DB-BCE7-4923BA26E6FF}" type="presParOf" srcId="{66F77AEE-7471-44BF-A55E-F2921F1B4988}" destId="{C1A1FDF4-91A2-4DAF-BC57-DB71225954E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988A00-5523-4E5D-ABEA-D92C8650510D}" type="doc">
      <dgm:prSet loTypeId="urn:microsoft.com/office/officeart/2005/8/layout/default#9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DC45D76-45B8-4A7C-8A31-D8BCF6A84673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Waste Management in the municipality is treated as a business such as water and electricity</a:t>
          </a:r>
          <a:endParaRPr lang="en-GB" dirty="0">
            <a:solidFill>
              <a:schemeClr val="accent6"/>
            </a:solidFill>
          </a:endParaRPr>
        </a:p>
      </dgm:t>
    </dgm:pt>
    <dgm:pt modelId="{491356C8-BD00-4A16-9148-F20341074665}" type="parTrans" cxnId="{62A7CB60-D074-4E5F-8A6C-668B83234283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DADBCBBB-C4FD-44D8-9FBD-A5C07F383CD1}" type="sibTrans" cxnId="{62A7CB60-D074-4E5F-8A6C-668B83234283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F895B39E-5D6C-4167-B2B9-1E4520C9B9CE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Compliance with applicable legislation  as it related to trading services - </a:t>
          </a:r>
          <a:r>
            <a:rPr lang="en-GB" dirty="0" smtClean="0">
              <a:solidFill>
                <a:schemeClr val="accent6"/>
              </a:solidFill>
            </a:rPr>
            <a:t>Integrated Waste Management Plan</a:t>
          </a:r>
          <a:endParaRPr lang="en-GB" dirty="0">
            <a:solidFill>
              <a:schemeClr val="accent6"/>
            </a:solidFill>
          </a:endParaRPr>
        </a:p>
      </dgm:t>
    </dgm:pt>
    <dgm:pt modelId="{1D04C556-49AA-419B-BE17-8F0AD7080C79}" type="parTrans" cxnId="{B6A4A408-FC9F-4766-AC6B-EC8C43807582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432E849D-2DBE-43A4-B585-1782DB381EE3}" type="sibTrans" cxnId="{B6A4A408-FC9F-4766-AC6B-EC8C43807582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80B2A170-20EF-4F31-8ECF-68EA0A101133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Utilisation of the MIG provision for funding of Waste Specialised Vehicle. </a:t>
          </a:r>
          <a:endParaRPr lang="en-GB" dirty="0">
            <a:solidFill>
              <a:schemeClr val="accent6"/>
            </a:solidFill>
          </a:endParaRPr>
        </a:p>
      </dgm:t>
    </dgm:pt>
    <dgm:pt modelId="{15723FCB-EC54-489B-8EFD-EECDB2D3BD20}" type="parTrans" cxnId="{9004A0AD-EEDF-4E17-89A5-8FB177FDED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63CF4109-EEDC-41A4-AEBC-FE37CF1001F7}" type="sibTrans" cxnId="{9004A0AD-EEDF-4E17-89A5-8FB177FDED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41C5515B-137B-4B9F-B089-A5CE974CB408}" type="pres">
      <dgm:prSet presAssocID="{84988A00-5523-4E5D-ABEA-D92C865051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A00568-D6F9-4381-806C-B2E4758BE804}" type="pres">
      <dgm:prSet presAssocID="{2DC45D76-45B8-4A7C-8A31-D8BCF6A84673}" presName="node" presStyleLbl="node1" presStyleIdx="0" presStyleCnt="3" custLinFactNeighborX="143" custLinFactNeighborY="-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189E93-C4B7-4CD1-BE82-A3E5B5EAD196}" type="pres">
      <dgm:prSet presAssocID="{DADBCBBB-C4FD-44D8-9FBD-A5C07F383CD1}" presName="sibTrans" presStyleCnt="0"/>
      <dgm:spPr/>
      <dgm:t>
        <a:bodyPr/>
        <a:lstStyle/>
        <a:p>
          <a:endParaRPr lang="en-GB"/>
        </a:p>
      </dgm:t>
    </dgm:pt>
    <dgm:pt modelId="{7065394A-CD1C-483A-B988-696BAB6E1776}" type="pres">
      <dgm:prSet presAssocID="{F895B39E-5D6C-4167-B2B9-1E4520C9B9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6E4BB5-7BF4-4F7A-AA06-38770D52B4F0}" type="pres">
      <dgm:prSet presAssocID="{432E849D-2DBE-43A4-B585-1782DB381EE3}" presName="sibTrans" presStyleCnt="0"/>
      <dgm:spPr/>
      <dgm:t>
        <a:bodyPr/>
        <a:lstStyle/>
        <a:p>
          <a:endParaRPr lang="en-GB"/>
        </a:p>
      </dgm:t>
    </dgm:pt>
    <dgm:pt modelId="{B1DDE269-DEF4-41B2-B040-5F147B81A9DA}" type="pres">
      <dgm:prSet presAssocID="{80B2A170-20EF-4F31-8ECF-68EA0A1011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04A0AD-EEDF-4E17-89A5-8FB177FDED21}" srcId="{84988A00-5523-4E5D-ABEA-D92C8650510D}" destId="{80B2A170-20EF-4F31-8ECF-68EA0A101133}" srcOrd="2" destOrd="0" parTransId="{15723FCB-EC54-489B-8EFD-EECDB2D3BD20}" sibTransId="{63CF4109-EEDC-41A4-AEBC-FE37CF1001F7}"/>
    <dgm:cxn modelId="{62A7CB60-D074-4E5F-8A6C-668B83234283}" srcId="{84988A00-5523-4E5D-ABEA-D92C8650510D}" destId="{2DC45D76-45B8-4A7C-8A31-D8BCF6A84673}" srcOrd="0" destOrd="0" parTransId="{491356C8-BD00-4A16-9148-F20341074665}" sibTransId="{DADBCBBB-C4FD-44D8-9FBD-A5C07F383CD1}"/>
    <dgm:cxn modelId="{3AFF48ED-51A6-4146-8A3E-50756BC2A89A}" type="presOf" srcId="{84988A00-5523-4E5D-ABEA-D92C8650510D}" destId="{41C5515B-137B-4B9F-B089-A5CE974CB408}" srcOrd="0" destOrd="0" presId="urn:microsoft.com/office/officeart/2005/8/layout/default#9"/>
    <dgm:cxn modelId="{B6A4A408-FC9F-4766-AC6B-EC8C43807582}" srcId="{84988A00-5523-4E5D-ABEA-D92C8650510D}" destId="{F895B39E-5D6C-4167-B2B9-1E4520C9B9CE}" srcOrd="1" destOrd="0" parTransId="{1D04C556-49AA-419B-BE17-8F0AD7080C79}" sibTransId="{432E849D-2DBE-43A4-B585-1782DB381EE3}"/>
    <dgm:cxn modelId="{DFD4AB99-50D1-4580-9165-E4EBDBDCEA02}" type="presOf" srcId="{2DC45D76-45B8-4A7C-8A31-D8BCF6A84673}" destId="{64A00568-D6F9-4381-806C-B2E4758BE804}" srcOrd="0" destOrd="0" presId="urn:microsoft.com/office/officeart/2005/8/layout/default#9"/>
    <dgm:cxn modelId="{C292EB06-0935-45DF-A3EE-FEE745896C50}" type="presOf" srcId="{80B2A170-20EF-4F31-8ECF-68EA0A101133}" destId="{B1DDE269-DEF4-41B2-B040-5F147B81A9DA}" srcOrd="0" destOrd="0" presId="urn:microsoft.com/office/officeart/2005/8/layout/default#9"/>
    <dgm:cxn modelId="{69E2F9C7-35B6-4313-8D39-300EA589C99D}" type="presOf" srcId="{F895B39E-5D6C-4167-B2B9-1E4520C9B9CE}" destId="{7065394A-CD1C-483A-B988-696BAB6E1776}" srcOrd="0" destOrd="0" presId="urn:microsoft.com/office/officeart/2005/8/layout/default#9"/>
    <dgm:cxn modelId="{89AC8A37-FE68-4EAE-9130-999A659C8BCA}" type="presParOf" srcId="{41C5515B-137B-4B9F-B089-A5CE974CB408}" destId="{64A00568-D6F9-4381-806C-B2E4758BE804}" srcOrd="0" destOrd="0" presId="urn:microsoft.com/office/officeart/2005/8/layout/default#9"/>
    <dgm:cxn modelId="{EA5679AA-2E50-44D3-A3B9-BA9F65FFA976}" type="presParOf" srcId="{41C5515B-137B-4B9F-B089-A5CE974CB408}" destId="{83189E93-C4B7-4CD1-BE82-A3E5B5EAD196}" srcOrd="1" destOrd="0" presId="urn:microsoft.com/office/officeart/2005/8/layout/default#9"/>
    <dgm:cxn modelId="{E305C6B5-71D3-4E14-8240-F05D8BE35853}" type="presParOf" srcId="{41C5515B-137B-4B9F-B089-A5CE974CB408}" destId="{7065394A-CD1C-483A-B988-696BAB6E1776}" srcOrd="2" destOrd="0" presId="urn:microsoft.com/office/officeart/2005/8/layout/default#9"/>
    <dgm:cxn modelId="{285335BB-0045-40E2-96CA-7D23DE0EA74C}" type="presParOf" srcId="{41C5515B-137B-4B9F-B089-A5CE974CB408}" destId="{5D6E4BB5-7BF4-4F7A-AA06-38770D52B4F0}" srcOrd="3" destOrd="0" presId="urn:microsoft.com/office/officeart/2005/8/layout/default#9"/>
    <dgm:cxn modelId="{D14097E2-D3D1-4D11-9D99-36AF4450413E}" type="presParOf" srcId="{41C5515B-137B-4B9F-B089-A5CE974CB408}" destId="{B1DDE269-DEF4-41B2-B040-5F147B81A9DA}" srcOrd="4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08E5D-A62D-4901-85ED-8EA410B8B13B}" type="doc">
      <dgm:prSet loTypeId="urn:microsoft.com/office/officeart/2005/8/layout/default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9A0F069-ACDD-4965-A0B7-1FC1400A58A6}">
      <dgm:prSet/>
      <dgm:spPr/>
      <dgm:t>
        <a:bodyPr/>
        <a:lstStyle/>
        <a:p>
          <a:pPr rtl="0"/>
          <a:r>
            <a:rPr lang="en-US" dirty="0" smtClean="0">
              <a:solidFill>
                <a:schemeClr val="accent6"/>
              </a:solidFill>
            </a:rPr>
            <a:t>A pre-amalgamation report (Wendy Ovens Report)  found that </a:t>
          </a:r>
          <a:r>
            <a:rPr lang="en-US" b="1" u="sng" dirty="0" smtClean="0">
              <a:solidFill>
                <a:schemeClr val="accent6"/>
              </a:solidFill>
            </a:rPr>
            <a:t>“there is no clear evidence that amalgamation will improve the viability of the municipalities</a:t>
          </a:r>
          <a:r>
            <a:rPr lang="en-US" dirty="0" smtClean="0">
              <a:solidFill>
                <a:schemeClr val="accent6"/>
              </a:solidFill>
            </a:rPr>
            <a:t>”</a:t>
          </a:r>
          <a:endParaRPr lang="en-GB" dirty="0">
            <a:solidFill>
              <a:schemeClr val="accent6"/>
            </a:solidFill>
          </a:endParaRPr>
        </a:p>
      </dgm:t>
    </dgm:pt>
    <dgm:pt modelId="{A5671478-A6E4-4ED3-A069-904CF92E8723}" type="parTrans" cxnId="{1FD42F4E-7AAE-484C-BBCF-0778DAA66706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0B1D7E1E-D1FE-471E-A2A6-997F267B8B0D}" type="sibTrans" cxnId="{1FD42F4E-7AAE-484C-BBCF-0778DAA66706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CE34AD19-EFB6-4434-BF80-520CD351F911}">
      <dgm:prSet/>
      <dgm:spPr/>
      <dgm:t>
        <a:bodyPr/>
        <a:lstStyle/>
        <a:p>
          <a:pPr rtl="0"/>
          <a:r>
            <a:rPr lang="en-US" dirty="0" smtClean="0">
              <a:solidFill>
                <a:schemeClr val="accent6"/>
              </a:solidFill>
            </a:rPr>
            <a:t>The Intent to amalgamate </a:t>
          </a:r>
          <a:r>
            <a:rPr lang="en-US" b="1" dirty="0" smtClean="0">
              <a:solidFill>
                <a:schemeClr val="accent6"/>
              </a:solidFill>
            </a:rPr>
            <a:t>“with a view to optimize the financial viability of the new municipality”</a:t>
          </a:r>
          <a:r>
            <a:rPr lang="en-US" dirty="0" smtClean="0">
              <a:solidFill>
                <a:schemeClr val="accent6"/>
              </a:solidFill>
            </a:rPr>
            <a:t> has </a:t>
          </a:r>
          <a:r>
            <a:rPr lang="en-US" b="1" u="sng" dirty="0" smtClean="0">
              <a:solidFill>
                <a:schemeClr val="accent6"/>
              </a:solidFill>
            </a:rPr>
            <a:t>NOT materialized</a:t>
          </a:r>
          <a:endParaRPr lang="en-GB" b="1" u="sng" dirty="0">
            <a:solidFill>
              <a:schemeClr val="accent6"/>
            </a:solidFill>
          </a:endParaRPr>
        </a:p>
      </dgm:t>
    </dgm:pt>
    <dgm:pt modelId="{967C5F80-8B0E-4F8F-A15E-50E991B8E7DC}" type="parTrans" cxnId="{226FD59C-7F90-4B55-BEE4-E56B15AD52AC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DB495780-663D-4D17-8E1F-D9FE3E5AAC73}" type="sibTrans" cxnId="{226FD59C-7F90-4B55-BEE4-E56B15AD52AC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61F2D994-5279-4185-9709-7F9426CE9C6A}">
      <dgm:prSet/>
      <dgm:spPr/>
      <dgm:t>
        <a:bodyPr/>
        <a:lstStyle/>
        <a:p>
          <a:pPr rtl="0"/>
          <a:r>
            <a:rPr lang="en-US" dirty="0" smtClean="0">
              <a:solidFill>
                <a:schemeClr val="accent6"/>
              </a:solidFill>
            </a:rPr>
            <a:t>The Political and Technical Change Management Committees were </a:t>
          </a:r>
          <a:r>
            <a:rPr lang="en-US" b="1" u="sng" dirty="0" smtClean="0">
              <a:solidFill>
                <a:schemeClr val="accent6"/>
              </a:solidFill>
            </a:rPr>
            <a:t>not functional</a:t>
          </a:r>
          <a:r>
            <a:rPr lang="en-US" dirty="0" smtClean="0">
              <a:solidFill>
                <a:schemeClr val="accent6"/>
              </a:solidFill>
            </a:rPr>
            <a:t> – impact on the successful completion of the Amalgamation Process</a:t>
          </a:r>
          <a:endParaRPr lang="en-GB" dirty="0">
            <a:solidFill>
              <a:schemeClr val="accent6"/>
            </a:solidFill>
          </a:endParaRPr>
        </a:p>
      </dgm:t>
    </dgm:pt>
    <dgm:pt modelId="{5D6A914C-4AF3-4269-98B0-D47457E453B8}" type="parTrans" cxnId="{7500CAA4-8909-4B63-8405-656FDAEEE5C8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7A7BEA33-628A-4BC6-B31A-F1786CBE305A}" type="sibTrans" cxnId="{7500CAA4-8909-4B63-8405-656FDAEEE5C8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A9283956-B27C-4A53-967B-BA20397687C7}">
      <dgm:prSet/>
      <dgm:spPr/>
      <dgm:t>
        <a:bodyPr/>
        <a:lstStyle/>
        <a:p>
          <a:pPr rtl="0"/>
          <a:r>
            <a:rPr lang="en-US" dirty="0" smtClean="0">
              <a:solidFill>
                <a:schemeClr val="accent6"/>
              </a:solidFill>
            </a:rPr>
            <a:t>Former municipalities </a:t>
          </a:r>
          <a:r>
            <a:rPr lang="en-US" b="1" u="sng" dirty="0" smtClean="0">
              <a:solidFill>
                <a:schemeClr val="accent6"/>
              </a:solidFill>
            </a:rPr>
            <a:t>did not fully disclose liabilities and assets</a:t>
          </a:r>
          <a:r>
            <a:rPr lang="en-US" dirty="0" smtClean="0">
              <a:solidFill>
                <a:schemeClr val="accent6"/>
              </a:solidFill>
            </a:rPr>
            <a:t> – resulting in huge financial burdens on the new municipality</a:t>
          </a:r>
          <a:endParaRPr lang="en-GB" dirty="0">
            <a:solidFill>
              <a:schemeClr val="accent6"/>
            </a:solidFill>
          </a:endParaRPr>
        </a:p>
      </dgm:t>
    </dgm:pt>
    <dgm:pt modelId="{80C31E6D-437C-4733-8401-7C0FBF740705}" type="parTrans" cxnId="{F58016E1-07EA-427C-964E-87B12198E7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1123309E-B146-4B4B-9493-7E6FD8572AE3}" type="sibTrans" cxnId="{F58016E1-07EA-427C-964E-87B12198E7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52D9B9FA-9919-4058-B3F3-D7DDFAF73645}">
      <dgm:prSet/>
      <dgm:spPr/>
      <dgm:t>
        <a:bodyPr/>
        <a:lstStyle/>
        <a:p>
          <a:pPr rtl="0"/>
          <a:r>
            <a:rPr lang="en-US" b="1" u="sng" dirty="0" smtClean="0">
              <a:solidFill>
                <a:schemeClr val="accent6"/>
              </a:solidFill>
            </a:rPr>
            <a:t>Only Mayor &amp; Speaker</a:t>
          </a:r>
          <a:r>
            <a:rPr lang="en-US" dirty="0" smtClean="0">
              <a:solidFill>
                <a:schemeClr val="accent6"/>
              </a:solidFill>
            </a:rPr>
            <a:t> serve in </a:t>
          </a:r>
          <a:r>
            <a:rPr lang="en-US" b="1" u="sng" dirty="0" smtClean="0">
              <a:solidFill>
                <a:schemeClr val="accent6"/>
              </a:solidFill>
            </a:rPr>
            <a:t>full-time</a:t>
          </a:r>
          <a:r>
            <a:rPr lang="en-US" dirty="0" smtClean="0">
              <a:solidFill>
                <a:schemeClr val="accent6"/>
              </a:solidFill>
            </a:rPr>
            <a:t> capacity</a:t>
          </a:r>
          <a:endParaRPr lang="en-GB" dirty="0">
            <a:solidFill>
              <a:schemeClr val="accent6"/>
            </a:solidFill>
          </a:endParaRPr>
        </a:p>
      </dgm:t>
    </dgm:pt>
    <dgm:pt modelId="{F640846A-D25D-4E2D-BA37-72B83122550A}" type="parTrans" cxnId="{8DF1AE25-94B9-4DBD-BEB6-E557DEC08D03}">
      <dgm:prSet/>
      <dgm:spPr/>
      <dgm:t>
        <a:bodyPr/>
        <a:lstStyle/>
        <a:p>
          <a:endParaRPr lang="en-GB"/>
        </a:p>
      </dgm:t>
    </dgm:pt>
    <dgm:pt modelId="{4A5E01D1-571B-4FBE-966E-5C7CD4ADAEC9}" type="sibTrans" cxnId="{8DF1AE25-94B9-4DBD-BEB6-E557DEC08D03}">
      <dgm:prSet/>
      <dgm:spPr/>
      <dgm:t>
        <a:bodyPr/>
        <a:lstStyle/>
        <a:p>
          <a:endParaRPr lang="en-GB"/>
        </a:p>
      </dgm:t>
    </dgm:pt>
    <dgm:pt modelId="{CD34BFD9-151F-4875-B471-666CAEA5A6A2}" type="pres">
      <dgm:prSet presAssocID="{E6A08E5D-A62D-4901-85ED-8EA410B8B1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3FCF8E-8A72-46B5-9457-D63935C8EC74}" type="pres">
      <dgm:prSet presAssocID="{29A0F069-ACDD-4965-A0B7-1FC1400A58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E12E9-2138-4BBE-8389-5E131D48E897}" type="pres">
      <dgm:prSet presAssocID="{0B1D7E1E-D1FE-471E-A2A6-997F267B8B0D}" presName="sibTrans" presStyleCnt="0"/>
      <dgm:spPr/>
    </dgm:pt>
    <dgm:pt modelId="{071D850D-F145-4801-831A-A8D49285D937}" type="pres">
      <dgm:prSet presAssocID="{CE34AD19-EFB6-4434-BF80-520CD351F9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A1C2-711A-4363-BB43-BB7FC9E7CAA5}" type="pres">
      <dgm:prSet presAssocID="{DB495780-663D-4D17-8E1F-D9FE3E5AAC73}" presName="sibTrans" presStyleCnt="0"/>
      <dgm:spPr/>
    </dgm:pt>
    <dgm:pt modelId="{A1FACC4D-8EBD-4070-9831-2ADEEF0FABCF}" type="pres">
      <dgm:prSet presAssocID="{61F2D994-5279-4185-9709-7F9426CE9C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ABFF4-6280-48F2-A578-51D79E70B3FB}" type="pres">
      <dgm:prSet presAssocID="{7A7BEA33-628A-4BC6-B31A-F1786CBE305A}" presName="sibTrans" presStyleCnt="0"/>
      <dgm:spPr/>
    </dgm:pt>
    <dgm:pt modelId="{109E8F5C-9606-48F1-B4B9-46BAD9EB9E55}" type="pres">
      <dgm:prSet presAssocID="{A9283956-B27C-4A53-967B-BA20397687C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2F70E-1407-4A36-8007-EF19FA3B9A9D}" type="pres">
      <dgm:prSet presAssocID="{1123309E-B146-4B4B-9493-7E6FD8572AE3}" presName="sibTrans" presStyleCnt="0"/>
      <dgm:spPr/>
    </dgm:pt>
    <dgm:pt modelId="{4F8E3F6B-C1FD-4703-9736-ADA5C9C0E1B0}" type="pres">
      <dgm:prSet presAssocID="{52D9B9FA-9919-4058-B3F3-D7DDFAF736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4E7DC7-100C-4C23-9B88-29C5CD87AC78}" type="presOf" srcId="{A9283956-B27C-4A53-967B-BA20397687C7}" destId="{109E8F5C-9606-48F1-B4B9-46BAD9EB9E55}" srcOrd="0" destOrd="0" presId="urn:microsoft.com/office/officeart/2005/8/layout/default#1"/>
    <dgm:cxn modelId="{8DF1AE25-94B9-4DBD-BEB6-E557DEC08D03}" srcId="{E6A08E5D-A62D-4901-85ED-8EA410B8B13B}" destId="{52D9B9FA-9919-4058-B3F3-D7DDFAF73645}" srcOrd="4" destOrd="0" parTransId="{F640846A-D25D-4E2D-BA37-72B83122550A}" sibTransId="{4A5E01D1-571B-4FBE-966E-5C7CD4ADAEC9}"/>
    <dgm:cxn modelId="{7CBBE4B2-1996-4918-BD79-2A6F364EC0BC}" type="presOf" srcId="{61F2D994-5279-4185-9709-7F9426CE9C6A}" destId="{A1FACC4D-8EBD-4070-9831-2ADEEF0FABCF}" srcOrd="0" destOrd="0" presId="urn:microsoft.com/office/officeart/2005/8/layout/default#1"/>
    <dgm:cxn modelId="{BB9469D2-74AF-4325-B22D-2970265153AD}" type="presOf" srcId="{CE34AD19-EFB6-4434-BF80-520CD351F911}" destId="{071D850D-F145-4801-831A-A8D49285D937}" srcOrd="0" destOrd="0" presId="urn:microsoft.com/office/officeart/2005/8/layout/default#1"/>
    <dgm:cxn modelId="{4FB3AE6F-E9AA-4CCB-A3B9-0FD1304D1A13}" type="presOf" srcId="{29A0F069-ACDD-4965-A0B7-1FC1400A58A6}" destId="{483FCF8E-8A72-46B5-9457-D63935C8EC74}" srcOrd="0" destOrd="0" presId="urn:microsoft.com/office/officeart/2005/8/layout/default#1"/>
    <dgm:cxn modelId="{F58016E1-07EA-427C-964E-87B12198E721}" srcId="{E6A08E5D-A62D-4901-85ED-8EA410B8B13B}" destId="{A9283956-B27C-4A53-967B-BA20397687C7}" srcOrd="3" destOrd="0" parTransId="{80C31E6D-437C-4733-8401-7C0FBF740705}" sibTransId="{1123309E-B146-4B4B-9493-7E6FD8572AE3}"/>
    <dgm:cxn modelId="{22FDF568-1D87-457C-89A2-21824F43A12E}" type="presOf" srcId="{E6A08E5D-A62D-4901-85ED-8EA410B8B13B}" destId="{CD34BFD9-151F-4875-B471-666CAEA5A6A2}" srcOrd="0" destOrd="0" presId="urn:microsoft.com/office/officeart/2005/8/layout/default#1"/>
    <dgm:cxn modelId="{346BBA67-AEB0-4F39-9E65-8E73B057418A}" type="presOf" srcId="{52D9B9FA-9919-4058-B3F3-D7DDFAF73645}" destId="{4F8E3F6B-C1FD-4703-9736-ADA5C9C0E1B0}" srcOrd="0" destOrd="0" presId="urn:microsoft.com/office/officeart/2005/8/layout/default#1"/>
    <dgm:cxn modelId="{7500CAA4-8909-4B63-8405-656FDAEEE5C8}" srcId="{E6A08E5D-A62D-4901-85ED-8EA410B8B13B}" destId="{61F2D994-5279-4185-9709-7F9426CE9C6A}" srcOrd="2" destOrd="0" parTransId="{5D6A914C-4AF3-4269-98B0-D47457E453B8}" sibTransId="{7A7BEA33-628A-4BC6-B31A-F1786CBE305A}"/>
    <dgm:cxn modelId="{1FD42F4E-7AAE-484C-BBCF-0778DAA66706}" srcId="{E6A08E5D-A62D-4901-85ED-8EA410B8B13B}" destId="{29A0F069-ACDD-4965-A0B7-1FC1400A58A6}" srcOrd="0" destOrd="0" parTransId="{A5671478-A6E4-4ED3-A069-904CF92E8723}" sibTransId="{0B1D7E1E-D1FE-471E-A2A6-997F267B8B0D}"/>
    <dgm:cxn modelId="{226FD59C-7F90-4B55-BEE4-E56B15AD52AC}" srcId="{E6A08E5D-A62D-4901-85ED-8EA410B8B13B}" destId="{CE34AD19-EFB6-4434-BF80-520CD351F911}" srcOrd="1" destOrd="0" parTransId="{967C5F80-8B0E-4F8F-A15E-50E991B8E7DC}" sibTransId="{DB495780-663D-4D17-8E1F-D9FE3E5AAC73}"/>
    <dgm:cxn modelId="{A8128D35-8310-448D-BB08-CCB3465B6702}" type="presParOf" srcId="{CD34BFD9-151F-4875-B471-666CAEA5A6A2}" destId="{483FCF8E-8A72-46B5-9457-D63935C8EC74}" srcOrd="0" destOrd="0" presId="urn:microsoft.com/office/officeart/2005/8/layout/default#1"/>
    <dgm:cxn modelId="{015B8B17-BD73-417F-A62C-21E24982B704}" type="presParOf" srcId="{CD34BFD9-151F-4875-B471-666CAEA5A6A2}" destId="{7D5E12E9-2138-4BBE-8389-5E131D48E897}" srcOrd="1" destOrd="0" presId="urn:microsoft.com/office/officeart/2005/8/layout/default#1"/>
    <dgm:cxn modelId="{476F20F7-794B-4C3C-8131-BA7B15038BCC}" type="presParOf" srcId="{CD34BFD9-151F-4875-B471-666CAEA5A6A2}" destId="{071D850D-F145-4801-831A-A8D49285D937}" srcOrd="2" destOrd="0" presId="urn:microsoft.com/office/officeart/2005/8/layout/default#1"/>
    <dgm:cxn modelId="{8F5F203A-5065-4E82-B240-ECF5E917745F}" type="presParOf" srcId="{CD34BFD9-151F-4875-B471-666CAEA5A6A2}" destId="{C145A1C2-711A-4363-BB43-BB7FC9E7CAA5}" srcOrd="3" destOrd="0" presId="urn:microsoft.com/office/officeart/2005/8/layout/default#1"/>
    <dgm:cxn modelId="{F99FAA09-D23E-4EC2-93D7-3112C31FC1D2}" type="presParOf" srcId="{CD34BFD9-151F-4875-B471-666CAEA5A6A2}" destId="{A1FACC4D-8EBD-4070-9831-2ADEEF0FABCF}" srcOrd="4" destOrd="0" presId="urn:microsoft.com/office/officeart/2005/8/layout/default#1"/>
    <dgm:cxn modelId="{DCFED019-69EF-417B-8358-D14022951DC6}" type="presParOf" srcId="{CD34BFD9-151F-4875-B471-666CAEA5A6A2}" destId="{C54ABFF4-6280-48F2-A578-51D79E70B3FB}" srcOrd="5" destOrd="0" presId="urn:microsoft.com/office/officeart/2005/8/layout/default#1"/>
    <dgm:cxn modelId="{F8DF7935-0230-402D-852F-C848FCE88E9A}" type="presParOf" srcId="{CD34BFD9-151F-4875-B471-666CAEA5A6A2}" destId="{109E8F5C-9606-48F1-B4B9-46BAD9EB9E55}" srcOrd="6" destOrd="0" presId="urn:microsoft.com/office/officeart/2005/8/layout/default#1"/>
    <dgm:cxn modelId="{F8FB66E8-499D-41E2-ADCC-A59527E15BE2}" type="presParOf" srcId="{CD34BFD9-151F-4875-B471-666CAEA5A6A2}" destId="{D662F70E-1407-4A36-8007-EF19FA3B9A9D}" srcOrd="7" destOrd="0" presId="urn:microsoft.com/office/officeart/2005/8/layout/default#1"/>
    <dgm:cxn modelId="{78A7C353-D710-412E-8369-9233B1B1B52E}" type="presParOf" srcId="{CD34BFD9-151F-4875-B471-666CAEA5A6A2}" destId="{4F8E3F6B-C1FD-4703-9736-ADA5C9C0E1B0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A08E5D-A62D-4901-85ED-8EA410B8B13B}" type="doc">
      <dgm:prSet loTypeId="urn:microsoft.com/office/officeart/2005/8/layout/default#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9A0F069-ACDD-4965-A0B7-1FC1400A58A6}">
      <dgm:prSet/>
      <dgm:spPr/>
      <dgm:t>
        <a:bodyPr/>
        <a:lstStyle/>
        <a:p>
          <a:pPr rtl="0"/>
          <a:r>
            <a:rPr lang="en-US" b="1" u="sng" dirty="0" smtClean="0">
              <a:solidFill>
                <a:schemeClr val="accent6"/>
              </a:solidFill>
            </a:rPr>
            <a:t>Funding constraints</a:t>
          </a:r>
          <a:r>
            <a:rPr lang="en-US" dirty="0" smtClean="0">
              <a:solidFill>
                <a:schemeClr val="accent6"/>
              </a:solidFill>
            </a:rPr>
            <a:t> to implement capital projects – impacting negatively on IDP implementation</a:t>
          </a:r>
          <a:endParaRPr lang="en-GB" dirty="0">
            <a:solidFill>
              <a:schemeClr val="accent6"/>
            </a:solidFill>
          </a:endParaRPr>
        </a:p>
      </dgm:t>
    </dgm:pt>
    <dgm:pt modelId="{A5671478-A6E4-4ED3-A069-904CF92E8723}" type="parTrans" cxnId="{1FD42F4E-7AAE-484C-BBCF-0778DAA66706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0B1D7E1E-D1FE-471E-A2A6-997F267B8B0D}" type="sibTrans" cxnId="{1FD42F4E-7AAE-484C-BBCF-0778DAA66706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CE34AD19-EFB6-4434-BF80-520CD351F911}">
      <dgm:prSet/>
      <dgm:spPr/>
      <dgm:t>
        <a:bodyPr/>
        <a:lstStyle/>
        <a:p>
          <a:pPr rtl="0"/>
          <a:r>
            <a:rPr lang="en-US" dirty="0" smtClean="0">
              <a:solidFill>
                <a:schemeClr val="accent6"/>
              </a:solidFill>
            </a:rPr>
            <a:t>Vandalism and theft</a:t>
          </a:r>
          <a:endParaRPr lang="en-GB" b="1" u="sng" dirty="0">
            <a:solidFill>
              <a:schemeClr val="accent6"/>
            </a:solidFill>
          </a:endParaRPr>
        </a:p>
      </dgm:t>
    </dgm:pt>
    <dgm:pt modelId="{967C5F80-8B0E-4F8F-A15E-50E991B8E7DC}" type="parTrans" cxnId="{226FD59C-7F90-4B55-BEE4-E56B15AD52AC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DB495780-663D-4D17-8E1F-D9FE3E5AAC73}" type="sibTrans" cxnId="{226FD59C-7F90-4B55-BEE4-E56B15AD52AC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61F2D994-5279-4185-9709-7F9426CE9C6A}">
      <dgm:prSet/>
      <dgm:spPr/>
      <dgm:t>
        <a:bodyPr/>
        <a:lstStyle/>
        <a:p>
          <a:pPr rtl="0"/>
          <a:r>
            <a:rPr lang="en-US" dirty="0" smtClean="0">
              <a:solidFill>
                <a:schemeClr val="accent6"/>
              </a:solidFill>
            </a:rPr>
            <a:t>Electricity Collection rate of </a:t>
          </a:r>
          <a:r>
            <a:rPr lang="en-US" b="1" u="sng" dirty="0" smtClean="0">
              <a:solidFill>
                <a:schemeClr val="accent6"/>
              </a:solidFill>
            </a:rPr>
            <a:t>70.6%</a:t>
          </a:r>
          <a:r>
            <a:rPr lang="en-US" b="1" dirty="0" smtClean="0">
              <a:solidFill>
                <a:schemeClr val="accent6"/>
              </a:solidFill>
            </a:rPr>
            <a:t> (2020/21)</a:t>
          </a:r>
          <a:endParaRPr lang="en-GB" b="1" dirty="0">
            <a:solidFill>
              <a:schemeClr val="accent6"/>
            </a:solidFill>
          </a:endParaRPr>
        </a:p>
      </dgm:t>
    </dgm:pt>
    <dgm:pt modelId="{5D6A914C-4AF3-4269-98B0-D47457E453B8}" type="parTrans" cxnId="{7500CAA4-8909-4B63-8405-656FDAEEE5C8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7A7BEA33-628A-4BC6-B31A-F1786CBE305A}" type="sibTrans" cxnId="{7500CAA4-8909-4B63-8405-656FDAEEE5C8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A9283956-B27C-4A53-967B-BA20397687C7}">
      <dgm:prSet/>
      <dgm:spPr/>
      <dgm:t>
        <a:bodyPr/>
        <a:lstStyle/>
        <a:p>
          <a:pPr rtl="0"/>
          <a:r>
            <a:rPr lang="en-US" dirty="0" smtClean="0">
              <a:solidFill>
                <a:schemeClr val="accent6"/>
              </a:solidFill>
            </a:rPr>
            <a:t>Eskom arrear debt – </a:t>
          </a:r>
          <a:r>
            <a:rPr lang="en-US" b="1" u="sng" dirty="0" smtClean="0">
              <a:solidFill>
                <a:schemeClr val="accent6"/>
              </a:solidFill>
            </a:rPr>
            <a:t>R 161 million</a:t>
          </a:r>
          <a:endParaRPr lang="en-GB" b="1" u="sng" dirty="0">
            <a:solidFill>
              <a:schemeClr val="accent6"/>
            </a:solidFill>
          </a:endParaRPr>
        </a:p>
      </dgm:t>
    </dgm:pt>
    <dgm:pt modelId="{80C31E6D-437C-4733-8401-7C0FBF740705}" type="parTrans" cxnId="{F58016E1-07EA-427C-964E-87B12198E7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1123309E-B146-4B4B-9493-7E6FD8572AE3}" type="sibTrans" cxnId="{F58016E1-07EA-427C-964E-87B12198E7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CD34BFD9-151F-4875-B471-666CAEA5A6A2}" type="pres">
      <dgm:prSet presAssocID="{E6A08E5D-A62D-4901-85ED-8EA410B8B1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3FCF8E-8A72-46B5-9457-D63935C8EC74}" type="pres">
      <dgm:prSet presAssocID="{29A0F069-ACDD-4965-A0B7-1FC1400A58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5E12E9-2138-4BBE-8389-5E131D48E897}" type="pres">
      <dgm:prSet presAssocID="{0B1D7E1E-D1FE-471E-A2A6-997F267B8B0D}" presName="sibTrans" presStyleCnt="0"/>
      <dgm:spPr/>
    </dgm:pt>
    <dgm:pt modelId="{071D850D-F145-4801-831A-A8D49285D937}" type="pres">
      <dgm:prSet presAssocID="{CE34AD19-EFB6-4434-BF80-520CD351F91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45A1C2-711A-4363-BB43-BB7FC9E7CAA5}" type="pres">
      <dgm:prSet presAssocID="{DB495780-663D-4D17-8E1F-D9FE3E5AAC73}" presName="sibTrans" presStyleCnt="0"/>
      <dgm:spPr/>
    </dgm:pt>
    <dgm:pt modelId="{A1FACC4D-8EBD-4070-9831-2ADEEF0FABCF}" type="pres">
      <dgm:prSet presAssocID="{61F2D994-5279-4185-9709-7F9426CE9C6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4ABFF4-6280-48F2-A578-51D79E70B3FB}" type="pres">
      <dgm:prSet presAssocID="{7A7BEA33-628A-4BC6-B31A-F1786CBE305A}" presName="sibTrans" presStyleCnt="0"/>
      <dgm:spPr/>
    </dgm:pt>
    <dgm:pt modelId="{109E8F5C-9606-48F1-B4B9-46BAD9EB9E55}" type="pres">
      <dgm:prSet presAssocID="{A9283956-B27C-4A53-967B-BA20397687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FFE0CD2-DFC2-4AAC-83A9-85FF56F5B335}" type="presOf" srcId="{A9283956-B27C-4A53-967B-BA20397687C7}" destId="{109E8F5C-9606-48F1-B4B9-46BAD9EB9E55}" srcOrd="0" destOrd="0" presId="urn:microsoft.com/office/officeart/2005/8/layout/default#2"/>
    <dgm:cxn modelId="{F58016E1-07EA-427C-964E-87B12198E721}" srcId="{E6A08E5D-A62D-4901-85ED-8EA410B8B13B}" destId="{A9283956-B27C-4A53-967B-BA20397687C7}" srcOrd="3" destOrd="0" parTransId="{80C31E6D-437C-4733-8401-7C0FBF740705}" sibTransId="{1123309E-B146-4B4B-9493-7E6FD8572AE3}"/>
    <dgm:cxn modelId="{E4360631-2ADC-4A76-88EC-16BE00758F35}" type="presOf" srcId="{61F2D994-5279-4185-9709-7F9426CE9C6A}" destId="{A1FACC4D-8EBD-4070-9831-2ADEEF0FABCF}" srcOrd="0" destOrd="0" presId="urn:microsoft.com/office/officeart/2005/8/layout/default#2"/>
    <dgm:cxn modelId="{8247E426-F170-47B8-80F7-50041C0E1362}" type="presOf" srcId="{E6A08E5D-A62D-4901-85ED-8EA410B8B13B}" destId="{CD34BFD9-151F-4875-B471-666CAEA5A6A2}" srcOrd="0" destOrd="0" presId="urn:microsoft.com/office/officeart/2005/8/layout/default#2"/>
    <dgm:cxn modelId="{7500CAA4-8909-4B63-8405-656FDAEEE5C8}" srcId="{E6A08E5D-A62D-4901-85ED-8EA410B8B13B}" destId="{61F2D994-5279-4185-9709-7F9426CE9C6A}" srcOrd="2" destOrd="0" parTransId="{5D6A914C-4AF3-4269-98B0-D47457E453B8}" sibTransId="{7A7BEA33-628A-4BC6-B31A-F1786CBE305A}"/>
    <dgm:cxn modelId="{1FD42F4E-7AAE-484C-BBCF-0778DAA66706}" srcId="{E6A08E5D-A62D-4901-85ED-8EA410B8B13B}" destId="{29A0F069-ACDD-4965-A0B7-1FC1400A58A6}" srcOrd="0" destOrd="0" parTransId="{A5671478-A6E4-4ED3-A069-904CF92E8723}" sibTransId="{0B1D7E1E-D1FE-471E-A2A6-997F267B8B0D}"/>
    <dgm:cxn modelId="{CA31EB88-95AF-4066-9E48-2A17DE5BE737}" type="presOf" srcId="{29A0F069-ACDD-4965-A0B7-1FC1400A58A6}" destId="{483FCF8E-8A72-46B5-9457-D63935C8EC74}" srcOrd="0" destOrd="0" presId="urn:microsoft.com/office/officeart/2005/8/layout/default#2"/>
    <dgm:cxn modelId="{D0BEBCB5-DF79-4AAD-AF96-72BEB7FC4294}" type="presOf" srcId="{CE34AD19-EFB6-4434-BF80-520CD351F911}" destId="{071D850D-F145-4801-831A-A8D49285D937}" srcOrd="0" destOrd="0" presId="urn:microsoft.com/office/officeart/2005/8/layout/default#2"/>
    <dgm:cxn modelId="{226FD59C-7F90-4B55-BEE4-E56B15AD52AC}" srcId="{E6A08E5D-A62D-4901-85ED-8EA410B8B13B}" destId="{CE34AD19-EFB6-4434-BF80-520CD351F911}" srcOrd="1" destOrd="0" parTransId="{967C5F80-8B0E-4F8F-A15E-50E991B8E7DC}" sibTransId="{DB495780-663D-4D17-8E1F-D9FE3E5AAC73}"/>
    <dgm:cxn modelId="{8A91F3FF-2745-43DB-B811-E357EA42B6F9}" type="presParOf" srcId="{CD34BFD9-151F-4875-B471-666CAEA5A6A2}" destId="{483FCF8E-8A72-46B5-9457-D63935C8EC74}" srcOrd="0" destOrd="0" presId="urn:microsoft.com/office/officeart/2005/8/layout/default#2"/>
    <dgm:cxn modelId="{B7B75F3D-C930-4541-A381-8D40BC9D8466}" type="presParOf" srcId="{CD34BFD9-151F-4875-B471-666CAEA5A6A2}" destId="{7D5E12E9-2138-4BBE-8389-5E131D48E897}" srcOrd="1" destOrd="0" presId="urn:microsoft.com/office/officeart/2005/8/layout/default#2"/>
    <dgm:cxn modelId="{7BB793B7-4026-44A9-9F60-C0343DEDF719}" type="presParOf" srcId="{CD34BFD9-151F-4875-B471-666CAEA5A6A2}" destId="{071D850D-F145-4801-831A-A8D49285D937}" srcOrd="2" destOrd="0" presId="urn:microsoft.com/office/officeart/2005/8/layout/default#2"/>
    <dgm:cxn modelId="{C936AEE3-7EFD-47FC-8969-129442263AFF}" type="presParOf" srcId="{CD34BFD9-151F-4875-B471-666CAEA5A6A2}" destId="{C145A1C2-711A-4363-BB43-BB7FC9E7CAA5}" srcOrd="3" destOrd="0" presId="urn:microsoft.com/office/officeart/2005/8/layout/default#2"/>
    <dgm:cxn modelId="{00957A58-F4AB-4A90-90B8-FEEA2B725FB4}" type="presParOf" srcId="{CD34BFD9-151F-4875-B471-666CAEA5A6A2}" destId="{A1FACC4D-8EBD-4070-9831-2ADEEF0FABCF}" srcOrd="4" destOrd="0" presId="urn:microsoft.com/office/officeart/2005/8/layout/default#2"/>
    <dgm:cxn modelId="{EB103994-0882-47A7-8D3F-5D748C455113}" type="presParOf" srcId="{CD34BFD9-151F-4875-B471-666CAEA5A6A2}" destId="{C54ABFF4-6280-48F2-A578-51D79E70B3FB}" srcOrd="5" destOrd="0" presId="urn:microsoft.com/office/officeart/2005/8/layout/default#2"/>
    <dgm:cxn modelId="{2CA3748C-A5EE-473E-993B-A3889BB30D46}" type="presParOf" srcId="{CD34BFD9-151F-4875-B471-666CAEA5A6A2}" destId="{109E8F5C-9606-48F1-B4B9-46BAD9EB9E55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A08E5D-A62D-4901-85ED-8EA410B8B13B}" type="doc">
      <dgm:prSet loTypeId="urn:microsoft.com/office/officeart/2005/8/layout/default#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9A0F069-ACDD-4965-A0B7-1FC1400A58A6}">
      <dgm:prSet/>
      <dgm:spPr/>
      <dgm:t>
        <a:bodyPr/>
        <a:lstStyle/>
        <a:p>
          <a:pPr rtl="0"/>
          <a:r>
            <a:rPr lang="en-US" b="0" u="none" dirty="0" smtClean="0">
              <a:solidFill>
                <a:schemeClr val="accent6"/>
              </a:solidFill>
            </a:rPr>
            <a:t>Water shortages (drought) and quality - </a:t>
          </a:r>
          <a:r>
            <a:rPr lang="en-US" b="1" u="sng" dirty="0" smtClean="0">
              <a:solidFill>
                <a:schemeClr val="accent6"/>
              </a:solidFill>
            </a:rPr>
            <a:t>Daily water shortfall of 4.2 </a:t>
          </a:r>
          <a:r>
            <a:rPr lang="en-US" b="1" u="sng" dirty="0" err="1" smtClean="0">
              <a:solidFill>
                <a:schemeClr val="accent6"/>
              </a:solidFill>
            </a:rPr>
            <a:t>millilitres</a:t>
          </a:r>
          <a:endParaRPr lang="en-GB" dirty="0">
            <a:solidFill>
              <a:schemeClr val="accent6"/>
            </a:solidFill>
          </a:endParaRPr>
        </a:p>
      </dgm:t>
    </dgm:pt>
    <dgm:pt modelId="{A5671478-A6E4-4ED3-A069-904CF92E8723}" type="parTrans" cxnId="{1FD42F4E-7AAE-484C-BBCF-0778DAA66706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0B1D7E1E-D1FE-471E-A2A6-997F267B8B0D}" type="sibTrans" cxnId="{1FD42F4E-7AAE-484C-BBCF-0778DAA66706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CE34AD19-EFB6-4434-BF80-520CD351F911}">
      <dgm:prSet/>
      <dgm:spPr/>
      <dgm:t>
        <a:bodyPr/>
        <a:lstStyle/>
        <a:p>
          <a:pPr rtl="0"/>
          <a:r>
            <a:rPr lang="en-US" dirty="0" smtClean="0">
              <a:solidFill>
                <a:schemeClr val="accent6"/>
              </a:solidFill>
            </a:rPr>
            <a:t>Outdated by-laws and Water Master Plans Vandalism and theft</a:t>
          </a:r>
          <a:endParaRPr lang="en-GB" b="1" u="sng" dirty="0">
            <a:solidFill>
              <a:schemeClr val="accent6"/>
            </a:solidFill>
          </a:endParaRPr>
        </a:p>
      </dgm:t>
    </dgm:pt>
    <dgm:pt modelId="{967C5F80-8B0E-4F8F-A15E-50E991B8E7DC}" type="parTrans" cxnId="{226FD59C-7F90-4B55-BEE4-E56B15AD52AC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DB495780-663D-4D17-8E1F-D9FE3E5AAC73}" type="sibTrans" cxnId="{226FD59C-7F90-4B55-BEE4-E56B15AD52AC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61F2D994-5279-4185-9709-7F9426CE9C6A}">
      <dgm:prSet/>
      <dgm:spPr/>
      <dgm:t>
        <a:bodyPr/>
        <a:lstStyle/>
        <a:p>
          <a:pPr rtl="0"/>
          <a:r>
            <a:rPr lang="en-US" b="1" u="sng" dirty="0" smtClean="0">
              <a:solidFill>
                <a:schemeClr val="accent6"/>
              </a:solidFill>
            </a:rPr>
            <a:t>Ageing infrastructure</a:t>
          </a:r>
          <a:r>
            <a:rPr lang="en-US" dirty="0" smtClean="0">
              <a:solidFill>
                <a:schemeClr val="accent6"/>
              </a:solidFill>
            </a:rPr>
            <a:t> and lack of ongoing </a:t>
          </a:r>
          <a:r>
            <a:rPr lang="en-US" b="1" u="sng" dirty="0" smtClean="0">
              <a:solidFill>
                <a:schemeClr val="accent6"/>
              </a:solidFill>
            </a:rPr>
            <a:t>maintenance</a:t>
          </a:r>
          <a:r>
            <a:rPr lang="en-US" dirty="0" smtClean="0">
              <a:solidFill>
                <a:schemeClr val="accent6"/>
              </a:solidFill>
            </a:rPr>
            <a:t>.</a:t>
          </a:r>
          <a:endParaRPr lang="en-GB" b="1" dirty="0">
            <a:solidFill>
              <a:schemeClr val="accent6"/>
            </a:solidFill>
          </a:endParaRPr>
        </a:p>
      </dgm:t>
    </dgm:pt>
    <dgm:pt modelId="{5D6A914C-4AF3-4269-98B0-D47457E453B8}" type="parTrans" cxnId="{7500CAA4-8909-4B63-8405-656FDAEEE5C8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7A7BEA33-628A-4BC6-B31A-F1786CBE305A}" type="sibTrans" cxnId="{7500CAA4-8909-4B63-8405-656FDAEEE5C8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A9283956-B27C-4A53-967B-BA20397687C7}">
      <dgm:prSet/>
      <dgm:spPr/>
      <dgm:t>
        <a:bodyPr/>
        <a:lstStyle/>
        <a:p>
          <a:pPr rtl="0"/>
          <a:r>
            <a:rPr lang="en-US" dirty="0" smtClean="0">
              <a:solidFill>
                <a:schemeClr val="accent6"/>
              </a:solidFill>
            </a:rPr>
            <a:t>Vandalism and theft</a:t>
          </a:r>
          <a:endParaRPr lang="en-GB" b="1" u="sng" dirty="0">
            <a:solidFill>
              <a:schemeClr val="accent6"/>
            </a:solidFill>
          </a:endParaRPr>
        </a:p>
      </dgm:t>
    </dgm:pt>
    <dgm:pt modelId="{80C31E6D-437C-4733-8401-7C0FBF740705}" type="parTrans" cxnId="{F58016E1-07EA-427C-964E-87B12198E7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1123309E-B146-4B4B-9493-7E6FD8572AE3}" type="sibTrans" cxnId="{F58016E1-07EA-427C-964E-87B12198E7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CD34BFD9-151F-4875-B471-666CAEA5A6A2}" type="pres">
      <dgm:prSet presAssocID="{E6A08E5D-A62D-4901-85ED-8EA410B8B1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3FCF8E-8A72-46B5-9457-D63935C8EC74}" type="pres">
      <dgm:prSet presAssocID="{29A0F069-ACDD-4965-A0B7-1FC1400A58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5E12E9-2138-4BBE-8389-5E131D48E897}" type="pres">
      <dgm:prSet presAssocID="{0B1D7E1E-D1FE-471E-A2A6-997F267B8B0D}" presName="sibTrans" presStyleCnt="0"/>
      <dgm:spPr/>
    </dgm:pt>
    <dgm:pt modelId="{071D850D-F145-4801-831A-A8D49285D937}" type="pres">
      <dgm:prSet presAssocID="{CE34AD19-EFB6-4434-BF80-520CD351F91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45A1C2-711A-4363-BB43-BB7FC9E7CAA5}" type="pres">
      <dgm:prSet presAssocID="{DB495780-663D-4D17-8E1F-D9FE3E5AAC73}" presName="sibTrans" presStyleCnt="0"/>
      <dgm:spPr/>
    </dgm:pt>
    <dgm:pt modelId="{A1FACC4D-8EBD-4070-9831-2ADEEF0FABCF}" type="pres">
      <dgm:prSet presAssocID="{61F2D994-5279-4185-9709-7F9426CE9C6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4ABFF4-6280-48F2-A578-51D79E70B3FB}" type="pres">
      <dgm:prSet presAssocID="{7A7BEA33-628A-4BC6-B31A-F1786CBE305A}" presName="sibTrans" presStyleCnt="0"/>
      <dgm:spPr/>
    </dgm:pt>
    <dgm:pt modelId="{109E8F5C-9606-48F1-B4B9-46BAD9EB9E55}" type="pres">
      <dgm:prSet presAssocID="{A9283956-B27C-4A53-967B-BA20397687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8016E1-07EA-427C-964E-87B12198E721}" srcId="{E6A08E5D-A62D-4901-85ED-8EA410B8B13B}" destId="{A9283956-B27C-4A53-967B-BA20397687C7}" srcOrd="3" destOrd="0" parTransId="{80C31E6D-437C-4733-8401-7C0FBF740705}" sibTransId="{1123309E-B146-4B4B-9493-7E6FD8572AE3}"/>
    <dgm:cxn modelId="{28E8EB8B-428C-4DBC-B128-E6FAF767FA18}" type="presOf" srcId="{CE34AD19-EFB6-4434-BF80-520CD351F911}" destId="{071D850D-F145-4801-831A-A8D49285D937}" srcOrd="0" destOrd="0" presId="urn:microsoft.com/office/officeart/2005/8/layout/default#3"/>
    <dgm:cxn modelId="{B87427E7-05EE-4282-8422-3CA1603362AD}" type="presOf" srcId="{A9283956-B27C-4A53-967B-BA20397687C7}" destId="{109E8F5C-9606-48F1-B4B9-46BAD9EB9E55}" srcOrd="0" destOrd="0" presId="urn:microsoft.com/office/officeart/2005/8/layout/default#3"/>
    <dgm:cxn modelId="{4BFC8803-0C41-4FEB-B95C-9228CB6EA91A}" type="presOf" srcId="{29A0F069-ACDD-4965-A0B7-1FC1400A58A6}" destId="{483FCF8E-8A72-46B5-9457-D63935C8EC74}" srcOrd="0" destOrd="0" presId="urn:microsoft.com/office/officeart/2005/8/layout/default#3"/>
    <dgm:cxn modelId="{27F59C9A-9A16-4D7D-AB41-81024E0984C6}" type="presOf" srcId="{61F2D994-5279-4185-9709-7F9426CE9C6A}" destId="{A1FACC4D-8EBD-4070-9831-2ADEEF0FABCF}" srcOrd="0" destOrd="0" presId="urn:microsoft.com/office/officeart/2005/8/layout/default#3"/>
    <dgm:cxn modelId="{5A9E7F57-2554-4AC7-97D7-BBA2E6E86E11}" type="presOf" srcId="{E6A08E5D-A62D-4901-85ED-8EA410B8B13B}" destId="{CD34BFD9-151F-4875-B471-666CAEA5A6A2}" srcOrd="0" destOrd="0" presId="urn:microsoft.com/office/officeart/2005/8/layout/default#3"/>
    <dgm:cxn modelId="{7500CAA4-8909-4B63-8405-656FDAEEE5C8}" srcId="{E6A08E5D-A62D-4901-85ED-8EA410B8B13B}" destId="{61F2D994-5279-4185-9709-7F9426CE9C6A}" srcOrd="2" destOrd="0" parTransId="{5D6A914C-4AF3-4269-98B0-D47457E453B8}" sibTransId="{7A7BEA33-628A-4BC6-B31A-F1786CBE305A}"/>
    <dgm:cxn modelId="{1FD42F4E-7AAE-484C-BBCF-0778DAA66706}" srcId="{E6A08E5D-A62D-4901-85ED-8EA410B8B13B}" destId="{29A0F069-ACDD-4965-A0B7-1FC1400A58A6}" srcOrd="0" destOrd="0" parTransId="{A5671478-A6E4-4ED3-A069-904CF92E8723}" sibTransId="{0B1D7E1E-D1FE-471E-A2A6-997F267B8B0D}"/>
    <dgm:cxn modelId="{226FD59C-7F90-4B55-BEE4-E56B15AD52AC}" srcId="{E6A08E5D-A62D-4901-85ED-8EA410B8B13B}" destId="{CE34AD19-EFB6-4434-BF80-520CD351F911}" srcOrd="1" destOrd="0" parTransId="{967C5F80-8B0E-4F8F-A15E-50E991B8E7DC}" sibTransId="{DB495780-663D-4D17-8E1F-D9FE3E5AAC73}"/>
    <dgm:cxn modelId="{4CA3C835-0C7B-49C3-94EC-A0C605EAFD27}" type="presParOf" srcId="{CD34BFD9-151F-4875-B471-666CAEA5A6A2}" destId="{483FCF8E-8A72-46B5-9457-D63935C8EC74}" srcOrd="0" destOrd="0" presId="urn:microsoft.com/office/officeart/2005/8/layout/default#3"/>
    <dgm:cxn modelId="{169A3F1D-D88A-45F5-9BC5-75280DA6D290}" type="presParOf" srcId="{CD34BFD9-151F-4875-B471-666CAEA5A6A2}" destId="{7D5E12E9-2138-4BBE-8389-5E131D48E897}" srcOrd="1" destOrd="0" presId="urn:microsoft.com/office/officeart/2005/8/layout/default#3"/>
    <dgm:cxn modelId="{F97E7574-E6A7-47B8-B7B0-A0CF57601D82}" type="presParOf" srcId="{CD34BFD9-151F-4875-B471-666CAEA5A6A2}" destId="{071D850D-F145-4801-831A-A8D49285D937}" srcOrd="2" destOrd="0" presId="urn:microsoft.com/office/officeart/2005/8/layout/default#3"/>
    <dgm:cxn modelId="{03A3FEBC-DD0D-423B-9DE9-C62BB6A9984A}" type="presParOf" srcId="{CD34BFD9-151F-4875-B471-666CAEA5A6A2}" destId="{C145A1C2-711A-4363-BB43-BB7FC9E7CAA5}" srcOrd="3" destOrd="0" presId="urn:microsoft.com/office/officeart/2005/8/layout/default#3"/>
    <dgm:cxn modelId="{5AA26D1F-3621-43AF-B069-50E6E4BE9C29}" type="presParOf" srcId="{CD34BFD9-151F-4875-B471-666CAEA5A6A2}" destId="{A1FACC4D-8EBD-4070-9831-2ADEEF0FABCF}" srcOrd="4" destOrd="0" presId="urn:microsoft.com/office/officeart/2005/8/layout/default#3"/>
    <dgm:cxn modelId="{D38734A3-8E5C-4568-9E82-6AD735B63214}" type="presParOf" srcId="{CD34BFD9-151F-4875-B471-666CAEA5A6A2}" destId="{C54ABFF4-6280-48F2-A578-51D79E70B3FB}" srcOrd="5" destOrd="0" presId="urn:microsoft.com/office/officeart/2005/8/layout/default#3"/>
    <dgm:cxn modelId="{DE248C30-4537-48B3-8E7D-D0E84E55E8B1}" type="presParOf" srcId="{CD34BFD9-151F-4875-B471-666CAEA5A6A2}" destId="{109E8F5C-9606-48F1-B4B9-46BAD9EB9E55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08E5D-A62D-4901-85ED-8EA410B8B13B}" type="doc">
      <dgm:prSet loTypeId="urn:microsoft.com/office/officeart/2005/8/layout/default#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9A0F069-ACDD-4965-A0B7-1FC1400A58A6}">
      <dgm:prSet custT="1"/>
      <dgm:spPr/>
      <dgm:t>
        <a:bodyPr/>
        <a:lstStyle/>
        <a:p>
          <a:pPr rtl="0"/>
          <a:r>
            <a:rPr lang="en-US" sz="2400" b="1" u="sng" dirty="0" smtClean="0">
              <a:solidFill>
                <a:schemeClr val="accent6"/>
              </a:solidFill>
            </a:rPr>
            <a:t>41</a:t>
          </a:r>
          <a:r>
            <a:rPr lang="en-US" sz="2400" b="0" u="none" dirty="0" smtClean="0">
              <a:solidFill>
                <a:schemeClr val="accent6"/>
              </a:solidFill>
            </a:rPr>
            <a:t> active cases on litigation register – </a:t>
          </a:r>
          <a:r>
            <a:rPr lang="en-US" sz="2400" b="1" u="sng" dirty="0" smtClean="0">
              <a:solidFill>
                <a:schemeClr val="accent6"/>
              </a:solidFill>
            </a:rPr>
            <a:t>11</a:t>
          </a:r>
          <a:r>
            <a:rPr lang="en-US" sz="2400" b="0" u="none" dirty="0" smtClean="0">
              <a:solidFill>
                <a:schemeClr val="accent6"/>
              </a:solidFill>
            </a:rPr>
            <a:t> likely to have financial implications</a:t>
          </a:r>
          <a:endParaRPr lang="en-GB" sz="2400" dirty="0">
            <a:solidFill>
              <a:schemeClr val="accent6"/>
            </a:solidFill>
          </a:endParaRPr>
        </a:p>
      </dgm:t>
    </dgm:pt>
    <dgm:pt modelId="{A5671478-A6E4-4ED3-A069-904CF92E8723}" type="parTrans" cxnId="{1FD42F4E-7AAE-484C-BBCF-0778DAA66706}">
      <dgm:prSet/>
      <dgm:spPr/>
      <dgm:t>
        <a:bodyPr/>
        <a:lstStyle/>
        <a:p>
          <a:endParaRPr lang="en-GB" sz="2400">
            <a:solidFill>
              <a:schemeClr val="accent6"/>
            </a:solidFill>
          </a:endParaRPr>
        </a:p>
      </dgm:t>
    </dgm:pt>
    <dgm:pt modelId="{0B1D7E1E-D1FE-471E-A2A6-997F267B8B0D}" type="sibTrans" cxnId="{1FD42F4E-7AAE-484C-BBCF-0778DAA66706}">
      <dgm:prSet/>
      <dgm:spPr/>
      <dgm:t>
        <a:bodyPr/>
        <a:lstStyle/>
        <a:p>
          <a:endParaRPr lang="en-GB" sz="2400">
            <a:solidFill>
              <a:schemeClr val="accent6"/>
            </a:solidFill>
          </a:endParaRPr>
        </a:p>
      </dgm:t>
    </dgm:pt>
    <dgm:pt modelId="{CE34AD19-EFB6-4434-BF80-520CD351F911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accent6"/>
              </a:solidFill>
            </a:rPr>
            <a:t>2019/20 spent  </a:t>
          </a:r>
          <a:r>
            <a:rPr lang="en-US" sz="2400" b="1" u="sng" dirty="0" smtClean="0">
              <a:solidFill>
                <a:schemeClr val="accent6"/>
              </a:solidFill>
            </a:rPr>
            <a:t>R1,8 million</a:t>
          </a:r>
          <a:r>
            <a:rPr lang="en-US" sz="2400" dirty="0" smtClean="0">
              <a:solidFill>
                <a:schemeClr val="accent6"/>
              </a:solidFill>
            </a:rPr>
            <a:t> on legal costs</a:t>
          </a:r>
          <a:endParaRPr lang="en-GB" sz="2400" b="1" u="sng" dirty="0">
            <a:solidFill>
              <a:schemeClr val="accent6"/>
            </a:solidFill>
          </a:endParaRPr>
        </a:p>
      </dgm:t>
    </dgm:pt>
    <dgm:pt modelId="{967C5F80-8B0E-4F8F-A15E-50E991B8E7DC}" type="parTrans" cxnId="{226FD59C-7F90-4B55-BEE4-E56B15AD52AC}">
      <dgm:prSet/>
      <dgm:spPr/>
      <dgm:t>
        <a:bodyPr/>
        <a:lstStyle/>
        <a:p>
          <a:endParaRPr lang="en-GB" sz="2400">
            <a:solidFill>
              <a:schemeClr val="accent6"/>
            </a:solidFill>
          </a:endParaRPr>
        </a:p>
      </dgm:t>
    </dgm:pt>
    <dgm:pt modelId="{DB495780-663D-4D17-8E1F-D9FE3E5AAC73}" type="sibTrans" cxnId="{226FD59C-7F90-4B55-BEE4-E56B15AD52AC}">
      <dgm:prSet/>
      <dgm:spPr/>
      <dgm:t>
        <a:bodyPr/>
        <a:lstStyle/>
        <a:p>
          <a:endParaRPr lang="en-GB" sz="2400">
            <a:solidFill>
              <a:schemeClr val="accent6"/>
            </a:solidFill>
          </a:endParaRPr>
        </a:p>
      </dgm:t>
    </dgm:pt>
    <dgm:pt modelId="{61F2D994-5279-4185-9709-7F9426CE9C6A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accent6"/>
              </a:solidFill>
            </a:rPr>
            <a:t>Inherited huge civil claims from former </a:t>
          </a:r>
          <a:r>
            <a:rPr lang="en-US" sz="2400" b="1" u="sng" dirty="0" err="1" smtClean="0">
              <a:solidFill>
                <a:schemeClr val="accent6"/>
              </a:solidFill>
            </a:rPr>
            <a:t>Ikwezi</a:t>
          </a:r>
          <a:r>
            <a:rPr lang="en-US" sz="2400" b="1" u="sng" dirty="0" smtClean="0">
              <a:solidFill>
                <a:schemeClr val="accent6"/>
              </a:solidFill>
            </a:rPr>
            <a:t> Municipality</a:t>
          </a:r>
          <a:r>
            <a:rPr lang="en-US" sz="2400" dirty="0" smtClean="0">
              <a:solidFill>
                <a:schemeClr val="accent6"/>
              </a:solidFill>
            </a:rPr>
            <a:t> – recent judgment of </a:t>
          </a:r>
          <a:r>
            <a:rPr lang="en-US" sz="2400" b="1" u="sng" dirty="0" smtClean="0">
              <a:solidFill>
                <a:schemeClr val="accent6"/>
              </a:solidFill>
            </a:rPr>
            <a:t>R3.9 million</a:t>
          </a:r>
          <a:endParaRPr lang="en-GB" sz="2400" b="1" u="sng" dirty="0">
            <a:solidFill>
              <a:schemeClr val="accent6"/>
            </a:solidFill>
          </a:endParaRPr>
        </a:p>
      </dgm:t>
    </dgm:pt>
    <dgm:pt modelId="{5D6A914C-4AF3-4269-98B0-D47457E453B8}" type="parTrans" cxnId="{7500CAA4-8909-4B63-8405-656FDAEEE5C8}">
      <dgm:prSet/>
      <dgm:spPr/>
      <dgm:t>
        <a:bodyPr/>
        <a:lstStyle/>
        <a:p>
          <a:endParaRPr lang="en-GB" sz="2400">
            <a:solidFill>
              <a:schemeClr val="accent6"/>
            </a:solidFill>
          </a:endParaRPr>
        </a:p>
      </dgm:t>
    </dgm:pt>
    <dgm:pt modelId="{7A7BEA33-628A-4BC6-B31A-F1786CBE305A}" type="sibTrans" cxnId="{7500CAA4-8909-4B63-8405-656FDAEEE5C8}">
      <dgm:prSet/>
      <dgm:spPr/>
      <dgm:t>
        <a:bodyPr/>
        <a:lstStyle/>
        <a:p>
          <a:endParaRPr lang="en-GB" sz="2400">
            <a:solidFill>
              <a:schemeClr val="accent6"/>
            </a:solidFill>
          </a:endParaRPr>
        </a:p>
      </dgm:t>
    </dgm:pt>
    <dgm:pt modelId="{CD34BFD9-151F-4875-B471-666CAEA5A6A2}" type="pres">
      <dgm:prSet presAssocID="{E6A08E5D-A62D-4901-85ED-8EA410B8B1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3FCF8E-8A72-46B5-9457-D63935C8EC74}" type="pres">
      <dgm:prSet presAssocID="{29A0F069-ACDD-4965-A0B7-1FC1400A58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5E12E9-2138-4BBE-8389-5E131D48E897}" type="pres">
      <dgm:prSet presAssocID="{0B1D7E1E-D1FE-471E-A2A6-997F267B8B0D}" presName="sibTrans" presStyleCnt="0"/>
      <dgm:spPr/>
    </dgm:pt>
    <dgm:pt modelId="{071D850D-F145-4801-831A-A8D49285D937}" type="pres">
      <dgm:prSet presAssocID="{CE34AD19-EFB6-4434-BF80-520CD351F91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45A1C2-711A-4363-BB43-BB7FC9E7CAA5}" type="pres">
      <dgm:prSet presAssocID="{DB495780-663D-4D17-8E1F-D9FE3E5AAC73}" presName="sibTrans" presStyleCnt="0"/>
      <dgm:spPr/>
    </dgm:pt>
    <dgm:pt modelId="{A1FACC4D-8EBD-4070-9831-2ADEEF0FABCF}" type="pres">
      <dgm:prSet presAssocID="{61F2D994-5279-4185-9709-7F9426CE9C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E34620-0276-4175-9D9A-5DB783ACBF9F}" type="presOf" srcId="{29A0F069-ACDD-4965-A0B7-1FC1400A58A6}" destId="{483FCF8E-8A72-46B5-9457-D63935C8EC74}" srcOrd="0" destOrd="0" presId="urn:microsoft.com/office/officeart/2005/8/layout/default#4"/>
    <dgm:cxn modelId="{F35B1E21-F9BD-48D3-8226-62E739C0184F}" type="presOf" srcId="{E6A08E5D-A62D-4901-85ED-8EA410B8B13B}" destId="{CD34BFD9-151F-4875-B471-666CAEA5A6A2}" srcOrd="0" destOrd="0" presId="urn:microsoft.com/office/officeart/2005/8/layout/default#4"/>
    <dgm:cxn modelId="{C3555E13-CF3D-4BCB-9E54-3A64F21399CF}" type="presOf" srcId="{61F2D994-5279-4185-9709-7F9426CE9C6A}" destId="{A1FACC4D-8EBD-4070-9831-2ADEEF0FABCF}" srcOrd="0" destOrd="0" presId="urn:microsoft.com/office/officeart/2005/8/layout/default#4"/>
    <dgm:cxn modelId="{6EA38C38-CC3E-4060-980E-74D2661416EC}" type="presOf" srcId="{CE34AD19-EFB6-4434-BF80-520CD351F911}" destId="{071D850D-F145-4801-831A-A8D49285D937}" srcOrd="0" destOrd="0" presId="urn:microsoft.com/office/officeart/2005/8/layout/default#4"/>
    <dgm:cxn modelId="{7500CAA4-8909-4B63-8405-656FDAEEE5C8}" srcId="{E6A08E5D-A62D-4901-85ED-8EA410B8B13B}" destId="{61F2D994-5279-4185-9709-7F9426CE9C6A}" srcOrd="2" destOrd="0" parTransId="{5D6A914C-4AF3-4269-98B0-D47457E453B8}" sibTransId="{7A7BEA33-628A-4BC6-B31A-F1786CBE305A}"/>
    <dgm:cxn modelId="{1FD42F4E-7AAE-484C-BBCF-0778DAA66706}" srcId="{E6A08E5D-A62D-4901-85ED-8EA410B8B13B}" destId="{29A0F069-ACDD-4965-A0B7-1FC1400A58A6}" srcOrd="0" destOrd="0" parTransId="{A5671478-A6E4-4ED3-A069-904CF92E8723}" sibTransId="{0B1D7E1E-D1FE-471E-A2A6-997F267B8B0D}"/>
    <dgm:cxn modelId="{226FD59C-7F90-4B55-BEE4-E56B15AD52AC}" srcId="{E6A08E5D-A62D-4901-85ED-8EA410B8B13B}" destId="{CE34AD19-EFB6-4434-BF80-520CD351F911}" srcOrd="1" destOrd="0" parTransId="{967C5F80-8B0E-4F8F-A15E-50E991B8E7DC}" sibTransId="{DB495780-663D-4D17-8E1F-D9FE3E5AAC73}"/>
    <dgm:cxn modelId="{582E75D5-E91A-4E3F-BA6E-66D50E8AC167}" type="presParOf" srcId="{CD34BFD9-151F-4875-B471-666CAEA5A6A2}" destId="{483FCF8E-8A72-46B5-9457-D63935C8EC74}" srcOrd="0" destOrd="0" presId="urn:microsoft.com/office/officeart/2005/8/layout/default#4"/>
    <dgm:cxn modelId="{13B1B6E2-EC43-4F85-BDC0-323595B481E0}" type="presParOf" srcId="{CD34BFD9-151F-4875-B471-666CAEA5A6A2}" destId="{7D5E12E9-2138-4BBE-8389-5E131D48E897}" srcOrd="1" destOrd="0" presId="urn:microsoft.com/office/officeart/2005/8/layout/default#4"/>
    <dgm:cxn modelId="{3F5554A6-FD95-4AF7-94C7-9E905D5B569E}" type="presParOf" srcId="{CD34BFD9-151F-4875-B471-666CAEA5A6A2}" destId="{071D850D-F145-4801-831A-A8D49285D937}" srcOrd="2" destOrd="0" presId="urn:microsoft.com/office/officeart/2005/8/layout/default#4"/>
    <dgm:cxn modelId="{1D5A6C4E-66B3-4832-B423-B1782FA6CD1F}" type="presParOf" srcId="{CD34BFD9-151F-4875-B471-666CAEA5A6A2}" destId="{C145A1C2-711A-4363-BB43-BB7FC9E7CAA5}" srcOrd="3" destOrd="0" presId="urn:microsoft.com/office/officeart/2005/8/layout/default#4"/>
    <dgm:cxn modelId="{C0335930-FBCD-410A-B9BA-042397FBB1A6}" type="presParOf" srcId="{CD34BFD9-151F-4875-B471-666CAEA5A6A2}" destId="{A1FACC4D-8EBD-4070-9831-2ADEEF0FABCF}" srcOrd="4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988A00-5523-4E5D-ABEA-D92C8650510D}" type="doc">
      <dgm:prSet loTypeId="urn:microsoft.com/office/officeart/2005/8/layout/default#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DC45D76-45B8-4A7C-8A31-D8BCF6A84673}">
      <dgm:prSet/>
      <dgm:spPr/>
      <dgm:t>
        <a:bodyPr/>
        <a:lstStyle/>
        <a:p>
          <a:pPr rtl="0"/>
          <a:r>
            <a:rPr lang="en-GB" dirty="0" smtClean="0">
              <a:solidFill>
                <a:schemeClr val="accent6"/>
              </a:solidFill>
            </a:rPr>
            <a:t>Water and Sanitation</a:t>
          </a:r>
          <a:endParaRPr lang="en-GB" dirty="0">
            <a:solidFill>
              <a:schemeClr val="accent6"/>
            </a:solidFill>
          </a:endParaRPr>
        </a:p>
      </dgm:t>
    </dgm:pt>
    <dgm:pt modelId="{491356C8-BD00-4A16-9148-F20341074665}" type="parTrans" cxnId="{62A7CB60-D074-4E5F-8A6C-668B83234283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DADBCBBB-C4FD-44D8-9FBD-A5C07F383CD1}" type="sibTrans" cxnId="{62A7CB60-D074-4E5F-8A6C-668B83234283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F895B39E-5D6C-4167-B2B9-1E4520C9B9CE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Energy &amp; Electricity </a:t>
          </a:r>
          <a:endParaRPr lang="en-GB" dirty="0">
            <a:solidFill>
              <a:schemeClr val="accent6"/>
            </a:solidFill>
          </a:endParaRPr>
        </a:p>
      </dgm:t>
    </dgm:pt>
    <dgm:pt modelId="{1D04C556-49AA-419B-BE17-8F0AD7080C79}" type="parTrans" cxnId="{B6A4A408-FC9F-4766-AC6B-EC8C43807582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432E849D-2DBE-43A4-B585-1782DB381EE3}" type="sibTrans" cxnId="{B6A4A408-FC9F-4766-AC6B-EC8C43807582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80B2A170-20EF-4F31-8ECF-68EA0A101133}">
      <dgm:prSet/>
      <dgm:spPr/>
      <dgm:t>
        <a:bodyPr/>
        <a:lstStyle/>
        <a:p>
          <a:pPr rtl="0"/>
          <a:r>
            <a:rPr lang="en-GB" dirty="0" smtClean="0">
              <a:solidFill>
                <a:schemeClr val="accent6"/>
              </a:solidFill>
            </a:rPr>
            <a:t>Waste Management</a:t>
          </a:r>
          <a:endParaRPr lang="en-GB" dirty="0">
            <a:solidFill>
              <a:schemeClr val="accent6"/>
            </a:solidFill>
          </a:endParaRPr>
        </a:p>
      </dgm:t>
    </dgm:pt>
    <dgm:pt modelId="{15723FCB-EC54-489B-8EFD-EECDB2D3BD20}" type="parTrans" cxnId="{9004A0AD-EEDF-4E17-89A5-8FB177FDED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63CF4109-EEDC-41A4-AEBC-FE37CF1001F7}" type="sibTrans" cxnId="{9004A0AD-EEDF-4E17-89A5-8FB177FDED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3EA50B95-07A1-4BE3-9AAE-68FA3B09762F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Amalgamation</a:t>
          </a:r>
          <a:endParaRPr lang="en-GB" dirty="0">
            <a:solidFill>
              <a:schemeClr val="accent6"/>
            </a:solidFill>
          </a:endParaRPr>
        </a:p>
      </dgm:t>
    </dgm:pt>
    <dgm:pt modelId="{3F1BC194-F1F4-4B29-AC5E-137B0E9AEAD7}" type="parTrans" cxnId="{F637F351-3EBF-4757-A14F-B4C34660A45D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C0D97283-64FB-45FD-B07A-D7DEA5F84DC2}" type="sibTrans" cxnId="{F637F351-3EBF-4757-A14F-B4C34660A45D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41C5515B-137B-4B9F-B089-A5CE974CB408}" type="pres">
      <dgm:prSet presAssocID="{84988A00-5523-4E5D-ABEA-D92C865051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A00568-D6F9-4381-806C-B2E4758BE804}" type="pres">
      <dgm:prSet presAssocID="{2DC45D76-45B8-4A7C-8A31-D8BCF6A8467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189E93-C4B7-4CD1-BE82-A3E5B5EAD196}" type="pres">
      <dgm:prSet presAssocID="{DADBCBBB-C4FD-44D8-9FBD-A5C07F383CD1}" presName="sibTrans" presStyleCnt="0"/>
      <dgm:spPr/>
    </dgm:pt>
    <dgm:pt modelId="{7065394A-CD1C-483A-B988-696BAB6E1776}" type="pres">
      <dgm:prSet presAssocID="{F895B39E-5D6C-4167-B2B9-1E4520C9B9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6E4BB5-7BF4-4F7A-AA06-38770D52B4F0}" type="pres">
      <dgm:prSet presAssocID="{432E849D-2DBE-43A4-B585-1782DB381EE3}" presName="sibTrans" presStyleCnt="0"/>
      <dgm:spPr/>
    </dgm:pt>
    <dgm:pt modelId="{B1DDE269-DEF4-41B2-B040-5F147B81A9DA}" type="pres">
      <dgm:prSet presAssocID="{80B2A170-20EF-4F31-8ECF-68EA0A1011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4C1F71-31BA-4476-A5F7-BAA3024E6BF7}" type="pres">
      <dgm:prSet presAssocID="{63CF4109-EEDC-41A4-AEBC-FE37CF1001F7}" presName="sibTrans" presStyleCnt="0"/>
      <dgm:spPr/>
    </dgm:pt>
    <dgm:pt modelId="{83FF7550-A9B0-4109-AD5B-7619295EA50F}" type="pres">
      <dgm:prSet presAssocID="{3EA50B95-07A1-4BE3-9AAE-68FA3B09762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04A0AD-EEDF-4E17-89A5-8FB177FDED21}" srcId="{84988A00-5523-4E5D-ABEA-D92C8650510D}" destId="{80B2A170-20EF-4F31-8ECF-68EA0A101133}" srcOrd="2" destOrd="0" parTransId="{15723FCB-EC54-489B-8EFD-EECDB2D3BD20}" sibTransId="{63CF4109-EEDC-41A4-AEBC-FE37CF1001F7}"/>
    <dgm:cxn modelId="{62A7CB60-D074-4E5F-8A6C-668B83234283}" srcId="{84988A00-5523-4E5D-ABEA-D92C8650510D}" destId="{2DC45D76-45B8-4A7C-8A31-D8BCF6A84673}" srcOrd="0" destOrd="0" parTransId="{491356C8-BD00-4A16-9148-F20341074665}" sibTransId="{DADBCBBB-C4FD-44D8-9FBD-A5C07F383CD1}"/>
    <dgm:cxn modelId="{1D0162FB-99BC-48A2-AE27-3E6AE245D133}" type="presOf" srcId="{2DC45D76-45B8-4A7C-8A31-D8BCF6A84673}" destId="{64A00568-D6F9-4381-806C-B2E4758BE804}" srcOrd="0" destOrd="0" presId="urn:microsoft.com/office/officeart/2005/8/layout/default#5"/>
    <dgm:cxn modelId="{33F0E32A-C58F-4690-9A3F-41C988FE3D91}" type="presOf" srcId="{F895B39E-5D6C-4167-B2B9-1E4520C9B9CE}" destId="{7065394A-CD1C-483A-B988-696BAB6E1776}" srcOrd="0" destOrd="0" presId="urn:microsoft.com/office/officeart/2005/8/layout/default#5"/>
    <dgm:cxn modelId="{29490E11-4001-4272-893E-BB920ADB3BBF}" type="presOf" srcId="{80B2A170-20EF-4F31-8ECF-68EA0A101133}" destId="{B1DDE269-DEF4-41B2-B040-5F147B81A9DA}" srcOrd="0" destOrd="0" presId="urn:microsoft.com/office/officeart/2005/8/layout/default#5"/>
    <dgm:cxn modelId="{F637F351-3EBF-4757-A14F-B4C34660A45D}" srcId="{84988A00-5523-4E5D-ABEA-D92C8650510D}" destId="{3EA50B95-07A1-4BE3-9AAE-68FA3B09762F}" srcOrd="3" destOrd="0" parTransId="{3F1BC194-F1F4-4B29-AC5E-137B0E9AEAD7}" sibTransId="{C0D97283-64FB-45FD-B07A-D7DEA5F84DC2}"/>
    <dgm:cxn modelId="{B6A4A408-FC9F-4766-AC6B-EC8C43807582}" srcId="{84988A00-5523-4E5D-ABEA-D92C8650510D}" destId="{F895B39E-5D6C-4167-B2B9-1E4520C9B9CE}" srcOrd="1" destOrd="0" parTransId="{1D04C556-49AA-419B-BE17-8F0AD7080C79}" sibTransId="{432E849D-2DBE-43A4-B585-1782DB381EE3}"/>
    <dgm:cxn modelId="{17524F4A-2C62-45F0-8697-1AFCFDD243C4}" type="presOf" srcId="{3EA50B95-07A1-4BE3-9AAE-68FA3B09762F}" destId="{83FF7550-A9B0-4109-AD5B-7619295EA50F}" srcOrd="0" destOrd="0" presId="urn:microsoft.com/office/officeart/2005/8/layout/default#5"/>
    <dgm:cxn modelId="{E7CEA3B0-C177-49D8-9D89-A5A0303B53F4}" type="presOf" srcId="{84988A00-5523-4E5D-ABEA-D92C8650510D}" destId="{41C5515B-137B-4B9F-B089-A5CE974CB408}" srcOrd="0" destOrd="0" presId="urn:microsoft.com/office/officeart/2005/8/layout/default#5"/>
    <dgm:cxn modelId="{72545302-DEDC-437D-8EDE-262D6A536219}" type="presParOf" srcId="{41C5515B-137B-4B9F-B089-A5CE974CB408}" destId="{64A00568-D6F9-4381-806C-B2E4758BE804}" srcOrd="0" destOrd="0" presId="urn:microsoft.com/office/officeart/2005/8/layout/default#5"/>
    <dgm:cxn modelId="{526904B7-1615-4E77-9CA6-736AA4184DCD}" type="presParOf" srcId="{41C5515B-137B-4B9F-B089-A5CE974CB408}" destId="{83189E93-C4B7-4CD1-BE82-A3E5B5EAD196}" srcOrd="1" destOrd="0" presId="urn:microsoft.com/office/officeart/2005/8/layout/default#5"/>
    <dgm:cxn modelId="{1D0BDD06-1044-4CB4-9BFF-92FBED1B3C4E}" type="presParOf" srcId="{41C5515B-137B-4B9F-B089-A5CE974CB408}" destId="{7065394A-CD1C-483A-B988-696BAB6E1776}" srcOrd="2" destOrd="0" presId="urn:microsoft.com/office/officeart/2005/8/layout/default#5"/>
    <dgm:cxn modelId="{EA270AF3-7372-452D-8585-1DB87A078069}" type="presParOf" srcId="{41C5515B-137B-4B9F-B089-A5CE974CB408}" destId="{5D6E4BB5-7BF4-4F7A-AA06-38770D52B4F0}" srcOrd="3" destOrd="0" presId="urn:microsoft.com/office/officeart/2005/8/layout/default#5"/>
    <dgm:cxn modelId="{9EC515FF-C8C8-48EB-AC82-38D7367B2735}" type="presParOf" srcId="{41C5515B-137B-4B9F-B089-A5CE974CB408}" destId="{B1DDE269-DEF4-41B2-B040-5F147B81A9DA}" srcOrd="4" destOrd="0" presId="urn:microsoft.com/office/officeart/2005/8/layout/default#5"/>
    <dgm:cxn modelId="{FB1AAB03-BA86-47A1-90A0-2F6D16C534EA}" type="presParOf" srcId="{41C5515B-137B-4B9F-B089-A5CE974CB408}" destId="{FC4C1F71-31BA-4476-A5F7-BAA3024E6BF7}" srcOrd="5" destOrd="0" presId="urn:microsoft.com/office/officeart/2005/8/layout/default#5"/>
    <dgm:cxn modelId="{58FB8E16-B09E-413A-A3CF-93F0BC4E353C}" type="presParOf" srcId="{41C5515B-137B-4B9F-B089-A5CE974CB408}" destId="{83FF7550-A9B0-4109-AD5B-7619295EA50F}" srcOrd="6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988A00-5523-4E5D-ABEA-D92C8650510D}" type="doc">
      <dgm:prSet loTypeId="urn:microsoft.com/office/officeart/2005/8/layout/default#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DC45D76-45B8-4A7C-8A31-D8BCF6A84673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Understanding of the rational behind the amalgamation process</a:t>
          </a:r>
          <a:endParaRPr lang="en-GB" dirty="0">
            <a:solidFill>
              <a:schemeClr val="accent6"/>
            </a:solidFill>
          </a:endParaRPr>
        </a:p>
      </dgm:t>
    </dgm:pt>
    <dgm:pt modelId="{491356C8-BD00-4A16-9148-F20341074665}" type="parTrans" cxnId="{62A7CB60-D074-4E5F-8A6C-668B83234283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DADBCBBB-C4FD-44D8-9FBD-A5C07F383CD1}" type="sibTrans" cxnId="{62A7CB60-D074-4E5F-8A6C-668B83234283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F895B39E-5D6C-4167-B2B9-1E4520C9B9CE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Finalise all    Amalgamation related processes  </a:t>
          </a:r>
          <a:endParaRPr lang="en-GB" dirty="0">
            <a:solidFill>
              <a:schemeClr val="accent6"/>
            </a:solidFill>
          </a:endParaRPr>
        </a:p>
      </dgm:t>
    </dgm:pt>
    <dgm:pt modelId="{1D04C556-49AA-419B-BE17-8F0AD7080C79}" type="parTrans" cxnId="{B6A4A408-FC9F-4766-AC6B-EC8C43807582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432E849D-2DBE-43A4-B585-1782DB381EE3}" type="sibTrans" cxnId="{B6A4A408-FC9F-4766-AC6B-EC8C43807582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80B2A170-20EF-4F31-8ECF-68EA0A101133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Determination of the cost of Amalgamation &amp; the Appropriateness of funding</a:t>
          </a:r>
          <a:endParaRPr lang="en-GB" dirty="0">
            <a:solidFill>
              <a:schemeClr val="accent6"/>
            </a:solidFill>
          </a:endParaRPr>
        </a:p>
      </dgm:t>
    </dgm:pt>
    <dgm:pt modelId="{15723FCB-EC54-489B-8EFD-EECDB2D3BD20}" type="parTrans" cxnId="{9004A0AD-EEDF-4E17-89A5-8FB177FDED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63CF4109-EEDC-41A4-AEBC-FE37CF1001F7}" type="sibTrans" cxnId="{9004A0AD-EEDF-4E17-89A5-8FB177FDED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41F2BC42-4511-493C-9804-6BC9EAC785B4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Preparations for MDB process that will be embarked on post the Elections to re-determine the municipal boundaries</a:t>
          </a:r>
          <a:endParaRPr lang="en-GB" dirty="0">
            <a:solidFill>
              <a:schemeClr val="accent6"/>
            </a:solidFill>
          </a:endParaRPr>
        </a:p>
      </dgm:t>
    </dgm:pt>
    <dgm:pt modelId="{2F136A63-A825-4733-9495-D987DF9577CB}" type="parTrans" cxnId="{E729155A-7A56-441C-8313-E8A44FB222C0}">
      <dgm:prSet/>
      <dgm:spPr/>
      <dgm:t>
        <a:bodyPr/>
        <a:lstStyle/>
        <a:p>
          <a:endParaRPr lang="en-GB"/>
        </a:p>
      </dgm:t>
    </dgm:pt>
    <dgm:pt modelId="{F7219291-ABF6-43CE-9B13-E47E7E116028}" type="sibTrans" cxnId="{E729155A-7A56-441C-8313-E8A44FB222C0}">
      <dgm:prSet/>
      <dgm:spPr/>
      <dgm:t>
        <a:bodyPr/>
        <a:lstStyle/>
        <a:p>
          <a:endParaRPr lang="en-GB"/>
        </a:p>
      </dgm:t>
    </dgm:pt>
    <dgm:pt modelId="{41C5515B-137B-4B9F-B089-A5CE974CB408}" type="pres">
      <dgm:prSet presAssocID="{84988A00-5523-4E5D-ABEA-D92C865051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A00568-D6F9-4381-806C-B2E4758BE804}" type="pres">
      <dgm:prSet presAssocID="{2DC45D76-45B8-4A7C-8A31-D8BCF6A84673}" presName="node" presStyleLbl="node1" presStyleIdx="0" presStyleCnt="4" custLinFactNeighborX="143" custLinFactNeighborY="-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189E93-C4B7-4CD1-BE82-A3E5B5EAD196}" type="pres">
      <dgm:prSet presAssocID="{DADBCBBB-C4FD-44D8-9FBD-A5C07F383CD1}" presName="sibTrans" presStyleCnt="0"/>
      <dgm:spPr/>
      <dgm:t>
        <a:bodyPr/>
        <a:lstStyle/>
        <a:p>
          <a:endParaRPr lang="en-GB"/>
        </a:p>
      </dgm:t>
    </dgm:pt>
    <dgm:pt modelId="{7065394A-CD1C-483A-B988-696BAB6E1776}" type="pres">
      <dgm:prSet presAssocID="{F895B39E-5D6C-4167-B2B9-1E4520C9B9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6E4BB5-7BF4-4F7A-AA06-38770D52B4F0}" type="pres">
      <dgm:prSet presAssocID="{432E849D-2DBE-43A4-B585-1782DB381EE3}" presName="sibTrans" presStyleCnt="0"/>
      <dgm:spPr/>
      <dgm:t>
        <a:bodyPr/>
        <a:lstStyle/>
        <a:p>
          <a:endParaRPr lang="en-GB"/>
        </a:p>
      </dgm:t>
    </dgm:pt>
    <dgm:pt modelId="{B1DDE269-DEF4-41B2-B040-5F147B81A9DA}" type="pres">
      <dgm:prSet presAssocID="{80B2A170-20EF-4F31-8ECF-68EA0A1011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4C1F71-31BA-4476-A5F7-BAA3024E6BF7}" type="pres">
      <dgm:prSet presAssocID="{63CF4109-EEDC-41A4-AEBC-FE37CF1001F7}" presName="sibTrans" presStyleCnt="0"/>
      <dgm:spPr/>
      <dgm:t>
        <a:bodyPr/>
        <a:lstStyle/>
        <a:p>
          <a:endParaRPr lang="en-GB"/>
        </a:p>
      </dgm:t>
    </dgm:pt>
    <dgm:pt modelId="{439E8019-D560-4C5E-BBB9-A73CC29CC571}" type="pres">
      <dgm:prSet presAssocID="{41F2BC42-4511-493C-9804-6BC9EAC785B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7B4729-48FA-4308-9657-9AB3B80B9EB8}" type="presOf" srcId="{80B2A170-20EF-4F31-8ECF-68EA0A101133}" destId="{B1DDE269-DEF4-41B2-B040-5F147B81A9DA}" srcOrd="0" destOrd="0" presId="urn:microsoft.com/office/officeart/2005/8/layout/default#6"/>
    <dgm:cxn modelId="{9004A0AD-EEDF-4E17-89A5-8FB177FDED21}" srcId="{84988A00-5523-4E5D-ABEA-D92C8650510D}" destId="{80B2A170-20EF-4F31-8ECF-68EA0A101133}" srcOrd="2" destOrd="0" parTransId="{15723FCB-EC54-489B-8EFD-EECDB2D3BD20}" sibTransId="{63CF4109-EEDC-41A4-AEBC-FE37CF1001F7}"/>
    <dgm:cxn modelId="{62A7CB60-D074-4E5F-8A6C-668B83234283}" srcId="{84988A00-5523-4E5D-ABEA-D92C8650510D}" destId="{2DC45D76-45B8-4A7C-8A31-D8BCF6A84673}" srcOrd="0" destOrd="0" parTransId="{491356C8-BD00-4A16-9148-F20341074665}" sibTransId="{DADBCBBB-C4FD-44D8-9FBD-A5C07F383CD1}"/>
    <dgm:cxn modelId="{86FF7E44-E380-4B2D-85B4-D1C4FB2353D3}" type="presOf" srcId="{41F2BC42-4511-493C-9804-6BC9EAC785B4}" destId="{439E8019-D560-4C5E-BBB9-A73CC29CC571}" srcOrd="0" destOrd="0" presId="urn:microsoft.com/office/officeart/2005/8/layout/default#6"/>
    <dgm:cxn modelId="{B6A4A408-FC9F-4766-AC6B-EC8C43807582}" srcId="{84988A00-5523-4E5D-ABEA-D92C8650510D}" destId="{F895B39E-5D6C-4167-B2B9-1E4520C9B9CE}" srcOrd="1" destOrd="0" parTransId="{1D04C556-49AA-419B-BE17-8F0AD7080C79}" sibTransId="{432E849D-2DBE-43A4-B585-1782DB381EE3}"/>
    <dgm:cxn modelId="{D3FCDCF6-E6B3-4D5C-997E-29709A2E622F}" type="presOf" srcId="{84988A00-5523-4E5D-ABEA-D92C8650510D}" destId="{41C5515B-137B-4B9F-B089-A5CE974CB408}" srcOrd="0" destOrd="0" presId="urn:microsoft.com/office/officeart/2005/8/layout/default#6"/>
    <dgm:cxn modelId="{841ED700-8F03-4A9C-8862-70CD68066774}" type="presOf" srcId="{2DC45D76-45B8-4A7C-8A31-D8BCF6A84673}" destId="{64A00568-D6F9-4381-806C-B2E4758BE804}" srcOrd="0" destOrd="0" presId="urn:microsoft.com/office/officeart/2005/8/layout/default#6"/>
    <dgm:cxn modelId="{E729155A-7A56-441C-8313-E8A44FB222C0}" srcId="{84988A00-5523-4E5D-ABEA-D92C8650510D}" destId="{41F2BC42-4511-493C-9804-6BC9EAC785B4}" srcOrd="3" destOrd="0" parTransId="{2F136A63-A825-4733-9495-D987DF9577CB}" sibTransId="{F7219291-ABF6-43CE-9B13-E47E7E116028}"/>
    <dgm:cxn modelId="{E56D3F4B-07DF-42BF-A315-2B612DC1E61F}" type="presOf" srcId="{F895B39E-5D6C-4167-B2B9-1E4520C9B9CE}" destId="{7065394A-CD1C-483A-B988-696BAB6E1776}" srcOrd="0" destOrd="0" presId="urn:microsoft.com/office/officeart/2005/8/layout/default#6"/>
    <dgm:cxn modelId="{B9D4906A-C3F5-4CE3-9D5C-BCB1B8E41275}" type="presParOf" srcId="{41C5515B-137B-4B9F-B089-A5CE974CB408}" destId="{64A00568-D6F9-4381-806C-B2E4758BE804}" srcOrd="0" destOrd="0" presId="urn:microsoft.com/office/officeart/2005/8/layout/default#6"/>
    <dgm:cxn modelId="{8BDF0CFC-87D7-45D5-B189-3902CCD88116}" type="presParOf" srcId="{41C5515B-137B-4B9F-B089-A5CE974CB408}" destId="{83189E93-C4B7-4CD1-BE82-A3E5B5EAD196}" srcOrd="1" destOrd="0" presId="urn:microsoft.com/office/officeart/2005/8/layout/default#6"/>
    <dgm:cxn modelId="{89299060-4C7E-4806-8325-3F72D1542E68}" type="presParOf" srcId="{41C5515B-137B-4B9F-B089-A5CE974CB408}" destId="{7065394A-CD1C-483A-B988-696BAB6E1776}" srcOrd="2" destOrd="0" presId="urn:microsoft.com/office/officeart/2005/8/layout/default#6"/>
    <dgm:cxn modelId="{A5C1A227-4C52-4BB2-A925-1EB6F64EC3F5}" type="presParOf" srcId="{41C5515B-137B-4B9F-B089-A5CE974CB408}" destId="{5D6E4BB5-7BF4-4F7A-AA06-38770D52B4F0}" srcOrd="3" destOrd="0" presId="urn:microsoft.com/office/officeart/2005/8/layout/default#6"/>
    <dgm:cxn modelId="{ACD8C408-4052-4953-8185-0870FB3218F2}" type="presParOf" srcId="{41C5515B-137B-4B9F-B089-A5CE974CB408}" destId="{B1DDE269-DEF4-41B2-B040-5F147B81A9DA}" srcOrd="4" destOrd="0" presId="urn:microsoft.com/office/officeart/2005/8/layout/default#6"/>
    <dgm:cxn modelId="{FCF6089A-FDC5-4BF7-9D39-38791BA0291E}" type="presParOf" srcId="{41C5515B-137B-4B9F-B089-A5CE974CB408}" destId="{FC4C1F71-31BA-4476-A5F7-BAA3024E6BF7}" srcOrd="5" destOrd="0" presId="urn:microsoft.com/office/officeart/2005/8/layout/default#6"/>
    <dgm:cxn modelId="{DB65EF35-684B-498F-A453-7C6123799BB7}" type="presParOf" srcId="{41C5515B-137B-4B9F-B089-A5CE974CB408}" destId="{439E8019-D560-4C5E-BBB9-A73CC29CC571}" srcOrd="6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988A00-5523-4E5D-ABEA-D92C8650510D}" type="doc">
      <dgm:prSet loTypeId="urn:microsoft.com/office/officeart/2005/8/layout/default#7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DC45D76-45B8-4A7C-8A31-D8BCF6A84673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Municipality as a sustainable Water Service Authority</a:t>
          </a:r>
          <a:endParaRPr lang="en-GB" dirty="0">
            <a:solidFill>
              <a:schemeClr val="accent6"/>
            </a:solidFill>
          </a:endParaRPr>
        </a:p>
      </dgm:t>
    </dgm:pt>
    <dgm:pt modelId="{491356C8-BD00-4A16-9148-F20341074665}" type="parTrans" cxnId="{62A7CB60-D074-4E5F-8A6C-668B83234283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DADBCBBB-C4FD-44D8-9FBD-A5C07F383CD1}" type="sibTrans" cxnId="{62A7CB60-D074-4E5F-8A6C-668B83234283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F895B39E-5D6C-4167-B2B9-1E4520C9B9CE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Appropriate funding secured to implement water and sanitation infrastructure programme in the short, medium and long term  </a:t>
          </a:r>
          <a:endParaRPr lang="en-GB" dirty="0">
            <a:solidFill>
              <a:schemeClr val="accent6"/>
            </a:solidFill>
          </a:endParaRPr>
        </a:p>
      </dgm:t>
    </dgm:pt>
    <dgm:pt modelId="{1D04C556-49AA-419B-BE17-8F0AD7080C79}" type="parTrans" cxnId="{B6A4A408-FC9F-4766-AC6B-EC8C43807582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432E849D-2DBE-43A4-B585-1782DB381EE3}" type="sibTrans" cxnId="{B6A4A408-FC9F-4766-AC6B-EC8C43807582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80B2A170-20EF-4F31-8ECF-68EA0A101133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Approved &amp; relevant Municipal By-Laws, policies and related matters are in place including enforcement mechanism/s </a:t>
          </a:r>
          <a:endParaRPr lang="en-GB" dirty="0">
            <a:solidFill>
              <a:schemeClr val="accent6"/>
            </a:solidFill>
          </a:endParaRPr>
        </a:p>
      </dgm:t>
    </dgm:pt>
    <dgm:pt modelId="{15723FCB-EC54-489B-8EFD-EECDB2D3BD20}" type="parTrans" cxnId="{9004A0AD-EEDF-4E17-89A5-8FB177FDED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63CF4109-EEDC-41A4-AEBC-FE37CF1001F7}" type="sibTrans" cxnId="{9004A0AD-EEDF-4E17-89A5-8FB177FDED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41F2BC42-4511-493C-9804-6BC9EAC785B4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Knowledge shared on good practices on drought and general water and sanitation  management </a:t>
          </a:r>
          <a:endParaRPr lang="en-GB" dirty="0">
            <a:solidFill>
              <a:schemeClr val="accent6"/>
            </a:solidFill>
          </a:endParaRPr>
        </a:p>
      </dgm:t>
    </dgm:pt>
    <dgm:pt modelId="{2F136A63-A825-4733-9495-D987DF9577CB}" type="parTrans" cxnId="{E729155A-7A56-441C-8313-E8A44FB222C0}">
      <dgm:prSet/>
      <dgm:spPr/>
      <dgm:t>
        <a:bodyPr/>
        <a:lstStyle/>
        <a:p>
          <a:endParaRPr lang="en-GB"/>
        </a:p>
      </dgm:t>
    </dgm:pt>
    <dgm:pt modelId="{F7219291-ABF6-43CE-9B13-E47E7E116028}" type="sibTrans" cxnId="{E729155A-7A56-441C-8313-E8A44FB222C0}">
      <dgm:prSet/>
      <dgm:spPr/>
      <dgm:t>
        <a:bodyPr/>
        <a:lstStyle/>
        <a:p>
          <a:endParaRPr lang="en-GB"/>
        </a:p>
      </dgm:t>
    </dgm:pt>
    <dgm:pt modelId="{2E5D3417-4373-4237-BFF1-F38BC0A5B8E9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Operational Resilience,  Functional and stable  Infrastructure</a:t>
          </a:r>
          <a:endParaRPr lang="en-GB" dirty="0">
            <a:solidFill>
              <a:schemeClr val="accent6"/>
            </a:solidFill>
          </a:endParaRPr>
        </a:p>
      </dgm:t>
    </dgm:pt>
    <dgm:pt modelId="{BFE33B3A-C5E9-48CA-B8DD-EAAB91C25269}" type="parTrans" cxnId="{DAEBD941-6607-47F6-98F1-24F04858CE3C}">
      <dgm:prSet/>
      <dgm:spPr/>
      <dgm:t>
        <a:bodyPr/>
        <a:lstStyle/>
        <a:p>
          <a:endParaRPr lang="en-GB"/>
        </a:p>
      </dgm:t>
    </dgm:pt>
    <dgm:pt modelId="{ED64B6CD-4A9A-4A63-A552-6836BB8AA53A}" type="sibTrans" cxnId="{DAEBD941-6607-47F6-98F1-24F04858CE3C}">
      <dgm:prSet/>
      <dgm:spPr/>
      <dgm:t>
        <a:bodyPr/>
        <a:lstStyle/>
        <a:p>
          <a:endParaRPr lang="en-GB"/>
        </a:p>
      </dgm:t>
    </dgm:pt>
    <dgm:pt modelId="{29CE55F0-2BF9-4D46-B2EA-796A44FD8B92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Approved Water Services Development Plan, Infrastructure Master Plan - Operations and Maintenance Plans  </a:t>
          </a:r>
          <a:endParaRPr lang="en-GB" dirty="0">
            <a:solidFill>
              <a:schemeClr val="accent6"/>
            </a:solidFill>
          </a:endParaRPr>
        </a:p>
      </dgm:t>
    </dgm:pt>
    <dgm:pt modelId="{43B10C75-9B87-4217-948F-D638B185406B}" type="parTrans" cxnId="{9D6B9AFA-6D48-4257-A099-F114C08386D1}">
      <dgm:prSet/>
      <dgm:spPr/>
      <dgm:t>
        <a:bodyPr/>
        <a:lstStyle/>
        <a:p>
          <a:endParaRPr lang="en-GB"/>
        </a:p>
      </dgm:t>
    </dgm:pt>
    <dgm:pt modelId="{B84E01D6-6FEE-49EC-B520-12ADFB62D526}" type="sibTrans" cxnId="{9D6B9AFA-6D48-4257-A099-F114C08386D1}">
      <dgm:prSet/>
      <dgm:spPr/>
      <dgm:t>
        <a:bodyPr/>
        <a:lstStyle/>
        <a:p>
          <a:endParaRPr lang="en-GB"/>
        </a:p>
      </dgm:t>
    </dgm:pt>
    <dgm:pt modelId="{41C5515B-137B-4B9F-B089-A5CE974CB408}" type="pres">
      <dgm:prSet presAssocID="{84988A00-5523-4E5D-ABEA-D92C865051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A00568-D6F9-4381-806C-B2E4758BE804}" type="pres">
      <dgm:prSet presAssocID="{2DC45D76-45B8-4A7C-8A31-D8BCF6A84673}" presName="node" presStyleLbl="node1" presStyleIdx="0" presStyleCnt="6" custLinFactNeighborX="143" custLinFactNeighborY="-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189E93-C4B7-4CD1-BE82-A3E5B5EAD196}" type="pres">
      <dgm:prSet presAssocID="{DADBCBBB-C4FD-44D8-9FBD-A5C07F383CD1}" presName="sibTrans" presStyleCnt="0"/>
      <dgm:spPr/>
      <dgm:t>
        <a:bodyPr/>
        <a:lstStyle/>
        <a:p>
          <a:endParaRPr lang="en-GB"/>
        </a:p>
      </dgm:t>
    </dgm:pt>
    <dgm:pt modelId="{7065394A-CD1C-483A-B988-696BAB6E1776}" type="pres">
      <dgm:prSet presAssocID="{F895B39E-5D6C-4167-B2B9-1E4520C9B9C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6E4BB5-7BF4-4F7A-AA06-38770D52B4F0}" type="pres">
      <dgm:prSet presAssocID="{432E849D-2DBE-43A4-B585-1782DB381EE3}" presName="sibTrans" presStyleCnt="0"/>
      <dgm:spPr/>
      <dgm:t>
        <a:bodyPr/>
        <a:lstStyle/>
        <a:p>
          <a:endParaRPr lang="en-GB"/>
        </a:p>
      </dgm:t>
    </dgm:pt>
    <dgm:pt modelId="{B1DDE269-DEF4-41B2-B040-5F147B81A9DA}" type="pres">
      <dgm:prSet presAssocID="{80B2A170-20EF-4F31-8ECF-68EA0A1011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4C1F71-31BA-4476-A5F7-BAA3024E6BF7}" type="pres">
      <dgm:prSet presAssocID="{63CF4109-EEDC-41A4-AEBC-FE37CF1001F7}" presName="sibTrans" presStyleCnt="0"/>
      <dgm:spPr/>
      <dgm:t>
        <a:bodyPr/>
        <a:lstStyle/>
        <a:p>
          <a:endParaRPr lang="en-GB"/>
        </a:p>
      </dgm:t>
    </dgm:pt>
    <dgm:pt modelId="{439E8019-D560-4C5E-BBB9-A73CC29CC571}" type="pres">
      <dgm:prSet presAssocID="{41F2BC42-4511-493C-9804-6BC9EAC785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7480AF-44EC-4F83-AA7C-E8836AAAE064}" type="pres">
      <dgm:prSet presAssocID="{F7219291-ABF6-43CE-9B13-E47E7E116028}" presName="sibTrans" presStyleCnt="0"/>
      <dgm:spPr/>
    </dgm:pt>
    <dgm:pt modelId="{8F719098-BF64-46A1-9F9B-E21C7CA204E5}" type="pres">
      <dgm:prSet presAssocID="{2E5D3417-4373-4237-BFF1-F38BC0A5B8E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1ABCD3-57A2-4973-8EAF-65900E6B1780}" type="pres">
      <dgm:prSet presAssocID="{ED64B6CD-4A9A-4A63-A552-6836BB8AA53A}" presName="sibTrans" presStyleCnt="0"/>
      <dgm:spPr/>
    </dgm:pt>
    <dgm:pt modelId="{63E9252E-1335-4BAE-B066-5CEAFD05C328}" type="pres">
      <dgm:prSet presAssocID="{29CE55F0-2BF9-4D46-B2EA-796A44FD8B9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ADC535-81F5-4DB7-A351-E6674F9D35E4}" type="presOf" srcId="{F895B39E-5D6C-4167-B2B9-1E4520C9B9CE}" destId="{7065394A-CD1C-483A-B988-696BAB6E1776}" srcOrd="0" destOrd="0" presId="urn:microsoft.com/office/officeart/2005/8/layout/default#7"/>
    <dgm:cxn modelId="{9004A0AD-EEDF-4E17-89A5-8FB177FDED21}" srcId="{84988A00-5523-4E5D-ABEA-D92C8650510D}" destId="{80B2A170-20EF-4F31-8ECF-68EA0A101133}" srcOrd="2" destOrd="0" parTransId="{15723FCB-EC54-489B-8EFD-EECDB2D3BD20}" sibTransId="{63CF4109-EEDC-41A4-AEBC-FE37CF1001F7}"/>
    <dgm:cxn modelId="{DAEBD941-6607-47F6-98F1-24F04858CE3C}" srcId="{84988A00-5523-4E5D-ABEA-D92C8650510D}" destId="{2E5D3417-4373-4237-BFF1-F38BC0A5B8E9}" srcOrd="4" destOrd="0" parTransId="{BFE33B3A-C5E9-48CA-B8DD-EAAB91C25269}" sibTransId="{ED64B6CD-4A9A-4A63-A552-6836BB8AA53A}"/>
    <dgm:cxn modelId="{62A7CB60-D074-4E5F-8A6C-668B83234283}" srcId="{84988A00-5523-4E5D-ABEA-D92C8650510D}" destId="{2DC45D76-45B8-4A7C-8A31-D8BCF6A84673}" srcOrd="0" destOrd="0" parTransId="{491356C8-BD00-4A16-9148-F20341074665}" sibTransId="{DADBCBBB-C4FD-44D8-9FBD-A5C07F383CD1}"/>
    <dgm:cxn modelId="{9D6B9AFA-6D48-4257-A099-F114C08386D1}" srcId="{84988A00-5523-4E5D-ABEA-D92C8650510D}" destId="{29CE55F0-2BF9-4D46-B2EA-796A44FD8B92}" srcOrd="5" destOrd="0" parTransId="{43B10C75-9B87-4217-948F-D638B185406B}" sibTransId="{B84E01D6-6FEE-49EC-B520-12ADFB62D526}"/>
    <dgm:cxn modelId="{D48B4D8E-4A07-4EB3-B5BF-7E32681DC5D4}" type="presOf" srcId="{2E5D3417-4373-4237-BFF1-F38BC0A5B8E9}" destId="{8F719098-BF64-46A1-9F9B-E21C7CA204E5}" srcOrd="0" destOrd="0" presId="urn:microsoft.com/office/officeart/2005/8/layout/default#7"/>
    <dgm:cxn modelId="{B6A4A408-FC9F-4766-AC6B-EC8C43807582}" srcId="{84988A00-5523-4E5D-ABEA-D92C8650510D}" destId="{F895B39E-5D6C-4167-B2B9-1E4520C9B9CE}" srcOrd="1" destOrd="0" parTransId="{1D04C556-49AA-419B-BE17-8F0AD7080C79}" sibTransId="{432E849D-2DBE-43A4-B585-1782DB381EE3}"/>
    <dgm:cxn modelId="{D4FF1E30-3CF8-4F85-AD8D-C2862BA05D8C}" type="presOf" srcId="{41F2BC42-4511-493C-9804-6BC9EAC785B4}" destId="{439E8019-D560-4C5E-BBB9-A73CC29CC571}" srcOrd="0" destOrd="0" presId="urn:microsoft.com/office/officeart/2005/8/layout/default#7"/>
    <dgm:cxn modelId="{A41BA477-4232-4EC0-AB23-44211D468869}" type="presOf" srcId="{84988A00-5523-4E5D-ABEA-D92C8650510D}" destId="{41C5515B-137B-4B9F-B089-A5CE974CB408}" srcOrd="0" destOrd="0" presId="urn:microsoft.com/office/officeart/2005/8/layout/default#7"/>
    <dgm:cxn modelId="{171F7F03-6A75-4419-A5A0-8EBD1FDA67D5}" type="presOf" srcId="{29CE55F0-2BF9-4D46-B2EA-796A44FD8B92}" destId="{63E9252E-1335-4BAE-B066-5CEAFD05C328}" srcOrd="0" destOrd="0" presId="urn:microsoft.com/office/officeart/2005/8/layout/default#7"/>
    <dgm:cxn modelId="{E729155A-7A56-441C-8313-E8A44FB222C0}" srcId="{84988A00-5523-4E5D-ABEA-D92C8650510D}" destId="{41F2BC42-4511-493C-9804-6BC9EAC785B4}" srcOrd="3" destOrd="0" parTransId="{2F136A63-A825-4733-9495-D987DF9577CB}" sibTransId="{F7219291-ABF6-43CE-9B13-E47E7E116028}"/>
    <dgm:cxn modelId="{2DEB690A-F7AA-41E1-BFFF-90FCFE86AA4E}" type="presOf" srcId="{2DC45D76-45B8-4A7C-8A31-D8BCF6A84673}" destId="{64A00568-D6F9-4381-806C-B2E4758BE804}" srcOrd="0" destOrd="0" presId="urn:microsoft.com/office/officeart/2005/8/layout/default#7"/>
    <dgm:cxn modelId="{8DCF8855-1D11-449E-B249-8D61053ADCAD}" type="presOf" srcId="{80B2A170-20EF-4F31-8ECF-68EA0A101133}" destId="{B1DDE269-DEF4-41B2-B040-5F147B81A9DA}" srcOrd="0" destOrd="0" presId="urn:microsoft.com/office/officeart/2005/8/layout/default#7"/>
    <dgm:cxn modelId="{A0FED2FE-F6C8-471C-8FB0-4101E9ACEF88}" type="presParOf" srcId="{41C5515B-137B-4B9F-B089-A5CE974CB408}" destId="{64A00568-D6F9-4381-806C-B2E4758BE804}" srcOrd="0" destOrd="0" presId="urn:microsoft.com/office/officeart/2005/8/layout/default#7"/>
    <dgm:cxn modelId="{88FE943A-7E49-47A9-AB72-7CE46637509D}" type="presParOf" srcId="{41C5515B-137B-4B9F-B089-A5CE974CB408}" destId="{83189E93-C4B7-4CD1-BE82-A3E5B5EAD196}" srcOrd="1" destOrd="0" presId="urn:microsoft.com/office/officeart/2005/8/layout/default#7"/>
    <dgm:cxn modelId="{70A22F19-4A9B-4E9C-A3C2-FD48E80075B9}" type="presParOf" srcId="{41C5515B-137B-4B9F-B089-A5CE974CB408}" destId="{7065394A-CD1C-483A-B988-696BAB6E1776}" srcOrd="2" destOrd="0" presId="urn:microsoft.com/office/officeart/2005/8/layout/default#7"/>
    <dgm:cxn modelId="{16C26E1D-A1D8-4779-8964-497DD8FB2AEE}" type="presParOf" srcId="{41C5515B-137B-4B9F-B089-A5CE974CB408}" destId="{5D6E4BB5-7BF4-4F7A-AA06-38770D52B4F0}" srcOrd="3" destOrd="0" presId="urn:microsoft.com/office/officeart/2005/8/layout/default#7"/>
    <dgm:cxn modelId="{97340E94-06E6-4736-8279-5767CE37C3DA}" type="presParOf" srcId="{41C5515B-137B-4B9F-B089-A5CE974CB408}" destId="{B1DDE269-DEF4-41B2-B040-5F147B81A9DA}" srcOrd="4" destOrd="0" presId="urn:microsoft.com/office/officeart/2005/8/layout/default#7"/>
    <dgm:cxn modelId="{8644E348-C368-4E5F-B8E5-A7C1AF7402E2}" type="presParOf" srcId="{41C5515B-137B-4B9F-B089-A5CE974CB408}" destId="{FC4C1F71-31BA-4476-A5F7-BAA3024E6BF7}" srcOrd="5" destOrd="0" presId="urn:microsoft.com/office/officeart/2005/8/layout/default#7"/>
    <dgm:cxn modelId="{DC7F299F-D88B-4662-A979-C9EAAFF1E7C6}" type="presParOf" srcId="{41C5515B-137B-4B9F-B089-A5CE974CB408}" destId="{439E8019-D560-4C5E-BBB9-A73CC29CC571}" srcOrd="6" destOrd="0" presId="urn:microsoft.com/office/officeart/2005/8/layout/default#7"/>
    <dgm:cxn modelId="{7E626881-7309-475E-8158-E61E3C8F616B}" type="presParOf" srcId="{41C5515B-137B-4B9F-B089-A5CE974CB408}" destId="{AC7480AF-44EC-4F83-AA7C-E8836AAAE064}" srcOrd="7" destOrd="0" presId="urn:microsoft.com/office/officeart/2005/8/layout/default#7"/>
    <dgm:cxn modelId="{A2D49F86-D61D-4D58-AD13-12B161E29B2A}" type="presParOf" srcId="{41C5515B-137B-4B9F-B089-A5CE974CB408}" destId="{8F719098-BF64-46A1-9F9B-E21C7CA204E5}" srcOrd="8" destOrd="0" presId="urn:microsoft.com/office/officeart/2005/8/layout/default#7"/>
    <dgm:cxn modelId="{C68848A0-E14A-4467-9689-A1CE6159C62B}" type="presParOf" srcId="{41C5515B-137B-4B9F-B089-A5CE974CB408}" destId="{641ABCD3-57A2-4973-8EAF-65900E6B1780}" srcOrd="9" destOrd="0" presId="urn:microsoft.com/office/officeart/2005/8/layout/default#7"/>
    <dgm:cxn modelId="{F689E563-0766-486D-9979-50BD0AEC797B}" type="presParOf" srcId="{41C5515B-137B-4B9F-B089-A5CE974CB408}" destId="{63E9252E-1335-4BAE-B066-5CEAFD05C328}" srcOrd="1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988A00-5523-4E5D-ABEA-D92C8650510D}" type="doc">
      <dgm:prSet loTypeId="urn:microsoft.com/office/officeart/2005/8/layout/default#8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2DC45D76-45B8-4A7C-8A31-D8BCF6A84673}">
      <dgm:prSet/>
      <dgm:spPr/>
      <dgm:t>
        <a:bodyPr/>
        <a:lstStyle/>
        <a:p>
          <a:pPr rtl="0"/>
          <a:r>
            <a:rPr lang="en-GB" dirty="0" smtClean="0">
              <a:solidFill>
                <a:schemeClr val="accent6"/>
              </a:solidFill>
            </a:rPr>
            <a:t>Improved Institutional Delivery Mechanisms to provide electricity distribution function sustainably   </a:t>
          </a:r>
          <a:endParaRPr lang="en-GB" dirty="0">
            <a:solidFill>
              <a:schemeClr val="accent6"/>
            </a:solidFill>
          </a:endParaRPr>
        </a:p>
      </dgm:t>
    </dgm:pt>
    <dgm:pt modelId="{491356C8-BD00-4A16-9148-F20341074665}" type="parTrans" cxnId="{62A7CB60-D074-4E5F-8A6C-668B83234283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DADBCBBB-C4FD-44D8-9FBD-A5C07F383CD1}" type="sibTrans" cxnId="{62A7CB60-D074-4E5F-8A6C-668B83234283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F895B39E-5D6C-4167-B2B9-1E4520C9B9CE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Secured appropriate Funding for identified challenges </a:t>
          </a:r>
          <a:endParaRPr lang="en-GB" dirty="0">
            <a:solidFill>
              <a:schemeClr val="accent6"/>
            </a:solidFill>
          </a:endParaRPr>
        </a:p>
      </dgm:t>
    </dgm:pt>
    <dgm:pt modelId="{1D04C556-49AA-419B-BE17-8F0AD7080C79}" type="parTrans" cxnId="{B6A4A408-FC9F-4766-AC6B-EC8C43807582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432E849D-2DBE-43A4-B585-1782DB381EE3}" type="sibTrans" cxnId="{B6A4A408-FC9F-4766-AC6B-EC8C43807582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80B2A170-20EF-4F31-8ECF-68EA0A101133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Improved Municipal By-Laws development and , policies and related matters  </a:t>
          </a:r>
          <a:endParaRPr lang="en-GB" dirty="0">
            <a:solidFill>
              <a:schemeClr val="accent6"/>
            </a:solidFill>
          </a:endParaRPr>
        </a:p>
      </dgm:t>
    </dgm:pt>
    <dgm:pt modelId="{15723FCB-EC54-489B-8EFD-EECDB2D3BD20}" type="parTrans" cxnId="{9004A0AD-EEDF-4E17-89A5-8FB177FDED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63CF4109-EEDC-41A4-AEBC-FE37CF1001F7}" type="sibTrans" cxnId="{9004A0AD-EEDF-4E17-89A5-8FB177FDED21}">
      <dgm:prSet/>
      <dgm:spPr/>
      <dgm:t>
        <a:bodyPr/>
        <a:lstStyle/>
        <a:p>
          <a:endParaRPr lang="en-GB">
            <a:solidFill>
              <a:schemeClr val="accent6"/>
            </a:solidFill>
          </a:endParaRPr>
        </a:p>
      </dgm:t>
    </dgm:pt>
    <dgm:pt modelId="{41F2BC42-4511-493C-9804-6BC9EAC785B4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Operational Resilience,  Functional and stable  Infrastructure as a source of energy</a:t>
          </a:r>
          <a:endParaRPr lang="en-GB" dirty="0">
            <a:solidFill>
              <a:schemeClr val="accent6"/>
            </a:solidFill>
          </a:endParaRPr>
        </a:p>
      </dgm:t>
    </dgm:pt>
    <dgm:pt modelId="{2F136A63-A825-4733-9495-D987DF9577CB}" type="parTrans" cxnId="{E729155A-7A56-441C-8313-E8A44FB222C0}">
      <dgm:prSet/>
      <dgm:spPr/>
      <dgm:t>
        <a:bodyPr/>
        <a:lstStyle/>
        <a:p>
          <a:endParaRPr lang="en-GB"/>
        </a:p>
      </dgm:t>
    </dgm:pt>
    <dgm:pt modelId="{F7219291-ABF6-43CE-9B13-E47E7E116028}" type="sibTrans" cxnId="{E729155A-7A56-441C-8313-E8A44FB222C0}">
      <dgm:prSet/>
      <dgm:spPr/>
      <dgm:t>
        <a:bodyPr/>
        <a:lstStyle/>
        <a:p>
          <a:endParaRPr lang="en-GB"/>
        </a:p>
      </dgm:t>
    </dgm:pt>
    <dgm:pt modelId="{2E5D3417-4373-4237-BFF1-F38BC0A5B8E9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Compliance with applicable legislation  as it related to trading services </a:t>
          </a:r>
          <a:endParaRPr lang="en-GB" dirty="0">
            <a:solidFill>
              <a:schemeClr val="accent6"/>
            </a:solidFill>
          </a:endParaRPr>
        </a:p>
      </dgm:t>
    </dgm:pt>
    <dgm:pt modelId="{BFE33B3A-C5E9-48CA-B8DD-EAAB91C25269}" type="parTrans" cxnId="{DAEBD941-6607-47F6-98F1-24F04858CE3C}">
      <dgm:prSet/>
      <dgm:spPr/>
      <dgm:t>
        <a:bodyPr/>
        <a:lstStyle/>
        <a:p>
          <a:endParaRPr lang="en-GB"/>
        </a:p>
      </dgm:t>
    </dgm:pt>
    <dgm:pt modelId="{ED64B6CD-4A9A-4A63-A552-6836BB8AA53A}" type="sibTrans" cxnId="{DAEBD941-6607-47F6-98F1-24F04858CE3C}">
      <dgm:prSet/>
      <dgm:spPr/>
      <dgm:t>
        <a:bodyPr/>
        <a:lstStyle/>
        <a:p>
          <a:endParaRPr lang="en-GB"/>
        </a:p>
      </dgm:t>
    </dgm:pt>
    <dgm:pt modelId="{52894D20-A89D-4F44-8E9B-3717FCA8A649}">
      <dgm:prSet/>
      <dgm:spPr/>
      <dgm:t>
        <a:bodyPr/>
        <a:lstStyle/>
        <a:p>
          <a:pPr rtl="0"/>
          <a:r>
            <a:rPr lang="en-ZA" dirty="0" smtClean="0">
              <a:solidFill>
                <a:schemeClr val="accent6"/>
              </a:solidFill>
            </a:rPr>
            <a:t>Reduce ESKOM debt &amp; initiated </a:t>
          </a:r>
          <a:r>
            <a:rPr lang="en-ZA" dirty="0" err="1" smtClean="0">
              <a:solidFill>
                <a:schemeClr val="accent6"/>
              </a:solidFill>
            </a:rPr>
            <a:t>counterclaimsnce</a:t>
          </a:r>
          <a:r>
            <a:rPr lang="en-ZA" dirty="0" smtClean="0">
              <a:solidFill>
                <a:schemeClr val="accent6"/>
              </a:solidFill>
            </a:rPr>
            <a:t> with applicable legislation  as it related to trading services </a:t>
          </a:r>
          <a:endParaRPr lang="en-GB" dirty="0">
            <a:solidFill>
              <a:schemeClr val="accent6"/>
            </a:solidFill>
          </a:endParaRPr>
        </a:p>
      </dgm:t>
    </dgm:pt>
    <dgm:pt modelId="{A51E8490-AED0-4BFB-9EA9-6E43E494D169}" type="parTrans" cxnId="{B3DE0C58-F1A5-4876-8D00-290A68FDB0D7}">
      <dgm:prSet/>
      <dgm:spPr/>
      <dgm:t>
        <a:bodyPr/>
        <a:lstStyle/>
        <a:p>
          <a:endParaRPr lang="en-GB"/>
        </a:p>
      </dgm:t>
    </dgm:pt>
    <dgm:pt modelId="{78441809-1664-4918-B819-A782C771AD86}" type="sibTrans" cxnId="{B3DE0C58-F1A5-4876-8D00-290A68FDB0D7}">
      <dgm:prSet/>
      <dgm:spPr/>
      <dgm:t>
        <a:bodyPr/>
        <a:lstStyle/>
        <a:p>
          <a:endParaRPr lang="en-GB"/>
        </a:p>
      </dgm:t>
    </dgm:pt>
    <dgm:pt modelId="{41C5515B-137B-4B9F-B089-A5CE974CB408}" type="pres">
      <dgm:prSet presAssocID="{84988A00-5523-4E5D-ABEA-D92C865051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A00568-D6F9-4381-806C-B2E4758BE804}" type="pres">
      <dgm:prSet presAssocID="{2DC45D76-45B8-4A7C-8A31-D8BCF6A84673}" presName="node" presStyleLbl="node1" presStyleIdx="0" presStyleCnt="6" custLinFactNeighborX="143" custLinFactNeighborY="-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189E93-C4B7-4CD1-BE82-A3E5B5EAD196}" type="pres">
      <dgm:prSet presAssocID="{DADBCBBB-C4FD-44D8-9FBD-A5C07F383CD1}" presName="sibTrans" presStyleCnt="0"/>
      <dgm:spPr/>
      <dgm:t>
        <a:bodyPr/>
        <a:lstStyle/>
        <a:p>
          <a:endParaRPr lang="en-GB"/>
        </a:p>
      </dgm:t>
    </dgm:pt>
    <dgm:pt modelId="{7065394A-CD1C-483A-B988-696BAB6E1776}" type="pres">
      <dgm:prSet presAssocID="{F895B39E-5D6C-4167-B2B9-1E4520C9B9C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6E4BB5-7BF4-4F7A-AA06-38770D52B4F0}" type="pres">
      <dgm:prSet presAssocID="{432E849D-2DBE-43A4-B585-1782DB381EE3}" presName="sibTrans" presStyleCnt="0"/>
      <dgm:spPr/>
      <dgm:t>
        <a:bodyPr/>
        <a:lstStyle/>
        <a:p>
          <a:endParaRPr lang="en-GB"/>
        </a:p>
      </dgm:t>
    </dgm:pt>
    <dgm:pt modelId="{B1DDE269-DEF4-41B2-B040-5F147B81A9DA}" type="pres">
      <dgm:prSet presAssocID="{80B2A170-20EF-4F31-8ECF-68EA0A1011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4C1F71-31BA-4476-A5F7-BAA3024E6BF7}" type="pres">
      <dgm:prSet presAssocID="{63CF4109-EEDC-41A4-AEBC-FE37CF1001F7}" presName="sibTrans" presStyleCnt="0"/>
      <dgm:spPr/>
      <dgm:t>
        <a:bodyPr/>
        <a:lstStyle/>
        <a:p>
          <a:endParaRPr lang="en-GB"/>
        </a:p>
      </dgm:t>
    </dgm:pt>
    <dgm:pt modelId="{439E8019-D560-4C5E-BBB9-A73CC29CC571}" type="pres">
      <dgm:prSet presAssocID="{41F2BC42-4511-493C-9804-6BC9EAC785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7480AF-44EC-4F83-AA7C-E8836AAAE064}" type="pres">
      <dgm:prSet presAssocID="{F7219291-ABF6-43CE-9B13-E47E7E116028}" presName="sibTrans" presStyleCnt="0"/>
      <dgm:spPr/>
    </dgm:pt>
    <dgm:pt modelId="{8F719098-BF64-46A1-9F9B-E21C7CA204E5}" type="pres">
      <dgm:prSet presAssocID="{2E5D3417-4373-4237-BFF1-F38BC0A5B8E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7E9AD7-24C7-4DE9-9EC0-4EA3CA1C946A}" type="pres">
      <dgm:prSet presAssocID="{ED64B6CD-4A9A-4A63-A552-6836BB8AA53A}" presName="sibTrans" presStyleCnt="0"/>
      <dgm:spPr/>
    </dgm:pt>
    <dgm:pt modelId="{10C5E54C-8D72-4C07-9720-CD2B07BFADAF}" type="pres">
      <dgm:prSet presAssocID="{52894D20-A89D-4F44-8E9B-3717FCA8A64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BFAF49-A751-4777-936F-5D1A8C58C3DB}" type="presOf" srcId="{52894D20-A89D-4F44-8E9B-3717FCA8A649}" destId="{10C5E54C-8D72-4C07-9720-CD2B07BFADAF}" srcOrd="0" destOrd="0" presId="urn:microsoft.com/office/officeart/2005/8/layout/default#8"/>
    <dgm:cxn modelId="{5E238E8C-490B-4F77-8D3E-A1EBB322D2BA}" type="presOf" srcId="{F895B39E-5D6C-4167-B2B9-1E4520C9B9CE}" destId="{7065394A-CD1C-483A-B988-696BAB6E1776}" srcOrd="0" destOrd="0" presId="urn:microsoft.com/office/officeart/2005/8/layout/default#8"/>
    <dgm:cxn modelId="{9004A0AD-EEDF-4E17-89A5-8FB177FDED21}" srcId="{84988A00-5523-4E5D-ABEA-D92C8650510D}" destId="{80B2A170-20EF-4F31-8ECF-68EA0A101133}" srcOrd="2" destOrd="0" parTransId="{15723FCB-EC54-489B-8EFD-EECDB2D3BD20}" sibTransId="{63CF4109-EEDC-41A4-AEBC-FE37CF1001F7}"/>
    <dgm:cxn modelId="{B6A4A408-FC9F-4766-AC6B-EC8C43807582}" srcId="{84988A00-5523-4E5D-ABEA-D92C8650510D}" destId="{F895B39E-5D6C-4167-B2B9-1E4520C9B9CE}" srcOrd="1" destOrd="0" parTransId="{1D04C556-49AA-419B-BE17-8F0AD7080C79}" sibTransId="{432E849D-2DBE-43A4-B585-1782DB381EE3}"/>
    <dgm:cxn modelId="{C6E42F3A-0143-425C-872F-624673FFC380}" type="presOf" srcId="{2DC45D76-45B8-4A7C-8A31-D8BCF6A84673}" destId="{64A00568-D6F9-4381-806C-B2E4758BE804}" srcOrd="0" destOrd="0" presId="urn:microsoft.com/office/officeart/2005/8/layout/default#8"/>
    <dgm:cxn modelId="{B3DE0C58-F1A5-4876-8D00-290A68FDB0D7}" srcId="{84988A00-5523-4E5D-ABEA-D92C8650510D}" destId="{52894D20-A89D-4F44-8E9B-3717FCA8A649}" srcOrd="5" destOrd="0" parTransId="{A51E8490-AED0-4BFB-9EA9-6E43E494D169}" sibTransId="{78441809-1664-4918-B819-A782C771AD86}"/>
    <dgm:cxn modelId="{62A7CB60-D074-4E5F-8A6C-668B83234283}" srcId="{84988A00-5523-4E5D-ABEA-D92C8650510D}" destId="{2DC45D76-45B8-4A7C-8A31-D8BCF6A84673}" srcOrd="0" destOrd="0" parTransId="{491356C8-BD00-4A16-9148-F20341074665}" sibTransId="{DADBCBBB-C4FD-44D8-9FBD-A5C07F383CD1}"/>
    <dgm:cxn modelId="{E729155A-7A56-441C-8313-E8A44FB222C0}" srcId="{84988A00-5523-4E5D-ABEA-D92C8650510D}" destId="{41F2BC42-4511-493C-9804-6BC9EAC785B4}" srcOrd="3" destOrd="0" parTransId="{2F136A63-A825-4733-9495-D987DF9577CB}" sibTransId="{F7219291-ABF6-43CE-9B13-E47E7E116028}"/>
    <dgm:cxn modelId="{63F9BC96-6DD7-4B70-800C-1D74DE06B645}" type="presOf" srcId="{2E5D3417-4373-4237-BFF1-F38BC0A5B8E9}" destId="{8F719098-BF64-46A1-9F9B-E21C7CA204E5}" srcOrd="0" destOrd="0" presId="urn:microsoft.com/office/officeart/2005/8/layout/default#8"/>
    <dgm:cxn modelId="{4B7F7B12-BE3E-48B2-A3B7-39661FD409D0}" type="presOf" srcId="{41F2BC42-4511-493C-9804-6BC9EAC785B4}" destId="{439E8019-D560-4C5E-BBB9-A73CC29CC571}" srcOrd="0" destOrd="0" presId="urn:microsoft.com/office/officeart/2005/8/layout/default#8"/>
    <dgm:cxn modelId="{466D2AFF-AE0C-4BC2-B357-BFE01A4CEAE1}" type="presOf" srcId="{84988A00-5523-4E5D-ABEA-D92C8650510D}" destId="{41C5515B-137B-4B9F-B089-A5CE974CB408}" srcOrd="0" destOrd="0" presId="urn:microsoft.com/office/officeart/2005/8/layout/default#8"/>
    <dgm:cxn modelId="{DAEBD941-6607-47F6-98F1-24F04858CE3C}" srcId="{84988A00-5523-4E5D-ABEA-D92C8650510D}" destId="{2E5D3417-4373-4237-BFF1-F38BC0A5B8E9}" srcOrd="4" destOrd="0" parTransId="{BFE33B3A-C5E9-48CA-B8DD-EAAB91C25269}" sibTransId="{ED64B6CD-4A9A-4A63-A552-6836BB8AA53A}"/>
    <dgm:cxn modelId="{09EC2BDA-C045-4834-8304-8B804B222F27}" type="presOf" srcId="{80B2A170-20EF-4F31-8ECF-68EA0A101133}" destId="{B1DDE269-DEF4-41B2-B040-5F147B81A9DA}" srcOrd="0" destOrd="0" presId="urn:microsoft.com/office/officeart/2005/8/layout/default#8"/>
    <dgm:cxn modelId="{6E590F4F-6E9D-443B-8C74-B1DE20DD2688}" type="presParOf" srcId="{41C5515B-137B-4B9F-B089-A5CE974CB408}" destId="{64A00568-D6F9-4381-806C-B2E4758BE804}" srcOrd="0" destOrd="0" presId="urn:microsoft.com/office/officeart/2005/8/layout/default#8"/>
    <dgm:cxn modelId="{B752F803-E61A-4D7A-97DA-56FD2E4704EC}" type="presParOf" srcId="{41C5515B-137B-4B9F-B089-A5CE974CB408}" destId="{83189E93-C4B7-4CD1-BE82-A3E5B5EAD196}" srcOrd="1" destOrd="0" presId="urn:microsoft.com/office/officeart/2005/8/layout/default#8"/>
    <dgm:cxn modelId="{B9345F9D-43F4-4FEE-92B4-CCA037C23984}" type="presParOf" srcId="{41C5515B-137B-4B9F-B089-A5CE974CB408}" destId="{7065394A-CD1C-483A-B988-696BAB6E1776}" srcOrd="2" destOrd="0" presId="urn:microsoft.com/office/officeart/2005/8/layout/default#8"/>
    <dgm:cxn modelId="{3BA6FCB2-7350-4E3E-B469-0AB60FE51BE2}" type="presParOf" srcId="{41C5515B-137B-4B9F-B089-A5CE974CB408}" destId="{5D6E4BB5-7BF4-4F7A-AA06-38770D52B4F0}" srcOrd="3" destOrd="0" presId="urn:microsoft.com/office/officeart/2005/8/layout/default#8"/>
    <dgm:cxn modelId="{0A792BEF-909F-46CE-B77F-E967DF919485}" type="presParOf" srcId="{41C5515B-137B-4B9F-B089-A5CE974CB408}" destId="{B1DDE269-DEF4-41B2-B040-5F147B81A9DA}" srcOrd="4" destOrd="0" presId="urn:microsoft.com/office/officeart/2005/8/layout/default#8"/>
    <dgm:cxn modelId="{A9BB015F-3D0B-4FB9-9241-67373F8B6E63}" type="presParOf" srcId="{41C5515B-137B-4B9F-B089-A5CE974CB408}" destId="{FC4C1F71-31BA-4476-A5F7-BAA3024E6BF7}" srcOrd="5" destOrd="0" presId="urn:microsoft.com/office/officeart/2005/8/layout/default#8"/>
    <dgm:cxn modelId="{C67BBF42-74FF-4F42-AD35-00ADA29FBD69}" type="presParOf" srcId="{41C5515B-137B-4B9F-B089-A5CE974CB408}" destId="{439E8019-D560-4C5E-BBB9-A73CC29CC571}" srcOrd="6" destOrd="0" presId="urn:microsoft.com/office/officeart/2005/8/layout/default#8"/>
    <dgm:cxn modelId="{30B5B180-B872-4A27-8A33-6832351AFEDB}" type="presParOf" srcId="{41C5515B-137B-4B9F-B089-A5CE974CB408}" destId="{AC7480AF-44EC-4F83-AA7C-E8836AAAE064}" srcOrd="7" destOrd="0" presId="urn:microsoft.com/office/officeart/2005/8/layout/default#8"/>
    <dgm:cxn modelId="{AE65D23E-4059-41CD-9533-801836FAF9BD}" type="presParOf" srcId="{41C5515B-137B-4B9F-B089-A5CE974CB408}" destId="{8F719098-BF64-46A1-9F9B-E21C7CA204E5}" srcOrd="8" destOrd="0" presId="urn:microsoft.com/office/officeart/2005/8/layout/default#8"/>
    <dgm:cxn modelId="{9C20E0F3-FB3E-400C-9CAB-F2D9E7555339}" type="presParOf" srcId="{41C5515B-137B-4B9F-B089-A5CE974CB408}" destId="{1C7E9AD7-24C7-4DE9-9EC0-4EA3CA1C946A}" srcOrd="9" destOrd="0" presId="urn:microsoft.com/office/officeart/2005/8/layout/default#8"/>
    <dgm:cxn modelId="{C6130265-8C6E-45DA-B189-DBF4ECEC11EA}" type="presParOf" srcId="{41C5515B-137B-4B9F-B089-A5CE974CB408}" destId="{10C5E54C-8D72-4C07-9720-CD2B07BFADAF}" srcOrd="10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1B3A1-1789-0240-863D-A8C2FBE12016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13CDC-043C-AE4D-AAC4-C90D87BAD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010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FAD0B-1C7E-7248-8959-D43B33917548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FF918-CC7A-CB46-BB8E-7BD9EFFEF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4503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8715">
              <a:defRPr/>
            </a:pPr>
            <a:fld id="{2CA4E83C-54B5-4004-B2B4-F92A2C1511FD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448715">
                <a:defRPr/>
              </a:pPr>
              <a:t>1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62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1857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0095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0918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9496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4685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65857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5FEC9-225D-4F7A-9B28-B00572ACF506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9492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7.emf"/><Relationship Id="rId7" Type="http://schemas.openxmlformats.org/officeDocument/2006/relationships/hyperlink" Target="https://twitter.com/SALGA_Gov" TargetMode="External"/><Relationship Id="rId12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hyperlink" Target="https://www.instagram.com/salga.org.za/" TargetMode="External"/><Relationship Id="rId5" Type="http://schemas.openxmlformats.org/officeDocument/2006/relationships/hyperlink" Target="https://web.facebook.com/SALGAGov/" TargetMode="External"/><Relationship Id="rId10" Type="http://schemas.openxmlformats.org/officeDocument/2006/relationships/image" Target="../media/image10.emf"/><Relationship Id="rId4" Type="http://schemas.openxmlformats.org/officeDocument/2006/relationships/hyperlink" Target="https://www.salga.org.za/" TargetMode="External"/><Relationship Id="rId9" Type="http://schemas.openxmlformats.org/officeDocument/2006/relationships/hyperlink" Target="https://www.youtube.com/channel/UCTHeKe8j5ShddbMyyipGMRA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LG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lg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208" y="264914"/>
            <a:ext cx="2911455" cy="1283968"/>
          </a:xfrm>
          <a:prstGeom prst="rect">
            <a:avLst/>
          </a:prstGeom>
        </p:spPr>
      </p:pic>
      <p:pic>
        <p:nvPicPr>
          <p:cNvPr id="9" name="Picture 8" descr="speech bubl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1232" y="1085136"/>
            <a:ext cx="4527042" cy="4782312"/>
          </a:xfrm>
          <a:prstGeom prst="rect">
            <a:avLst/>
          </a:prstGeom>
        </p:spPr>
      </p:pic>
      <p:pic>
        <p:nvPicPr>
          <p:cNvPr id="10" name="Picture 9" descr="speech buble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879" y="966264"/>
            <a:ext cx="4497324" cy="4901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06259" y="1969836"/>
            <a:ext cx="3637406" cy="1023013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6260" y="3281730"/>
            <a:ext cx="3748109" cy="1375432"/>
          </a:xfrm>
        </p:spPr>
        <p:txBody>
          <a:bodyPr>
            <a:normAutofit/>
          </a:bodyPr>
          <a:lstStyle>
            <a:lvl1pPr marL="0" indent="0" algn="ctr">
              <a:buNone/>
              <a:defRPr sz="1300" b="1">
                <a:solidFill>
                  <a:schemeClr val="accent6"/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483167"/>
            <a:ext cx="7219080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97019" y="6455128"/>
            <a:ext cx="308982" cy="152561"/>
          </a:xfrm>
          <a:prstGeom prst="rect">
            <a:avLst/>
          </a:prstGeom>
          <a:solidFill>
            <a:srgbClr val="F06D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9080" y="6327554"/>
            <a:ext cx="242794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63" dirty="0">
                <a:solidFill>
                  <a:srgbClr val="000000"/>
                </a:solidFill>
              </a:rPr>
              <a:t>www.salga.org.za</a:t>
            </a:r>
          </a:p>
        </p:txBody>
      </p:sp>
    </p:spTree>
    <p:extLst>
      <p:ext uri="{BB962C8B-B14F-4D97-AF65-F5344CB8AC3E}">
        <p14:creationId xmlns:p14="http://schemas.microsoft.com/office/powerpoint/2010/main" xmlns="" val="164813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/>
      <p:bldP spid="13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D91322C-04D9-4E36-B9FF-3AD4A4C8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9968730B-3ED7-4A17-9624-BF6EE0F7A9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C5A4-68AA-419A-9EB9-20F6985B147C}" type="slidenum">
              <a:rPr lang="en-GB" smtClean="0">
                <a:solidFill>
                  <a:srgbClr val="F06D19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06D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97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FED0-276C-744B-82E6-BFD1F65D2A97}" type="datetimeFigureOut">
              <a:rPr lang="en-US" smtClean="0">
                <a:solidFill>
                  <a:srgbClr val="F06D19">
                    <a:tint val="75000"/>
                  </a:srgbClr>
                </a:solidFill>
              </a:rPr>
              <a:pPr/>
              <a:t>8/12/2021</a:t>
            </a:fld>
            <a:endParaRPr lang="en-US">
              <a:solidFill>
                <a:srgbClr val="F06D1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6D1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0437-62BB-BD45-AD56-8C7C949F7935}" type="slidenum">
              <a:rPr lang="en-US" smtClean="0">
                <a:solidFill>
                  <a:srgbClr val="F06D1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06D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61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274640"/>
            <a:ext cx="6934200" cy="794815"/>
          </a:xfrm>
        </p:spPr>
        <p:txBody>
          <a:bodyPr>
            <a:normAutofit/>
          </a:bodyPr>
          <a:lstStyle>
            <a:lvl1pPr>
              <a:defRPr sz="1625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6517" y="1752600"/>
            <a:ext cx="8714184" cy="4540250"/>
          </a:xfrm>
        </p:spPr>
        <p:txBody>
          <a:bodyPr>
            <a:normAutofit/>
          </a:bodyPr>
          <a:lstStyle>
            <a:lvl1pPr>
              <a:defRPr sz="975">
                <a:solidFill>
                  <a:schemeClr val="accent6"/>
                </a:solidFill>
              </a:defRPr>
            </a:lvl1pPr>
            <a:lvl2pPr>
              <a:defRPr sz="975">
                <a:solidFill>
                  <a:schemeClr val="accent6"/>
                </a:solidFill>
              </a:defRPr>
            </a:lvl2pPr>
            <a:lvl3pPr>
              <a:defRPr sz="975">
                <a:solidFill>
                  <a:schemeClr val="accent6"/>
                </a:solidFill>
              </a:defRPr>
            </a:lvl3pPr>
            <a:lvl4pPr>
              <a:defRPr sz="975">
                <a:solidFill>
                  <a:schemeClr val="accent6"/>
                </a:solidFill>
              </a:defRPr>
            </a:lvl4pPr>
            <a:lvl5pPr>
              <a:defRPr sz="975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alg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7039" y="424668"/>
            <a:ext cx="1764305" cy="778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3167"/>
            <a:ext cx="7219080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97019" y="6455128"/>
            <a:ext cx="308982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9080" y="6327554"/>
            <a:ext cx="242794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63" dirty="0">
                <a:solidFill>
                  <a:srgbClr val="000000"/>
                </a:solidFill>
              </a:rPr>
              <a:t>www.salga.org.za</a:t>
            </a:r>
          </a:p>
        </p:txBody>
      </p:sp>
      <p:pic>
        <p:nvPicPr>
          <p:cNvPr id="12" name="Picture 11" descr="Speech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985" y="1364310"/>
            <a:ext cx="5277268" cy="49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19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/>
      <p:bldP spid="11" grpId="1"/>
      <p:bldP spid="11" grpId="2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308" y="164448"/>
            <a:ext cx="9462679" cy="41976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" y="708346"/>
            <a:ext cx="8915400" cy="114300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95300" y="2044700"/>
            <a:ext cx="8915400" cy="38560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5276"/>
            <a:ext cx="9906000" cy="3386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045867" y="6434042"/>
            <a:ext cx="2241176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3" dirty="0" smtClean="0">
                <a:solidFill>
                  <a:srgbClr val="F79646"/>
                </a:solidFill>
                <a:hlinkClick r:id="rId4"/>
              </a:rPr>
              <a:t>www.salga.org.za</a:t>
            </a:r>
            <a:endParaRPr lang="en-US" sz="1463" dirty="0">
              <a:solidFill>
                <a:srgbClr val="F79646"/>
              </a:solidFill>
            </a:endParaRPr>
          </a:p>
        </p:txBody>
      </p:sp>
      <p:pic>
        <p:nvPicPr>
          <p:cNvPr id="14" name="Picture 13">
            <a:hlinkClick r:id="rId5"/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325" y="6382193"/>
            <a:ext cx="377489" cy="377489"/>
          </a:xfrm>
          <a:prstGeom prst="rect">
            <a:avLst/>
          </a:prstGeom>
        </p:spPr>
      </p:pic>
      <p:pic>
        <p:nvPicPr>
          <p:cNvPr id="15" name="Picture 14">
            <a:hlinkClick r:id="rId7"/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5030" y="6392121"/>
            <a:ext cx="377489" cy="377489"/>
          </a:xfrm>
          <a:prstGeom prst="rect">
            <a:avLst/>
          </a:prstGeom>
        </p:spPr>
      </p:pic>
      <p:pic>
        <p:nvPicPr>
          <p:cNvPr id="16" name="Picture 15">
            <a:hlinkClick r:id="rId9"/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99585" y="6403063"/>
            <a:ext cx="377489" cy="377489"/>
          </a:xfrm>
          <a:prstGeom prst="rect">
            <a:avLst/>
          </a:prstGeom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894704" y="6392118"/>
            <a:ext cx="377489" cy="388431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8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3752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LG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lg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208" y="264914"/>
            <a:ext cx="2911455" cy="1283968"/>
          </a:xfrm>
          <a:prstGeom prst="rect">
            <a:avLst/>
          </a:prstGeom>
        </p:spPr>
      </p:pic>
      <p:pic>
        <p:nvPicPr>
          <p:cNvPr id="9" name="Picture 8" descr="speech bubl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1232" y="1085136"/>
            <a:ext cx="4527042" cy="4782312"/>
          </a:xfrm>
          <a:prstGeom prst="rect">
            <a:avLst/>
          </a:prstGeom>
        </p:spPr>
      </p:pic>
      <p:pic>
        <p:nvPicPr>
          <p:cNvPr id="10" name="Picture 9" descr="speech buble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879" y="966264"/>
            <a:ext cx="4497324" cy="4901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06259" y="1969836"/>
            <a:ext cx="3637406" cy="1023013"/>
          </a:xfrm>
        </p:spPr>
        <p:txBody>
          <a:bodyPr>
            <a:normAutofit/>
          </a:bodyPr>
          <a:lstStyle>
            <a:lvl1pPr>
              <a:defRPr sz="195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6260" y="3281730"/>
            <a:ext cx="3748109" cy="1375432"/>
          </a:xfrm>
        </p:spPr>
        <p:txBody>
          <a:bodyPr>
            <a:normAutofit/>
          </a:bodyPr>
          <a:lstStyle>
            <a:lvl1pPr marL="0" indent="0" algn="ctr">
              <a:buNone/>
              <a:defRPr sz="1300" b="1">
                <a:solidFill>
                  <a:schemeClr val="accent6"/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483167"/>
            <a:ext cx="7219080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97019" y="6455128"/>
            <a:ext cx="308982" cy="152561"/>
          </a:xfrm>
          <a:prstGeom prst="rect">
            <a:avLst/>
          </a:prstGeom>
          <a:solidFill>
            <a:srgbClr val="F06D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9080" y="6327554"/>
            <a:ext cx="242794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63" dirty="0" smtClean="0">
                <a:solidFill>
                  <a:srgbClr val="000000"/>
                </a:solidFill>
              </a:rPr>
              <a:t>www.salga.org.za</a:t>
            </a:r>
            <a:endParaRPr lang="en-US" sz="146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5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274640"/>
            <a:ext cx="6934200" cy="794815"/>
          </a:xfrm>
        </p:spPr>
        <p:txBody>
          <a:bodyPr>
            <a:normAutofit/>
          </a:bodyPr>
          <a:lstStyle>
            <a:lvl1pPr>
              <a:defRPr sz="1625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6517" y="1752600"/>
            <a:ext cx="8714184" cy="4540250"/>
          </a:xfrm>
        </p:spPr>
        <p:txBody>
          <a:bodyPr>
            <a:normAutofit/>
          </a:bodyPr>
          <a:lstStyle>
            <a:lvl1pPr>
              <a:defRPr sz="975">
                <a:solidFill>
                  <a:schemeClr val="accent6"/>
                </a:solidFill>
              </a:defRPr>
            </a:lvl1pPr>
            <a:lvl2pPr>
              <a:defRPr sz="975">
                <a:solidFill>
                  <a:schemeClr val="accent6"/>
                </a:solidFill>
              </a:defRPr>
            </a:lvl2pPr>
            <a:lvl3pPr>
              <a:defRPr sz="975">
                <a:solidFill>
                  <a:schemeClr val="accent6"/>
                </a:solidFill>
              </a:defRPr>
            </a:lvl3pPr>
            <a:lvl4pPr>
              <a:defRPr sz="975">
                <a:solidFill>
                  <a:schemeClr val="accent6"/>
                </a:solidFill>
              </a:defRPr>
            </a:lvl4pPr>
            <a:lvl5pPr>
              <a:defRPr sz="975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alg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7039" y="424668"/>
            <a:ext cx="1764305" cy="778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3167"/>
            <a:ext cx="7219080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97019" y="6455128"/>
            <a:ext cx="308982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9080" y="6327554"/>
            <a:ext cx="242794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63" dirty="0" smtClean="0">
                <a:solidFill>
                  <a:srgbClr val="000000"/>
                </a:solidFill>
              </a:rPr>
              <a:t>www.salga.org.za</a:t>
            </a:r>
            <a:endParaRPr lang="en-US" sz="1463" dirty="0">
              <a:solidFill>
                <a:srgbClr val="000000"/>
              </a:solidFill>
            </a:endParaRPr>
          </a:p>
        </p:txBody>
      </p:sp>
      <p:pic>
        <p:nvPicPr>
          <p:cNvPr id="12" name="Picture 11" descr="Speech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985" y="1364310"/>
            <a:ext cx="5277268" cy="49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2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243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219"/>
            </a:lvl1pPr>
            <a:lvl2pPr marL="278606" indent="0">
              <a:buNone/>
              <a:defRPr sz="1097"/>
            </a:lvl2pPr>
            <a:lvl3pPr marL="557213" indent="0">
              <a:buNone/>
              <a:defRPr sz="975"/>
            </a:lvl3pPr>
            <a:lvl4pPr marL="835819" indent="0">
              <a:buNone/>
              <a:defRPr sz="853"/>
            </a:lvl4pPr>
            <a:lvl5pPr marL="1114425" indent="0">
              <a:buNone/>
              <a:defRPr sz="853"/>
            </a:lvl5pPr>
            <a:lvl6pPr marL="1393031" indent="0">
              <a:buNone/>
              <a:defRPr sz="853"/>
            </a:lvl6pPr>
            <a:lvl7pPr marL="1671638" indent="0">
              <a:buNone/>
              <a:defRPr sz="853"/>
            </a:lvl7pPr>
            <a:lvl8pPr marL="1950244" indent="0">
              <a:buNone/>
              <a:defRPr sz="853"/>
            </a:lvl8pPr>
            <a:lvl9pPr marL="2228850" indent="0">
              <a:buNone/>
              <a:defRPr sz="85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71475"/>
            <a:fld id="{22DE3D06-4437-4F43-807B-2CE4A49B76C4}" type="slidenum">
              <a:rPr lang="en-ZA" smtClean="0">
                <a:solidFill>
                  <a:srgbClr val="F06D19">
                    <a:tint val="75000"/>
                  </a:srgbClr>
                </a:solidFill>
              </a:rPr>
              <a:pPr defTabSz="371475"/>
              <a:t>‹#›</a:t>
            </a:fld>
            <a:endParaRPr lang="en-ZA" dirty="0">
              <a:solidFill>
                <a:srgbClr val="F06D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405913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peech bub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43" y="274640"/>
            <a:ext cx="601041" cy="654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0541" y="274640"/>
            <a:ext cx="5898959" cy="794815"/>
          </a:xfrm>
        </p:spPr>
        <p:txBody>
          <a:bodyPr>
            <a:normAutofit/>
          </a:bodyPr>
          <a:lstStyle>
            <a:lvl1pPr>
              <a:defRPr sz="1625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6517" y="1752600"/>
            <a:ext cx="8714184" cy="4540250"/>
          </a:xfrm>
        </p:spPr>
        <p:txBody>
          <a:bodyPr>
            <a:normAutofit/>
          </a:bodyPr>
          <a:lstStyle>
            <a:lvl1pPr>
              <a:defRPr sz="975">
                <a:solidFill>
                  <a:schemeClr val="accent6"/>
                </a:solidFill>
              </a:defRPr>
            </a:lvl1pPr>
            <a:lvl2pPr>
              <a:defRPr sz="975">
                <a:solidFill>
                  <a:schemeClr val="accent6"/>
                </a:solidFill>
              </a:defRPr>
            </a:lvl2pPr>
            <a:lvl3pPr>
              <a:defRPr sz="975">
                <a:solidFill>
                  <a:schemeClr val="accent6"/>
                </a:solidFill>
              </a:defRPr>
            </a:lvl3pPr>
            <a:lvl4pPr>
              <a:defRPr sz="975">
                <a:solidFill>
                  <a:schemeClr val="accent6"/>
                </a:solidFill>
              </a:defRPr>
            </a:lvl4pPr>
            <a:lvl5pPr>
              <a:defRPr sz="975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alga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7039" y="424668"/>
            <a:ext cx="1764305" cy="778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3167"/>
            <a:ext cx="7219080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/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97019" y="6455128"/>
            <a:ext cx="308982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/>
            <a:endParaRPr lang="en-US" sz="1463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9080" y="6327554"/>
            <a:ext cx="242794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/>
            <a:r>
              <a:rPr lang="en-US" sz="1463" dirty="0" smtClean="0">
                <a:solidFill>
                  <a:srgbClr val="000000"/>
                </a:solidFill>
              </a:rPr>
              <a:t>www.salga.org.za</a:t>
            </a:r>
            <a:endParaRPr lang="en-US" sz="1463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2F21C27-4874-8A48-9ED2-403E154C5BB2}" type="datetime1">
              <a:rPr lang="en-ZA" smtClean="0">
                <a:solidFill>
                  <a:srgbClr val="F06D19">
                    <a:tint val="75000"/>
                  </a:srgbClr>
                </a:solidFill>
              </a:rPr>
              <a:pPr/>
              <a:t>2021/08/12</a:t>
            </a:fld>
            <a:endParaRPr lang="en-US">
              <a:solidFill>
                <a:srgbClr val="F06D1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06D1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28681" y="122239"/>
            <a:ext cx="990756" cy="812612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1950" b="1" cap="none" spc="122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fld id="{EE2BC727-926F-1646-BD6E-3FDEEEEFCB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42581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FED0-276C-744B-82E6-BFD1F65D2A97}" type="datetimeFigureOut">
              <a:rPr lang="en-US" smtClean="0">
                <a:solidFill>
                  <a:srgbClr val="F06D19">
                    <a:tint val="75000"/>
                  </a:srgbClr>
                </a:solidFill>
              </a:rPr>
              <a:pPr/>
              <a:t>8/12/2021</a:t>
            </a:fld>
            <a:endParaRPr lang="en-US">
              <a:solidFill>
                <a:srgbClr val="F06D1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6D1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0437-62BB-BD45-AD56-8C7C949F7935}" type="slidenum">
              <a:rPr lang="en-US" smtClean="0">
                <a:solidFill>
                  <a:srgbClr val="F06D1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06D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75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6D1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6D1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C2CDB-A538-AA4E-87C3-EB7CD954E69E}" type="slidenum">
              <a:rPr lang="en-US" smtClean="0">
                <a:solidFill>
                  <a:srgbClr val="F06D1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6D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16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4" r:id="rId4"/>
  </p:sldLayoutIdLst>
  <p:hf hdr="0" ftr="0" dt="0"/>
  <p:txStyles>
    <p:titleStyle>
      <a:lvl1pPr algn="ctr" defTabSz="371475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6" indent="-278606" algn="l" defTabSz="37147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defTabSz="371475" rtl="0" eaLnBrk="1" latinLnBrk="0" hangingPunct="1">
        <a:spcBef>
          <a:spcPct val="20000"/>
        </a:spcBef>
        <a:buFont typeface="Arial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371475" rtl="0" eaLnBrk="1" latinLnBrk="0" hangingPunct="1">
        <a:spcBef>
          <a:spcPct val="20000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371475" rtl="0" eaLnBrk="1" latinLnBrk="0" hangingPunct="1">
        <a:spcBef>
          <a:spcPct val="20000"/>
        </a:spcBef>
        <a:buFont typeface="Arial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371475" rtl="0" eaLnBrk="1" latinLnBrk="0" hangingPunct="1">
        <a:spcBef>
          <a:spcPct val="20000"/>
        </a:spcBef>
        <a:buFont typeface="Arial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6D1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6D1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C2CDB-A538-AA4E-87C3-EB7CD954E69E}" type="slidenum">
              <a:rPr lang="en-US" smtClean="0">
                <a:solidFill>
                  <a:srgbClr val="F06D1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6D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75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</p:sldLayoutIdLst>
  <p:hf hdr="0" ftr="0" dt="0"/>
  <p:txStyles>
    <p:titleStyle>
      <a:lvl1pPr algn="ctr" defTabSz="371475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6" indent="-278606" algn="l" defTabSz="37147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defTabSz="371475" rtl="0" eaLnBrk="1" latinLnBrk="0" hangingPunct="1">
        <a:spcBef>
          <a:spcPct val="20000"/>
        </a:spcBef>
        <a:buFont typeface="Arial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371475" rtl="0" eaLnBrk="1" latinLnBrk="0" hangingPunct="1">
        <a:spcBef>
          <a:spcPct val="20000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371475" rtl="0" eaLnBrk="1" latinLnBrk="0" hangingPunct="1">
        <a:spcBef>
          <a:spcPct val="20000"/>
        </a:spcBef>
        <a:buFont typeface="Arial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371475" rtl="0" eaLnBrk="1" latinLnBrk="0" hangingPunct="1">
        <a:spcBef>
          <a:spcPct val="20000"/>
        </a:spcBef>
        <a:buFont typeface="Arial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7350" y="2141857"/>
            <a:ext cx="4387988" cy="1999873"/>
          </a:xfrm>
        </p:spPr>
        <p:txBody>
          <a:bodyPr>
            <a:noAutofit/>
          </a:bodyPr>
          <a:lstStyle/>
          <a:p>
            <a:r>
              <a:rPr lang="en-ZA" sz="1463" dirty="0">
                <a:solidFill>
                  <a:schemeClr val="tx1"/>
                </a:solidFill>
              </a:rPr>
              <a:t/>
            </a:r>
            <a:br>
              <a:rPr lang="en-ZA" sz="1463" dirty="0">
                <a:solidFill>
                  <a:schemeClr val="tx1"/>
                </a:solidFill>
              </a:rPr>
            </a:br>
            <a:r>
              <a:rPr lang="en-ZA" sz="2275" dirty="0" smtClean="0">
                <a:solidFill>
                  <a:schemeClr val="tx1"/>
                </a:solidFill>
              </a:rPr>
              <a:t>DIRECT MULTI-DISCIPLINARY SUPPORT TO DR </a:t>
            </a:r>
            <a:r>
              <a:rPr lang="en-ZA" sz="2275" dirty="0">
                <a:solidFill>
                  <a:schemeClr val="tx1"/>
                </a:solidFill>
              </a:rPr>
              <a:t>BEYERS NAUDE </a:t>
            </a:r>
            <a:r>
              <a:rPr lang="en-ZA" sz="2275">
                <a:solidFill>
                  <a:schemeClr val="tx1"/>
                </a:solidFill>
              </a:rPr>
              <a:t>LM </a:t>
            </a:r>
            <a:r>
              <a:rPr lang="en-ZA" sz="2275" smtClean="0">
                <a:solidFill>
                  <a:schemeClr val="tx1"/>
                </a:solidFill>
              </a:rPr>
              <a:t/>
            </a:r>
            <a:br>
              <a:rPr lang="en-ZA" sz="2275" smtClean="0">
                <a:solidFill>
                  <a:schemeClr val="tx1"/>
                </a:solidFill>
              </a:rPr>
            </a:br>
            <a:r>
              <a:rPr lang="en-ZA" sz="2275">
                <a:solidFill>
                  <a:schemeClr val="tx1"/>
                </a:solidFill>
              </a:rPr>
              <a:t/>
            </a:r>
            <a:br>
              <a:rPr lang="en-ZA" sz="2275">
                <a:solidFill>
                  <a:schemeClr val="tx1"/>
                </a:solidFill>
              </a:rPr>
            </a:br>
            <a:r>
              <a:rPr lang="en-ZA" sz="2275" smtClean="0"/>
              <a:t>PC COGTA: 12 AUGUST ‘21</a:t>
            </a:r>
            <a:r>
              <a:rPr lang="en-ZA" sz="2275" dirty="0">
                <a:solidFill>
                  <a:schemeClr val="tx1"/>
                </a:solidFill>
              </a:rPr>
              <a:t/>
            </a:r>
            <a:br>
              <a:rPr lang="en-ZA" sz="2275" dirty="0">
                <a:solidFill>
                  <a:schemeClr val="tx1"/>
                </a:solidFill>
              </a:rPr>
            </a:br>
            <a:r>
              <a:rPr lang="en-ZA" sz="2275" dirty="0" smtClean="0">
                <a:solidFill>
                  <a:schemeClr val="tx1"/>
                </a:solidFill>
              </a:rPr>
              <a:t> </a:t>
            </a:r>
            <a:endParaRPr lang="en-ZA" sz="2275" dirty="0"/>
          </a:p>
        </p:txBody>
      </p:sp>
    </p:spTree>
    <p:extLst>
      <p:ext uri="{BB962C8B-B14F-4D97-AF65-F5344CB8AC3E}">
        <p14:creationId xmlns:p14="http://schemas.microsoft.com/office/powerpoint/2010/main" xmlns="" val="41347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173770131"/>
              </p:ext>
            </p:extLst>
          </p:nvPr>
        </p:nvGraphicFramePr>
        <p:xfrm>
          <a:off x="115910" y="1249251"/>
          <a:ext cx="9633397" cy="519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47700" y="246736"/>
            <a:ext cx="6934200" cy="794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71475" rtl="0" eaLnBrk="1" latinLnBrk="0" hangingPunct="1">
              <a:spcBef>
                <a:spcPct val="0"/>
              </a:spcBef>
              <a:buNone/>
              <a:defRPr sz="162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Foco"/>
                <a:cs typeface="Arial"/>
              </a:rPr>
              <a:t>ELECTRICITY DISTRIBUTION:</a:t>
            </a:r>
            <a:endParaRPr lang="en-US" sz="2800" dirty="0">
              <a:latin typeface="Foco"/>
              <a:cs typeface="Arial"/>
            </a:endParaRPr>
          </a:p>
          <a:p>
            <a:r>
              <a:rPr lang="en-US" sz="2800" dirty="0" smtClean="0">
                <a:latin typeface="Foco"/>
                <a:cs typeface="Arial"/>
              </a:rPr>
              <a:t>KEY CHALLENGES</a:t>
            </a:r>
            <a:endParaRPr lang="en-US" sz="2800" dirty="0">
              <a:latin typeface="Foc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4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02019197"/>
              </p:ext>
            </p:extLst>
          </p:nvPr>
        </p:nvGraphicFramePr>
        <p:xfrm>
          <a:off x="115910" y="1249251"/>
          <a:ext cx="9633397" cy="519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47700" y="246736"/>
            <a:ext cx="6934200" cy="794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71475" rtl="0" eaLnBrk="1" latinLnBrk="0" hangingPunct="1">
              <a:spcBef>
                <a:spcPct val="0"/>
              </a:spcBef>
              <a:buNone/>
              <a:defRPr sz="162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Foco"/>
                <a:cs typeface="Arial"/>
              </a:rPr>
              <a:t>WATER AND SANITATION:</a:t>
            </a:r>
            <a:endParaRPr lang="en-US" sz="2800" dirty="0">
              <a:latin typeface="Foco"/>
              <a:cs typeface="Arial"/>
            </a:endParaRPr>
          </a:p>
          <a:p>
            <a:r>
              <a:rPr lang="en-US" sz="2800" dirty="0" smtClean="0">
                <a:latin typeface="Foco"/>
                <a:cs typeface="Arial"/>
              </a:rPr>
              <a:t>KEY CHALLENGES</a:t>
            </a:r>
            <a:endParaRPr lang="en-US" sz="2800" dirty="0">
              <a:latin typeface="Foc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6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390467745"/>
              </p:ext>
            </p:extLst>
          </p:nvPr>
        </p:nvGraphicFramePr>
        <p:xfrm>
          <a:off x="115910" y="1249251"/>
          <a:ext cx="9633397" cy="519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47700" y="246736"/>
            <a:ext cx="6934200" cy="794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71475" rtl="0" eaLnBrk="1" latinLnBrk="0" hangingPunct="1">
              <a:spcBef>
                <a:spcPct val="0"/>
              </a:spcBef>
              <a:buNone/>
              <a:defRPr sz="162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Foco"/>
                <a:cs typeface="Arial"/>
              </a:rPr>
              <a:t>LEGAL MATTERS:</a:t>
            </a:r>
            <a:endParaRPr lang="en-US" sz="2800" dirty="0">
              <a:latin typeface="Foco"/>
              <a:cs typeface="Arial"/>
            </a:endParaRPr>
          </a:p>
          <a:p>
            <a:r>
              <a:rPr lang="en-US" sz="2800" dirty="0" smtClean="0">
                <a:latin typeface="Foco"/>
                <a:cs typeface="Arial"/>
              </a:rPr>
              <a:t>KEY CHALLENGES</a:t>
            </a:r>
            <a:endParaRPr lang="en-US" sz="2800" dirty="0">
              <a:latin typeface="Foc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9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275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01117" y="2015647"/>
            <a:ext cx="7052480" cy="3704662"/>
          </a:xfrm>
        </p:spPr>
        <p:txBody>
          <a:bodyPr>
            <a:normAutofit/>
          </a:bodyPr>
          <a:lstStyle/>
          <a:p>
            <a:pPr marL="32247" indent="-32247" algn="ctr">
              <a:spcBef>
                <a:spcPct val="0"/>
              </a:spcBef>
              <a:buNone/>
              <a:defRPr/>
            </a:pPr>
            <a:endParaRPr lang="en-ZA" sz="2600" b="1" dirty="0">
              <a:solidFill>
                <a:srgbClr val="004400"/>
              </a:solidFill>
              <a:sym typeface="Arial" pitchFamily="-112" charset="0"/>
            </a:endParaRPr>
          </a:p>
          <a:p>
            <a:pPr marL="32247" indent="-32247" algn="ctr">
              <a:spcBef>
                <a:spcPct val="0"/>
              </a:spcBef>
              <a:buNone/>
              <a:defRPr/>
            </a:pPr>
            <a:endParaRPr lang="en-ZA" sz="2600" b="1" dirty="0">
              <a:solidFill>
                <a:srgbClr val="004400"/>
              </a:solidFill>
              <a:sym typeface="Arial" pitchFamily="-112" charset="0"/>
            </a:endParaRPr>
          </a:p>
          <a:p>
            <a:pPr marL="32247" indent="-32247" algn="ctr">
              <a:spcBef>
                <a:spcPct val="0"/>
              </a:spcBef>
              <a:buNone/>
              <a:defRPr/>
            </a:pPr>
            <a:r>
              <a:rPr lang="en-GB" sz="2600" b="1" dirty="0">
                <a:solidFill>
                  <a:srgbClr val="004400"/>
                </a:solidFill>
              </a:rPr>
              <a:t>    </a:t>
            </a:r>
          </a:p>
          <a:p>
            <a:pPr marL="32247" indent="-32247" algn="ctr">
              <a:spcBef>
                <a:spcPct val="0"/>
              </a:spcBef>
              <a:buNone/>
              <a:defRPr/>
            </a:pPr>
            <a:r>
              <a:rPr lang="en-GB" sz="2600" b="1" dirty="0">
                <a:solidFill>
                  <a:srgbClr val="004400"/>
                </a:solidFill>
              </a:rPr>
              <a:t>     </a:t>
            </a:r>
            <a:r>
              <a:rPr lang="en-GB" sz="2600" b="1" dirty="0" smtClean="0">
                <a:solidFill>
                  <a:srgbClr val="004400"/>
                </a:solidFill>
              </a:rPr>
              <a:t>PROGRAMME OF ACTION</a:t>
            </a:r>
            <a:endParaRPr lang="en-US" sz="2600" b="1" dirty="0">
              <a:solidFill>
                <a:srgbClr val="004400"/>
              </a:solidFill>
              <a:sym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9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12124" y="1136998"/>
            <a:ext cx="9375819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2800" dirty="0" smtClean="0"/>
              <a:t>FUNCTIONAL AREAS OF SUPPORT </a:t>
            </a:r>
          </a:p>
          <a:p>
            <a:pPr lvl="0"/>
            <a:endParaRPr lang="en-GB" sz="2800" dirty="0"/>
          </a:p>
          <a:p>
            <a:pPr lvl="0">
              <a:defRPr/>
            </a:pPr>
            <a:r>
              <a:rPr lang="en-ZA" sz="2800" dirty="0" smtClean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370833749"/>
              </p:ext>
            </p:extLst>
          </p:nvPr>
        </p:nvGraphicFramePr>
        <p:xfrm>
          <a:off x="316875" y="1306738"/>
          <a:ext cx="8569548" cy="417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>
          <a:xfrm>
            <a:off x="1236372" y="5481009"/>
            <a:ext cx="6735651" cy="7000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GB" sz="2800" dirty="0" smtClean="0">
              <a:solidFill>
                <a:schemeClr val="accent6"/>
              </a:solidFill>
            </a:endParaRPr>
          </a:p>
          <a:p>
            <a:pPr lvl="0"/>
            <a:r>
              <a:rPr lang="en-ZA" sz="2800" dirty="0" smtClean="0">
                <a:solidFill>
                  <a:schemeClr val="accent6"/>
                </a:solidFill>
              </a:rPr>
              <a:t>FINANCE AND LEGAL</a:t>
            </a:r>
            <a:endParaRPr lang="en-GB" sz="2800" dirty="0"/>
          </a:p>
          <a:p>
            <a:pPr lvl="0">
              <a:defRPr/>
            </a:pPr>
            <a:r>
              <a:rPr lang="en-ZA" sz="2800" dirty="0" smtClean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2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12124" y="1136998"/>
            <a:ext cx="9375819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2800" dirty="0" smtClean="0"/>
              <a:t>AMALGAMATION – ANTICIPATED OUTCOMES </a:t>
            </a:r>
          </a:p>
          <a:p>
            <a:pPr lvl="0"/>
            <a:endParaRPr lang="en-GB" sz="2800" dirty="0"/>
          </a:p>
          <a:p>
            <a:pPr lvl="0">
              <a:defRPr/>
            </a:pPr>
            <a:r>
              <a:rPr lang="en-ZA" sz="2800" dirty="0" smtClean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475364870"/>
              </p:ext>
            </p:extLst>
          </p:nvPr>
        </p:nvGraphicFramePr>
        <p:xfrm>
          <a:off x="316875" y="1306738"/>
          <a:ext cx="8569548" cy="417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>
          <a:xfrm>
            <a:off x="1236372" y="5481009"/>
            <a:ext cx="6735651" cy="7000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GB" sz="2800" dirty="0" smtClean="0">
              <a:solidFill>
                <a:schemeClr val="accent6"/>
              </a:solidFill>
            </a:endParaRPr>
          </a:p>
          <a:p>
            <a:pPr lvl="0"/>
            <a:r>
              <a:rPr lang="en-ZA" sz="2800" dirty="0" smtClean="0">
                <a:solidFill>
                  <a:schemeClr val="accent6"/>
                </a:solidFill>
              </a:rPr>
              <a:t>FINANCE AND LEGAL</a:t>
            </a:r>
            <a:endParaRPr lang="en-GB" sz="2800" dirty="0"/>
          </a:p>
          <a:p>
            <a:pPr lvl="0">
              <a:defRPr/>
            </a:pPr>
            <a:r>
              <a:rPr lang="en-ZA" sz="2800" dirty="0" smtClean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4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12124" y="1136998"/>
            <a:ext cx="9375819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2800" dirty="0" smtClean="0"/>
              <a:t>WATER &amp; SANITATION – ANTICIPATED OUTCOMES </a:t>
            </a:r>
          </a:p>
          <a:p>
            <a:pPr lvl="0"/>
            <a:endParaRPr lang="en-GB" sz="2800" dirty="0"/>
          </a:p>
          <a:p>
            <a:pPr lvl="0">
              <a:defRPr/>
            </a:pPr>
            <a:r>
              <a:rPr lang="en-ZA" sz="2800" dirty="0" smtClean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920721707"/>
              </p:ext>
            </p:extLst>
          </p:nvPr>
        </p:nvGraphicFramePr>
        <p:xfrm>
          <a:off x="316875" y="1306738"/>
          <a:ext cx="8569548" cy="417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>
          <a:xfrm>
            <a:off x="412124" y="5481009"/>
            <a:ext cx="8474299" cy="7000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GB" sz="2800" dirty="0" smtClean="0">
              <a:solidFill>
                <a:schemeClr val="accent6"/>
              </a:solidFill>
            </a:endParaRPr>
          </a:p>
          <a:p>
            <a:pPr lvl="0"/>
            <a:r>
              <a:rPr lang="en-ZA" sz="2800" dirty="0" smtClean="0">
                <a:solidFill>
                  <a:schemeClr val="accent6"/>
                </a:solidFill>
              </a:rPr>
              <a:t>FINANCE, HR, LEGAL &amp; COMMUNICATION</a:t>
            </a:r>
            <a:endParaRPr lang="en-GB" sz="2800" dirty="0"/>
          </a:p>
          <a:p>
            <a:pPr lvl="0">
              <a:defRPr/>
            </a:pPr>
            <a:r>
              <a:rPr lang="en-ZA" sz="2800" dirty="0" smtClean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4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12124" y="1136998"/>
            <a:ext cx="9375819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2800" dirty="0" smtClean="0"/>
              <a:t>ENERGY &amp; ELECTRICITY – ANTICIPATED OUTCOMES </a:t>
            </a:r>
          </a:p>
          <a:p>
            <a:pPr lvl="0"/>
            <a:endParaRPr lang="en-GB" sz="2800" dirty="0"/>
          </a:p>
          <a:p>
            <a:pPr lvl="0">
              <a:defRPr/>
            </a:pPr>
            <a:r>
              <a:rPr lang="en-ZA" sz="2800" dirty="0" smtClean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545635688"/>
              </p:ext>
            </p:extLst>
          </p:nvPr>
        </p:nvGraphicFramePr>
        <p:xfrm>
          <a:off x="316875" y="1306738"/>
          <a:ext cx="8569548" cy="417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>
          <a:xfrm>
            <a:off x="695459" y="5481009"/>
            <a:ext cx="8036417" cy="7000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GB" sz="2800" dirty="0" smtClean="0">
              <a:solidFill>
                <a:schemeClr val="accent6"/>
              </a:solidFill>
            </a:endParaRPr>
          </a:p>
          <a:p>
            <a:pPr lvl="0"/>
            <a:r>
              <a:rPr lang="en-ZA" sz="2800" dirty="0">
                <a:solidFill>
                  <a:schemeClr val="accent6"/>
                </a:solidFill>
              </a:rPr>
              <a:t>FINANCE, HR, LEGAL &amp; COMMUNICATION</a:t>
            </a:r>
            <a:endParaRPr lang="en-GB" sz="2800" dirty="0"/>
          </a:p>
          <a:p>
            <a:pPr lvl="0">
              <a:defRPr/>
            </a:pPr>
            <a:r>
              <a:rPr lang="en-ZA" sz="2800" dirty="0" smtClean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8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12124" y="1136998"/>
            <a:ext cx="9375819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2800" dirty="0" smtClean="0"/>
              <a:t>WASTE MANAGEMENT </a:t>
            </a:r>
          </a:p>
          <a:p>
            <a:pPr lvl="0"/>
            <a:endParaRPr lang="en-GB" sz="2800" dirty="0"/>
          </a:p>
          <a:p>
            <a:pPr lvl="0">
              <a:defRPr/>
            </a:pPr>
            <a:r>
              <a:rPr lang="en-ZA" sz="2800" dirty="0" smtClean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995373127"/>
              </p:ext>
            </p:extLst>
          </p:nvPr>
        </p:nvGraphicFramePr>
        <p:xfrm>
          <a:off x="316875" y="1306738"/>
          <a:ext cx="8569548" cy="417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>
          <a:xfrm>
            <a:off x="708338" y="5481009"/>
            <a:ext cx="7881870" cy="7000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GB" sz="2800" dirty="0" smtClean="0">
              <a:solidFill>
                <a:schemeClr val="accent6"/>
              </a:solidFill>
            </a:endParaRPr>
          </a:p>
          <a:p>
            <a:pPr lvl="0"/>
            <a:r>
              <a:rPr lang="en-ZA" sz="2800" dirty="0">
                <a:solidFill>
                  <a:schemeClr val="accent6"/>
                </a:solidFill>
              </a:rPr>
              <a:t>FINANCE, HR, LEGAL &amp; COMMUNICATION</a:t>
            </a:r>
            <a:endParaRPr lang="en-GB" sz="2800" dirty="0"/>
          </a:p>
          <a:p>
            <a:pPr lvl="0">
              <a:defRPr/>
            </a:pPr>
            <a:r>
              <a:rPr lang="en-ZA" sz="2800" dirty="0" smtClean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C04D4C-DC45-834A-A759-F6658CE957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6" name="Rectangle 19"/>
          <p:cNvSpPr/>
          <p:nvPr/>
        </p:nvSpPr>
        <p:spPr>
          <a:xfrm rot="21388734">
            <a:off x="1020035" y="1302803"/>
            <a:ext cx="1361698" cy="131054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lumMod val="42000"/>
                  <a:lumOff val="58000"/>
                </a:srgbClr>
              </a:gs>
              <a:gs pos="100000">
                <a:srgbClr val="89C25A">
                  <a:lumMod val="81000"/>
                  <a:lumOff val="1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431713" y="1601215"/>
            <a:ext cx="525215" cy="108470"/>
            <a:chOff x="1608385" y="4223894"/>
            <a:chExt cx="727444" cy="150236"/>
          </a:xfrm>
        </p:grpSpPr>
        <p:sp>
          <p:nvSpPr>
            <p:cNvPr id="68" name="Freeform 67"/>
            <p:cNvSpPr/>
            <p:nvPr/>
          </p:nvSpPr>
          <p:spPr>
            <a:xfrm rot="5400000" flipH="1" flipV="1">
              <a:off x="1937187" y="3956303"/>
              <a:ext cx="45719" cy="703323"/>
            </a:xfrm>
            <a:custGeom>
              <a:avLst/>
              <a:gdLst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39614 w 1860336"/>
                <a:gd name="connsiteY19" fmla="*/ 1008993 h 1513490"/>
                <a:gd name="connsiteX20" fmla="*/ 1686910 w 1860336"/>
                <a:gd name="connsiteY20" fmla="*/ 1056290 h 1513490"/>
                <a:gd name="connsiteX21" fmla="*/ 1734207 w 1860336"/>
                <a:gd name="connsiteY21" fmla="*/ 1182414 h 1513490"/>
                <a:gd name="connsiteX22" fmla="*/ 1749973 w 1860336"/>
                <a:gd name="connsiteY22" fmla="*/ 1229710 h 1513490"/>
                <a:gd name="connsiteX23" fmla="*/ 1797269 w 1860336"/>
                <a:gd name="connsiteY23" fmla="*/ 1261241 h 1513490"/>
                <a:gd name="connsiteX24" fmla="*/ 1813035 w 1860336"/>
                <a:gd name="connsiteY24" fmla="*/ 1340069 h 1513490"/>
                <a:gd name="connsiteX25" fmla="*/ 1844566 w 1860336"/>
                <a:gd name="connsiteY25" fmla="*/ 1387365 h 1513490"/>
                <a:gd name="connsiteX26" fmla="*/ 1860331 w 1860336"/>
                <a:gd name="connsiteY26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86910 w 1860336"/>
                <a:gd name="connsiteY19" fmla="*/ 1056290 h 1513490"/>
                <a:gd name="connsiteX20" fmla="*/ 1734207 w 1860336"/>
                <a:gd name="connsiteY20" fmla="*/ 1182414 h 1513490"/>
                <a:gd name="connsiteX21" fmla="*/ 1749973 w 1860336"/>
                <a:gd name="connsiteY21" fmla="*/ 1229710 h 1513490"/>
                <a:gd name="connsiteX22" fmla="*/ 1797269 w 1860336"/>
                <a:gd name="connsiteY22" fmla="*/ 1261241 h 1513490"/>
                <a:gd name="connsiteX23" fmla="*/ 1813035 w 1860336"/>
                <a:gd name="connsiteY23" fmla="*/ 1340069 h 1513490"/>
                <a:gd name="connsiteX24" fmla="*/ 1844566 w 1860336"/>
                <a:gd name="connsiteY24" fmla="*/ 1387365 h 1513490"/>
                <a:gd name="connsiteX25" fmla="*/ 1860331 w 1860336"/>
                <a:gd name="connsiteY25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686910 w 1860336"/>
                <a:gd name="connsiteY18" fmla="*/ 1056290 h 1513490"/>
                <a:gd name="connsiteX19" fmla="*/ 1734207 w 1860336"/>
                <a:gd name="connsiteY19" fmla="*/ 1182414 h 1513490"/>
                <a:gd name="connsiteX20" fmla="*/ 1749973 w 1860336"/>
                <a:gd name="connsiteY20" fmla="*/ 1229710 h 1513490"/>
                <a:gd name="connsiteX21" fmla="*/ 1797269 w 1860336"/>
                <a:gd name="connsiteY21" fmla="*/ 1261241 h 1513490"/>
                <a:gd name="connsiteX22" fmla="*/ 1813035 w 1860336"/>
                <a:gd name="connsiteY22" fmla="*/ 1340069 h 1513490"/>
                <a:gd name="connsiteX23" fmla="*/ 1844566 w 1860336"/>
                <a:gd name="connsiteY23" fmla="*/ 1387365 h 1513490"/>
                <a:gd name="connsiteX24" fmla="*/ 1860331 w 1860336"/>
                <a:gd name="connsiteY24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686910 w 1860336"/>
                <a:gd name="connsiteY17" fmla="*/ 1056290 h 1513490"/>
                <a:gd name="connsiteX18" fmla="*/ 1734207 w 1860336"/>
                <a:gd name="connsiteY18" fmla="*/ 1182414 h 1513490"/>
                <a:gd name="connsiteX19" fmla="*/ 1749973 w 1860336"/>
                <a:gd name="connsiteY19" fmla="*/ 1229710 h 1513490"/>
                <a:gd name="connsiteX20" fmla="*/ 1797269 w 1860336"/>
                <a:gd name="connsiteY20" fmla="*/ 1261241 h 1513490"/>
                <a:gd name="connsiteX21" fmla="*/ 1813035 w 1860336"/>
                <a:gd name="connsiteY21" fmla="*/ 1340069 h 1513490"/>
                <a:gd name="connsiteX22" fmla="*/ 1844566 w 1860336"/>
                <a:gd name="connsiteY22" fmla="*/ 1387365 h 1513490"/>
                <a:gd name="connsiteX23" fmla="*/ 1860331 w 1860336"/>
                <a:gd name="connsiteY23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686910 w 1860336"/>
                <a:gd name="connsiteY16" fmla="*/ 1056290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07097 w 1860336"/>
                <a:gd name="connsiteY16" fmla="*/ 1149306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18007 w 1860336"/>
                <a:gd name="connsiteY16" fmla="*/ 1129571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49973 w 1860336"/>
                <a:gd name="connsiteY16" fmla="*/ 1229710 h 1513490"/>
                <a:gd name="connsiteX17" fmla="*/ 1797269 w 1860336"/>
                <a:gd name="connsiteY17" fmla="*/ 1261241 h 1513490"/>
                <a:gd name="connsiteX18" fmla="*/ 1813035 w 1860336"/>
                <a:gd name="connsiteY18" fmla="*/ 1340069 h 1513490"/>
                <a:gd name="connsiteX19" fmla="*/ 1844566 w 1860336"/>
                <a:gd name="connsiteY19" fmla="*/ 1387365 h 1513490"/>
                <a:gd name="connsiteX20" fmla="*/ 1860331 w 1860336"/>
                <a:gd name="connsiteY20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97269 w 1860336"/>
                <a:gd name="connsiteY16" fmla="*/ 1261241 h 1513490"/>
                <a:gd name="connsiteX17" fmla="*/ 1813035 w 1860336"/>
                <a:gd name="connsiteY17" fmla="*/ 1340069 h 1513490"/>
                <a:gd name="connsiteX18" fmla="*/ 1844566 w 1860336"/>
                <a:gd name="connsiteY18" fmla="*/ 1387365 h 1513490"/>
                <a:gd name="connsiteX19" fmla="*/ 1860331 w 1860336"/>
                <a:gd name="connsiteY19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13035 w 1860336"/>
                <a:gd name="connsiteY16" fmla="*/ 1340069 h 1513490"/>
                <a:gd name="connsiteX17" fmla="*/ 1844566 w 1860336"/>
                <a:gd name="connsiteY17" fmla="*/ 1387365 h 1513490"/>
                <a:gd name="connsiteX18" fmla="*/ 1860331 w 1860336"/>
                <a:gd name="connsiteY18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44566 w 1860336"/>
                <a:gd name="connsiteY16" fmla="*/ 1387365 h 1513490"/>
                <a:gd name="connsiteX17" fmla="*/ 1860331 w 1860336"/>
                <a:gd name="connsiteY17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308538 w 1860331"/>
                <a:gd name="connsiteY14" fmla="*/ 599090 h 1513490"/>
                <a:gd name="connsiteX15" fmla="*/ 1686910 w 1860331"/>
                <a:gd name="connsiteY15" fmla="*/ 1056290 h 1513490"/>
                <a:gd name="connsiteX16" fmla="*/ 1860331 w 1860331"/>
                <a:gd name="connsiteY16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686910 w 1860331"/>
                <a:gd name="connsiteY14" fmla="*/ 1056290 h 1513490"/>
                <a:gd name="connsiteX15" fmla="*/ 1860331 w 1860331"/>
                <a:gd name="connsiteY15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686910 w 1860331"/>
                <a:gd name="connsiteY13" fmla="*/ 1056290 h 1513490"/>
                <a:gd name="connsiteX14" fmla="*/ 1860331 w 1860331"/>
                <a:gd name="connsiteY14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182414 w 1860331"/>
                <a:gd name="connsiteY11" fmla="*/ 488731 h 1513490"/>
                <a:gd name="connsiteX12" fmla="*/ 1686910 w 1860331"/>
                <a:gd name="connsiteY12" fmla="*/ 1056290 h 1513490"/>
                <a:gd name="connsiteX13" fmla="*/ 1860331 w 1860331"/>
                <a:gd name="connsiteY13" fmla="*/ 1513490 h 1513490"/>
                <a:gd name="connsiteX0" fmla="*/ 0 w 1860331"/>
                <a:gd name="connsiteY0" fmla="*/ 0 h 1513490"/>
                <a:gd name="connsiteX1" fmla="*/ 378373 w 1860331"/>
                <a:gd name="connsiteY1" fmla="*/ 78828 h 1513490"/>
                <a:gd name="connsiteX2" fmla="*/ 457200 w 1860331"/>
                <a:gd name="connsiteY2" fmla="*/ 94593 h 1513490"/>
                <a:gd name="connsiteX3" fmla="*/ 536028 w 1860331"/>
                <a:gd name="connsiteY3" fmla="*/ 126124 h 1513490"/>
                <a:gd name="connsiteX4" fmla="*/ 583324 w 1860331"/>
                <a:gd name="connsiteY4" fmla="*/ 141890 h 1513490"/>
                <a:gd name="connsiteX5" fmla="*/ 630621 w 1860331"/>
                <a:gd name="connsiteY5" fmla="*/ 173421 h 1513490"/>
                <a:gd name="connsiteX6" fmla="*/ 740979 w 1860331"/>
                <a:gd name="connsiteY6" fmla="*/ 204952 h 1513490"/>
                <a:gd name="connsiteX7" fmla="*/ 851338 w 1860331"/>
                <a:gd name="connsiteY7" fmla="*/ 252248 h 1513490"/>
                <a:gd name="connsiteX8" fmla="*/ 898635 w 1860331"/>
                <a:gd name="connsiteY8" fmla="*/ 283779 h 1513490"/>
                <a:gd name="connsiteX9" fmla="*/ 945931 w 1860331"/>
                <a:gd name="connsiteY9" fmla="*/ 299545 h 1513490"/>
                <a:gd name="connsiteX10" fmla="*/ 1182414 w 1860331"/>
                <a:gd name="connsiteY10" fmla="*/ 488731 h 1513490"/>
                <a:gd name="connsiteX11" fmla="*/ 1686910 w 1860331"/>
                <a:gd name="connsiteY11" fmla="*/ 1056290 h 1513490"/>
                <a:gd name="connsiteX12" fmla="*/ 1860331 w 1860331"/>
                <a:gd name="connsiteY12" fmla="*/ 1513490 h 1513490"/>
                <a:gd name="connsiteX0" fmla="*/ 0 w 1860331"/>
                <a:gd name="connsiteY0" fmla="*/ 0 h 1513490"/>
                <a:gd name="connsiteX1" fmla="*/ 457200 w 1860331"/>
                <a:gd name="connsiteY1" fmla="*/ 94593 h 1513490"/>
                <a:gd name="connsiteX2" fmla="*/ 536028 w 1860331"/>
                <a:gd name="connsiteY2" fmla="*/ 126124 h 1513490"/>
                <a:gd name="connsiteX3" fmla="*/ 583324 w 1860331"/>
                <a:gd name="connsiteY3" fmla="*/ 141890 h 1513490"/>
                <a:gd name="connsiteX4" fmla="*/ 630621 w 1860331"/>
                <a:gd name="connsiteY4" fmla="*/ 173421 h 1513490"/>
                <a:gd name="connsiteX5" fmla="*/ 740979 w 1860331"/>
                <a:gd name="connsiteY5" fmla="*/ 204952 h 1513490"/>
                <a:gd name="connsiteX6" fmla="*/ 851338 w 1860331"/>
                <a:gd name="connsiteY6" fmla="*/ 252248 h 1513490"/>
                <a:gd name="connsiteX7" fmla="*/ 898635 w 1860331"/>
                <a:gd name="connsiteY7" fmla="*/ 283779 h 1513490"/>
                <a:gd name="connsiteX8" fmla="*/ 945931 w 1860331"/>
                <a:gd name="connsiteY8" fmla="*/ 299545 h 1513490"/>
                <a:gd name="connsiteX9" fmla="*/ 1182414 w 1860331"/>
                <a:gd name="connsiteY9" fmla="*/ 488731 h 1513490"/>
                <a:gd name="connsiteX10" fmla="*/ 1686910 w 1860331"/>
                <a:gd name="connsiteY10" fmla="*/ 1056290 h 1513490"/>
                <a:gd name="connsiteX11" fmla="*/ 1860331 w 1860331"/>
                <a:gd name="connsiteY11" fmla="*/ 1513490 h 1513490"/>
                <a:gd name="connsiteX0" fmla="*/ 0 w 1860331"/>
                <a:gd name="connsiteY0" fmla="*/ 0 h 1513490"/>
                <a:gd name="connsiteX1" fmla="*/ 536028 w 1860331"/>
                <a:gd name="connsiteY1" fmla="*/ 126124 h 1513490"/>
                <a:gd name="connsiteX2" fmla="*/ 583324 w 1860331"/>
                <a:gd name="connsiteY2" fmla="*/ 141890 h 1513490"/>
                <a:gd name="connsiteX3" fmla="*/ 630621 w 1860331"/>
                <a:gd name="connsiteY3" fmla="*/ 173421 h 1513490"/>
                <a:gd name="connsiteX4" fmla="*/ 740979 w 1860331"/>
                <a:gd name="connsiteY4" fmla="*/ 204952 h 1513490"/>
                <a:gd name="connsiteX5" fmla="*/ 851338 w 1860331"/>
                <a:gd name="connsiteY5" fmla="*/ 252248 h 1513490"/>
                <a:gd name="connsiteX6" fmla="*/ 898635 w 1860331"/>
                <a:gd name="connsiteY6" fmla="*/ 283779 h 1513490"/>
                <a:gd name="connsiteX7" fmla="*/ 945931 w 1860331"/>
                <a:gd name="connsiteY7" fmla="*/ 299545 h 1513490"/>
                <a:gd name="connsiteX8" fmla="*/ 1182414 w 1860331"/>
                <a:gd name="connsiteY8" fmla="*/ 488731 h 1513490"/>
                <a:gd name="connsiteX9" fmla="*/ 1686910 w 1860331"/>
                <a:gd name="connsiteY9" fmla="*/ 1056290 h 1513490"/>
                <a:gd name="connsiteX10" fmla="*/ 1860331 w 1860331"/>
                <a:gd name="connsiteY10" fmla="*/ 1513490 h 1513490"/>
                <a:gd name="connsiteX0" fmla="*/ 0 w 1860331"/>
                <a:gd name="connsiteY0" fmla="*/ 0 h 1513490"/>
                <a:gd name="connsiteX1" fmla="*/ 583324 w 1860331"/>
                <a:gd name="connsiteY1" fmla="*/ 141890 h 1513490"/>
                <a:gd name="connsiteX2" fmla="*/ 630621 w 1860331"/>
                <a:gd name="connsiteY2" fmla="*/ 173421 h 1513490"/>
                <a:gd name="connsiteX3" fmla="*/ 740979 w 1860331"/>
                <a:gd name="connsiteY3" fmla="*/ 204952 h 1513490"/>
                <a:gd name="connsiteX4" fmla="*/ 851338 w 1860331"/>
                <a:gd name="connsiteY4" fmla="*/ 252248 h 1513490"/>
                <a:gd name="connsiteX5" fmla="*/ 898635 w 1860331"/>
                <a:gd name="connsiteY5" fmla="*/ 283779 h 1513490"/>
                <a:gd name="connsiteX6" fmla="*/ 945931 w 1860331"/>
                <a:gd name="connsiteY6" fmla="*/ 299545 h 1513490"/>
                <a:gd name="connsiteX7" fmla="*/ 1182414 w 1860331"/>
                <a:gd name="connsiteY7" fmla="*/ 488731 h 1513490"/>
                <a:gd name="connsiteX8" fmla="*/ 1686910 w 1860331"/>
                <a:gd name="connsiteY8" fmla="*/ 1056290 h 1513490"/>
                <a:gd name="connsiteX9" fmla="*/ 1860331 w 1860331"/>
                <a:gd name="connsiteY9" fmla="*/ 1513490 h 1513490"/>
                <a:gd name="connsiteX0" fmla="*/ 0 w 1860331"/>
                <a:gd name="connsiteY0" fmla="*/ 0 h 1513490"/>
                <a:gd name="connsiteX1" fmla="*/ 630621 w 1860331"/>
                <a:gd name="connsiteY1" fmla="*/ 173421 h 1513490"/>
                <a:gd name="connsiteX2" fmla="*/ 740979 w 1860331"/>
                <a:gd name="connsiteY2" fmla="*/ 204952 h 1513490"/>
                <a:gd name="connsiteX3" fmla="*/ 851338 w 1860331"/>
                <a:gd name="connsiteY3" fmla="*/ 252248 h 1513490"/>
                <a:gd name="connsiteX4" fmla="*/ 898635 w 1860331"/>
                <a:gd name="connsiteY4" fmla="*/ 283779 h 1513490"/>
                <a:gd name="connsiteX5" fmla="*/ 945931 w 1860331"/>
                <a:gd name="connsiteY5" fmla="*/ 299545 h 1513490"/>
                <a:gd name="connsiteX6" fmla="*/ 1182414 w 1860331"/>
                <a:gd name="connsiteY6" fmla="*/ 488731 h 1513490"/>
                <a:gd name="connsiteX7" fmla="*/ 1686910 w 1860331"/>
                <a:gd name="connsiteY7" fmla="*/ 1056290 h 1513490"/>
                <a:gd name="connsiteX8" fmla="*/ 1860331 w 1860331"/>
                <a:gd name="connsiteY8" fmla="*/ 1513490 h 1513490"/>
                <a:gd name="connsiteX0" fmla="*/ 0 w 1860331"/>
                <a:gd name="connsiteY0" fmla="*/ 0 h 1513490"/>
                <a:gd name="connsiteX1" fmla="*/ 740979 w 1860331"/>
                <a:gd name="connsiteY1" fmla="*/ 204952 h 1513490"/>
                <a:gd name="connsiteX2" fmla="*/ 851338 w 1860331"/>
                <a:gd name="connsiteY2" fmla="*/ 252248 h 1513490"/>
                <a:gd name="connsiteX3" fmla="*/ 898635 w 1860331"/>
                <a:gd name="connsiteY3" fmla="*/ 283779 h 1513490"/>
                <a:gd name="connsiteX4" fmla="*/ 945931 w 1860331"/>
                <a:gd name="connsiteY4" fmla="*/ 299545 h 1513490"/>
                <a:gd name="connsiteX5" fmla="*/ 1182414 w 1860331"/>
                <a:gd name="connsiteY5" fmla="*/ 488731 h 1513490"/>
                <a:gd name="connsiteX6" fmla="*/ 1686910 w 1860331"/>
                <a:gd name="connsiteY6" fmla="*/ 1056290 h 1513490"/>
                <a:gd name="connsiteX7" fmla="*/ 1860331 w 1860331"/>
                <a:gd name="connsiteY7" fmla="*/ 1513490 h 1513490"/>
                <a:gd name="connsiteX0" fmla="*/ 0 w 1860331"/>
                <a:gd name="connsiteY0" fmla="*/ 0 h 1513490"/>
                <a:gd name="connsiteX1" fmla="*/ 851338 w 1860331"/>
                <a:gd name="connsiteY1" fmla="*/ 252248 h 1513490"/>
                <a:gd name="connsiteX2" fmla="*/ 898635 w 1860331"/>
                <a:gd name="connsiteY2" fmla="*/ 283779 h 1513490"/>
                <a:gd name="connsiteX3" fmla="*/ 945931 w 1860331"/>
                <a:gd name="connsiteY3" fmla="*/ 299545 h 1513490"/>
                <a:gd name="connsiteX4" fmla="*/ 1182414 w 1860331"/>
                <a:gd name="connsiteY4" fmla="*/ 488731 h 1513490"/>
                <a:gd name="connsiteX5" fmla="*/ 1686910 w 1860331"/>
                <a:gd name="connsiteY5" fmla="*/ 1056290 h 1513490"/>
                <a:gd name="connsiteX6" fmla="*/ 1860331 w 1860331"/>
                <a:gd name="connsiteY6" fmla="*/ 1513490 h 1513490"/>
                <a:gd name="connsiteX0" fmla="*/ 0 w 1860331"/>
                <a:gd name="connsiteY0" fmla="*/ 0 h 1513490"/>
                <a:gd name="connsiteX1" fmla="*/ 898635 w 1860331"/>
                <a:gd name="connsiteY1" fmla="*/ 283779 h 1513490"/>
                <a:gd name="connsiteX2" fmla="*/ 945931 w 1860331"/>
                <a:gd name="connsiteY2" fmla="*/ 299545 h 1513490"/>
                <a:gd name="connsiteX3" fmla="*/ 1182414 w 1860331"/>
                <a:gd name="connsiteY3" fmla="*/ 488731 h 1513490"/>
                <a:gd name="connsiteX4" fmla="*/ 1686910 w 1860331"/>
                <a:gd name="connsiteY4" fmla="*/ 1056290 h 1513490"/>
                <a:gd name="connsiteX5" fmla="*/ 1860331 w 1860331"/>
                <a:gd name="connsiteY5" fmla="*/ 1513490 h 1513490"/>
                <a:gd name="connsiteX0" fmla="*/ 0 w 1860331"/>
                <a:gd name="connsiteY0" fmla="*/ 0 h 1513490"/>
                <a:gd name="connsiteX1" fmla="*/ 945931 w 1860331"/>
                <a:gd name="connsiteY1" fmla="*/ 299545 h 1513490"/>
                <a:gd name="connsiteX2" fmla="*/ 1182414 w 1860331"/>
                <a:gd name="connsiteY2" fmla="*/ 488731 h 1513490"/>
                <a:gd name="connsiteX3" fmla="*/ 1686910 w 1860331"/>
                <a:gd name="connsiteY3" fmla="*/ 1056290 h 1513490"/>
                <a:gd name="connsiteX4" fmla="*/ 1860331 w 1860331"/>
                <a:gd name="connsiteY4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686910 w 1860331"/>
                <a:gd name="connsiteY1" fmla="*/ 1056290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331" h="1513490">
                  <a:moveTo>
                    <a:pt x="0" y="0"/>
                  </a:moveTo>
                  <a:cubicBezTo>
                    <a:pt x="401019" y="16170"/>
                    <a:pt x="969843" y="261328"/>
                    <a:pt x="1227327" y="498644"/>
                  </a:cubicBezTo>
                  <a:cubicBezTo>
                    <a:pt x="1484811" y="735960"/>
                    <a:pt x="1762688" y="1094770"/>
                    <a:pt x="1860331" y="151349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5789802" flipH="1" flipV="1">
              <a:off x="2134538" y="4172839"/>
              <a:ext cx="150236" cy="252346"/>
            </a:xfrm>
            <a:custGeom>
              <a:avLst/>
              <a:gdLst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56032 w 329184"/>
                <a:gd name="connsiteY15" fmla="*/ 135854 h 276933"/>
                <a:gd name="connsiteX16" fmla="*/ 266483 w 329184"/>
                <a:gd name="connsiteY16" fmla="*/ 120178 h 276933"/>
                <a:gd name="connsiteX17" fmla="*/ 282158 w 329184"/>
                <a:gd name="connsiteY17" fmla="*/ 83602 h 276933"/>
                <a:gd name="connsiteX18" fmla="*/ 297834 w 329184"/>
                <a:gd name="connsiteY18" fmla="*/ 52252 h 276933"/>
                <a:gd name="connsiteX19" fmla="*/ 313509 w 329184"/>
                <a:gd name="connsiteY19" fmla="*/ 20901 h 276933"/>
                <a:gd name="connsiteX20" fmla="*/ 329184 w 329184"/>
                <a:gd name="connsiteY20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66483 w 329184"/>
                <a:gd name="connsiteY15" fmla="*/ 120178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80052 h 289058"/>
                <a:gd name="connsiteX1" fmla="*/ 31351 w 329184"/>
                <a:gd name="connsiteY1" fmla="*/ 90502 h 289058"/>
                <a:gd name="connsiteX2" fmla="*/ 36576 w 329184"/>
                <a:gd name="connsiteY2" fmla="*/ 106178 h 289058"/>
                <a:gd name="connsiteX3" fmla="*/ 62702 w 329184"/>
                <a:gd name="connsiteY3" fmla="*/ 137529 h 289058"/>
                <a:gd name="connsiteX4" fmla="*/ 67927 w 329184"/>
                <a:gd name="connsiteY4" fmla="*/ 153204 h 289058"/>
                <a:gd name="connsiteX5" fmla="*/ 78378 w 329184"/>
                <a:gd name="connsiteY5" fmla="*/ 174105 h 289058"/>
                <a:gd name="connsiteX6" fmla="*/ 83603 w 329184"/>
                <a:gd name="connsiteY6" fmla="*/ 189780 h 289058"/>
                <a:gd name="connsiteX7" fmla="*/ 114954 w 329184"/>
                <a:gd name="connsiteY7" fmla="*/ 221131 h 289058"/>
                <a:gd name="connsiteX8" fmla="*/ 130629 w 329184"/>
                <a:gd name="connsiteY8" fmla="*/ 236806 h 289058"/>
                <a:gd name="connsiteX9" fmla="*/ 146304 w 329184"/>
                <a:gd name="connsiteY9" fmla="*/ 252482 h 289058"/>
                <a:gd name="connsiteX10" fmla="*/ 161980 w 329184"/>
                <a:gd name="connsiteY10" fmla="*/ 257707 h 289058"/>
                <a:gd name="connsiteX11" fmla="*/ 182880 w 329184"/>
                <a:gd name="connsiteY11" fmla="*/ 273382 h 289058"/>
                <a:gd name="connsiteX12" fmla="*/ 198556 w 329184"/>
                <a:gd name="connsiteY12" fmla="*/ 278607 h 289058"/>
                <a:gd name="connsiteX13" fmla="*/ 214231 w 329184"/>
                <a:gd name="connsiteY13" fmla="*/ 289058 h 289058"/>
                <a:gd name="connsiteX14" fmla="*/ 245582 w 329184"/>
                <a:gd name="connsiteY14" fmla="*/ 231581 h 289058"/>
                <a:gd name="connsiteX15" fmla="*/ 282703 w 329184"/>
                <a:gd name="connsiteY15" fmla="*/ 146495 h 289058"/>
                <a:gd name="connsiteX16" fmla="*/ 298378 w 329184"/>
                <a:gd name="connsiteY16" fmla="*/ 101809 h 289058"/>
                <a:gd name="connsiteX17" fmla="*/ 309999 w 329184"/>
                <a:gd name="connsiteY17" fmla="*/ 68432 h 289058"/>
                <a:gd name="connsiteX18" fmla="*/ 293234 w 329184"/>
                <a:gd name="connsiteY18" fmla="*/ 2614 h 289058"/>
                <a:gd name="connsiteX19" fmla="*/ 329184 w 329184"/>
                <a:gd name="connsiteY19" fmla="*/ 12125 h 289058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51665 w 329184"/>
                <a:gd name="connsiteY14" fmla="*/ 225539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114954 w 329184"/>
                <a:gd name="connsiteY6" fmla="*/ 209006 h 276933"/>
                <a:gd name="connsiteX7" fmla="*/ 130629 w 329184"/>
                <a:gd name="connsiteY7" fmla="*/ 224681 h 276933"/>
                <a:gd name="connsiteX8" fmla="*/ 146304 w 329184"/>
                <a:gd name="connsiteY8" fmla="*/ 240357 h 276933"/>
                <a:gd name="connsiteX9" fmla="*/ 161980 w 329184"/>
                <a:gd name="connsiteY9" fmla="*/ 245582 h 276933"/>
                <a:gd name="connsiteX10" fmla="*/ 182880 w 329184"/>
                <a:gd name="connsiteY10" fmla="*/ 261257 h 276933"/>
                <a:gd name="connsiteX11" fmla="*/ 198556 w 329184"/>
                <a:gd name="connsiteY11" fmla="*/ 266482 h 276933"/>
                <a:gd name="connsiteX12" fmla="*/ 214231 w 329184"/>
                <a:gd name="connsiteY12" fmla="*/ 276933 h 276933"/>
                <a:gd name="connsiteX13" fmla="*/ 251665 w 329184"/>
                <a:gd name="connsiteY13" fmla="*/ 225539 h 276933"/>
                <a:gd name="connsiteX14" fmla="*/ 282703 w 329184"/>
                <a:gd name="connsiteY14" fmla="*/ 134370 h 276933"/>
                <a:gd name="connsiteX15" fmla="*/ 298378 w 329184"/>
                <a:gd name="connsiteY15" fmla="*/ 89684 h 276933"/>
                <a:gd name="connsiteX16" fmla="*/ 309999 w 329184"/>
                <a:gd name="connsiteY16" fmla="*/ 56307 h 276933"/>
                <a:gd name="connsiteX17" fmla="*/ 329184 w 329184"/>
                <a:gd name="connsiteY17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56228 w 329184"/>
                <a:gd name="connsiteY3" fmla="*/ 100544 h 276933"/>
                <a:gd name="connsiteX4" fmla="*/ 62702 w 329184"/>
                <a:gd name="connsiteY4" fmla="*/ 125404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114954 w 329184"/>
                <a:gd name="connsiteY3" fmla="*/ 209006 h 276933"/>
                <a:gd name="connsiteX4" fmla="*/ 130629 w 329184"/>
                <a:gd name="connsiteY4" fmla="*/ 224681 h 276933"/>
                <a:gd name="connsiteX5" fmla="*/ 146304 w 329184"/>
                <a:gd name="connsiteY5" fmla="*/ 240357 h 276933"/>
                <a:gd name="connsiteX6" fmla="*/ 161980 w 329184"/>
                <a:gd name="connsiteY6" fmla="*/ 245582 h 276933"/>
                <a:gd name="connsiteX7" fmla="*/ 182880 w 329184"/>
                <a:gd name="connsiteY7" fmla="*/ 261257 h 276933"/>
                <a:gd name="connsiteX8" fmla="*/ 198556 w 329184"/>
                <a:gd name="connsiteY8" fmla="*/ 266482 h 276933"/>
                <a:gd name="connsiteX9" fmla="*/ 214231 w 329184"/>
                <a:gd name="connsiteY9" fmla="*/ 276933 h 276933"/>
                <a:gd name="connsiteX10" fmla="*/ 251665 w 329184"/>
                <a:gd name="connsiteY10" fmla="*/ 225539 h 276933"/>
                <a:gd name="connsiteX11" fmla="*/ 282703 w 329184"/>
                <a:gd name="connsiteY11" fmla="*/ 134370 h 276933"/>
                <a:gd name="connsiteX12" fmla="*/ 298378 w 329184"/>
                <a:gd name="connsiteY12" fmla="*/ 89684 h 276933"/>
                <a:gd name="connsiteX13" fmla="*/ 309999 w 329184"/>
                <a:gd name="connsiteY13" fmla="*/ 56307 h 276933"/>
                <a:gd name="connsiteX14" fmla="*/ 329184 w 329184"/>
                <a:gd name="connsiteY14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114954 w 329184"/>
                <a:gd name="connsiteY2" fmla="*/ 209006 h 276933"/>
                <a:gd name="connsiteX3" fmla="*/ 130629 w 329184"/>
                <a:gd name="connsiteY3" fmla="*/ 224681 h 276933"/>
                <a:gd name="connsiteX4" fmla="*/ 146304 w 329184"/>
                <a:gd name="connsiteY4" fmla="*/ 240357 h 276933"/>
                <a:gd name="connsiteX5" fmla="*/ 161980 w 329184"/>
                <a:gd name="connsiteY5" fmla="*/ 245582 h 276933"/>
                <a:gd name="connsiteX6" fmla="*/ 182880 w 329184"/>
                <a:gd name="connsiteY6" fmla="*/ 261257 h 276933"/>
                <a:gd name="connsiteX7" fmla="*/ 198556 w 329184"/>
                <a:gd name="connsiteY7" fmla="*/ 266482 h 276933"/>
                <a:gd name="connsiteX8" fmla="*/ 214231 w 329184"/>
                <a:gd name="connsiteY8" fmla="*/ 276933 h 276933"/>
                <a:gd name="connsiteX9" fmla="*/ 251665 w 329184"/>
                <a:gd name="connsiteY9" fmla="*/ 225539 h 276933"/>
                <a:gd name="connsiteX10" fmla="*/ 282703 w 329184"/>
                <a:gd name="connsiteY10" fmla="*/ 134370 h 276933"/>
                <a:gd name="connsiteX11" fmla="*/ 298378 w 329184"/>
                <a:gd name="connsiteY11" fmla="*/ 89684 h 276933"/>
                <a:gd name="connsiteX12" fmla="*/ 309999 w 329184"/>
                <a:gd name="connsiteY12" fmla="*/ 56307 h 276933"/>
                <a:gd name="connsiteX13" fmla="*/ 329184 w 329184"/>
                <a:gd name="connsiteY13" fmla="*/ 0 h 276933"/>
                <a:gd name="connsiteX0" fmla="*/ 0 w 329184"/>
                <a:gd name="connsiteY0" fmla="*/ 67927 h 276933"/>
                <a:gd name="connsiteX1" fmla="*/ 114954 w 329184"/>
                <a:gd name="connsiteY1" fmla="*/ 209006 h 276933"/>
                <a:gd name="connsiteX2" fmla="*/ 130629 w 329184"/>
                <a:gd name="connsiteY2" fmla="*/ 224681 h 276933"/>
                <a:gd name="connsiteX3" fmla="*/ 146304 w 329184"/>
                <a:gd name="connsiteY3" fmla="*/ 240357 h 276933"/>
                <a:gd name="connsiteX4" fmla="*/ 161980 w 329184"/>
                <a:gd name="connsiteY4" fmla="*/ 245582 h 276933"/>
                <a:gd name="connsiteX5" fmla="*/ 182880 w 329184"/>
                <a:gd name="connsiteY5" fmla="*/ 261257 h 276933"/>
                <a:gd name="connsiteX6" fmla="*/ 198556 w 329184"/>
                <a:gd name="connsiteY6" fmla="*/ 266482 h 276933"/>
                <a:gd name="connsiteX7" fmla="*/ 214231 w 329184"/>
                <a:gd name="connsiteY7" fmla="*/ 276933 h 276933"/>
                <a:gd name="connsiteX8" fmla="*/ 251665 w 329184"/>
                <a:gd name="connsiteY8" fmla="*/ 225539 h 276933"/>
                <a:gd name="connsiteX9" fmla="*/ 282703 w 329184"/>
                <a:gd name="connsiteY9" fmla="*/ 134370 h 276933"/>
                <a:gd name="connsiteX10" fmla="*/ 298378 w 329184"/>
                <a:gd name="connsiteY10" fmla="*/ 89684 h 276933"/>
                <a:gd name="connsiteX11" fmla="*/ 309999 w 329184"/>
                <a:gd name="connsiteY11" fmla="*/ 56307 h 276933"/>
                <a:gd name="connsiteX12" fmla="*/ 329184 w 329184"/>
                <a:gd name="connsiteY12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61980 w 329184"/>
                <a:gd name="connsiteY3" fmla="*/ 245582 h 276933"/>
                <a:gd name="connsiteX4" fmla="*/ 182880 w 329184"/>
                <a:gd name="connsiteY4" fmla="*/ 261257 h 276933"/>
                <a:gd name="connsiteX5" fmla="*/ 198556 w 329184"/>
                <a:gd name="connsiteY5" fmla="*/ 266482 h 276933"/>
                <a:gd name="connsiteX6" fmla="*/ 214231 w 329184"/>
                <a:gd name="connsiteY6" fmla="*/ 276933 h 276933"/>
                <a:gd name="connsiteX7" fmla="*/ 251665 w 329184"/>
                <a:gd name="connsiteY7" fmla="*/ 225539 h 276933"/>
                <a:gd name="connsiteX8" fmla="*/ 282703 w 329184"/>
                <a:gd name="connsiteY8" fmla="*/ 134370 h 276933"/>
                <a:gd name="connsiteX9" fmla="*/ 298378 w 329184"/>
                <a:gd name="connsiteY9" fmla="*/ 89684 h 276933"/>
                <a:gd name="connsiteX10" fmla="*/ 309999 w 329184"/>
                <a:gd name="connsiteY10" fmla="*/ 56307 h 276933"/>
                <a:gd name="connsiteX11" fmla="*/ 329184 w 329184"/>
                <a:gd name="connsiteY11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82880 w 329184"/>
                <a:gd name="connsiteY3" fmla="*/ 261257 h 276933"/>
                <a:gd name="connsiteX4" fmla="*/ 198556 w 329184"/>
                <a:gd name="connsiteY4" fmla="*/ 266482 h 276933"/>
                <a:gd name="connsiteX5" fmla="*/ 214231 w 329184"/>
                <a:gd name="connsiteY5" fmla="*/ 276933 h 276933"/>
                <a:gd name="connsiteX6" fmla="*/ 251665 w 329184"/>
                <a:gd name="connsiteY6" fmla="*/ 225539 h 276933"/>
                <a:gd name="connsiteX7" fmla="*/ 282703 w 329184"/>
                <a:gd name="connsiteY7" fmla="*/ 134370 h 276933"/>
                <a:gd name="connsiteX8" fmla="*/ 298378 w 329184"/>
                <a:gd name="connsiteY8" fmla="*/ 89684 h 276933"/>
                <a:gd name="connsiteX9" fmla="*/ 309999 w 329184"/>
                <a:gd name="connsiteY9" fmla="*/ 56307 h 276933"/>
                <a:gd name="connsiteX10" fmla="*/ 329184 w 329184"/>
                <a:gd name="connsiteY10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98556 w 329184"/>
                <a:gd name="connsiteY3" fmla="*/ 266482 h 276933"/>
                <a:gd name="connsiteX4" fmla="*/ 214231 w 329184"/>
                <a:gd name="connsiteY4" fmla="*/ 276933 h 276933"/>
                <a:gd name="connsiteX5" fmla="*/ 251665 w 329184"/>
                <a:gd name="connsiteY5" fmla="*/ 225539 h 276933"/>
                <a:gd name="connsiteX6" fmla="*/ 282703 w 329184"/>
                <a:gd name="connsiteY6" fmla="*/ 134370 h 276933"/>
                <a:gd name="connsiteX7" fmla="*/ 298378 w 329184"/>
                <a:gd name="connsiteY7" fmla="*/ 89684 h 276933"/>
                <a:gd name="connsiteX8" fmla="*/ 309999 w 329184"/>
                <a:gd name="connsiteY8" fmla="*/ 56307 h 276933"/>
                <a:gd name="connsiteX9" fmla="*/ 329184 w 329184"/>
                <a:gd name="connsiteY9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214231 w 329184"/>
                <a:gd name="connsiteY3" fmla="*/ 276933 h 276933"/>
                <a:gd name="connsiteX4" fmla="*/ 251665 w 329184"/>
                <a:gd name="connsiteY4" fmla="*/ 225539 h 276933"/>
                <a:gd name="connsiteX5" fmla="*/ 282703 w 329184"/>
                <a:gd name="connsiteY5" fmla="*/ 134370 h 276933"/>
                <a:gd name="connsiteX6" fmla="*/ 298378 w 329184"/>
                <a:gd name="connsiteY6" fmla="*/ 89684 h 276933"/>
                <a:gd name="connsiteX7" fmla="*/ 309999 w 329184"/>
                <a:gd name="connsiteY7" fmla="*/ 56307 h 276933"/>
                <a:gd name="connsiteX8" fmla="*/ 329184 w 329184"/>
                <a:gd name="connsiteY8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214231 w 329184"/>
                <a:gd name="connsiteY2" fmla="*/ 276933 h 276933"/>
                <a:gd name="connsiteX3" fmla="*/ 251665 w 329184"/>
                <a:gd name="connsiteY3" fmla="*/ 225539 h 276933"/>
                <a:gd name="connsiteX4" fmla="*/ 282703 w 329184"/>
                <a:gd name="connsiteY4" fmla="*/ 134370 h 276933"/>
                <a:gd name="connsiteX5" fmla="*/ 298378 w 329184"/>
                <a:gd name="connsiteY5" fmla="*/ 89684 h 276933"/>
                <a:gd name="connsiteX6" fmla="*/ 309999 w 329184"/>
                <a:gd name="connsiteY6" fmla="*/ 56307 h 276933"/>
                <a:gd name="connsiteX7" fmla="*/ 329184 w 329184"/>
                <a:gd name="connsiteY7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09999 w 329184"/>
                <a:gd name="connsiteY5" fmla="*/ 56307 h 276933"/>
                <a:gd name="connsiteX6" fmla="*/ 329184 w 329184"/>
                <a:gd name="connsiteY6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29184 w 329184"/>
                <a:gd name="connsiteY5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98378 w 329184"/>
                <a:gd name="connsiteY3" fmla="*/ 89684 h 276933"/>
                <a:gd name="connsiteX4" fmla="*/ 329184 w 329184"/>
                <a:gd name="connsiteY4" fmla="*/ 0 h 276933"/>
                <a:gd name="connsiteX0" fmla="*/ 0 w 329184"/>
                <a:gd name="connsiteY0" fmla="*/ 67927 h 276999"/>
                <a:gd name="connsiteX1" fmla="*/ 214231 w 329184"/>
                <a:gd name="connsiteY1" fmla="*/ 276933 h 276999"/>
                <a:gd name="connsiteX2" fmla="*/ 298378 w 329184"/>
                <a:gd name="connsiteY2" fmla="*/ 89684 h 276999"/>
                <a:gd name="connsiteX3" fmla="*/ 329184 w 329184"/>
                <a:gd name="connsiteY3" fmla="*/ 0 h 276999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329184 w 329184"/>
                <a:gd name="connsiteY2" fmla="*/ 0 h 276933"/>
                <a:gd name="connsiteX0" fmla="*/ 0 w 323662"/>
                <a:gd name="connsiteY0" fmla="*/ 97883 h 306889"/>
                <a:gd name="connsiteX1" fmla="*/ 214231 w 323662"/>
                <a:gd name="connsiteY1" fmla="*/ 306889 h 306889"/>
                <a:gd name="connsiteX2" fmla="*/ 323662 w 323662"/>
                <a:gd name="connsiteY2" fmla="*/ 0 h 30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662" h="306889">
                  <a:moveTo>
                    <a:pt x="0" y="97883"/>
                  </a:moveTo>
                  <a:lnTo>
                    <a:pt x="214231" y="306889"/>
                  </a:lnTo>
                  <a:cubicBezTo>
                    <a:pt x="269095" y="295568"/>
                    <a:pt x="299714" y="57694"/>
                    <a:pt x="323662" y="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 rot="21360000">
            <a:off x="1099819" y="1818986"/>
            <a:ext cx="1225364" cy="46166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omic Sans MS" pitchFamily="66" charset="0"/>
              </a:rPr>
              <a:t>TECHNICAL APPROVAL...</a:t>
            </a:r>
            <a:endParaRPr lang="en-US" sz="12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620109" y="1297987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72" name="Oval 7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73" name="Oval 72"/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rgbClr val="00698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74" name="Oval 73"/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2743577" y="1267107"/>
            <a:ext cx="1361698" cy="131054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B4DAF2">
                  <a:lumMod val="95000"/>
                  <a:lumOff val="5000"/>
                </a:srgbClr>
              </a:gs>
              <a:gs pos="100000">
                <a:srgbClr val="86C4EA"/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12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155255" y="1565519"/>
            <a:ext cx="525215" cy="108470"/>
            <a:chOff x="1608385" y="4223894"/>
            <a:chExt cx="727444" cy="150236"/>
          </a:xfrm>
        </p:grpSpPr>
        <p:sp>
          <p:nvSpPr>
            <p:cNvPr id="77" name="Freeform 76"/>
            <p:cNvSpPr/>
            <p:nvPr/>
          </p:nvSpPr>
          <p:spPr>
            <a:xfrm rot="5400000" flipH="1" flipV="1">
              <a:off x="1937187" y="3956303"/>
              <a:ext cx="45719" cy="703323"/>
            </a:xfrm>
            <a:custGeom>
              <a:avLst/>
              <a:gdLst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39614 w 1860336"/>
                <a:gd name="connsiteY19" fmla="*/ 1008993 h 1513490"/>
                <a:gd name="connsiteX20" fmla="*/ 1686910 w 1860336"/>
                <a:gd name="connsiteY20" fmla="*/ 1056290 h 1513490"/>
                <a:gd name="connsiteX21" fmla="*/ 1734207 w 1860336"/>
                <a:gd name="connsiteY21" fmla="*/ 1182414 h 1513490"/>
                <a:gd name="connsiteX22" fmla="*/ 1749973 w 1860336"/>
                <a:gd name="connsiteY22" fmla="*/ 1229710 h 1513490"/>
                <a:gd name="connsiteX23" fmla="*/ 1797269 w 1860336"/>
                <a:gd name="connsiteY23" fmla="*/ 1261241 h 1513490"/>
                <a:gd name="connsiteX24" fmla="*/ 1813035 w 1860336"/>
                <a:gd name="connsiteY24" fmla="*/ 1340069 h 1513490"/>
                <a:gd name="connsiteX25" fmla="*/ 1844566 w 1860336"/>
                <a:gd name="connsiteY25" fmla="*/ 1387365 h 1513490"/>
                <a:gd name="connsiteX26" fmla="*/ 1860331 w 1860336"/>
                <a:gd name="connsiteY26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86910 w 1860336"/>
                <a:gd name="connsiteY19" fmla="*/ 1056290 h 1513490"/>
                <a:gd name="connsiteX20" fmla="*/ 1734207 w 1860336"/>
                <a:gd name="connsiteY20" fmla="*/ 1182414 h 1513490"/>
                <a:gd name="connsiteX21" fmla="*/ 1749973 w 1860336"/>
                <a:gd name="connsiteY21" fmla="*/ 1229710 h 1513490"/>
                <a:gd name="connsiteX22" fmla="*/ 1797269 w 1860336"/>
                <a:gd name="connsiteY22" fmla="*/ 1261241 h 1513490"/>
                <a:gd name="connsiteX23" fmla="*/ 1813035 w 1860336"/>
                <a:gd name="connsiteY23" fmla="*/ 1340069 h 1513490"/>
                <a:gd name="connsiteX24" fmla="*/ 1844566 w 1860336"/>
                <a:gd name="connsiteY24" fmla="*/ 1387365 h 1513490"/>
                <a:gd name="connsiteX25" fmla="*/ 1860331 w 1860336"/>
                <a:gd name="connsiteY25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686910 w 1860336"/>
                <a:gd name="connsiteY18" fmla="*/ 1056290 h 1513490"/>
                <a:gd name="connsiteX19" fmla="*/ 1734207 w 1860336"/>
                <a:gd name="connsiteY19" fmla="*/ 1182414 h 1513490"/>
                <a:gd name="connsiteX20" fmla="*/ 1749973 w 1860336"/>
                <a:gd name="connsiteY20" fmla="*/ 1229710 h 1513490"/>
                <a:gd name="connsiteX21" fmla="*/ 1797269 w 1860336"/>
                <a:gd name="connsiteY21" fmla="*/ 1261241 h 1513490"/>
                <a:gd name="connsiteX22" fmla="*/ 1813035 w 1860336"/>
                <a:gd name="connsiteY22" fmla="*/ 1340069 h 1513490"/>
                <a:gd name="connsiteX23" fmla="*/ 1844566 w 1860336"/>
                <a:gd name="connsiteY23" fmla="*/ 1387365 h 1513490"/>
                <a:gd name="connsiteX24" fmla="*/ 1860331 w 1860336"/>
                <a:gd name="connsiteY24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686910 w 1860336"/>
                <a:gd name="connsiteY17" fmla="*/ 1056290 h 1513490"/>
                <a:gd name="connsiteX18" fmla="*/ 1734207 w 1860336"/>
                <a:gd name="connsiteY18" fmla="*/ 1182414 h 1513490"/>
                <a:gd name="connsiteX19" fmla="*/ 1749973 w 1860336"/>
                <a:gd name="connsiteY19" fmla="*/ 1229710 h 1513490"/>
                <a:gd name="connsiteX20" fmla="*/ 1797269 w 1860336"/>
                <a:gd name="connsiteY20" fmla="*/ 1261241 h 1513490"/>
                <a:gd name="connsiteX21" fmla="*/ 1813035 w 1860336"/>
                <a:gd name="connsiteY21" fmla="*/ 1340069 h 1513490"/>
                <a:gd name="connsiteX22" fmla="*/ 1844566 w 1860336"/>
                <a:gd name="connsiteY22" fmla="*/ 1387365 h 1513490"/>
                <a:gd name="connsiteX23" fmla="*/ 1860331 w 1860336"/>
                <a:gd name="connsiteY23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686910 w 1860336"/>
                <a:gd name="connsiteY16" fmla="*/ 1056290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07097 w 1860336"/>
                <a:gd name="connsiteY16" fmla="*/ 1149306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18007 w 1860336"/>
                <a:gd name="connsiteY16" fmla="*/ 1129571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49973 w 1860336"/>
                <a:gd name="connsiteY16" fmla="*/ 1229710 h 1513490"/>
                <a:gd name="connsiteX17" fmla="*/ 1797269 w 1860336"/>
                <a:gd name="connsiteY17" fmla="*/ 1261241 h 1513490"/>
                <a:gd name="connsiteX18" fmla="*/ 1813035 w 1860336"/>
                <a:gd name="connsiteY18" fmla="*/ 1340069 h 1513490"/>
                <a:gd name="connsiteX19" fmla="*/ 1844566 w 1860336"/>
                <a:gd name="connsiteY19" fmla="*/ 1387365 h 1513490"/>
                <a:gd name="connsiteX20" fmla="*/ 1860331 w 1860336"/>
                <a:gd name="connsiteY20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97269 w 1860336"/>
                <a:gd name="connsiteY16" fmla="*/ 1261241 h 1513490"/>
                <a:gd name="connsiteX17" fmla="*/ 1813035 w 1860336"/>
                <a:gd name="connsiteY17" fmla="*/ 1340069 h 1513490"/>
                <a:gd name="connsiteX18" fmla="*/ 1844566 w 1860336"/>
                <a:gd name="connsiteY18" fmla="*/ 1387365 h 1513490"/>
                <a:gd name="connsiteX19" fmla="*/ 1860331 w 1860336"/>
                <a:gd name="connsiteY19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13035 w 1860336"/>
                <a:gd name="connsiteY16" fmla="*/ 1340069 h 1513490"/>
                <a:gd name="connsiteX17" fmla="*/ 1844566 w 1860336"/>
                <a:gd name="connsiteY17" fmla="*/ 1387365 h 1513490"/>
                <a:gd name="connsiteX18" fmla="*/ 1860331 w 1860336"/>
                <a:gd name="connsiteY18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44566 w 1860336"/>
                <a:gd name="connsiteY16" fmla="*/ 1387365 h 1513490"/>
                <a:gd name="connsiteX17" fmla="*/ 1860331 w 1860336"/>
                <a:gd name="connsiteY17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308538 w 1860331"/>
                <a:gd name="connsiteY14" fmla="*/ 599090 h 1513490"/>
                <a:gd name="connsiteX15" fmla="*/ 1686910 w 1860331"/>
                <a:gd name="connsiteY15" fmla="*/ 1056290 h 1513490"/>
                <a:gd name="connsiteX16" fmla="*/ 1860331 w 1860331"/>
                <a:gd name="connsiteY16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686910 w 1860331"/>
                <a:gd name="connsiteY14" fmla="*/ 1056290 h 1513490"/>
                <a:gd name="connsiteX15" fmla="*/ 1860331 w 1860331"/>
                <a:gd name="connsiteY15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686910 w 1860331"/>
                <a:gd name="connsiteY13" fmla="*/ 1056290 h 1513490"/>
                <a:gd name="connsiteX14" fmla="*/ 1860331 w 1860331"/>
                <a:gd name="connsiteY14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182414 w 1860331"/>
                <a:gd name="connsiteY11" fmla="*/ 488731 h 1513490"/>
                <a:gd name="connsiteX12" fmla="*/ 1686910 w 1860331"/>
                <a:gd name="connsiteY12" fmla="*/ 1056290 h 1513490"/>
                <a:gd name="connsiteX13" fmla="*/ 1860331 w 1860331"/>
                <a:gd name="connsiteY13" fmla="*/ 1513490 h 1513490"/>
                <a:gd name="connsiteX0" fmla="*/ 0 w 1860331"/>
                <a:gd name="connsiteY0" fmla="*/ 0 h 1513490"/>
                <a:gd name="connsiteX1" fmla="*/ 378373 w 1860331"/>
                <a:gd name="connsiteY1" fmla="*/ 78828 h 1513490"/>
                <a:gd name="connsiteX2" fmla="*/ 457200 w 1860331"/>
                <a:gd name="connsiteY2" fmla="*/ 94593 h 1513490"/>
                <a:gd name="connsiteX3" fmla="*/ 536028 w 1860331"/>
                <a:gd name="connsiteY3" fmla="*/ 126124 h 1513490"/>
                <a:gd name="connsiteX4" fmla="*/ 583324 w 1860331"/>
                <a:gd name="connsiteY4" fmla="*/ 141890 h 1513490"/>
                <a:gd name="connsiteX5" fmla="*/ 630621 w 1860331"/>
                <a:gd name="connsiteY5" fmla="*/ 173421 h 1513490"/>
                <a:gd name="connsiteX6" fmla="*/ 740979 w 1860331"/>
                <a:gd name="connsiteY6" fmla="*/ 204952 h 1513490"/>
                <a:gd name="connsiteX7" fmla="*/ 851338 w 1860331"/>
                <a:gd name="connsiteY7" fmla="*/ 252248 h 1513490"/>
                <a:gd name="connsiteX8" fmla="*/ 898635 w 1860331"/>
                <a:gd name="connsiteY8" fmla="*/ 283779 h 1513490"/>
                <a:gd name="connsiteX9" fmla="*/ 945931 w 1860331"/>
                <a:gd name="connsiteY9" fmla="*/ 299545 h 1513490"/>
                <a:gd name="connsiteX10" fmla="*/ 1182414 w 1860331"/>
                <a:gd name="connsiteY10" fmla="*/ 488731 h 1513490"/>
                <a:gd name="connsiteX11" fmla="*/ 1686910 w 1860331"/>
                <a:gd name="connsiteY11" fmla="*/ 1056290 h 1513490"/>
                <a:gd name="connsiteX12" fmla="*/ 1860331 w 1860331"/>
                <a:gd name="connsiteY12" fmla="*/ 1513490 h 1513490"/>
                <a:gd name="connsiteX0" fmla="*/ 0 w 1860331"/>
                <a:gd name="connsiteY0" fmla="*/ 0 h 1513490"/>
                <a:gd name="connsiteX1" fmla="*/ 457200 w 1860331"/>
                <a:gd name="connsiteY1" fmla="*/ 94593 h 1513490"/>
                <a:gd name="connsiteX2" fmla="*/ 536028 w 1860331"/>
                <a:gd name="connsiteY2" fmla="*/ 126124 h 1513490"/>
                <a:gd name="connsiteX3" fmla="*/ 583324 w 1860331"/>
                <a:gd name="connsiteY3" fmla="*/ 141890 h 1513490"/>
                <a:gd name="connsiteX4" fmla="*/ 630621 w 1860331"/>
                <a:gd name="connsiteY4" fmla="*/ 173421 h 1513490"/>
                <a:gd name="connsiteX5" fmla="*/ 740979 w 1860331"/>
                <a:gd name="connsiteY5" fmla="*/ 204952 h 1513490"/>
                <a:gd name="connsiteX6" fmla="*/ 851338 w 1860331"/>
                <a:gd name="connsiteY6" fmla="*/ 252248 h 1513490"/>
                <a:gd name="connsiteX7" fmla="*/ 898635 w 1860331"/>
                <a:gd name="connsiteY7" fmla="*/ 283779 h 1513490"/>
                <a:gd name="connsiteX8" fmla="*/ 945931 w 1860331"/>
                <a:gd name="connsiteY8" fmla="*/ 299545 h 1513490"/>
                <a:gd name="connsiteX9" fmla="*/ 1182414 w 1860331"/>
                <a:gd name="connsiteY9" fmla="*/ 488731 h 1513490"/>
                <a:gd name="connsiteX10" fmla="*/ 1686910 w 1860331"/>
                <a:gd name="connsiteY10" fmla="*/ 1056290 h 1513490"/>
                <a:gd name="connsiteX11" fmla="*/ 1860331 w 1860331"/>
                <a:gd name="connsiteY11" fmla="*/ 1513490 h 1513490"/>
                <a:gd name="connsiteX0" fmla="*/ 0 w 1860331"/>
                <a:gd name="connsiteY0" fmla="*/ 0 h 1513490"/>
                <a:gd name="connsiteX1" fmla="*/ 536028 w 1860331"/>
                <a:gd name="connsiteY1" fmla="*/ 126124 h 1513490"/>
                <a:gd name="connsiteX2" fmla="*/ 583324 w 1860331"/>
                <a:gd name="connsiteY2" fmla="*/ 141890 h 1513490"/>
                <a:gd name="connsiteX3" fmla="*/ 630621 w 1860331"/>
                <a:gd name="connsiteY3" fmla="*/ 173421 h 1513490"/>
                <a:gd name="connsiteX4" fmla="*/ 740979 w 1860331"/>
                <a:gd name="connsiteY4" fmla="*/ 204952 h 1513490"/>
                <a:gd name="connsiteX5" fmla="*/ 851338 w 1860331"/>
                <a:gd name="connsiteY5" fmla="*/ 252248 h 1513490"/>
                <a:gd name="connsiteX6" fmla="*/ 898635 w 1860331"/>
                <a:gd name="connsiteY6" fmla="*/ 283779 h 1513490"/>
                <a:gd name="connsiteX7" fmla="*/ 945931 w 1860331"/>
                <a:gd name="connsiteY7" fmla="*/ 299545 h 1513490"/>
                <a:gd name="connsiteX8" fmla="*/ 1182414 w 1860331"/>
                <a:gd name="connsiteY8" fmla="*/ 488731 h 1513490"/>
                <a:gd name="connsiteX9" fmla="*/ 1686910 w 1860331"/>
                <a:gd name="connsiteY9" fmla="*/ 1056290 h 1513490"/>
                <a:gd name="connsiteX10" fmla="*/ 1860331 w 1860331"/>
                <a:gd name="connsiteY10" fmla="*/ 1513490 h 1513490"/>
                <a:gd name="connsiteX0" fmla="*/ 0 w 1860331"/>
                <a:gd name="connsiteY0" fmla="*/ 0 h 1513490"/>
                <a:gd name="connsiteX1" fmla="*/ 583324 w 1860331"/>
                <a:gd name="connsiteY1" fmla="*/ 141890 h 1513490"/>
                <a:gd name="connsiteX2" fmla="*/ 630621 w 1860331"/>
                <a:gd name="connsiteY2" fmla="*/ 173421 h 1513490"/>
                <a:gd name="connsiteX3" fmla="*/ 740979 w 1860331"/>
                <a:gd name="connsiteY3" fmla="*/ 204952 h 1513490"/>
                <a:gd name="connsiteX4" fmla="*/ 851338 w 1860331"/>
                <a:gd name="connsiteY4" fmla="*/ 252248 h 1513490"/>
                <a:gd name="connsiteX5" fmla="*/ 898635 w 1860331"/>
                <a:gd name="connsiteY5" fmla="*/ 283779 h 1513490"/>
                <a:gd name="connsiteX6" fmla="*/ 945931 w 1860331"/>
                <a:gd name="connsiteY6" fmla="*/ 299545 h 1513490"/>
                <a:gd name="connsiteX7" fmla="*/ 1182414 w 1860331"/>
                <a:gd name="connsiteY7" fmla="*/ 488731 h 1513490"/>
                <a:gd name="connsiteX8" fmla="*/ 1686910 w 1860331"/>
                <a:gd name="connsiteY8" fmla="*/ 1056290 h 1513490"/>
                <a:gd name="connsiteX9" fmla="*/ 1860331 w 1860331"/>
                <a:gd name="connsiteY9" fmla="*/ 1513490 h 1513490"/>
                <a:gd name="connsiteX0" fmla="*/ 0 w 1860331"/>
                <a:gd name="connsiteY0" fmla="*/ 0 h 1513490"/>
                <a:gd name="connsiteX1" fmla="*/ 630621 w 1860331"/>
                <a:gd name="connsiteY1" fmla="*/ 173421 h 1513490"/>
                <a:gd name="connsiteX2" fmla="*/ 740979 w 1860331"/>
                <a:gd name="connsiteY2" fmla="*/ 204952 h 1513490"/>
                <a:gd name="connsiteX3" fmla="*/ 851338 w 1860331"/>
                <a:gd name="connsiteY3" fmla="*/ 252248 h 1513490"/>
                <a:gd name="connsiteX4" fmla="*/ 898635 w 1860331"/>
                <a:gd name="connsiteY4" fmla="*/ 283779 h 1513490"/>
                <a:gd name="connsiteX5" fmla="*/ 945931 w 1860331"/>
                <a:gd name="connsiteY5" fmla="*/ 299545 h 1513490"/>
                <a:gd name="connsiteX6" fmla="*/ 1182414 w 1860331"/>
                <a:gd name="connsiteY6" fmla="*/ 488731 h 1513490"/>
                <a:gd name="connsiteX7" fmla="*/ 1686910 w 1860331"/>
                <a:gd name="connsiteY7" fmla="*/ 1056290 h 1513490"/>
                <a:gd name="connsiteX8" fmla="*/ 1860331 w 1860331"/>
                <a:gd name="connsiteY8" fmla="*/ 1513490 h 1513490"/>
                <a:gd name="connsiteX0" fmla="*/ 0 w 1860331"/>
                <a:gd name="connsiteY0" fmla="*/ 0 h 1513490"/>
                <a:gd name="connsiteX1" fmla="*/ 740979 w 1860331"/>
                <a:gd name="connsiteY1" fmla="*/ 204952 h 1513490"/>
                <a:gd name="connsiteX2" fmla="*/ 851338 w 1860331"/>
                <a:gd name="connsiteY2" fmla="*/ 252248 h 1513490"/>
                <a:gd name="connsiteX3" fmla="*/ 898635 w 1860331"/>
                <a:gd name="connsiteY3" fmla="*/ 283779 h 1513490"/>
                <a:gd name="connsiteX4" fmla="*/ 945931 w 1860331"/>
                <a:gd name="connsiteY4" fmla="*/ 299545 h 1513490"/>
                <a:gd name="connsiteX5" fmla="*/ 1182414 w 1860331"/>
                <a:gd name="connsiteY5" fmla="*/ 488731 h 1513490"/>
                <a:gd name="connsiteX6" fmla="*/ 1686910 w 1860331"/>
                <a:gd name="connsiteY6" fmla="*/ 1056290 h 1513490"/>
                <a:gd name="connsiteX7" fmla="*/ 1860331 w 1860331"/>
                <a:gd name="connsiteY7" fmla="*/ 1513490 h 1513490"/>
                <a:gd name="connsiteX0" fmla="*/ 0 w 1860331"/>
                <a:gd name="connsiteY0" fmla="*/ 0 h 1513490"/>
                <a:gd name="connsiteX1" fmla="*/ 851338 w 1860331"/>
                <a:gd name="connsiteY1" fmla="*/ 252248 h 1513490"/>
                <a:gd name="connsiteX2" fmla="*/ 898635 w 1860331"/>
                <a:gd name="connsiteY2" fmla="*/ 283779 h 1513490"/>
                <a:gd name="connsiteX3" fmla="*/ 945931 w 1860331"/>
                <a:gd name="connsiteY3" fmla="*/ 299545 h 1513490"/>
                <a:gd name="connsiteX4" fmla="*/ 1182414 w 1860331"/>
                <a:gd name="connsiteY4" fmla="*/ 488731 h 1513490"/>
                <a:gd name="connsiteX5" fmla="*/ 1686910 w 1860331"/>
                <a:gd name="connsiteY5" fmla="*/ 1056290 h 1513490"/>
                <a:gd name="connsiteX6" fmla="*/ 1860331 w 1860331"/>
                <a:gd name="connsiteY6" fmla="*/ 1513490 h 1513490"/>
                <a:gd name="connsiteX0" fmla="*/ 0 w 1860331"/>
                <a:gd name="connsiteY0" fmla="*/ 0 h 1513490"/>
                <a:gd name="connsiteX1" fmla="*/ 898635 w 1860331"/>
                <a:gd name="connsiteY1" fmla="*/ 283779 h 1513490"/>
                <a:gd name="connsiteX2" fmla="*/ 945931 w 1860331"/>
                <a:gd name="connsiteY2" fmla="*/ 299545 h 1513490"/>
                <a:gd name="connsiteX3" fmla="*/ 1182414 w 1860331"/>
                <a:gd name="connsiteY3" fmla="*/ 488731 h 1513490"/>
                <a:gd name="connsiteX4" fmla="*/ 1686910 w 1860331"/>
                <a:gd name="connsiteY4" fmla="*/ 1056290 h 1513490"/>
                <a:gd name="connsiteX5" fmla="*/ 1860331 w 1860331"/>
                <a:gd name="connsiteY5" fmla="*/ 1513490 h 1513490"/>
                <a:gd name="connsiteX0" fmla="*/ 0 w 1860331"/>
                <a:gd name="connsiteY0" fmla="*/ 0 h 1513490"/>
                <a:gd name="connsiteX1" fmla="*/ 945931 w 1860331"/>
                <a:gd name="connsiteY1" fmla="*/ 299545 h 1513490"/>
                <a:gd name="connsiteX2" fmla="*/ 1182414 w 1860331"/>
                <a:gd name="connsiteY2" fmla="*/ 488731 h 1513490"/>
                <a:gd name="connsiteX3" fmla="*/ 1686910 w 1860331"/>
                <a:gd name="connsiteY3" fmla="*/ 1056290 h 1513490"/>
                <a:gd name="connsiteX4" fmla="*/ 1860331 w 1860331"/>
                <a:gd name="connsiteY4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686910 w 1860331"/>
                <a:gd name="connsiteY1" fmla="*/ 1056290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331" h="1513490">
                  <a:moveTo>
                    <a:pt x="0" y="0"/>
                  </a:moveTo>
                  <a:cubicBezTo>
                    <a:pt x="401019" y="16170"/>
                    <a:pt x="969843" y="261328"/>
                    <a:pt x="1227327" y="498644"/>
                  </a:cubicBezTo>
                  <a:cubicBezTo>
                    <a:pt x="1484811" y="735960"/>
                    <a:pt x="1762688" y="1094770"/>
                    <a:pt x="1860331" y="151349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rot="5789802" flipH="1" flipV="1">
              <a:off x="2134538" y="4172839"/>
              <a:ext cx="150236" cy="252346"/>
            </a:xfrm>
            <a:custGeom>
              <a:avLst/>
              <a:gdLst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56032 w 329184"/>
                <a:gd name="connsiteY15" fmla="*/ 135854 h 276933"/>
                <a:gd name="connsiteX16" fmla="*/ 266483 w 329184"/>
                <a:gd name="connsiteY16" fmla="*/ 120178 h 276933"/>
                <a:gd name="connsiteX17" fmla="*/ 282158 w 329184"/>
                <a:gd name="connsiteY17" fmla="*/ 83602 h 276933"/>
                <a:gd name="connsiteX18" fmla="*/ 297834 w 329184"/>
                <a:gd name="connsiteY18" fmla="*/ 52252 h 276933"/>
                <a:gd name="connsiteX19" fmla="*/ 313509 w 329184"/>
                <a:gd name="connsiteY19" fmla="*/ 20901 h 276933"/>
                <a:gd name="connsiteX20" fmla="*/ 329184 w 329184"/>
                <a:gd name="connsiteY20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66483 w 329184"/>
                <a:gd name="connsiteY15" fmla="*/ 120178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80052 h 289058"/>
                <a:gd name="connsiteX1" fmla="*/ 31351 w 329184"/>
                <a:gd name="connsiteY1" fmla="*/ 90502 h 289058"/>
                <a:gd name="connsiteX2" fmla="*/ 36576 w 329184"/>
                <a:gd name="connsiteY2" fmla="*/ 106178 h 289058"/>
                <a:gd name="connsiteX3" fmla="*/ 62702 w 329184"/>
                <a:gd name="connsiteY3" fmla="*/ 137529 h 289058"/>
                <a:gd name="connsiteX4" fmla="*/ 67927 w 329184"/>
                <a:gd name="connsiteY4" fmla="*/ 153204 h 289058"/>
                <a:gd name="connsiteX5" fmla="*/ 78378 w 329184"/>
                <a:gd name="connsiteY5" fmla="*/ 174105 h 289058"/>
                <a:gd name="connsiteX6" fmla="*/ 83603 w 329184"/>
                <a:gd name="connsiteY6" fmla="*/ 189780 h 289058"/>
                <a:gd name="connsiteX7" fmla="*/ 114954 w 329184"/>
                <a:gd name="connsiteY7" fmla="*/ 221131 h 289058"/>
                <a:gd name="connsiteX8" fmla="*/ 130629 w 329184"/>
                <a:gd name="connsiteY8" fmla="*/ 236806 h 289058"/>
                <a:gd name="connsiteX9" fmla="*/ 146304 w 329184"/>
                <a:gd name="connsiteY9" fmla="*/ 252482 h 289058"/>
                <a:gd name="connsiteX10" fmla="*/ 161980 w 329184"/>
                <a:gd name="connsiteY10" fmla="*/ 257707 h 289058"/>
                <a:gd name="connsiteX11" fmla="*/ 182880 w 329184"/>
                <a:gd name="connsiteY11" fmla="*/ 273382 h 289058"/>
                <a:gd name="connsiteX12" fmla="*/ 198556 w 329184"/>
                <a:gd name="connsiteY12" fmla="*/ 278607 h 289058"/>
                <a:gd name="connsiteX13" fmla="*/ 214231 w 329184"/>
                <a:gd name="connsiteY13" fmla="*/ 289058 h 289058"/>
                <a:gd name="connsiteX14" fmla="*/ 245582 w 329184"/>
                <a:gd name="connsiteY14" fmla="*/ 231581 h 289058"/>
                <a:gd name="connsiteX15" fmla="*/ 282703 w 329184"/>
                <a:gd name="connsiteY15" fmla="*/ 146495 h 289058"/>
                <a:gd name="connsiteX16" fmla="*/ 298378 w 329184"/>
                <a:gd name="connsiteY16" fmla="*/ 101809 h 289058"/>
                <a:gd name="connsiteX17" fmla="*/ 309999 w 329184"/>
                <a:gd name="connsiteY17" fmla="*/ 68432 h 289058"/>
                <a:gd name="connsiteX18" fmla="*/ 293234 w 329184"/>
                <a:gd name="connsiteY18" fmla="*/ 2614 h 289058"/>
                <a:gd name="connsiteX19" fmla="*/ 329184 w 329184"/>
                <a:gd name="connsiteY19" fmla="*/ 12125 h 289058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51665 w 329184"/>
                <a:gd name="connsiteY14" fmla="*/ 225539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114954 w 329184"/>
                <a:gd name="connsiteY6" fmla="*/ 209006 h 276933"/>
                <a:gd name="connsiteX7" fmla="*/ 130629 w 329184"/>
                <a:gd name="connsiteY7" fmla="*/ 224681 h 276933"/>
                <a:gd name="connsiteX8" fmla="*/ 146304 w 329184"/>
                <a:gd name="connsiteY8" fmla="*/ 240357 h 276933"/>
                <a:gd name="connsiteX9" fmla="*/ 161980 w 329184"/>
                <a:gd name="connsiteY9" fmla="*/ 245582 h 276933"/>
                <a:gd name="connsiteX10" fmla="*/ 182880 w 329184"/>
                <a:gd name="connsiteY10" fmla="*/ 261257 h 276933"/>
                <a:gd name="connsiteX11" fmla="*/ 198556 w 329184"/>
                <a:gd name="connsiteY11" fmla="*/ 266482 h 276933"/>
                <a:gd name="connsiteX12" fmla="*/ 214231 w 329184"/>
                <a:gd name="connsiteY12" fmla="*/ 276933 h 276933"/>
                <a:gd name="connsiteX13" fmla="*/ 251665 w 329184"/>
                <a:gd name="connsiteY13" fmla="*/ 225539 h 276933"/>
                <a:gd name="connsiteX14" fmla="*/ 282703 w 329184"/>
                <a:gd name="connsiteY14" fmla="*/ 134370 h 276933"/>
                <a:gd name="connsiteX15" fmla="*/ 298378 w 329184"/>
                <a:gd name="connsiteY15" fmla="*/ 89684 h 276933"/>
                <a:gd name="connsiteX16" fmla="*/ 309999 w 329184"/>
                <a:gd name="connsiteY16" fmla="*/ 56307 h 276933"/>
                <a:gd name="connsiteX17" fmla="*/ 329184 w 329184"/>
                <a:gd name="connsiteY17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56228 w 329184"/>
                <a:gd name="connsiteY3" fmla="*/ 100544 h 276933"/>
                <a:gd name="connsiteX4" fmla="*/ 62702 w 329184"/>
                <a:gd name="connsiteY4" fmla="*/ 125404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114954 w 329184"/>
                <a:gd name="connsiteY3" fmla="*/ 209006 h 276933"/>
                <a:gd name="connsiteX4" fmla="*/ 130629 w 329184"/>
                <a:gd name="connsiteY4" fmla="*/ 224681 h 276933"/>
                <a:gd name="connsiteX5" fmla="*/ 146304 w 329184"/>
                <a:gd name="connsiteY5" fmla="*/ 240357 h 276933"/>
                <a:gd name="connsiteX6" fmla="*/ 161980 w 329184"/>
                <a:gd name="connsiteY6" fmla="*/ 245582 h 276933"/>
                <a:gd name="connsiteX7" fmla="*/ 182880 w 329184"/>
                <a:gd name="connsiteY7" fmla="*/ 261257 h 276933"/>
                <a:gd name="connsiteX8" fmla="*/ 198556 w 329184"/>
                <a:gd name="connsiteY8" fmla="*/ 266482 h 276933"/>
                <a:gd name="connsiteX9" fmla="*/ 214231 w 329184"/>
                <a:gd name="connsiteY9" fmla="*/ 276933 h 276933"/>
                <a:gd name="connsiteX10" fmla="*/ 251665 w 329184"/>
                <a:gd name="connsiteY10" fmla="*/ 225539 h 276933"/>
                <a:gd name="connsiteX11" fmla="*/ 282703 w 329184"/>
                <a:gd name="connsiteY11" fmla="*/ 134370 h 276933"/>
                <a:gd name="connsiteX12" fmla="*/ 298378 w 329184"/>
                <a:gd name="connsiteY12" fmla="*/ 89684 h 276933"/>
                <a:gd name="connsiteX13" fmla="*/ 309999 w 329184"/>
                <a:gd name="connsiteY13" fmla="*/ 56307 h 276933"/>
                <a:gd name="connsiteX14" fmla="*/ 329184 w 329184"/>
                <a:gd name="connsiteY14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114954 w 329184"/>
                <a:gd name="connsiteY2" fmla="*/ 209006 h 276933"/>
                <a:gd name="connsiteX3" fmla="*/ 130629 w 329184"/>
                <a:gd name="connsiteY3" fmla="*/ 224681 h 276933"/>
                <a:gd name="connsiteX4" fmla="*/ 146304 w 329184"/>
                <a:gd name="connsiteY4" fmla="*/ 240357 h 276933"/>
                <a:gd name="connsiteX5" fmla="*/ 161980 w 329184"/>
                <a:gd name="connsiteY5" fmla="*/ 245582 h 276933"/>
                <a:gd name="connsiteX6" fmla="*/ 182880 w 329184"/>
                <a:gd name="connsiteY6" fmla="*/ 261257 h 276933"/>
                <a:gd name="connsiteX7" fmla="*/ 198556 w 329184"/>
                <a:gd name="connsiteY7" fmla="*/ 266482 h 276933"/>
                <a:gd name="connsiteX8" fmla="*/ 214231 w 329184"/>
                <a:gd name="connsiteY8" fmla="*/ 276933 h 276933"/>
                <a:gd name="connsiteX9" fmla="*/ 251665 w 329184"/>
                <a:gd name="connsiteY9" fmla="*/ 225539 h 276933"/>
                <a:gd name="connsiteX10" fmla="*/ 282703 w 329184"/>
                <a:gd name="connsiteY10" fmla="*/ 134370 h 276933"/>
                <a:gd name="connsiteX11" fmla="*/ 298378 w 329184"/>
                <a:gd name="connsiteY11" fmla="*/ 89684 h 276933"/>
                <a:gd name="connsiteX12" fmla="*/ 309999 w 329184"/>
                <a:gd name="connsiteY12" fmla="*/ 56307 h 276933"/>
                <a:gd name="connsiteX13" fmla="*/ 329184 w 329184"/>
                <a:gd name="connsiteY13" fmla="*/ 0 h 276933"/>
                <a:gd name="connsiteX0" fmla="*/ 0 w 329184"/>
                <a:gd name="connsiteY0" fmla="*/ 67927 h 276933"/>
                <a:gd name="connsiteX1" fmla="*/ 114954 w 329184"/>
                <a:gd name="connsiteY1" fmla="*/ 209006 h 276933"/>
                <a:gd name="connsiteX2" fmla="*/ 130629 w 329184"/>
                <a:gd name="connsiteY2" fmla="*/ 224681 h 276933"/>
                <a:gd name="connsiteX3" fmla="*/ 146304 w 329184"/>
                <a:gd name="connsiteY3" fmla="*/ 240357 h 276933"/>
                <a:gd name="connsiteX4" fmla="*/ 161980 w 329184"/>
                <a:gd name="connsiteY4" fmla="*/ 245582 h 276933"/>
                <a:gd name="connsiteX5" fmla="*/ 182880 w 329184"/>
                <a:gd name="connsiteY5" fmla="*/ 261257 h 276933"/>
                <a:gd name="connsiteX6" fmla="*/ 198556 w 329184"/>
                <a:gd name="connsiteY6" fmla="*/ 266482 h 276933"/>
                <a:gd name="connsiteX7" fmla="*/ 214231 w 329184"/>
                <a:gd name="connsiteY7" fmla="*/ 276933 h 276933"/>
                <a:gd name="connsiteX8" fmla="*/ 251665 w 329184"/>
                <a:gd name="connsiteY8" fmla="*/ 225539 h 276933"/>
                <a:gd name="connsiteX9" fmla="*/ 282703 w 329184"/>
                <a:gd name="connsiteY9" fmla="*/ 134370 h 276933"/>
                <a:gd name="connsiteX10" fmla="*/ 298378 w 329184"/>
                <a:gd name="connsiteY10" fmla="*/ 89684 h 276933"/>
                <a:gd name="connsiteX11" fmla="*/ 309999 w 329184"/>
                <a:gd name="connsiteY11" fmla="*/ 56307 h 276933"/>
                <a:gd name="connsiteX12" fmla="*/ 329184 w 329184"/>
                <a:gd name="connsiteY12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61980 w 329184"/>
                <a:gd name="connsiteY3" fmla="*/ 245582 h 276933"/>
                <a:gd name="connsiteX4" fmla="*/ 182880 w 329184"/>
                <a:gd name="connsiteY4" fmla="*/ 261257 h 276933"/>
                <a:gd name="connsiteX5" fmla="*/ 198556 w 329184"/>
                <a:gd name="connsiteY5" fmla="*/ 266482 h 276933"/>
                <a:gd name="connsiteX6" fmla="*/ 214231 w 329184"/>
                <a:gd name="connsiteY6" fmla="*/ 276933 h 276933"/>
                <a:gd name="connsiteX7" fmla="*/ 251665 w 329184"/>
                <a:gd name="connsiteY7" fmla="*/ 225539 h 276933"/>
                <a:gd name="connsiteX8" fmla="*/ 282703 w 329184"/>
                <a:gd name="connsiteY8" fmla="*/ 134370 h 276933"/>
                <a:gd name="connsiteX9" fmla="*/ 298378 w 329184"/>
                <a:gd name="connsiteY9" fmla="*/ 89684 h 276933"/>
                <a:gd name="connsiteX10" fmla="*/ 309999 w 329184"/>
                <a:gd name="connsiteY10" fmla="*/ 56307 h 276933"/>
                <a:gd name="connsiteX11" fmla="*/ 329184 w 329184"/>
                <a:gd name="connsiteY11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82880 w 329184"/>
                <a:gd name="connsiteY3" fmla="*/ 261257 h 276933"/>
                <a:gd name="connsiteX4" fmla="*/ 198556 w 329184"/>
                <a:gd name="connsiteY4" fmla="*/ 266482 h 276933"/>
                <a:gd name="connsiteX5" fmla="*/ 214231 w 329184"/>
                <a:gd name="connsiteY5" fmla="*/ 276933 h 276933"/>
                <a:gd name="connsiteX6" fmla="*/ 251665 w 329184"/>
                <a:gd name="connsiteY6" fmla="*/ 225539 h 276933"/>
                <a:gd name="connsiteX7" fmla="*/ 282703 w 329184"/>
                <a:gd name="connsiteY7" fmla="*/ 134370 h 276933"/>
                <a:gd name="connsiteX8" fmla="*/ 298378 w 329184"/>
                <a:gd name="connsiteY8" fmla="*/ 89684 h 276933"/>
                <a:gd name="connsiteX9" fmla="*/ 309999 w 329184"/>
                <a:gd name="connsiteY9" fmla="*/ 56307 h 276933"/>
                <a:gd name="connsiteX10" fmla="*/ 329184 w 329184"/>
                <a:gd name="connsiteY10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98556 w 329184"/>
                <a:gd name="connsiteY3" fmla="*/ 266482 h 276933"/>
                <a:gd name="connsiteX4" fmla="*/ 214231 w 329184"/>
                <a:gd name="connsiteY4" fmla="*/ 276933 h 276933"/>
                <a:gd name="connsiteX5" fmla="*/ 251665 w 329184"/>
                <a:gd name="connsiteY5" fmla="*/ 225539 h 276933"/>
                <a:gd name="connsiteX6" fmla="*/ 282703 w 329184"/>
                <a:gd name="connsiteY6" fmla="*/ 134370 h 276933"/>
                <a:gd name="connsiteX7" fmla="*/ 298378 w 329184"/>
                <a:gd name="connsiteY7" fmla="*/ 89684 h 276933"/>
                <a:gd name="connsiteX8" fmla="*/ 309999 w 329184"/>
                <a:gd name="connsiteY8" fmla="*/ 56307 h 276933"/>
                <a:gd name="connsiteX9" fmla="*/ 329184 w 329184"/>
                <a:gd name="connsiteY9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214231 w 329184"/>
                <a:gd name="connsiteY3" fmla="*/ 276933 h 276933"/>
                <a:gd name="connsiteX4" fmla="*/ 251665 w 329184"/>
                <a:gd name="connsiteY4" fmla="*/ 225539 h 276933"/>
                <a:gd name="connsiteX5" fmla="*/ 282703 w 329184"/>
                <a:gd name="connsiteY5" fmla="*/ 134370 h 276933"/>
                <a:gd name="connsiteX6" fmla="*/ 298378 w 329184"/>
                <a:gd name="connsiteY6" fmla="*/ 89684 h 276933"/>
                <a:gd name="connsiteX7" fmla="*/ 309999 w 329184"/>
                <a:gd name="connsiteY7" fmla="*/ 56307 h 276933"/>
                <a:gd name="connsiteX8" fmla="*/ 329184 w 329184"/>
                <a:gd name="connsiteY8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214231 w 329184"/>
                <a:gd name="connsiteY2" fmla="*/ 276933 h 276933"/>
                <a:gd name="connsiteX3" fmla="*/ 251665 w 329184"/>
                <a:gd name="connsiteY3" fmla="*/ 225539 h 276933"/>
                <a:gd name="connsiteX4" fmla="*/ 282703 w 329184"/>
                <a:gd name="connsiteY4" fmla="*/ 134370 h 276933"/>
                <a:gd name="connsiteX5" fmla="*/ 298378 w 329184"/>
                <a:gd name="connsiteY5" fmla="*/ 89684 h 276933"/>
                <a:gd name="connsiteX6" fmla="*/ 309999 w 329184"/>
                <a:gd name="connsiteY6" fmla="*/ 56307 h 276933"/>
                <a:gd name="connsiteX7" fmla="*/ 329184 w 329184"/>
                <a:gd name="connsiteY7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09999 w 329184"/>
                <a:gd name="connsiteY5" fmla="*/ 56307 h 276933"/>
                <a:gd name="connsiteX6" fmla="*/ 329184 w 329184"/>
                <a:gd name="connsiteY6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29184 w 329184"/>
                <a:gd name="connsiteY5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98378 w 329184"/>
                <a:gd name="connsiteY3" fmla="*/ 89684 h 276933"/>
                <a:gd name="connsiteX4" fmla="*/ 329184 w 329184"/>
                <a:gd name="connsiteY4" fmla="*/ 0 h 276933"/>
                <a:gd name="connsiteX0" fmla="*/ 0 w 329184"/>
                <a:gd name="connsiteY0" fmla="*/ 67927 h 276999"/>
                <a:gd name="connsiteX1" fmla="*/ 214231 w 329184"/>
                <a:gd name="connsiteY1" fmla="*/ 276933 h 276999"/>
                <a:gd name="connsiteX2" fmla="*/ 298378 w 329184"/>
                <a:gd name="connsiteY2" fmla="*/ 89684 h 276999"/>
                <a:gd name="connsiteX3" fmla="*/ 329184 w 329184"/>
                <a:gd name="connsiteY3" fmla="*/ 0 h 276999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329184 w 329184"/>
                <a:gd name="connsiteY2" fmla="*/ 0 h 276933"/>
                <a:gd name="connsiteX0" fmla="*/ 0 w 323662"/>
                <a:gd name="connsiteY0" fmla="*/ 97883 h 306889"/>
                <a:gd name="connsiteX1" fmla="*/ 214231 w 323662"/>
                <a:gd name="connsiteY1" fmla="*/ 306889 h 306889"/>
                <a:gd name="connsiteX2" fmla="*/ 323662 w 323662"/>
                <a:gd name="connsiteY2" fmla="*/ 0 h 30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662" h="306889">
                  <a:moveTo>
                    <a:pt x="0" y="97883"/>
                  </a:moveTo>
                  <a:lnTo>
                    <a:pt x="214231" y="306889"/>
                  </a:lnTo>
                  <a:cubicBezTo>
                    <a:pt x="269095" y="295568"/>
                    <a:pt x="299714" y="57694"/>
                    <a:pt x="323662" y="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823361" y="1768542"/>
            <a:ext cx="1225364" cy="276999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omic Sans MS" pitchFamily="66" charset="0"/>
              </a:rPr>
              <a:t>Consolidate...</a:t>
            </a:r>
            <a:endParaRPr lang="en-US" sz="12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3343651" y="1262291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81" name="Oval 80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82" name="Oval 81"/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83" name="Oval 82"/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155254" y="2296690"/>
            <a:ext cx="525216" cy="108470"/>
            <a:chOff x="2736636" y="2253665"/>
            <a:chExt cx="525216" cy="108470"/>
          </a:xfrm>
        </p:grpSpPr>
        <p:sp>
          <p:nvSpPr>
            <p:cNvPr id="85" name="Freeform 84"/>
            <p:cNvSpPr/>
            <p:nvPr/>
          </p:nvSpPr>
          <p:spPr>
            <a:xfrm rot="16200000" flipH="1" flipV="1">
              <a:off x="2991447" y="2047537"/>
              <a:ext cx="33009" cy="507800"/>
            </a:xfrm>
            <a:custGeom>
              <a:avLst/>
              <a:gdLst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39614 w 1860336"/>
                <a:gd name="connsiteY19" fmla="*/ 1008993 h 1513490"/>
                <a:gd name="connsiteX20" fmla="*/ 1686910 w 1860336"/>
                <a:gd name="connsiteY20" fmla="*/ 1056290 h 1513490"/>
                <a:gd name="connsiteX21" fmla="*/ 1734207 w 1860336"/>
                <a:gd name="connsiteY21" fmla="*/ 1182414 h 1513490"/>
                <a:gd name="connsiteX22" fmla="*/ 1749973 w 1860336"/>
                <a:gd name="connsiteY22" fmla="*/ 1229710 h 1513490"/>
                <a:gd name="connsiteX23" fmla="*/ 1797269 w 1860336"/>
                <a:gd name="connsiteY23" fmla="*/ 1261241 h 1513490"/>
                <a:gd name="connsiteX24" fmla="*/ 1813035 w 1860336"/>
                <a:gd name="connsiteY24" fmla="*/ 1340069 h 1513490"/>
                <a:gd name="connsiteX25" fmla="*/ 1844566 w 1860336"/>
                <a:gd name="connsiteY25" fmla="*/ 1387365 h 1513490"/>
                <a:gd name="connsiteX26" fmla="*/ 1860331 w 1860336"/>
                <a:gd name="connsiteY26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86910 w 1860336"/>
                <a:gd name="connsiteY19" fmla="*/ 1056290 h 1513490"/>
                <a:gd name="connsiteX20" fmla="*/ 1734207 w 1860336"/>
                <a:gd name="connsiteY20" fmla="*/ 1182414 h 1513490"/>
                <a:gd name="connsiteX21" fmla="*/ 1749973 w 1860336"/>
                <a:gd name="connsiteY21" fmla="*/ 1229710 h 1513490"/>
                <a:gd name="connsiteX22" fmla="*/ 1797269 w 1860336"/>
                <a:gd name="connsiteY22" fmla="*/ 1261241 h 1513490"/>
                <a:gd name="connsiteX23" fmla="*/ 1813035 w 1860336"/>
                <a:gd name="connsiteY23" fmla="*/ 1340069 h 1513490"/>
                <a:gd name="connsiteX24" fmla="*/ 1844566 w 1860336"/>
                <a:gd name="connsiteY24" fmla="*/ 1387365 h 1513490"/>
                <a:gd name="connsiteX25" fmla="*/ 1860331 w 1860336"/>
                <a:gd name="connsiteY25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686910 w 1860336"/>
                <a:gd name="connsiteY18" fmla="*/ 1056290 h 1513490"/>
                <a:gd name="connsiteX19" fmla="*/ 1734207 w 1860336"/>
                <a:gd name="connsiteY19" fmla="*/ 1182414 h 1513490"/>
                <a:gd name="connsiteX20" fmla="*/ 1749973 w 1860336"/>
                <a:gd name="connsiteY20" fmla="*/ 1229710 h 1513490"/>
                <a:gd name="connsiteX21" fmla="*/ 1797269 w 1860336"/>
                <a:gd name="connsiteY21" fmla="*/ 1261241 h 1513490"/>
                <a:gd name="connsiteX22" fmla="*/ 1813035 w 1860336"/>
                <a:gd name="connsiteY22" fmla="*/ 1340069 h 1513490"/>
                <a:gd name="connsiteX23" fmla="*/ 1844566 w 1860336"/>
                <a:gd name="connsiteY23" fmla="*/ 1387365 h 1513490"/>
                <a:gd name="connsiteX24" fmla="*/ 1860331 w 1860336"/>
                <a:gd name="connsiteY24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686910 w 1860336"/>
                <a:gd name="connsiteY17" fmla="*/ 1056290 h 1513490"/>
                <a:gd name="connsiteX18" fmla="*/ 1734207 w 1860336"/>
                <a:gd name="connsiteY18" fmla="*/ 1182414 h 1513490"/>
                <a:gd name="connsiteX19" fmla="*/ 1749973 w 1860336"/>
                <a:gd name="connsiteY19" fmla="*/ 1229710 h 1513490"/>
                <a:gd name="connsiteX20" fmla="*/ 1797269 w 1860336"/>
                <a:gd name="connsiteY20" fmla="*/ 1261241 h 1513490"/>
                <a:gd name="connsiteX21" fmla="*/ 1813035 w 1860336"/>
                <a:gd name="connsiteY21" fmla="*/ 1340069 h 1513490"/>
                <a:gd name="connsiteX22" fmla="*/ 1844566 w 1860336"/>
                <a:gd name="connsiteY22" fmla="*/ 1387365 h 1513490"/>
                <a:gd name="connsiteX23" fmla="*/ 1860331 w 1860336"/>
                <a:gd name="connsiteY23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686910 w 1860336"/>
                <a:gd name="connsiteY16" fmla="*/ 1056290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07097 w 1860336"/>
                <a:gd name="connsiteY16" fmla="*/ 1149306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18007 w 1860336"/>
                <a:gd name="connsiteY16" fmla="*/ 1129571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49973 w 1860336"/>
                <a:gd name="connsiteY16" fmla="*/ 1229710 h 1513490"/>
                <a:gd name="connsiteX17" fmla="*/ 1797269 w 1860336"/>
                <a:gd name="connsiteY17" fmla="*/ 1261241 h 1513490"/>
                <a:gd name="connsiteX18" fmla="*/ 1813035 w 1860336"/>
                <a:gd name="connsiteY18" fmla="*/ 1340069 h 1513490"/>
                <a:gd name="connsiteX19" fmla="*/ 1844566 w 1860336"/>
                <a:gd name="connsiteY19" fmla="*/ 1387365 h 1513490"/>
                <a:gd name="connsiteX20" fmla="*/ 1860331 w 1860336"/>
                <a:gd name="connsiteY20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97269 w 1860336"/>
                <a:gd name="connsiteY16" fmla="*/ 1261241 h 1513490"/>
                <a:gd name="connsiteX17" fmla="*/ 1813035 w 1860336"/>
                <a:gd name="connsiteY17" fmla="*/ 1340069 h 1513490"/>
                <a:gd name="connsiteX18" fmla="*/ 1844566 w 1860336"/>
                <a:gd name="connsiteY18" fmla="*/ 1387365 h 1513490"/>
                <a:gd name="connsiteX19" fmla="*/ 1860331 w 1860336"/>
                <a:gd name="connsiteY19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13035 w 1860336"/>
                <a:gd name="connsiteY16" fmla="*/ 1340069 h 1513490"/>
                <a:gd name="connsiteX17" fmla="*/ 1844566 w 1860336"/>
                <a:gd name="connsiteY17" fmla="*/ 1387365 h 1513490"/>
                <a:gd name="connsiteX18" fmla="*/ 1860331 w 1860336"/>
                <a:gd name="connsiteY18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44566 w 1860336"/>
                <a:gd name="connsiteY16" fmla="*/ 1387365 h 1513490"/>
                <a:gd name="connsiteX17" fmla="*/ 1860331 w 1860336"/>
                <a:gd name="connsiteY17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308538 w 1860331"/>
                <a:gd name="connsiteY14" fmla="*/ 599090 h 1513490"/>
                <a:gd name="connsiteX15" fmla="*/ 1686910 w 1860331"/>
                <a:gd name="connsiteY15" fmla="*/ 1056290 h 1513490"/>
                <a:gd name="connsiteX16" fmla="*/ 1860331 w 1860331"/>
                <a:gd name="connsiteY16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686910 w 1860331"/>
                <a:gd name="connsiteY14" fmla="*/ 1056290 h 1513490"/>
                <a:gd name="connsiteX15" fmla="*/ 1860331 w 1860331"/>
                <a:gd name="connsiteY15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686910 w 1860331"/>
                <a:gd name="connsiteY13" fmla="*/ 1056290 h 1513490"/>
                <a:gd name="connsiteX14" fmla="*/ 1860331 w 1860331"/>
                <a:gd name="connsiteY14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182414 w 1860331"/>
                <a:gd name="connsiteY11" fmla="*/ 488731 h 1513490"/>
                <a:gd name="connsiteX12" fmla="*/ 1686910 w 1860331"/>
                <a:gd name="connsiteY12" fmla="*/ 1056290 h 1513490"/>
                <a:gd name="connsiteX13" fmla="*/ 1860331 w 1860331"/>
                <a:gd name="connsiteY13" fmla="*/ 1513490 h 1513490"/>
                <a:gd name="connsiteX0" fmla="*/ 0 w 1860331"/>
                <a:gd name="connsiteY0" fmla="*/ 0 h 1513490"/>
                <a:gd name="connsiteX1" fmla="*/ 378373 w 1860331"/>
                <a:gd name="connsiteY1" fmla="*/ 78828 h 1513490"/>
                <a:gd name="connsiteX2" fmla="*/ 457200 w 1860331"/>
                <a:gd name="connsiteY2" fmla="*/ 94593 h 1513490"/>
                <a:gd name="connsiteX3" fmla="*/ 536028 w 1860331"/>
                <a:gd name="connsiteY3" fmla="*/ 126124 h 1513490"/>
                <a:gd name="connsiteX4" fmla="*/ 583324 w 1860331"/>
                <a:gd name="connsiteY4" fmla="*/ 141890 h 1513490"/>
                <a:gd name="connsiteX5" fmla="*/ 630621 w 1860331"/>
                <a:gd name="connsiteY5" fmla="*/ 173421 h 1513490"/>
                <a:gd name="connsiteX6" fmla="*/ 740979 w 1860331"/>
                <a:gd name="connsiteY6" fmla="*/ 204952 h 1513490"/>
                <a:gd name="connsiteX7" fmla="*/ 851338 w 1860331"/>
                <a:gd name="connsiteY7" fmla="*/ 252248 h 1513490"/>
                <a:gd name="connsiteX8" fmla="*/ 898635 w 1860331"/>
                <a:gd name="connsiteY8" fmla="*/ 283779 h 1513490"/>
                <a:gd name="connsiteX9" fmla="*/ 945931 w 1860331"/>
                <a:gd name="connsiteY9" fmla="*/ 299545 h 1513490"/>
                <a:gd name="connsiteX10" fmla="*/ 1182414 w 1860331"/>
                <a:gd name="connsiteY10" fmla="*/ 488731 h 1513490"/>
                <a:gd name="connsiteX11" fmla="*/ 1686910 w 1860331"/>
                <a:gd name="connsiteY11" fmla="*/ 1056290 h 1513490"/>
                <a:gd name="connsiteX12" fmla="*/ 1860331 w 1860331"/>
                <a:gd name="connsiteY12" fmla="*/ 1513490 h 1513490"/>
                <a:gd name="connsiteX0" fmla="*/ 0 w 1860331"/>
                <a:gd name="connsiteY0" fmla="*/ 0 h 1513490"/>
                <a:gd name="connsiteX1" fmla="*/ 457200 w 1860331"/>
                <a:gd name="connsiteY1" fmla="*/ 94593 h 1513490"/>
                <a:gd name="connsiteX2" fmla="*/ 536028 w 1860331"/>
                <a:gd name="connsiteY2" fmla="*/ 126124 h 1513490"/>
                <a:gd name="connsiteX3" fmla="*/ 583324 w 1860331"/>
                <a:gd name="connsiteY3" fmla="*/ 141890 h 1513490"/>
                <a:gd name="connsiteX4" fmla="*/ 630621 w 1860331"/>
                <a:gd name="connsiteY4" fmla="*/ 173421 h 1513490"/>
                <a:gd name="connsiteX5" fmla="*/ 740979 w 1860331"/>
                <a:gd name="connsiteY5" fmla="*/ 204952 h 1513490"/>
                <a:gd name="connsiteX6" fmla="*/ 851338 w 1860331"/>
                <a:gd name="connsiteY6" fmla="*/ 252248 h 1513490"/>
                <a:gd name="connsiteX7" fmla="*/ 898635 w 1860331"/>
                <a:gd name="connsiteY7" fmla="*/ 283779 h 1513490"/>
                <a:gd name="connsiteX8" fmla="*/ 945931 w 1860331"/>
                <a:gd name="connsiteY8" fmla="*/ 299545 h 1513490"/>
                <a:gd name="connsiteX9" fmla="*/ 1182414 w 1860331"/>
                <a:gd name="connsiteY9" fmla="*/ 488731 h 1513490"/>
                <a:gd name="connsiteX10" fmla="*/ 1686910 w 1860331"/>
                <a:gd name="connsiteY10" fmla="*/ 1056290 h 1513490"/>
                <a:gd name="connsiteX11" fmla="*/ 1860331 w 1860331"/>
                <a:gd name="connsiteY11" fmla="*/ 1513490 h 1513490"/>
                <a:gd name="connsiteX0" fmla="*/ 0 w 1860331"/>
                <a:gd name="connsiteY0" fmla="*/ 0 h 1513490"/>
                <a:gd name="connsiteX1" fmla="*/ 536028 w 1860331"/>
                <a:gd name="connsiteY1" fmla="*/ 126124 h 1513490"/>
                <a:gd name="connsiteX2" fmla="*/ 583324 w 1860331"/>
                <a:gd name="connsiteY2" fmla="*/ 141890 h 1513490"/>
                <a:gd name="connsiteX3" fmla="*/ 630621 w 1860331"/>
                <a:gd name="connsiteY3" fmla="*/ 173421 h 1513490"/>
                <a:gd name="connsiteX4" fmla="*/ 740979 w 1860331"/>
                <a:gd name="connsiteY4" fmla="*/ 204952 h 1513490"/>
                <a:gd name="connsiteX5" fmla="*/ 851338 w 1860331"/>
                <a:gd name="connsiteY5" fmla="*/ 252248 h 1513490"/>
                <a:gd name="connsiteX6" fmla="*/ 898635 w 1860331"/>
                <a:gd name="connsiteY6" fmla="*/ 283779 h 1513490"/>
                <a:gd name="connsiteX7" fmla="*/ 945931 w 1860331"/>
                <a:gd name="connsiteY7" fmla="*/ 299545 h 1513490"/>
                <a:gd name="connsiteX8" fmla="*/ 1182414 w 1860331"/>
                <a:gd name="connsiteY8" fmla="*/ 488731 h 1513490"/>
                <a:gd name="connsiteX9" fmla="*/ 1686910 w 1860331"/>
                <a:gd name="connsiteY9" fmla="*/ 1056290 h 1513490"/>
                <a:gd name="connsiteX10" fmla="*/ 1860331 w 1860331"/>
                <a:gd name="connsiteY10" fmla="*/ 1513490 h 1513490"/>
                <a:gd name="connsiteX0" fmla="*/ 0 w 1860331"/>
                <a:gd name="connsiteY0" fmla="*/ 0 h 1513490"/>
                <a:gd name="connsiteX1" fmla="*/ 583324 w 1860331"/>
                <a:gd name="connsiteY1" fmla="*/ 141890 h 1513490"/>
                <a:gd name="connsiteX2" fmla="*/ 630621 w 1860331"/>
                <a:gd name="connsiteY2" fmla="*/ 173421 h 1513490"/>
                <a:gd name="connsiteX3" fmla="*/ 740979 w 1860331"/>
                <a:gd name="connsiteY3" fmla="*/ 204952 h 1513490"/>
                <a:gd name="connsiteX4" fmla="*/ 851338 w 1860331"/>
                <a:gd name="connsiteY4" fmla="*/ 252248 h 1513490"/>
                <a:gd name="connsiteX5" fmla="*/ 898635 w 1860331"/>
                <a:gd name="connsiteY5" fmla="*/ 283779 h 1513490"/>
                <a:gd name="connsiteX6" fmla="*/ 945931 w 1860331"/>
                <a:gd name="connsiteY6" fmla="*/ 299545 h 1513490"/>
                <a:gd name="connsiteX7" fmla="*/ 1182414 w 1860331"/>
                <a:gd name="connsiteY7" fmla="*/ 488731 h 1513490"/>
                <a:gd name="connsiteX8" fmla="*/ 1686910 w 1860331"/>
                <a:gd name="connsiteY8" fmla="*/ 1056290 h 1513490"/>
                <a:gd name="connsiteX9" fmla="*/ 1860331 w 1860331"/>
                <a:gd name="connsiteY9" fmla="*/ 1513490 h 1513490"/>
                <a:gd name="connsiteX0" fmla="*/ 0 w 1860331"/>
                <a:gd name="connsiteY0" fmla="*/ 0 h 1513490"/>
                <a:gd name="connsiteX1" fmla="*/ 630621 w 1860331"/>
                <a:gd name="connsiteY1" fmla="*/ 173421 h 1513490"/>
                <a:gd name="connsiteX2" fmla="*/ 740979 w 1860331"/>
                <a:gd name="connsiteY2" fmla="*/ 204952 h 1513490"/>
                <a:gd name="connsiteX3" fmla="*/ 851338 w 1860331"/>
                <a:gd name="connsiteY3" fmla="*/ 252248 h 1513490"/>
                <a:gd name="connsiteX4" fmla="*/ 898635 w 1860331"/>
                <a:gd name="connsiteY4" fmla="*/ 283779 h 1513490"/>
                <a:gd name="connsiteX5" fmla="*/ 945931 w 1860331"/>
                <a:gd name="connsiteY5" fmla="*/ 299545 h 1513490"/>
                <a:gd name="connsiteX6" fmla="*/ 1182414 w 1860331"/>
                <a:gd name="connsiteY6" fmla="*/ 488731 h 1513490"/>
                <a:gd name="connsiteX7" fmla="*/ 1686910 w 1860331"/>
                <a:gd name="connsiteY7" fmla="*/ 1056290 h 1513490"/>
                <a:gd name="connsiteX8" fmla="*/ 1860331 w 1860331"/>
                <a:gd name="connsiteY8" fmla="*/ 1513490 h 1513490"/>
                <a:gd name="connsiteX0" fmla="*/ 0 w 1860331"/>
                <a:gd name="connsiteY0" fmla="*/ 0 h 1513490"/>
                <a:gd name="connsiteX1" fmla="*/ 740979 w 1860331"/>
                <a:gd name="connsiteY1" fmla="*/ 204952 h 1513490"/>
                <a:gd name="connsiteX2" fmla="*/ 851338 w 1860331"/>
                <a:gd name="connsiteY2" fmla="*/ 252248 h 1513490"/>
                <a:gd name="connsiteX3" fmla="*/ 898635 w 1860331"/>
                <a:gd name="connsiteY3" fmla="*/ 283779 h 1513490"/>
                <a:gd name="connsiteX4" fmla="*/ 945931 w 1860331"/>
                <a:gd name="connsiteY4" fmla="*/ 299545 h 1513490"/>
                <a:gd name="connsiteX5" fmla="*/ 1182414 w 1860331"/>
                <a:gd name="connsiteY5" fmla="*/ 488731 h 1513490"/>
                <a:gd name="connsiteX6" fmla="*/ 1686910 w 1860331"/>
                <a:gd name="connsiteY6" fmla="*/ 1056290 h 1513490"/>
                <a:gd name="connsiteX7" fmla="*/ 1860331 w 1860331"/>
                <a:gd name="connsiteY7" fmla="*/ 1513490 h 1513490"/>
                <a:gd name="connsiteX0" fmla="*/ 0 w 1860331"/>
                <a:gd name="connsiteY0" fmla="*/ 0 h 1513490"/>
                <a:gd name="connsiteX1" fmla="*/ 851338 w 1860331"/>
                <a:gd name="connsiteY1" fmla="*/ 252248 h 1513490"/>
                <a:gd name="connsiteX2" fmla="*/ 898635 w 1860331"/>
                <a:gd name="connsiteY2" fmla="*/ 283779 h 1513490"/>
                <a:gd name="connsiteX3" fmla="*/ 945931 w 1860331"/>
                <a:gd name="connsiteY3" fmla="*/ 299545 h 1513490"/>
                <a:gd name="connsiteX4" fmla="*/ 1182414 w 1860331"/>
                <a:gd name="connsiteY4" fmla="*/ 488731 h 1513490"/>
                <a:gd name="connsiteX5" fmla="*/ 1686910 w 1860331"/>
                <a:gd name="connsiteY5" fmla="*/ 1056290 h 1513490"/>
                <a:gd name="connsiteX6" fmla="*/ 1860331 w 1860331"/>
                <a:gd name="connsiteY6" fmla="*/ 1513490 h 1513490"/>
                <a:gd name="connsiteX0" fmla="*/ 0 w 1860331"/>
                <a:gd name="connsiteY0" fmla="*/ 0 h 1513490"/>
                <a:gd name="connsiteX1" fmla="*/ 898635 w 1860331"/>
                <a:gd name="connsiteY1" fmla="*/ 283779 h 1513490"/>
                <a:gd name="connsiteX2" fmla="*/ 945931 w 1860331"/>
                <a:gd name="connsiteY2" fmla="*/ 299545 h 1513490"/>
                <a:gd name="connsiteX3" fmla="*/ 1182414 w 1860331"/>
                <a:gd name="connsiteY3" fmla="*/ 488731 h 1513490"/>
                <a:gd name="connsiteX4" fmla="*/ 1686910 w 1860331"/>
                <a:gd name="connsiteY4" fmla="*/ 1056290 h 1513490"/>
                <a:gd name="connsiteX5" fmla="*/ 1860331 w 1860331"/>
                <a:gd name="connsiteY5" fmla="*/ 1513490 h 1513490"/>
                <a:gd name="connsiteX0" fmla="*/ 0 w 1860331"/>
                <a:gd name="connsiteY0" fmla="*/ 0 h 1513490"/>
                <a:gd name="connsiteX1" fmla="*/ 945931 w 1860331"/>
                <a:gd name="connsiteY1" fmla="*/ 299545 h 1513490"/>
                <a:gd name="connsiteX2" fmla="*/ 1182414 w 1860331"/>
                <a:gd name="connsiteY2" fmla="*/ 488731 h 1513490"/>
                <a:gd name="connsiteX3" fmla="*/ 1686910 w 1860331"/>
                <a:gd name="connsiteY3" fmla="*/ 1056290 h 1513490"/>
                <a:gd name="connsiteX4" fmla="*/ 1860331 w 1860331"/>
                <a:gd name="connsiteY4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686910 w 1860331"/>
                <a:gd name="connsiteY1" fmla="*/ 1056290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331" h="1513490">
                  <a:moveTo>
                    <a:pt x="0" y="0"/>
                  </a:moveTo>
                  <a:cubicBezTo>
                    <a:pt x="401019" y="16170"/>
                    <a:pt x="969843" y="261328"/>
                    <a:pt x="1227327" y="498644"/>
                  </a:cubicBezTo>
                  <a:cubicBezTo>
                    <a:pt x="1484811" y="735960"/>
                    <a:pt x="1762688" y="1094770"/>
                    <a:pt x="1860331" y="151349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 rot="16589802" flipH="1" flipV="1">
              <a:off x="2773498" y="2216803"/>
              <a:ext cx="108470" cy="182194"/>
            </a:xfrm>
            <a:custGeom>
              <a:avLst/>
              <a:gdLst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56032 w 329184"/>
                <a:gd name="connsiteY15" fmla="*/ 135854 h 276933"/>
                <a:gd name="connsiteX16" fmla="*/ 266483 w 329184"/>
                <a:gd name="connsiteY16" fmla="*/ 120178 h 276933"/>
                <a:gd name="connsiteX17" fmla="*/ 282158 w 329184"/>
                <a:gd name="connsiteY17" fmla="*/ 83602 h 276933"/>
                <a:gd name="connsiteX18" fmla="*/ 297834 w 329184"/>
                <a:gd name="connsiteY18" fmla="*/ 52252 h 276933"/>
                <a:gd name="connsiteX19" fmla="*/ 313509 w 329184"/>
                <a:gd name="connsiteY19" fmla="*/ 20901 h 276933"/>
                <a:gd name="connsiteX20" fmla="*/ 329184 w 329184"/>
                <a:gd name="connsiteY20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66483 w 329184"/>
                <a:gd name="connsiteY15" fmla="*/ 120178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80052 h 289058"/>
                <a:gd name="connsiteX1" fmla="*/ 31351 w 329184"/>
                <a:gd name="connsiteY1" fmla="*/ 90502 h 289058"/>
                <a:gd name="connsiteX2" fmla="*/ 36576 w 329184"/>
                <a:gd name="connsiteY2" fmla="*/ 106178 h 289058"/>
                <a:gd name="connsiteX3" fmla="*/ 62702 w 329184"/>
                <a:gd name="connsiteY3" fmla="*/ 137529 h 289058"/>
                <a:gd name="connsiteX4" fmla="*/ 67927 w 329184"/>
                <a:gd name="connsiteY4" fmla="*/ 153204 h 289058"/>
                <a:gd name="connsiteX5" fmla="*/ 78378 w 329184"/>
                <a:gd name="connsiteY5" fmla="*/ 174105 h 289058"/>
                <a:gd name="connsiteX6" fmla="*/ 83603 w 329184"/>
                <a:gd name="connsiteY6" fmla="*/ 189780 h 289058"/>
                <a:gd name="connsiteX7" fmla="*/ 114954 w 329184"/>
                <a:gd name="connsiteY7" fmla="*/ 221131 h 289058"/>
                <a:gd name="connsiteX8" fmla="*/ 130629 w 329184"/>
                <a:gd name="connsiteY8" fmla="*/ 236806 h 289058"/>
                <a:gd name="connsiteX9" fmla="*/ 146304 w 329184"/>
                <a:gd name="connsiteY9" fmla="*/ 252482 h 289058"/>
                <a:gd name="connsiteX10" fmla="*/ 161980 w 329184"/>
                <a:gd name="connsiteY10" fmla="*/ 257707 h 289058"/>
                <a:gd name="connsiteX11" fmla="*/ 182880 w 329184"/>
                <a:gd name="connsiteY11" fmla="*/ 273382 h 289058"/>
                <a:gd name="connsiteX12" fmla="*/ 198556 w 329184"/>
                <a:gd name="connsiteY12" fmla="*/ 278607 h 289058"/>
                <a:gd name="connsiteX13" fmla="*/ 214231 w 329184"/>
                <a:gd name="connsiteY13" fmla="*/ 289058 h 289058"/>
                <a:gd name="connsiteX14" fmla="*/ 245582 w 329184"/>
                <a:gd name="connsiteY14" fmla="*/ 231581 h 289058"/>
                <a:gd name="connsiteX15" fmla="*/ 282703 w 329184"/>
                <a:gd name="connsiteY15" fmla="*/ 146495 h 289058"/>
                <a:gd name="connsiteX16" fmla="*/ 298378 w 329184"/>
                <a:gd name="connsiteY16" fmla="*/ 101809 h 289058"/>
                <a:gd name="connsiteX17" fmla="*/ 309999 w 329184"/>
                <a:gd name="connsiteY17" fmla="*/ 68432 h 289058"/>
                <a:gd name="connsiteX18" fmla="*/ 293234 w 329184"/>
                <a:gd name="connsiteY18" fmla="*/ 2614 h 289058"/>
                <a:gd name="connsiteX19" fmla="*/ 329184 w 329184"/>
                <a:gd name="connsiteY19" fmla="*/ 12125 h 289058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51665 w 329184"/>
                <a:gd name="connsiteY14" fmla="*/ 225539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114954 w 329184"/>
                <a:gd name="connsiteY6" fmla="*/ 209006 h 276933"/>
                <a:gd name="connsiteX7" fmla="*/ 130629 w 329184"/>
                <a:gd name="connsiteY7" fmla="*/ 224681 h 276933"/>
                <a:gd name="connsiteX8" fmla="*/ 146304 w 329184"/>
                <a:gd name="connsiteY8" fmla="*/ 240357 h 276933"/>
                <a:gd name="connsiteX9" fmla="*/ 161980 w 329184"/>
                <a:gd name="connsiteY9" fmla="*/ 245582 h 276933"/>
                <a:gd name="connsiteX10" fmla="*/ 182880 w 329184"/>
                <a:gd name="connsiteY10" fmla="*/ 261257 h 276933"/>
                <a:gd name="connsiteX11" fmla="*/ 198556 w 329184"/>
                <a:gd name="connsiteY11" fmla="*/ 266482 h 276933"/>
                <a:gd name="connsiteX12" fmla="*/ 214231 w 329184"/>
                <a:gd name="connsiteY12" fmla="*/ 276933 h 276933"/>
                <a:gd name="connsiteX13" fmla="*/ 251665 w 329184"/>
                <a:gd name="connsiteY13" fmla="*/ 225539 h 276933"/>
                <a:gd name="connsiteX14" fmla="*/ 282703 w 329184"/>
                <a:gd name="connsiteY14" fmla="*/ 134370 h 276933"/>
                <a:gd name="connsiteX15" fmla="*/ 298378 w 329184"/>
                <a:gd name="connsiteY15" fmla="*/ 89684 h 276933"/>
                <a:gd name="connsiteX16" fmla="*/ 309999 w 329184"/>
                <a:gd name="connsiteY16" fmla="*/ 56307 h 276933"/>
                <a:gd name="connsiteX17" fmla="*/ 329184 w 329184"/>
                <a:gd name="connsiteY17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56228 w 329184"/>
                <a:gd name="connsiteY3" fmla="*/ 100544 h 276933"/>
                <a:gd name="connsiteX4" fmla="*/ 62702 w 329184"/>
                <a:gd name="connsiteY4" fmla="*/ 125404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114954 w 329184"/>
                <a:gd name="connsiteY3" fmla="*/ 209006 h 276933"/>
                <a:gd name="connsiteX4" fmla="*/ 130629 w 329184"/>
                <a:gd name="connsiteY4" fmla="*/ 224681 h 276933"/>
                <a:gd name="connsiteX5" fmla="*/ 146304 w 329184"/>
                <a:gd name="connsiteY5" fmla="*/ 240357 h 276933"/>
                <a:gd name="connsiteX6" fmla="*/ 161980 w 329184"/>
                <a:gd name="connsiteY6" fmla="*/ 245582 h 276933"/>
                <a:gd name="connsiteX7" fmla="*/ 182880 w 329184"/>
                <a:gd name="connsiteY7" fmla="*/ 261257 h 276933"/>
                <a:gd name="connsiteX8" fmla="*/ 198556 w 329184"/>
                <a:gd name="connsiteY8" fmla="*/ 266482 h 276933"/>
                <a:gd name="connsiteX9" fmla="*/ 214231 w 329184"/>
                <a:gd name="connsiteY9" fmla="*/ 276933 h 276933"/>
                <a:gd name="connsiteX10" fmla="*/ 251665 w 329184"/>
                <a:gd name="connsiteY10" fmla="*/ 225539 h 276933"/>
                <a:gd name="connsiteX11" fmla="*/ 282703 w 329184"/>
                <a:gd name="connsiteY11" fmla="*/ 134370 h 276933"/>
                <a:gd name="connsiteX12" fmla="*/ 298378 w 329184"/>
                <a:gd name="connsiteY12" fmla="*/ 89684 h 276933"/>
                <a:gd name="connsiteX13" fmla="*/ 309999 w 329184"/>
                <a:gd name="connsiteY13" fmla="*/ 56307 h 276933"/>
                <a:gd name="connsiteX14" fmla="*/ 329184 w 329184"/>
                <a:gd name="connsiteY14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114954 w 329184"/>
                <a:gd name="connsiteY2" fmla="*/ 209006 h 276933"/>
                <a:gd name="connsiteX3" fmla="*/ 130629 w 329184"/>
                <a:gd name="connsiteY3" fmla="*/ 224681 h 276933"/>
                <a:gd name="connsiteX4" fmla="*/ 146304 w 329184"/>
                <a:gd name="connsiteY4" fmla="*/ 240357 h 276933"/>
                <a:gd name="connsiteX5" fmla="*/ 161980 w 329184"/>
                <a:gd name="connsiteY5" fmla="*/ 245582 h 276933"/>
                <a:gd name="connsiteX6" fmla="*/ 182880 w 329184"/>
                <a:gd name="connsiteY6" fmla="*/ 261257 h 276933"/>
                <a:gd name="connsiteX7" fmla="*/ 198556 w 329184"/>
                <a:gd name="connsiteY7" fmla="*/ 266482 h 276933"/>
                <a:gd name="connsiteX8" fmla="*/ 214231 w 329184"/>
                <a:gd name="connsiteY8" fmla="*/ 276933 h 276933"/>
                <a:gd name="connsiteX9" fmla="*/ 251665 w 329184"/>
                <a:gd name="connsiteY9" fmla="*/ 225539 h 276933"/>
                <a:gd name="connsiteX10" fmla="*/ 282703 w 329184"/>
                <a:gd name="connsiteY10" fmla="*/ 134370 h 276933"/>
                <a:gd name="connsiteX11" fmla="*/ 298378 w 329184"/>
                <a:gd name="connsiteY11" fmla="*/ 89684 h 276933"/>
                <a:gd name="connsiteX12" fmla="*/ 309999 w 329184"/>
                <a:gd name="connsiteY12" fmla="*/ 56307 h 276933"/>
                <a:gd name="connsiteX13" fmla="*/ 329184 w 329184"/>
                <a:gd name="connsiteY13" fmla="*/ 0 h 276933"/>
                <a:gd name="connsiteX0" fmla="*/ 0 w 329184"/>
                <a:gd name="connsiteY0" fmla="*/ 67927 h 276933"/>
                <a:gd name="connsiteX1" fmla="*/ 114954 w 329184"/>
                <a:gd name="connsiteY1" fmla="*/ 209006 h 276933"/>
                <a:gd name="connsiteX2" fmla="*/ 130629 w 329184"/>
                <a:gd name="connsiteY2" fmla="*/ 224681 h 276933"/>
                <a:gd name="connsiteX3" fmla="*/ 146304 w 329184"/>
                <a:gd name="connsiteY3" fmla="*/ 240357 h 276933"/>
                <a:gd name="connsiteX4" fmla="*/ 161980 w 329184"/>
                <a:gd name="connsiteY4" fmla="*/ 245582 h 276933"/>
                <a:gd name="connsiteX5" fmla="*/ 182880 w 329184"/>
                <a:gd name="connsiteY5" fmla="*/ 261257 h 276933"/>
                <a:gd name="connsiteX6" fmla="*/ 198556 w 329184"/>
                <a:gd name="connsiteY6" fmla="*/ 266482 h 276933"/>
                <a:gd name="connsiteX7" fmla="*/ 214231 w 329184"/>
                <a:gd name="connsiteY7" fmla="*/ 276933 h 276933"/>
                <a:gd name="connsiteX8" fmla="*/ 251665 w 329184"/>
                <a:gd name="connsiteY8" fmla="*/ 225539 h 276933"/>
                <a:gd name="connsiteX9" fmla="*/ 282703 w 329184"/>
                <a:gd name="connsiteY9" fmla="*/ 134370 h 276933"/>
                <a:gd name="connsiteX10" fmla="*/ 298378 w 329184"/>
                <a:gd name="connsiteY10" fmla="*/ 89684 h 276933"/>
                <a:gd name="connsiteX11" fmla="*/ 309999 w 329184"/>
                <a:gd name="connsiteY11" fmla="*/ 56307 h 276933"/>
                <a:gd name="connsiteX12" fmla="*/ 329184 w 329184"/>
                <a:gd name="connsiteY12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61980 w 329184"/>
                <a:gd name="connsiteY3" fmla="*/ 245582 h 276933"/>
                <a:gd name="connsiteX4" fmla="*/ 182880 w 329184"/>
                <a:gd name="connsiteY4" fmla="*/ 261257 h 276933"/>
                <a:gd name="connsiteX5" fmla="*/ 198556 w 329184"/>
                <a:gd name="connsiteY5" fmla="*/ 266482 h 276933"/>
                <a:gd name="connsiteX6" fmla="*/ 214231 w 329184"/>
                <a:gd name="connsiteY6" fmla="*/ 276933 h 276933"/>
                <a:gd name="connsiteX7" fmla="*/ 251665 w 329184"/>
                <a:gd name="connsiteY7" fmla="*/ 225539 h 276933"/>
                <a:gd name="connsiteX8" fmla="*/ 282703 w 329184"/>
                <a:gd name="connsiteY8" fmla="*/ 134370 h 276933"/>
                <a:gd name="connsiteX9" fmla="*/ 298378 w 329184"/>
                <a:gd name="connsiteY9" fmla="*/ 89684 h 276933"/>
                <a:gd name="connsiteX10" fmla="*/ 309999 w 329184"/>
                <a:gd name="connsiteY10" fmla="*/ 56307 h 276933"/>
                <a:gd name="connsiteX11" fmla="*/ 329184 w 329184"/>
                <a:gd name="connsiteY11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82880 w 329184"/>
                <a:gd name="connsiteY3" fmla="*/ 261257 h 276933"/>
                <a:gd name="connsiteX4" fmla="*/ 198556 w 329184"/>
                <a:gd name="connsiteY4" fmla="*/ 266482 h 276933"/>
                <a:gd name="connsiteX5" fmla="*/ 214231 w 329184"/>
                <a:gd name="connsiteY5" fmla="*/ 276933 h 276933"/>
                <a:gd name="connsiteX6" fmla="*/ 251665 w 329184"/>
                <a:gd name="connsiteY6" fmla="*/ 225539 h 276933"/>
                <a:gd name="connsiteX7" fmla="*/ 282703 w 329184"/>
                <a:gd name="connsiteY7" fmla="*/ 134370 h 276933"/>
                <a:gd name="connsiteX8" fmla="*/ 298378 w 329184"/>
                <a:gd name="connsiteY8" fmla="*/ 89684 h 276933"/>
                <a:gd name="connsiteX9" fmla="*/ 309999 w 329184"/>
                <a:gd name="connsiteY9" fmla="*/ 56307 h 276933"/>
                <a:gd name="connsiteX10" fmla="*/ 329184 w 329184"/>
                <a:gd name="connsiteY10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98556 w 329184"/>
                <a:gd name="connsiteY3" fmla="*/ 266482 h 276933"/>
                <a:gd name="connsiteX4" fmla="*/ 214231 w 329184"/>
                <a:gd name="connsiteY4" fmla="*/ 276933 h 276933"/>
                <a:gd name="connsiteX5" fmla="*/ 251665 w 329184"/>
                <a:gd name="connsiteY5" fmla="*/ 225539 h 276933"/>
                <a:gd name="connsiteX6" fmla="*/ 282703 w 329184"/>
                <a:gd name="connsiteY6" fmla="*/ 134370 h 276933"/>
                <a:gd name="connsiteX7" fmla="*/ 298378 w 329184"/>
                <a:gd name="connsiteY7" fmla="*/ 89684 h 276933"/>
                <a:gd name="connsiteX8" fmla="*/ 309999 w 329184"/>
                <a:gd name="connsiteY8" fmla="*/ 56307 h 276933"/>
                <a:gd name="connsiteX9" fmla="*/ 329184 w 329184"/>
                <a:gd name="connsiteY9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214231 w 329184"/>
                <a:gd name="connsiteY3" fmla="*/ 276933 h 276933"/>
                <a:gd name="connsiteX4" fmla="*/ 251665 w 329184"/>
                <a:gd name="connsiteY4" fmla="*/ 225539 h 276933"/>
                <a:gd name="connsiteX5" fmla="*/ 282703 w 329184"/>
                <a:gd name="connsiteY5" fmla="*/ 134370 h 276933"/>
                <a:gd name="connsiteX6" fmla="*/ 298378 w 329184"/>
                <a:gd name="connsiteY6" fmla="*/ 89684 h 276933"/>
                <a:gd name="connsiteX7" fmla="*/ 309999 w 329184"/>
                <a:gd name="connsiteY7" fmla="*/ 56307 h 276933"/>
                <a:gd name="connsiteX8" fmla="*/ 329184 w 329184"/>
                <a:gd name="connsiteY8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214231 w 329184"/>
                <a:gd name="connsiteY2" fmla="*/ 276933 h 276933"/>
                <a:gd name="connsiteX3" fmla="*/ 251665 w 329184"/>
                <a:gd name="connsiteY3" fmla="*/ 225539 h 276933"/>
                <a:gd name="connsiteX4" fmla="*/ 282703 w 329184"/>
                <a:gd name="connsiteY4" fmla="*/ 134370 h 276933"/>
                <a:gd name="connsiteX5" fmla="*/ 298378 w 329184"/>
                <a:gd name="connsiteY5" fmla="*/ 89684 h 276933"/>
                <a:gd name="connsiteX6" fmla="*/ 309999 w 329184"/>
                <a:gd name="connsiteY6" fmla="*/ 56307 h 276933"/>
                <a:gd name="connsiteX7" fmla="*/ 329184 w 329184"/>
                <a:gd name="connsiteY7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09999 w 329184"/>
                <a:gd name="connsiteY5" fmla="*/ 56307 h 276933"/>
                <a:gd name="connsiteX6" fmla="*/ 329184 w 329184"/>
                <a:gd name="connsiteY6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29184 w 329184"/>
                <a:gd name="connsiteY5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98378 w 329184"/>
                <a:gd name="connsiteY3" fmla="*/ 89684 h 276933"/>
                <a:gd name="connsiteX4" fmla="*/ 329184 w 329184"/>
                <a:gd name="connsiteY4" fmla="*/ 0 h 276933"/>
                <a:gd name="connsiteX0" fmla="*/ 0 w 329184"/>
                <a:gd name="connsiteY0" fmla="*/ 67927 h 276999"/>
                <a:gd name="connsiteX1" fmla="*/ 214231 w 329184"/>
                <a:gd name="connsiteY1" fmla="*/ 276933 h 276999"/>
                <a:gd name="connsiteX2" fmla="*/ 298378 w 329184"/>
                <a:gd name="connsiteY2" fmla="*/ 89684 h 276999"/>
                <a:gd name="connsiteX3" fmla="*/ 329184 w 329184"/>
                <a:gd name="connsiteY3" fmla="*/ 0 h 276999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329184 w 329184"/>
                <a:gd name="connsiteY2" fmla="*/ 0 h 276933"/>
                <a:gd name="connsiteX0" fmla="*/ 0 w 323662"/>
                <a:gd name="connsiteY0" fmla="*/ 97883 h 306889"/>
                <a:gd name="connsiteX1" fmla="*/ 214231 w 323662"/>
                <a:gd name="connsiteY1" fmla="*/ 306889 h 306889"/>
                <a:gd name="connsiteX2" fmla="*/ 323662 w 323662"/>
                <a:gd name="connsiteY2" fmla="*/ 0 h 30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662" h="306889">
                  <a:moveTo>
                    <a:pt x="0" y="97883"/>
                  </a:moveTo>
                  <a:lnTo>
                    <a:pt x="214231" y="306889"/>
                  </a:lnTo>
                  <a:cubicBezTo>
                    <a:pt x="269095" y="295568"/>
                    <a:pt x="299714" y="57694"/>
                    <a:pt x="323662" y="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7" name="Rectangle 19"/>
          <p:cNvSpPr/>
          <p:nvPr/>
        </p:nvSpPr>
        <p:spPr>
          <a:xfrm rot="21356622">
            <a:off x="4410075" y="1278595"/>
            <a:ext cx="1361698" cy="131054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F3C8B9"/>
              </a:gs>
              <a:gs pos="100000">
                <a:srgbClr val="EA9486"/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12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 rot="21356622">
            <a:off x="4800363" y="1578229"/>
            <a:ext cx="525215" cy="108470"/>
            <a:chOff x="1608385" y="4223894"/>
            <a:chExt cx="727444" cy="150236"/>
          </a:xfrm>
        </p:grpSpPr>
        <p:sp>
          <p:nvSpPr>
            <p:cNvPr id="89" name="Freeform 88"/>
            <p:cNvSpPr/>
            <p:nvPr/>
          </p:nvSpPr>
          <p:spPr>
            <a:xfrm rot="5400000" flipH="1" flipV="1">
              <a:off x="1937187" y="3956303"/>
              <a:ext cx="45719" cy="703323"/>
            </a:xfrm>
            <a:custGeom>
              <a:avLst/>
              <a:gdLst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39614 w 1860336"/>
                <a:gd name="connsiteY19" fmla="*/ 1008993 h 1513490"/>
                <a:gd name="connsiteX20" fmla="*/ 1686910 w 1860336"/>
                <a:gd name="connsiteY20" fmla="*/ 1056290 h 1513490"/>
                <a:gd name="connsiteX21" fmla="*/ 1734207 w 1860336"/>
                <a:gd name="connsiteY21" fmla="*/ 1182414 h 1513490"/>
                <a:gd name="connsiteX22" fmla="*/ 1749973 w 1860336"/>
                <a:gd name="connsiteY22" fmla="*/ 1229710 h 1513490"/>
                <a:gd name="connsiteX23" fmla="*/ 1797269 w 1860336"/>
                <a:gd name="connsiteY23" fmla="*/ 1261241 h 1513490"/>
                <a:gd name="connsiteX24" fmla="*/ 1813035 w 1860336"/>
                <a:gd name="connsiteY24" fmla="*/ 1340069 h 1513490"/>
                <a:gd name="connsiteX25" fmla="*/ 1844566 w 1860336"/>
                <a:gd name="connsiteY25" fmla="*/ 1387365 h 1513490"/>
                <a:gd name="connsiteX26" fmla="*/ 1860331 w 1860336"/>
                <a:gd name="connsiteY26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86910 w 1860336"/>
                <a:gd name="connsiteY19" fmla="*/ 1056290 h 1513490"/>
                <a:gd name="connsiteX20" fmla="*/ 1734207 w 1860336"/>
                <a:gd name="connsiteY20" fmla="*/ 1182414 h 1513490"/>
                <a:gd name="connsiteX21" fmla="*/ 1749973 w 1860336"/>
                <a:gd name="connsiteY21" fmla="*/ 1229710 h 1513490"/>
                <a:gd name="connsiteX22" fmla="*/ 1797269 w 1860336"/>
                <a:gd name="connsiteY22" fmla="*/ 1261241 h 1513490"/>
                <a:gd name="connsiteX23" fmla="*/ 1813035 w 1860336"/>
                <a:gd name="connsiteY23" fmla="*/ 1340069 h 1513490"/>
                <a:gd name="connsiteX24" fmla="*/ 1844566 w 1860336"/>
                <a:gd name="connsiteY24" fmla="*/ 1387365 h 1513490"/>
                <a:gd name="connsiteX25" fmla="*/ 1860331 w 1860336"/>
                <a:gd name="connsiteY25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686910 w 1860336"/>
                <a:gd name="connsiteY18" fmla="*/ 1056290 h 1513490"/>
                <a:gd name="connsiteX19" fmla="*/ 1734207 w 1860336"/>
                <a:gd name="connsiteY19" fmla="*/ 1182414 h 1513490"/>
                <a:gd name="connsiteX20" fmla="*/ 1749973 w 1860336"/>
                <a:gd name="connsiteY20" fmla="*/ 1229710 h 1513490"/>
                <a:gd name="connsiteX21" fmla="*/ 1797269 w 1860336"/>
                <a:gd name="connsiteY21" fmla="*/ 1261241 h 1513490"/>
                <a:gd name="connsiteX22" fmla="*/ 1813035 w 1860336"/>
                <a:gd name="connsiteY22" fmla="*/ 1340069 h 1513490"/>
                <a:gd name="connsiteX23" fmla="*/ 1844566 w 1860336"/>
                <a:gd name="connsiteY23" fmla="*/ 1387365 h 1513490"/>
                <a:gd name="connsiteX24" fmla="*/ 1860331 w 1860336"/>
                <a:gd name="connsiteY24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686910 w 1860336"/>
                <a:gd name="connsiteY17" fmla="*/ 1056290 h 1513490"/>
                <a:gd name="connsiteX18" fmla="*/ 1734207 w 1860336"/>
                <a:gd name="connsiteY18" fmla="*/ 1182414 h 1513490"/>
                <a:gd name="connsiteX19" fmla="*/ 1749973 w 1860336"/>
                <a:gd name="connsiteY19" fmla="*/ 1229710 h 1513490"/>
                <a:gd name="connsiteX20" fmla="*/ 1797269 w 1860336"/>
                <a:gd name="connsiteY20" fmla="*/ 1261241 h 1513490"/>
                <a:gd name="connsiteX21" fmla="*/ 1813035 w 1860336"/>
                <a:gd name="connsiteY21" fmla="*/ 1340069 h 1513490"/>
                <a:gd name="connsiteX22" fmla="*/ 1844566 w 1860336"/>
                <a:gd name="connsiteY22" fmla="*/ 1387365 h 1513490"/>
                <a:gd name="connsiteX23" fmla="*/ 1860331 w 1860336"/>
                <a:gd name="connsiteY23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686910 w 1860336"/>
                <a:gd name="connsiteY16" fmla="*/ 1056290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07097 w 1860336"/>
                <a:gd name="connsiteY16" fmla="*/ 1149306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18007 w 1860336"/>
                <a:gd name="connsiteY16" fmla="*/ 1129571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49973 w 1860336"/>
                <a:gd name="connsiteY16" fmla="*/ 1229710 h 1513490"/>
                <a:gd name="connsiteX17" fmla="*/ 1797269 w 1860336"/>
                <a:gd name="connsiteY17" fmla="*/ 1261241 h 1513490"/>
                <a:gd name="connsiteX18" fmla="*/ 1813035 w 1860336"/>
                <a:gd name="connsiteY18" fmla="*/ 1340069 h 1513490"/>
                <a:gd name="connsiteX19" fmla="*/ 1844566 w 1860336"/>
                <a:gd name="connsiteY19" fmla="*/ 1387365 h 1513490"/>
                <a:gd name="connsiteX20" fmla="*/ 1860331 w 1860336"/>
                <a:gd name="connsiteY20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97269 w 1860336"/>
                <a:gd name="connsiteY16" fmla="*/ 1261241 h 1513490"/>
                <a:gd name="connsiteX17" fmla="*/ 1813035 w 1860336"/>
                <a:gd name="connsiteY17" fmla="*/ 1340069 h 1513490"/>
                <a:gd name="connsiteX18" fmla="*/ 1844566 w 1860336"/>
                <a:gd name="connsiteY18" fmla="*/ 1387365 h 1513490"/>
                <a:gd name="connsiteX19" fmla="*/ 1860331 w 1860336"/>
                <a:gd name="connsiteY19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13035 w 1860336"/>
                <a:gd name="connsiteY16" fmla="*/ 1340069 h 1513490"/>
                <a:gd name="connsiteX17" fmla="*/ 1844566 w 1860336"/>
                <a:gd name="connsiteY17" fmla="*/ 1387365 h 1513490"/>
                <a:gd name="connsiteX18" fmla="*/ 1860331 w 1860336"/>
                <a:gd name="connsiteY18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44566 w 1860336"/>
                <a:gd name="connsiteY16" fmla="*/ 1387365 h 1513490"/>
                <a:gd name="connsiteX17" fmla="*/ 1860331 w 1860336"/>
                <a:gd name="connsiteY17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308538 w 1860331"/>
                <a:gd name="connsiteY14" fmla="*/ 599090 h 1513490"/>
                <a:gd name="connsiteX15" fmla="*/ 1686910 w 1860331"/>
                <a:gd name="connsiteY15" fmla="*/ 1056290 h 1513490"/>
                <a:gd name="connsiteX16" fmla="*/ 1860331 w 1860331"/>
                <a:gd name="connsiteY16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686910 w 1860331"/>
                <a:gd name="connsiteY14" fmla="*/ 1056290 h 1513490"/>
                <a:gd name="connsiteX15" fmla="*/ 1860331 w 1860331"/>
                <a:gd name="connsiteY15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686910 w 1860331"/>
                <a:gd name="connsiteY13" fmla="*/ 1056290 h 1513490"/>
                <a:gd name="connsiteX14" fmla="*/ 1860331 w 1860331"/>
                <a:gd name="connsiteY14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182414 w 1860331"/>
                <a:gd name="connsiteY11" fmla="*/ 488731 h 1513490"/>
                <a:gd name="connsiteX12" fmla="*/ 1686910 w 1860331"/>
                <a:gd name="connsiteY12" fmla="*/ 1056290 h 1513490"/>
                <a:gd name="connsiteX13" fmla="*/ 1860331 w 1860331"/>
                <a:gd name="connsiteY13" fmla="*/ 1513490 h 1513490"/>
                <a:gd name="connsiteX0" fmla="*/ 0 w 1860331"/>
                <a:gd name="connsiteY0" fmla="*/ 0 h 1513490"/>
                <a:gd name="connsiteX1" fmla="*/ 378373 w 1860331"/>
                <a:gd name="connsiteY1" fmla="*/ 78828 h 1513490"/>
                <a:gd name="connsiteX2" fmla="*/ 457200 w 1860331"/>
                <a:gd name="connsiteY2" fmla="*/ 94593 h 1513490"/>
                <a:gd name="connsiteX3" fmla="*/ 536028 w 1860331"/>
                <a:gd name="connsiteY3" fmla="*/ 126124 h 1513490"/>
                <a:gd name="connsiteX4" fmla="*/ 583324 w 1860331"/>
                <a:gd name="connsiteY4" fmla="*/ 141890 h 1513490"/>
                <a:gd name="connsiteX5" fmla="*/ 630621 w 1860331"/>
                <a:gd name="connsiteY5" fmla="*/ 173421 h 1513490"/>
                <a:gd name="connsiteX6" fmla="*/ 740979 w 1860331"/>
                <a:gd name="connsiteY6" fmla="*/ 204952 h 1513490"/>
                <a:gd name="connsiteX7" fmla="*/ 851338 w 1860331"/>
                <a:gd name="connsiteY7" fmla="*/ 252248 h 1513490"/>
                <a:gd name="connsiteX8" fmla="*/ 898635 w 1860331"/>
                <a:gd name="connsiteY8" fmla="*/ 283779 h 1513490"/>
                <a:gd name="connsiteX9" fmla="*/ 945931 w 1860331"/>
                <a:gd name="connsiteY9" fmla="*/ 299545 h 1513490"/>
                <a:gd name="connsiteX10" fmla="*/ 1182414 w 1860331"/>
                <a:gd name="connsiteY10" fmla="*/ 488731 h 1513490"/>
                <a:gd name="connsiteX11" fmla="*/ 1686910 w 1860331"/>
                <a:gd name="connsiteY11" fmla="*/ 1056290 h 1513490"/>
                <a:gd name="connsiteX12" fmla="*/ 1860331 w 1860331"/>
                <a:gd name="connsiteY12" fmla="*/ 1513490 h 1513490"/>
                <a:gd name="connsiteX0" fmla="*/ 0 w 1860331"/>
                <a:gd name="connsiteY0" fmla="*/ 0 h 1513490"/>
                <a:gd name="connsiteX1" fmla="*/ 457200 w 1860331"/>
                <a:gd name="connsiteY1" fmla="*/ 94593 h 1513490"/>
                <a:gd name="connsiteX2" fmla="*/ 536028 w 1860331"/>
                <a:gd name="connsiteY2" fmla="*/ 126124 h 1513490"/>
                <a:gd name="connsiteX3" fmla="*/ 583324 w 1860331"/>
                <a:gd name="connsiteY3" fmla="*/ 141890 h 1513490"/>
                <a:gd name="connsiteX4" fmla="*/ 630621 w 1860331"/>
                <a:gd name="connsiteY4" fmla="*/ 173421 h 1513490"/>
                <a:gd name="connsiteX5" fmla="*/ 740979 w 1860331"/>
                <a:gd name="connsiteY5" fmla="*/ 204952 h 1513490"/>
                <a:gd name="connsiteX6" fmla="*/ 851338 w 1860331"/>
                <a:gd name="connsiteY6" fmla="*/ 252248 h 1513490"/>
                <a:gd name="connsiteX7" fmla="*/ 898635 w 1860331"/>
                <a:gd name="connsiteY7" fmla="*/ 283779 h 1513490"/>
                <a:gd name="connsiteX8" fmla="*/ 945931 w 1860331"/>
                <a:gd name="connsiteY8" fmla="*/ 299545 h 1513490"/>
                <a:gd name="connsiteX9" fmla="*/ 1182414 w 1860331"/>
                <a:gd name="connsiteY9" fmla="*/ 488731 h 1513490"/>
                <a:gd name="connsiteX10" fmla="*/ 1686910 w 1860331"/>
                <a:gd name="connsiteY10" fmla="*/ 1056290 h 1513490"/>
                <a:gd name="connsiteX11" fmla="*/ 1860331 w 1860331"/>
                <a:gd name="connsiteY11" fmla="*/ 1513490 h 1513490"/>
                <a:gd name="connsiteX0" fmla="*/ 0 w 1860331"/>
                <a:gd name="connsiteY0" fmla="*/ 0 h 1513490"/>
                <a:gd name="connsiteX1" fmla="*/ 536028 w 1860331"/>
                <a:gd name="connsiteY1" fmla="*/ 126124 h 1513490"/>
                <a:gd name="connsiteX2" fmla="*/ 583324 w 1860331"/>
                <a:gd name="connsiteY2" fmla="*/ 141890 h 1513490"/>
                <a:gd name="connsiteX3" fmla="*/ 630621 w 1860331"/>
                <a:gd name="connsiteY3" fmla="*/ 173421 h 1513490"/>
                <a:gd name="connsiteX4" fmla="*/ 740979 w 1860331"/>
                <a:gd name="connsiteY4" fmla="*/ 204952 h 1513490"/>
                <a:gd name="connsiteX5" fmla="*/ 851338 w 1860331"/>
                <a:gd name="connsiteY5" fmla="*/ 252248 h 1513490"/>
                <a:gd name="connsiteX6" fmla="*/ 898635 w 1860331"/>
                <a:gd name="connsiteY6" fmla="*/ 283779 h 1513490"/>
                <a:gd name="connsiteX7" fmla="*/ 945931 w 1860331"/>
                <a:gd name="connsiteY7" fmla="*/ 299545 h 1513490"/>
                <a:gd name="connsiteX8" fmla="*/ 1182414 w 1860331"/>
                <a:gd name="connsiteY8" fmla="*/ 488731 h 1513490"/>
                <a:gd name="connsiteX9" fmla="*/ 1686910 w 1860331"/>
                <a:gd name="connsiteY9" fmla="*/ 1056290 h 1513490"/>
                <a:gd name="connsiteX10" fmla="*/ 1860331 w 1860331"/>
                <a:gd name="connsiteY10" fmla="*/ 1513490 h 1513490"/>
                <a:gd name="connsiteX0" fmla="*/ 0 w 1860331"/>
                <a:gd name="connsiteY0" fmla="*/ 0 h 1513490"/>
                <a:gd name="connsiteX1" fmla="*/ 583324 w 1860331"/>
                <a:gd name="connsiteY1" fmla="*/ 141890 h 1513490"/>
                <a:gd name="connsiteX2" fmla="*/ 630621 w 1860331"/>
                <a:gd name="connsiteY2" fmla="*/ 173421 h 1513490"/>
                <a:gd name="connsiteX3" fmla="*/ 740979 w 1860331"/>
                <a:gd name="connsiteY3" fmla="*/ 204952 h 1513490"/>
                <a:gd name="connsiteX4" fmla="*/ 851338 w 1860331"/>
                <a:gd name="connsiteY4" fmla="*/ 252248 h 1513490"/>
                <a:gd name="connsiteX5" fmla="*/ 898635 w 1860331"/>
                <a:gd name="connsiteY5" fmla="*/ 283779 h 1513490"/>
                <a:gd name="connsiteX6" fmla="*/ 945931 w 1860331"/>
                <a:gd name="connsiteY6" fmla="*/ 299545 h 1513490"/>
                <a:gd name="connsiteX7" fmla="*/ 1182414 w 1860331"/>
                <a:gd name="connsiteY7" fmla="*/ 488731 h 1513490"/>
                <a:gd name="connsiteX8" fmla="*/ 1686910 w 1860331"/>
                <a:gd name="connsiteY8" fmla="*/ 1056290 h 1513490"/>
                <a:gd name="connsiteX9" fmla="*/ 1860331 w 1860331"/>
                <a:gd name="connsiteY9" fmla="*/ 1513490 h 1513490"/>
                <a:gd name="connsiteX0" fmla="*/ 0 w 1860331"/>
                <a:gd name="connsiteY0" fmla="*/ 0 h 1513490"/>
                <a:gd name="connsiteX1" fmla="*/ 630621 w 1860331"/>
                <a:gd name="connsiteY1" fmla="*/ 173421 h 1513490"/>
                <a:gd name="connsiteX2" fmla="*/ 740979 w 1860331"/>
                <a:gd name="connsiteY2" fmla="*/ 204952 h 1513490"/>
                <a:gd name="connsiteX3" fmla="*/ 851338 w 1860331"/>
                <a:gd name="connsiteY3" fmla="*/ 252248 h 1513490"/>
                <a:gd name="connsiteX4" fmla="*/ 898635 w 1860331"/>
                <a:gd name="connsiteY4" fmla="*/ 283779 h 1513490"/>
                <a:gd name="connsiteX5" fmla="*/ 945931 w 1860331"/>
                <a:gd name="connsiteY5" fmla="*/ 299545 h 1513490"/>
                <a:gd name="connsiteX6" fmla="*/ 1182414 w 1860331"/>
                <a:gd name="connsiteY6" fmla="*/ 488731 h 1513490"/>
                <a:gd name="connsiteX7" fmla="*/ 1686910 w 1860331"/>
                <a:gd name="connsiteY7" fmla="*/ 1056290 h 1513490"/>
                <a:gd name="connsiteX8" fmla="*/ 1860331 w 1860331"/>
                <a:gd name="connsiteY8" fmla="*/ 1513490 h 1513490"/>
                <a:gd name="connsiteX0" fmla="*/ 0 w 1860331"/>
                <a:gd name="connsiteY0" fmla="*/ 0 h 1513490"/>
                <a:gd name="connsiteX1" fmla="*/ 740979 w 1860331"/>
                <a:gd name="connsiteY1" fmla="*/ 204952 h 1513490"/>
                <a:gd name="connsiteX2" fmla="*/ 851338 w 1860331"/>
                <a:gd name="connsiteY2" fmla="*/ 252248 h 1513490"/>
                <a:gd name="connsiteX3" fmla="*/ 898635 w 1860331"/>
                <a:gd name="connsiteY3" fmla="*/ 283779 h 1513490"/>
                <a:gd name="connsiteX4" fmla="*/ 945931 w 1860331"/>
                <a:gd name="connsiteY4" fmla="*/ 299545 h 1513490"/>
                <a:gd name="connsiteX5" fmla="*/ 1182414 w 1860331"/>
                <a:gd name="connsiteY5" fmla="*/ 488731 h 1513490"/>
                <a:gd name="connsiteX6" fmla="*/ 1686910 w 1860331"/>
                <a:gd name="connsiteY6" fmla="*/ 1056290 h 1513490"/>
                <a:gd name="connsiteX7" fmla="*/ 1860331 w 1860331"/>
                <a:gd name="connsiteY7" fmla="*/ 1513490 h 1513490"/>
                <a:gd name="connsiteX0" fmla="*/ 0 w 1860331"/>
                <a:gd name="connsiteY0" fmla="*/ 0 h 1513490"/>
                <a:gd name="connsiteX1" fmla="*/ 851338 w 1860331"/>
                <a:gd name="connsiteY1" fmla="*/ 252248 h 1513490"/>
                <a:gd name="connsiteX2" fmla="*/ 898635 w 1860331"/>
                <a:gd name="connsiteY2" fmla="*/ 283779 h 1513490"/>
                <a:gd name="connsiteX3" fmla="*/ 945931 w 1860331"/>
                <a:gd name="connsiteY3" fmla="*/ 299545 h 1513490"/>
                <a:gd name="connsiteX4" fmla="*/ 1182414 w 1860331"/>
                <a:gd name="connsiteY4" fmla="*/ 488731 h 1513490"/>
                <a:gd name="connsiteX5" fmla="*/ 1686910 w 1860331"/>
                <a:gd name="connsiteY5" fmla="*/ 1056290 h 1513490"/>
                <a:gd name="connsiteX6" fmla="*/ 1860331 w 1860331"/>
                <a:gd name="connsiteY6" fmla="*/ 1513490 h 1513490"/>
                <a:gd name="connsiteX0" fmla="*/ 0 w 1860331"/>
                <a:gd name="connsiteY0" fmla="*/ 0 h 1513490"/>
                <a:gd name="connsiteX1" fmla="*/ 898635 w 1860331"/>
                <a:gd name="connsiteY1" fmla="*/ 283779 h 1513490"/>
                <a:gd name="connsiteX2" fmla="*/ 945931 w 1860331"/>
                <a:gd name="connsiteY2" fmla="*/ 299545 h 1513490"/>
                <a:gd name="connsiteX3" fmla="*/ 1182414 w 1860331"/>
                <a:gd name="connsiteY3" fmla="*/ 488731 h 1513490"/>
                <a:gd name="connsiteX4" fmla="*/ 1686910 w 1860331"/>
                <a:gd name="connsiteY4" fmla="*/ 1056290 h 1513490"/>
                <a:gd name="connsiteX5" fmla="*/ 1860331 w 1860331"/>
                <a:gd name="connsiteY5" fmla="*/ 1513490 h 1513490"/>
                <a:gd name="connsiteX0" fmla="*/ 0 w 1860331"/>
                <a:gd name="connsiteY0" fmla="*/ 0 h 1513490"/>
                <a:gd name="connsiteX1" fmla="*/ 945931 w 1860331"/>
                <a:gd name="connsiteY1" fmla="*/ 299545 h 1513490"/>
                <a:gd name="connsiteX2" fmla="*/ 1182414 w 1860331"/>
                <a:gd name="connsiteY2" fmla="*/ 488731 h 1513490"/>
                <a:gd name="connsiteX3" fmla="*/ 1686910 w 1860331"/>
                <a:gd name="connsiteY3" fmla="*/ 1056290 h 1513490"/>
                <a:gd name="connsiteX4" fmla="*/ 1860331 w 1860331"/>
                <a:gd name="connsiteY4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686910 w 1860331"/>
                <a:gd name="connsiteY1" fmla="*/ 1056290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331" h="1513490">
                  <a:moveTo>
                    <a:pt x="0" y="0"/>
                  </a:moveTo>
                  <a:cubicBezTo>
                    <a:pt x="401019" y="16170"/>
                    <a:pt x="969843" y="261328"/>
                    <a:pt x="1227327" y="498644"/>
                  </a:cubicBezTo>
                  <a:cubicBezTo>
                    <a:pt x="1484811" y="735960"/>
                    <a:pt x="1762688" y="1094770"/>
                    <a:pt x="1860331" y="151349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 rot="5789802" flipH="1" flipV="1">
              <a:off x="2134538" y="4172839"/>
              <a:ext cx="150236" cy="252346"/>
            </a:xfrm>
            <a:custGeom>
              <a:avLst/>
              <a:gdLst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56032 w 329184"/>
                <a:gd name="connsiteY15" fmla="*/ 135854 h 276933"/>
                <a:gd name="connsiteX16" fmla="*/ 266483 w 329184"/>
                <a:gd name="connsiteY16" fmla="*/ 120178 h 276933"/>
                <a:gd name="connsiteX17" fmla="*/ 282158 w 329184"/>
                <a:gd name="connsiteY17" fmla="*/ 83602 h 276933"/>
                <a:gd name="connsiteX18" fmla="*/ 297834 w 329184"/>
                <a:gd name="connsiteY18" fmla="*/ 52252 h 276933"/>
                <a:gd name="connsiteX19" fmla="*/ 313509 w 329184"/>
                <a:gd name="connsiteY19" fmla="*/ 20901 h 276933"/>
                <a:gd name="connsiteX20" fmla="*/ 329184 w 329184"/>
                <a:gd name="connsiteY20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66483 w 329184"/>
                <a:gd name="connsiteY15" fmla="*/ 120178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80052 h 289058"/>
                <a:gd name="connsiteX1" fmla="*/ 31351 w 329184"/>
                <a:gd name="connsiteY1" fmla="*/ 90502 h 289058"/>
                <a:gd name="connsiteX2" fmla="*/ 36576 w 329184"/>
                <a:gd name="connsiteY2" fmla="*/ 106178 h 289058"/>
                <a:gd name="connsiteX3" fmla="*/ 62702 w 329184"/>
                <a:gd name="connsiteY3" fmla="*/ 137529 h 289058"/>
                <a:gd name="connsiteX4" fmla="*/ 67927 w 329184"/>
                <a:gd name="connsiteY4" fmla="*/ 153204 h 289058"/>
                <a:gd name="connsiteX5" fmla="*/ 78378 w 329184"/>
                <a:gd name="connsiteY5" fmla="*/ 174105 h 289058"/>
                <a:gd name="connsiteX6" fmla="*/ 83603 w 329184"/>
                <a:gd name="connsiteY6" fmla="*/ 189780 h 289058"/>
                <a:gd name="connsiteX7" fmla="*/ 114954 w 329184"/>
                <a:gd name="connsiteY7" fmla="*/ 221131 h 289058"/>
                <a:gd name="connsiteX8" fmla="*/ 130629 w 329184"/>
                <a:gd name="connsiteY8" fmla="*/ 236806 h 289058"/>
                <a:gd name="connsiteX9" fmla="*/ 146304 w 329184"/>
                <a:gd name="connsiteY9" fmla="*/ 252482 h 289058"/>
                <a:gd name="connsiteX10" fmla="*/ 161980 w 329184"/>
                <a:gd name="connsiteY10" fmla="*/ 257707 h 289058"/>
                <a:gd name="connsiteX11" fmla="*/ 182880 w 329184"/>
                <a:gd name="connsiteY11" fmla="*/ 273382 h 289058"/>
                <a:gd name="connsiteX12" fmla="*/ 198556 w 329184"/>
                <a:gd name="connsiteY12" fmla="*/ 278607 h 289058"/>
                <a:gd name="connsiteX13" fmla="*/ 214231 w 329184"/>
                <a:gd name="connsiteY13" fmla="*/ 289058 h 289058"/>
                <a:gd name="connsiteX14" fmla="*/ 245582 w 329184"/>
                <a:gd name="connsiteY14" fmla="*/ 231581 h 289058"/>
                <a:gd name="connsiteX15" fmla="*/ 282703 w 329184"/>
                <a:gd name="connsiteY15" fmla="*/ 146495 h 289058"/>
                <a:gd name="connsiteX16" fmla="*/ 298378 w 329184"/>
                <a:gd name="connsiteY16" fmla="*/ 101809 h 289058"/>
                <a:gd name="connsiteX17" fmla="*/ 309999 w 329184"/>
                <a:gd name="connsiteY17" fmla="*/ 68432 h 289058"/>
                <a:gd name="connsiteX18" fmla="*/ 293234 w 329184"/>
                <a:gd name="connsiteY18" fmla="*/ 2614 h 289058"/>
                <a:gd name="connsiteX19" fmla="*/ 329184 w 329184"/>
                <a:gd name="connsiteY19" fmla="*/ 12125 h 289058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51665 w 329184"/>
                <a:gd name="connsiteY14" fmla="*/ 225539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114954 w 329184"/>
                <a:gd name="connsiteY6" fmla="*/ 209006 h 276933"/>
                <a:gd name="connsiteX7" fmla="*/ 130629 w 329184"/>
                <a:gd name="connsiteY7" fmla="*/ 224681 h 276933"/>
                <a:gd name="connsiteX8" fmla="*/ 146304 w 329184"/>
                <a:gd name="connsiteY8" fmla="*/ 240357 h 276933"/>
                <a:gd name="connsiteX9" fmla="*/ 161980 w 329184"/>
                <a:gd name="connsiteY9" fmla="*/ 245582 h 276933"/>
                <a:gd name="connsiteX10" fmla="*/ 182880 w 329184"/>
                <a:gd name="connsiteY10" fmla="*/ 261257 h 276933"/>
                <a:gd name="connsiteX11" fmla="*/ 198556 w 329184"/>
                <a:gd name="connsiteY11" fmla="*/ 266482 h 276933"/>
                <a:gd name="connsiteX12" fmla="*/ 214231 w 329184"/>
                <a:gd name="connsiteY12" fmla="*/ 276933 h 276933"/>
                <a:gd name="connsiteX13" fmla="*/ 251665 w 329184"/>
                <a:gd name="connsiteY13" fmla="*/ 225539 h 276933"/>
                <a:gd name="connsiteX14" fmla="*/ 282703 w 329184"/>
                <a:gd name="connsiteY14" fmla="*/ 134370 h 276933"/>
                <a:gd name="connsiteX15" fmla="*/ 298378 w 329184"/>
                <a:gd name="connsiteY15" fmla="*/ 89684 h 276933"/>
                <a:gd name="connsiteX16" fmla="*/ 309999 w 329184"/>
                <a:gd name="connsiteY16" fmla="*/ 56307 h 276933"/>
                <a:gd name="connsiteX17" fmla="*/ 329184 w 329184"/>
                <a:gd name="connsiteY17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56228 w 329184"/>
                <a:gd name="connsiteY3" fmla="*/ 100544 h 276933"/>
                <a:gd name="connsiteX4" fmla="*/ 62702 w 329184"/>
                <a:gd name="connsiteY4" fmla="*/ 125404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114954 w 329184"/>
                <a:gd name="connsiteY3" fmla="*/ 209006 h 276933"/>
                <a:gd name="connsiteX4" fmla="*/ 130629 w 329184"/>
                <a:gd name="connsiteY4" fmla="*/ 224681 h 276933"/>
                <a:gd name="connsiteX5" fmla="*/ 146304 w 329184"/>
                <a:gd name="connsiteY5" fmla="*/ 240357 h 276933"/>
                <a:gd name="connsiteX6" fmla="*/ 161980 w 329184"/>
                <a:gd name="connsiteY6" fmla="*/ 245582 h 276933"/>
                <a:gd name="connsiteX7" fmla="*/ 182880 w 329184"/>
                <a:gd name="connsiteY7" fmla="*/ 261257 h 276933"/>
                <a:gd name="connsiteX8" fmla="*/ 198556 w 329184"/>
                <a:gd name="connsiteY8" fmla="*/ 266482 h 276933"/>
                <a:gd name="connsiteX9" fmla="*/ 214231 w 329184"/>
                <a:gd name="connsiteY9" fmla="*/ 276933 h 276933"/>
                <a:gd name="connsiteX10" fmla="*/ 251665 w 329184"/>
                <a:gd name="connsiteY10" fmla="*/ 225539 h 276933"/>
                <a:gd name="connsiteX11" fmla="*/ 282703 w 329184"/>
                <a:gd name="connsiteY11" fmla="*/ 134370 h 276933"/>
                <a:gd name="connsiteX12" fmla="*/ 298378 w 329184"/>
                <a:gd name="connsiteY12" fmla="*/ 89684 h 276933"/>
                <a:gd name="connsiteX13" fmla="*/ 309999 w 329184"/>
                <a:gd name="connsiteY13" fmla="*/ 56307 h 276933"/>
                <a:gd name="connsiteX14" fmla="*/ 329184 w 329184"/>
                <a:gd name="connsiteY14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114954 w 329184"/>
                <a:gd name="connsiteY2" fmla="*/ 209006 h 276933"/>
                <a:gd name="connsiteX3" fmla="*/ 130629 w 329184"/>
                <a:gd name="connsiteY3" fmla="*/ 224681 h 276933"/>
                <a:gd name="connsiteX4" fmla="*/ 146304 w 329184"/>
                <a:gd name="connsiteY4" fmla="*/ 240357 h 276933"/>
                <a:gd name="connsiteX5" fmla="*/ 161980 w 329184"/>
                <a:gd name="connsiteY5" fmla="*/ 245582 h 276933"/>
                <a:gd name="connsiteX6" fmla="*/ 182880 w 329184"/>
                <a:gd name="connsiteY6" fmla="*/ 261257 h 276933"/>
                <a:gd name="connsiteX7" fmla="*/ 198556 w 329184"/>
                <a:gd name="connsiteY7" fmla="*/ 266482 h 276933"/>
                <a:gd name="connsiteX8" fmla="*/ 214231 w 329184"/>
                <a:gd name="connsiteY8" fmla="*/ 276933 h 276933"/>
                <a:gd name="connsiteX9" fmla="*/ 251665 w 329184"/>
                <a:gd name="connsiteY9" fmla="*/ 225539 h 276933"/>
                <a:gd name="connsiteX10" fmla="*/ 282703 w 329184"/>
                <a:gd name="connsiteY10" fmla="*/ 134370 h 276933"/>
                <a:gd name="connsiteX11" fmla="*/ 298378 w 329184"/>
                <a:gd name="connsiteY11" fmla="*/ 89684 h 276933"/>
                <a:gd name="connsiteX12" fmla="*/ 309999 w 329184"/>
                <a:gd name="connsiteY12" fmla="*/ 56307 h 276933"/>
                <a:gd name="connsiteX13" fmla="*/ 329184 w 329184"/>
                <a:gd name="connsiteY13" fmla="*/ 0 h 276933"/>
                <a:gd name="connsiteX0" fmla="*/ 0 w 329184"/>
                <a:gd name="connsiteY0" fmla="*/ 67927 h 276933"/>
                <a:gd name="connsiteX1" fmla="*/ 114954 w 329184"/>
                <a:gd name="connsiteY1" fmla="*/ 209006 h 276933"/>
                <a:gd name="connsiteX2" fmla="*/ 130629 w 329184"/>
                <a:gd name="connsiteY2" fmla="*/ 224681 h 276933"/>
                <a:gd name="connsiteX3" fmla="*/ 146304 w 329184"/>
                <a:gd name="connsiteY3" fmla="*/ 240357 h 276933"/>
                <a:gd name="connsiteX4" fmla="*/ 161980 w 329184"/>
                <a:gd name="connsiteY4" fmla="*/ 245582 h 276933"/>
                <a:gd name="connsiteX5" fmla="*/ 182880 w 329184"/>
                <a:gd name="connsiteY5" fmla="*/ 261257 h 276933"/>
                <a:gd name="connsiteX6" fmla="*/ 198556 w 329184"/>
                <a:gd name="connsiteY6" fmla="*/ 266482 h 276933"/>
                <a:gd name="connsiteX7" fmla="*/ 214231 w 329184"/>
                <a:gd name="connsiteY7" fmla="*/ 276933 h 276933"/>
                <a:gd name="connsiteX8" fmla="*/ 251665 w 329184"/>
                <a:gd name="connsiteY8" fmla="*/ 225539 h 276933"/>
                <a:gd name="connsiteX9" fmla="*/ 282703 w 329184"/>
                <a:gd name="connsiteY9" fmla="*/ 134370 h 276933"/>
                <a:gd name="connsiteX10" fmla="*/ 298378 w 329184"/>
                <a:gd name="connsiteY10" fmla="*/ 89684 h 276933"/>
                <a:gd name="connsiteX11" fmla="*/ 309999 w 329184"/>
                <a:gd name="connsiteY11" fmla="*/ 56307 h 276933"/>
                <a:gd name="connsiteX12" fmla="*/ 329184 w 329184"/>
                <a:gd name="connsiteY12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61980 w 329184"/>
                <a:gd name="connsiteY3" fmla="*/ 245582 h 276933"/>
                <a:gd name="connsiteX4" fmla="*/ 182880 w 329184"/>
                <a:gd name="connsiteY4" fmla="*/ 261257 h 276933"/>
                <a:gd name="connsiteX5" fmla="*/ 198556 w 329184"/>
                <a:gd name="connsiteY5" fmla="*/ 266482 h 276933"/>
                <a:gd name="connsiteX6" fmla="*/ 214231 w 329184"/>
                <a:gd name="connsiteY6" fmla="*/ 276933 h 276933"/>
                <a:gd name="connsiteX7" fmla="*/ 251665 w 329184"/>
                <a:gd name="connsiteY7" fmla="*/ 225539 h 276933"/>
                <a:gd name="connsiteX8" fmla="*/ 282703 w 329184"/>
                <a:gd name="connsiteY8" fmla="*/ 134370 h 276933"/>
                <a:gd name="connsiteX9" fmla="*/ 298378 w 329184"/>
                <a:gd name="connsiteY9" fmla="*/ 89684 h 276933"/>
                <a:gd name="connsiteX10" fmla="*/ 309999 w 329184"/>
                <a:gd name="connsiteY10" fmla="*/ 56307 h 276933"/>
                <a:gd name="connsiteX11" fmla="*/ 329184 w 329184"/>
                <a:gd name="connsiteY11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82880 w 329184"/>
                <a:gd name="connsiteY3" fmla="*/ 261257 h 276933"/>
                <a:gd name="connsiteX4" fmla="*/ 198556 w 329184"/>
                <a:gd name="connsiteY4" fmla="*/ 266482 h 276933"/>
                <a:gd name="connsiteX5" fmla="*/ 214231 w 329184"/>
                <a:gd name="connsiteY5" fmla="*/ 276933 h 276933"/>
                <a:gd name="connsiteX6" fmla="*/ 251665 w 329184"/>
                <a:gd name="connsiteY6" fmla="*/ 225539 h 276933"/>
                <a:gd name="connsiteX7" fmla="*/ 282703 w 329184"/>
                <a:gd name="connsiteY7" fmla="*/ 134370 h 276933"/>
                <a:gd name="connsiteX8" fmla="*/ 298378 w 329184"/>
                <a:gd name="connsiteY8" fmla="*/ 89684 h 276933"/>
                <a:gd name="connsiteX9" fmla="*/ 309999 w 329184"/>
                <a:gd name="connsiteY9" fmla="*/ 56307 h 276933"/>
                <a:gd name="connsiteX10" fmla="*/ 329184 w 329184"/>
                <a:gd name="connsiteY10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98556 w 329184"/>
                <a:gd name="connsiteY3" fmla="*/ 266482 h 276933"/>
                <a:gd name="connsiteX4" fmla="*/ 214231 w 329184"/>
                <a:gd name="connsiteY4" fmla="*/ 276933 h 276933"/>
                <a:gd name="connsiteX5" fmla="*/ 251665 w 329184"/>
                <a:gd name="connsiteY5" fmla="*/ 225539 h 276933"/>
                <a:gd name="connsiteX6" fmla="*/ 282703 w 329184"/>
                <a:gd name="connsiteY6" fmla="*/ 134370 h 276933"/>
                <a:gd name="connsiteX7" fmla="*/ 298378 w 329184"/>
                <a:gd name="connsiteY7" fmla="*/ 89684 h 276933"/>
                <a:gd name="connsiteX8" fmla="*/ 309999 w 329184"/>
                <a:gd name="connsiteY8" fmla="*/ 56307 h 276933"/>
                <a:gd name="connsiteX9" fmla="*/ 329184 w 329184"/>
                <a:gd name="connsiteY9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214231 w 329184"/>
                <a:gd name="connsiteY3" fmla="*/ 276933 h 276933"/>
                <a:gd name="connsiteX4" fmla="*/ 251665 w 329184"/>
                <a:gd name="connsiteY4" fmla="*/ 225539 h 276933"/>
                <a:gd name="connsiteX5" fmla="*/ 282703 w 329184"/>
                <a:gd name="connsiteY5" fmla="*/ 134370 h 276933"/>
                <a:gd name="connsiteX6" fmla="*/ 298378 w 329184"/>
                <a:gd name="connsiteY6" fmla="*/ 89684 h 276933"/>
                <a:gd name="connsiteX7" fmla="*/ 309999 w 329184"/>
                <a:gd name="connsiteY7" fmla="*/ 56307 h 276933"/>
                <a:gd name="connsiteX8" fmla="*/ 329184 w 329184"/>
                <a:gd name="connsiteY8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214231 w 329184"/>
                <a:gd name="connsiteY2" fmla="*/ 276933 h 276933"/>
                <a:gd name="connsiteX3" fmla="*/ 251665 w 329184"/>
                <a:gd name="connsiteY3" fmla="*/ 225539 h 276933"/>
                <a:gd name="connsiteX4" fmla="*/ 282703 w 329184"/>
                <a:gd name="connsiteY4" fmla="*/ 134370 h 276933"/>
                <a:gd name="connsiteX5" fmla="*/ 298378 w 329184"/>
                <a:gd name="connsiteY5" fmla="*/ 89684 h 276933"/>
                <a:gd name="connsiteX6" fmla="*/ 309999 w 329184"/>
                <a:gd name="connsiteY6" fmla="*/ 56307 h 276933"/>
                <a:gd name="connsiteX7" fmla="*/ 329184 w 329184"/>
                <a:gd name="connsiteY7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09999 w 329184"/>
                <a:gd name="connsiteY5" fmla="*/ 56307 h 276933"/>
                <a:gd name="connsiteX6" fmla="*/ 329184 w 329184"/>
                <a:gd name="connsiteY6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29184 w 329184"/>
                <a:gd name="connsiteY5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98378 w 329184"/>
                <a:gd name="connsiteY3" fmla="*/ 89684 h 276933"/>
                <a:gd name="connsiteX4" fmla="*/ 329184 w 329184"/>
                <a:gd name="connsiteY4" fmla="*/ 0 h 276933"/>
                <a:gd name="connsiteX0" fmla="*/ 0 w 329184"/>
                <a:gd name="connsiteY0" fmla="*/ 67927 h 276999"/>
                <a:gd name="connsiteX1" fmla="*/ 214231 w 329184"/>
                <a:gd name="connsiteY1" fmla="*/ 276933 h 276999"/>
                <a:gd name="connsiteX2" fmla="*/ 298378 w 329184"/>
                <a:gd name="connsiteY2" fmla="*/ 89684 h 276999"/>
                <a:gd name="connsiteX3" fmla="*/ 329184 w 329184"/>
                <a:gd name="connsiteY3" fmla="*/ 0 h 276999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329184 w 329184"/>
                <a:gd name="connsiteY2" fmla="*/ 0 h 276933"/>
                <a:gd name="connsiteX0" fmla="*/ 0 w 323662"/>
                <a:gd name="connsiteY0" fmla="*/ 97883 h 306889"/>
                <a:gd name="connsiteX1" fmla="*/ 214231 w 323662"/>
                <a:gd name="connsiteY1" fmla="*/ 306889 h 306889"/>
                <a:gd name="connsiteX2" fmla="*/ 323662 w 323662"/>
                <a:gd name="connsiteY2" fmla="*/ 0 h 30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662" h="306889">
                  <a:moveTo>
                    <a:pt x="0" y="97883"/>
                  </a:moveTo>
                  <a:lnTo>
                    <a:pt x="214231" y="306889"/>
                  </a:lnTo>
                  <a:cubicBezTo>
                    <a:pt x="269095" y="295568"/>
                    <a:pt x="299714" y="57694"/>
                    <a:pt x="323662" y="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 rot="21356622">
            <a:off x="4495277" y="1779015"/>
            <a:ext cx="1225364" cy="46166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omic Sans MS" pitchFamily="66" charset="0"/>
              </a:rPr>
              <a:t>POLITICAL Approval...</a:t>
            </a:r>
            <a:endParaRPr lang="en-US" sz="12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 rot="21356622">
            <a:off x="4970031" y="1274377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93" name="Oval 9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EBE6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94" name="Oval 93"/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rgbClr val="A6A2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95" name="Oval 94"/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rgbClr val="EBE6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grpSp>
        <p:nvGrpSpPr>
          <p:cNvPr id="96" name="Group 95"/>
          <p:cNvGrpSpPr/>
          <p:nvPr/>
        </p:nvGrpSpPr>
        <p:grpSpPr>
          <a:xfrm rot="21356622">
            <a:off x="4852083" y="2307569"/>
            <a:ext cx="525216" cy="108470"/>
            <a:chOff x="2736636" y="2253665"/>
            <a:chExt cx="525216" cy="108470"/>
          </a:xfrm>
        </p:grpSpPr>
        <p:sp>
          <p:nvSpPr>
            <p:cNvPr id="97" name="Freeform 96"/>
            <p:cNvSpPr/>
            <p:nvPr/>
          </p:nvSpPr>
          <p:spPr>
            <a:xfrm rot="16200000" flipH="1" flipV="1">
              <a:off x="2991447" y="2047537"/>
              <a:ext cx="33009" cy="507800"/>
            </a:xfrm>
            <a:custGeom>
              <a:avLst/>
              <a:gdLst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39614 w 1860336"/>
                <a:gd name="connsiteY19" fmla="*/ 1008993 h 1513490"/>
                <a:gd name="connsiteX20" fmla="*/ 1686910 w 1860336"/>
                <a:gd name="connsiteY20" fmla="*/ 1056290 h 1513490"/>
                <a:gd name="connsiteX21" fmla="*/ 1734207 w 1860336"/>
                <a:gd name="connsiteY21" fmla="*/ 1182414 h 1513490"/>
                <a:gd name="connsiteX22" fmla="*/ 1749973 w 1860336"/>
                <a:gd name="connsiteY22" fmla="*/ 1229710 h 1513490"/>
                <a:gd name="connsiteX23" fmla="*/ 1797269 w 1860336"/>
                <a:gd name="connsiteY23" fmla="*/ 1261241 h 1513490"/>
                <a:gd name="connsiteX24" fmla="*/ 1813035 w 1860336"/>
                <a:gd name="connsiteY24" fmla="*/ 1340069 h 1513490"/>
                <a:gd name="connsiteX25" fmla="*/ 1844566 w 1860336"/>
                <a:gd name="connsiteY25" fmla="*/ 1387365 h 1513490"/>
                <a:gd name="connsiteX26" fmla="*/ 1860331 w 1860336"/>
                <a:gd name="connsiteY26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86910 w 1860336"/>
                <a:gd name="connsiteY19" fmla="*/ 1056290 h 1513490"/>
                <a:gd name="connsiteX20" fmla="*/ 1734207 w 1860336"/>
                <a:gd name="connsiteY20" fmla="*/ 1182414 h 1513490"/>
                <a:gd name="connsiteX21" fmla="*/ 1749973 w 1860336"/>
                <a:gd name="connsiteY21" fmla="*/ 1229710 h 1513490"/>
                <a:gd name="connsiteX22" fmla="*/ 1797269 w 1860336"/>
                <a:gd name="connsiteY22" fmla="*/ 1261241 h 1513490"/>
                <a:gd name="connsiteX23" fmla="*/ 1813035 w 1860336"/>
                <a:gd name="connsiteY23" fmla="*/ 1340069 h 1513490"/>
                <a:gd name="connsiteX24" fmla="*/ 1844566 w 1860336"/>
                <a:gd name="connsiteY24" fmla="*/ 1387365 h 1513490"/>
                <a:gd name="connsiteX25" fmla="*/ 1860331 w 1860336"/>
                <a:gd name="connsiteY25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686910 w 1860336"/>
                <a:gd name="connsiteY18" fmla="*/ 1056290 h 1513490"/>
                <a:gd name="connsiteX19" fmla="*/ 1734207 w 1860336"/>
                <a:gd name="connsiteY19" fmla="*/ 1182414 h 1513490"/>
                <a:gd name="connsiteX20" fmla="*/ 1749973 w 1860336"/>
                <a:gd name="connsiteY20" fmla="*/ 1229710 h 1513490"/>
                <a:gd name="connsiteX21" fmla="*/ 1797269 w 1860336"/>
                <a:gd name="connsiteY21" fmla="*/ 1261241 h 1513490"/>
                <a:gd name="connsiteX22" fmla="*/ 1813035 w 1860336"/>
                <a:gd name="connsiteY22" fmla="*/ 1340069 h 1513490"/>
                <a:gd name="connsiteX23" fmla="*/ 1844566 w 1860336"/>
                <a:gd name="connsiteY23" fmla="*/ 1387365 h 1513490"/>
                <a:gd name="connsiteX24" fmla="*/ 1860331 w 1860336"/>
                <a:gd name="connsiteY24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686910 w 1860336"/>
                <a:gd name="connsiteY17" fmla="*/ 1056290 h 1513490"/>
                <a:gd name="connsiteX18" fmla="*/ 1734207 w 1860336"/>
                <a:gd name="connsiteY18" fmla="*/ 1182414 h 1513490"/>
                <a:gd name="connsiteX19" fmla="*/ 1749973 w 1860336"/>
                <a:gd name="connsiteY19" fmla="*/ 1229710 h 1513490"/>
                <a:gd name="connsiteX20" fmla="*/ 1797269 w 1860336"/>
                <a:gd name="connsiteY20" fmla="*/ 1261241 h 1513490"/>
                <a:gd name="connsiteX21" fmla="*/ 1813035 w 1860336"/>
                <a:gd name="connsiteY21" fmla="*/ 1340069 h 1513490"/>
                <a:gd name="connsiteX22" fmla="*/ 1844566 w 1860336"/>
                <a:gd name="connsiteY22" fmla="*/ 1387365 h 1513490"/>
                <a:gd name="connsiteX23" fmla="*/ 1860331 w 1860336"/>
                <a:gd name="connsiteY23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686910 w 1860336"/>
                <a:gd name="connsiteY16" fmla="*/ 1056290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07097 w 1860336"/>
                <a:gd name="connsiteY16" fmla="*/ 1149306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18007 w 1860336"/>
                <a:gd name="connsiteY16" fmla="*/ 1129571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49973 w 1860336"/>
                <a:gd name="connsiteY16" fmla="*/ 1229710 h 1513490"/>
                <a:gd name="connsiteX17" fmla="*/ 1797269 w 1860336"/>
                <a:gd name="connsiteY17" fmla="*/ 1261241 h 1513490"/>
                <a:gd name="connsiteX18" fmla="*/ 1813035 w 1860336"/>
                <a:gd name="connsiteY18" fmla="*/ 1340069 h 1513490"/>
                <a:gd name="connsiteX19" fmla="*/ 1844566 w 1860336"/>
                <a:gd name="connsiteY19" fmla="*/ 1387365 h 1513490"/>
                <a:gd name="connsiteX20" fmla="*/ 1860331 w 1860336"/>
                <a:gd name="connsiteY20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97269 w 1860336"/>
                <a:gd name="connsiteY16" fmla="*/ 1261241 h 1513490"/>
                <a:gd name="connsiteX17" fmla="*/ 1813035 w 1860336"/>
                <a:gd name="connsiteY17" fmla="*/ 1340069 h 1513490"/>
                <a:gd name="connsiteX18" fmla="*/ 1844566 w 1860336"/>
                <a:gd name="connsiteY18" fmla="*/ 1387365 h 1513490"/>
                <a:gd name="connsiteX19" fmla="*/ 1860331 w 1860336"/>
                <a:gd name="connsiteY19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13035 w 1860336"/>
                <a:gd name="connsiteY16" fmla="*/ 1340069 h 1513490"/>
                <a:gd name="connsiteX17" fmla="*/ 1844566 w 1860336"/>
                <a:gd name="connsiteY17" fmla="*/ 1387365 h 1513490"/>
                <a:gd name="connsiteX18" fmla="*/ 1860331 w 1860336"/>
                <a:gd name="connsiteY18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44566 w 1860336"/>
                <a:gd name="connsiteY16" fmla="*/ 1387365 h 1513490"/>
                <a:gd name="connsiteX17" fmla="*/ 1860331 w 1860336"/>
                <a:gd name="connsiteY17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308538 w 1860331"/>
                <a:gd name="connsiteY14" fmla="*/ 599090 h 1513490"/>
                <a:gd name="connsiteX15" fmla="*/ 1686910 w 1860331"/>
                <a:gd name="connsiteY15" fmla="*/ 1056290 h 1513490"/>
                <a:gd name="connsiteX16" fmla="*/ 1860331 w 1860331"/>
                <a:gd name="connsiteY16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686910 w 1860331"/>
                <a:gd name="connsiteY14" fmla="*/ 1056290 h 1513490"/>
                <a:gd name="connsiteX15" fmla="*/ 1860331 w 1860331"/>
                <a:gd name="connsiteY15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686910 w 1860331"/>
                <a:gd name="connsiteY13" fmla="*/ 1056290 h 1513490"/>
                <a:gd name="connsiteX14" fmla="*/ 1860331 w 1860331"/>
                <a:gd name="connsiteY14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182414 w 1860331"/>
                <a:gd name="connsiteY11" fmla="*/ 488731 h 1513490"/>
                <a:gd name="connsiteX12" fmla="*/ 1686910 w 1860331"/>
                <a:gd name="connsiteY12" fmla="*/ 1056290 h 1513490"/>
                <a:gd name="connsiteX13" fmla="*/ 1860331 w 1860331"/>
                <a:gd name="connsiteY13" fmla="*/ 1513490 h 1513490"/>
                <a:gd name="connsiteX0" fmla="*/ 0 w 1860331"/>
                <a:gd name="connsiteY0" fmla="*/ 0 h 1513490"/>
                <a:gd name="connsiteX1" fmla="*/ 378373 w 1860331"/>
                <a:gd name="connsiteY1" fmla="*/ 78828 h 1513490"/>
                <a:gd name="connsiteX2" fmla="*/ 457200 w 1860331"/>
                <a:gd name="connsiteY2" fmla="*/ 94593 h 1513490"/>
                <a:gd name="connsiteX3" fmla="*/ 536028 w 1860331"/>
                <a:gd name="connsiteY3" fmla="*/ 126124 h 1513490"/>
                <a:gd name="connsiteX4" fmla="*/ 583324 w 1860331"/>
                <a:gd name="connsiteY4" fmla="*/ 141890 h 1513490"/>
                <a:gd name="connsiteX5" fmla="*/ 630621 w 1860331"/>
                <a:gd name="connsiteY5" fmla="*/ 173421 h 1513490"/>
                <a:gd name="connsiteX6" fmla="*/ 740979 w 1860331"/>
                <a:gd name="connsiteY6" fmla="*/ 204952 h 1513490"/>
                <a:gd name="connsiteX7" fmla="*/ 851338 w 1860331"/>
                <a:gd name="connsiteY7" fmla="*/ 252248 h 1513490"/>
                <a:gd name="connsiteX8" fmla="*/ 898635 w 1860331"/>
                <a:gd name="connsiteY8" fmla="*/ 283779 h 1513490"/>
                <a:gd name="connsiteX9" fmla="*/ 945931 w 1860331"/>
                <a:gd name="connsiteY9" fmla="*/ 299545 h 1513490"/>
                <a:gd name="connsiteX10" fmla="*/ 1182414 w 1860331"/>
                <a:gd name="connsiteY10" fmla="*/ 488731 h 1513490"/>
                <a:gd name="connsiteX11" fmla="*/ 1686910 w 1860331"/>
                <a:gd name="connsiteY11" fmla="*/ 1056290 h 1513490"/>
                <a:gd name="connsiteX12" fmla="*/ 1860331 w 1860331"/>
                <a:gd name="connsiteY12" fmla="*/ 1513490 h 1513490"/>
                <a:gd name="connsiteX0" fmla="*/ 0 w 1860331"/>
                <a:gd name="connsiteY0" fmla="*/ 0 h 1513490"/>
                <a:gd name="connsiteX1" fmla="*/ 457200 w 1860331"/>
                <a:gd name="connsiteY1" fmla="*/ 94593 h 1513490"/>
                <a:gd name="connsiteX2" fmla="*/ 536028 w 1860331"/>
                <a:gd name="connsiteY2" fmla="*/ 126124 h 1513490"/>
                <a:gd name="connsiteX3" fmla="*/ 583324 w 1860331"/>
                <a:gd name="connsiteY3" fmla="*/ 141890 h 1513490"/>
                <a:gd name="connsiteX4" fmla="*/ 630621 w 1860331"/>
                <a:gd name="connsiteY4" fmla="*/ 173421 h 1513490"/>
                <a:gd name="connsiteX5" fmla="*/ 740979 w 1860331"/>
                <a:gd name="connsiteY5" fmla="*/ 204952 h 1513490"/>
                <a:gd name="connsiteX6" fmla="*/ 851338 w 1860331"/>
                <a:gd name="connsiteY6" fmla="*/ 252248 h 1513490"/>
                <a:gd name="connsiteX7" fmla="*/ 898635 w 1860331"/>
                <a:gd name="connsiteY7" fmla="*/ 283779 h 1513490"/>
                <a:gd name="connsiteX8" fmla="*/ 945931 w 1860331"/>
                <a:gd name="connsiteY8" fmla="*/ 299545 h 1513490"/>
                <a:gd name="connsiteX9" fmla="*/ 1182414 w 1860331"/>
                <a:gd name="connsiteY9" fmla="*/ 488731 h 1513490"/>
                <a:gd name="connsiteX10" fmla="*/ 1686910 w 1860331"/>
                <a:gd name="connsiteY10" fmla="*/ 1056290 h 1513490"/>
                <a:gd name="connsiteX11" fmla="*/ 1860331 w 1860331"/>
                <a:gd name="connsiteY11" fmla="*/ 1513490 h 1513490"/>
                <a:gd name="connsiteX0" fmla="*/ 0 w 1860331"/>
                <a:gd name="connsiteY0" fmla="*/ 0 h 1513490"/>
                <a:gd name="connsiteX1" fmla="*/ 536028 w 1860331"/>
                <a:gd name="connsiteY1" fmla="*/ 126124 h 1513490"/>
                <a:gd name="connsiteX2" fmla="*/ 583324 w 1860331"/>
                <a:gd name="connsiteY2" fmla="*/ 141890 h 1513490"/>
                <a:gd name="connsiteX3" fmla="*/ 630621 w 1860331"/>
                <a:gd name="connsiteY3" fmla="*/ 173421 h 1513490"/>
                <a:gd name="connsiteX4" fmla="*/ 740979 w 1860331"/>
                <a:gd name="connsiteY4" fmla="*/ 204952 h 1513490"/>
                <a:gd name="connsiteX5" fmla="*/ 851338 w 1860331"/>
                <a:gd name="connsiteY5" fmla="*/ 252248 h 1513490"/>
                <a:gd name="connsiteX6" fmla="*/ 898635 w 1860331"/>
                <a:gd name="connsiteY6" fmla="*/ 283779 h 1513490"/>
                <a:gd name="connsiteX7" fmla="*/ 945931 w 1860331"/>
                <a:gd name="connsiteY7" fmla="*/ 299545 h 1513490"/>
                <a:gd name="connsiteX8" fmla="*/ 1182414 w 1860331"/>
                <a:gd name="connsiteY8" fmla="*/ 488731 h 1513490"/>
                <a:gd name="connsiteX9" fmla="*/ 1686910 w 1860331"/>
                <a:gd name="connsiteY9" fmla="*/ 1056290 h 1513490"/>
                <a:gd name="connsiteX10" fmla="*/ 1860331 w 1860331"/>
                <a:gd name="connsiteY10" fmla="*/ 1513490 h 1513490"/>
                <a:gd name="connsiteX0" fmla="*/ 0 w 1860331"/>
                <a:gd name="connsiteY0" fmla="*/ 0 h 1513490"/>
                <a:gd name="connsiteX1" fmla="*/ 583324 w 1860331"/>
                <a:gd name="connsiteY1" fmla="*/ 141890 h 1513490"/>
                <a:gd name="connsiteX2" fmla="*/ 630621 w 1860331"/>
                <a:gd name="connsiteY2" fmla="*/ 173421 h 1513490"/>
                <a:gd name="connsiteX3" fmla="*/ 740979 w 1860331"/>
                <a:gd name="connsiteY3" fmla="*/ 204952 h 1513490"/>
                <a:gd name="connsiteX4" fmla="*/ 851338 w 1860331"/>
                <a:gd name="connsiteY4" fmla="*/ 252248 h 1513490"/>
                <a:gd name="connsiteX5" fmla="*/ 898635 w 1860331"/>
                <a:gd name="connsiteY5" fmla="*/ 283779 h 1513490"/>
                <a:gd name="connsiteX6" fmla="*/ 945931 w 1860331"/>
                <a:gd name="connsiteY6" fmla="*/ 299545 h 1513490"/>
                <a:gd name="connsiteX7" fmla="*/ 1182414 w 1860331"/>
                <a:gd name="connsiteY7" fmla="*/ 488731 h 1513490"/>
                <a:gd name="connsiteX8" fmla="*/ 1686910 w 1860331"/>
                <a:gd name="connsiteY8" fmla="*/ 1056290 h 1513490"/>
                <a:gd name="connsiteX9" fmla="*/ 1860331 w 1860331"/>
                <a:gd name="connsiteY9" fmla="*/ 1513490 h 1513490"/>
                <a:gd name="connsiteX0" fmla="*/ 0 w 1860331"/>
                <a:gd name="connsiteY0" fmla="*/ 0 h 1513490"/>
                <a:gd name="connsiteX1" fmla="*/ 630621 w 1860331"/>
                <a:gd name="connsiteY1" fmla="*/ 173421 h 1513490"/>
                <a:gd name="connsiteX2" fmla="*/ 740979 w 1860331"/>
                <a:gd name="connsiteY2" fmla="*/ 204952 h 1513490"/>
                <a:gd name="connsiteX3" fmla="*/ 851338 w 1860331"/>
                <a:gd name="connsiteY3" fmla="*/ 252248 h 1513490"/>
                <a:gd name="connsiteX4" fmla="*/ 898635 w 1860331"/>
                <a:gd name="connsiteY4" fmla="*/ 283779 h 1513490"/>
                <a:gd name="connsiteX5" fmla="*/ 945931 w 1860331"/>
                <a:gd name="connsiteY5" fmla="*/ 299545 h 1513490"/>
                <a:gd name="connsiteX6" fmla="*/ 1182414 w 1860331"/>
                <a:gd name="connsiteY6" fmla="*/ 488731 h 1513490"/>
                <a:gd name="connsiteX7" fmla="*/ 1686910 w 1860331"/>
                <a:gd name="connsiteY7" fmla="*/ 1056290 h 1513490"/>
                <a:gd name="connsiteX8" fmla="*/ 1860331 w 1860331"/>
                <a:gd name="connsiteY8" fmla="*/ 1513490 h 1513490"/>
                <a:gd name="connsiteX0" fmla="*/ 0 w 1860331"/>
                <a:gd name="connsiteY0" fmla="*/ 0 h 1513490"/>
                <a:gd name="connsiteX1" fmla="*/ 740979 w 1860331"/>
                <a:gd name="connsiteY1" fmla="*/ 204952 h 1513490"/>
                <a:gd name="connsiteX2" fmla="*/ 851338 w 1860331"/>
                <a:gd name="connsiteY2" fmla="*/ 252248 h 1513490"/>
                <a:gd name="connsiteX3" fmla="*/ 898635 w 1860331"/>
                <a:gd name="connsiteY3" fmla="*/ 283779 h 1513490"/>
                <a:gd name="connsiteX4" fmla="*/ 945931 w 1860331"/>
                <a:gd name="connsiteY4" fmla="*/ 299545 h 1513490"/>
                <a:gd name="connsiteX5" fmla="*/ 1182414 w 1860331"/>
                <a:gd name="connsiteY5" fmla="*/ 488731 h 1513490"/>
                <a:gd name="connsiteX6" fmla="*/ 1686910 w 1860331"/>
                <a:gd name="connsiteY6" fmla="*/ 1056290 h 1513490"/>
                <a:gd name="connsiteX7" fmla="*/ 1860331 w 1860331"/>
                <a:gd name="connsiteY7" fmla="*/ 1513490 h 1513490"/>
                <a:gd name="connsiteX0" fmla="*/ 0 w 1860331"/>
                <a:gd name="connsiteY0" fmla="*/ 0 h 1513490"/>
                <a:gd name="connsiteX1" fmla="*/ 851338 w 1860331"/>
                <a:gd name="connsiteY1" fmla="*/ 252248 h 1513490"/>
                <a:gd name="connsiteX2" fmla="*/ 898635 w 1860331"/>
                <a:gd name="connsiteY2" fmla="*/ 283779 h 1513490"/>
                <a:gd name="connsiteX3" fmla="*/ 945931 w 1860331"/>
                <a:gd name="connsiteY3" fmla="*/ 299545 h 1513490"/>
                <a:gd name="connsiteX4" fmla="*/ 1182414 w 1860331"/>
                <a:gd name="connsiteY4" fmla="*/ 488731 h 1513490"/>
                <a:gd name="connsiteX5" fmla="*/ 1686910 w 1860331"/>
                <a:gd name="connsiteY5" fmla="*/ 1056290 h 1513490"/>
                <a:gd name="connsiteX6" fmla="*/ 1860331 w 1860331"/>
                <a:gd name="connsiteY6" fmla="*/ 1513490 h 1513490"/>
                <a:gd name="connsiteX0" fmla="*/ 0 w 1860331"/>
                <a:gd name="connsiteY0" fmla="*/ 0 h 1513490"/>
                <a:gd name="connsiteX1" fmla="*/ 898635 w 1860331"/>
                <a:gd name="connsiteY1" fmla="*/ 283779 h 1513490"/>
                <a:gd name="connsiteX2" fmla="*/ 945931 w 1860331"/>
                <a:gd name="connsiteY2" fmla="*/ 299545 h 1513490"/>
                <a:gd name="connsiteX3" fmla="*/ 1182414 w 1860331"/>
                <a:gd name="connsiteY3" fmla="*/ 488731 h 1513490"/>
                <a:gd name="connsiteX4" fmla="*/ 1686910 w 1860331"/>
                <a:gd name="connsiteY4" fmla="*/ 1056290 h 1513490"/>
                <a:gd name="connsiteX5" fmla="*/ 1860331 w 1860331"/>
                <a:gd name="connsiteY5" fmla="*/ 1513490 h 1513490"/>
                <a:gd name="connsiteX0" fmla="*/ 0 w 1860331"/>
                <a:gd name="connsiteY0" fmla="*/ 0 h 1513490"/>
                <a:gd name="connsiteX1" fmla="*/ 945931 w 1860331"/>
                <a:gd name="connsiteY1" fmla="*/ 299545 h 1513490"/>
                <a:gd name="connsiteX2" fmla="*/ 1182414 w 1860331"/>
                <a:gd name="connsiteY2" fmla="*/ 488731 h 1513490"/>
                <a:gd name="connsiteX3" fmla="*/ 1686910 w 1860331"/>
                <a:gd name="connsiteY3" fmla="*/ 1056290 h 1513490"/>
                <a:gd name="connsiteX4" fmla="*/ 1860331 w 1860331"/>
                <a:gd name="connsiteY4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686910 w 1860331"/>
                <a:gd name="connsiteY1" fmla="*/ 1056290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331" h="1513490">
                  <a:moveTo>
                    <a:pt x="0" y="0"/>
                  </a:moveTo>
                  <a:cubicBezTo>
                    <a:pt x="401019" y="16170"/>
                    <a:pt x="969843" y="261328"/>
                    <a:pt x="1227327" y="498644"/>
                  </a:cubicBezTo>
                  <a:cubicBezTo>
                    <a:pt x="1484811" y="735960"/>
                    <a:pt x="1762688" y="1094770"/>
                    <a:pt x="1860331" y="151349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 rot="16589802" flipH="1" flipV="1">
              <a:off x="2773498" y="2216803"/>
              <a:ext cx="108470" cy="182194"/>
            </a:xfrm>
            <a:custGeom>
              <a:avLst/>
              <a:gdLst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56032 w 329184"/>
                <a:gd name="connsiteY15" fmla="*/ 135854 h 276933"/>
                <a:gd name="connsiteX16" fmla="*/ 266483 w 329184"/>
                <a:gd name="connsiteY16" fmla="*/ 120178 h 276933"/>
                <a:gd name="connsiteX17" fmla="*/ 282158 w 329184"/>
                <a:gd name="connsiteY17" fmla="*/ 83602 h 276933"/>
                <a:gd name="connsiteX18" fmla="*/ 297834 w 329184"/>
                <a:gd name="connsiteY18" fmla="*/ 52252 h 276933"/>
                <a:gd name="connsiteX19" fmla="*/ 313509 w 329184"/>
                <a:gd name="connsiteY19" fmla="*/ 20901 h 276933"/>
                <a:gd name="connsiteX20" fmla="*/ 329184 w 329184"/>
                <a:gd name="connsiteY20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66483 w 329184"/>
                <a:gd name="connsiteY15" fmla="*/ 120178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80052 h 289058"/>
                <a:gd name="connsiteX1" fmla="*/ 31351 w 329184"/>
                <a:gd name="connsiteY1" fmla="*/ 90502 h 289058"/>
                <a:gd name="connsiteX2" fmla="*/ 36576 w 329184"/>
                <a:gd name="connsiteY2" fmla="*/ 106178 h 289058"/>
                <a:gd name="connsiteX3" fmla="*/ 62702 w 329184"/>
                <a:gd name="connsiteY3" fmla="*/ 137529 h 289058"/>
                <a:gd name="connsiteX4" fmla="*/ 67927 w 329184"/>
                <a:gd name="connsiteY4" fmla="*/ 153204 h 289058"/>
                <a:gd name="connsiteX5" fmla="*/ 78378 w 329184"/>
                <a:gd name="connsiteY5" fmla="*/ 174105 h 289058"/>
                <a:gd name="connsiteX6" fmla="*/ 83603 w 329184"/>
                <a:gd name="connsiteY6" fmla="*/ 189780 h 289058"/>
                <a:gd name="connsiteX7" fmla="*/ 114954 w 329184"/>
                <a:gd name="connsiteY7" fmla="*/ 221131 h 289058"/>
                <a:gd name="connsiteX8" fmla="*/ 130629 w 329184"/>
                <a:gd name="connsiteY8" fmla="*/ 236806 h 289058"/>
                <a:gd name="connsiteX9" fmla="*/ 146304 w 329184"/>
                <a:gd name="connsiteY9" fmla="*/ 252482 h 289058"/>
                <a:gd name="connsiteX10" fmla="*/ 161980 w 329184"/>
                <a:gd name="connsiteY10" fmla="*/ 257707 h 289058"/>
                <a:gd name="connsiteX11" fmla="*/ 182880 w 329184"/>
                <a:gd name="connsiteY11" fmla="*/ 273382 h 289058"/>
                <a:gd name="connsiteX12" fmla="*/ 198556 w 329184"/>
                <a:gd name="connsiteY12" fmla="*/ 278607 h 289058"/>
                <a:gd name="connsiteX13" fmla="*/ 214231 w 329184"/>
                <a:gd name="connsiteY13" fmla="*/ 289058 h 289058"/>
                <a:gd name="connsiteX14" fmla="*/ 245582 w 329184"/>
                <a:gd name="connsiteY14" fmla="*/ 231581 h 289058"/>
                <a:gd name="connsiteX15" fmla="*/ 282703 w 329184"/>
                <a:gd name="connsiteY15" fmla="*/ 146495 h 289058"/>
                <a:gd name="connsiteX16" fmla="*/ 298378 w 329184"/>
                <a:gd name="connsiteY16" fmla="*/ 101809 h 289058"/>
                <a:gd name="connsiteX17" fmla="*/ 309999 w 329184"/>
                <a:gd name="connsiteY17" fmla="*/ 68432 h 289058"/>
                <a:gd name="connsiteX18" fmla="*/ 293234 w 329184"/>
                <a:gd name="connsiteY18" fmla="*/ 2614 h 289058"/>
                <a:gd name="connsiteX19" fmla="*/ 329184 w 329184"/>
                <a:gd name="connsiteY19" fmla="*/ 12125 h 289058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51665 w 329184"/>
                <a:gd name="connsiteY14" fmla="*/ 225539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114954 w 329184"/>
                <a:gd name="connsiteY6" fmla="*/ 209006 h 276933"/>
                <a:gd name="connsiteX7" fmla="*/ 130629 w 329184"/>
                <a:gd name="connsiteY7" fmla="*/ 224681 h 276933"/>
                <a:gd name="connsiteX8" fmla="*/ 146304 w 329184"/>
                <a:gd name="connsiteY8" fmla="*/ 240357 h 276933"/>
                <a:gd name="connsiteX9" fmla="*/ 161980 w 329184"/>
                <a:gd name="connsiteY9" fmla="*/ 245582 h 276933"/>
                <a:gd name="connsiteX10" fmla="*/ 182880 w 329184"/>
                <a:gd name="connsiteY10" fmla="*/ 261257 h 276933"/>
                <a:gd name="connsiteX11" fmla="*/ 198556 w 329184"/>
                <a:gd name="connsiteY11" fmla="*/ 266482 h 276933"/>
                <a:gd name="connsiteX12" fmla="*/ 214231 w 329184"/>
                <a:gd name="connsiteY12" fmla="*/ 276933 h 276933"/>
                <a:gd name="connsiteX13" fmla="*/ 251665 w 329184"/>
                <a:gd name="connsiteY13" fmla="*/ 225539 h 276933"/>
                <a:gd name="connsiteX14" fmla="*/ 282703 w 329184"/>
                <a:gd name="connsiteY14" fmla="*/ 134370 h 276933"/>
                <a:gd name="connsiteX15" fmla="*/ 298378 w 329184"/>
                <a:gd name="connsiteY15" fmla="*/ 89684 h 276933"/>
                <a:gd name="connsiteX16" fmla="*/ 309999 w 329184"/>
                <a:gd name="connsiteY16" fmla="*/ 56307 h 276933"/>
                <a:gd name="connsiteX17" fmla="*/ 329184 w 329184"/>
                <a:gd name="connsiteY17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56228 w 329184"/>
                <a:gd name="connsiteY3" fmla="*/ 100544 h 276933"/>
                <a:gd name="connsiteX4" fmla="*/ 62702 w 329184"/>
                <a:gd name="connsiteY4" fmla="*/ 125404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114954 w 329184"/>
                <a:gd name="connsiteY3" fmla="*/ 209006 h 276933"/>
                <a:gd name="connsiteX4" fmla="*/ 130629 w 329184"/>
                <a:gd name="connsiteY4" fmla="*/ 224681 h 276933"/>
                <a:gd name="connsiteX5" fmla="*/ 146304 w 329184"/>
                <a:gd name="connsiteY5" fmla="*/ 240357 h 276933"/>
                <a:gd name="connsiteX6" fmla="*/ 161980 w 329184"/>
                <a:gd name="connsiteY6" fmla="*/ 245582 h 276933"/>
                <a:gd name="connsiteX7" fmla="*/ 182880 w 329184"/>
                <a:gd name="connsiteY7" fmla="*/ 261257 h 276933"/>
                <a:gd name="connsiteX8" fmla="*/ 198556 w 329184"/>
                <a:gd name="connsiteY8" fmla="*/ 266482 h 276933"/>
                <a:gd name="connsiteX9" fmla="*/ 214231 w 329184"/>
                <a:gd name="connsiteY9" fmla="*/ 276933 h 276933"/>
                <a:gd name="connsiteX10" fmla="*/ 251665 w 329184"/>
                <a:gd name="connsiteY10" fmla="*/ 225539 h 276933"/>
                <a:gd name="connsiteX11" fmla="*/ 282703 w 329184"/>
                <a:gd name="connsiteY11" fmla="*/ 134370 h 276933"/>
                <a:gd name="connsiteX12" fmla="*/ 298378 w 329184"/>
                <a:gd name="connsiteY12" fmla="*/ 89684 h 276933"/>
                <a:gd name="connsiteX13" fmla="*/ 309999 w 329184"/>
                <a:gd name="connsiteY13" fmla="*/ 56307 h 276933"/>
                <a:gd name="connsiteX14" fmla="*/ 329184 w 329184"/>
                <a:gd name="connsiteY14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114954 w 329184"/>
                <a:gd name="connsiteY2" fmla="*/ 209006 h 276933"/>
                <a:gd name="connsiteX3" fmla="*/ 130629 w 329184"/>
                <a:gd name="connsiteY3" fmla="*/ 224681 h 276933"/>
                <a:gd name="connsiteX4" fmla="*/ 146304 w 329184"/>
                <a:gd name="connsiteY4" fmla="*/ 240357 h 276933"/>
                <a:gd name="connsiteX5" fmla="*/ 161980 w 329184"/>
                <a:gd name="connsiteY5" fmla="*/ 245582 h 276933"/>
                <a:gd name="connsiteX6" fmla="*/ 182880 w 329184"/>
                <a:gd name="connsiteY6" fmla="*/ 261257 h 276933"/>
                <a:gd name="connsiteX7" fmla="*/ 198556 w 329184"/>
                <a:gd name="connsiteY7" fmla="*/ 266482 h 276933"/>
                <a:gd name="connsiteX8" fmla="*/ 214231 w 329184"/>
                <a:gd name="connsiteY8" fmla="*/ 276933 h 276933"/>
                <a:gd name="connsiteX9" fmla="*/ 251665 w 329184"/>
                <a:gd name="connsiteY9" fmla="*/ 225539 h 276933"/>
                <a:gd name="connsiteX10" fmla="*/ 282703 w 329184"/>
                <a:gd name="connsiteY10" fmla="*/ 134370 h 276933"/>
                <a:gd name="connsiteX11" fmla="*/ 298378 w 329184"/>
                <a:gd name="connsiteY11" fmla="*/ 89684 h 276933"/>
                <a:gd name="connsiteX12" fmla="*/ 309999 w 329184"/>
                <a:gd name="connsiteY12" fmla="*/ 56307 h 276933"/>
                <a:gd name="connsiteX13" fmla="*/ 329184 w 329184"/>
                <a:gd name="connsiteY13" fmla="*/ 0 h 276933"/>
                <a:gd name="connsiteX0" fmla="*/ 0 w 329184"/>
                <a:gd name="connsiteY0" fmla="*/ 67927 h 276933"/>
                <a:gd name="connsiteX1" fmla="*/ 114954 w 329184"/>
                <a:gd name="connsiteY1" fmla="*/ 209006 h 276933"/>
                <a:gd name="connsiteX2" fmla="*/ 130629 w 329184"/>
                <a:gd name="connsiteY2" fmla="*/ 224681 h 276933"/>
                <a:gd name="connsiteX3" fmla="*/ 146304 w 329184"/>
                <a:gd name="connsiteY3" fmla="*/ 240357 h 276933"/>
                <a:gd name="connsiteX4" fmla="*/ 161980 w 329184"/>
                <a:gd name="connsiteY4" fmla="*/ 245582 h 276933"/>
                <a:gd name="connsiteX5" fmla="*/ 182880 w 329184"/>
                <a:gd name="connsiteY5" fmla="*/ 261257 h 276933"/>
                <a:gd name="connsiteX6" fmla="*/ 198556 w 329184"/>
                <a:gd name="connsiteY6" fmla="*/ 266482 h 276933"/>
                <a:gd name="connsiteX7" fmla="*/ 214231 w 329184"/>
                <a:gd name="connsiteY7" fmla="*/ 276933 h 276933"/>
                <a:gd name="connsiteX8" fmla="*/ 251665 w 329184"/>
                <a:gd name="connsiteY8" fmla="*/ 225539 h 276933"/>
                <a:gd name="connsiteX9" fmla="*/ 282703 w 329184"/>
                <a:gd name="connsiteY9" fmla="*/ 134370 h 276933"/>
                <a:gd name="connsiteX10" fmla="*/ 298378 w 329184"/>
                <a:gd name="connsiteY10" fmla="*/ 89684 h 276933"/>
                <a:gd name="connsiteX11" fmla="*/ 309999 w 329184"/>
                <a:gd name="connsiteY11" fmla="*/ 56307 h 276933"/>
                <a:gd name="connsiteX12" fmla="*/ 329184 w 329184"/>
                <a:gd name="connsiteY12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61980 w 329184"/>
                <a:gd name="connsiteY3" fmla="*/ 245582 h 276933"/>
                <a:gd name="connsiteX4" fmla="*/ 182880 w 329184"/>
                <a:gd name="connsiteY4" fmla="*/ 261257 h 276933"/>
                <a:gd name="connsiteX5" fmla="*/ 198556 w 329184"/>
                <a:gd name="connsiteY5" fmla="*/ 266482 h 276933"/>
                <a:gd name="connsiteX6" fmla="*/ 214231 w 329184"/>
                <a:gd name="connsiteY6" fmla="*/ 276933 h 276933"/>
                <a:gd name="connsiteX7" fmla="*/ 251665 w 329184"/>
                <a:gd name="connsiteY7" fmla="*/ 225539 h 276933"/>
                <a:gd name="connsiteX8" fmla="*/ 282703 w 329184"/>
                <a:gd name="connsiteY8" fmla="*/ 134370 h 276933"/>
                <a:gd name="connsiteX9" fmla="*/ 298378 w 329184"/>
                <a:gd name="connsiteY9" fmla="*/ 89684 h 276933"/>
                <a:gd name="connsiteX10" fmla="*/ 309999 w 329184"/>
                <a:gd name="connsiteY10" fmla="*/ 56307 h 276933"/>
                <a:gd name="connsiteX11" fmla="*/ 329184 w 329184"/>
                <a:gd name="connsiteY11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82880 w 329184"/>
                <a:gd name="connsiteY3" fmla="*/ 261257 h 276933"/>
                <a:gd name="connsiteX4" fmla="*/ 198556 w 329184"/>
                <a:gd name="connsiteY4" fmla="*/ 266482 h 276933"/>
                <a:gd name="connsiteX5" fmla="*/ 214231 w 329184"/>
                <a:gd name="connsiteY5" fmla="*/ 276933 h 276933"/>
                <a:gd name="connsiteX6" fmla="*/ 251665 w 329184"/>
                <a:gd name="connsiteY6" fmla="*/ 225539 h 276933"/>
                <a:gd name="connsiteX7" fmla="*/ 282703 w 329184"/>
                <a:gd name="connsiteY7" fmla="*/ 134370 h 276933"/>
                <a:gd name="connsiteX8" fmla="*/ 298378 w 329184"/>
                <a:gd name="connsiteY8" fmla="*/ 89684 h 276933"/>
                <a:gd name="connsiteX9" fmla="*/ 309999 w 329184"/>
                <a:gd name="connsiteY9" fmla="*/ 56307 h 276933"/>
                <a:gd name="connsiteX10" fmla="*/ 329184 w 329184"/>
                <a:gd name="connsiteY10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98556 w 329184"/>
                <a:gd name="connsiteY3" fmla="*/ 266482 h 276933"/>
                <a:gd name="connsiteX4" fmla="*/ 214231 w 329184"/>
                <a:gd name="connsiteY4" fmla="*/ 276933 h 276933"/>
                <a:gd name="connsiteX5" fmla="*/ 251665 w 329184"/>
                <a:gd name="connsiteY5" fmla="*/ 225539 h 276933"/>
                <a:gd name="connsiteX6" fmla="*/ 282703 w 329184"/>
                <a:gd name="connsiteY6" fmla="*/ 134370 h 276933"/>
                <a:gd name="connsiteX7" fmla="*/ 298378 w 329184"/>
                <a:gd name="connsiteY7" fmla="*/ 89684 h 276933"/>
                <a:gd name="connsiteX8" fmla="*/ 309999 w 329184"/>
                <a:gd name="connsiteY8" fmla="*/ 56307 h 276933"/>
                <a:gd name="connsiteX9" fmla="*/ 329184 w 329184"/>
                <a:gd name="connsiteY9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214231 w 329184"/>
                <a:gd name="connsiteY3" fmla="*/ 276933 h 276933"/>
                <a:gd name="connsiteX4" fmla="*/ 251665 w 329184"/>
                <a:gd name="connsiteY4" fmla="*/ 225539 h 276933"/>
                <a:gd name="connsiteX5" fmla="*/ 282703 w 329184"/>
                <a:gd name="connsiteY5" fmla="*/ 134370 h 276933"/>
                <a:gd name="connsiteX6" fmla="*/ 298378 w 329184"/>
                <a:gd name="connsiteY6" fmla="*/ 89684 h 276933"/>
                <a:gd name="connsiteX7" fmla="*/ 309999 w 329184"/>
                <a:gd name="connsiteY7" fmla="*/ 56307 h 276933"/>
                <a:gd name="connsiteX8" fmla="*/ 329184 w 329184"/>
                <a:gd name="connsiteY8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214231 w 329184"/>
                <a:gd name="connsiteY2" fmla="*/ 276933 h 276933"/>
                <a:gd name="connsiteX3" fmla="*/ 251665 w 329184"/>
                <a:gd name="connsiteY3" fmla="*/ 225539 h 276933"/>
                <a:gd name="connsiteX4" fmla="*/ 282703 w 329184"/>
                <a:gd name="connsiteY4" fmla="*/ 134370 h 276933"/>
                <a:gd name="connsiteX5" fmla="*/ 298378 w 329184"/>
                <a:gd name="connsiteY5" fmla="*/ 89684 h 276933"/>
                <a:gd name="connsiteX6" fmla="*/ 309999 w 329184"/>
                <a:gd name="connsiteY6" fmla="*/ 56307 h 276933"/>
                <a:gd name="connsiteX7" fmla="*/ 329184 w 329184"/>
                <a:gd name="connsiteY7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09999 w 329184"/>
                <a:gd name="connsiteY5" fmla="*/ 56307 h 276933"/>
                <a:gd name="connsiteX6" fmla="*/ 329184 w 329184"/>
                <a:gd name="connsiteY6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29184 w 329184"/>
                <a:gd name="connsiteY5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98378 w 329184"/>
                <a:gd name="connsiteY3" fmla="*/ 89684 h 276933"/>
                <a:gd name="connsiteX4" fmla="*/ 329184 w 329184"/>
                <a:gd name="connsiteY4" fmla="*/ 0 h 276933"/>
                <a:gd name="connsiteX0" fmla="*/ 0 w 329184"/>
                <a:gd name="connsiteY0" fmla="*/ 67927 h 276999"/>
                <a:gd name="connsiteX1" fmla="*/ 214231 w 329184"/>
                <a:gd name="connsiteY1" fmla="*/ 276933 h 276999"/>
                <a:gd name="connsiteX2" fmla="*/ 298378 w 329184"/>
                <a:gd name="connsiteY2" fmla="*/ 89684 h 276999"/>
                <a:gd name="connsiteX3" fmla="*/ 329184 w 329184"/>
                <a:gd name="connsiteY3" fmla="*/ 0 h 276999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329184 w 329184"/>
                <a:gd name="connsiteY2" fmla="*/ 0 h 276933"/>
                <a:gd name="connsiteX0" fmla="*/ 0 w 323662"/>
                <a:gd name="connsiteY0" fmla="*/ 97883 h 306889"/>
                <a:gd name="connsiteX1" fmla="*/ 214231 w 323662"/>
                <a:gd name="connsiteY1" fmla="*/ 306889 h 306889"/>
                <a:gd name="connsiteX2" fmla="*/ 323662 w 323662"/>
                <a:gd name="connsiteY2" fmla="*/ 0 h 30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662" h="306889">
                  <a:moveTo>
                    <a:pt x="0" y="97883"/>
                  </a:moveTo>
                  <a:lnTo>
                    <a:pt x="214231" y="306889"/>
                  </a:lnTo>
                  <a:cubicBezTo>
                    <a:pt x="269095" y="295568"/>
                    <a:pt x="299714" y="57694"/>
                    <a:pt x="323662" y="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99" name="Rectangle 19"/>
          <p:cNvSpPr/>
          <p:nvPr/>
        </p:nvSpPr>
        <p:spPr>
          <a:xfrm rot="21599113">
            <a:off x="6096207" y="1289605"/>
            <a:ext cx="1361698" cy="131054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F6EBB6"/>
              </a:gs>
              <a:gs pos="100000">
                <a:srgbClr val="F0DD80"/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 rot="21599113">
            <a:off x="6507808" y="1588018"/>
            <a:ext cx="525215" cy="108470"/>
            <a:chOff x="1608385" y="4223894"/>
            <a:chExt cx="727444" cy="150236"/>
          </a:xfrm>
        </p:grpSpPr>
        <p:sp>
          <p:nvSpPr>
            <p:cNvPr id="101" name="Freeform 100"/>
            <p:cNvSpPr/>
            <p:nvPr/>
          </p:nvSpPr>
          <p:spPr>
            <a:xfrm rot="5400000" flipH="1" flipV="1">
              <a:off x="1937187" y="3956303"/>
              <a:ext cx="45719" cy="703323"/>
            </a:xfrm>
            <a:custGeom>
              <a:avLst/>
              <a:gdLst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39614 w 1860336"/>
                <a:gd name="connsiteY19" fmla="*/ 1008993 h 1513490"/>
                <a:gd name="connsiteX20" fmla="*/ 1686910 w 1860336"/>
                <a:gd name="connsiteY20" fmla="*/ 1056290 h 1513490"/>
                <a:gd name="connsiteX21" fmla="*/ 1734207 w 1860336"/>
                <a:gd name="connsiteY21" fmla="*/ 1182414 h 1513490"/>
                <a:gd name="connsiteX22" fmla="*/ 1749973 w 1860336"/>
                <a:gd name="connsiteY22" fmla="*/ 1229710 h 1513490"/>
                <a:gd name="connsiteX23" fmla="*/ 1797269 w 1860336"/>
                <a:gd name="connsiteY23" fmla="*/ 1261241 h 1513490"/>
                <a:gd name="connsiteX24" fmla="*/ 1813035 w 1860336"/>
                <a:gd name="connsiteY24" fmla="*/ 1340069 h 1513490"/>
                <a:gd name="connsiteX25" fmla="*/ 1844566 w 1860336"/>
                <a:gd name="connsiteY25" fmla="*/ 1387365 h 1513490"/>
                <a:gd name="connsiteX26" fmla="*/ 1860331 w 1860336"/>
                <a:gd name="connsiteY26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86910 w 1860336"/>
                <a:gd name="connsiteY19" fmla="*/ 1056290 h 1513490"/>
                <a:gd name="connsiteX20" fmla="*/ 1734207 w 1860336"/>
                <a:gd name="connsiteY20" fmla="*/ 1182414 h 1513490"/>
                <a:gd name="connsiteX21" fmla="*/ 1749973 w 1860336"/>
                <a:gd name="connsiteY21" fmla="*/ 1229710 h 1513490"/>
                <a:gd name="connsiteX22" fmla="*/ 1797269 w 1860336"/>
                <a:gd name="connsiteY22" fmla="*/ 1261241 h 1513490"/>
                <a:gd name="connsiteX23" fmla="*/ 1813035 w 1860336"/>
                <a:gd name="connsiteY23" fmla="*/ 1340069 h 1513490"/>
                <a:gd name="connsiteX24" fmla="*/ 1844566 w 1860336"/>
                <a:gd name="connsiteY24" fmla="*/ 1387365 h 1513490"/>
                <a:gd name="connsiteX25" fmla="*/ 1860331 w 1860336"/>
                <a:gd name="connsiteY25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686910 w 1860336"/>
                <a:gd name="connsiteY18" fmla="*/ 1056290 h 1513490"/>
                <a:gd name="connsiteX19" fmla="*/ 1734207 w 1860336"/>
                <a:gd name="connsiteY19" fmla="*/ 1182414 h 1513490"/>
                <a:gd name="connsiteX20" fmla="*/ 1749973 w 1860336"/>
                <a:gd name="connsiteY20" fmla="*/ 1229710 h 1513490"/>
                <a:gd name="connsiteX21" fmla="*/ 1797269 w 1860336"/>
                <a:gd name="connsiteY21" fmla="*/ 1261241 h 1513490"/>
                <a:gd name="connsiteX22" fmla="*/ 1813035 w 1860336"/>
                <a:gd name="connsiteY22" fmla="*/ 1340069 h 1513490"/>
                <a:gd name="connsiteX23" fmla="*/ 1844566 w 1860336"/>
                <a:gd name="connsiteY23" fmla="*/ 1387365 h 1513490"/>
                <a:gd name="connsiteX24" fmla="*/ 1860331 w 1860336"/>
                <a:gd name="connsiteY24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686910 w 1860336"/>
                <a:gd name="connsiteY17" fmla="*/ 1056290 h 1513490"/>
                <a:gd name="connsiteX18" fmla="*/ 1734207 w 1860336"/>
                <a:gd name="connsiteY18" fmla="*/ 1182414 h 1513490"/>
                <a:gd name="connsiteX19" fmla="*/ 1749973 w 1860336"/>
                <a:gd name="connsiteY19" fmla="*/ 1229710 h 1513490"/>
                <a:gd name="connsiteX20" fmla="*/ 1797269 w 1860336"/>
                <a:gd name="connsiteY20" fmla="*/ 1261241 h 1513490"/>
                <a:gd name="connsiteX21" fmla="*/ 1813035 w 1860336"/>
                <a:gd name="connsiteY21" fmla="*/ 1340069 h 1513490"/>
                <a:gd name="connsiteX22" fmla="*/ 1844566 w 1860336"/>
                <a:gd name="connsiteY22" fmla="*/ 1387365 h 1513490"/>
                <a:gd name="connsiteX23" fmla="*/ 1860331 w 1860336"/>
                <a:gd name="connsiteY23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686910 w 1860336"/>
                <a:gd name="connsiteY16" fmla="*/ 1056290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07097 w 1860336"/>
                <a:gd name="connsiteY16" fmla="*/ 1149306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18007 w 1860336"/>
                <a:gd name="connsiteY16" fmla="*/ 1129571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49973 w 1860336"/>
                <a:gd name="connsiteY16" fmla="*/ 1229710 h 1513490"/>
                <a:gd name="connsiteX17" fmla="*/ 1797269 w 1860336"/>
                <a:gd name="connsiteY17" fmla="*/ 1261241 h 1513490"/>
                <a:gd name="connsiteX18" fmla="*/ 1813035 w 1860336"/>
                <a:gd name="connsiteY18" fmla="*/ 1340069 h 1513490"/>
                <a:gd name="connsiteX19" fmla="*/ 1844566 w 1860336"/>
                <a:gd name="connsiteY19" fmla="*/ 1387365 h 1513490"/>
                <a:gd name="connsiteX20" fmla="*/ 1860331 w 1860336"/>
                <a:gd name="connsiteY20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97269 w 1860336"/>
                <a:gd name="connsiteY16" fmla="*/ 1261241 h 1513490"/>
                <a:gd name="connsiteX17" fmla="*/ 1813035 w 1860336"/>
                <a:gd name="connsiteY17" fmla="*/ 1340069 h 1513490"/>
                <a:gd name="connsiteX18" fmla="*/ 1844566 w 1860336"/>
                <a:gd name="connsiteY18" fmla="*/ 1387365 h 1513490"/>
                <a:gd name="connsiteX19" fmla="*/ 1860331 w 1860336"/>
                <a:gd name="connsiteY19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13035 w 1860336"/>
                <a:gd name="connsiteY16" fmla="*/ 1340069 h 1513490"/>
                <a:gd name="connsiteX17" fmla="*/ 1844566 w 1860336"/>
                <a:gd name="connsiteY17" fmla="*/ 1387365 h 1513490"/>
                <a:gd name="connsiteX18" fmla="*/ 1860331 w 1860336"/>
                <a:gd name="connsiteY18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44566 w 1860336"/>
                <a:gd name="connsiteY16" fmla="*/ 1387365 h 1513490"/>
                <a:gd name="connsiteX17" fmla="*/ 1860331 w 1860336"/>
                <a:gd name="connsiteY17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308538 w 1860331"/>
                <a:gd name="connsiteY14" fmla="*/ 599090 h 1513490"/>
                <a:gd name="connsiteX15" fmla="*/ 1686910 w 1860331"/>
                <a:gd name="connsiteY15" fmla="*/ 1056290 h 1513490"/>
                <a:gd name="connsiteX16" fmla="*/ 1860331 w 1860331"/>
                <a:gd name="connsiteY16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686910 w 1860331"/>
                <a:gd name="connsiteY14" fmla="*/ 1056290 h 1513490"/>
                <a:gd name="connsiteX15" fmla="*/ 1860331 w 1860331"/>
                <a:gd name="connsiteY15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686910 w 1860331"/>
                <a:gd name="connsiteY13" fmla="*/ 1056290 h 1513490"/>
                <a:gd name="connsiteX14" fmla="*/ 1860331 w 1860331"/>
                <a:gd name="connsiteY14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182414 w 1860331"/>
                <a:gd name="connsiteY11" fmla="*/ 488731 h 1513490"/>
                <a:gd name="connsiteX12" fmla="*/ 1686910 w 1860331"/>
                <a:gd name="connsiteY12" fmla="*/ 1056290 h 1513490"/>
                <a:gd name="connsiteX13" fmla="*/ 1860331 w 1860331"/>
                <a:gd name="connsiteY13" fmla="*/ 1513490 h 1513490"/>
                <a:gd name="connsiteX0" fmla="*/ 0 w 1860331"/>
                <a:gd name="connsiteY0" fmla="*/ 0 h 1513490"/>
                <a:gd name="connsiteX1" fmla="*/ 378373 w 1860331"/>
                <a:gd name="connsiteY1" fmla="*/ 78828 h 1513490"/>
                <a:gd name="connsiteX2" fmla="*/ 457200 w 1860331"/>
                <a:gd name="connsiteY2" fmla="*/ 94593 h 1513490"/>
                <a:gd name="connsiteX3" fmla="*/ 536028 w 1860331"/>
                <a:gd name="connsiteY3" fmla="*/ 126124 h 1513490"/>
                <a:gd name="connsiteX4" fmla="*/ 583324 w 1860331"/>
                <a:gd name="connsiteY4" fmla="*/ 141890 h 1513490"/>
                <a:gd name="connsiteX5" fmla="*/ 630621 w 1860331"/>
                <a:gd name="connsiteY5" fmla="*/ 173421 h 1513490"/>
                <a:gd name="connsiteX6" fmla="*/ 740979 w 1860331"/>
                <a:gd name="connsiteY6" fmla="*/ 204952 h 1513490"/>
                <a:gd name="connsiteX7" fmla="*/ 851338 w 1860331"/>
                <a:gd name="connsiteY7" fmla="*/ 252248 h 1513490"/>
                <a:gd name="connsiteX8" fmla="*/ 898635 w 1860331"/>
                <a:gd name="connsiteY8" fmla="*/ 283779 h 1513490"/>
                <a:gd name="connsiteX9" fmla="*/ 945931 w 1860331"/>
                <a:gd name="connsiteY9" fmla="*/ 299545 h 1513490"/>
                <a:gd name="connsiteX10" fmla="*/ 1182414 w 1860331"/>
                <a:gd name="connsiteY10" fmla="*/ 488731 h 1513490"/>
                <a:gd name="connsiteX11" fmla="*/ 1686910 w 1860331"/>
                <a:gd name="connsiteY11" fmla="*/ 1056290 h 1513490"/>
                <a:gd name="connsiteX12" fmla="*/ 1860331 w 1860331"/>
                <a:gd name="connsiteY12" fmla="*/ 1513490 h 1513490"/>
                <a:gd name="connsiteX0" fmla="*/ 0 w 1860331"/>
                <a:gd name="connsiteY0" fmla="*/ 0 h 1513490"/>
                <a:gd name="connsiteX1" fmla="*/ 457200 w 1860331"/>
                <a:gd name="connsiteY1" fmla="*/ 94593 h 1513490"/>
                <a:gd name="connsiteX2" fmla="*/ 536028 w 1860331"/>
                <a:gd name="connsiteY2" fmla="*/ 126124 h 1513490"/>
                <a:gd name="connsiteX3" fmla="*/ 583324 w 1860331"/>
                <a:gd name="connsiteY3" fmla="*/ 141890 h 1513490"/>
                <a:gd name="connsiteX4" fmla="*/ 630621 w 1860331"/>
                <a:gd name="connsiteY4" fmla="*/ 173421 h 1513490"/>
                <a:gd name="connsiteX5" fmla="*/ 740979 w 1860331"/>
                <a:gd name="connsiteY5" fmla="*/ 204952 h 1513490"/>
                <a:gd name="connsiteX6" fmla="*/ 851338 w 1860331"/>
                <a:gd name="connsiteY6" fmla="*/ 252248 h 1513490"/>
                <a:gd name="connsiteX7" fmla="*/ 898635 w 1860331"/>
                <a:gd name="connsiteY7" fmla="*/ 283779 h 1513490"/>
                <a:gd name="connsiteX8" fmla="*/ 945931 w 1860331"/>
                <a:gd name="connsiteY8" fmla="*/ 299545 h 1513490"/>
                <a:gd name="connsiteX9" fmla="*/ 1182414 w 1860331"/>
                <a:gd name="connsiteY9" fmla="*/ 488731 h 1513490"/>
                <a:gd name="connsiteX10" fmla="*/ 1686910 w 1860331"/>
                <a:gd name="connsiteY10" fmla="*/ 1056290 h 1513490"/>
                <a:gd name="connsiteX11" fmla="*/ 1860331 w 1860331"/>
                <a:gd name="connsiteY11" fmla="*/ 1513490 h 1513490"/>
                <a:gd name="connsiteX0" fmla="*/ 0 w 1860331"/>
                <a:gd name="connsiteY0" fmla="*/ 0 h 1513490"/>
                <a:gd name="connsiteX1" fmla="*/ 536028 w 1860331"/>
                <a:gd name="connsiteY1" fmla="*/ 126124 h 1513490"/>
                <a:gd name="connsiteX2" fmla="*/ 583324 w 1860331"/>
                <a:gd name="connsiteY2" fmla="*/ 141890 h 1513490"/>
                <a:gd name="connsiteX3" fmla="*/ 630621 w 1860331"/>
                <a:gd name="connsiteY3" fmla="*/ 173421 h 1513490"/>
                <a:gd name="connsiteX4" fmla="*/ 740979 w 1860331"/>
                <a:gd name="connsiteY4" fmla="*/ 204952 h 1513490"/>
                <a:gd name="connsiteX5" fmla="*/ 851338 w 1860331"/>
                <a:gd name="connsiteY5" fmla="*/ 252248 h 1513490"/>
                <a:gd name="connsiteX6" fmla="*/ 898635 w 1860331"/>
                <a:gd name="connsiteY6" fmla="*/ 283779 h 1513490"/>
                <a:gd name="connsiteX7" fmla="*/ 945931 w 1860331"/>
                <a:gd name="connsiteY7" fmla="*/ 299545 h 1513490"/>
                <a:gd name="connsiteX8" fmla="*/ 1182414 w 1860331"/>
                <a:gd name="connsiteY8" fmla="*/ 488731 h 1513490"/>
                <a:gd name="connsiteX9" fmla="*/ 1686910 w 1860331"/>
                <a:gd name="connsiteY9" fmla="*/ 1056290 h 1513490"/>
                <a:gd name="connsiteX10" fmla="*/ 1860331 w 1860331"/>
                <a:gd name="connsiteY10" fmla="*/ 1513490 h 1513490"/>
                <a:gd name="connsiteX0" fmla="*/ 0 w 1860331"/>
                <a:gd name="connsiteY0" fmla="*/ 0 h 1513490"/>
                <a:gd name="connsiteX1" fmla="*/ 583324 w 1860331"/>
                <a:gd name="connsiteY1" fmla="*/ 141890 h 1513490"/>
                <a:gd name="connsiteX2" fmla="*/ 630621 w 1860331"/>
                <a:gd name="connsiteY2" fmla="*/ 173421 h 1513490"/>
                <a:gd name="connsiteX3" fmla="*/ 740979 w 1860331"/>
                <a:gd name="connsiteY3" fmla="*/ 204952 h 1513490"/>
                <a:gd name="connsiteX4" fmla="*/ 851338 w 1860331"/>
                <a:gd name="connsiteY4" fmla="*/ 252248 h 1513490"/>
                <a:gd name="connsiteX5" fmla="*/ 898635 w 1860331"/>
                <a:gd name="connsiteY5" fmla="*/ 283779 h 1513490"/>
                <a:gd name="connsiteX6" fmla="*/ 945931 w 1860331"/>
                <a:gd name="connsiteY6" fmla="*/ 299545 h 1513490"/>
                <a:gd name="connsiteX7" fmla="*/ 1182414 w 1860331"/>
                <a:gd name="connsiteY7" fmla="*/ 488731 h 1513490"/>
                <a:gd name="connsiteX8" fmla="*/ 1686910 w 1860331"/>
                <a:gd name="connsiteY8" fmla="*/ 1056290 h 1513490"/>
                <a:gd name="connsiteX9" fmla="*/ 1860331 w 1860331"/>
                <a:gd name="connsiteY9" fmla="*/ 1513490 h 1513490"/>
                <a:gd name="connsiteX0" fmla="*/ 0 w 1860331"/>
                <a:gd name="connsiteY0" fmla="*/ 0 h 1513490"/>
                <a:gd name="connsiteX1" fmla="*/ 630621 w 1860331"/>
                <a:gd name="connsiteY1" fmla="*/ 173421 h 1513490"/>
                <a:gd name="connsiteX2" fmla="*/ 740979 w 1860331"/>
                <a:gd name="connsiteY2" fmla="*/ 204952 h 1513490"/>
                <a:gd name="connsiteX3" fmla="*/ 851338 w 1860331"/>
                <a:gd name="connsiteY3" fmla="*/ 252248 h 1513490"/>
                <a:gd name="connsiteX4" fmla="*/ 898635 w 1860331"/>
                <a:gd name="connsiteY4" fmla="*/ 283779 h 1513490"/>
                <a:gd name="connsiteX5" fmla="*/ 945931 w 1860331"/>
                <a:gd name="connsiteY5" fmla="*/ 299545 h 1513490"/>
                <a:gd name="connsiteX6" fmla="*/ 1182414 w 1860331"/>
                <a:gd name="connsiteY6" fmla="*/ 488731 h 1513490"/>
                <a:gd name="connsiteX7" fmla="*/ 1686910 w 1860331"/>
                <a:gd name="connsiteY7" fmla="*/ 1056290 h 1513490"/>
                <a:gd name="connsiteX8" fmla="*/ 1860331 w 1860331"/>
                <a:gd name="connsiteY8" fmla="*/ 1513490 h 1513490"/>
                <a:gd name="connsiteX0" fmla="*/ 0 w 1860331"/>
                <a:gd name="connsiteY0" fmla="*/ 0 h 1513490"/>
                <a:gd name="connsiteX1" fmla="*/ 740979 w 1860331"/>
                <a:gd name="connsiteY1" fmla="*/ 204952 h 1513490"/>
                <a:gd name="connsiteX2" fmla="*/ 851338 w 1860331"/>
                <a:gd name="connsiteY2" fmla="*/ 252248 h 1513490"/>
                <a:gd name="connsiteX3" fmla="*/ 898635 w 1860331"/>
                <a:gd name="connsiteY3" fmla="*/ 283779 h 1513490"/>
                <a:gd name="connsiteX4" fmla="*/ 945931 w 1860331"/>
                <a:gd name="connsiteY4" fmla="*/ 299545 h 1513490"/>
                <a:gd name="connsiteX5" fmla="*/ 1182414 w 1860331"/>
                <a:gd name="connsiteY5" fmla="*/ 488731 h 1513490"/>
                <a:gd name="connsiteX6" fmla="*/ 1686910 w 1860331"/>
                <a:gd name="connsiteY6" fmla="*/ 1056290 h 1513490"/>
                <a:gd name="connsiteX7" fmla="*/ 1860331 w 1860331"/>
                <a:gd name="connsiteY7" fmla="*/ 1513490 h 1513490"/>
                <a:gd name="connsiteX0" fmla="*/ 0 w 1860331"/>
                <a:gd name="connsiteY0" fmla="*/ 0 h 1513490"/>
                <a:gd name="connsiteX1" fmla="*/ 851338 w 1860331"/>
                <a:gd name="connsiteY1" fmla="*/ 252248 h 1513490"/>
                <a:gd name="connsiteX2" fmla="*/ 898635 w 1860331"/>
                <a:gd name="connsiteY2" fmla="*/ 283779 h 1513490"/>
                <a:gd name="connsiteX3" fmla="*/ 945931 w 1860331"/>
                <a:gd name="connsiteY3" fmla="*/ 299545 h 1513490"/>
                <a:gd name="connsiteX4" fmla="*/ 1182414 w 1860331"/>
                <a:gd name="connsiteY4" fmla="*/ 488731 h 1513490"/>
                <a:gd name="connsiteX5" fmla="*/ 1686910 w 1860331"/>
                <a:gd name="connsiteY5" fmla="*/ 1056290 h 1513490"/>
                <a:gd name="connsiteX6" fmla="*/ 1860331 w 1860331"/>
                <a:gd name="connsiteY6" fmla="*/ 1513490 h 1513490"/>
                <a:gd name="connsiteX0" fmla="*/ 0 w 1860331"/>
                <a:gd name="connsiteY0" fmla="*/ 0 h 1513490"/>
                <a:gd name="connsiteX1" fmla="*/ 898635 w 1860331"/>
                <a:gd name="connsiteY1" fmla="*/ 283779 h 1513490"/>
                <a:gd name="connsiteX2" fmla="*/ 945931 w 1860331"/>
                <a:gd name="connsiteY2" fmla="*/ 299545 h 1513490"/>
                <a:gd name="connsiteX3" fmla="*/ 1182414 w 1860331"/>
                <a:gd name="connsiteY3" fmla="*/ 488731 h 1513490"/>
                <a:gd name="connsiteX4" fmla="*/ 1686910 w 1860331"/>
                <a:gd name="connsiteY4" fmla="*/ 1056290 h 1513490"/>
                <a:gd name="connsiteX5" fmla="*/ 1860331 w 1860331"/>
                <a:gd name="connsiteY5" fmla="*/ 1513490 h 1513490"/>
                <a:gd name="connsiteX0" fmla="*/ 0 w 1860331"/>
                <a:gd name="connsiteY0" fmla="*/ 0 h 1513490"/>
                <a:gd name="connsiteX1" fmla="*/ 945931 w 1860331"/>
                <a:gd name="connsiteY1" fmla="*/ 299545 h 1513490"/>
                <a:gd name="connsiteX2" fmla="*/ 1182414 w 1860331"/>
                <a:gd name="connsiteY2" fmla="*/ 488731 h 1513490"/>
                <a:gd name="connsiteX3" fmla="*/ 1686910 w 1860331"/>
                <a:gd name="connsiteY3" fmla="*/ 1056290 h 1513490"/>
                <a:gd name="connsiteX4" fmla="*/ 1860331 w 1860331"/>
                <a:gd name="connsiteY4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686910 w 1860331"/>
                <a:gd name="connsiteY1" fmla="*/ 1056290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331" h="1513490">
                  <a:moveTo>
                    <a:pt x="0" y="0"/>
                  </a:moveTo>
                  <a:cubicBezTo>
                    <a:pt x="401019" y="16170"/>
                    <a:pt x="969843" y="261328"/>
                    <a:pt x="1227327" y="498644"/>
                  </a:cubicBezTo>
                  <a:cubicBezTo>
                    <a:pt x="1484811" y="735960"/>
                    <a:pt x="1762688" y="1094770"/>
                    <a:pt x="1860331" y="151349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 rot="5789802" flipH="1" flipV="1">
              <a:off x="2134538" y="4172839"/>
              <a:ext cx="150236" cy="252346"/>
            </a:xfrm>
            <a:custGeom>
              <a:avLst/>
              <a:gdLst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56032 w 329184"/>
                <a:gd name="connsiteY15" fmla="*/ 135854 h 276933"/>
                <a:gd name="connsiteX16" fmla="*/ 266483 w 329184"/>
                <a:gd name="connsiteY16" fmla="*/ 120178 h 276933"/>
                <a:gd name="connsiteX17" fmla="*/ 282158 w 329184"/>
                <a:gd name="connsiteY17" fmla="*/ 83602 h 276933"/>
                <a:gd name="connsiteX18" fmla="*/ 297834 w 329184"/>
                <a:gd name="connsiteY18" fmla="*/ 52252 h 276933"/>
                <a:gd name="connsiteX19" fmla="*/ 313509 w 329184"/>
                <a:gd name="connsiteY19" fmla="*/ 20901 h 276933"/>
                <a:gd name="connsiteX20" fmla="*/ 329184 w 329184"/>
                <a:gd name="connsiteY20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66483 w 329184"/>
                <a:gd name="connsiteY15" fmla="*/ 120178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80052 h 289058"/>
                <a:gd name="connsiteX1" fmla="*/ 31351 w 329184"/>
                <a:gd name="connsiteY1" fmla="*/ 90502 h 289058"/>
                <a:gd name="connsiteX2" fmla="*/ 36576 w 329184"/>
                <a:gd name="connsiteY2" fmla="*/ 106178 h 289058"/>
                <a:gd name="connsiteX3" fmla="*/ 62702 w 329184"/>
                <a:gd name="connsiteY3" fmla="*/ 137529 h 289058"/>
                <a:gd name="connsiteX4" fmla="*/ 67927 w 329184"/>
                <a:gd name="connsiteY4" fmla="*/ 153204 h 289058"/>
                <a:gd name="connsiteX5" fmla="*/ 78378 w 329184"/>
                <a:gd name="connsiteY5" fmla="*/ 174105 h 289058"/>
                <a:gd name="connsiteX6" fmla="*/ 83603 w 329184"/>
                <a:gd name="connsiteY6" fmla="*/ 189780 h 289058"/>
                <a:gd name="connsiteX7" fmla="*/ 114954 w 329184"/>
                <a:gd name="connsiteY7" fmla="*/ 221131 h 289058"/>
                <a:gd name="connsiteX8" fmla="*/ 130629 w 329184"/>
                <a:gd name="connsiteY8" fmla="*/ 236806 h 289058"/>
                <a:gd name="connsiteX9" fmla="*/ 146304 w 329184"/>
                <a:gd name="connsiteY9" fmla="*/ 252482 h 289058"/>
                <a:gd name="connsiteX10" fmla="*/ 161980 w 329184"/>
                <a:gd name="connsiteY10" fmla="*/ 257707 h 289058"/>
                <a:gd name="connsiteX11" fmla="*/ 182880 w 329184"/>
                <a:gd name="connsiteY11" fmla="*/ 273382 h 289058"/>
                <a:gd name="connsiteX12" fmla="*/ 198556 w 329184"/>
                <a:gd name="connsiteY12" fmla="*/ 278607 h 289058"/>
                <a:gd name="connsiteX13" fmla="*/ 214231 w 329184"/>
                <a:gd name="connsiteY13" fmla="*/ 289058 h 289058"/>
                <a:gd name="connsiteX14" fmla="*/ 245582 w 329184"/>
                <a:gd name="connsiteY14" fmla="*/ 231581 h 289058"/>
                <a:gd name="connsiteX15" fmla="*/ 282703 w 329184"/>
                <a:gd name="connsiteY15" fmla="*/ 146495 h 289058"/>
                <a:gd name="connsiteX16" fmla="*/ 298378 w 329184"/>
                <a:gd name="connsiteY16" fmla="*/ 101809 h 289058"/>
                <a:gd name="connsiteX17" fmla="*/ 309999 w 329184"/>
                <a:gd name="connsiteY17" fmla="*/ 68432 h 289058"/>
                <a:gd name="connsiteX18" fmla="*/ 293234 w 329184"/>
                <a:gd name="connsiteY18" fmla="*/ 2614 h 289058"/>
                <a:gd name="connsiteX19" fmla="*/ 329184 w 329184"/>
                <a:gd name="connsiteY19" fmla="*/ 12125 h 289058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51665 w 329184"/>
                <a:gd name="connsiteY14" fmla="*/ 225539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114954 w 329184"/>
                <a:gd name="connsiteY6" fmla="*/ 209006 h 276933"/>
                <a:gd name="connsiteX7" fmla="*/ 130629 w 329184"/>
                <a:gd name="connsiteY7" fmla="*/ 224681 h 276933"/>
                <a:gd name="connsiteX8" fmla="*/ 146304 w 329184"/>
                <a:gd name="connsiteY8" fmla="*/ 240357 h 276933"/>
                <a:gd name="connsiteX9" fmla="*/ 161980 w 329184"/>
                <a:gd name="connsiteY9" fmla="*/ 245582 h 276933"/>
                <a:gd name="connsiteX10" fmla="*/ 182880 w 329184"/>
                <a:gd name="connsiteY10" fmla="*/ 261257 h 276933"/>
                <a:gd name="connsiteX11" fmla="*/ 198556 w 329184"/>
                <a:gd name="connsiteY11" fmla="*/ 266482 h 276933"/>
                <a:gd name="connsiteX12" fmla="*/ 214231 w 329184"/>
                <a:gd name="connsiteY12" fmla="*/ 276933 h 276933"/>
                <a:gd name="connsiteX13" fmla="*/ 251665 w 329184"/>
                <a:gd name="connsiteY13" fmla="*/ 225539 h 276933"/>
                <a:gd name="connsiteX14" fmla="*/ 282703 w 329184"/>
                <a:gd name="connsiteY14" fmla="*/ 134370 h 276933"/>
                <a:gd name="connsiteX15" fmla="*/ 298378 w 329184"/>
                <a:gd name="connsiteY15" fmla="*/ 89684 h 276933"/>
                <a:gd name="connsiteX16" fmla="*/ 309999 w 329184"/>
                <a:gd name="connsiteY16" fmla="*/ 56307 h 276933"/>
                <a:gd name="connsiteX17" fmla="*/ 329184 w 329184"/>
                <a:gd name="connsiteY17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56228 w 329184"/>
                <a:gd name="connsiteY3" fmla="*/ 100544 h 276933"/>
                <a:gd name="connsiteX4" fmla="*/ 62702 w 329184"/>
                <a:gd name="connsiteY4" fmla="*/ 125404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114954 w 329184"/>
                <a:gd name="connsiteY3" fmla="*/ 209006 h 276933"/>
                <a:gd name="connsiteX4" fmla="*/ 130629 w 329184"/>
                <a:gd name="connsiteY4" fmla="*/ 224681 h 276933"/>
                <a:gd name="connsiteX5" fmla="*/ 146304 w 329184"/>
                <a:gd name="connsiteY5" fmla="*/ 240357 h 276933"/>
                <a:gd name="connsiteX6" fmla="*/ 161980 w 329184"/>
                <a:gd name="connsiteY6" fmla="*/ 245582 h 276933"/>
                <a:gd name="connsiteX7" fmla="*/ 182880 w 329184"/>
                <a:gd name="connsiteY7" fmla="*/ 261257 h 276933"/>
                <a:gd name="connsiteX8" fmla="*/ 198556 w 329184"/>
                <a:gd name="connsiteY8" fmla="*/ 266482 h 276933"/>
                <a:gd name="connsiteX9" fmla="*/ 214231 w 329184"/>
                <a:gd name="connsiteY9" fmla="*/ 276933 h 276933"/>
                <a:gd name="connsiteX10" fmla="*/ 251665 w 329184"/>
                <a:gd name="connsiteY10" fmla="*/ 225539 h 276933"/>
                <a:gd name="connsiteX11" fmla="*/ 282703 w 329184"/>
                <a:gd name="connsiteY11" fmla="*/ 134370 h 276933"/>
                <a:gd name="connsiteX12" fmla="*/ 298378 w 329184"/>
                <a:gd name="connsiteY12" fmla="*/ 89684 h 276933"/>
                <a:gd name="connsiteX13" fmla="*/ 309999 w 329184"/>
                <a:gd name="connsiteY13" fmla="*/ 56307 h 276933"/>
                <a:gd name="connsiteX14" fmla="*/ 329184 w 329184"/>
                <a:gd name="connsiteY14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114954 w 329184"/>
                <a:gd name="connsiteY2" fmla="*/ 209006 h 276933"/>
                <a:gd name="connsiteX3" fmla="*/ 130629 w 329184"/>
                <a:gd name="connsiteY3" fmla="*/ 224681 h 276933"/>
                <a:gd name="connsiteX4" fmla="*/ 146304 w 329184"/>
                <a:gd name="connsiteY4" fmla="*/ 240357 h 276933"/>
                <a:gd name="connsiteX5" fmla="*/ 161980 w 329184"/>
                <a:gd name="connsiteY5" fmla="*/ 245582 h 276933"/>
                <a:gd name="connsiteX6" fmla="*/ 182880 w 329184"/>
                <a:gd name="connsiteY6" fmla="*/ 261257 h 276933"/>
                <a:gd name="connsiteX7" fmla="*/ 198556 w 329184"/>
                <a:gd name="connsiteY7" fmla="*/ 266482 h 276933"/>
                <a:gd name="connsiteX8" fmla="*/ 214231 w 329184"/>
                <a:gd name="connsiteY8" fmla="*/ 276933 h 276933"/>
                <a:gd name="connsiteX9" fmla="*/ 251665 w 329184"/>
                <a:gd name="connsiteY9" fmla="*/ 225539 h 276933"/>
                <a:gd name="connsiteX10" fmla="*/ 282703 w 329184"/>
                <a:gd name="connsiteY10" fmla="*/ 134370 h 276933"/>
                <a:gd name="connsiteX11" fmla="*/ 298378 w 329184"/>
                <a:gd name="connsiteY11" fmla="*/ 89684 h 276933"/>
                <a:gd name="connsiteX12" fmla="*/ 309999 w 329184"/>
                <a:gd name="connsiteY12" fmla="*/ 56307 h 276933"/>
                <a:gd name="connsiteX13" fmla="*/ 329184 w 329184"/>
                <a:gd name="connsiteY13" fmla="*/ 0 h 276933"/>
                <a:gd name="connsiteX0" fmla="*/ 0 w 329184"/>
                <a:gd name="connsiteY0" fmla="*/ 67927 h 276933"/>
                <a:gd name="connsiteX1" fmla="*/ 114954 w 329184"/>
                <a:gd name="connsiteY1" fmla="*/ 209006 h 276933"/>
                <a:gd name="connsiteX2" fmla="*/ 130629 w 329184"/>
                <a:gd name="connsiteY2" fmla="*/ 224681 h 276933"/>
                <a:gd name="connsiteX3" fmla="*/ 146304 w 329184"/>
                <a:gd name="connsiteY3" fmla="*/ 240357 h 276933"/>
                <a:gd name="connsiteX4" fmla="*/ 161980 w 329184"/>
                <a:gd name="connsiteY4" fmla="*/ 245582 h 276933"/>
                <a:gd name="connsiteX5" fmla="*/ 182880 w 329184"/>
                <a:gd name="connsiteY5" fmla="*/ 261257 h 276933"/>
                <a:gd name="connsiteX6" fmla="*/ 198556 w 329184"/>
                <a:gd name="connsiteY6" fmla="*/ 266482 h 276933"/>
                <a:gd name="connsiteX7" fmla="*/ 214231 w 329184"/>
                <a:gd name="connsiteY7" fmla="*/ 276933 h 276933"/>
                <a:gd name="connsiteX8" fmla="*/ 251665 w 329184"/>
                <a:gd name="connsiteY8" fmla="*/ 225539 h 276933"/>
                <a:gd name="connsiteX9" fmla="*/ 282703 w 329184"/>
                <a:gd name="connsiteY9" fmla="*/ 134370 h 276933"/>
                <a:gd name="connsiteX10" fmla="*/ 298378 w 329184"/>
                <a:gd name="connsiteY10" fmla="*/ 89684 h 276933"/>
                <a:gd name="connsiteX11" fmla="*/ 309999 w 329184"/>
                <a:gd name="connsiteY11" fmla="*/ 56307 h 276933"/>
                <a:gd name="connsiteX12" fmla="*/ 329184 w 329184"/>
                <a:gd name="connsiteY12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61980 w 329184"/>
                <a:gd name="connsiteY3" fmla="*/ 245582 h 276933"/>
                <a:gd name="connsiteX4" fmla="*/ 182880 w 329184"/>
                <a:gd name="connsiteY4" fmla="*/ 261257 h 276933"/>
                <a:gd name="connsiteX5" fmla="*/ 198556 w 329184"/>
                <a:gd name="connsiteY5" fmla="*/ 266482 h 276933"/>
                <a:gd name="connsiteX6" fmla="*/ 214231 w 329184"/>
                <a:gd name="connsiteY6" fmla="*/ 276933 h 276933"/>
                <a:gd name="connsiteX7" fmla="*/ 251665 w 329184"/>
                <a:gd name="connsiteY7" fmla="*/ 225539 h 276933"/>
                <a:gd name="connsiteX8" fmla="*/ 282703 w 329184"/>
                <a:gd name="connsiteY8" fmla="*/ 134370 h 276933"/>
                <a:gd name="connsiteX9" fmla="*/ 298378 w 329184"/>
                <a:gd name="connsiteY9" fmla="*/ 89684 h 276933"/>
                <a:gd name="connsiteX10" fmla="*/ 309999 w 329184"/>
                <a:gd name="connsiteY10" fmla="*/ 56307 h 276933"/>
                <a:gd name="connsiteX11" fmla="*/ 329184 w 329184"/>
                <a:gd name="connsiteY11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82880 w 329184"/>
                <a:gd name="connsiteY3" fmla="*/ 261257 h 276933"/>
                <a:gd name="connsiteX4" fmla="*/ 198556 w 329184"/>
                <a:gd name="connsiteY4" fmla="*/ 266482 h 276933"/>
                <a:gd name="connsiteX5" fmla="*/ 214231 w 329184"/>
                <a:gd name="connsiteY5" fmla="*/ 276933 h 276933"/>
                <a:gd name="connsiteX6" fmla="*/ 251665 w 329184"/>
                <a:gd name="connsiteY6" fmla="*/ 225539 h 276933"/>
                <a:gd name="connsiteX7" fmla="*/ 282703 w 329184"/>
                <a:gd name="connsiteY7" fmla="*/ 134370 h 276933"/>
                <a:gd name="connsiteX8" fmla="*/ 298378 w 329184"/>
                <a:gd name="connsiteY8" fmla="*/ 89684 h 276933"/>
                <a:gd name="connsiteX9" fmla="*/ 309999 w 329184"/>
                <a:gd name="connsiteY9" fmla="*/ 56307 h 276933"/>
                <a:gd name="connsiteX10" fmla="*/ 329184 w 329184"/>
                <a:gd name="connsiteY10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98556 w 329184"/>
                <a:gd name="connsiteY3" fmla="*/ 266482 h 276933"/>
                <a:gd name="connsiteX4" fmla="*/ 214231 w 329184"/>
                <a:gd name="connsiteY4" fmla="*/ 276933 h 276933"/>
                <a:gd name="connsiteX5" fmla="*/ 251665 w 329184"/>
                <a:gd name="connsiteY5" fmla="*/ 225539 h 276933"/>
                <a:gd name="connsiteX6" fmla="*/ 282703 w 329184"/>
                <a:gd name="connsiteY6" fmla="*/ 134370 h 276933"/>
                <a:gd name="connsiteX7" fmla="*/ 298378 w 329184"/>
                <a:gd name="connsiteY7" fmla="*/ 89684 h 276933"/>
                <a:gd name="connsiteX8" fmla="*/ 309999 w 329184"/>
                <a:gd name="connsiteY8" fmla="*/ 56307 h 276933"/>
                <a:gd name="connsiteX9" fmla="*/ 329184 w 329184"/>
                <a:gd name="connsiteY9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214231 w 329184"/>
                <a:gd name="connsiteY3" fmla="*/ 276933 h 276933"/>
                <a:gd name="connsiteX4" fmla="*/ 251665 w 329184"/>
                <a:gd name="connsiteY4" fmla="*/ 225539 h 276933"/>
                <a:gd name="connsiteX5" fmla="*/ 282703 w 329184"/>
                <a:gd name="connsiteY5" fmla="*/ 134370 h 276933"/>
                <a:gd name="connsiteX6" fmla="*/ 298378 w 329184"/>
                <a:gd name="connsiteY6" fmla="*/ 89684 h 276933"/>
                <a:gd name="connsiteX7" fmla="*/ 309999 w 329184"/>
                <a:gd name="connsiteY7" fmla="*/ 56307 h 276933"/>
                <a:gd name="connsiteX8" fmla="*/ 329184 w 329184"/>
                <a:gd name="connsiteY8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214231 w 329184"/>
                <a:gd name="connsiteY2" fmla="*/ 276933 h 276933"/>
                <a:gd name="connsiteX3" fmla="*/ 251665 w 329184"/>
                <a:gd name="connsiteY3" fmla="*/ 225539 h 276933"/>
                <a:gd name="connsiteX4" fmla="*/ 282703 w 329184"/>
                <a:gd name="connsiteY4" fmla="*/ 134370 h 276933"/>
                <a:gd name="connsiteX5" fmla="*/ 298378 w 329184"/>
                <a:gd name="connsiteY5" fmla="*/ 89684 h 276933"/>
                <a:gd name="connsiteX6" fmla="*/ 309999 w 329184"/>
                <a:gd name="connsiteY6" fmla="*/ 56307 h 276933"/>
                <a:gd name="connsiteX7" fmla="*/ 329184 w 329184"/>
                <a:gd name="connsiteY7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09999 w 329184"/>
                <a:gd name="connsiteY5" fmla="*/ 56307 h 276933"/>
                <a:gd name="connsiteX6" fmla="*/ 329184 w 329184"/>
                <a:gd name="connsiteY6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29184 w 329184"/>
                <a:gd name="connsiteY5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98378 w 329184"/>
                <a:gd name="connsiteY3" fmla="*/ 89684 h 276933"/>
                <a:gd name="connsiteX4" fmla="*/ 329184 w 329184"/>
                <a:gd name="connsiteY4" fmla="*/ 0 h 276933"/>
                <a:gd name="connsiteX0" fmla="*/ 0 w 329184"/>
                <a:gd name="connsiteY0" fmla="*/ 67927 h 276999"/>
                <a:gd name="connsiteX1" fmla="*/ 214231 w 329184"/>
                <a:gd name="connsiteY1" fmla="*/ 276933 h 276999"/>
                <a:gd name="connsiteX2" fmla="*/ 298378 w 329184"/>
                <a:gd name="connsiteY2" fmla="*/ 89684 h 276999"/>
                <a:gd name="connsiteX3" fmla="*/ 329184 w 329184"/>
                <a:gd name="connsiteY3" fmla="*/ 0 h 276999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329184 w 329184"/>
                <a:gd name="connsiteY2" fmla="*/ 0 h 276933"/>
                <a:gd name="connsiteX0" fmla="*/ 0 w 323662"/>
                <a:gd name="connsiteY0" fmla="*/ 97883 h 306889"/>
                <a:gd name="connsiteX1" fmla="*/ 214231 w 323662"/>
                <a:gd name="connsiteY1" fmla="*/ 306889 h 306889"/>
                <a:gd name="connsiteX2" fmla="*/ 323662 w 323662"/>
                <a:gd name="connsiteY2" fmla="*/ 0 h 30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662" h="306889">
                  <a:moveTo>
                    <a:pt x="0" y="97883"/>
                  </a:moveTo>
                  <a:lnTo>
                    <a:pt x="214231" y="306889"/>
                  </a:lnTo>
                  <a:cubicBezTo>
                    <a:pt x="269095" y="295568"/>
                    <a:pt x="299714" y="57694"/>
                    <a:pt x="323662" y="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03" name="Rectangle 102"/>
          <p:cNvSpPr/>
          <p:nvPr/>
        </p:nvSpPr>
        <p:spPr>
          <a:xfrm rot="21599113">
            <a:off x="6109047" y="1791036"/>
            <a:ext cx="1324924" cy="46166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omic Sans MS" pitchFamily="66" charset="0"/>
              </a:rPr>
              <a:t>STAKEHOLDER Engagement...</a:t>
            </a:r>
            <a:endParaRPr lang="en-US" sz="12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 rot="21599113">
            <a:off x="6696136" y="1284786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105" name="Oval 104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106" name="Oval 105"/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grpSp>
        <p:nvGrpSpPr>
          <p:cNvPr id="108" name="Group 107"/>
          <p:cNvGrpSpPr/>
          <p:nvPr/>
        </p:nvGrpSpPr>
        <p:grpSpPr>
          <a:xfrm rot="21599113">
            <a:off x="6507996" y="2319190"/>
            <a:ext cx="525216" cy="108470"/>
            <a:chOff x="2736636" y="2253665"/>
            <a:chExt cx="525216" cy="108470"/>
          </a:xfrm>
        </p:grpSpPr>
        <p:sp>
          <p:nvSpPr>
            <p:cNvPr id="109" name="Freeform 108"/>
            <p:cNvSpPr/>
            <p:nvPr/>
          </p:nvSpPr>
          <p:spPr>
            <a:xfrm rot="16200000" flipH="1" flipV="1">
              <a:off x="2991447" y="2047537"/>
              <a:ext cx="33009" cy="507800"/>
            </a:xfrm>
            <a:custGeom>
              <a:avLst/>
              <a:gdLst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39614 w 1860336"/>
                <a:gd name="connsiteY19" fmla="*/ 1008993 h 1513490"/>
                <a:gd name="connsiteX20" fmla="*/ 1686910 w 1860336"/>
                <a:gd name="connsiteY20" fmla="*/ 1056290 h 1513490"/>
                <a:gd name="connsiteX21" fmla="*/ 1734207 w 1860336"/>
                <a:gd name="connsiteY21" fmla="*/ 1182414 h 1513490"/>
                <a:gd name="connsiteX22" fmla="*/ 1749973 w 1860336"/>
                <a:gd name="connsiteY22" fmla="*/ 1229710 h 1513490"/>
                <a:gd name="connsiteX23" fmla="*/ 1797269 w 1860336"/>
                <a:gd name="connsiteY23" fmla="*/ 1261241 h 1513490"/>
                <a:gd name="connsiteX24" fmla="*/ 1813035 w 1860336"/>
                <a:gd name="connsiteY24" fmla="*/ 1340069 h 1513490"/>
                <a:gd name="connsiteX25" fmla="*/ 1844566 w 1860336"/>
                <a:gd name="connsiteY25" fmla="*/ 1387365 h 1513490"/>
                <a:gd name="connsiteX26" fmla="*/ 1860331 w 1860336"/>
                <a:gd name="connsiteY26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86910 w 1860336"/>
                <a:gd name="connsiteY19" fmla="*/ 1056290 h 1513490"/>
                <a:gd name="connsiteX20" fmla="*/ 1734207 w 1860336"/>
                <a:gd name="connsiteY20" fmla="*/ 1182414 h 1513490"/>
                <a:gd name="connsiteX21" fmla="*/ 1749973 w 1860336"/>
                <a:gd name="connsiteY21" fmla="*/ 1229710 h 1513490"/>
                <a:gd name="connsiteX22" fmla="*/ 1797269 w 1860336"/>
                <a:gd name="connsiteY22" fmla="*/ 1261241 h 1513490"/>
                <a:gd name="connsiteX23" fmla="*/ 1813035 w 1860336"/>
                <a:gd name="connsiteY23" fmla="*/ 1340069 h 1513490"/>
                <a:gd name="connsiteX24" fmla="*/ 1844566 w 1860336"/>
                <a:gd name="connsiteY24" fmla="*/ 1387365 h 1513490"/>
                <a:gd name="connsiteX25" fmla="*/ 1860331 w 1860336"/>
                <a:gd name="connsiteY25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686910 w 1860336"/>
                <a:gd name="connsiteY18" fmla="*/ 1056290 h 1513490"/>
                <a:gd name="connsiteX19" fmla="*/ 1734207 w 1860336"/>
                <a:gd name="connsiteY19" fmla="*/ 1182414 h 1513490"/>
                <a:gd name="connsiteX20" fmla="*/ 1749973 w 1860336"/>
                <a:gd name="connsiteY20" fmla="*/ 1229710 h 1513490"/>
                <a:gd name="connsiteX21" fmla="*/ 1797269 w 1860336"/>
                <a:gd name="connsiteY21" fmla="*/ 1261241 h 1513490"/>
                <a:gd name="connsiteX22" fmla="*/ 1813035 w 1860336"/>
                <a:gd name="connsiteY22" fmla="*/ 1340069 h 1513490"/>
                <a:gd name="connsiteX23" fmla="*/ 1844566 w 1860336"/>
                <a:gd name="connsiteY23" fmla="*/ 1387365 h 1513490"/>
                <a:gd name="connsiteX24" fmla="*/ 1860331 w 1860336"/>
                <a:gd name="connsiteY24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686910 w 1860336"/>
                <a:gd name="connsiteY17" fmla="*/ 1056290 h 1513490"/>
                <a:gd name="connsiteX18" fmla="*/ 1734207 w 1860336"/>
                <a:gd name="connsiteY18" fmla="*/ 1182414 h 1513490"/>
                <a:gd name="connsiteX19" fmla="*/ 1749973 w 1860336"/>
                <a:gd name="connsiteY19" fmla="*/ 1229710 h 1513490"/>
                <a:gd name="connsiteX20" fmla="*/ 1797269 w 1860336"/>
                <a:gd name="connsiteY20" fmla="*/ 1261241 h 1513490"/>
                <a:gd name="connsiteX21" fmla="*/ 1813035 w 1860336"/>
                <a:gd name="connsiteY21" fmla="*/ 1340069 h 1513490"/>
                <a:gd name="connsiteX22" fmla="*/ 1844566 w 1860336"/>
                <a:gd name="connsiteY22" fmla="*/ 1387365 h 1513490"/>
                <a:gd name="connsiteX23" fmla="*/ 1860331 w 1860336"/>
                <a:gd name="connsiteY23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686910 w 1860336"/>
                <a:gd name="connsiteY16" fmla="*/ 1056290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07097 w 1860336"/>
                <a:gd name="connsiteY16" fmla="*/ 1149306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18007 w 1860336"/>
                <a:gd name="connsiteY16" fmla="*/ 1129571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49973 w 1860336"/>
                <a:gd name="connsiteY16" fmla="*/ 1229710 h 1513490"/>
                <a:gd name="connsiteX17" fmla="*/ 1797269 w 1860336"/>
                <a:gd name="connsiteY17" fmla="*/ 1261241 h 1513490"/>
                <a:gd name="connsiteX18" fmla="*/ 1813035 w 1860336"/>
                <a:gd name="connsiteY18" fmla="*/ 1340069 h 1513490"/>
                <a:gd name="connsiteX19" fmla="*/ 1844566 w 1860336"/>
                <a:gd name="connsiteY19" fmla="*/ 1387365 h 1513490"/>
                <a:gd name="connsiteX20" fmla="*/ 1860331 w 1860336"/>
                <a:gd name="connsiteY20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97269 w 1860336"/>
                <a:gd name="connsiteY16" fmla="*/ 1261241 h 1513490"/>
                <a:gd name="connsiteX17" fmla="*/ 1813035 w 1860336"/>
                <a:gd name="connsiteY17" fmla="*/ 1340069 h 1513490"/>
                <a:gd name="connsiteX18" fmla="*/ 1844566 w 1860336"/>
                <a:gd name="connsiteY18" fmla="*/ 1387365 h 1513490"/>
                <a:gd name="connsiteX19" fmla="*/ 1860331 w 1860336"/>
                <a:gd name="connsiteY19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13035 w 1860336"/>
                <a:gd name="connsiteY16" fmla="*/ 1340069 h 1513490"/>
                <a:gd name="connsiteX17" fmla="*/ 1844566 w 1860336"/>
                <a:gd name="connsiteY17" fmla="*/ 1387365 h 1513490"/>
                <a:gd name="connsiteX18" fmla="*/ 1860331 w 1860336"/>
                <a:gd name="connsiteY18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44566 w 1860336"/>
                <a:gd name="connsiteY16" fmla="*/ 1387365 h 1513490"/>
                <a:gd name="connsiteX17" fmla="*/ 1860331 w 1860336"/>
                <a:gd name="connsiteY17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308538 w 1860331"/>
                <a:gd name="connsiteY14" fmla="*/ 599090 h 1513490"/>
                <a:gd name="connsiteX15" fmla="*/ 1686910 w 1860331"/>
                <a:gd name="connsiteY15" fmla="*/ 1056290 h 1513490"/>
                <a:gd name="connsiteX16" fmla="*/ 1860331 w 1860331"/>
                <a:gd name="connsiteY16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686910 w 1860331"/>
                <a:gd name="connsiteY14" fmla="*/ 1056290 h 1513490"/>
                <a:gd name="connsiteX15" fmla="*/ 1860331 w 1860331"/>
                <a:gd name="connsiteY15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686910 w 1860331"/>
                <a:gd name="connsiteY13" fmla="*/ 1056290 h 1513490"/>
                <a:gd name="connsiteX14" fmla="*/ 1860331 w 1860331"/>
                <a:gd name="connsiteY14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182414 w 1860331"/>
                <a:gd name="connsiteY11" fmla="*/ 488731 h 1513490"/>
                <a:gd name="connsiteX12" fmla="*/ 1686910 w 1860331"/>
                <a:gd name="connsiteY12" fmla="*/ 1056290 h 1513490"/>
                <a:gd name="connsiteX13" fmla="*/ 1860331 w 1860331"/>
                <a:gd name="connsiteY13" fmla="*/ 1513490 h 1513490"/>
                <a:gd name="connsiteX0" fmla="*/ 0 w 1860331"/>
                <a:gd name="connsiteY0" fmla="*/ 0 h 1513490"/>
                <a:gd name="connsiteX1" fmla="*/ 378373 w 1860331"/>
                <a:gd name="connsiteY1" fmla="*/ 78828 h 1513490"/>
                <a:gd name="connsiteX2" fmla="*/ 457200 w 1860331"/>
                <a:gd name="connsiteY2" fmla="*/ 94593 h 1513490"/>
                <a:gd name="connsiteX3" fmla="*/ 536028 w 1860331"/>
                <a:gd name="connsiteY3" fmla="*/ 126124 h 1513490"/>
                <a:gd name="connsiteX4" fmla="*/ 583324 w 1860331"/>
                <a:gd name="connsiteY4" fmla="*/ 141890 h 1513490"/>
                <a:gd name="connsiteX5" fmla="*/ 630621 w 1860331"/>
                <a:gd name="connsiteY5" fmla="*/ 173421 h 1513490"/>
                <a:gd name="connsiteX6" fmla="*/ 740979 w 1860331"/>
                <a:gd name="connsiteY6" fmla="*/ 204952 h 1513490"/>
                <a:gd name="connsiteX7" fmla="*/ 851338 w 1860331"/>
                <a:gd name="connsiteY7" fmla="*/ 252248 h 1513490"/>
                <a:gd name="connsiteX8" fmla="*/ 898635 w 1860331"/>
                <a:gd name="connsiteY8" fmla="*/ 283779 h 1513490"/>
                <a:gd name="connsiteX9" fmla="*/ 945931 w 1860331"/>
                <a:gd name="connsiteY9" fmla="*/ 299545 h 1513490"/>
                <a:gd name="connsiteX10" fmla="*/ 1182414 w 1860331"/>
                <a:gd name="connsiteY10" fmla="*/ 488731 h 1513490"/>
                <a:gd name="connsiteX11" fmla="*/ 1686910 w 1860331"/>
                <a:gd name="connsiteY11" fmla="*/ 1056290 h 1513490"/>
                <a:gd name="connsiteX12" fmla="*/ 1860331 w 1860331"/>
                <a:gd name="connsiteY12" fmla="*/ 1513490 h 1513490"/>
                <a:gd name="connsiteX0" fmla="*/ 0 w 1860331"/>
                <a:gd name="connsiteY0" fmla="*/ 0 h 1513490"/>
                <a:gd name="connsiteX1" fmla="*/ 457200 w 1860331"/>
                <a:gd name="connsiteY1" fmla="*/ 94593 h 1513490"/>
                <a:gd name="connsiteX2" fmla="*/ 536028 w 1860331"/>
                <a:gd name="connsiteY2" fmla="*/ 126124 h 1513490"/>
                <a:gd name="connsiteX3" fmla="*/ 583324 w 1860331"/>
                <a:gd name="connsiteY3" fmla="*/ 141890 h 1513490"/>
                <a:gd name="connsiteX4" fmla="*/ 630621 w 1860331"/>
                <a:gd name="connsiteY4" fmla="*/ 173421 h 1513490"/>
                <a:gd name="connsiteX5" fmla="*/ 740979 w 1860331"/>
                <a:gd name="connsiteY5" fmla="*/ 204952 h 1513490"/>
                <a:gd name="connsiteX6" fmla="*/ 851338 w 1860331"/>
                <a:gd name="connsiteY6" fmla="*/ 252248 h 1513490"/>
                <a:gd name="connsiteX7" fmla="*/ 898635 w 1860331"/>
                <a:gd name="connsiteY7" fmla="*/ 283779 h 1513490"/>
                <a:gd name="connsiteX8" fmla="*/ 945931 w 1860331"/>
                <a:gd name="connsiteY8" fmla="*/ 299545 h 1513490"/>
                <a:gd name="connsiteX9" fmla="*/ 1182414 w 1860331"/>
                <a:gd name="connsiteY9" fmla="*/ 488731 h 1513490"/>
                <a:gd name="connsiteX10" fmla="*/ 1686910 w 1860331"/>
                <a:gd name="connsiteY10" fmla="*/ 1056290 h 1513490"/>
                <a:gd name="connsiteX11" fmla="*/ 1860331 w 1860331"/>
                <a:gd name="connsiteY11" fmla="*/ 1513490 h 1513490"/>
                <a:gd name="connsiteX0" fmla="*/ 0 w 1860331"/>
                <a:gd name="connsiteY0" fmla="*/ 0 h 1513490"/>
                <a:gd name="connsiteX1" fmla="*/ 536028 w 1860331"/>
                <a:gd name="connsiteY1" fmla="*/ 126124 h 1513490"/>
                <a:gd name="connsiteX2" fmla="*/ 583324 w 1860331"/>
                <a:gd name="connsiteY2" fmla="*/ 141890 h 1513490"/>
                <a:gd name="connsiteX3" fmla="*/ 630621 w 1860331"/>
                <a:gd name="connsiteY3" fmla="*/ 173421 h 1513490"/>
                <a:gd name="connsiteX4" fmla="*/ 740979 w 1860331"/>
                <a:gd name="connsiteY4" fmla="*/ 204952 h 1513490"/>
                <a:gd name="connsiteX5" fmla="*/ 851338 w 1860331"/>
                <a:gd name="connsiteY5" fmla="*/ 252248 h 1513490"/>
                <a:gd name="connsiteX6" fmla="*/ 898635 w 1860331"/>
                <a:gd name="connsiteY6" fmla="*/ 283779 h 1513490"/>
                <a:gd name="connsiteX7" fmla="*/ 945931 w 1860331"/>
                <a:gd name="connsiteY7" fmla="*/ 299545 h 1513490"/>
                <a:gd name="connsiteX8" fmla="*/ 1182414 w 1860331"/>
                <a:gd name="connsiteY8" fmla="*/ 488731 h 1513490"/>
                <a:gd name="connsiteX9" fmla="*/ 1686910 w 1860331"/>
                <a:gd name="connsiteY9" fmla="*/ 1056290 h 1513490"/>
                <a:gd name="connsiteX10" fmla="*/ 1860331 w 1860331"/>
                <a:gd name="connsiteY10" fmla="*/ 1513490 h 1513490"/>
                <a:gd name="connsiteX0" fmla="*/ 0 w 1860331"/>
                <a:gd name="connsiteY0" fmla="*/ 0 h 1513490"/>
                <a:gd name="connsiteX1" fmla="*/ 583324 w 1860331"/>
                <a:gd name="connsiteY1" fmla="*/ 141890 h 1513490"/>
                <a:gd name="connsiteX2" fmla="*/ 630621 w 1860331"/>
                <a:gd name="connsiteY2" fmla="*/ 173421 h 1513490"/>
                <a:gd name="connsiteX3" fmla="*/ 740979 w 1860331"/>
                <a:gd name="connsiteY3" fmla="*/ 204952 h 1513490"/>
                <a:gd name="connsiteX4" fmla="*/ 851338 w 1860331"/>
                <a:gd name="connsiteY4" fmla="*/ 252248 h 1513490"/>
                <a:gd name="connsiteX5" fmla="*/ 898635 w 1860331"/>
                <a:gd name="connsiteY5" fmla="*/ 283779 h 1513490"/>
                <a:gd name="connsiteX6" fmla="*/ 945931 w 1860331"/>
                <a:gd name="connsiteY6" fmla="*/ 299545 h 1513490"/>
                <a:gd name="connsiteX7" fmla="*/ 1182414 w 1860331"/>
                <a:gd name="connsiteY7" fmla="*/ 488731 h 1513490"/>
                <a:gd name="connsiteX8" fmla="*/ 1686910 w 1860331"/>
                <a:gd name="connsiteY8" fmla="*/ 1056290 h 1513490"/>
                <a:gd name="connsiteX9" fmla="*/ 1860331 w 1860331"/>
                <a:gd name="connsiteY9" fmla="*/ 1513490 h 1513490"/>
                <a:gd name="connsiteX0" fmla="*/ 0 w 1860331"/>
                <a:gd name="connsiteY0" fmla="*/ 0 h 1513490"/>
                <a:gd name="connsiteX1" fmla="*/ 630621 w 1860331"/>
                <a:gd name="connsiteY1" fmla="*/ 173421 h 1513490"/>
                <a:gd name="connsiteX2" fmla="*/ 740979 w 1860331"/>
                <a:gd name="connsiteY2" fmla="*/ 204952 h 1513490"/>
                <a:gd name="connsiteX3" fmla="*/ 851338 w 1860331"/>
                <a:gd name="connsiteY3" fmla="*/ 252248 h 1513490"/>
                <a:gd name="connsiteX4" fmla="*/ 898635 w 1860331"/>
                <a:gd name="connsiteY4" fmla="*/ 283779 h 1513490"/>
                <a:gd name="connsiteX5" fmla="*/ 945931 w 1860331"/>
                <a:gd name="connsiteY5" fmla="*/ 299545 h 1513490"/>
                <a:gd name="connsiteX6" fmla="*/ 1182414 w 1860331"/>
                <a:gd name="connsiteY6" fmla="*/ 488731 h 1513490"/>
                <a:gd name="connsiteX7" fmla="*/ 1686910 w 1860331"/>
                <a:gd name="connsiteY7" fmla="*/ 1056290 h 1513490"/>
                <a:gd name="connsiteX8" fmla="*/ 1860331 w 1860331"/>
                <a:gd name="connsiteY8" fmla="*/ 1513490 h 1513490"/>
                <a:gd name="connsiteX0" fmla="*/ 0 w 1860331"/>
                <a:gd name="connsiteY0" fmla="*/ 0 h 1513490"/>
                <a:gd name="connsiteX1" fmla="*/ 740979 w 1860331"/>
                <a:gd name="connsiteY1" fmla="*/ 204952 h 1513490"/>
                <a:gd name="connsiteX2" fmla="*/ 851338 w 1860331"/>
                <a:gd name="connsiteY2" fmla="*/ 252248 h 1513490"/>
                <a:gd name="connsiteX3" fmla="*/ 898635 w 1860331"/>
                <a:gd name="connsiteY3" fmla="*/ 283779 h 1513490"/>
                <a:gd name="connsiteX4" fmla="*/ 945931 w 1860331"/>
                <a:gd name="connsiteY4" fmla="*/ 299545 h 1513490"/>
                <a:gd name="connsiteX5" fmla="*/ 1182414 w 1860331"/>
                <a:gd name="connsiteY5" fmla="*/ 488731 h 1513490"/>
                <a:gd name="connsiteX6" fmla="*/ 1686910 w 1860331"/>
                <a:gd name="connsiteY6" fmla="*/ 1056290 h 1513490"/>
                <a:gd name="connsiteX7" fmla="*/ 1860331 w 1860331"/>
                <a:gd name="connsiteY7" fmla="*/ 1513490 h 1513490"/>
                <a:gd name="connsiteX0" fmla="*/ 0 w 1860331"/>
                <a:gd name="connsiteY0" fmla="*/ 0 h 1513490"/>
                <a:gd name="connsiteX1" fmla="*/ 851338 w 1860331"/>
                <a:gd name="connsiteY1" fmla="*/ 252248 h 1513490"/>
                <a:gd name="connsiteX2" fmla="*/ 898635 w 1860331"/>
                <a:gd name="connsiteY2" fmla="*/ 283779 h 1513490"/>
                <a:gd name="connsiteX3" fmla="*/ 945931 w 1860331"/>
                <a:gd name="connsiteY3" fmla="*/ 299545 h 1513490"/>
                <a:gd name="connsiteX4" fmla="*/ 1182414 w 1860331"/>
                <a:gd name="connsiteY4" fmla="*/ 488731 h 1513490"/>
                <a:gd name="connsiteX5" fmla="*/ 1686910 w 1860331"/>
                <a:gd name="connsiteY5" fmla="*/ 1056290 h 1513490"/>
                <a:gd name="connsiteX6" fmla="*/ 1860331 w 1860331"/>
                <a:gd name="connsiteY6" fmla="*/ 1513490 h 1513490"/>
                <a:gd name="connsiteX0" fmla="*/ 0 w 1860331"/>
                <a:gd name="connsiteY0" fmla="*/ 0 h 1513490"/>
                <a:gd name="connsiteX1" fmla="*/ 898635 w 1860331"/>
                <a:gd name="connsiteY1" fmla="*/ 283779 h 1513490"/>
                <a:gd name="connsiteX2" fmla="*/ 945931 w 1860331"/>
                <a:gd name="connsiteY2" fmla="*/ 299545 h 1513490"/>
                <a:gd name="connsiteX3" fmla="*/ 1182414 w 1860331"/>
                <a:gd name="connsiteY3" fmla="*/ 488731 h 1513490"/>
                <a:gd name="connsiteX4" fmla="*/ 1686910 w 1860331"/>
                <a:gd name="connsiteY4" fmla="*/ 1056290 h 1513490"/>
                <a:gd name="connsiteX5" fmla="*/ 1860331 w 1860331"/>
                <a:gd name="connsiteY5" fmla="*/ 1513490 h 1513490"/>
                <a:gd name="connsiteX0" fmla="*/ 0 w 1860331"/>
                <a:gd name="connsiteY0" fmla="*/ 0 h 1513490"/>
                <a:gd name="connsiteX1" fmla="*/ 945931 w 1860331"/>
                <a:gd name="connsiteY1" fmla="*/ 299545 h 1513490"/>
                <a:gd name="connsiteX2" fmla="*/ 1182414 w 1860331"/>
                <a:gd name="connsiteY2" fmla="*/ 488731 h 1513490"/>
                <a:gd name="connsiteX3" fmla="*/ 1686910 w 1860331"/>
                <a:gd name="connsiteY3" fmla="*/ 1056290 h 1513490"/>
                <a:gd name="connsiteX4" fmla="*/ 1860331 w 1860331"/>
                <a:gd name="connsiteY4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686910 w 1860331"/>
                <a:gd name="connsiteY1" fmla="*/ 1056290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331" h="1513490">
                  <a:moveTo>
                    <a:pt x="0" y="0"/>
                  </a:moveTo>
                  <a:cubicBezTo>
                    <a:pt x="401019" y="16170"/>
                    <a:pt x="969843" y="261328"/>
                    <a:pt x="1227327" y="498644"/>
                  </a:cubicBezTo>
                  <a:cubicBezTo>
                    <a:pt x="1484811" y="735960"/>
                    <a:pt x="1762688" y="1094770"/>
                    <a:pt x="1860331" y="151349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rot="16589802" flipH="1" flipV="1">
              <a:off x="2773498" y="2216803"/>
              <a:ext cx="108470" cy="182194"/>
            </a:xfrm>
            <a:custGeom>
              <a:avLst/>
              <a:gdLst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56032 w 329184"/>
                <a:gd name="connsiteY15" fmla="*/ 135854 h 276933"/>
                <a:gd name="connsiteX16" fmla="*/ 266483 w 329184"/>
                <a:gd name="connsiteY16" fmla="*/ 120178 h 276933"/>
                <a:gd name="connsiteX17" fmla="*/ 282158 w 329184"/>
                <a:gd name="connsiteY17" fmla="*/ 83602 h 276933"/>
                <a:gd name="connsiteX18" fmla="*/ 297834 w 329184"/>
                <a:gd name="connsiteY18" fmla="*/ 52252 h 276933"/>
                <a:gd name="connsiteX19" fmla="*/ 313509 w 329184"/>
                <a:gd name="connsiteY19" fmla="*/ 20901 h 276933"/>
                <a:gd name="connsiteX20" fmla="*/ 329184 w 329184"/>
                <a:gd name="connsiteY20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66483 w 329184"/>
                <a:gd name="connsiteY15" fmla="*/ 120178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80052 h 289058"/>
                <a:gd name="connsiteX1" fmla="*/ 31351 w 329184"/>
                <a:gd name="connsiteY1" fmla="*/ 90502 h 289058"/>
                <a:gd name="connsiteX2" fmla="*/ 36576 w 329184"/>
                <a:gd name="connsiteY2" fmla="*/ 106178 h 289058"/>
                <a:gd name="connsiteX3" fmla="*/ 62702 w 329184"/>
                <a:gd name="connsiteY3" fmla="*/ 137529 h 289058"/>
                <a:gd name="connsiteX4" fmla="*/ 67927 w 329184"/>
                <a:gd name="connsiteY4" fmla="*/ 153204 h 289058"/>
                <a:gd name="connsiteX5" fmla="*/ 78378 w 329184"/>
                <a:gd name="connsiteY5" fmla="*/ 174105 h 289058"/>
                <a:gd name="connsiteX6" fmla="*/ 83603 w 329184"/>
                <a:gd name="connsiteY6" fmla="*/ 189780 h 289058"/>
                <a:gd name="connsiteX7" fmla="*/ 114954 w 329184"/>
                <a:gd name="connsiteY7" fmla="*/ 221131 h 289058"/>
                <a:gd name="connsiteX8" fmla="*/ 130629 w 329184"/>
                <a:gd name="connsiteY8" fmla="*/ 236806 h 289058"/>
                <a:gd name="connsiteX9" fmla="*/ 146304 w 329184"/>
                <a:gd name="connsiteY9" fmla="*/ 252482 h 289058"/>
                <a:gd name="connsiteX10" fmla="*/ 161980 w 329184"/>
                <a:gd name="connsiteY10" fmla="*/ 257707 h 289058"/>
                <a:gd name="connsiteX11" fmla="*/ 182880 w 329184"/>
                <a:gd name="connsiteY11" fmla="*/ 273382 h 289058"/>
                <a:gd name="connsiteX12" fmla="*/ 198556 w 329184"/>
                <a:gd name="connsiteY12" fmla="*/ 278607 h 289058"/>
                <a:gd name="connsiteX13" fmla="*/ 214231 w 329184"/>
                <a:gd name="connsiteY13" fmla="*/ 289058 h 289058"/>
                <a:gd name="connsiteX14" fmla="*/ 245582 w 329184"/>
                <a:gd name="connsiteY14" fmla="*/ 231581 h 289058"/>
                <a:gd name="connsiteX15" fmla="*/ 282703 w 329184"/>
                <a:gd name="connsiteY15" fmla="*/ 146495 h 289058"/>
                <a:gd name="connsiteX16" fmla="*/ 298378 w 329184"/>
                <a:gd name="connsiteY16" fmla="*/ 101809 h 289058"/>
                <a:gd name="connsiteX17" fmla="*/ 309999 w 329184"/>
                <a:gd name="connsiteY17" fmla="*/ 68432 h 289058"/>
                <a:gd name="connsiteX18" fmla="*/ 293234 w 329184"/>
                <a:gd name="connsiteY18" fmla="*/ 2614 h 289058"/>
                <a:gd name="connsiteX19" fmla="*/ 329184 w 329184"/>
                <a:gd name="connsiteY19" fmla="*/ 12125 h 289058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51665 w 329184"/>
                <a:gd name="connsiteY14" fmla="*/ 225539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114954 w 329184"/>
                <a:gd name="connsiteY6" fmla="*/ 209006 h 276933"/>
                <a:gd name="connsiteX7" fmla="*/ 130629 w 329184"/>
                <a:gd name="connsiteY7" fmla="*/ 224681 h 276933"/>
                <a:gd name="connsiteX8" fmla="*/ 146304 w 329184"/>
                <a:gd name="connsiteY8" fmla="*/ 240357 h 276933"/>
                <a:gd name="connsiteX9" fmla="*/ 161980 w 329184"/>
                <a:gd name="connsiteY9" fmla="*/ 245582 h 276933"/>
                <a:gd name="connsiteX10" fmla="*/ 182880 w 329184"/>
                <a:gd name="connsiteY10" fmla="*/ 261257 h 276933"/>
                <a:gd name="connsiteX11" fmla="*/ 198556 w 329184"/>
                <a:gd name="connsiteY11" fmla="*/ 266482 h 276933"/>
                <a:gd name="connsiteX12" fmla="*/ 214231 w 329184"/>
                <a:gd name="connsiteY12" fmla="*/ 276933 h 276933"/>
                <a:gd name="connsiteX13" fmla="*/ 251665 w 329184"/>
                <a:gd name="connsiteY13" fmla="*/ 225539 h 276933"/>
                <a:gd name="connsiteX14" fmla="*/ 282703 w 329184"/>
                <a:gd name="connsiteY14" fmla="*/ 134370 h 276933"/>
                <a:gd name="connsiteX15" fmla="*/ 298378 w 329184"/>
                <a:gd name="connsiteY15" fmla="*/ 89684 h 276933"/>
                <a:gd name="connsiteX16" fmla="*/ 309999 w 329184"/>
                <a:gd name="connsiteY16" fmla="*/ 56307 h 276933"/>
                <a:gd name="connsiteX17" fmla="*/ 329184 w 329184"/>
                <a:gd name="connsiteY17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56228 w 329184"/>
                <a:gd name="connsiteY3" fmla="*/ 100544 h 276933"/>
                <a:gd name="connsiteX4" fmla="*/ 62702 w 329184"/>
                <a:gd name="connsiteY4" fmla="*/ 125404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114954 w 329184"/>
                <a:gd name="connsiteY3" fmla="*/ 209006 h 276933"/>
                <a:gd name="connsiteX4" fmla="*/ 130629 w 329184"/>
                <a:gd name="connsiteY4" fmla="*/ 224681 h 276933"/>
                <a:gd name="connsiteX5" fmla="*/ 146304 w 329184"/>
                <a:gd name="connsiteY5" fmla="*/ 240357 h 276933"/>
                <a:gd name="connsiteX6" fmla="*/ 161980 w 329184"/>
                <a:gd name="connsiteY6" fmla="*/ 245582 h 276933"/>
                <a:gd name="connsiteX7" fmla="*/ 182880 w 329184"/>
                <a:gd name="connsiteY7" fmla="*/ 261257 h 276933"/>
                <a:gd name="connsiteX8" fmla="*/ 198556 w 329184"/>
                <a:gd name="connsiteY8" fmla="*/ 266482 h 276933"/>
                <a:gd name="connsiteX9" fmla="*/ 214231 w 329184"/>
                <a:gd name="connsiteY9" fmla="*/ 276933 h 276933"/>
                <a:gd name="connsiteX10" fmla="*/ 251665 w 329184"/>
                <a:gd name="connsiteY10" fmla="*/ 225539 h 276933"/>
                <a:gd name="connsiteX11" fmla="*/ 282703 w 329184"/>
                <a:gd name="connsiteY11" fmla="*/ 134370 h 276933"/>
                <a:gd name="connsiteX12" fmla="*/ 298378 w 329184"/>
                <a:gd name="connsiteY12" fmla="*/ 89684 h 276933"/>
                <a:gd name="connsiteX13" fmla="*/ 309999 w 329184"/>
                <a:gd name="connsiteY13" fmla="*/ 56307 h 276933"/>
                <a:gd name="connsiteX14" fmla="*/ 329184 w 329184"/>
                <a:gd name="connsiteY14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114954 w 329184"/>
                <a:gd name="connsiteY2" fmla="*/ 209006 h 276933"/>
                <a:gd name="connsiteX3" fmla="*/ 130629 w 329184"/>
                <a:gd name="connsiteY3" fmla="*/ 224681 h 276933"/>
                <a:gd name="connsiteX4" fmla="*/ 146304 w 329184"/>
                <a:gd name="connsiteY4" fmla="*/ 240357 h 276933"/>
                <a:gd name="connsiteX5" fmla="*/ 161980 w 329184"/>
                <a:gd name="connsiteY5" fmla="*/ 245582 h 276933"/>
                <a:gd name="connsiteX6" fmla="*/ 182880 w 329184"/>
                <a:gd name="connsiteY6" fmla="*/ 261257 h 276933"/>
                <a:gd name="connsiteX7" fmla="*/ 198556 w 329184"/>
                <a:gd name="connsiteY7" fmla="*/ 266482 h 276933"/>
                <a:gd name="connsiteX8" fmla="*/ 214231 w 329184"/>
                <a:gd name="connsiteY8" fmla="*/ 276933 h 276933"/>
                <a:gd name="connsiteX9" fmla="*/ 251665 w 329184"/>
                <a:gd name="connsiteY9" fmla="*/ 225539 h 276933"/>
                <a:gd name="connsiteX10" fmla="*/ 282703 w 329184"/>
                <a:gd name="connsiteY10" fmla="*/ 134370 h 276933"/>
                <a:gd name="connsiteX11" fmla="*/ 298378 w 329184"/>
                <a:gd name="connsiteY11" fmla="*/ 89684 h 276933"/>
                <a:gd name="connsiteX12" fmla="*/ 309999 w 329184"/>
                <a:gd name="connsiteY12" fmla="*/ 56307 h 276933"/>
                <a:gd name="connsiteX13" fmla="*/ 329184 w 329184"/>
                <a:gd name="connsiteY13" fmla="*/ 0 h 276933"/>
                <a:gd name="connsiteX0" fmla="*/ 0 w 329184"/>
                <a:gd name="connsiteY0" fmla="*/ 67927 h 276933"/>
                <a:gd name="connsiteX1" fmla="*/ 114954 w 329184"/>
                <a:gd name="connsiteY1" fmla="*/ 209006 h 276933"/>
                <a:gd name="connsiteX2" fmla="*/ 130629 w 329184"/>
                <a:gd name="connsiteY2" fmla="*/ 224681 h 276933"/>
                <a:gd name="connsiteX3" fmla="*/ 146304 w 329184"/>
                <a:gd name="connsiteY3" fmla="*/ 240357 h 276933"/>
                <a:gd name="connsiteX4" fmla="*/ 161980 w 329184"/>
                <a:gd name="connsiteY4" fmla="*/ 245582 h 276933"/>
                <a:gd name="connsiteX5" fmla="*/ 182880 w 329184"/>
                <a:gd name="connsiteY5" fmla="*/ 261257 h 276933"/>
                <a:gd name="connsiteX6" fmla="*/ 198556 w 329184"/>
                <a:gd name="connsiteY6" fmla="*/ 266482 h 276933"/>
                <a:gd name="connsiteX7" fmla="*/ 214231 w 329184"/>
                <a:gd name="connsiteY7" fmla="*/ 276933 h 276933"/>
                <a:gd name="connsiteX8" fmla="*/ 251665 w 329184"/>
                <a:gd name="connsiteY8" fmla="*/ 225539 h 276933"/>
                <a:gd name="connsiteX9" fmla="*/ 282703 w 329184"/>
                <a:gd name="connsiteY9" fmla="*/ 134370 h 276933"/>
                <a:gd name="connsiteX10" fmla="*/ 298378 w 329184"/>
                <a:gd name="connsiteY10" fmla="*/ 89684 h 276933"/>
                <a:gd name="connsiteX11" fmla="*/ 309999 w 329184"/>
                <a:gd name="connsiteY11" fmla="*/ 56307 h 276933"/>
                <a:gd name="connsiteX12" fmla="*/ 329184 w 329184"/>
                <a:gd name="connsiteY12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61980 w 329184"/>
                <a:gd name="connsiteY3" fmla="*/ 245582 h 276933"/>
                <a:gd name="connsiteX4" fmla="*/ 182880 w 329184"/>
                <a:gd name="connsiteY4" fmla="*/ 261257 h 276933"/>
                <a:gd name="connsiteX5" fmla="*/ 198556 w 329184"/>
                <a:gd name="connsiteY5" fmla="*/ 266482 h 276933"/>
                <a:gd name="connsiteX6" fmla="*/ 214231 w 329184"/>
                <a:gd name="connsiteY6" fmla="*/ 276933 h 276933"/>
                <a:gd name="connsiteX7" fmla="*/ 251665 w 329184"/>
                <a:gd name="connsiteY7" fmla="*/ 225539 h 276933"/>
                <a:gd name="connsiteX8" fmla="*/ 282703 w 329184"/>
                <a:gd name="connsiteY8" fmla="*/ 134370 h 276933"/>
                <a:gd name="connsiteX9" fmla="*/ 298378 w 329184"/>
                <a:gd name="connsiteY9" fmla="*/ 89684 h 276933"/>
                <a:gd name="connsiteX10" fmla="*/ 309999 w 329184"/>
                <a:gd name="connsiteY10" fmla="*/ 56307 h 276933"/>
                <a:gd name="connsiteX11" fmla="*/ 329184 w 329184"/>
                <a:gd name="connsiteY11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82880 w 329184"/>
                <a:gd name="connsiteY3" fmla="*/ 261257 h 276933"/>
                <a:gd name="connsiteX4" fmla="*/ 198556 w 329184"/>
                <a:gd name="connsiteY4" fmla="*/ 266482 h 276933"/>
                <a:gd name="connsiteX5" fmla="*/ 214231 w 329184"/>
                <a:gd name="connsiteY5" fmla="*/ 276933 h 276933"/>
                <a:gd name="connsiteX6" fmla="*/ 251665 w 329184"/>
                <a:gd name="connsiteY6" fmla="*/ 225539 h 276933"/>
                <a:gd name="connsiteX7" fmla="*/ 282703 w 329184"/>
                <a:gd name="connsiteY7" fmla="*/ 134370 h 276933"/>
                <a:gd name="connsiteX8" fmla="*/ 298378 w 329184"/>
                <a:gd name="connsiteY8" fmla="*/ 89684 h 276933"/>
                <a:gd name="connsiteX9" fmla="*/ 309999 w 329184"/>
                <a:gd name="connsiteY9" fmla="*/ 56307 h 276933"/>
                <a:gd name="connsiteX10" fmla="*/ 329184 w 329184"/>
                <a:gd name="connsiteY10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98556 w 329184"/>
                <a:gd name="connsiteY3" fmla="*/ 266482 h 276933"/>
                <a:gd name="connsiteX4" fmla="*/ 214231 w 329184"/>
                <a:gd name="connsiteY4" fmla="*/ 276933 h 276933"/>
                <a:gd name="connsiteX5" fmla="*/ 251665 w 329184"/>
                <a:gd name="connsiteY5" fmla="*/ 225539 h 276933"/>
                <a:gd name="connsiteX6" fmla="*/ 282703 w 329184"/>
                <a:gd name="connsiteY6" fmla="*/ 134370 h 276933"/>
                <a:gd name="connsiteX7" fmla="*/ 298378 w 329184"/>
                <a:gd name="connsiteY7" fmla="*/ 89684 h 276933"/>
                <a:gd name="connsiteX8" fmla="*/ 309999 w 329184"/>
                <a:gd name="connsiteY8" fmla="*/ 56307 h 276933"/>
                <a:gd name="connsiteX9" fmla="*/ 329184 w 329184"/>
                <a:gd name="connsiteY9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214231 w 329184"/>
                <a:gd name="connsiteY3" fmla="*/ 276933 h 276933"/>
                <a:gd name="connsiteX4" fmla="*/ 251665 w 329184"/>
                <a:gd name="connsiteY4" fmla="*/ 225539 h 276933"/>
                <a:gd name="connsiteX5" fmla="*/ 282703 w 329184"/>
                <a:gd name="connsiteY5" fmla="*/ 134370 h 276933"/>
                <a:gd name="connsiteX6" fmla="*/ 298378 w 329184"/>
                <a:gd name="connsiteY6" fmla="*/ 89684 h 276933"/>
                <a:gd name="connsiteX7" fmla="*/ 309999 w 329184"/>
                <a:gd name="connsiteY7" fmla="*/ 56307 h 276933"/>
                <a:gd name="connsiteX8" fmla="*/ 329184 w 329184"/>
                <a:gd name="connsiteY8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214231 w 329184"/>
                <a:gd name="connsiteY2" fmla="*/ 276933 h 276933"/>
                <a:gd name="connsiteX3" fmla="*/ 251665 w 329184"/>
                <a:gd name="connsiteY3" fmla="*/ 225539 h 276933"/>
                <a:gd name="connsiteX4" fmla="*/ 282703 w 329184"/>
                <a:gd name="connsiteY4" fmla="*/ 134370 h 276933"/>
                <a:gd name="connsiteX5" fmla="*/ 298378 w 329184"/>
                <a:gd name="connsiteY5" fmla="*/ 89684 h 276933"/>
                <a:gd name="connsiteX6" fmla="*/ 309999 w 329184"/>
                <a:gd name="connsiteY6" fmla="*/ 56307 h 276933"/>
                <a:gd name="connsiteX7" fmla="*/ 329184 w 329184"/>
                <a:gd name="connsiteY7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09999 w 329184"/>
                <a:gd name="connsiteY5" fmla="*/ 56307 h 276933"/>
                <a:gd name="connsiteX6" fmla="*/ 329184 w 329184"/>
                <a:gd name="connsiteY6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29184 w 329184"/>
                <a:gd name="connsiteY5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98378 w 329184"/>
                <a:gd name="connsiteY3" fmla="*/ 89684 h 276933"/>
                <a:gd name="connsiteX4" fmla="*/ 329184 w 329184"/>
                <a:gd name="connsiteY4" fmla="*/ 0 h 276933"/>
                <a:gd name="connsiteX0" fmla="*/ 0 w 329184"/>
                <a:gd name="connsiteY0" fmla="*/ 67927 h 276999"/>
                <a:gd name="connsiteX1" fmla="*/ 214231 w 329184"/>
                <a:gd name="connsiteY1" fmla="*/ 276933 h 276999"/>
                <a:gd name="connsiteX2" fmla="*/ 298378 w 329184"/>
                <a:gd name="connsiteY2" fmla="*/ 89684 h 276999"/>
                <a:gd name="connsiteX3" fmla="*/ 329184 w 329184"/>
                <a:gd name="connsiteY3" fmla="*/ 0 h 276999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329184 w 329184"/>
                <a:gd name="connsiteY2" fmla="*/ 0 h 276933"/>
                <a:gd name="connsiteX0" fmla="*/ 0 w 323662"/>
                <a:gd name="connsiteY0" fmla="*/ 97883 h 306889"/>
                <a:gd name="connsiteX1" fmla="*/ 214231 w 323662"/>
                <a:gd name="connsiteY1" fmla="*/ 306889 h 306889"/>
                <a:gd name="connsiteX2" fmla="*/ 323662 w 323662"/>
                <a:gd name="connsiteY2" fmla="*/ 0 h 30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662" h="306889">
                  <a:moveTo>
                    <a:pt x="0" y="97883"/>
                  </a:moveTo>
                  <a:lnTo>
                    <a:pt x="214231" y="306889"/>
                  </a:lnTo>
                  <a:cubicBezTo>
                    <a:pt x="269095" y="295568"/>
                    <a:pt x="299714" y="57694"/>
                    <a:pt x="323662" y="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11" name="Rectangle 19"/>
          <p:cNvSpPr/>
          <p:nvPr/>
        </p:nvSpPr>
        <p:spPr>
          <a:xfrm rot="254975">
            <a:off x="7733360" y="1305205"/>
            <a:ext cx="1361698" cy="131054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DCB6F6">
                  <a:lumMod val="90000"/>
                  <a:lumOff val="10000"/>
                </a:srgbClr>
              </a:gs>
              <a:gs pos="100000">
                <a:srgbClr val="C88BF1">
                  <a:lumMod val="90000"/>
                  <a:lumOff val="1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 rot="254975">
            <a:off x="7743542" y="1802945"/>
            <a:ext cx="1317598" cy="46166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omic Sans MS" pitchFamily="66" charset="0"/>
              </a:rPr>
              <a:t>Implementation...</a:t>
            </a:r>
            <a:endParaRPr lang="en-US" sz="12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 rot="254975">
            <a:off x="8375399" y="1302808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114" name="Oval 113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grpSp>
        <p:nvGrpSpPr>
          <p:cNvPr id="117" name="Group 116"/>
          <p:cNvGrpSpPr/>
          <p:nvPr/>
        </p:nvGrpSpPr>
        <p:grpSpPr>
          <a:xfrm rot="254975">
            <a:off x="8113300" y="2333124"/>
            <a:ext cx="525216" cy="108470"/>
            <a:chOff x="2736636" y="2253665"/>
            <a:chExt cx="525216" cy="108470"/>
          </a:xfrm>
        </p:grpSpPr>
        <p:sp>
          <p:nvSpPr>
            <p:cNvPr id="118" name="Freeform 117"/>
            <p:cNvSpPr/>
            <p:nvPr/>
          </p:nvSpPr>
          <p:spPr>
            <a:xfrm rot="16200000" flipH="1" flipV="1">
              <a:off x="2991447" y="2047537"/>
              <a:ext cx="33009" cy="507800"/>
            </a:xfrm>
            <a:custGeom>
              <a:avLst/>
              <a:gdLst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39614 w 1860336"/>
                <a:gd name="connsiteY19" fmla="*/ 1008993 h 1513490"/>
                <a:gd name="connsiteX20" fmla="*/ 1686910 w 1860336"/>
                <a:gd name="connsiteY20" fmla="*/ 1056290 h 1513490"/>
                <a:gd name="connsiteX21" fmla="*/ 1734207 w 1860336"/>
                <a:gd name="connsiteY21" fmla="*/ 1182414 h 1513490"/>
                <a:gd name="connsiteX22" fmla="*/ 1749973 w 1860336"/>
                <a:gd name="connsiteY22" fmla="*/ 1229710 h 1513490"/>
                <a:gd name="connsiteX23" fmla="*/ 1797269 w 1860336"/>
                <a:gd name="connsiteY23" fmla="*/ 1261241 h 1513490"/>
                <a:gd name="connsiteX24" fmla="*/ 1813035 w 1860336"/>
                <a:gd name="connsiteY24" fmla="*/ 1340069 h 1513490"/>
                <a:gd name="connsiteX25" fmla="*/ 1844566 w 1860336"/>
                <a:gd name="connsiteY25" fmla="*/ 1387365 h 1513490"/>
                <a:gd name="connsiteX26" fmla="*/ 1860331 w 1860336"/>
                <a:gd name="connsiteY26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592317 w 1860336"/>
                <a:gd name="connsiteY18" fmla="*/ 977462 h 1513490"/>
                <a:gd name="connsiteX19" fmla="*/ 1686910 w 1860336"/>
                <a:gd name="connsiteY19" fmla="*/ 1056290 h 1513490"/>
                <a:gd name="connsiteX20" fmla="*/ 1734207 w 1860336"/>
                <a:gd name="connsiteY20" fmla="*/ 1182414 h 1513490"/>
                <a:gd name="connsiteX21" fmla="*/ 1749973 w 1860336"/>
                <a:gd name="connsiteY21" fmla="*/ 1229710 h 1513490"/>
                <a:gd name="connsiteX22" fmla="*/ 1797269 w 1860336"/>
                <a:gd name="connsiteY22" fmla="*/ 1261241 h 1513490"/>
                <a:gd name="connsiteX23" fmla="*/ 1813035 w 1860336"/>
                <a:gd name="connsiteY23" fmla="*/ 1340069 h 1513490"/>
                <a:gd name="connsiteX24" fmla="*/ 1844566 w 1860336"/>
                <a:gd name="connsiteY24" fmla="*/ 1387365 h 1513490"/>
                <a:gd name="connsiteX25" fmla="*/ 1860331 w 1860336"/>
                <a:gd name="connsiteY25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545021 w 1860336"/>
                <a:gd name="connsiteY17" fmla="*/ 882869 h 1513490"/>
                <a:gd name="connsiteX18" fmla="*/ 1686910 w 1860336"/>
                <a:gd name="connsiteY18" fmla="*/ 1056290 h 1513490"/>
                <a:gd name="connsiteX19" fmla="*/ 1734207 w 1860336"/>
                <a:gd name="connsiteY19" fmla="*/ 1182414 h 1513490"/>
                <a:gd name="connsiteX20" fmla="*/ 1749973 w 1860336"/>
                <a:gd name="connsiteY20" fmla="*/ 1229710 h 1513490"/>
                <a:gd name="connsiteX21" fmla="*/ 1797269 w 1860336"/>
                <a:gd name="connsiteY21" fmla="*/ 1261241 h 1513490"/>
                <a:gd name="connsiteX22" fmla="*/ 1813035 w 1860336"/>
                <a:gd name="connsiteY22" fmla="*/ 1340069 h 1513490"/>
                <a:gd name="connsiteX23" fmla="*/ 1844566 w 1860336"/>
                <a:gd name="connsiteY23" fmla="*/ 1387365 h 1513490"/>
                <a:gd name="connsiteX24" fmla="*/ 1860331 w 1860336"/>
                <a:gd name="connsiteY24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497724 w 1860336"/>
                <a:gd name="connsiteY16" fmla="*/ 788276 h 1513490"/>
                <a:gd name="connsiteX17" fmla="*/ 1686910 w 1860336"/>
                <a:gd name="connsiteY17" fmla="*/ 1056290 h 1513490"/>
                <a:gd name="connsiteX18" fmla="*/ 1734207 w 1860336"/>
                <a:gd name="connsiteY18" fmla="*/ 1182414 h 1513490"/>
                <a:gd name="connsiteX19" fmla="*/ 1749973 w 1860336"/>
                <a:gd name="connsiteY19" fmla="*/ 1229710 h 1513490"/>
                <a:gd name="connsiteX20" fmla="*/ 1797269 w 1860336"/>
                <a:gd name="connsiteY20" fmla="*/ 1261241 h 1513490"/>
                <a:gd name="connsiteX21" fmla="*/ 1813035 w 1860336"/>
                <a:gd name="connsiteY21" fmla="*/ 1340069 h 1513490"/>
                <a:gd name="connsiteX22" fmla="*/ 1844566 w 1860336"/>
                <a:gd name="connsiteY22" fmla="*/ 1387365 h 1513490"/>
                <a:gd name="connsiteX23" fmla="*/ 1860331 w 1860336"/>
                <a:gd name="connsiteY23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450428 w 1860336"/>
                <a:gd name="connsiteY15" fmla="*/ 740979 h 1513490"/>
                <a:gd name="connsiteX16" fmla="*/ 1686910 w 1860336"/>
                <a:gd name="connsiteY16" fmla="*/ 1056290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07097 w 1860336"/>
                <a:gd name="connsiteY16" fmla="*/ 1149306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18007 w 1860336"/>
                <a:gd name="connsiteY16" fmla="*/ 1129571 h 1513490"/>
                <a:gd name="connsiteX17" fmla="*/ 1734207 w 1860336"/>
                <a:gd name="connsiteY17" fmla="*/ 1182414 h 1513490"/>
                <a:gd name="connsiteX18" fmla="*/ 1749973 w 1860336"/>
                <a:gd name="connsiteY18" fmla="*/ 1229710 h 1513490"/>
                <a:gd name="connsiteX19" fmla="*/ 1797269 w 1860336"/>
                <a:gd name="connsiteY19" fmla="*/ 1261241 h 1513490"/>
                <a:gd name="connsiteX20" fmla="*/ 1813035 w 1860336"/>
                <a:gd name="connsiteY20" fmla="*/ 1340069 h 1513490"/>
                <a:gd name="connsiteX21" fmla="*/ 1844566 w 1860336"/>
                <a:gd name="connsiteY21" fmla="*/ 1387365 h 1513490"/>
                <a:gd name="connsiteX22" fmla="*/ 1860331 w 1860336"/>
                <a:gd name="connsiteY22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34207 w 1860336"/>
                <a:gd name="connsiteY16" fmla="*/ 1182414 h 1513490"/>
                <a:gd name="connsiteX17" fmla="*/ 1749973 w 1860336"/>
                <a:gd name="connsiteY17" fmla="*/ 1229710 h 1513490"/>
                <a:gd name="connsiteX18" fmla="*/ 1797269 w 1860336"/>
                <a:gd name="connsiteY18" fmla="*/ 1261241 h 1513490"/>
                <a:gd name="connsiteX19" fmla="*/ 1813035 w 1860336"/>
                <a:gd name="connsiteY19" fmla="*/ 1340069 h 1513490"/>
                <a:gd name="connsiteX20" fmla="*/ 1844566 w 1860336"/>
                <a:gd name="connsiteY20" fmla="*/ 1387365 h 1513490"/>
                <a:gd name="connsiteX21" fmla="*/ 1860331 w 1860336"/>
                <a:gd name="connsiteY21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49973 w 1860336"/>
                <a:gd name="connsiteY16" fmla="*/ 1229710 h 1513490"/>
                <a:gd name="connsiteX17" fmla="*/ 1797269 w 1860336"/>
                <a:gd name="connsiteY17" fmla="*/ 1261241 h 1513490"/>
                <a:gd name="connsiteX18" fmla="*/ 1813035 w 1860336"/>
                <a:gd name="connsiteY18" fmla="*/ 1340069 h 1513490"/>
                <a:gd name="connsiteX19" fmla="*/ 1844566 w 1860336"/>
                <a:gd name="connsiteY19" fmla="*/ 1387365 h 1513490"/>
                <a:gd name="connsiteX20" fmla="*/ 1860331 w 1860336"/>
                <a:gd name="connsiteY20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797269 w 1860336"/>
                <a:gd name="connsiteY16" fmla="*/ 1261241 h 1513490"/>
                <a:gd name="connsiteX17" fmla="*/ 1813035 w 1860336"/>
                <a:gd name="connsiteY17" fmla="*/ 1340069 h 1513490"/>
                <a:gd name="connsiteX18" fmla="*/ 1844566 w 1860336"/>
                <a:gd name="connsiteY18" fmla="*/ 1387365 h 1513490"/>
                <a:gd name="connsiteX19" fmla="*/ 1860331 w 1860336"/>
                <a:gd name="connsiteY19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13035 w 1860336"/>
                <a:gd name="connsiteY16" fmla="*/ 1340069 h 1513490"/>
                <a:gd name="connsiteX17" fmla="*/ 1844566 w 1860336"/>
                <a:gd name="connsiteY17" fmla="*/ 1387365 h 1513490"/>
                <a:gd name="connsiteX18" fmla="*/ 1860331 w 1860336"/>
                <a:gd name="connsiteY18" fmla="*/ 1513490 h 1513490"/>
                <a:gd name="connsiteX0" fmla="*/ 0 w 1860336"/>
                <a:gd name="connsiteY0" fmla="*/ 0 h 1513490"/>
                <a:gd name="connsiteX1" fmla="*/ 236483 w 1860336"/>
                <a:gd name="connsiteY1" fmla="*/ 47296 h 1513490"/>
                <a:gd name="connsiteX2" fmla="*/ 378373 w 1860336"/>
                <a:gd name="connsiteY2" fmla="*/ 78828 h 1513490"/>
                <a:gd name="connsiteX3" fmla="*/ 457200 w 1860336"/>
                <a:gd name="connsiteY3" fmla="*/ 94593 h 1513490"/>
                <a:gd name="connsiteX4" fmla="*/ 536028 w 1860336"/>
                <a:gd name="connsiteY4" fmla="*/ 126124 h 1513490"/>
                <a:gd name="connsiteX5" fmla="*/ 583324 w 1860336"/>
                <a:gd name="connsiteY5" fmla="*/ 141890 h 1513490"/>
                <a:gd name="connsiteX6" fmla="*/ 630621 w 1860336"/>
                <a:gd name="connsiteY6" fmla="*/ 173421 h 1513490"/>
                <a:gd name="connsiteX7" fmla="*/ 740979 w 1860336"/>
                <a:gd name="connsiteY7" fmla="*/ 204952 h 1513490"/>
                <a:gd name="connsiteX8" fmla="*/ 851338 w 1860336"/>
                <a:gd name="connsiteY8" fmla="*/ 252248 h 1513490"/>
                <a:gd name="connsiteX9" fmla="*/ 898635 w 1860336"/>
                <a:gd name="connsiteY9" fmla="*/ 283779 h 1513490"/>
                <a:gd name="connsiteX10" fmla="*/ 945931 w 1860336"/>
                <a:gd name="connsiteY10" fmla="*/ 299545 h 1513490"/>
                <a:gd name="connsiteX11" fmla="*/ 1040524 w 1860336"/>
                <a:gd name="connsiteY11" fmla="*/ 346841 h 1513490"/>
                <a:gd name="connsiteX12" fmla="*/ 1182414 w 1860336"/>
                <a:gd name="connsiteY12" fmla="*/ 488731 h 1513490"/>
                <a:gd name="connsiteX13" fmla="*/ 1229710 w 1860336"/>
                <a:gd name="connsiteY13" fmla="*/ 536028 h 1513490"/>
                <a:gd name="connsiteX14" fmla="*/ 1308538 w 1860336"/>
                <a:gd name="connsiteY14" fmla="*/ 599090 h 1513490"/>
                <a:gd name="connsiteX15" fmla="*/ 1686910 w 1860336"/>
                <a:gd name="connsiteY15" fmla="*/ 1056290 h 1513490"/>
                <a:gd name="connsiteX16" fmla="*/ 1844566 w 1860336"/>
                <a:gd name="connsiteY16" fmla="*/ 1387365 h 1513490"/>
                <a:gd name="connsiteX17" fmla="*/ 1860331 w 1860336"/>
                <a:gd name="connsiteY17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308538 w 1860331"/>
                <a:gd name="connsiteY14" fmla="*/ 599090 h 1513490"/>
                <a:gd name="connsiteX15" fmla="*/ 1686910 w 1860331"/>
                <a:gd name="connsiteY15" fmla="*/ 1056290 h 1513490"/>
                <a:gd name="connsiteX16" fmla="*/ 1860331 w 1860331"/>
                <a:gd name="connsiteY16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229710 w 1860331"/>
                <a:gd name="connsiteY13" fmla="*/ 536028 h 1513490"/>
                <a:gd name="connsiteX14" fmla="*/ 1686910 w 1860331"/>
                <a:gd name="connsiteY14" fmla="*/ 1056290 h 1513490"/>
                <a:gd name="connsiteX15" fmla="*/ 1860331 w 1860331"/>
                <a:gd name="connsiteY15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040524 w 1860331"/>
                <a:gd name="connsiteY11" fmla="*/ 346841 h 1513490"/>
                <a:gd name="connsiteX12" fmla="*/ 1182414 w 1860331"/>
                <a:gd name="connsiteY12" fmla="*/ 488731 h 1513490"/>
                <a:gd name="connsiteX13" fmla="*/ 1686910 w 1860331"/>
                <a:gd name="connsiteY13" fmla="*/ 1056290 h 1513490"/>
                <a:gd name="connsiteX14" fmla="*/ 1860331 w 1860331"/>
                <a:gd name="connsiteY14" fmla="*/ 1513490 h 1513490"/>
                <a:gd name="connsiteX0" fmla="*/ 0 w 1860331"/>
                <a:gd name="connsiteY0" fmla="*/ 0 h 1513490"/>
                <a:gd name="connsiteX1" fmla="*/ 236483 w 1860331"/>
                <a:gd name="connsiteY1" fmla="*/ 47296 h 1513490"/>
                <a:gd name="connsiteX2" fmla="*/ 378373 w 1860331"/>
                <a:gd name="connsiteY2" fmla="*/ 78828 h 1513490"/>
                <a:gd name="connsiteX3" fmla="*/ 457200 w 1860331"/>
                <a:gd name="connsiteY3" fmla="*/ 94593 h 1513490"/>
                <a:gd name="connsiteX4" fmla="*/ 536028 w 1860331"/>
                <a:gd name="connsiteY4" fmla="*/ 126124 h 1513490"/>
                <a:gd name="connsiteX5" fmla="*/ 583324 w 1860331"/>
                <a:gd name="connsiteY5" fmla="*/ 141890 h 1513490"/>
                <a:gd name="connsiteX6" fmla="*/ 630621 w 1860331"/>
                <a:gd name="connsiteY6" fmla="*/ 173421 h 1513490"/>
                <a:gd name="connsiteX7" fmla="*/ 740979 w 1860331"/>
                <a:gd name="connsiteY7" fmla="*/ 204952 h 1513490"/>
                <a:gd name="connsiteX8" fmla="*/ 851338 w 1860331"/>
                <a:gd name="connsiteY8" fmla="*/ 252248 h 1513490"/>
                <a:gd name="connsiteX9" fmla="*/ 898635 w 1860331"/>
                <a:gd name="connsiteY9" fmla="*/ 283779 h 1513490"/>
                <a:gd name="connsiteX10" fmla="*/ 945931 w 1860331"/>
                <a:gd name="connsiteY10" fmla="*/ 299545 h 1513490"/>
                <a:gd name="connsiteX11" fmla="*/ 1182414 w 1860331"/>
                <a:gd name="connsiteY11" fmla="*/ 488731 h 1513490"/>
                <a:gd name="connsiteX12" fmla="*/ 1686910 w 1860331"/>
                <a:gd name="connsiteY12" fmla="*/ 1056290 h 1513490"/>
                <a:gd name="connsiteX13" fmla="*/ 1860331 w 1860331"/>
                <a:gd name="connsiteY13" fmla="*/ 1513490 h 1513490"/>
                <a:gd name="connsiteX0" fmla="*/ 0 w 1860331"/>
                <a:gd name="connsiteY0" fmla="*/ 0 h 1513490"/>
                <a:gd name="connsiteX1" fmla="*/ 378373 w 1860331"/>
                <a:gd name="connsiteY1" fmla="*/ 78828 h 1513490"/>
                <a:gd name="connsiteX2" fmla="*/ 457200 w 1860331"/>
                <a:gd name="connsiteY2" fmla="*/ 94593 h 1513490"/>
                <a:gd name="connsiteX3" fmla="*/ 536028 w 1860331"/>
                <a:gd name="connsiteY3" fmla="*/ 126124 h 1513490"/>
                <a:gd name="connsiteX4" fmla="*/ 583324 w 1860331"/>
                <a:gd name="connsiteY4" fmla="*/ 141890 h 1513490"/>
                <a:gd name="connsiteX5" fmla="*/ 630621 w 1860331"/>
                <a:gd name="connsiteY5" fmla="*/ 173421 h 1513490"/>
                <a:gd name="connsiteX6" fmla="*/ 740979 w 1860331"/>
                <a:gd name="connsiteY6" fmla="*/ 204952 h 1513490"/>
                <a:gd name="connsiteX7" fmla="*/ 851338 w 1860331"/>
                <a:gd name="connsiteY7" fmla="*/ 252248 h 1513490"/>
                <a:gd name="connsiteX8" fmla="*/ 898635 w 1860331"/>
                <a:gd name="connsiteY8" fmla="*/ 283779 h 1513490"/>
                <a:gd name="connsiteX9" fmla="*/ 945931 w 1860331"/>
                <a:gd name="connsiteY9" fmla="*/ 299545 h 1513490"/>
                <a:gd name="connsiteX10" fmla="*/ 1182414 w 1860331"/>
                <a:gd name="connsiteY10" fmla="*/ 488731 h 1513490"/>
                <a:gd name="connsiteX11" fmla="*/ 1686910 w 1860331"/>
                <a:gd name="connsiteY11" fmla="*/ 1056290 h 1513490"/>
                <a:gd name="connsiteX12" fmla="*/ 1860331 w 1860331"/>
                <a:gd name="connsiteY12" fmla="*/ 1513490 h 1513490"/>
                <a:gd name="connsiteX0" fmla="*/ 0 w 1860331"/>
                <a:gd name="connsiteY0" fmla="*/ 0 h 1513490"/>
                <a:gd name="connsiteX1" fmla="*/ 457200 w 1860331"/>
                <a:gd name="connsiteY1" fmla="*/ 94593 h 1513490"/>
                <a:gd name="connsiteX2" fmla="*/ 536028 w 1860331"/>
                <a:gd name="connsiteY2" fmla="*/ 126124 h 1513490"/>
                <a:gd name="connsiteX3" fmla="*/ 583324 w 1860331"/>
                <a:gd name="connsiteY3" fmla="*/ 141890 h 1513490"/>
                <a:gd name="connsiteX4" fmla="*/ 630621 w 1860331"/>
                <a:gd name="connsiteY4" fmla="*/ 173421 h 1513490"/>
                <a:gd name="connsiteX5" fmla="*/ 740979 w 1860331"/>
                <a:gd name="connsiteY5" fmla="*/ 204952 h 1513490"/>
                <a:gd name="connsiteX6" fmla="*/ 851338 w 1860331"/>
                <a:gd name="connsiteY6" fmla="*/ 252248 h 1513490"/>
                <a:gd name="connsiteX7" fmla="*/ 898635 w 1860331"/>
                <a:gd name="connsiteY7" fmla="*/ 283779 h 1513490"/>
                <a:gd name="connsiteX8" fmla="*/ 945931 w 1860331"/>
                <a:gd name="connsiteY8" fmla="*/ 299545 h 1513490"/>
                <a:gd name="connsiteX9" fmla="*/ 1182414 w 1860331"/>
                <a:gd name="connsiteY9" fmla="*/ 488731 h 1513490"/>
                <a:gd name="connsiteX10" fmla="*/ 1686910 w 1860331"/>
                <a:gd name="connsiteY10" fmla="*/ 1056290 h 1513490"/>
                <a:gd name="connsiteX11" fmla="*/ 1860331 w 1860331"/>
                <a:gd name="connsiteY11" fmla="*/ 1513490 h 1513490"/>
                <a:gd name="connsiteX0" fmla="*/ 0 w 1860331"/>
                <a:gd name="connsiteY0" fmla="*/ 0 h 1513490"/>
                <a:gd name="connsiteX1" fmla="*/ 536028 w 1860331"/>
                <a:gd name="connsiteY1" fmla="*/ 126124 h 1513490"/>
                <a:gd name="connsiteX2" fmla="*/ 583324 w 1860331"/>
                <a:gd name="connsiteY2" fmla="*/ 141890 h 1513490"/>
                <a:gd name="connsiteX3" fmla="*/ 630621 w 1860331"/>
                <a:gd name="connsiteY3" fmla="*/ 173421 h 1513490"/>
                <a:gd name="connsiteX4" fmla="*/ 740979 w 1860331"/>
                <a:gd name="connsiteY4" fmla="*/ 204952 h 1513490"/>
                <a:gd name="connsiteX5" fmla="*/ 851338 w 1860331"/>
                <a:gd name="connsiteY5" fmla="*/ 252248 h 1513490"/>
                <a:gd name="connsiteX6" fmla="*/ 898635 w 1860331"/>
                <a:gd name="connsiteY6" fmla="*/ 283779 h 1513490"/>
                <a:gd name="connsiteX7" fmla="*/ 945931 w 1860331"/>
                <a:gd name="connsiteY7" fmla="*/ 299545 h 1513490"/>
                <a:gd name="connsiteX8" fmla="*/ 1182414 w 1860331"/>
                <a:gd name="connsiteY8" fmla="*/ 488731 h 1513490"/>
                <a:gd name="connsiteX9" fmla="*/ 1686910 w 1860331"/>
                <a:gd name="connsiteY9" fmla="*/ 1056290 h 1513490"/>
                <a:gd name="connsiteX10" fmla="*/ 1860331 w 1860331"/>
                <a:gd name="connsiteY10" fmla="*/ 1513490 h 1513490"/>
                <a:gd name="connsiteX0" fmla="*/ 0 w 1860331"/>
                <a:gd name="connsiteY0" fmla="*/ 0 h 1513490"/>
                <a:gd name="connsiteX1" fmla="*/ 583324 w 1860331"/>
                <a:gd name="connsiteY1" fmla="*/ 141890 h 1513490"/>
                <a:gd name="connsiteX2" fmla="*/ 630621 w 1860331"/>
                <a:gd name="connsiteY2" fmla="*/ 173421 h 1513490"/>
                <a:gd name="connsiteX3" fmla="*/ 740979 w 1860331"/>
                <a:gd name="connsiteY3" fmla="*/ 204952 h 1513490"/>
                <a:gd name="connsiteX4" fmla="*/ 851338 w 1860331"/>
                <a:gd name="connsiteY4" fmla="*/ 252248 h 1513490"/>
                <a:gd name="connsiteX5" fmla="*/ 898635 w 1860331"/>
                <a:gd name="connsiteY5" fmla="*/ 283779 h 1513490"/>
                <a:gd name="connsiteX6" fmla="*/ 945931 w 1860331"/>
                <a:gd name="connsiteY6" fmla="*/ 299545 h 1513490"/>
                <a:gd name="connsiteX7" fmla="*/ 1182414 w 1860331"/>
                <a:gd name="connsiteY7" fmla="*/ 488731 h 1513490"/>
                <a:gd name="connsiteX8" fmla="*/ 1686910 w 1860331"/>
                <a:gd name="connsiteY8" fmla="*/ 1056290 h 1513490"/>
                <a:gd name="connsiteX9" fmla="*/ 1860331 w 1860331"/>
                <a:gd name="connsiteY9" fmla="*/ 1513490 h 1513490"/>
                <a:gd name="connsiteX0" fmla="*/ 0 w 1860331"/>
                <a:gd name="connsiteY0" fmla="*/ 0 h 1513490"/>
                <a:gd name="connsiteX1" fmla="*/ 630621 w 1860331"/>
                <a:gd name="connsiteY1" fmla="*/ 173421 h 1513490"/>
                <a:gd name="connsiteX2" fmla="*/ 740979 w 1860331"/>
                <a:gd name="connsiteY2" fmla="*/ 204952 h 1513490"/>
                <a:gd name="connsiteX3" fmla="*/ 851338 w 1860331"/>
                <a:gd name="connsiteY3" fmla="*/ 252248 h 1513490"/>
                <a:gd name="connsiteX4" fmla="*/ 898635 w 1860331"/>
                <a:gd name="connsiteY4" fmla="*/ 283779 h 1513490"/>
                <a:gd name="connsiteX5" fmla="*/ 945931 w 1860331"/>
                <a:gd name="connsiteY5" fmla="*/ 299545 h 1513490"/>
                <a:gd name="connsiteX6" fmla="*/ 1182414 w 1860331"/>
                <a:gd name="connsiteY6" fmla="*/ 488731 h 1513490"/>
                <a:gd name="connsiteX7" fmla="*/ 1686910 w 1860331"/>
                <a:gd name="connsiteY7" fmla="*/ 1056290 h 1513490"/>
                <a:gd name="connsiteX8" fmla="*/ 1860331 w 1860331"/>
                <a:gd name="connsiteY8" fmla="*/ 1513490 h 1513490"/>
                <a:gd name="connsiteX0" fmla="*/ 0 w 1860331"/>
                <a:gd name="connsiteY0" fmla="*/ 0 h 1513490"/>
                <a:gd name="connsiteX1" fmla="*/ 740979 w 1860331"/>
                <a:gd name="connsiteY1" fmla="*/ 204952 h 1513490"/>
                <a:gd name="connsiteX2" fmla="*/ 851338 w 1860331"/>
                <a:gd name="connsiteY2" fmla="*/ 252248 h 1513490"/>
                <a:gd name="connsiteX3" fmla="*/ 898635 w 1860331"/>
                <a:gd name="connsiteY3" fmla="*/ 283779 h 1513490"/>
                <a:gd name="connsiteX4" fmla="*/ 945931 w 1860331"/>
                <a:gd name="connsiteY4" fmla="*/ 299545 h 1513490"/>
                <a:gd name="connsiteX5" fmla="*/ 1182414 w 1860331"/>
                <a:gd name="connsiteY5" fmla="*/ 488731 h 1513490"/>
                <a:gd name="connsiteX6" fmla="*/ 1686910 w 1860331"/>
                <a:gd name="connsiteY6" fmla="*/ 1056290 h 1513490"/>
                <a:gd name="connsiteX7" fmla="*/ 1860331 w 1860331"/>
                <a:gd name="connsiteY7" fmla="*/ 1513490 h 1513490"/>
                <a:gd name="connsiteX0" fmla="*/ 0 w 1860331"/>
                <a:gd name="connsiteY0" fmla="*/ 0 h 1513490"/>
                <a:gd name="connsiteX1" fmla="*/ 851338 w 1860331"/>
                <a:gd name="connsiteY1" fmla="*/ 252248 h 1513490"/>
                <a:gd name="connsiteX2" fmla="*/ 898635 w 1860331"/>
                <a:gd name="connsiteY2" fmla="*/ 283779 h 1513490"/>
                <a:gd name="connsiteX3" fmla="*/ 945931 w 1860331"/>
                <a:gd name="connsiteY3" fmla="*/ 299545 h 1513490"/>
                <a:gd name="connsiteX4" fmla="*/ 1182414 w 1860331"/>
                <a:gd name="connsiteY4" fmla="*/ 488731 h 1513490"/>
                <a:gd name="connsiteX5" fmla="*/ 1686910 w 1860331"/>
                <a:gd name="connsiteY5" fmla="*/ 1056290 h 1513490"/>
                <a:gd name="connsiteX6" fmla="*/ 1860331 w 1860331"/>
                <a:gd name="connsiteY6" fmla="*/ 1513490 h 1513490"/>
                <a:gd name="connsiteX0" fmla="*/ 0 w 1860331"/>
                <a:gd name="connsiteY0" fmla="*/ 0 h 1513490"/>
                <a:gd name="connsiteX1" fmla="*/ 898635 w 1860331"/>
                <a:gd name="connsiteY1" fmla="*/ 283779 h 1513490"/>
                <a:gd name="connsiteX2" fmla="*/ 945931 w 1860331"/>
                <a:gd name="connsiteY2" fmla="*/ 299545 h 1513490"/>
                <a:gd name="connsiteX3" fmla="*/ 1182414 w 1860331"/>
                <a:gd name="connsiteY3" fmla="*/ 488731 h 1513490"/>
                <a:gd name="connsiteX4" fmla="*/ 1686910 w 1860331"/>
                <a:gd name="connsiteY4" fmla="*/ 1056290 h 1513490"/>
                <a:gd name="connsiteX5" fmla="*/ 1860331 w 1860331"/>
                <a:gd name="connsiteY5" fmla="*/ 1513490 h 1513490"/>
                <a:gd name="connsiteX0" fmla="*/ 0 w 1860331"/>
                <a:gd name="connsiteY0" fmla="*/ 0 h 1513490"/>
                <a:gd name="connsiteX1" fmla="*/ 945931 w 1860331"/>
                <a:gd name="connsiteY1" fmla="*/ 299545 h 1513490"/>
                <a:gd name="connsiteX2" fmla="*/ 1182414 w 1860331"/>
                <a:gd name="connsiteY2" fmla="*/ 488731 h 1513490"/>
                <a:gd name="connsiteX3" fmla="*/ 1686910 w 1860331"/>
                <a:gd name="connsiteY3" fmla="*/ 1056290 h 1513490"/>
                <a:gd name="connsiteX4" fmla="*/ 1860331 w 1860331"/>
                <a:gd name="connsiteY4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182414 w 1860331"/>
                <a:gd name="connsiteY1" fmla="*/ 488731 h 1513490"/>
                <a:gd name="connsiteX2" fmla="*/ 1686910 w 1860331"/>
                <a:gd name="connsiteY2" fmla="*/ 1056290 h 1513490"/>
                <a:gd name="connsiteX3" fmla="*/ 1860331 w 1860331"/>
                <a:gd name="connsiteY3" fmla="*/ 1513490 h 1513490"/>
                <a:gd name="connsiteX0" fmla="*/ 0 w 1860331"/>
                <a:gd name="connsiteY0" fmla="*/ 0 h 1513490"/>
                <a:gd name="connsiteX1" fmla="*/ 1686910 w 1860331"/>
                <a:gd name="connsiteY1" fmla="*/ 1056290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  <a:gd name="connsiteX0" fmla="*/ 0 w 1860331"/>
                <a:gd name="connsiteY0" fmla="*/ 0 h 1513490"/>
                <a:gd name="connsiteX1" fmla="*/ 1227327 w 1860331"/>
                <a:gd name="connsiteY1" fmla="*/ 498644 h 1513490"/>
                <a:gd name="connsiteX2" fmla="*/ 1860331 w 1860331"/>
                <a:gd name="connsiteY2" fmla="*/ 1513490 h 15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331" h="1513490">
                  <a:moveTo>
                    <a:pt x="0" y="0"/>
                  </a:moveTo>
                  <a:cubicBezTo>
                    <a:pt x="401019" y="16170"/>
                    <a:pt x="969843" y="261328"/>
                    <a:pt x="1227327" y="498644"/>
                  </a:cubicBezTo>
                  <a:cubicBezTo>
                    <a:pt x="1484811" y="735960"/>
                    <a:pt x="1762688" y="1094770"/>
                    <a:pt x="1860331" y="151349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 rot="16589802" flipH="1" flipV="1">
              <a:off x="2773498" y="2216803"/>
              <a:ext cx="108470" cy="182194"/>
            </a:xfrm>
            <a:custGeom>
              <a:avLst/>
              <a:gdLst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56032 w 329184"/>
                <a:gd name="connsiteY15" fmla="*/ 135854 h 276933"/>
                <a:gd name="connsiteX16" fmla="*/ 266483 w 329184"/>
                <a:gd name="connsiteY16" fmla="*/ 120178 h 276933"/>
                <a:gd name="connsiteX17" fmla="*/ 282158 w 329184"/>
                <a:gd name="connsiteY17" fmla="*/ 83602 h 276933"/>
                <a:gd name="connsiteX18" fmla="*/ 297834 w 329184"/>
                <a:gd name="connsiteY18" fmla="*/ 52252 h 276933"/>
                <a:gd name="connsiteX19" fmla="*/ 313509 w 329184"/>
                <a:gd name="connsiteY19" fmla="*/ 20901 h 276933"/>
                <a:gd name="connsiteX20" fmla="*/ 329184 w 329184"/>
                <a:gd name="connsiteY20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66483 w 329184"/>
                <a:gd name="connsiteY15" fmla="*/ 120178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82158 w 329184"/>
                <a:gd name="connsiteY16" fmla="*/ 83602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297834 w 329184"/>
                <a:gd name="connsiteY17" fmla="*/ 52252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13509 w 329184"/>
                <a:gd name="connsiteY18" fmla="*/ 20901 h 276933"/>
                <a:gd name="connsiteX19" fmla="*/ 329184 w 329184"/>
                <a:gd name="connsiteY19" fmla="*/ 0 h 276933"/>
                <a:gd name="connsiteX0" fmla="*/ 0 w 329184"/>
                <a:gd name="connsiteY0" fmla="*/ 80052 h 289058"/>
                <a:gd name="connsiteX1" fmla="*/ 31351 w 329184"/>
                <a:gd name="connsiteY1" fmla="*/ 90502 h 289058"/>
                <a:gd name="connsiteX2" fmla="*/ 36576 w 329184"/>
                <a:gd name="connsiteY2" fmla="*/ 106178 h 289058"/>
                <a:gd name="connsiteX3" fmla="*/ 62702 w 329184"/>
                <a:gd name="connsiteY3" fmla="*/ 137529 h 289058"/>
                <a:gd name="connsiteX4" fmla="*/ 67927 w 329184"/>
                <a:gd name="connsiteY4" fmla="*/ 153204 h 289058"/>
                <a:gd name="connsiteX5" fmla="*/ 78378 w 329184"/>
                <a:gd name="connsiteY5" fmla="*/ 174105 h 289058"/>
                <a:gd name="connsiteX6" fmla="*/ 83603 w 329184"/>
                <a:gd name="connsiteY6" fmla="*/ 189780 h 289058"/>
                <a:gd name="connsiteX7" fmla="*/ 114954 w 329184"/>
                <a:gd name="connsiteY7" fmla="*/ 221131 h 289058"/>
                <a:gd name="connsiteX8" fmla="*/ 130629 w 329184"/>
                <a:gd name="connsiteY8" fmla="*/ 236806 h 289058"/>
                <a:gd name="connsiteX9" fmla="*/ 146304 w 329184"/>
                <a:gd name="connsiteY9" fmla="*/ 252482 h 289058"/>
                <a:gd name="connsiteX10" fmla="*/ 161980 w 329184"/>
                <a:gd name="connsiteY10" fmla="*/ 257707 h 289058"/>
                <a:gd name="connsiteX11" fmla="*/ 182880 w 329184"/>
                <a:gd name="connsiteY11" fmla="*/ 273382 h 289058"/>
                <a:gd name="connsiteX12" fmla="*/ 198556 w 329184"/>
                <a:gd name="connsiteY12" fmla="*/ 278607 h 289058"/>
                <a:gd name="connsiteX13" fmla="*/ 214231 w 329184"/>
                <a:gd name="connsiteY13" fmla="*/ 289058 h 289058"/>
                <a:gd name="connsiteX14" fmla="*/ 245582 w 329184"/>
                <a:gd name="connsiteY14" fmla="*/ 231581 h 289058"/>
                <a:gd name="connsiteX15" fmla="*/ 282703 w 329184"/>
                <a:gd name="connsiteY15" fmla="*/ 146495 h 289058"/>
                <a:gd name="connsiteX16" fmla="*/ 298378 w 329184"/>
                <a:gd name="connsiteY16" fmla="*/ 101809 h 289058"/>
                <a:gd name="connsiteX17" fmla="*/ 309999 w 329184"/>
                <a:gd name="connsiteY17" fmla="*/ 68432 h 289058"/>
                <a:gd name="connsiteX18" fmla="*/ 293234 w 329184"/>
                <a:gd name="connsiteY18" fmla="*/ 2614 h 289058"/>
                <a:gd name="connsiteX19" fmla="*/ 329184 w 329184"/>
                <a:gd name="connsiteY19" fmla="*/ 12125 h 289058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45582 w 329184"/>
                <a:gd name="connsiteY14" fmla="*/ 219456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83603 w 329184"/>
                <a:gd name="connsiteY6" fmla="*/ 177655 h 276933"/>
                <a:gd name="connsiteX7" fmla="*/ 114954 w 329184"/>
                <a:gd name="connsiteY7" fmla="*/ 209006 h 276933"/>
                <a:gd name="connsiteX8" fmla="*/ 130629 w 329184"/>
                <a:gd name="connsiteY8" fmla="*/ 224681 h 276933"/>
                <a:gd name="connsiteX9" fmla="*/ 146304 w 329184"/>
                <a:gd name="connsiteY9" fmla="*/ 240357 h 276933"/>
                <a:gd name="connsiteX10" fmla="*/ 161980 w 329184"/>
                <a:gd name="connsiteY10" fmla="*/ 245582 h 276933"/>
                <a:gd name="connsiteX11" fmla="*/ 182880 w 329184"/>
                <a:gd name="connsiteY11" fmla="*/ 261257 h 276933"/>
                <a:gd name="connsiteX12" fmla="*/ 198556 w 329184"/>
                <a:gd name="connsiteY12" fmla="*/ 266482 h 276933"/>
                <a:gd name="connsiteX13" fmla="*/ 214231 w 329184"/>
                <a:gd name="connsiteY13" fmla="*/ 276933 h 276933"/>
                <a:gd name="connsiteX14" fmla="*/ 251665 w 329184"/>
                <a:gd name="connsiteY14" fmla="*/ 225539 h 276933"/>
                <a:gd name="connsiteX15" fmla="*/ 282703 w 329184"/>
                <a:gd name="connsiteY15" fmla="*/ 134370 h 276933"/>
                <a:gd name="connsiteX16" fmla="*/ 298378 w 329184"/>
                <a:gd name="connsiteY16" fmla="*/ 89684 h 276933"/>
                <a:gd name="connsiteX17" fmla="*/ 309999 w 329184"/>
                <a:gd name="connsiteY17" fmla="*/ 56307 h 276933"/>
                <a:gd name="connsiteX18" fmla="*/ 329184 w 329184"/>
                <a:gd name="connsiteY18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78378 w 329184"/>
                <a:gd name="connsiteY5" fmla="*/ 161980 h 276933"/>
                <a:gd name="connsiteX6" fmla="*/ 114954 w 329184"/>
                <a:gd name="connsiteY6" fmla="*/ 209006 h 276933"/>
                <a:gd name="connsiteX7" fmla="*/ 130629 w 329184"/>
                <a:gd name="connsiteY7" fmla="*/ 224681 h 276933"/>
                <a:gd name="connsiteX8" fmla="*/ 146304 w 329184"/>
                <a:gd name="connsiteY8" fmla="*/ 240357 h 276933"/>
                <a:gd name="connsiteX9" fmla="*/ 161980 w 329184"/>
                <a:gd name="connsiteY9" fmla="*/ 245582 h 276933"/>
                <a:gd name="connsiteX10" fmla="*/ 182880 w 329184"/>
                <a:gd name="connsiteY10" fmla="*/ 261257 h 276933"/>
                <a:gd name="connsiteX11" fmla="*/ 198556 w 329184"/>
                <a:gd name="connsiteY11" fmla="*/ 266482 h 276933"/>
                <a:gd name="connsiteX12" fmla="*/ 214231 w 329184"/>
                <a:gd name="connsiteY12" fmla="*/ 276933 h 276933"/>
                <a:gd name="connsiteX13" fmla="*/ 251665 w 329184"/>
                <a:gd name="connsiteY13" fmla="*/ 225539 h 276933"/>
                <a:gd name="connsiteX14" fmla="*/ 282703 w 329184"/>
                <a:gd name="connsiteY14" fmla="*/ 134370 h 276933"/>
                <a:gd name="connsiteX15" fmla="*/ 298378 w 329184"/>
                <a:gd name="connsiteY15" fmla="*/ 89684 h 276933"/>
                <a:gd name="connsiteX16" fmla="*/ 309999 w 329184"/>
                <a:gd name="connsiteY16" fmla="*/ 56307 h 276933"/>
                <a:gd name="connsiteX17" fmla="*/ 329184 w 329184"/>
                <a:gd name="connsiteY17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67927 w 329184"/>
                <a:gd name="connsiteY4" fmla="*/ 141079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36576 w 329184"/>
                <a:gd name="connsiteY2" fmla="*/ 94053 h 276933"/>
                <a:gd name="connsiteX3" fmla="*/ 56228 w 329184"/>
                <a:gd name="connsiteY3" fmla="*/ 100544 h 276933"/>
                <a:gd name="connsiteX4" fmla="*/ 62702 w 329184"/>
                <a:gd name="connsiteY4" fmla="*/ 125404 h 276933"/>
                <a:gd name="connsiteX5" fmla="*/ 114954 w 329184"/>
                <a:gd name="connsiteY5" fmla="*/ 209006 h 276933"/>
                <a:gd name="connsiteX6" fmla="*/ 130629 w 329184"/>
                <a:gd name="connsiteY6" fmla="*/ 224681 h 276933"/>
                <a:gd name="connsiteX7" fmla="*/ 146304 w 329184"/>
                <a:gd name="connsiteY7" fmla="*/ 240357 h 276933"/>
                <a:gd name="connsiteX8" fmla="*/ 161980 w 329184"/>
                <a:gd name="connsiteY8" fmla="*/ 245582 h 276933"/>
                <a:gd name="connsiteX9" fmla="*/ 182880 w 329184"/>
                <a:gd name="connsiteY9" fmla="*/ 261257 h 276933"/>
                <a:gd name="connsiteX10" fmla="*/ 198556 w 329184"/>
                <a:gd name="connsiteY10" fmla="*/ 266482 h 276933"/>
                <a:gd name="connsiteX11" fmla="*/ 214231 w 329184"/>
                <a:gd name="connsiteY11" fmla="*/ 276933 h 276933"/>
                <a:gd name="connsiteX12" fmla="*/ 251665 w 329184"/>
                <a:gd name="connsiteY12" fmla="*/ 225539 h 276933"/>
                <a:gd name="connsiteX13" fmla="*/ 282703 w 329184"/>
                <a:gd name="connsiteY13" fmla="*/ 134370 h 276933"/>
                <a:gd name="connsiteX14" fmla="*/ 298378 w 329184"/>
                <a:gd name="connsiteY14" fmla="*/ 89684 h 276933"/>
                <a:gd name="connsiteX15" fmla="*/ 309999 w 329184"/>
                <a:gd name="connsiteY15" fmla="*/ 56307 h 276933"/>
                <a:gd name="connsiteX16" fmla="*/ 329184 w 329184"/>
                <a:gd name="connsiteY16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62702 w 329184"/>
                <a:gd name="connsiteY3" fmla="*/ 125404 h 276933"/>
                <a:gd name="connsiteX4" fmla="*/ 114954 w 329184"/>
                <a:gd name="connsiteY4" fmla="*/ 209006 h 276933"/>
                <a:gd name="connsiteX5" fmla="*/ 130629 w 329184"/>
                <a:gd name="connsiteY5" fmla="*/ 224681 h 276933"/>
                <a:gd name="connsiteX6" fmla="*/ 146304 w 329184"/>
                <a:gd name="connsiteY6" fmla="*/ 240357 h 276933"/>
                <a:gd name="connsiteX7" fmla="*/ 161980 w 329184"/>
                <a:gd name="connsiteY7" fmla="*/ 245582 h 276933"/>
                <a:gd name="connsiteX8" fmla="*/ 182880 w 329184"/>
                <a:gd name="connsiteY8" fmla="*/ 261257 h 276933"/>
                <a:gd name="connsiteX9" fmla="*/ 198556 w 329184"/>
                <a:gd name="connsiteY9" fmla="*/ 266482 h 276933"/>
                <a:gd name="connsiteX10" fmla="*/ 214231 w 329184"/>
                <a:gd name="connsiteY10" fmla="*/ 276933 h 276933"/>
                <a:gd name="connsiteX11" fmla="*/ 251665 w 329184"/>
                <a:gd name="connsiteY11" fmla="*/ 225539 h 276933"/>
                <a:gd name="connsiteX12" fmla="*/ 282703 w 329184"/>
                <a:gd name="connsiteY12" fmla="*/ 134370 h 276933"/>
                <a:gd name="connsiteX13" fmla="*/ 298378 w 329184"/>
                <a:gd name="connsiteY13" fmla="*/ 89684 h 276933"/>
                <a:gd name="connsiteX14" fmla="*/ 309999 w 329184"/>
                <a:gd name="connsiteY14" fmla="*/ 56307 h 276933"/>
                <a:gd name="connsiteX15" fmla="*/ 329184 w 329184"/>
                <a:gd name="connsiteY15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56228 w 329184"/>
                <a:gd name="connsiteY2" fmla="*/ 100544 h 276933"/>
                <a:gd name="connsiteX3" fmla="*/ 114954 w 329184"/>
                <a:gd name="connsiteY3" fmla="*/ 209006 h 276933"/>
                <a:gd name="connsiteX4" fmla="*/ 130629 w 329184"/>
                <a:gd name="connsiteY4" fmla="*/ 224681 h 276933"/>
                <a:gd name="connsiteX5" fmla="*/ 146304 w 329184"/>
                <a:gd name="connsiteY5" fmla="*/ 240357 h 276933"/>
                <a:gd name="connsiteX6" fmla="*/ 161980 w 329184"/>
                <a:gd name="connsiteY6" fmla="*/ 245582 h 276933"/>
                <a:gd name="connsiteX7" fmla="*/ 182880 w 329184"/>
                <a:gd name="connsiteY7" fmla="*/ 261257 h 276933"/>
                <a:gd name="connsiteX8" fmla="*/ 198556 w 329184"/>
                <a:gd name="connsiteY8" fmla="*/ 266482 h 276933"/>
                <a:gd name="connsiteX9" fmla="*/ 214231 w 329184"/>
                <a:gd name="connsiteY9" fmla="*/ 276933 h 276933"/>
                <a:gd name="connsiteX10" fmla="*/ 251665 w 329184"/>
                <a:gd name="connsiteY10" fmla="*/ 225539 h 276933"/>
                <a:gd name="connsiteX11" fmla="*/ 282703 w 329184"/>
                <a:gd name="connsiteY11" fmla="*/ 134370 h 276933"/>
                <a:gd name="connsiteX12" fmla="*/ 298378 w 329184"/>
                <a:gd name="connsiteY12" fmla="*/ 89684 h 276933"/>
                <a:gd name="connsiteX13" fmla="*/ 309999 w 329184"/>
                <a:gd name="connsiteY13" fmla="*/ 56307 h 276933"/>
                <a:gd name="connsiteX14" fmla="*/ 329184 w 329184"/>
                <a:gd name="connsiteY14" fmla="*/ 0 h 276933"/>
                <a:gd name="connsiteX0" fmla="*/ 0 w 329184"/>
                <a:gd name="connsiteY0" fmla="*/ 67927 h 276933"/>
                <a:gd name="connsiteX1" fmla="*/ 31351 w 329184"/>
                <a:gd name="connsiteY1" fmla="*/ 78377 h 276933"/>
                <a:gd name="connsiteX2" fmla="*/ 114954 w 329184"/>
                <a:gd name="connsiteY2" fmla="*/ 209006 h 276933"/>
                <a:gd name="connsiteX3" fmla="*/ 130629 w 329184"/>
                <a:gd name="connsiteY3" fmla="*/ 224681 h 276933"/>
                <a:gd name="connsiteX4" fmla="*/ 146304 w 329184"/>
                <a:gd name="connsiteY4" fmla="*/ 240357 h 276933"/>
                <a:gd name="connsiteX5" fmla="*/ 161980 w 329184"/>
                <a:gd name="connsiteY5" fmla="*/ 245582 h 276933"/>
                <a:gd name="connsiteX6" fmla="*/ 182880 w 329184"/>
                <a:gd name="connsiteY6" fmla="*/ 261257 h 276933"/>
                <a:gd name="connsiteX7" fmla="*/ 198556 w 329184"/>
                <a:gd name="connsiteY7" fmla="*/ 266482 h 276933"/>
                <a:gd name="connsiteX8" fmla="*/ 214231 w 329184"/>
                <a:gd name="connsiteY8" fmla="*/ 276933 h 276933"/>
                <a:gd name="connsiteX9" fmla="*/ 251665 w 329184"/>
                <a:gd name="connsiteY9" fmla="*/ 225539 h 276933"/>
                <a:gd name="connsiteX10" fmla="*/ 282703 w 329184"/>
                <a:gd name="connsiteY10" fmla="*/ 134370 h 276933"/>
                <a:gd name="connsiteX11" fmla="*/ 298378 w 329184"/>
                <a:gd name="connsiteY11" fmla="*/ 89684 h 276933"/>
                <a:gd name="connsiteX12" fmla="*/ 309999 w 329184"/>
                <a:gd name="connsiteY12" fmla="*/ 56307 h 276933"/>
                <a:gd name="connsiteX13" fmla="*/ 329184 w 329184"/>
                <a:gd name="connsiteY13" fmla="*/ 0 h 276933"/>
                <a:gd name="connsiteX0" fmla="*/ 0 w 329184"/>
                <a:gd name="connsiteY0" fmla="*/ 67927 h 276933"/>
                <a:gd name="connsiteX1" fmla="*/ 114954 w 329184"/>
                <a:gd name="connsiteY1" fmla="*/ 209006 h 276933"/>
                <a:gd name="connsiteX2" fmla="*/ 130629 w 329184"/>
                <a:gd name="connsiteY2" fmla="*/ 224681 h 276933"/>
                <a:gd name="connsiteX3" fmla="*/ 146304 w 329184"/>
                <a:gd name="connsiteY3" fmla="*/ 240357 h 276933"/>
                <a:gd name="connsiteX4" fmla="*/ 161980 w 329184"/>
                <a:gd name="connsiteY4" fmla="*/ 245582 h 276933"/>
                <a:gd name="connsiteX5" fmla="*/ 182880 w 329184"/>
                <a:gd name="connsiteY5" fmla="*/ 261257 h 276933"/>
                <a:gd name="connsiteX6" fmla="*/ 198556 w 329184"/>
                <a:gd name="connsiteY6" fmla="*/ 266482 h 276933"/>
                <a:gd name="connsiteX7" fmla="*/ 214231 w 329184"/>
                <a:gd name="connsiteY7" fmla="*/ 276933 h 276933"/>
                <a:gd name="connsiteX8" fmla="*/ 251665 w 329184"/>
                <a:gd name="connsiteY8" fmla="*/ 225539 h 276933"/>
                <a:gd name="connsiteX9" fmla="*/ 282703 w 329184"/>
                <a:gd name="connsiteY9" fmla="*/ 134370 h 276933"/>
                <a:gd name="connsiteX10" fmla="*/ 298378 w 329184"/>
                <a:gd name="connsiteY10" fmla="*/ 89684 h 276933"/>
                <a:gd name="connsiteX11" fmla="*/ 309999 w 329184"/>
                <a:gd name="connsiteY11" fmla="*/ 56307 h 276933"/>
                <a:gd name="connsiteX12" fmla="*/ 329184 w 329184"/>
                <a:gd name="connsiteY12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61980 w 329184"/>
                <a:gd name="connsiteY3" fmla="*/ 245582 h 276933"/>
                <a:gd name="connsiteX4" fmla="*/ 182880 w 329184"/>
                <a:gd name="connsiteY4" fmla="*/ 261257 h 276933"/>
                <a:gd name="connsiteX5" fmla="*/ 198556 w 329184"/>
                <a:gd name="connsiteY5" fmla="*/ 266482 h 276933"/>
                <a:gd name="connsiteX6" fmla="*/ 214231 w 329184"/>
                <a:gd name="connsiteY6" fmla="*/ 276933 h 276933"/>
                <a:gd name="connsiteX7" fmla="*/ 251665 w 329184"/>
                <a:gd name="connsiteY7" fmla="*/ 225539 h 276933"/>
                <a:gd name="connsiteX8" fmla="*/ 282703 w 329184"/>
                <a:gd name="connsiteY8" fmla="*/ 134370 h 276933"/>
                <a:gd name="connsiteX9" fmla="*/ 298378 w 329184"/>
                <a:gd name="connsiteY9" fmla="*/ 89684 h 276933"/>
                <a:gd name="connsiteX10" fmla="*/ 309999 w 329184"/>
                <a:gd name="connsiteY10" fmla="*/ 56307 h 276933"/>
                <a:gd name="connsiteX11" fmla="*/ 329184 w 329184"/>
                <a:gd name="connsiteY11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82880 w 329184"/>
                <a:gd name="connsiteY3" fmla="*/ 261257 h 276933"/>
                <a:gd name="connsiteX4" fmla="*/ 198556 w 329184"/>
                <a:gd name="connsiteY4" fmla="*/ 266482 h 276933"/>
                <a:gd name="connsiteX5" fmla="*/ 214231 w 329184"/>
                <a:gd name="connsiteY5" fmla="*/ 276933 h 276933"/>
                <a:gd name="connsiteX6" fmla="*/ 251665 w 329184"/>
                <a:gd name="connsiteY6" fmla="*/ 225539 h 276933"/>
                <a:gd name="connsiteX7" fmla="*/ 282703 w 329184"/>
                <a:gd name="connsiteY7" fmla="*/ 134370 h 276933"/>
                <a:gd name="connsiteX8" fmla="*/ 298378 w 329184"/>
                <a:gd name="connsiteY8" fmla="*/ 89684 h 276933"/>
                <a:gd name="connsiteX9" fmla="*/ 309999 w 329184"/>
                <a:gd name="connsiteY9" fmla="*/ 56307 h 276933"/>
                <a:gd name="connsiteX10" fmla="*/ 329184 w 329184"/>
                <a:gd name="connsiteY10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198556 w 329184"/>
                <a:gd name="connsiteY3" fmla="*/ 266482 h 276933"/>
                <a:gd name="connsiteX4" fmla="*/ 214231 w 329184"/>
                <a:gd name="connsiteY4" fmla="*/ 276933 h 276933"/>
                <a:gd name="connsiteX5" fmla="*/ 251665 w 329184"/>
                <a:gd name="connsiteY5" fmla="*/ 225539 h 276933"/>
                <a:gd name="connsiteX6" fmla="*/ 282703 w 329184"/>
                <a:gd name="connsiteY6" fmla="*/ 134370 h 276933"/>
                <a:gd name="connsiteX7" fmla="*/ 298378 w 329184"/>
                <a:gd name="connsiteY7" fmla="*/ 89684 h 276933"/>
                <a:gd name="connsiteX8" fmla="*/ 309999 w 329184"/>
                <a:gd name="connsiteY8" fmla="*/ 56307 h 276933"/>
                <a:gd name="connsiteX9" fmla="*/ 329184 w 329184"/>
                <a:gd name="connsiteY9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146304 w 329184"/>
                <a:gd name="connsiteY2" fmla="*/ 240357 h 276933"/>
                <a:gd name="connsiteX3" fmla="*/ 214231 w 329184"/>
                <a:gd name="connsiteY3" fmla="*/ 276933 h 276933"/>
                <a:gd name="connsiteX4" fmla="*/ 251665 w 329184"/>
                <a:gd name="connsiteY4" fmla="*/ 225539 h 276933"/>
                <a:gd name="connsiteX5" fmla="*/ 282703 w 329184"/>
                <a:gd name="connsiteY5" fmla="*/ 134370 h 276933"/>
                <a:gd name="connsiteX6" fmla="*/ 298378 w 329184"/>
                <a:gd name="connsiteY6" fmla="*/ 89684 h 276933"/>
                <a:gd name="connsiteX7" fmla="*/ 309999 w 329184"/>
                <a:gd name="connsiteY7" fmla="*/ 56307 h 276933"/>
                <a:gd name="connsiteX8" fmla="*/ 329184 w 329184"/>
                <a:gd name="connsiteY8" fmla="*/ 0 h 276933"/>
                <a:gd name="connsiteX0" fmla="*/ 0 w 329184"/>
                <a:gd name="connsiteY0" fmla="*/ 67927 h 276933"/>
                <a:gd name="connsiteX1" fmla="*/ 130629 w 329184"/>
                <a:gd name="connsiteY1" fmla="*/ 224681 h 276933"/>
                <a:gd name="connsiteX2" fmla="*/ 214231 w 329184"/>
                <a:gd name="connsiteY2" fmla="*/ 276933 h 276933"/>
                <a:gd name="connsiteX3" fmla="*/ 251665 w 329184"/>
                <a:gd name="connsiteY3" fmla="*/ 225539 h 276933"/>
                <a:gd name="connsiteX4" fmla="*/ 282703 w 329184"/>
                <a:gd name="connsiteY4" fmla="*/ 134370 h 276933"/>
                <a:gd name="connsiteX5" fmla="*/ 298378 w 329184"/>
                <a:gd name="connsiteY5" fmla="*/ 89684 h 276933"/>
                <a:gd name="connsiteX6" fmla="*/ 309999 w 329184"/>
                <a:gd name="connsiteY6" fmla="*/ 56307 h 276933"/>
                <a:gd name="connsiteX7" fmla="*/ 329184 w 329184"/>
                <a:gd name="connsiteY7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09999 w 329184"/>
                <a:gd name="connsiteY5" fmla="*/ 56307 h 276933"/>
                <a:gd name="connsiteX6" fmla="*/ 329184 w 329184"/>
                <a:gd name="connsiteY6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82703 w 329184"/>
                <a:gd name="connsiteY3" fmla="*/ 134370 h 276933"/>
                <a:gd name="connsiteX4" fmla="*/ 298378 w 329184"/>
                <a:gd name="connsiteY4" fmla="*/ 89684 h 276933"/>
                <a:gd name="connsiteX5" fmla="*/ 329184 w 329184"/>
                <a:gd name="connsiteY5" fmla="*/ 0 h 276933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251665 w 329184"/>
                <a:gd name="connsiteY2" fmla="*/ 225539 h 276933"/>
                <a:gd name="connsiteX3" fmla="*/ 298378 w 329184"/>
                <a:gd name="connsiteY3" fmla="*/ 89684 h 276933"/>
                <a:gd name="connsiteX4" fmla="*/ 329184 w 329184"/>
                <a:gd name="connsiteY4" fmla="*/ 0 h 276933"/>
                <a:gd name="connsiteX0" fmla="*/ 0 w 329184"/>
                <a:gd name="connsiteY0" fmla="*/ 67927 h 276999"/>
                <a:gd name="connsiteX1" fmla="*/ 214231 w 329184"/>
                <a:gd name="connsiteY1" fmla="*/ 276933 h 276999"/>
                <a:gd name="connsiteX2" fmla="*/ 298378 w 329184"/>
                <a:gd name="connsiteY2" fmla="*/ 89684 h 276999"/>
                <a:gd name="connsiteX3" fmla="*/ 329184 w 329184"/>
                <a:gd name="connsiteY3" fmla="*/ 0 h 276999"/>
                <a:gd name="connsiteX0" fmla="*/ 0 w 329184"/>
                <a:gd name="connsiteY0" fmla="*/ 67927 h 276933"/>
                <a:gd name="connsiteX1" fmla="*/ 214231 w 329184"/>
                <a:gd name="connsiteY1" fmla="*/ 276933 h 276933"/>
                <a:gd name="connsiteX2" fmla="*/ 329184 w 329184"/>
                <a:gd name="connsiteY2" fmla="*/ 0 h 276933"/>
                <a:gd name="connsiteX0" fmla="*/ 0 w 323662"/>
                <a:gd name="connsiteY0" fmla="*/ 97883 h 306889"/>
                <a:gd name="connsiteX1" fmla="*/ 214231 w 323662"/>
                <a:gd name="connsiteY1" fmla="*/ 306889 h 306889"/>
                <a:gd name="connsiteX2" fmla="*/ 323662 w 323662"/>
                <a:gd name="connsiteY2" fmla="*/ 0 h 30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662" h="306889">
                  <a:moveTo>
                    <a:pt x="0" y="97883"/>
                  </a:moveTo>
                  <a:lnTo>
                    <a:pt x="214231" y="306889"/>
                  </a:lnTo>
                  <a:cubicBezTo>
                    <a:pt x="269095" y="295568"/>
                    <a:pt x="299714" y="57694"/>
                    <a:pt x="323662" y="0"/>
                  </a:cubicBezTo>
                </a:path>
              </a:pathLst>
            </a:custGeom>
            <a:noFill/>
            <a:ln w="19050" cap="rnd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892861" y="2737243"/>
            <a:ext cx="150579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sz="1400" kern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Agreement on the </a:t>
            </a:r>
            <a:r>
              <a:rPr lang="en-US" sz="1400" b="1" kern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Areas of Focus</a:t>
            </a:r>
            <a:r>
              <a:rPr lang="en-US" sz="1400" kern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, related </a:t>
            </a:r>
            <a:r>
              <a:rPr lang="en-US" sz="1400" b="1" kern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interventions</a:t>
            </a:r>
            <a:r>
              <a:rPr lang="en-US" sz="1400" kern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400" b="1" kern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Implementation Team</a:t>
            </a:r>
            <a:endParaRPr lang="en-US" b="1" kern="0" dirty="0">
              <a:solidFill>
                <a:schemeClr val="accent6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642715" y="2738384"/>
            <a:ext cx="1629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sz="1400" kern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Amplify the outstanding components of the POA.  </a:t>
            </a:r>
            <a:endParaRPr lang="en-US" kern="0" dirty="0">
              <a:solidFill>
                <a:schemeClr val="accent6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4294113" y="2709306"/>
            <a:ext cx="150579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sz="1400" kern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Present POA to Political Principals for Approval / Endorsement.</a:t>
            </a:r>
            <a:endParaRPr lang="en-US" kern="0" dirty="0">
              <a:solidFill>
                <a:schemeClr val="accent6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921257" y="2664401"/>
            <a:ext cx="177410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sz="1400" kern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Identify and Engage all relevant stakeholders &amp; partners, with a view to secure implementation collaboration </a:t>
            </a:r>
            <a:endParaRPr lang="en-US" kern="0" dirty="0">
              <a:solidFill>
                <a:schemeClr val="accent6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732648" y="2709306"/>
            <a:ext cx="150579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sz="1400" kern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Through Project Management Approach implement the POA</a:t>
            </a:r>
            <a:endParaRPr lang="en-US" kern="0" dirty="0">
              <a:solidFill>
                <a:schemeClr val="accent6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358860" y="596936"/>
            <a:ext cx="6388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/>
                </a:solidFill>
              </a:rPr>
              <a:t>PROCESS PLAN TOWARDS IMPLEMENTATION OF THE PROGRAMME OF ACTION (POA)</a:t>
            </a:r>
            <a:endParaRPr lang="en-ZA" dirty="0"/>
          </a:p>
        </p:txBody>
      </p:sp>
      <p:sp>
        <p:nvSpPr>
          <p:cNvPr id="131" name="Up Arrow 130"/>
          <p:cNvSpPr/>
          <p:nvPr/>
        </p:nvSpPr>
        <p:spPr>
          <a:xfrm>
            <a:off x="2281177" y="4352961"/>
            <a:ext cx="1597203" cy="1025839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8 June 2021</a:t>
            </a:r>
            <a:endParaRPr lang="en-ZA" sz="1600" b="1" dirty="0">
              <a:solidFill>
                <a:srgbClr val="FF0000"/>
              </a:solidFill>
            </a:endParaRPr>
          </a:p>
        </p:txBody>
      </p:sp>
      <p:sp>
        <p:nvSpPr>
          <p:cNvPr id="132" name="Up Arrow 131"/>
          <p:cNvSpPr/>
          <p:nvPr/>
        </p:nvSpPr>
        <p:spPr>
          <a:xfrm>
            <a:off x="4036820" y="4706837"/>
            <a:ext cx="1572193" cy="1025839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AUG 2021</a:t>
            </a:r>
            <a:endParaRPr lang="en-ZA" sz="1600" b="1" dirty="0">
              <a:solidFill>
                <a:srgbClr val="FF0000"/>
              </a:solidFill>
            </a:endParaRPr>
          </a:p>
        </p:txBody>
      </p:sp>
      <p:sp>
        <p:nvSpPr>
          <p:cNvPr id="133" name="Up Arrow 132"/>
          <p:cNvSpPr/>
          <p:nvPr/>
        </p:nvSpPr>
        <p:spPr>
          <a:xfrm>
            <a:off x="5735070" y="5082589"/>
            <a:ext cx="1580670" cy="1025839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AUG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2021</a:t>
            </a:r>
            <a:endParaRPr lang="en-ZA" sz="1400" b="1" dirty="0">
              <a:solidFill>
                <a:srgbClr val="FF0000"/>
              </a:solidFill>
            </a:endParaRPr>
          </a:p>
        </p:txBody>
      </p:sp>
      <p:sp>
        <p:nvSpPr>
          <p:cNvPr id="134" name="Up Arrow 133"/>
          <p:cNvSpPr/>
          <p:nvPr/>
        </p:nvSpPr>
        <p:spPr>
          <a:xfrm>
            <a:off x="7505880" y="5437644"/>
            <a:ext cx="1597203" cy="1025839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SEPT 2021</a:t>
            </a:r>
            <a:endParaRPr lang="en-ZA" sz="1600" b="1" dirty="0">
              <a:solidFill>
                <a:srgbClr val="FF00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1939513" y="5238099"/>
            <a:ext cx="7544869" cy="157299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216627" y="4186416"/>
            <a:ext cx="7544869" cy="157299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70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638528"/>
            <a:ext cx="7259455" cy="645787"/>
          </a:xfrm>
        </p:spPr>
        <p:txBody>
          <a:bodyPr>
            <a:noAutofit/>
          </a:bodyPr>
          <a:lstStyle/>
          <a:p>
            <a:r>
              <a:rPr lang="en-GB" sz="2800" dirty="0">
                <a:latin typeface="Foco"/>
              </a:rPr>
              <a:t>BACKGROUND TO ESTABLISHMENT OF </a:t>
            </a:r>
            <a:br>
              <a:rPr lang="en-GB" sz="2800" dirty="0">
                <a:latin typeface="Foco"/>
              </a:rPr>
            </a:br>
            <a:r>
              <a:rPr lang="en-GB" sz="2800" dirty="0">
                <a:latin typeface="Foco"/>
              </a:rPr>
              <a:t>DR BEYERS NAUDE LM</a:t>
            </a:r>
            <a:br>
              <a:rPr lang="en-GB" sz="2800" dirty="0">
                <a:latin typeface="Foco"/>
              </a:rPr>
            </a:br>
            <a:endParaRPr lang="en-GB" sz="2800" dirty="0">
              <a:latin typeface="Fo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788" dirty="0">
              <a:latin typeface="Arial"/>
              <a:cs typeface="Arial"/>
            </a:endParaRPr>
          </a:p>
          <a:p>
            <a:endParaRPr lang="en-US" sz="1788" dirty="0">
              <a:latin typeface="Arial"/>
              <a:cs typeface="Arial"/>
            </a:endParaRPr>
          </a:p>
          <a:p>
            <a:endParaRPr lang="en-US" sz="1788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0F225-1D01-4BCD-B208-2D99C7BEA99F}"/>
              </a:ext>
            </a:extLst>
          </p:cNvPr>
          <p:cNvSpPr/>
          <p:nvPr/>
        </p:nvSpPr>
        <p:spPr>
          <a:xfrm>
            <a:off x="115910" y="1284315"/>
            <a:ext cx="94591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606" lvl="1" indent="-278606" defTabSz="742950">
              <a:buFont typeface="Arial" panose="020B0604020202020204" pitchFamily="34" charset="0"/>
              <a:buChar char="•"/>
            </a:pPr>
            <a:r>
              <a:rPr lang="en-US" sz="1950" b="1" dirty="0" err="1">
                <a:solidFill>
                  <a:srgbClr val="000000"/>
                </a:solidFill>
              </a:rPr>
              <a:t>Camdeboo</a:t>
            </a:r>
            <a:r>
              <a:rPr lang="en-US" sz="1950" b="1" dirty="0">
                <a:solidFill>
                  <a:srgbClr val="000000"/>
                </a:solidFill>
              </a:rPr>
              <a:t>, </a:t>
            </a:r>
            <a:r>
              <a:rPr lang="en-US" sz="1950" b="1" dirty="0" err="1">
                <a:solidFill>
                  <a:srgbClr val="000000"/>
                </a:solidFill>
              </a:rPr>
              <a:t>Ikwezi</a:t>
            </a:r>
            <a:r>
              <a:rPr lang="en-US" sz="1950" b="1" dirty="0">
                <a:solidFill>
                  <a:srgbClr val="000000"/>
                </a:solidFill>
              </a:rPr>
              <a:t> and </a:t>
            </a:r>
            <a:r>
              <a:rPr lang="en-US" sz="1950" b="1" dirty="0" err="1">
                <a:solidFill>
                  <a:srgbClr val="000000"/>
                </a:solidFill>
              </a:rPr>
              <a:t>Baviaans</a:t>
            </a:r>
            <a:r>
              <a:rPr lang="en-US" sz="1950" b="1" dirty="0">
                <a:solidFill>
                  <a:srgbClr val="000000"/>
                </a:solidFill>
              </a:rPr>
              <a:t> Local Municipalities </a:t>
            </a:r>
            <a:r>
              <a:rPr lang="en-US" sz="1950" dirty="0">
                <a:solidFill>
                  <a:srgbClr val="000000"/>
                </a:solidFill>
              </a:rPr>
              <a:t>merged to create Dr. Beyers </a:t>
            </a:r>
            <a:r>
              <a:rPr lang="en-US" sz="1950" dirty="0" err="1">
                <a:solidFill>
                  <a:srgbClr val="000000"/>
                </a:solidFill>
              </a:rPr>
              <a:t>Naudé</a:t>
            </a:r>
            <a:r>
              <a:rPr lang="en-US" sz="1950" dirty="0">
                <a:solidFill>
                  <a:srgbClr val="000000"/>
                </a:solidFill>
              </a:rPr>
              <a:t> Local Municipality </a:t>
            </a:r>
            <a:r>
              <a:rPr lang="en-ZA" sz="1950" dirty="0" smtClean="0">
                <a:solidFill>
                  <a:srgbClr val="000000"/>
                </a:solidFill>
              </a:rPr>
              <a:t>after </a:t>
            </a:r>
            <a:r>
              <a:rPr lang="en-ZA" sz="1950" dirty="0">
                <a:solidFill>
                  <a:srgbClr val="000000"/>
                </a:solidFill>
              </a:rPr>
              <a:t>the 2016 </a:t>
            </a:r>
            <a:r>
              <a:rPr lang="en-ZA" sz="1950" dirty="0" smtClean="0">
                <a:solidFill>
                  <a:srgbClr val="000000"/>
                </a:solidFill>
              </a:rPr>
              <a:t>elections, which:</a:t>
            </a:r>
          </a:p>
          <a:p>
            <a:pPr marL="278606" lvl="1" indent="-278606" defTabSz="742950">
              <a:buFont typeface="Arial" panose="020B0604020202020204" pitchFamily="34" charset="0"/>
              <a:buChar char="•"/>
            </a:pPr>
            <a:endParaRPr lang="en-ZA" sz="1950" dirty="0">
              <a:solidFill>
                <a:srgbClr val="000000"/>
              </a:solidFill>
            </a:endParaRPr>
          </a:p>
          <a:p>
            <a:pPr marL="650081" lvl="2" indent="-278606" defTabSz="742950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rgbClr val="000000"/>
                </a:solidFill>
              </a:rPr>
              <a:t>Geographically makes up more than </a:t>
            </a:r>
            <a:r>
              <a:rPr lang="en-US" sz="1950" b="1" u="sng" dirty="0">
                <a:solidFill>
                  <a:srgbClr val="000000"/>
                </a:solidFill>
              </a:rPr>
              <a:t>49%</a:t>
            </a:r>
            <a:r>
              <a:rPr lang="en-US" sz="1950" dirty="0">
                <a:solidFill>
                  <a:srgbClr val="000000"/>
                </a:solidFill>
              </a:rPr>
              <a:t> of the </a:t>
            </a:r>
            <a:r>
              <a:rPr lang="en-US" sz="1950" dirty="0" smtClean="0">
                <a:solidFill>
                  <a:srgbClr val="000000"/>
                </a:solidFill>
              </a:rPr>
              <a:t>District </a:t>
            </a:r>
            <a:r>
              <a:rPr lang="en-US" sz="1950" dirty="0">
                <a:solidFill>
                  <a:srgbClr val="000000"/>
                </a:solidFill>
              </a:rPr>
              <a:t>Municipality’s landmass, with a </a:t>
            </a:r>
            <a:r>
              <a:rPr lang="en-US" sz="1950" b="1" u="sng" dirty="0">
                <a:solidFill>
                  <a:srgbClr val="000000"/>
                </a:solidFill>
              </a:rPr>
              <a:t>low population density of 2.8 persons per km² (28,653 square </a:t>
            </a:r>
            <a:r>
              <a:rPr lang="en-US" sz="1950" b="1" u="sng" dirty="0" err="1">
                <a:solidFill>
                  <a:srgbClr val="000000"/>
                </a:solidFill>
              </a:rPr>
              <a:t>kms</a:t>
            </a:r>
            <a:r>
              <a:rPr lang="en-US" sz="1950" b="1" u="sng" dirty="0" smtClean="0">
                <a:solidFill>
                  <a:srgbClr val="000000"/>
                </a:solidFill>
              </a:rPr>
              <a:t>);</a:t>
            </a:r>
          </a:p>
          <a:p>
            <a:pPr marL="650081" lvl="2" indent="-278606" defTabSz="742950">
              <a:buFont typeface="Arial" panose="020B0604020202020204" pitchFamily="34" charset="0"/>
              <a:buChar char="•"/>
            </a:pPr>
            <a:endParaRPr lang="en-US" sz="1950" b="1" u="sng" dirty="0">
              <a:solidFill>
                <a:srgbClr val="000000"/>
              </a:solidFill>
            </a:endParaRPr>
          </a:p>
          <a:p>
            <a:pPr marL="650081" lvl="2" indent="-278606" defTabSz="742950">
              <a:buFont typeface="Arial" panose="020B0604020202020204" pitchFamily="34" charset="0"/>
              <a:buChar char="•"/>
            </a:pPr>
            <a:r>
              <a:rPr lang="en-ZA" sz="1950" dirty="0" smtClean="0">
                <a:solidFill>
                  <a:srgbClr val="000000"/>
                </a:solidFill>
              </a:rPr>
              <a:t>Merged </a:t>
            </a:r>
            <a:r>
              <a:rPr lang="en-ZA" sz="1950" dirty="0">
                <a:solidFill>
                  <a:srgbClr val="000000"/>
                </a:solidFill>
              </a:rPr>
              <a:t>municipalities which were quite </a:t>
            </a:r>
            <a:r>
              <a:rPr lang="en-ZA" sz="1950" b="1" u="sng" dirty="0">
                <a:solidFill>
                  <a:srgbClr val="000000"/>
                </a:solidFill>
              </a:rPr>
              <a:t>small in population terms but large in area terms</a:t>
            </a:r>
            <a:r>
              <a:rPr lang="en-ZA" sz="1950" dirty="0" smtClean="0">
                <a:solidFill>
                  <a:srgbClr val="000000"/>
                </a:solidFill>
              </a:rPr>
              <a:t>;</a:t>
            </a:r>
          </a:p>
          <a:p>
            <a:pPr marL="650081" lvl="2" indent="-278606" defTabSz="742950">
              <a:buFont typeface="Arial" panose="020B0604020202020204" pitchFamily="34" charset="0"/>
              <a:buChar char="•"/>
            </a:pPr>
            <a:endParaRPr lang="en-GB" sz="1950" dirty="0">
              <a:solidFill>
                <a:srgbClr val="000000"/>
              </a:solidFill>
            </a:endParaRPr>
          </a:p>
          <a:p>
            <a:pPr marL="650081" lvl="2" indent="-278606" defTabSz="742950">
              <a:buFont typeface="Arial" panose="020B0604020202020204" pitchFamily="34" charset="0"/>
              <a:buChar char="•"/>
            </a:pPr>
            <a:r>
              <a:rPr lang="en-ZA" sz="1950" dirty="0" smtClean="0">
                <a:solidFill>
                  <a:srgbClr val="000000"/>
                </a:solidFill>
              </a:rPr>
              <a:t>Merged </a:t>
            </a:r>
            <a:r>
              <a:rPr lang="en-ZA" sz="1950" dirty="0">
                <a:solidFill>
                  <a:srgbClr val="000000"/>
                </a:solidFill>
              </a:rPr>
              <a:t>smaller municipalities, </a:t>
            </a:r>
            <a:r>
              <a:rPr lang="en-ZA" sz="1950" b="1" u="sng" dirty="0">
                <a:solidFill>
                  <a:srgbClr val="000000"/>
                </a:solidFill>
              </a:rPr>
              <a:t>without a rates base</a:t>
            </a:r>
            <a:r>
              <a:rPr lang="en-ZA" sz="1950" dirty="0">
                <a:solidFill>
                  <a:srgbClr val="000000"/>
                </a:solidFill>
              </a:rPr>
              <a:t>, becoming even more financially unviable</a:t>
            </a:r>
            <a:r>
              <a:rPr lang="en-ZA" sz="1950" dirty="0" smtClean="0">
                <a:solidFill>
                  <a:srgbClr val="000000"/>
                </a:solidFill>
              </a:rPr>
              <a:t>;</a:t>
            </a:r>
          </a:p>
          <a:p>
            <a:pPr marL="650081" lvl="2" indent="-278606" defTabSz="742950">
              <a:buFont typeface="Arial" panose="020B0604020202020204" pitchFamily="34" charset="0"/>
              <a:buChar char="•"/>
            </a:pPr>
            <a:endParaRPr lang="en-ZA" sz="1950" dirty="0">
              <a:solidFill>
                <a:srgbClr val="000000"/>
              </a:solidFill>
            </a:endParaRPr>
          </a:p>
          <a:p>
            <a:pPr marL="650081" lvl="2" indent="-278606" defTabSz="742950">
              <a:buFont typeface="Arial" panose="020B0604020202020204" pitchFamily="34" charset="0"/>
              <a:buChar char="•"/>
            </a:pPr>
            <a:r>
              <a:rPr lang="en-ZA" sz="1950" dirty="0">
                <a:solidFill>
                  <a:srgbClr val="000000"/>
                </a:solidFill>
              </a:rPr>
              <a:t>elected councillors have </a:t>
            </a:r>
            <a:r>
              <a:rPr lang="en-ZA" sz="1950" b="1" u="sng" dirty="0">
                <a:solidFill>
                  <a:srgbClr val="000000"/>
                </a:solidFill>
              </a:rPr>
              <a:t>larger areas to serve</a:t>
            </a:r>
            <a:r>
              <a:rPr lang="en-ZA" sz="1950" dirty="0">
                <a:solidFill>
                  <a:srgbClr val="000000"/>
                </a:solidFill>
              </a:rPr>
              <a:t>; </a:t>
            </a:r>
            <a:r>
              <a:rPr lang="en-ZA" sz="1950" dirty="0" smtClean="0">
                <a:solidFill>
                  <a:srgbClr val="000000"/>
                </a:solidFill>
              </a:rPr>
              <a:t>and</a:t>
            </a:r>
          </a:p>
          <a:p>
            <a:pPr marL="650081" lvl="2" indent="-278606" defTabSz="742950">
              <a:buFont typeface="Arial" panose="020B0604020202020204" pitchFamily="34" charset="0"/>
              <a:buChar char="•"/>
            </a:pPr>
            <a:endParaRPr lang="en-GB" sz="1950" dirty="0">
              <a:solidFill>
                <a:srgbClr val="000000"/>
              </a:solidFill>
            </a:endParaRPr>
          </a:p>
          <a:p>
            <a:pPr marL="650081" lvl="2" indent="-278606" defTabSz="742950">
              <a:buFont typeface="Arial" panose="020B0604020202020204" pitchFamily="34" charset="0"/>
              <a:buChar char="•"/>
            </a:pPr>
            <a:r>
              <a:rPr lang="en-ZA" sz="1950" dirty="0" smtClean="0">
                <a:solidFill>
                  <a:srgbClr val="000000"/>
                </a:solidFill>
              </a:rPr>
              <a:t>Treasury’s </a:t>
            </a:r>
            <a:r>
              <a:rPr lang="en-ZA" sz="1950" dirty="0">
                <a:solidFill>
                  <a:srgbClr val="000000"/>
                </a:solidFill>
              </a:rPr>
              <a:t>financial distress scores found </a:t>
            </a:r>
            <a:r>
              <a:rPr lang="en-ZA" sz="1950" dirty="0" smtClean="0">
                <a:solidFill>
                  <a:srgbClr val="000000"/>
                </a:solidFill>
              </a:rPr>
              <a:t>there </a:t>
            </a:r>
            <a:r>
              <a:rPr lang="en-ZA" sz="1950" dirty="0">
                <a:solidFill>
                  <a:srgbClr val="000000"/>
                </a:solidFill>
              </a:rPr>
              <a:t>was </a:t>
            </a:r>
            <a:r>
              <a:rPr lang="en-ZA" sz="1950" b="1" u="sng" dirty="0">
                <a:solidFill>
                  <a:srgbClr val="000000"/>
                </a:solidFill>
              </a:rPr>
              <a:t>no or improved change in their status before and after</a:t>
            </a:r>
            <a:r>
              <a:rPr lang="en-ZA" sz="1950" dirty="0">
                <a:solidFill>
                  <a:srgbClr val="000000"/>
                </a:solidFill>
              </a:rPr>
              <a:t> the formal mergers occurred.</a:t>
            </a:r>
            <a:endParaRPr lang="en-GB" sz="1950" dirty="0">
              <a:solidFill>
                <a:srgbClr val="000000"/>
              </a:solidFill>
            </a:endParaRPr>
          </a:p>
          <a:p>
            <a:pPr marL="650081" lvl="2" indent="-278606" defTabSz="742950">
              <a:buFont typeface="Arial" panose="020B0604020202020204" pitchFamily="34" charset="0"/>
              <a:buChar char="•"/>
            </a:pPr>
            <a:endParaRPr lang="en-US" sz="1950" b="1" u="sng" dirty="0">
              <a:solidFill>
                <a:srgbClr val="000000"/>
              </a:solidFill>
            </a:endParaRPr>
          </a:p>
          <a:p>
            <a:pPr marL="650081" lvl="2" indent="-278606" defTabSz="742950">
              <a:buFont typeface="Arial" panose="020B0604020202020204" pitchFamily="34" charset="0"/>
              <a:buChar char="•"/>
            </a:pPr>
            <a:endParaRPr lang="en-US" sz="1950" dirty="0">
              <a:solidFill>
                <a:srgbClr val="000000"/>
              </a:solidFill>
            </a:endParaRPr>
          </a:p>
          <a:p>
            <a:pPr marL="650081" lvl="2" indent="-278606" defTabSz="742950">
              <a:buFont typeface="Arial" panose="020B0604020202020204" pitchFamily="34" charset="0"/>
              <a:buChar char="•"/>
            </a:pPr>
            <a:endParaRPr lang="en-ZA" sz="19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3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75" dirty="0" smtClean="0">
                <a:latin typeface="Arial"/>
                <a:cs typeface="Arial"/>
              </a:rPr>
              <a:t>RECOMMENDATIONS</a:t>
            </a:r>
            <a:endParaRPr lang="en-US" sz="2275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44699" y="1339403"/>
            <a:ext cx="9166002" cy="49534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950" dirty="0" smtClean="0"/>
              <a:t>It is recommended that the meeting resolve to:</a:t>
            </a:r>
          </a:p>
          <a:p>
            <a:pPr marL="0" indent="0" algn="just">
              <a:buNone/>
            </a:pPr>
            <a:endParaRPr lang="en-US" sz="1950" dirty="0" smtClean="0"/>
          </a:p>
          <a:p>
            <a:pPr marL="371475" indent="-371475" algn="just">
              <a:buFont typeface="+mj-lt"/>
              <a:buAutoNum type="arabicPeriod"/>
            </a:pPr>
            <a:r>
              <a:rPr lang="en-US" sz="1950" b="1" dirty="0" smtClean="0"/>
              <a:t>NOTE</a:t>
            </a:r>
            <a:r>
              <a:rPr lang="en-US" sz="1950" dirty="0" smtClean="0"/>
              <a:t> the progress made to provide direct support to </a:t>
            </a:r>
            <a:r>
              <a:rPr lang="en-US" sz="1950" dirty="0" err="1" smtClean="0"/>
              <a:t>Dr</a:t>
            </a:r>
            <a:r>
              <a:rPr lang="en-US" sz="1950" dirty="0" smtClean="0"/>
              <a:t> </a:t>
            </a:r>
            <a:r>
              <a:rPr lang="en-US" sz="1950" dirty="0" err="1" smtClean="0"/>
              <a:t>Beyers</a:t>
            </a:r>
            <a:r>
              <a:rPr lang="en-US" sz="1950" dirty="0" smtClean="0"/>
              <a:t> </a:t>
            </a:r>
            <a:r>
              <a:rPr lang="en-US" sz="1950" dirty="0" err="1" smtClean="0"/>
              <a:t>Naude</a:t>
            </a:r>
            <a:r>
              <a:rPr lang="en-US" sz="1950" dirty="0" smtClean="0"/>
              <a:t> LM;</a:t>
            </a:r>
          </a:p>
          <a:p>
            <a:pPr marL="371475" indent="-371475" algn="just">
              <a:buFont typeface="+mj-lt"/>
              <a:buAutoNum type="arabicPeriod"/>
            </a:pPr>
            <a:endParaRPr lang="en-US" sz="1950" dirty="0" smtClean="0"/>
          </a:p>
          <a:p>
            <a:pPr marL="371475" indent="-371475" algn="just">
              <a:buFont typeface="+mj-lt"/>
              <a:buAutoNum type="arabicPeriod"/>
            </a:pPr>
            <a:r>
              <a:rPr lang="en-US" sz="1950" b="1" dirty="0"/>
              <a:t>NOTE</a:t>
            </a:r>
            <a:r>
              <a:rPr lang="en-US" sz="1950" dirty="0" smtClean="0"/>
              <a:t> the </a:t>
            </a:r>
            <a:r>
              <a:rPr lang="en-US" sz="1950" dirty="0" err="1" smtClean="0"/>
              <a:t>Programme</a:t>
            </a:r>
            <a:r>
              <a:rPr lang="en-US" sz="1950" dirty="0" smtClean="0"/>
              <a:t> of Action for multi-disciplinary support to be provided to </a:t>
            </a:r>
            <a:r>
              <a:rPr lang="en-US" sz="1950" dirty="0" err="1" smtClean="0"/>
              <a:t>Dr</a:t>
            </a:r>
            <a:r>
              <a:rPr lang="en-US" sz="1950" dirty="0" smtClean="0"/>
              <a:t> </a:t>
            </a:r>
            <a:r>
              <a:rPr lang="en-US" sz="1950" dirty="0" err="1" smtClean="0"/>
              <a:t>Beyers</a:t>
            </a:r>
            <a:r>
              <a:rPr lang="en-US" sz="1950" dirty="0" smtClean="0"/>
              <a:t> </a:t>
            </a:r>
            <a:r>
              <a:rPr lang="en-US" sz="1950" dirty="0" err="1" smtClean="0"/>
              <a:t>Naude</a:t>
            </a:r>
            <a:r>
              <a:rPr lang="en-US" sz="1950" dirty="0" smtClean="0"/>
              <a:t> LM. </a:t>
            </a:r>
          </a:p>
          <a:p>
            <a:pPr marL="371475" indent="-371475" algn="just">
              <a:buFont typeface="+mj-lt"/>
              <a:buAutoNum type="arabicPeriod"/>
            </a:pPr>
            <a:endParaRPr lang="en-US" sz="1950" dirty="0">
              <a:cs typeface="Arial"/>
            </a:endParaRPr>
          </a:p>
          <a:p>
            <a:pPr marL="371475" indent="-371475" algn="just">
              <a:buFont typeface="+mj-lt"/>
              <a:buAutoNum type="arabicPeriod"/>
            </a:pPr>
            <a:r>
              <a:rPr lang="en-US" sz="1950" b="1" dirty="0" smtClean="0">
                <a:cs typeface="Arial"/>
              </a:rPr>
              <a:t>NOTE</a:t>
            </a:r>
            <a:r>
              <a:rPr lang="en-US" sz="1950" dirty="0" smtClean="0">
                <a:cs typeface="Arial"/>
              </a:rPr>
              <a:t> a partnership approach between SALGA and the Provincial COGTA &amp; Treasury in the implementation of support </a:t>
            </a:r>
            <a:r>
              <a:rPr lang="en-US" sz="1800" dirty="0" smtClean="0">
                <a:cs typeface="Arial"/>
              </a:rPr>
              <a:t>to </a:t>
            </a:r>
            <a:r>
              <a:rPr lang="en-US" sz="1800" dirty="0" err="1" smtClean="0">
                <a:cs typeface="Arial"/>
              </a:rPr>
              <a:t>Dr</a:t>
            </a:r>
            <a:r>
              <a:rPr lang="en-US" sz="1800" dirty="0" smtClean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Beyers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Naude</a:t>
            </a:r>
            <a:r>
              <a:rPr lang="en-US" sz="1800" dirty="0">
                <a:cs typeface="Arial"/>
              </a:rPr>
              <a:t> LM</a:t>
            </a:r>
            <a:r>
              <a:rPr lang="en-US" sz="1800" dirty="0" smtClean="0">
                <a:cs typeface="Arial"/>
              </a:rPr>
              <a:t>.</a:t>
            </a:r>
          </a:p>
          <a:p>
            <a:pPr marL="371475" indent="-371475" algn="just">
              <a:buFont typeface="+mj-lt"/>
              <a:buAutoNum type="arabicPeriod"/>
            </a:pPr>
            <a:endParaRPr lang="en-US" sz="1800" dirty="0">
              <a:cs typeface="Arial"/>
            </a:endParaRPr>
          </a:p>
          <a:p>
            <a:pPr marL="371475" indent="-371475" algn="just">
              <a:buFont typeface="+mj-lt"/>
              <a:buAutoNum type="arabicPeriod"/>
            </a:pPr>
            <a:endParaRPr lang="en-US" sz="1788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4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788" dirty="0">
              <a:latin typeface="Arial"/>
              <a:cs typeface="Arial"/>
            </a:endParaRPr>
          </a:p>
          <a:p>
            <a:endParaRPr lang="en-US" sz="1788" dirty="0">
              <a:latin typeface="Arial"/>
              <a:cs typeface="Arial"/>
            </a:endParaRPr>
          </a:p>
          <a:p>
            <a:endParaRPr lang="en-US" sz="1788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0F225-1D01-4BCD-B208-2D99C7BEA99F}"/>
              </a:ext>
            </a:extLst>
          </p:cNvPr>
          <p:cNvSpPr/>
          <p:nvPr/>
        </p:nvSpPr>
        <p:spPr>
          <a:xfrm>
            <a:off x="1618263" y="1794768"/>
            <a:ext cx="6678012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42950"/>
            <a:endParaRPr lang="en-US" sz="3250" dirty="0">
              <a:solidFill>
                <a:srgbClr val="F06D1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202127" y="433952"/>
            <a:ext cx="7811262" cy="75501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06D19"/>
                </a:solidFill>
                <a:latin typeface="Foco"/>
                <a:cs typeface="Arial" panose="020B0604020202020204" pitchFamily="34" charset="0"/>
              </a:rPr>
              <a:t>FINANCIAL POSITION AT AMALGAMATION</a:t>
            </a:r>
            <a:endParaRPr lang="en-ZA" sz="2800" b="1" dirty="0">
              <a:solidFill>
                <a:srgbClr val="F06D19"/>
              </a:solidFill>
              <a:latin typeface="Foco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B118910-EA92-4A0C-A6B7-86F0D1B3871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8000" y="1565754"/>
          <a:ext cx="8834483" cy="3618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5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4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21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21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0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</a:rPr>
                        <a:t>CREDITOR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IKWEZI</a:t>
                      </a:r>
                      <a:r>
                        <a:rPr lang="en-ZA" sz="15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LM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BAVIAANS LM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CAMDEBOO LM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accent6"/>
                          </a:solidFill>
                          <a:effectLst/>
                        </a:rPr>
                        <a:t>Eskom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accent6"/>
                          </a:solidFill>
                          <a:effectLst/>
                        </a:rPr>
                        <a:t>15 446 997.65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4 132 843.00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10 851 483.43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err="1">
                          <a:solidFill>
                            <a:schemeClr val="accent6"/>
                          </a:solidFill>
                          <a:effectLst/>
                        </a:rPr>
                        <a:t>Sars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accent6"/>
                          </a:solidFill>
                          <a:effectLst/>
                        </a:rPr>
                        <a:t>     134 766.03 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</a:t>
                      </a:r>
                      <a:r>
                        <a:rPr lang="en-ZA" sz="1500" baseline="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Compensation Fund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345 855.00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4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accent6"/>
                          </a:solidFill>
                          <a:effectLst/>
                        </a:rPr>
                        <a:t>Auditor-General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accent6"/>
                          </a:solidFill>
                          <a:effectLst/>
                        </a:rPr>
                        <a:t>  6 566 433.06 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8 890 146.00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124 525.21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accent6"/>
                          </a:solidFill>
                          <a:effectLst/>
                        </a:rPr>
                        <a:t>Salga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accent6"/>
                          </a:solidFill>
                          <a:effectLst/>
                        </a:rPr>
                        <a:t>  1 574 000.00 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2 525 678.00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accent6"/>
                          </a:solidFill>
                          <a:effectLst/>
                        </a:rPr>
                        <a:t>Bytes 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accent6"/>
                          </a:solidFill>
                          <a:effectLst/>
                        </a:rPr>
                        <a:t>     756 794.86 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1 328 544.00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6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accent6"/>
                          </a:solidFill>
                          <a:effectLst/>
                        </a:rPr>
                        <a:t>Other creditors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accent6"/>
                          </a:solidFill>
                          <a:effectLst/>
                        </a:rPr>
                        <a:t>  7 023 533.45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2 128 408.00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3 432 556.42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solidFill>
                            <a:schemeClr val="accent6"/>
                          </a:solidFill>
                          <a:effectLst/>
                        </a:rPr>
                        <a:t>TOTAL</a:t>
                      </a:r>
                      <a:endParaRPr lang="en-ZA" sz="15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chemeClr val="accent6"/>
                          </a:solidFill>
                          <a:effectLst/>
                        </a:rPr>
                        <a:t>31 502 525.05 </a:t>
                      </a:r>
                      <a:endParaRPr lang="en-ZA" sz="15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19 352 474.00</a:t>
                      </a:r>
                      <a:endParaRPr lang="en-ZA" sz="15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14 408 565.06</a:t>
                      </a:r>
                      <a:endParaRPr lang="en-ZA" sz="15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5DE8C5C5-5C25-4320-B2EC-1DD30321B542}"/>
              </a:ext>
            </a:extLst>
          </p:cNvPr>
          <p:cNvSpPr txBox="1">
            <a:spLocks/>
          </p:cNvSpPr>
          <p:nvPr/>
        </p:nvSpPr>
        <p:spPr>
          <a:xfrm>
            <a:off x="1792972" y="5248567"/>
            <a:ext cx="6722693" cy="75501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>
                <a:solidFill>
                  <a:srgbClr val="FF0000"/>
                </a:solidFill>
              </a:rPr>
              <a:t>TOTAL INHERITED DEBT: R 65 263 564.11</a:t>
            </a:r>
            <a:endParaRPr lang="en-ZA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3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73" y="618195"/>
            <a:ext cx="8028395" cy="645787"/>
          </a:xfrm>
        </p:spPr>
        <p:txBody>
          <a:bodyPr>
            <a:noAutofit/>
          </a:bodyPr>
          <a:lstStyle/>
          <a:p>
            <a:r>
              <a:rPr lang="en-GB" sz="2800" dirty="0">
                <a:latin typeface="Foco"/>
              </a:rPr>
              <a:t>     </a:t>
            </a:r>
            <a:r>
              <a:rPr lang="en-GB" sz="2800" dirty="0" smtClean="0">
                <a:latin typeface="Foco"/>
              </a:rPr>
              <a:t>AUDIT </a:t>
            </a:r>
            <a:r>
              <a:rPr lang="en-GB" sz="2800" dirty="0">
                <a:latin typeface="Foco"/>
              </a:rPr>
              <a:t>OUTCOMES: </a:t>
            </a:r>
            <a:r>
              <a:rPr lang="en-GB" sz="2800" dirty="0" smtClean="0">
                <a:latin typeface="Foco"/>
              </a:rPr>
              <a:t/>
            </a:r>
            <a:br>
              <a:rPr lang="en-GB" sz="2800" dirty="0" smtClean="0">
                <a:latin typeface="Foco"/>
              </a:rPr>
            </a:br>
            <a:r>
              <a:rPr lang="en-GB" sz="2800" dirty="0" smtClean="0">
                <a:latin typeface="Foco"/>
              </a:rPr>
              <a:t>PRE </a:t>
            </a:r>
            <a:r>
              <a:rPr lang="en-GB" sz="2800" dirty="0">
                <a:latin typeface="Foco"/>
              </a:rPr>
              <a:t>&amp; POST AMALGAMATION</a:t>
            </a:r>
            <a:br>
              <a:rPr lang="en-GB" sz="2800" dirty="0">
                <a:latin typeface="Foco"/>
              </a:rPr>
            </a:br>
            <a:endParaRPr lang="en-US" sz="2800" dirty="0">
              <a:latin typeface="Foco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1315" y="1734527"/>
            <a:ext cx="9787725" cy="41509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1950" b="1" dirty="0"/>
          </a:p>
          <a:p>
            <a:pPr marL="0" indent="0">
              <a:buNone/>
            </a:pPr>
            <a:endParaRPr lang="en-ZA" sz="1950" dirty="0"/>
          </a:p>
          <a:p>
            <a:pPr marL="0" indent="0">
              <a:buNone/>
            </a:pPr>
            <a:endParaRPr lang="en-ZA" sz="1950" dirty="0"/>
          </a:p>
          <a:p>
            <a:pPr marL="0" indent="0">
              <a:buNone/>
            </a:pPr>
            <a:endParaRPr lang="en-ZA" sz="1950" dirty="0"/>
          </a:p>
          <a:p>
            <a:pPr marL="0" indent="0">
              <a:buNone/>
            </a:pPr>
            <a:endParaRPr lang="en-GB" sz="195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421789"/>
              </p:ext>
            </p:extLst>
          </p:nvPr>
        </p:nvGraphicFramePr>
        <p:xfrm>
          <a:off x="39209" y="1728543"/>
          <a:ext cx="9769838" cy="4176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9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1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1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12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12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12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12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5959">
                <a:tc rowSpan="2"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accent6"/>
                          </a:solidFill>
                        </a:rPr>
                        <a:t>MUNICIPALITY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accent6"/>
                          </a:solidFill>
                        </a:rPr>
                        <a:t>PRE-AMALGAMATION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accent6"/>
                          </a:solidFill>
                        </a:rPr>
                        <a:t>POST AMALGAMATION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959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accent6"/>
                          </a:solidFill>
                        </a:rPr>
                        <a:t>2013/14</a:t>
                      </a:r>
                      <a:endParaRPr lang="en-GB" sz="12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accent6"/>
                          </a:solidFill>
                        </a:rPr>
                        <a:t>2014/15</a:t>
                      </a:r>
                      <a:endParaRPr lang="en-GB" sz="12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accent6"/>
                          </a:solidFill>
                        </a:rPr>
                        <a:t>2015/16</a:t>
                      </a:r>
                      <a:endParaRPr lang="en-GB" sz="12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accent6"/>
                          </a:solidFill>
                        </a:rPr>
                        <a:t>2016/17</a:t>
                      </a:r>
                      <a:endParaRPr lang="en-GB" sz="12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accent6"/>
                          </a:solidFill>
                        </a:rPr>
                        <a:t>2017/18</a:t>
                      </a:r>
                      <a:endParaRPr lang="en-GB" sz="12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accent6"/>
                          </a:solidFill>
                        </a:rPr>
                        <a:t>2018/19</a:t>
                      </a:r>
                      <a:endParaRPr lang="en-GB" sz="12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accent6"/>
                          </a:solidFill>
                        </a:rPr>
                        <a:t>2019/20</a:t>
                      </a:r>
                      <a:endParaRPr lang="en-GB" sz="12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633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err="1" smtClean="0">
                          <a:solidFill>
                            <a:schemeClr val="accent6"/>
                          </a:solidFill>
                        </a:rPr>
                        <a:t>Camdeboo</a:t>
                      </a:r>
                      <a:endParaRPr lang="en-ZA" sz="1600" b="1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accent6"/>
                          </a:solidFill>
                        </a:rPr>
                        <a:t>UNQUALIFIED</a:t>
                      </a:r>
                      <a:endParaRPr lang="en-GB" sz="11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accent6"/>
                          </a:solidFill>
                        </a:rPr>
                        <a:t>UNQUALIFIED</a:t>
                      </a:r>
                      <a:endParaRPr lang="en-GB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accent6"/>
                          </a:solidFill>
                        </a:rPr>
                        <a:t>UNQUALIFIED</a:t>
                      </a:r>
                      <a:endParaRPr lang="en-GB" sz="12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accent6"/>
                          </a:solidFill>
                        </a:rPr>
                        <a:t>DISCLAIMER</a:t>
                      </a:r>
                      <a:endParaRPr lang="en-GB" sz="12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accent6"/>
                          </a:solidFill>
                        </a:rPr>
                        <a:t>DISCLAIMER</a:t>
                      </a:r>
                      <a:endParaRPr lang="en-GB" sz="12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accent6"/>
                          </a:solidFill>
                        </a:rPr>
                        <a:t>DISCLAIMER</a:t>
                      </a:r>
                      <a:endParaRPr lang="en-GB" sz="12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bg1"/>
                          </a:solidFill>
                        </a:rPr>
                        <a:t>QUALIFIED</a:t>
                      </a:r>
                      <a:endParaRPr lang="en-GB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 marT="37148" marB="37148">
                    <a:solidFill>
                      <a:srgbClr val="004A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92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err="1" smtClean="0">
                          <a:solidFill>
                            <a:schemeClr val="accent6"/>
                          </a:solidFill>
                        </a:rPr>
                        <a:t>Ikwezi</a:t>
                      </a:r>
                      <a:endParaRPr lang="en-ZA" sz="1600" b="1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3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accent6"/>
                          </a:solidFill>
                        </a:rPr>
                        <a:t>DISCLAIMER</a:t>
                      </a:r>
                      <a:endParaRPr lang="en-GB" sz="12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accent6"/>
                          </a:solidFill>
                        </a:rPr>
                        <a:t>AUDIT NOT FINALISED</a:t>
                      </a:r>
                      <a:endParaRPr lang="en-GB" sz="14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accent6"/>
                          </a:solidFill>
                        </a:rPr>
                        <a:t>DISCLAIMER</a:t>
                      </a:r>
                      <a:endParaRPr lang="en-GB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90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err="1" smtClean="0">
                          <a:solidFill>
                            <a:schemeClr val="accent6"/>
                          </a:solidFill>
                        </a:rPr>
                        <a:t>Baviaans</a:t>
                      </a:r>
                      <a:endParaRPr lang="en-GB" sz="16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accent6"/>
                          </a:solidFill>
                        </a:rPr>
                        <a:t>UNQUALIFIED</a:t>
                      </a:r>
                      <a:endParaRPr lang="en-GB" sz="11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accent6"/>
                          </a:solidFill>
                        </a:rPr>
                        <a:t>UNQUALIFIED</a:t>
                      </a:r>
                      <a:endParaRPr lang="en-GB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accent6"/>
                          </a:solidFill>
                        </a:rPr>
                        <a:t>UNQUALIFIED</a:t>
                      </a:r>
                      <a:endParaRPr lang="en-GB" sz="12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74295" marR="74295" marT="37148" marB="37148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721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Foco"/>
                <a:cs typeface="Arial"/>
              </a:rPr>
              <a:t>SALGA ENGAGEMENTS WITH DBNLM</a:t>
            </a:r>
            <a:endParaRPr lang="en-US" sz="2800" dirty="0">
              <a:latin typeface="Foco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15910" y="1249251"/>
            <a:ext cx="9633397" cy="5190186"/>
          </a:xfrm>
        </p:spPr>
        <p:txBody>
          <a:bodyPr>
            <a:normAutofit/>
          </a:bodyPr>
          <a:lstStyle/>
          <a:p>
            <a:pPr algn="just"/>
            <a:r>
              <a:rPr lang="en-US" sz="1950" b="1" dirty="0" smtClean="0"/>
              <a:t>19 MAY 2021 : </a:t>
            </a:r>
            <a:r>
              <a:rPr lang="en-US" sz="1950" dirty="0" smtClean="0"/>
              <a:t>DBNLM EXCO – SALGA Meeting</a:t>
            </a:r>
          </a:p>
          <a:p>
            <a:pPr algn="just"/>
            <a:endParaRPr lang="en-US" sz="1950" dirty="0" smtClean="0"/>
          </a:p>
          <a:p>
            <a:pPr algn="just"/>
            <a:r>
              <a:rPr lang="en-US" sz="1950" b="1" dirty="0" smtClean="0"/>
              <a:t>CORE FOCUS: </a:t>
            </a:r>
          </a:p>
          <a:p>
            <a:pPr marL="1478757" lvl="3" indent="-457200" algn="just">
              <a:buFont typeface="+mj-lt"/>
              <a:buAutoNum type="arabicPeriod"/>
            </a:pPr>
            <a:r>
              <a:rPr lang="en-US" sz="2000" dirty="0" smtClean="0"/>
              <a:t>Impact </a:t>
            </a:r>
            <a:r>
              <a:rPr lang="en-US" sz="2000" dirty="0"/>
              <a:t>of the </a:t>
            </a:r>
            <a:r>
              <a:rPr lang="en-US" sz="2000" dirty="0" smtClean="0"/>
              <a:t>amalgamation;</a:t>
            </a:r>
          </a:p>
          <a:p>
            <a:pPr marL="1478757" lvl="3" indent="-457200" algn="just">
              <a:buFont typeface="+mj-lt"/>
              <a:buAutoNum type="arabicPeriod"/>
            </a:pPr>
            <a:r>
              <a:rPr lang="en-US" sz="2000" dirty="0" smtClean="0"/>
              <a:t>Water </a:t>
            </a:r>
            <a:r>
              <a:rPr lang="en-US" sz="2000" dirty="0"/>
              <a:t>crisis linked to the </a:t>
            </a:r>
            <a:r>
              <a:rPr lang="en-US" sz="2000" dirty="0" smtClean="0"/>
              <a:t>drought;</a:t>
            </a:r>
          </a:p>
          <a:p>
            <a:pPr marL="1478757" lvl="3" indent="-457200" algn="just">
              <a:buFont typeface="+mj-lt"/>
              <a:buAutoNum type="arabicPeriod"/>
            </a:pPr>
            <a:r>
              <a:rPr lang="en-US" sz="2000" dirty="0" smtClean="0"/>
              <a:t>Electricity </a:t>
            </a:r>
            <a:r>
              <a:rPr lang="en-US" sz="2000" dirty="0"/>
              <a:t>distribution (ESKOM debt</a:t>
            </a:r>
            <a:r>
              <a:rPr lang="en-US" sz="2000" dirty="0" smtClean="0"/>
              <a:t>); </a:t>
            </a:r>
            <a:r>
              <a:rPr lang="en-US" sz="2000" dirty="0"/>
              <a:t>and </a:t>
            </a:r>
            <a:endParaRPr lang="en-US" sz="2000" dirty="0" smtClean="0"/>
          </a:p>
          <a:p>
            <a:pPr marL="1478757" lvl="3" indent="-457200" algn="just">
              <a:buFont typeface="+mj-lt"/>
              <a:buAutoNum type="arabicPeriod"/>
            </a:pPr>
            <a:r>
              <a:rPr lang="en-US" sz="2000" dirty="0" smtClean="0"/>
              <a:t>Impact of court </a:t>
            </a:r>
            <a:r>
              <a:rPr lang="en-US" sz="2000" dirty="0"/>
              <a:t>cases placing a financial burden on the </a:t>
            </a:r>
            <a:r>
              <a:rPr lang="en-US" sz="2000" dirty="0" smtClean="0"/>
              <a:t>municipality</a:t>
            </a:r>
            <a:r>
              <a:rPr lang="en-US" sz="2000" dirty="0"/>
              <a:t>. </a:t>
            </a:r>
            <a:endParaRPr lang="en-GB" sz="2000" dirty="0"/>
          </a:p>
          <a:p>
            <a:pPr algn="just"/>
            <a:endParaRPr lang="en-US" sz="1950" dirty="0" smtClean="0"/>
          </a:p>
          <a:p>
            <a:pPr algn="just"/>
            <a:r>
              <a:rPr lang="en-US" sz="1950" b="1" dirty="0" smtClean="0"/>
              <a:t>KEY OUTCOMES:</a:t>
            </a:r>
          </a:p>
          <a:p>
            <a:pPr marL="1478757" lvl="3" indent="-457200" algn="just">
              <a:buFont typeface="+mj-lt"/>
              <a:buAutoNum type="arabicPeriod"/>
            </a:pPr>
            <a:r>
              <a:rPr lang="en-US" sz="1950" dirty="0" smtClean="0"/>
              <a:t>Technical Team should be convened to unpack the challenges and develop a </a:t>
            </a:r>
            <a:r>
              <a:rPr lang="en-US" sz="1950" dirty="0" err="1" smtClean="0"/>
              <a:t>Programme</a:t>
            </a:r>
            <a:r>
              <a:rPr lang="en-US" sz="1950" dirty="0" smtClean="0"/>
              <a:t> of Action;</a:t>
            </a:r>
          </a:p>
          <a:p>
            <a:pPr marL="1478757" lvl="3" indent="-457200" algn="just">
              <a:buFont typeface="+mj-lt"/>
              <a:buAutoNum type="arabicPeriod"/>
            </a:pPr>
            <a:r>
              <a:rPr lang="en-US" sz="1950" dirty="0" err="1" smtClean="0"/>
              <a:t>Programme</a:t>
            </a:r>
            <a:r>
              <a:rPr lang="en-US" sz="1950" dirty="0" smtClean="0"/>
              <a:t> of Action to be tabled for approval by the EXCO. </a:t>
            </a:r>
            <a:endParaRPr lang="en-US" sz="1788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4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15910" y="1249251"/>
            <a:ext cx="9633397" cy="5190186"/>
          </a:xfrm>
        </p:spPr>
        <p:txBody>
          <a:bodyPr>
            <a:normAutofit/>
          </a:bodyPr>
          <a:lstStyle/>
          <a:p>
            <a:pPr algn="just"/>
            <a:r>
              <a:rPr lang="en-US" sz="1950" b="1" dirty="0" smtClean="0"/>
              <a:t>1 – 2 JUNE 2021 : </a:t>
            </a:r>
            <a:r>
              <a:rPr lang="en-US" sz="1950" dirty="0" smtClean="0"/>
              <a:t>Technical Team Meeting (DBNLM Management – SALGA Team) </a:t>
            </a:r>
          </a:p>
          <a:p>
            <a:pPr algn="just"/>
            <a:endParaRPr lang="en-US" sz="1950" dirty="0" smtClean="0"/>
          </a:p>
          <a:p>
            <a:pPr algn="just"/>
            <a:r>
              <a:rPr lang="en-US" sz="1950" b="1" dirty="0" smtClean="0"/>
              <a:t>CORE FOCUS: </a:t>
            </a:r>
          </a:p>
          <a:p>
            <a:pPr marL="1478757" lvl="3" indent="-457200" algn="just">
              <a:buFont typeface="+mj-lt"/>
              <a:buAutoNum type="arabicPeriod"/>
            </a:pPr>
            <a:r>
              <a:rPr lang="en-GB" sz="2000" dirty="0"/>
              <a:t>Progress made with the implementation of the amalgamation;</a:t>
            </a:r>
          </a:p>
          <a:p>
            <a:pPr marL="1478757" lvl="3" indent="-457200" algn="just">
              <a:buFont typeface="+mj-lt"/>
              <a:buAutoNum type="arabicPeriod"/>
            </a:pPr>
            <a:r>
              <a:rPr lang="en-GB" sz="2000" dirty="0"/>
              <a:t>State of Electricity Distribution (2016 – 2021</a:t>
            </a:r>
            <a:r>
              <a:rPr lang="en-GB" sz="2000" dirty="0" smtClean="0"/>
              <a:t>);</a:t>
            </a:r>
            <a:endParaRPr lang="en-GB" sz="2000" dirty="0"/>
          </a:p>
          <a:p>
            <a:pPr marL="1478757" lvl="3" indent="-457200" algn="just">
              <a:buFont typeface="+mj-lt"/>
              <a:buAutoNum type="arabicPeriod"/>
            </a:pPr>
            <a:r>
              <a:rPr lang="en-GB" sz="2000" dirty="0"/>
              <a:t>State of Water and Sanitation (2016 – 2021</a:t>
            </a:r>
            <a:r>
              <a:rPr lang="en-GB" sz="2000" dirty="0" smtClean="0"/>
              <a:t>);</a:t>
            </a:r>
            <a:endParaRPr lang="en-GB" sz="2000" dirty="0"/>
          </a:p>
          <a:p>
            <a:pPr marL="1478757" lvl="3" indent="-457200" algn="just">
              <a:buFont typeface="+mj-lt"/>
              <a:buAutoNum type="arabicPeriod"/>
            </a:pPr>
            <a:r>
              <a:rPr lang="en-ZA" sz="2000" dirty="0"/>
              <a:t>State of Waste Management &amp; Community </a:t>
            </a:r>
            <a:r>
              <a:rPr lang="en-ZA" sz="2000" dirty="0" smtClean="0"/>
              <a:t>Services; and</a:t>
            </a:r>
            <a:endParaRPr lang="en-ZA" sz="2000" dirty="0"/>
          </a:p>
          <a:p>
            <a:pPr marL="1478757" lvl="3" indent="-457200" algn="just">
              <a:buFont typeface="+mj-lt"/>
              <a:buAutoNum type="arabicPeriod"/>
            </a:pPr>
            <a:r>
              <a:rPr lang="en-GB" sz="2000" dirty="0"/>
              <a:t>Legal Matters (2016 – 2021)</a:t>
            </a:r>
          </a:p>
          <a:p>
            <a:pPr lvl="0"/>
            <a:endParaRPr lang="en-GB" sz="1000" dirty="0"/>
          </a:p>
          <a:p>
            <a:pPr algn="just"/>
            <a:r>
              <a:rPr lang="en-US" sz="1950" b="1" dirty="0" smtClean="0"/>
              <a:t>KEY OUTCOMES:</a:t>
            </a:r>
          </a:p>
          <a:p>
            <a:pPr marL="1478757" lvl="3" indent="-457200" algn="just">
              <a:buFont typeface="+mj-lt"/>
              <a:buAutoNum type="arabicPeriod"/>
            </a:pPr>
            <a:r>
              <a:rPr lang="en-US" sz="1950" dirty="0" smtClean="0"/>
              <a:t>Draft </a:t>
            </a:r>
            <a:r>
              <a:rPr lang="en-US" sz="1950" dirty="0" err="1" smtClean="0"/>
              <a:t>Programme</a:t>
            </a:r>
            <a:r>
              <a:rPr lang="en-US" sz="1950" dirty="0" smtClean="0"/>
              <a:t> of Action.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7700" y="427040"/>
            <a:ext cx="6934200" cy="794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71475" rtl="0" eaLnBrk="1" latinLnBrk="0" hangingPunct="1">
              <a:spcBef>
                <a:spcPct val="0"/>
              </a:spcBef>
              <a:buNone/>
              <a:defRPr sz="162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Foco"/>
                <a:cs typeface="Arial"/>
              </a:rPr>
              <a:t>SALGA ENGAGEMENTS WITH DBNLM</a:t>
            </a:r>
            <a:endParaRPr lang="en-US" sz="2800" dirty="0">
              <a:latin typeface="Foc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8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275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01117" y="2015647"/>
            <a:ext cx="7052480" cy="3704662"/>
          </a:xfrm>
        </p:spPr>
        <p:txBody>
          <a:bodyPr>
            <a:normAutofit/>
          </a:bodyPr>
          <a:lstStyle/>
          <a:p>
            <a:pPr marL="32247" indent="-32247" algn="ctr">
              <a:spcBef>
                <a:spcPct val="0"/>
              </a:spcBef>
              <a:buNone/>
              <a:defRPr/>
            </a:pPr>
            <a:endParaRPr lang="en-ZA" sz="2600" b="1" dirty="0">
              <a:solidFill>
                <a:srgbClr val="004400"/>
              </a:solidFill>
              <a:sym typeface="Arial" pitchFamily="-112" charset="0"/>
            </a:endParaRPr>
          </a:p>
          <a:p>
            <a:pPr marL="32247" indent="-32247" algn="ctr">
              <a:spcBef>
                <a:spcPct val="0"/>
              </a:spcBef>
              <a:buNone/>
              <a:defRPr/>
            </a:pPr>
            <a:endParaRPr lang="en-ZA" sz="2600" b="1" dirty="0">
              <a:solidFill>
                <a:srgbClr val="004400"/>
              </a:solidFill>
              <a:sym typeface="Arial" pitchFamily="-112" charset="0"/>
            </a:endParaRPr>
          </a:p>
          <a:p>
            <a:pPr marL="32247" indent="-32247" algn="ctr">
              <a:spcBef>
                <a:spcPct val="0"/>
              </a:spcBef>
              <a:buNone/>
              <a:defRPr/>
            </a:pPr>
            <a:r>
              <a:rPr lang="en-GB" sz="2600" b="1" dirty="0">
                <a:solidFill>
                  <a:srgbClr val="004400"/>
                </a:solidFill>
              </a:rPr>
              <a:t>    </a:t>
            </a:r>
          </a:p>
          <a:p>
            <a:pPr marL="32247" indent="-32247" algn="ctr">
              <a:spcBef>
                <a:spcPct val="0"/>
              </a:spcBef>
              <a:buNone/>
              <a:defRPr/>
            </a:pPr>
            <a:r>
              <a:rPr lang="en-GB" sz="2600" b="1" dirty="0">
                <a:solidFill>
                  <a:srgbClr val="004400"/>
                </a:solidFill>
              </a:rPr>
              <a:t>     </a:t>
            </a:r>
            <a:r>
              <a:rPr lang="en-GB" sz="2600" b="1" dirty="0" smtClean="0">
                <a:solidFill>
                  <a:srgbClr val="004400"/>
                </a:solidFill>
              </a:rPr>
              <a:t>DBNLM CORE CHALLENGES</a:t>
            </a:r>
            <a:endParaRPr lang="en-US" sz="2600" b="1" dirty="0">
              <a:solidFill>
                <a:srgbClr val="004400"/>
              </a:solidFill>
              <a:sym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1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55468" y="913220"/>
          <a:ext cx="9478053" cy="4869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256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597595194"/>
              </p:ext>
            </p:extLst>
          </p:nvPr>
        </p:nvGraphicFramePr>
        <p:xfrm>
          <a:off x="115910" y="1249251"/>
          <a:ext cx="9633397" cy="519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47700" y="246736"/>
            <a:ext cx="6934200" cy="794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71475" rtl="0" eaLnBrk="1" latinLnBrk="0" hangingPunct="1">
              <a:spcBef>
                <a:spcPct val="0"/>
              </a:spcBef>
              <a:buNone/>
              <a:defRPr sz="162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Foco"/>
                <a:cs typeface="Arial"/>
              </a:rPr>
              <a:t>AMALGAMATION:</a:t>
            </a:r>
            <a:endParaRPr lang="en-US" sz="2800" dirty="0">
              <a:latin typeface="Foco"/>
              <a:cs typeface="Arial"/>
            </a:endParaRPr>
          </a:p>
          <a:p>
            <a:r>
              <a:rPr lang="en-US" sz="2800" dirty="0" smtClean="0">
                <a:latin typeface="Foco"/>
                <a:cs typeface="Arial"/>
              </a:rPr>
              <a:t>KEY CHALLENGES</a:t>
            </a:r>
            <a:endParaRPr lang="en-US" sz="2800" dirty="0">
              <a:latin typeface="Foc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6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Theme">
  <a:themeElements>
    <a:clrScheme name="SALGA 1">
      <a:dk1>
        <a:srgbClr val="F06D19"/>
      </a:dk1>
      <a:lt1>
        <a:sysClr val="window" lastClr="FFFFFF"/>
      </a:lt1>
      <a:dk2>
        <a:srgbClr val="C7C9CA"/>
      </a:dk2>
      <a:lt2>
        <a:srgbClr val="D6B758"/>
      </a:lt2>
      <a:accent1>
        <a:srgbClr val="F06D19"/>
      </a:accent1>
      <a:accent2>
        <a:srgbClr val="D6B758"/>
      </a:accent2>
      <a:accent3>
        <a:srgbClr val="8F8E8E"/>
      </a:accent3>
      <a:accent4>
        <a:srgbClr val="C7C9CA"/>
      </a:accent4>
      <a:accent5>
        <a:srgbClr val="FFFFFF"/>
      </a:accent5>
      <a:accent6>
        <a:srgbClr val="000000"/>
      </a:accent6>
      <a:hlink>
        <a:srgbClr val="8F8E8E"/>
      </a:hlink>
      <a:folHlink>
        <a:srgbClr val="C7C9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BP Key Focus Areas_ 11 July 2016 [Read-Only]" id="{756A072A-2630-4E26-A94B-B0BEED7BB4EC}" vid="{AE62CCC5-3FA7-4DAC-8C7B-7225B3C0125F}"/>
    </a:ext>
  </a:extLst>
</a:theme>
</file>

<file path=ppt/theme/theme2.xml><?xml version="1.0" encoding="utf-8"?>
<a:theme xmlns:a="http://schemas.openxmlformats.org/drawingml/2006/main" name="1_Default Theme">
  <a:themeElements>
    <a:clrScheme name="SALGA 1">
      <a:dk1>
        <a:srgbClr val="F06D19"/>
      </a:dk1>
      <a:lt1>
        <a:sysClr val="window" lastClr="FFFFFF"/>
      </a:lt1>
      <a:dk2>
        <a:srgbClr val="C7C9CA"/>
      </a:dk2>
      <a:lt2>
        <a:srgbClr val="D6B758"/>
      </a:lt2>
      <a:accent1>
        <a:srgbClr val="F06D19"/>
      </a:accent1>
      <a:accent2>
        <a:srgbClr val="D6B758"/>
      </a:accent2>
      <a:accent3>
        <a:srgbClr val="8F8E8E"/>
      </a:accent3>
      <a:accent4>
        <a:srgbClr val="C7C9CA"/>
      </a:accent4>
      <a:accent5>
        <a:srgbClr val="FFFFFF"/>
      </a:accent5>
      <a:accent6>
        <a:srgbClr val="000000"/>
      </a:accent6>
      <a:hlink>
        <a:srgbClr val="8F8E8E"/>
      </a:hlink>
      <a:folHlink>
        <a:srgbClr val="C7C9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BP Key Focus Areas_ 11 July 2016 [Read-Only]" id="{756A072A-2630-4E26-A94B-B0BEED7BB4EC}" vid="{AE62CCC5-3FA7-4DAC-8C7B-7225B3C0125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9567</TotalTime>
  <Words>1104</Words>
  <Application>Microsoft Office PowerPoint</Application>
  <PresentationFormat>A4 Paper (210x297 mm)</PresentationFormat>
  <Paragraphs>281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2_Default Theme</vt:lpstr>
      <vt:lpstr>1_Default Theme</vt:lpstr>
      <vt:lpstr> DIRECT MULTI-DISCIPLINARY SUPPORT TO DR BEYERS NAUDE LM   PC COGTA: 12 AUGUST ‘21  </vt:lpstr>
      <vt:lpstr>BACKGROUND TO ESTABLISHMENT OF  DR BEYERS NAUDE LM </vt:lpstr>
      <vt:lpstr>Slide 3</vt:lpstr>
      <vt:lpstr>     AUDIT OUTCOMES:  PRE &amp; POST AMALGAMATION </vt:lpstr>
      <vt:lpstr>SALGA ENGAGEMENTS WITH DBNLM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RECOMMENDATIONS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BRAND SALGA</dc:title>
  <dc:creator>L Joel</dc:creator>
  <cp:lastModifiedBy>USER</cp:lastModifiedBy>
  <cp:revision>362</cp:revision>
  <dcterms:created xsi:type="dcterms:W3CDTF">2017-05-28T17:58:09Z</dcterms:created>
  <dcterms:modified xsi:type="dcterms:W3CDTF">2021-08-12T14:22:09Z</dcterms:modified>
</cp:coreProperties>
</file>