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3"/>
  </p:notesMasterIdLst>
  <p:handoutMasterIdLst>
    <p:handoutMasterId r:id="rId24"/>
  </p:handoutMasterIdLst>
  <p:sldIdLst>
    <p:sldId id="283" r:id="rId5"/>
    <p:sldId id="309" r:id="rId6"/>
    <p:sldId id="311" r:id="rId7"/>
    <p:sldId id="286" r:id="rId8"/>
    <p:sldId id="261" r:id="rId9"/>
    <p:sldId id="297" r:id="rId10"/>
    <p:sldId id="301" r:id="rId11"/>
    <p:sldId id="302" r:id="rId12"/>
    <p:sldId id="303" r:id="rId13"/>
    <p:sldId id="312" r:id="rId14"/>
    <p:sldId id="300" r:id="rId15"/>
    <p:sldId id="313" r:id="rId16"/>
    <p:sldId id="307" r:id="rId17"/>
    <p:sldId id="268" r:id="rId18"/>
    <p:sldId id="278" r:id="rId19"/>
    <p:sldId id="308" r:id="rId20"/>
    <p:sldId id="314" r:id="rId21"/>
    <p:sldId id="29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andre Swart" initials="LS" lastIdx="1" clrIdx="0">
    <p:extLst>
      <p:ext uri="{19B8F6BF-5375-455C-9EA6-DF929625EA0E}">
        <p15:presenceInfo xmlns:p15="http://schemas.microsoft.com/office/powerpoint/2012/main" userId="4692e55541f88a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3296810-A885-4BE3-A3E7-6D5BEEA58F35}"/>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5794" autoAdjust="0"/>
  </p:normalViewPr>
  <p:slideViewPr>
    <p:cSldViewPr snapToGrid="0">
      <p:cViewPr varScale="1">
        <p:scale>
          <a:sx n="88" d="100"/>
          <a:sy n="88" d="100"/>
        </p:scale>
        <p:origin x="494"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6/23/2021</a:t>
            </a:fld>
            <a:endParaRPr lang="en-US"/>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t>6/23/2021</a:t>
            </a:fld>
            <a:endParaRPr lang="en-US"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t>‹#›</a:t>
            </a:fld>
            <a:endParaRPr lang="en-US" noProof="0"/>
          </a:p>
        </p:txBody>
      </p:sp>
    </p:spTree>
    <p:extLst>
      <p:ext uri="{BB962C8B-B14F-4D97-AF65-F5344CB8AC3E}">
        <p14:creationId xmlns:p14="http://schemas.microsoft.com/office/powerpoint/2010/main"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a:t>
            </a:fld>
            <a:endParaRPr lang="en-US" noProof="0"/>
          </a:p>
        </p:txBody>
      </p:sp>
    </p:spTree>
    <p:extLst>
      <p:ext uri="{BB962C8B-B14F-4D97-AF65-F5344CB8AC3E}">
        <p14:creationId xmlns:p14="http://schemas.microsoft.com/office/powerpoint/2010/main" val="305158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2</a:t>
            </a:fld>
            <a:endParaRPr lang="en-US" noProof="0"/>
          </a:p>
        </p:txBody>
      </p:sp>
    </p:spTree>
    <p:extLst>
      <p:ext uri="{BB962C8B-B14F-4D97-AF65-F5344CB8AC3E}">
        <p14:creationId xmlns:p14="http://schemas.microsoft.com/office/powerpoint/2010/main" val="147065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3</a:t>
            </a:fld>
            <a:endParaRPr lang="en-US" noProof="0"/>
          </a:p>
        </p:txBody>
      </p:sp>
    </p:spTree>
    <p:extLst>
      <p:ext uri="{BB962C8B-B14F-4D97-AF65-F5344CB8AC3E}">
        <p14:creationId xmlns:p14="http://schemas.microsoft.com/office/powerpoint/2010/main" val="1470653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4</a:t>
            </a:fld>
            <a:endParaRPr lang="en-US" noProof="0"/>
          </a:p>
        </p:txBody>
      </p:sp>
    </p:spTree>
    <p:extLst>
      <p:ext uri="{BB962C8B-B14F-4D97-AF65-F5344CB8AC3E}">
        <p14:creationId xmlns:p14="http://schemas.microsoft.com/office/powerpoint/2010/main" val="1470653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5</a:t>
            </a:fld>
            <a:endParaRPr lang="en-US" noProof="0"/>
          </a:p>
        </p:txBody>
      </p:sp>
    </p:spTree>
    <p:extLst>
      <p:ext uri="{BB962C8B-B14F-4D97-AF65-F5344CB8AC3E}">
        <p14:creationId xmlns:p14="http://schemas.microsoft.com/office/powerpoint/2010/main" val="702750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DDBACE-0F8F-43FD-98F0-DEE13552DADA}" type="slidenum">
              <a:rPr lang="en-US" noProof="0" smtClean="0"/>
              <a:t>17</a:t>
            </a:fld>
            <a:endParaRPr lang="en-US" noProof="0"/>
          </a:p>
        </p:txBody>
      </p:sp>
    </p:spTree>
    <p:extLst>
      <p:ext uri="{BB962C8B-B14F-4D97-AF65-F5344CB8AC3E}">
        <p14:creationId xmlns:p14="http://schemas.microsoft.com/office/powerpoint/2010/main" val="1470653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DDBACE-0F8F-43FD-98F0-DEE13552DADA}" type="slidenum">
              <a:rPr lang="en-US" smtClean="0"/>
              <a:t>18</a:t>
            </a:fld>
            <a:endParaRPr lang="en-US"/>
          </a:p>
        </p:txBody>
      </p:sp>
    </p:spTree>
    <p:extLst>
      <p:ext uri="{BB962C8B-B14F-4D97-AF65-F5344CB8AC3E}">
        <p14:creationId xmlns:p14="http://schemas.microsoft.com/office/powerpoint/2010/main" val="1604494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3A60C1CB-5B63-419C-A1CD-DB2E58B0E4A6}"/>
              </a:ext>
            </a:extLst>
          </p:cNvPr>
          <p:cNvSpPr/>
          <p:nvPr userDrawn="1"/>
        </p:nvSpPr>
        <p:spPr>
          <a:xfrm>
            <a:off x="4394447" y="0"/>
            <a:ext cx="7797553"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12" name="Content Placeholder 2">
            <a:extLst>
              <a:ext uri="{FF2B5EF4-FFF2-40B4-BE49-F238E27FC236}">
                <a16:creationId xmlns:a16="http://schemas.microsoft.com/office/drawing/2014/main"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9562CB52-4C6A-4211-B67A-762BFD7F8FF3}"/>
              </a:ext>
            </a:extLst>
          </p:cNvPr>
          <p:cNvSpPr>
            <a:spLocks noGrp="1"/>
          </p:cNvSpPr>
          <p:nvPr>
            <p:ph type="ftr" sz="quarter" idx="14"/>
          </p:nvPr>
        </p:nvSpPr>
        <p:spPr/>
        <p:txBody>
          <a:bodyPr/>
          <a:lstStyle/>
          <a:p>
            <a:endParaRPr lang="en-US" noProof="0"/>
          </a:p>
        </p:txBody>
      </p:sp>
      <p:sp>
        <p:nvSpPr>
          <p:cNvPr id="6" name="Slide Number Placeholder 5">
            <a:extLst>
              <a:ext uri="{FF2B5EF4-FFF2-40B4-BE49-F238E27FC236}">
                <a16:creationId xmlns:a16="http://schemas.microsoft.com/office/drawing/2014/main" id="{BFCE190A-EF0B-44D3-9960-A1C0A9EE7F9B}"/>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23" name="Picture Placeholder 22">
            <a:extLst>
              <a:ext uri="{FF2B5EF4-FFF2-40B4-BE49-F238E27FC236}">
                <a16:creationId xmlns:a16="http://schemas.microsoft.com/office/drawing/2014/main"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a:t>Insert or Drag &amp; Drop </a:t>
            </a:r>
            <a:br>
              <a:rPr lang="en-US" noProof="0"/>
            </a:br>
            <a:r>
              <a:rPr lang="en-US" noProof="0"/>
              <a:t>Your Photo</a:t>
            </a:r>
          </a:p>
        </p:txBody>
      </p:sp>
      <p:sp>
        <p:nvSpPr>
          <p:cNvPr id="20" name="Title 1">
            <a:extLst>
              <a:ext uri="{FF2B5EF4-FFF2-40B4-BE49-F238E27FC236}">
                <a16:creationId xmlns:a16="http://schemas.microsoft.com/office/drawing/2014/main"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21" name="Subtitle 2">
            <a:extLst>
              <a:ext uri="{FF2B5EF4-FFF2-40B4-BE49-F238E27FC236}">
                <a16:creationId xmlns:a16="http://schemas.microsoft.com/office/drawing/2014/main"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3" name="Freeform: Shape 22">
              <a:extLst>
                <a:ext uri="{FF2B5EF4-FFF2-40B4-BE49-F238E27FC236}">
                  <a16:creationId xmlns:a16="http://schemas.microsoft.com/office/drawing/2014/main"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10" name="Content Placeholder 2">
            <a:extLst>
              <a:ext uri="{FF2B5EF4-FFF2-40B4-BE49-F238E27FC236}">
                <a16:creationId xmlns:a16="http://schemas.microsoft.com/office/drawing/2014/main"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id="{F23BA81C-7A11-4162-B12D-09C177941F5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A1EBB99-4F8E-4B62-91DA-789AF746F861}"/>
              </a:ext>
            </a:extLst>
          </p:cNvPr>
          <p:cNvSpPr>
            <a:spLocks noGrp="1"/>
          </p:cNvSpPr>
          <p:nvPr>
            <p:ph type="ftr" sz="quarter" idx="19"/>
          </p:nvPr>
        </p:nvSpPr>
        <p:spPr/>
        <p:txBody>
          <a:bodyPr/>
          <a:lstStyle/>
          <a:p>
            <a:endParaRPr lang="en-US" noProof="0"/>
          </a:p>
        </p:txBody>
      </p:sp>
      <p:sp>
        <p:nvSpPr>
          <p:cNvPr id="16" name="Slide Number Placeholder 15">
            <a:extLst>
              <a:ext uri="{FF2B5EF4-FFF2-40B4-BE49-F238E27FC236}">
                <a16:creationId xmlns:a16="http://schemas.microsoft.com/office/drawing/2014/main" id="{0E673CEF-A1C2-4E14-B0D1-54B174662EE0}"/>
              </a:ext>
            </a:extLst>
          </p:cNvPr>
          <p:cNvSpPr>
            <a:spLocks noGrp="1"/>
          </p:cNvSpPr>
          <p:nvPr>
            <p:ph type="sldNum" sz="quarter" idx="20"/>
          </p:nvPr>
        </p:nvSpPr>
        <p:spPr/>
        <p:txBody>
          <a:bodyPr/>
          <a:lstStyle>
            <a:lvl1pPr algn="ctr">
              <a:defRPr/>
            </a:lvl1pPr>
          </a:lstStyle>
          <a:p>
            <a:fld id="{B67B645E-C5E5-4727-B977-D372A0AA71D9}" type="slidenum">
              <a:rPr lang="en-US" noProof="0" smtClean="0"/>
              <a:pPr/>
              <a:t>‹#›</a:t>
            </a:fld>
            <a:endParaRPr lang="en-US" noProof="0"/>
          </a:p>
        </p:txBody>
      </p:sp>
      <p:sp>
        <p:nvSpPr>
          <p:cNvPr id="17" name="Text Placeholder 4">
            <a:extLst>
              <a:ext uri="{FF2B5EF4-FFF2-40B4-BE49-F238E27FC236}">
                <a16:creationId xmlns:a16="http://schemas.microsoft.com/office/drawing/2014/main"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4" name="Freeform: Shape 23">
            <a:extLst>
              <a:ext uri="{FF2B5EF4-FFF2-40B4-BE49-F238E27FC236}">
                <a16:creationId xmlns:a16="http://schemas.microsoft.com/office/drawing/2014/main"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a:p>
        </p:txBody>
      </p:sp>
      <p:sp>
        <p:nvSpPr>
          <p:cNvPr id="26" name="Arrow: Right 25">
            <a:extLst>
              <a:ext uri="{FF2B5EF4-FFF2-40B4-BE49-F238E27FC236}">
                <a16:creationId xmlns:a16="http://schemas.microsoft.com/office/drawing/2014/main"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8" name="Freeform: Shape 27">
            <a:extLst>
              <a:ext uri="{FF2B5EF4-FFF2-40B4-BE49-F238E27FC236}">
                <a16:creationId xmlns:a16="http://schemas.microsoft.com/office/drawing/2014/main"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1"/>
          </a:solidFill>
          <a:ln w="9525" cap="flat">
            <a:noFill/>
            <a:prstDash val="solid"/>
            <a:miter/>
          </a:ln>
        </p:spPr>
        <p:txBody>
          <a:bodyPr rtlCol="0" anchor="ctr"/>
          <a:lstStyle/>
          <a:p>
            <a:endParaRPr lang="en-US" noProof="0"/>
          </a:p>
        </p:txBody>
      </p:sp>
      <p:sp>
        <p:nvSpPr>
          <p:cNvPr id="29" name="Arrow: Right 28">
            <a:extLst>
              <a:ext uri="{FF2B5EF4-FFF2-40B4-BE49-F238E27FC236}">
                <a16:creationId xmlns:a16="http://schemas.microsoft.com/office/drawing/2014/main"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Tree>
    <p:extLst>
      <p:ext uri="{BB962C8B-B14F-4D97-AF65-F5344CB8AC3E}">
        <p14:creationId xmlns:p14="http://schemas.microsoft.com/office/powerpoint/2010/main"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4" name="Title 3">
            <a:extLst>
              <a:ext uri="{FF2B5EF4-FFF2-40B4-BE49-F238E27FC236}">
                <a16:creationId xmlns:a16="http://schemas.microsoft.com/office/drawing/2014/main" id="{FF08EDE7-4EEE-467B-88CF-BC73746F06BD}"/>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4630003-5A43-4FEC-9F17-942E20FB1019}"/>
              </a:ext>
            </a:extLst>
          </p:cNvPr>
          <p:cNvSpPr>
            <a:spLocks noGrp="1"/>
          </p:cNvSpPr>
          <p:nvPr>
            <p:ph type="ftr" sz="quarter" idx="61"/>
          </p:nvPr>
        </p:nvSpPr>
        <p:spPr/>
        <p:txBody>
          <a:bodyPr/>
          <a:lstStyle/>
          <a:p>
            <a:endParaRPr lang="en-US" noProof="0"/>
          </a:p>
        </p:txBody>
      </p:sp>
      <p:sp>
        <p:nvSpPr>
          <p:cNvPr id="7" name="Slide Number Placeholder 6">
            <a:extLst>
              <a:ext uri="{FF2B5EF4-FFF2-40B4-BE49-F238E27FC236}">
                <a16:creationId xmlns:a16="http://schemas.microsoft.com/office/drawing/2014/main" id="{4F85F567-B041-473A-9947-76AD30DA4B3E}"/>
              </a:ext>
            </a:extLst>
          </p:cNvPr>
          <p:cNvSpPr>
            <a:spLocks noGrp="1"/>
          </p:cNvSpPr>
          <p:nvPr>
            <p:ph type="sldNum" sz="quarter" idx="62"/>
          </p:nvPr>
        </p:nvSpPr>
        <p:spPr/>
        <p:txBody>
          <a:bodyPr/>
          <a:lstStyle>
            <a:lvl1pPr algn="ctr">
              <a:defRPr/>
            </a:lvl1pPr>
          </a:lstStyle>
          <a:p>
            <a:fld id="{B67B645E-C5E5-4727-B977-D372A0AA71D9}" type="slidenum">
              <a:rPr lang="en-US" noProof="0" smtClean="0"/>
              <a:pPr/>
              <a:t>‹#›</a:t>
            </a:fld>
            <a:endParaRPr lang="en-US" noProof="0"/>
          </a:p>
        </p:txBody>
      </p:sp>
      <p:sp>
        <p:nvSpPr>
          <p:cNvPr id="39" name="Text Placeholder 4">
            <a:extLst>
              <a:ext uri="{FF2B5EF4-FFF2-40B4-BE49-F238E27FC236}">
                <a16:creationId xmlns:a16="http://schemas.microsoft.com/office/drawing/2014/main"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5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9" name="Freeform: Shape 28">
            <a:extLst>
              <a:ext uri="{FF2B5EF4-FFF2-40B4-BE49-F238E27FC236}">
                <a16:creationId xmlns:a16="http://schemas.microsoft.com/office/drawing/2014/main"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sp>
        <p:nvSpPr>
          <p:cNvPr id="27" name="Picture Placeholder 26">
            <a:extLst>
              <a:ext uri="{FF2B5EF4-FFF2-40B4-BE49-F238E27FC236}">
                <a16:creationId xmlns:a16="http://schemas.microsoft.com/office/drawing/2014/main"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26" name="Picture Placeholder 25">
            <a:extLst>
              <a:ext uri="{FF2B5EF4-FFF2-40B4-BE49-F238E27FC236}">
                <a16:creationId xmlns:a16="http://schemas.microsoft.com/office/drawing/2014/main"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25" name="Picture Placeholder 24">
            <a:extLst>
              <a:ext uri="{FF2B5EF4-FFF2-40B4-BE49-F238E27FC236}">
                <a16:creationId xmlns:a16="http://schemas.microsoft.com/office/drawing/2014/main"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39" name="Text Placeholder 8">
            <a:extLst>
              <a:ext uri="{FF2B5EF4-FFF2-40B4-BE49-F238E27FC236}">
                <a16:creationId xmlns:a16="http://schemas.microsoft.com/office/drawing/2014/main"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5" name="Text Placeholder 8">
            <a:extLst>
              <a:ext uri="{FF2B5EF4-FFF2-40B4-BE49-F238E27FC236}">
                <a16:creationId xmlns:a16="http://schemas.microsoft.com/office/drawing/2014/main"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9" name="Text Placeholder 8">
            <a:extLst>
              <a:ext uri="{FF2B5EF4-FFF2-40B4-BE49-F238E27FC236}">
                <a16:creationId xmlns:a16="http://schemas.microsoft.com/office/drawing/2014/main"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 name="Title 3">
            <a:extLst>
              <a:ext uri="{FF2B5EF4-FFF2-40B4-BE49-F238E27FC236}">
                <a16:creationId xmlns:a16="http://schemas.microsoft.com/office/drawing/2014/main" id="{2237E213-4C0E-46AD-9E3B-F87160D09349}"/>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849904D-8239-4368-AB17-342FCD53F7FF}"/>
              </a:ext>
            </a:extLst>
          </p:cNvPr>
          <p:cNvSpPr>
            <a:spLocks noGrp="1"/>
          </p:cNvSpPr>
          <p:nvPr>
            <p:ph type="ftr" sz="quarter" idx="42"/>
          </p:nvPr>
        </p:nvSpPr>
        <p:spPr/>
        <p:txBody>
          <a:bodyPr/>
          <a:lstStyle/>
          <a:p>
            <a:endParaRPr lang="en-US" noProof="0"/>
          </a:p>
        </p:txBody>
      </p:sp>
      <p:sp>
        <p:nvSpPr>
          <p:cNvPr id="7" name="Slide Number Placeholder 6">
            <a:extLst>
              <a:ext uri="{FF2B5EF4-FFF2-40B4-BE49-F238E27FC236}">
                <a16:creationId xmlns:a16="http://schemas.microsoft.com/office/drawing/2014/main"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a:p>
        </p:txBody>
      </p:sp>
      <p:sp>
        <p:nvSpPr>
          <p:cNvPr id="21" name="Text Placeholder 4">
            <a:extLst>
              <a:ext uri="{FF2B5EF4-FFF2-40B4-BE49-F238E27FC236}">
                <a16:creationId xmlns:a16="http://schemas.microsoft.com/office/drawing/2014/main"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30" name="Picture 29">
            <a:extLst>
              <a:ext uri="{FF2B5EF4-FFF2-40B4-BE49-F238E27FC236}">
                <a16:creationId xmlns:a16="http://schemas.microsoft.com/office/drawing/2014/main" id="{40217185-E5C5-4AFF-8253-EEBFB85794F9}"/>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49" name="Freeform: Shape 48">
              <a:extLst>
                <a:ext uri="{FF2B5EF4-FFF2-40B4-BE49-F238E27FC236}">
                  <a16:creationId xmlns:a16="http://schemas.microsoft.com/office/drawing/2014/main"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grpSp>
      <p:sp>
        <p:nvSpPr>
          <p:cNvPr id="47" name="Picture Placeholder 46">
            <a:extLst>
              <a:ext uri="{FF2B5EF4-FFF2-40B4-BE49-F238E27FC236}">
                <a16:creationId xmlns:a16="http://schemas.microsoft.com/office/drawing/2014/main"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6" name="Picture Placeholder 45">
            <a:extLst>
              <a:ext uri="{FF2B5EF4-FFF2-40B4-BE49-F238E27FC236}">
                <a16:creationId xmlns:a16="http://schemas.microsoft.com/office/drawing/2014/main"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5" name="Picture Placeholder 44">
            <a:extLst>
              <a:ext uri="{FF2B5EF4-FFF2-40B4-BE49-F238E27FC236}">
                <a16:creationId xmlns:a16="http://schemas.microsoft.com/office/drawing/2014/main"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4" name="Picture Placeholder 43">
            <a:extLst>
              <a:ext uri="{FF2B5EF4-FFF2-40B4-BE49-F238E27FC236}">
                <a16:creationId xmlns:a16="http://schemas.microsoft.com/office/drawing/2014/main"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3" name="Picture Placeholder 42">
            <a:extLst>
              <a:ext uri="{FF2B5EF4-FFF2-40B4-BE49-F238E27FC236}">
                <a16:creationId xmlns:a16="http://schemas.microsoft.com/office/drawing/2014/main"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42" name="Picture Placeholder 41">
            <a:extLst>
              <a:ext uri="{FF2B5EF4-FFF2-40B4-BE49-F238E27FC236}">
                <a16:creationId xmlns:a16="http://schemas.microsoft.com/office/drawing/2014/main"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a:t>Profile Photo</a:t>
            </a:r>
          </a:p>
        </p:txBody>
      </p:sp>
      <p:sp>
        <p:nvSpPr>
          <p:cNvPr id="18" name="Text Placeholder 8">
            <a:extLst>
              <a:ext uri="{FF2B5EF4-FFF2-40B4-BE49-F238E27FC236}">
                <a16:creationId xmlns:a16="http://schemas.microsoft.com/office/drawing/2014/main"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F95F1F7-9083-4904-84DE-45613FFE595C}"/>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FB3D0B9A-C8E8-493F-8E91-FA4BB27406D2}"/>
              </a:ext>
            </a:extLst>
          </p:cNvPr>
          <p:cNvSpPr>
            <a:spLocks noGrp="1"/>
          </p:cNvSpPr>
          <p:nvPr>
            <p:ph type="ftr" sz="quarter" idx="62"/>
          </p:nvPr>
        </p:nvSpPr>
        <p:spPr/>
        <p:txBody>
          <a:bodyPr/>
          <a:lstStyle/>
          <a:p>
            <a:endParaRPr lang="en-US" noProof="0"/>
          </a:p>
        </p:txBody>
      </p:sp>
      <p:sp>
        <p:nvSpPr>
          <p:cNvPr id="7" name="Slide Number Placeholder 6">
            <a:extLst>
              <a:ext uri="{FF2B5EF4-FFF2-40B4-BE49-F238E27FC236}">
                <a16:creationId xmlns:a16="http://schemas.microsoft.com/office/drawing/2014/main"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noProof="0" smtClean="0"/>
              <a:pPr/>
              <a:t>‹#›</a:t>
            </a:fld>
            <a:endParaRPr lang="en-US" noProof="0"/>
          </a:p>
        </p:txBody>
      </p:sp>
      <p:sp>
        <p:nvSpPr>
          <p:cNvPr id="27" name="Text Placeholder 4">
            <a:extLst>
              <a:ext uri="{FF2B5EF4-FFF2-40B4-BE49-F238E27FC236}">
                <a16:creationId xmlns:a16="http://schemas.microsoft.com/office/drawing/2014/main"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50" name="Picture 49">
            <a:extLst>
              <a:ext uri="{FF2B5EF4-FFF2-40B4-BE49-F238E27FC236}">
                <a16:creationId xmlns:a16="http://schemas.microsoft.com/office/drawing/2014/main"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ection Header With Image">
    <p:bg bwMode="grayWhite">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noProof="0" smtClean="0"/>
              <a:pPr/>
              <a:t>‹#›</a:t>
            </a:fld>
            <a:endParaRPr lang="en-US" noProof="0"/>
          </a:p>
        </p:txBody>
      </p:sp>
      <p:sp>
        <p:nvSpPr>
          <p:cNvPr id="9" name="Subtitle 2">
            <a:extLst>
              <a:ext uri="{FF2B5EF4-FFF2-40B4-BE49-F238E27FC236}">
                <a16:creationId xmlns:a16="http://schemas.microsoft.com/office/drawing/2014/main"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2" name="Text Placeholder 4">
            <a:extLst>
              <a:ext uri="{FF2B5EF4-FFF2-40B4-BE49-F238E27FC236}">
                <a16:creationId xmlns:a16="http://schemas.microsoft.com/office/drawing/2014/main"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3" name="Text Placeholder 10">
            <a:extLst>
              <a:ext uri="{FF2B5EF4-FFF2-40B4-BE49-F238E27FC236}">
                <a16:creationId xmlns:a16="http://schemas.microsoft.com/office/drawing/2014/main"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p>
        </p:txBody>
      </p:sp>
      <p:sp>
        <p:nvSpPr>
          <p:cNvPr id="15" name="Text Placeholder 15">
            <a:extLst>
              <a:ext uri="{FF2B5EF4-FFF2-40B4-BE49-F238E27FC236}">
                <a16:creationId xmlns:a16="http://schemas.microsoft.com/office/drawing/2014/main"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p>
        </p:txBody>
      </p:sp>
    </p:spTree>
    <p:extLst>
      <p:ext uri="{BB962C8B-B14F-4D97-AF65-F5344CB8AC3E}">
        <p14:creationId xmlns:p14="http://schemas.microsoft.com/office/powerpoint/2010/main" val="365818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7000">
                <a:schemeClr val="accent1">
                  <a:alpha val="81000"/>
                </a:schemeClr>
              </a:gs>
              <a:gs pos="100000">
                <a:schemeClr val="bg1">
                  <a:lumMod val="95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tx2">
                <a:lumMod val="75000"/>
              </a:schemeClr>
            </a:gs>
            <a:gs pos="76000">
              <a:schemeClr val="accent1"/>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71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a:t>Click to edit Master title style</a:t>
            </a:r>
          </a:p>
        </p:txBody>
      </p:sp>
      <p:sp>
        <p:nvSpPr>
          <p:cNvPr id="3" name="Subtitle 2">
            <a:extLst>
              <a:ext uri="{FF2B5EF4-FFF2-40B4-BE49-F238E27FC236}">
                <a16:creationId xmlns:a16="http://schemas.microsoft.com/office/drawing/2014/main"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9" name="Picture Placeholder 8">
            <a:extLst>
              <a:ext uri="{FF2B5EF4-FFF2-40B4-BE49-F238E27FC236}">
                <a16:creationId xmlns:a16="http://schemas.microsoft.com/office/drawing/2014/main"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spTree>
    <p:extLst>
      <p:ext uri="{BB962C8B-B14F-4D97-AF65-F5344CB8AC3E}">
        <p14:creationId xmlns:p14="http://schemas.microsoft.com/office/powerpoint/2010/main" val="163065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4000">
                <a:schemeClr val="tx2">
                  <a:lumMod val="20000"/>
                  <a:lumOff val="80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tx1"/>
          </a:solidFill>
        </p:spPr>
        <p:txBody>
          <a:bodyPr/>
          <a:lstStyle/>
          <a:p>
            <a:pPr algn="ctr"/>
            <a:fld id="{B67B645E-C5E5-4727-B977-D372A0AA71D9}" type="slidenum">
              <a:rPr lang="en-US" noProof="0" smtClean="0"/>
              <a:pPr algn="ctr"/>
              <a:t>‹#›</a:t>
            </a:fld>
            <a:endParaRPr lang="en-US" noProof="0"/>
          </a:p>
        </p:txBody>
      </p:sp>
      <p:sp>
        <p:nvSpPr>
          <p:cNvPr id="12" name="Freeform: Shape 11">
            <a:extLst>
              <a:ext uri="{FF2B5EF4-FFF2-40B4-BE49-F238E27FC236}">
                <a16:creationId xmlns:a16="http://schemas.microsoft.com/office/drawing/2014/main"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1">
                  <a:alpha val="96000"/>
                </a:schemeClr>
              </a:gs>
            </a:gsLst>
            <a:path path="circle">
              <a:fillToRect l="100000" b="100000"/>
            </a:path>
          </a:gradFill>
          <a:ln w="9525" cap="flat">
            <a:noFill/>
            <a:prstDash val="solid"/>
            <a:miter/>
          </a:ln>
        </p:spPr>
        <p:txBody>
          <a:bodyPr rtlCol="0" anchor="ctr"/>
          <a:lstStyle/>
          <a:p>
            <a:endParaRPr lang="en-US" noProof="0"/>
          </a:p>
        </p:txBody>
      </p:sp>
      <p:sp>
        <p:nvSpPr>
          <p:cNvPr id="13" name="Picture Placeholder 12">
            <a:extLst>
              <a:ext uri="{FF2B5EF4-FFF2-40B4-BE49-F238E27FC236}">
                <a16:creationId xmlns:a16="http://schemas.microsoft.com/office/drawing/2014/main"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2">
              <a:lumMod val="75000"/>
            </a:schemeClr>
          </a:solidFill>
        </p:spPr>
        <p:txBody>
          <a:bodyPr wrap="square" anchor="ctr">
            <a:noAutofit/>
          </a:bodyPr>
          <a:lstStyle>
            <a:lvl1pPr marL="0" indent="0" algn="ctr">
              <a:buNone/>
              <a:defRPr i="1">
                <a:solidFill>
                  <a:schemeClr val="bg1"/>
                </a:solidFill>
              </a:defRPr>
            </a:lvl1pPr>
          </a:lstStyle>
          <a:p>
            <a:r>
              <a:rPr lang="en-US" noProof="0"/>
              <a:t>Insert or Drag &amp; Drop Your Photo</a:t>
            </a:r>
          </a:p>
        </p:txBody>
      </p:sp>
    </p:spTree>
    <p:extLst>
      <p:ext uri="{BB962C8B-B14F-4D97-AF65-F5344CB8AC3E}">
        <p14:creationId xmlns:p14="http://schemas.microsoft.com/office/powerpoint/2010/main" val="74188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bg>
      <p:bgPr>
        <a:gradFill flip="none" rotWithShape="1">
          <a:gsLst>
            <a:gs pos="0">
              <a:schemeClr val="tx2">
                <a:lumMod val="75000"/>
              </a:schemeClr>
            </a:gs>
            <a:gs pos="100000">
              <a:schemeClr val="accent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lumMod val="95000"/>
                </a:schemeClr>
              </a:gs>
              <a:gs pos="94000">
                <a:schemeClr val="accent1"/>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11" name="Freeform: Shape 10">
            <a:extLst>
              <a:ext uri="{FF2B5EF4-FFF2-40B4-BE49-F238E27FC236}">
                <a16:creationId xmlns:a16="http://schemas.microsoft.com/office/drawing/2014/main"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tx2">
                  <a:lumMod val="75000"/>
                </a:schemeClr>
              </a:gs>
              <a:gs pos="100000">
                <a:schemeClr val="tx2">
                  <a:lumMod val="75000"/>
                </a:schemeClr>
              </a:gs>
            </a:gsLst>
            <a:path path="circle">
              <a:fillToRect l="100000" b="100000"/>
            </a:path>
          </a:gradFill>
          <a:ln w="9525" cap="flat">
            <a:noFill/>
            <a:prstDash val="solid"/>
            <a:miter/>
          </a:ln>
        </p:spPr>
        <p:txBody>
          <a:bodyPr rtlCol="0" anchor="ctr"/>
          <a:lstStyle/>
          <a:p>
            <a:endParaRPr lang="en-US" noProof="0"/>
          </a:p>
        </p:txBody>
      </p:sp>
      <p:sp>
        <p:nvSpPr>
          <p:cNvPr id="2" name="Title 1">
            <a:extLst>
              <a:ext uri="{FF2B5EF4-FFF2-40B4-BE49-F238E27FC236}">
                <a16:creationId xmlns:a16="http://schemas.microsoft.com/office/drawing/2014/main" id="{89D337DD-CA43-4635-AB4C-61F75C745EA6}"/>
              </a:ext>
            </a:extLst>
          </p:cNvPr>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a:t>Click to edit Master title style</a:t>
            </a:r>
          </a:p>
        </p:txBody>
      </p:sp>
      <p:sp>
        <p:nvSpPr>
          <p:cNvPr id="3" name="Text Placeholder 2">
            <a:extLst>
              <a:ext uri="{FF2B5EF4-FFF2-40B4-BE49-F238E27FC236}">
                <a16:creationId xmlns:a16="http://schemas.microsoft.com/office/drawing/2014/main" id="{EAED843F-E518-4C3A-9F72-BFFB38250F53}"/>
              </a:ext>
            </a:extLst>
          </p:cNvPr>
          <p:cNvSpPr>
            <a:spLocks noGrp="1"/>
          </p:cNvSpPr>
          <p:nvPr>
            <p:ph type="body" idx="1" hasCustomPrompt="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a:p>
        </p:txBody>
      </p:sp>
      <p:sp>
        <p:nvSpPr>
          <p:cNvPr id="10" name="Slide Number Placeholder 9">
            <a:extLst>
              <a:ext uri="{FF2B5EF4-FFF2-40B4-BE49-F238E27FC236}">
                <a16:creationId xmlns:a16="http://schemas.microsoft.com/office/drawing/2014/main" id="{DF0F8E2D-E2F0-4CBD-934C-274C624B5D97}"/>
              </a:ext>
            </a:extLst>
          </p:cNvPr>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3550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id="{703B4A2F-5217-4795-8F6B-BFD7CF459B1C}"/>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332C6E1E-0AF9-4CBB-8AF8-AE4DF400FCA8}"/>
              </a:ext>
            </a:extLst>
          </p:cNvPr>
          <p:cNvSpPr>
            <a:spLocks noGrp="1"/>
          </p:cNvSpPr>
          <p:nvPr>
            <p:ph type="ftr" sz="quarter" idx="10"/>
          </p:nvPr>
        </p:nvSpPr>
        <p:spPr/>
        <p:txBody>
          <a:bodyPr/>
          <a:lstStyle/>
          <a:p>
            <a:endParaRPr lang="en-US" noProof="0"/>
          </a:p>
        </p:txBody>
      </p:sp>
    </p:spTree>
    <p:extLst>
      <p:ext uri="{BB962C8B-B14F-4D97-AF65-F5344CB8AC3E}">
        <p14:creationId xmlns:p14="http://schemas.microsoft.com/office/powerpoint/2010/main"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a:p>
        </p:txBody>
      </p:sp>
      <p:sp>
        <p:nvSpPr>
          <p:cNvPr id="276" name="Freeform: Shape 275">
            <a:extLst>
              <a:ext uri="{FF2B5EF4-FFF2-40B4-BE49-F238E27FC236}">
                <a16:creationId xmlns:a16="http://schemas.microsoft.com/office/drawing/2014/main"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a:p>
        </p:txBody>
      </p:sp>
      <p:sp>
        <p:nvSpPr>
          <p:cNvPr id="6" name="Text Placeholder 8">
            <a:extLst>
              <a:ext uri="{FF2B5EF4-FFF2-40B4-BE49-F238E27FC236}">
                <a16:creationId xmlns:a16="http://schemas.microsoft.com/office/drawing/2014/main" id="{F1427EE8-A6A1-4664-99FB-B4F84FEE6037}"/>
              </a:ext>
            </a:extLst>
          </p:cNvPr>
          <p:cNvSpPr>
            <a:spLocks noGrp="1"/>
          </p:cNvSpPr>
          <p:nvPr>
            <p:ph type="body" sz="quarter" idx="17" hasCustomPrompt="1"/>
          </p:nvPr>
        </p:nvSpPr>
        <p:spPr>
          <a:xfrm>
            <a:off x="1825529" y="3574219"/>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A9EE837D-7E70-4B33-89AA-1B0A10FAEEFD}"/>
              </a:ext>
            </a:extLst>
          </p:cNvPr>
          <p:cNvSpPr>
            <a:spLocks noGrp="1"/>
          </p:cNvSpPr>
          <p:nvPr>
            <p:ph type="body" sz="quarter" idx="18" hasCustomPrompt="1"/>
          </p:nvPr>
        </p:nvSpPr>
        <p:spPr>
          <a:xfrm>
            <a:off x="1825529" y="4074774"/>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9" name="Text Placeholder 8">
            <a:extLst>
              <a:ext uri="{FF2B5EF4-FFF2-40B4-BE49-F238E27FC236}">
                <a16:creationId xmlns:a16="http://schemas.microsoft.com/office/drawing/2014/main" id="{FAC72777-DABE-4857-9555-EC68421F02A3}"/>
              </a:ext>
            </a:extLst>
          </p:cNvPr>
          <p:cNvSpPr>
            <a:spLocks noGrp="1"/>
          </p:cNvSpPr>
          <p:nvPr>
            <p:ph type="body" sz="quarter" idx="33" hasCustomPrompt="1"/>
          </p:nvPr>
        </p:nvSpPr>
        <p:spPr>
          <a:xfrm>
            <a:off x="3956388" y="3574219"/>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F5D4A1CD-8452-4E28-8B2B-1A89277B89BF}"/>
              </a:ext>
            </a:extLst>
          </p:cNvPr>
          <p:cNvSpPr>
            <a:spLocks noGrp="1"/>
          </p:cNvSpPr>
          <p:nvPr>
            <p:ph type="body" sz="quarter" idx="34" hasCustomPrompt="1"/>
          </p:nvPr>
        </p:nvSpPr>
        <p:spPr>
          <a:xfrm>
            <a:off x="3956388" y="4074774"/>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1" name="Text Placeholder 8">
            <a:extLst>
              <a:ext uri="{FF2B5EF4-FFF2-40B4-BE49-F238E27FC236}">
                <a16:creationId xmlns:a16="http://schemas.microsoft.com/office/drawing/2014/main" id="{86592013-2150-45F9-9877-1E4E3C1AFC32}"/>
              </a:ext>
            </a:extLst>
          </p:cNvPr>
          <p:cNvSpPr>
            <a:spLocks noGrp="1"/>
          </p:cNvSpPr>
          <p:nvPr>
            <p:ph type="body" sz="quarter" idx="35" hasCustomPrompt="1"/>
          </p:nvPr>
        </p:nvSpPr>
        <p:spPr>
          <a:xfrm>
            <a:off x="6087247" y="3574219"/>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3A7F7E8E-86F4-45B9-8D2D-E2C1A4FF3612}"/>
              </a:ext>
            </a:extLst>
          </p:cNvPr>
          <p:cNvSpPr>
            <a:spLocks noGrp="1"/>
          </p:cNvSpPr>
          <p:nvPr>
            <p:ph type="body" sz="quarter" idx="36" hasCustomPrompt="1"/>
          </p:nvPr>
        </p:nvSpPr>
        <p:spPr>
          <a:xfrm>
            <a:off x="6087247" y="4074774"/>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13" name="Text Placeholder 8">
            <a:extLst>
              <a:ext uri="{FF2B5EF4-FFF2-40B4-BE49-F238E27FC236}">
                <a16:creationId xmlns:a16="http://schemas.microsoft.com/office/drawing/2014/main" id="{B788C19C-2FDB-4A6C-969F-32022D374E97}"/>
              </a:ext>
            </a:extLst>
          </p:cNvPr>
          <p:cNvSpPr>
            <a:spLocks noGrp="1"/>
          </p:cNvSpPr>
          <p:nvPr>
            <p:ph type="body" sz="quarter" idx="37" hasCustomPrompt="1"/>
          </p:nvPr>
        </p:nvSpPr>
        <p:spPr>
          <a:xfrm>
            <a:off x="8218106" y="3574219"/>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id="{CCD08E75-AE8E-4E97-AD27-167DA938152E}"/>
              </a:ext>
            </a:extLst>
          </p:cNvPr>
          <p:cNvSpPr>
            <a:spLocks noGrp="1"/>
          </p:cNvSpPr>
          <p:nvPr>
            <p:ph type="body" sz="quarter" idx="38" hasCustomPrompt="1"/>
          </p:nvPr>
        </p:nvSpPr>
        <p:spPr>
          <a:xfrm>
            <a:off x="8218106" y="4074774"/>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id="{69623CB6-6560-48C0-ADDF-15C11E875859}"/>
              </a:ext>
            </a:extLst>
          </p:cNvPr>
          <p:cNvSpPr>
            <a:spLocks noGrp="1"/>
          </p:cNvSpPr>
          <p:nvPr>
            <p:ph type="ftr" sz="quarter" idx="51"/>
          </p:nvPr>
        </p:nvSpPr>
        <p:spPr/>
        <p:txBody>
          <a:bodyPr/>
          <a:lstStyle/>
          <a:p>
            <a:endParaRPr lang="en-US" noProof="0"/>
          </a:p>
        </p:txBody>
      </p:sp>
      <p:sp>
        <p:nvSpPr>
          <p:cNvPr id="18" name="Slide Number Placeholder 17">
            <a:extLst>
              <a:ext uri="{FF2B5EF4-FFF2-40B4-BE49-F238E27FC236}">
                <a16:creationId xmlns:a16="http://schemas.microsoft.com/office/drawing/2014/main" id="{495C810C-AE5F-4460-9E04-B9E70C479FE6}"/>
              </a:ext>
            </a:extLst>
          </p:cNvPr>
          <p:cNvSpPr>
            <a:spLocks noGrp="1"/>
          </p:cNvSpPr>
          <p:nvPr>
            <p:ph type="sldNum" sz="quarter" idx="52"/>
          </p:nvPr>
        </p:nvSpPr>
        <p:spPr/>
        <p:txBody>
          <a:bodyPr/>
          <a:lstStyle>
            <a:lvl1pPr algn="ctr">
              <a:defRPr/>
            </a:lvl1pPr>
          </a:lstStyle>
          <a:p>
            <a:fld id="{B67B645E-C5E5-4727-B977-D372A0AA71D9}" type="slidenum">
              <a:rPr lang="en-US" noProof="0" smtClean="0"/>
              <a:pPr/>
              <a:t>‹#›</a:t>
            </a:fld>
            <a:endParaRPr lang="en-US" noProof="0"/>
          </a:p>
        </p:txBody>
      </p:sp>
      <p:sp>
        <p:nvSpPr>
          <p:cNvPr id="19" name="Title 18">
            <a:extLst>
              <a:ext uri="{FF2B5EF4-FFF2-40B4-BE49-F238E27FC236}">
                <a16:creationId xmlns:a16="http://schemas.microsoft.com/office/drawing/2014/main" id="{38C3E6C6-AC4D-4596-8441-DAB1F5F85FC7}"/>
              </a:ext>
            </a:extLst>
          </p:cNvPr>
          <p:cNvSpPr>
            <a:spLocks noGrp="1"/>
          </p:cNvSpPr>
          <p:nvPr>
            <p:ph type="title"/>
          </p:nvPr>
        </p:nvSpPr>
        <p:spPr>
          <a:xfrm>
            <a:off x="431799" y="174455"/>
            <a:ext cx="11329200" cy="432000"/>
          </a:xfrm>
        </p:spPr>
        <p:txBody>
          <a:bodyPr/>
          <a:lstStyle>
            <a:lvl1pPr algn="r">
              <a:defRPr/>
            </a:lvl1pPr>
          </a:lstStyle>
          <a:p>
            <a:r>
              <a:rPr lang="en-US" noProof="0" dirty="0"/>
              <a:t>Click to edit Master title style</a:t>
            </a:r>
          </a:p>
        </p:txBody>
      </p:sp>
      <p:sp>
        <p:nvSpPr>
          <p:cNvPr id="2" name="Rectangle 1">
            <a:extLst>
              <a:ext uri="{FF2B5EF4-FFF2-40B4-BE49-F238E27FC236}">
                <a16:creationId xmlns:a16="http://schemas.microsoft.com/office/drawing/2014/main" id="{BAC506AA-D5EF-4AA7-A88F-DA9DA58778BC}"/>
              </a:ext>
            </a:extLst>
          </p:cNvPr>
          <p:cNvSpPr/>
          <p:nvPr userDrawn="1"/>
        </p:nvSpPr>
        <p:spPr>
          <a:xfrm>
            <a:off x="10431744" y="6276408"/>
            <a:ext cx="1200031" cy="506027"/>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ZA">
              <a:solidFill>
                <a:schemeClr val="lt1"/>
              </a:solidFill>
            </a:endParaRPr>
          </a:p>
        </p:txBody>
      </p:sp>
    </p:spTree>
    <p:extLst>
      <p:ext uri="{BB962C8B-B14F-4D97-AF65-F5344CB8AC3E}">
        <p14:creationId xmlns:p14="http://schemas.microsoft.com/office/powerpoint/2010/main"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312EF92-D0F7-4157-AFAF-E4A3058C58DF}"/>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8" name="Footer Placeholder 7">
            <a:extLst>
              <a:ext uri="{FF2B5EF4-FFF2-40B4-BE49-F238E27FC236}">
                <a16:creationId xmlns:a16="http://schemas.microsoft.com/office/drawing/2014/main" id="{80B74888-33BB-4321-ABBD-249FF7900128}"/>
              </a:ext>
            </a:extLst>
          </p:cNvPr>
          <p:cNvSpPr>
            <a:spLocks noGrp="1"/>
          </p:cNvSpPr>
          <p:nvPr>
            <p:ph type="ftr" sz="quarter" idx="13"/>
          </p:nvPr>
        </p:nvSpPr>
        <p:spPr/>
        <p:txBody>
          <a:bodyPr/>
          <a:lstStyle/>
          <a:p>
            <a:endParaRPr lang="en-US" noProof="0"/>
          </a:p>
        </p:txBody>
      </p:sp>
      <p:sp>
        <p:nvSpPr>
          <p:cNvPr id="9" name="Slide Number Placeholder 8">
            <a:extLst>
              <a:ext uri="{FF2B5EF4-FFF2-40B4-BE49-F238E27FC236}">
                <a16:creationId xmlns:a16="http://schemas.microsoft.com/office/drawing/2014/main" id="{F53E52F9-0BF1-4A0A-B070-5CF233041DC4}"/>
              </a:ext>
            </a:extLst>
          </p:cNvPr>
          <p:cNvSpPr>
            <a:spLocks noGrp="1"/>
          </p:cNvSpPr>
          <p:nvPr>
            <p:ph type="sldNum" sz="quarter" idx="14"/>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53200" y="1584325"/>
            <a:ext cx="5508000" cy="46069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noProof="0"/>
              <a:t>Edit Master text styles</a:t>
            </a:r>
          </a:p>
        </p:txBody>
      </p:sp>
      <p:sp>
        <p:nvSpPr>
          <p:cNvPr id="2" name="Title 1">
            <a:extLst>
              <a:ext uri="{FF2B5EF4-FFF2-40B4-BE49-F238E27FC236}">
                <a16:creationId xmlns:a16="http://schemas.microsoft.com/office/drawing/2014/main" id="{E4307A33-2967-4899-A40F-2B187086D240}"/>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21E492D2-A4F7-402D-8D63-336C43272949}"/>
              </a:ext>
            </a:extLst>
          </p:cNvPr>
          <p:cNvSpPr>
            <a:spLocks noGrp="1"/>
          </p:cNvSpPr>
          <p:nvPr>
            <p:ph type="ftr" sz="quarter" idx="14"/>
          </p:nvPr>
        </p:nvSpPr>
        <p:spPr/>
        <p:txBody>
          <a:bodyPr/>
          <a:lstStyle/>
          <a:p>
            <a:endParaRPr lang="en-US" noProof="0"/>
          </a:p>
        </p:txBody>
      </p:sp>
      <p:sp>
        <p:nvSpPr>
          <p:cNvPr id="10" name="Slide Number Placeholder 9">
            <a:extLst>
              <a:ext uri="{FF2B5EF4-FFF2-40B4-BE49-F238E27FC236}">
                <a16:creationId xmlns:a16="http://schemas.microsoft.com/office/drawing/2014/main" id="{59C6AEB5-34C4-41E3-AF24-81740A75559C}"/>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2E0109-A852-4B1A-84CE-848A1D64057F}"/>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99C962B4-1A24-4802-B0E3-A18DD3801538}"/>
              </a:ext>
            </a:extLst>
          </p:cNvPr>
          <p:cNvSpPr>
            <a:spLocks noGrp="1"/>
          </p:cNvSpPr>
          <p:nvPr>
            <p:ph type="ftr" sz="quarter" idx="10"/>
          </p:nvPr>
        </p:nvSpPr>
        <p:spPr/>
        <p:txBody>
          <a:bodyPr/>
          <a:lstStyle/>
          <a:p>
            <a:endParaRPr lang="en-US" noProof="0"/>
          </a:p>
        </p:txBody>
      </p:sp>
      <p:sp>
        <p:nvSpPr>
          <p:cNvPr id="7" name="Slide Number Placeholder 6">
            <a:extLst>
              <a:ext uri="{FF2B5EF4-FFF2-40B4-BE49-F238E27FC236}">
                <a16:creationId xmlns:a16="http://schemas.microsoft.com/office/drawing/2014/main" id="{5050B94B-1D31-4C5A-8138-5F7EC4E5AA6B}"/>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1F9D68-D408-4753-A4A2-75AC2CD42980}"/>
              </a:ext>
            </a:extLst>
          </p:cNvPr>
          <p:cNvSpPr>
            <a:spLocks noGrp="1"/>
          </p:cNvSpPr>
          <p:nvPr>
            <p:ph type="title"/>
          </p:nvPr>
        </p:nvSpPr>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5D7B0D1A-A27D-4434-9AAE-AAE33E2C5C73}"/>
              </a:ext>
            </a:extLst>
          </p:cNvPr>
          <p:cNvSpPr>
            <a:spLocks noGrp="1"/>
          </p:cNvSpPr>
          <p:nvPr>
            <p:ph type="ftr" sz="quarter" idx="10"/>
          </p:nvPr>
        </p:nvSpPr>
        <p:spPr/>
        <p:txBody>
          <a:bodyPr/>
          <a:lstStyle/>
          <a:p>
            <a:endParaRPr lang="en-US" noProof="0"/>
          </a:p>
        </p:txBody>
      </p:sp>
      <p:sp>
        <p:nvSpPr>
          <p:cNvPr id="6" name="Slide Number Placeholder 5">
            <a:extLst>
              <a:ext uri="{FF2B5EF4-FFF2-40B4-BE49-F238E27FC236}">
                <a16:creationId xmlns:a16="http://schemas.microsoft.com/office/drawing/2014/main" id="{E17A8530-3866-411E-B986-53F7E2467FD5}"/>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Content Placeholder 2">
            <a:extLst>
              <a:ext uri="{FF2B5EF4-FFF2-40B4-BE49-F238E27FC236}">
                <a16:creationId xmlns:a16="http://schemas.microsoft.com/office/drawing/2014/main"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id="{7674D4AD-4133-4DB9-B1FD-CF7D8D1B5034}"/>
              </a:ext>
            </a:extLst>
          </p:cNvPr>
          <p:cNvSpPr>
            <a:spLocks noGrp="1"/>
          </p:cNvSpPr>
          <p:nvPr>
            <p:ph type="title"/>
          </p:nvPr>
        </p:nvSpPr>
        <p:spPr>
          <a:xfrm>
            <a:off x="360000" y="359999"/>
            <a:ext cx="4186800" cy="3400227"/>
          </a:xfrm>
        </p:spPr>
        <p:txBody>
          <a:bodyPr anchor="b"/>
          <a:lstStyle/>
          <a:p>
            <a:r>
              <a:rPr lang="en-US" noProof="0"/>
              <a:t>Click to edit Master title style</a:t>
            </a:r>
          </a:p>
        </p:txBody>
      </p:sp>
      <p:sp>
        <p:nvSpPr>
          <p:cNvPr id="2" name="Footer Placeholder 1">
            <a:extLst>
              <a:ext uri="{FF2B5EF4-FFF2-40B4-BE49-F238E27FC236}">
                <a16:creationId xmlns:a16="http://schemas.microsoft.com/office/drawing/2014/main" id="{AF12DF4A-E965-4E74-8613-208AEAED1F8A}"/>
              </a:ext>
            </a:extLst>
          </p:cNvPr>
          <p:cNvSpPr>
            <a:spLocks noGrp="1"/>
          </p:cNvSpPr>
          <p:nvPr>
            <p:ph type="ftr" sz="quarter" idx="10"/>
          </p:nvPr>
        </p:nvSpPr>
        <p:spPr/>
        <p:txBody>
          <a:bodyPr/>
          <a:lstStyle/>
          <a:p>
            <a:endParaRPr lang="en-US" noProof="0"/>
          </a:p>
        </p:txBody>
      </p:sp>
      <p:sp>
        <p:nvSpPr>
          <p:cNvPr id="5" name="Slide Number Placeholder 4">
            <a:extLst>
              <a:ext uri="{FF2B5EF4-FFF2-40B4-BE49-F238E27FC236}">
                <a16:creationId xmlns:a16="http://schemas.microsoft.com/office/drawing/2014/main"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1">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a:p>
        </p:txBody>
      </p:sp>
      <p:sp>
        <p:nvSpPr>
          <p:cNvPr id="13" name="Freeform: Shape 12">
            <a:extLst>
              <a:ext uri="{FF2B5EF4-FFF2-40B4-BE49-F238E27FC236}">
                <a16:creationId xmlns:a16="http://schemas.microsoft.com/office/drawing/2014/main"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a:p>
        </p:txBody>
      </p:sp>
      <p:sp>
        <p:nvSpPr>
          <p:cNvPr id="3" name="Picture Placeholder 2" descr="Image Placeholder">
            <a:extLst>
              <a:ext uri="{FF2B5EF4-FFF2-40B4-BE49-F238E27FC236}">
                <a16:creationId xmlns:a16="http://schemas.microsoft.com/office/drawing/2014/main"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Insert or Drag &amp; Drop your Photo</a:t>
            </a:r>
          </a:p>
        </p:txBody>
      </p:sp>
      <p:sp>
        <p:nvSpPr>
          <p:cNvPr id="2" name="Title 1">
            <a:extLst>
              <a:ext uri="{FF2B5EF4-FFF2-40B4-BE49-F238E27FC236}">
                <a16:creationId xmlns:a16="http://schemas.microsoft.com/office/drawing/2014/main"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noProof="0"/>
              <a:t>Click to edit Master title style</a:t>
            </a:r>
          </a:p>
        </p:txBody>
      </p:sp>
      <p:sp>
        <p:nvSpPr>
          <p:cNvPr id="11" name="Text Placeholder 3">
            <a:extLst>
              <a:ext uri="{FF2B5EF4-FFF2-40B4-BE49-F238E27FC236}">
                <a16:creationId xmlns:a16="http://schemas.microsoft.com/office/drawing/2014/main"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id="{BEF37FB2-C8E4-48B7-AD0B-D7D416D5BA06}"/>
              </a:ext>
            </a:extLst>
          </p:cNvPr>
          <p:cNvSpPr>
            <a:spLocks noGrp="1"/>
          </p:cNvSpPr>
          <p:nvPr>
            <p:ph type="ftr" sz="quarter" idx="14"/>
          </p:nvPr>
        </p:nvSpPr>
        <p:spPr/>
        <p:txBody>
          <a:bodyPr/>
          <a:lstStyle/>
          <a:p>
            <a:endParaRPr lang="en-US" noProof="0"/>
          </a:p>
        </p:txBody>
      </p:sp>
      <p:sp>
        <p:nvSpPr>
          <p:cNvPr id="5" name="Slide Number Placeholder 4">
            <a:extLst>
              <a:ext uri="{FF2B5EF4-FFF2-40B4-BE49-F238E27FC236}">
                <a16:creationId xmlns:a16="http://schemas.microsoft.com/office/drawing/2014/main" id="{15922EC6-D3E6-47C7-AA58-7987C644DB64}"/>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a:p>
        </p:txBody>
      </p:sp>
    </p:spTree>
    <p:extLst>
      <p:ext uri="{BB962C8B-B14F-4D97-AF65-F5344CB8AC3E}">
        <p14:creationId xmlns:p14="http://schemas.microsoft.com/office/powerpoint/2010/main" val="157150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24" name="Freeform: Shape 23">
            <a:extLst>
              <a:ext uri="{FF2B5EF4-FFF2-40B4-BE49-F238E27FC236}">
                <a16:creationId xmlns:a16="http://schemas.microsoft.com/office/drawing/2014/main"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25" name="Freeform: Shape 24">
            <a:extLst>
              <a:ext uri="{FF2B5EF4-FFF2-40B4-BE49-F238E27FC236}">
                <a16:creationId xmlns:a16="http://schemas.microsoft.com/office/drawing/2014/main"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20" name="Picture Placeholder 15">
            <a:extLst>
              <a:ext uri="{FF2B5EF4-FFF2-40B4-BE49-F238E27FC236}">
                <a16:creationId xmlns:a16="http://schemas.microsoft.com/office/drawing/2014/main"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6" name="Text Placeholder 8">
            <a:extLst>
              <a:ext uri="{FF2B5EF4-FFF2-40B4-BE49-F238E27FC236}">
                <a16:creationId xmlns:a16="http://schemas.microsoft.com/office/drawing/2014/main"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1" name="Picture Placeholder 15">
            <a:extLst>
              <a:ext uri="{FF2B5EF4-FFF2-40B4-BE49-F238E27FC236}">
                <a16:creationId xmlns:a16="http://schemas.microsoft.com/office/drawing/2014/main"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9" name="Text Placeholder 8">
            <a:extLst>
              <a:ext uri="{FF2B5EF4-FFF2-40B4-BE49-F238E27FC236}">
                <a16:creationId xmlns:a16="http://schemas.microsoft.com/office/drawing/2014/main"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2" name="Picture Placeholder 15">
            <a:extLst>
              <a:ext uri="{FF2B5EF4-FFF2-40B4-BE49-F238E27FC236}">
                <a16:creationId xmlns:a16="http://schemas.microsoft.com/office/drawing/2014/main"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1" name="Text Placeholder 8">
            <a:extLst>
              <a:ext uri="{FF2B5EF4-FFF2-40B4-BE49-F238E27FC236}">
                <a16:creationId xmlns:a16="http://schemas.microsoft.com/office/drawing/2014/main"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id="{1B6D07DD-F1C7-4A36-AF98-6B5500A11EC4}"/>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25C17B0-42A8-446A-BBCA-2ED0DE1F70E1}"/>
              </a:ext>
            </a:extLst>
          </p:cNvPr>
          <p:cNvSpPr>
            <a:spLocks noGrp="1"/>
          </p:cNvSpPr>
          <p:nvPr>
            <p:ph type="ftr" sz="quarter" idx="50"/>
          </p:nvPr>
        </p:nvSpPr>
        <p:spPr/>
        <p:txBody>
          <a:bodyPr/>
          <a:lstStyle/>
          <a:p>
            <a:endParaRPr lang="en-US" noProof="0"/>
          </a:p>
        </p:txBody>
      </p:sp>
      <p:sp>
        <p:nvSpPr>
          <p:cNvPr id="13" name="Slide Number Placeholder 12">
            <a:extLst>
              <a:ext uri="{FF2B5EF4-FFF2-40B4-BE49-F238E27FC236}">
                <a16:creationId xmlns:a16="http://schemas.microsoft.com/office/drawing/2014/main" id="{170FBC51-A53D-41AF-9EF3-17C1C64384C3}"/>
              </a:ext>
            </a:extLst>
          </p:cNvPr>
          <p:cNvSpPr>
            <a:spLocks noGrp="1"/>
          </p:cNvSpPr>
          <p:nvPr>
            <p:ph type="sldNum" sz="quarter" idx="51"/>
          </p:nvPr>
        </p:nvSpPr>
        <p:spPr/>
        <p:txBody>
          <a:bodyPr/>
          <a:lstStyle>
            <a:lvl1pPr algn="ctr">
              <a:defRPr/>
            </a:lvl1pPr>
          </a:lstStyle>
          <a:p>
            <a:fld id="{B67B645E-C5E5-4727-B977-D372A0AA71D9}" type="slidenum">
              <a:rPr lang="en-US" noProof="0" smtClean="0"/>
              <a:pPr/>
              <a:t>‹#›</a:t>
            </a:fld>
            <a:endParaRPr lang="en-US" noProof="0"/>
          </a:p>
        </p:txBody>
      </p:sp>
      <p:sp>
        <p:nvSpPr>
          <p:cNvPr id="26" name="Text Placeholder 4">
            <a:extLst>
              <a:ext uri="{FF2B5EF4-FFF2-40B4-BE49-F238E27FC236}">
                <a16:creationId xmlns:a16="http://schemas.microsoft.com/office/drawing/2014/main"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val="93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s Icons 3X Option 2">
    <p:bg>
      <p:bgPr>
        <a:solidFill>
          <a:schemeClr val="bg1">
            <a:lumMod val="95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21E6B2EE-94FF-4E25-9CFC-F43E65B96870}"/>
              </a:ext>
            </a:extLst>
          </p:cNvPr>
          <p:cNvSpPr/>
          <p:nvPr userDrawn="1"/>
        </p:nvSpPr>
        <p:spPr>
          <a:xfrm>
            <a:off x="8015584" y="0"/>
            <a:ext cx="4176416"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29" name="Freeform: Shape 28">
            <a:extLst>
              <a:ext uri="{FF2B5EF4-FFF2-40B4-BE49-F238E27FC236}">
                <a16:creationId xmlns:a16="http://schemas.microsoft.com/office/drawing/2014/main" id="{6568F6D3-D653-4EBC-84EA-616F26727B1F}"/>
              </a:ext>
            </a:extLst>
          </p:cNvPr>
          <p:cNvSpPr>
            <a:spLocks noChangeAspect="1"/>
          </p:cNvSpPr>
          <p:nvPr userDrawn="1"/>
        </p:nvSpPr>
        <p:spPr>
          <a:xfrm>
            <a:off x="596488" y="115947"/>
            <a:ext cx="1639517" cy="1617889"/>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30" name="Freeform: Shape 29">
            <a:extLst>
              <a:ext uri="{FF2B5EF4-FFF2-40B4-BE49-F238E27FC236}">
                <a16:creationId xmlns:a16="http://schemas.microsoft.com/office/drawing/2014/main" id="{E8804C91-5A62-45D4-8E78-D339079F58C7}"/>
              </a:ext>
            </a:extLst>
          </p:cNvPr>
          <p:cNvSpPr>
            <a:spLocks noChangeAspect="1"/>
          </p:cNvSpPr>
          <p:nvPr userDrawn="1"/>
        </p:nvSpPr>
        <p:spPr>
          <a:xfrm>
            <a:off x="4869750" y="115947"/>
            <a:ext cx="1620000" cy="1617889"/>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34" name="Picture Placeholder 15">
            <a:extLst>
              <a:ext uri="{FF2B5EF4-FFF2-40B4-BE49-F238E27FC236}">
                <a16:creationId xmlns:a16="http://schemas.microsoft.com/office/drawing/2014/main" id="{58E0D31A-DD56-EF4B-A0DC-8130892CA19D}"/>
              </a:ext>
            </a:extLst>
          </p:cNvPr>
          <p:cNvSpPr>
            <a:spLocks noGrp="1"/>
          </p:cNvSpPr>
          <p:nvPr>
            <p:ph type="pic" sz="quarter" idx="45" hasCustomPrompt="1"/>
          </p:nvPr>
        </p:nvSpPr>
        <p:spPr>
          <a:xfrm>
            <a:off x="794455" y="963075"/>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383231" y="250900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383231" y="300956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Picture Placeholder 15">
            <a:extLst>
              <a:ext uri="{FF2B5EF4-FFF2-40B4-BE49-F238E27FC236}">
                <a16:creationId xmlns:a16="http://schemas.microsoft.com/office/drawing/2014/main" id="{49A7B2CE-81BA-D944-BE88-232214C60554}"/>
              </a:ext>
            </a:extLst>
          </p:cNvPr>
          <p:cNvSpPr>
            <a:spLocks noGrp="1"/>
          </p:cNvSpPr>
          <p:nvPr>
            <p:ph type="pic" sz="quarter" idx="47" hasCustomPrompt="1"/>
          </p:nvPr>
        </p:nvSpPr>
        <p:spPr>
          <a:xfrm>
            <a:off x="4558854" y="899257"/>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4072735" y="2487560"/>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4072735" y="2988115"/>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Footer Placeholder 3">
            <a:extLst>
              <a:ext uri="{FF2B5EF4-FFF2-40B4-BE49-F238E27FC236}">
                <a16:creationId xmlns:a16="http://schemas.microsoft.com/office/drawing/2014/main" id="{E6F9B1B6-16AC-4198-91CD-956BF735E11A}"/>
              </a:ext>
            </a:extLst>
          </p:cNvPr>
          <p:cNvSpPr>
            <a:spLocks noGrp="1"/>
          </p:cNvSpPr>
          <p:nvPr>
            <p:ph type="ftr" sz="quarter" idx="49"/>
          </p:nvPr>
        </p:nvSpPr>
        <p:spPr/>
        <p:txBody>
          <a:bodyPr/>
          <a:lstStyle/>
          <a:p>
            <a:endParaRPr lang="en-US" noProof="0"/>
          </a:p>
        </p:txBody>
      </p:sp>
      <p:sp>
        <p:nvSpPr>
          <p:cNvPr id="6" name="Slide Number Placeholder 5">
            <a:extLst>
              <a:ext uri="{FF2B5EF4-FFF2-40B4-BE49-F238E27FC236}">
                <a16:creationId xmlns:a16="http://schemas.microsoft.com/office/drawing/2014/main" id="{DFB6E3B4-3AEB-4DB1-B296-6271573D2FDF}"/>
              </a:ext>
            </a:extLst>
          </p:cNvPr>
          <p:cNvSpPr>
            <a:spLocks noGrp="1"/>
          </p:cNvSpPr>
          <p:nvPr>
            <p:ph type="sldNum" sz="quarter" idx="50"/>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4X Option 1">
    <p:bg>
      <p:bgPr>
        <a:solidFill>
          <a:schemeClr val="bg1">
            <a:lumMod val="95000"/>
          </a:schemeClr>
        </a:solidFill>
        <a:effectLst/>
      </p:bgPr>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tx2">
                  <a:lumMod val="75000"/>
                </a:schemeClr>
              </a:gs>
              <a:gs pos="100000">
                <a:schemeClr val="accent1"/>
              </a:gs>
            </a:gsLst>
            <a:path path="circle">
              <a:fillToRect l="100000" b="100000"/>
            </a:path>
            <a:tileRect t="-100000" r="-100000"/>
          </a:gradFill>
          <a:ln w="9525" cap="flat">
            <a:noFill/>
            <a:prstDash val="solid"/>
            <a:miter/>
          </a:ln>
        </p:spPr>
        <p:txBody>
          <a:bodyPr wrap="square" rtlCol="0" anchor="ctr">
            <a:noAutofit/>
          </a:bodyPr>
          <a:lstStyle/>
          <a:p>
            <a:pPr lvl="0"/>
            <a:endParaRPr lang="en-US" noProof="0">
              <a:solidFill>
                <a:schemeClr val="tx1"/>
              </a:solidFill>
            </a:endParaRPr>
          </a:p>
        </p:txBody>
      </p:sp>
      <p:sp>
        <p:nvSpPr>
          <p:cNvPr id="30" name="Freeform: Shape 29">
            <a:extLst>
              <a:ext uri="{FF2B5EF4-FFF2-40B4-BE49-F238E27FC236}">
                <a16:creationId xmlns:a16="http://schemas.microsoft.com/office/drawing/2014/main"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a:p>
        </p:txBody>
      </p:sp>
      <p:sp>
        <p:nvSpPr>
          <p:cNvPr id="39" name="Freeform: Shape 38">
            <a:extLst>
              <a:ext uri="{FF2B5EF4-FFF2-40B4-BE49-F238E27FC236}">
                <a16:creationId xmlns:a16="http://schemas.microsoft.com/office/drawing/2014/main"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a:p>
        </p:txBody>
      </p:sp>
      <p:sp>
        <p:nvSpPr>
          <p:cNvPr id="40" name="Freeform: Shape 39">
            <a:extLst>
              <a:ext uri="{FF2B5EF4-FFF2-40B4-BE49-F238E27FC236}">
                <a16:creationId xmlns:a16="http://schemas.microsoft.com/office/drawing/2014/main"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41" name="Freeform: Shape 40">
            <a:extLst>
              <a:ext uri="{FF2B5EF4-FFF2-40B4-BE49-F238E27FC236}">
                <a16:creationId xmlns:a16="http://schemas.microsoft.com/office/drawing/2014/main"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a:p>
        </p:txBody>
      </p:sp>
      <p:sp>
        <p:nvSpPr>
          <p:cNvPr id="33" name="Picture Placeholder 15">
            <a:extLst>
              <a:ext uri="{FF2B5EF4-FFF2-40B4-BE49-F238E27FC236}">
                <a16:creationId xmlns:a16="http://schemas.microsoft.com/office/drawing/2014/main"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6" name="Text Placeholder 8">
            <a:extLst>
              <a:ext uri="{FF2B5EF4-FFF2-40B4-BE49-F238E27FC236}">
                <a16:creationId xmlns:a16="http://schemas.microsoft.com/office/drawing/2014/main" id="{DB2281E6-0C7F-4B74-AABC-FC737C5B9605}"/>
              </a:ext>
            </a:extLst>
          </p:cNvPr>
          <p:cNvSpPr>
            <a:spLocks noGrp="1"/>
          </p:cNvSpPr>
          <p:nvPr>
            <p:ph type="body" sz="quarter" idx="17" hasCustomPrompt="1"/>
          </p:nvPr>
        </p:nvSpPr>
        <p:spPr>
          <a:xfrm>
            <a:off x="1526819"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id="{0A536C56-F4CA-43D8-98A9-E597F5B81368}"/>
              </a:ext>
            </a:extLst>
          </p:cNvPr>
          <p:cNvSpPr>
            <a:spLocks noGrp="1"/>
          </p:cNvSpPr>
          <p:nvPr>
            <p:ph type="body" sz="quarter" idx="18" hasCustomPrompt="1"/>
          </p:nvPr>
        </p:nvSpPr>
        <p:spPr>
          <a:xfrm>
            <a:off x="1526819"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4" name="Picture Placeholder 15">
            <a:extLst>
              <a:ext uri="{FF2B5EF4-FFF2-40B4-BE49-F238E27FC236}">
                <a16:creationId xmlns:a16="http://schemas.microsoft.com/office/drawing/2014/main"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18" name="Text Placeholder 8">
            <a:extLst>
              <a:ext uri="{FF2B5EF4-FFF2-40B4-BE49-F238E27FC236}">
                <a16:creationId xmlns:a16="http://schemas.microsoft.com/office/drawing/2014/main" id="{CC4D12C2-93C1-4E0C-B8E5-7ABB260F3F80}"/>
              </a:ext>
            </a:extLst>
          </p:cNvPr>
          <p:cNvSpPr>
            <a:spLocks noGrp="1"/>
          </p:cNvSpPr>
          <p:nvPr>
            <p:ph type="body" sz="quarter" idx="33" hasCustomPrompt="1"/>
          </p:nvPr>
        </p:nvSpPr>
        <p:spPr>
          <a:xfrm>
            <a:off x="3657678"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9" name="Text Placeholder 10">
            <a:extLst>
              <a:ext uri="{FF2B5EF4-FFF2-40B4-BE49-F238E27FC236}">
                <a16:creationId xmlns:a16="http://schemas.microsoft.com/office/drawing/2014/main" id="{11327781-DAAF-4F83-B459-FCB50CCFE896}"/>
              </a:ext>
            </a:extLst>
          </p:cNvPr>
          <p:cNvSpPr>
            <a:spLocks noGrp="1"/>
          </p:cNvSpPr>
          <p:nvPr>
            <p:ph type="body" sz="quarter" idx="34" hasCustomPrompt="1"/>
          </p:nvPr>
        </p:nvSpPr>
        <p:spPr>
          <a:xfrm>
            <a:off x="3657678"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7" name="Picture Placeholder 15">
            <a:extLst>
              <a:ext uri="{FF2B5EF4-FFF2-40B4-BE49-F238E27FC236}">
                <a16:creationId xmlns:a16="http://schemas.microsoft.com/office/drawing/2014/main"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5" name="Text Placeholder 8">
            <a:extLst>
              <a:ext uri="{FF2B5EF4-FFF2-40B4-BE49-F238E27FC236}">
                <a16:creationId xmlns:a16="http://schemas.microsoft.com/office/drawing/2014/main"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26" name="Text Placeholder 10">
            <a:extLst>
              <a:ext uri="{FF2B5EF4-FFF2-40B4-BE49-F238E27FC236}">
                <a16:creationId xmlns:a16="http://schemas.microsoft.com/office/drawing/2014/main"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8" name="Picture Placeholder 15">
            <a:extLst>
              <a:ext uri="{FF2B5EF4-FFF2-40B4-BE49-F238E27FC236}">
                <a16:creationId xmlns:a16="http://schemas.microsoft.com/office/drawing/2014/main"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a:t>Icon</a:t>
            </a:r>
          </a:p>
        </p:txBody>
      </p:sp>
      <p:sp>
        <p:nvSpPr>
          <p:cNvPr id="27" name="Text Placeholder 8">
            <a:extLst>
              <a:ext uri="{FF2B5EF4-FFF2-40B4-BE49-F238E27FC236}">
                <a16:creationId xmlns:a16="http://schemas.microsoft.com/office/drawing/2014/main"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28" name="Text Placeholder 10">
            <a:extLst>
              <a:ext uri="{FF2B5EF4-FFF2-40B4-BE49-F238E27FC236}">
                <a16:creationId xmlns:a16="http://schemas.microsoft.com/office/drawing/2014/main"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Footer Placeholder 3">
            <a:extLst>
              <a:ext uri="{FF2B5EF4-FFF2-40B4-BE49-F238E27FC236}">
                <a16:creationId xmlns:a16="http://schemas.microsoft.com/office/drawing/2014/main" id="{987C5A92-3AAD-4F33-9F39-62B825B0F02C}"/>
              </a:ext>
            </a:extLst>
          </p:cNvPr>
          <p:cNvSpPr>
            <a:spLocks noGrp="1"/>
          </p:cNvSpPr>
          <p:nvPr>
            <p:ph type="ftr" sz="quarter" idx="55"/>
          </p:nvPr>
        </p:nvSpPr>
        <p:spPr/>
        <p:txBody>
          <a:bodyPr/>
          <a:lstStyle/>
          <a:p>
            <a:endParaRPr lang="en-US" noProof="0"/>
          </a:p>
        </p:txBody>
      </p:sp>
      <p:sp>
        <p:nvSpPr>
          <p:cNvPr id="6" name="Slide Number Placeholder 5">
            <a:extLst>
              <a:ext uri="{FF2B5EF4-FFF2-40B4-BE49-F238E27FC236}">
                <a16:creationId xmlns:a16="http://schemas.microsoft.com/office/drawing/2014/main" id="{F3F8C556-B80F-421B-8F80-332CBFCE257B}"/>
              </a:ext>
            </a:extLst>
          </p:cNvPr>
          <p:cNvSpPr>
            <a:spLocks noGrp="1"/>
          </p:cNvSpPr>
          <p:nvPr>
            <p:ph type="sldNum" sz="quarter" idx="56"/>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51" name="Title 1">
            <a:extLst>
              <a:ext uri="{FF2B5EF4-FFF2-40B4-BE49-F238E27FC236}">
                <a16:creationId xmlns:a16="http://schemas.microsoft.com/office/drawing/2014/main"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52" name="Subtitle 2">
            <a:extLst>
              <a:ext uri="{FF2B5EF4-FFF2-40B4-BE49-F238E27FC236}">
                <a16:creationId xmlns:a16="http://schemas.microsoft.com/office/drawing/2014/main"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53" name="Picture 52">
            <a:extLst>
              <a:ext uri="{FF2B5EF4-FFF2-40B4-BE49-F238E27FC236}">
                <a16:creationId xmlns:a16="http://schemas.microsoft.com/office/drawing/2014/main" id="{FC1DA787-0E72-4002-921D-E78F824CC3CC}"/>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val="26238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 Product">
    <p:bg>
      <p:bgPr>
        <a:gradFill>
          <a:gsLst>
            <a:gs pos="0">
              <a:schemeClr val="tx2">
                <a:lumMod val="75000"/>
              </a:schemeClr>
            </a:gs>
            <a:gs pos="100000">
              <a:schemeClr val="accent1"/>
            </a:gs>
          </a:gsLst>
          <a:path path="circle">
            <a:fillToRect t="100000" r="100000"/>
          </a:path>
        </a:gra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bg1"/>
              </a:gs>
              <a:gs pos="100000">
                <a:schemeClr val="accent1">
                  <a:alpha val="29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a:p>
        </p:txBody>
      </p:sp>
      <p:sp>
        <p:nvSpPr>
          <p:cNvPr id="21" name="Freeform: Shape 20">
            <a:extLst>
              <a:ext uri="{FF2B5EF4-FFF2-40B4-BE49-F238E27FC236}">
                <a16:creationId xmlns:a16="http://schemas.microsoft.com/office/drawing/2014/main"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a:p>
        </p:txBody>
      </p:sp>
      <p:sp>
        <p:nvSpPr>
          <p:cNvPr id="3" name="Footer Placeholder 2">
            <a:extLst>
              <a:ext uri="{FF2B5EF4-FFF2-40B4-BE49-F238E27FC236}">
                <a16:creationId xmlns:a16="http://schemas.microsoft.com/office/drawing/2014/main" id="{CB18B5B4-8849-45B8-B629-6EE5A6792169}"/>
              </a:ext>
            </a:extLst>
          </p:cNvPr>
          <p:cNvSpPr>
            <a:spLocks noGrp="1"/>
          </p:cNvSpPr>
          <p:nvPr>
            <p:ph type="ftr" sz="quarter" idx="14"/>
          </p:nvPr>
        </p:nvSpPr>
        <p:spPr/>
        <p:txBody>
          <a:bodyPr/>
          <a:lstStyle/>
          <a:p>
            <a:endParaRPr lang="en-US" noProof="0"/>
          </a:p>
        </p:txBody>
      </p:sp>
      <p:sp>
        <p:nvSpPr>
          <p:cNvPr id="4" name="Slide Number Placeholder 3">
            <a:extLst>
              <a:ext uri="{FF2B5EF4-FFF2-40B4-BE49-F238E27FC236}">
                <a16:creationId xmlns:a16="http://schemas.microsoft.com/office/drawing/2014/main" id="{D7781777-9B67-4E3C-847D-B426B68CB6E5}"/>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a:p>
        </p:txBody>
      </p:sp>
      <p:sp>
        <p:nvSpPr>
          <p:cNvPr id="17" name="Title 1">
            <a:extLst>
              <a:ext uri="{FF2B5EF4-FFF2-40B4-BE49-F238E27FC236}">
                <a16:creationId xmlns:a16="http://schemas.microsoft.com/office/drawing/2014/main"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p>
        </p:txBody>
      </p:sp>
      <p:sp>
        <p:nvSpPr>
          <p:cNvPr id="18" name="Subtitle 2">
            <a:extLst>
              <a:ext uri="{FF2B5EF4-FFF2-40B4-BE49-F238E27FC236}">
                <a16:creationId xmlns:a16="http://schemas.microsoft.com/office/drawing/2014/main"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pic>
        <p:nvPicPr>
          <p:cNvPr id="22" name="Picture 21">
            <a:extLst>
              <a:ext uri="{FF2B5EF4-FFF2-40B4-BE49-F238E27FC236}">
                <a16:creationId xmlns:a16="http://schemas.microsoft.com/office/drawing/2014/main"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0755242" y="6359429"/>
            <a:ext cx="881186" cy="339985"/>
          </a:xfrm>
          <a:prstGeom prst="rect">
            <a:avLst/>
          </a:prstGeom>
        </p:spPr>
      </p:pic>
      <p:pic>
        <p:nvPicPr>
          <p:cNvPr id="31" name="Picture 30">
            <a:extLst>
              <a:ext uri="{FF2B5EF4-FFF2-40B4-BE49-F238E27FC236}">
                <a16:creationId xmlns:a16="http://schemas.microsoft.com/office/drawing/2014/main"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a:t>Insert or Drag and Drop your Screen Design here</a:t>
            </a:r>
          </a:p>
        </p:txBody>
      </p:sp>
    </p:spTree>
    <p:extLst>
      <p:ext uri="{BB962C8B-B14F-4D97-AF65-F5344CB8AC3E}">
        <p14:creationId xmlns:p14="http://schemas.microsoft.com/office/powerpoint/2010/main" val="778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D511B9E7-33BC-464B-B75C-73154C197648}"/>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C2C8C3B3-A8FF-408F-9A44-0B71B3E7DB51}"/>
              </a:ext>
            </a:extLst>
          </p:cNvPr>
          <p:cNvSpPr>
            <a:spLocks noGrp="1"/>
          </p:cNvSpPr>
          <p:nvPr>
            <p:ph type="ftr" sz="quarter" idx="18"/>
          </p:nvPr>
        </p:nvSpPr>
        <p:spPr/>
        <p:txBody>
          <a:bodyPr/>
          <a:lstStyle/>
          <a:p>
            <a:endParaRPr lang="en-US" noProof="0"/>
          </a:p>
        </p:txBody>
      </p:sp>
      <p:sp>
        <p:nvSpPr>
          <p:cNvPr id="13" name="Text Placeholder 4">
            <a:extLst>
              <a:ext uri="{FF2B5EF4-FFF2-40B4-BE49-F238E27FC236}">
                <a16:creationId xmlns:a16="http://schemas.microsoft.com/office/drawing/2014/main"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id="{9BCDD160-4456-4859-BEAC-1D44AF4DAF99}"/>
              </a:ext>
            </a:extLst>
          </p:cNvPr>
          <p:cNvSpPr>
            <a:spLocks noGrp="1"/>
          </p:cNvSpPr>
          <p:nvPr>
            <p:ph type="sldNum" sz="quarter" idx="21"/>
          </p:nvPr>
        </p:nvSpPr>
        <p:spPr/>
        <p:txBody>
          <a:body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noProof="0"/>
          </a:p>
        </p:txBody>
      </p:sp>
      <p:sp>
        <p:nvSpPr>
          <p:cNvPr id="20" name="Freeform: Shape 19">
            <a:extLst>
              <a:ext uri="{FF2B5EF4-FFF2-40B4-BE49-F238E27FC236}">
                <a16:creationId xmlns:a16="http://schemas.microsoft.com/office/drawing/2014/main"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a:p>
        </p:txBody>
      </p:sp>
      <p:sp>
        <p:nvSpPr>
          <p:cNvPr id="8" name="Text Placeholder 9">
            <a:extLst>
              <a:ext uri="{FF2B5EF4-FFF2-40B4-BE49-F238E27FC236}">
                <a16:creationId xmlns:a16="http://schemas.microsoft.com/office/drawing/2014/main"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9" name="Freeform: Shape 18">
            <a:extLst>
              <a:ext uri="{FF2B5EF4-FFF2-40B4-BE49-F238E27FC236}">
                <a16:creationId xmlns:a16="http://schemas.microsoft.com/office/drawing/2014/main"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alpha val="87000"/>
            </a:schemeClr>
          </a:solidFill>
          <a:ln w="9525" cap="flat">
            <a:noFill/>
            <a:prstDash val="solid"/>
            <a:miter/>
          </a:ln>
        </p:spPr>
        <p:txBody>
          <a:bodyPr rtlCol="0" anchor="ctr"/>
          <a:lstStyle/>
          <a:p>
            <a:endParaRPr lang="en-US" noProof="0"/>
          </a:p>
        </p:txBody>
      </p:sp>
      <p:sp>
        <p:nvSpPr>
          <p:cNvPr id="6" name="Text Placeholder 3">
            <a:extLst>
              <a:ext uri="{FF2B5EF4-FFF2-40B4-BE49-F238E27FC236}">
                <a16:creationId xmlns:a16="http://schemas.microsoft.com/office/drawing/2014/main"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id="{F81CA826-63B3-43E6-99A0-25895892FF1D}"/>
              </a:ext>
            </a:extLst>
          </p:cNvPr>
          <p:cNvSpPr>
            <a:spLocks noGrp="1"/>
          </p:cNvSpPr>
          <p:nvPr>
            <p:ph type="title"/>
          </p:nvPr>
        </p:nvSpPr>
        <p:spPr/>
        <p:txBody>
          <a:bodyPr/>
          <a:lstStyle/>
          <a:p>
            <a:r>
              <a:rPr lang="en-US" noProof="0"/>
              <a:t>Click to edit Master title style</a:t>
            </a:r>
          </a:p>
        </p:txBody>
      </p:sp>
      <p:sp>
        <p:nvSpPr>
          <p:cNvPr id="7" name="Footer Placeholder 6">
            <a:extLst>
              <a:ext uri="{FF2B5EF4-FFF2-40B4-BE49-F238E27FC236}">
                <a16:creationId xmlns:a16="http://schemas.microsoft.com/office/drawing/2014/main" id="{D8091642-7CB0-45CD-82C4-9EBAD3FAEA11}"/>
              </a:ext>
            </a:extLst>
          </p:cNvPr>
          <p:cNvSpPr>
            <a:spLocks noGrp="1"/>
          </p:cNvSpPr>
          <p:nvPr>
            <p:ph type="ftr" sz="quarter" idx="35"/>
          </p:nvPr>
        </p:nvSpPr>
        <p:spPr/>
        <p:txBody>
          <a:bodyPr/>
          <a:lstStyle/>
          <a:p>
            <a:endParaRPr lang="en-US" noProof="0"/>
          </a:p>
        </p:txBody>
      </p:sp>
      <p:sp>
        <p:nvSpPr>
          <p:cNvPr id="17" name="Slide Number Placeholder 16">
            <a:extLst>
              <a:ext uri="{FF2B5EF4-FFF2-40B4-BE49-F238E27FC236}">
                <a16:creationId xmlns:a16="http://schemas.microsoft.com/office/drawing/2014/main"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a:p>
        </p:txBody>
      </p:sp>
      <p:sp>
        <p:nvSpPr>
          <p:cNvPr id="18" name="Text Placeholder 4">
            <a:extLst>
              <a:ext uri="{FF2B5EF4-FFF2-40B4-BE49-F238E27FC236}">
                <a16:creationId xmlns:a16="http://schemas.microsoft.com/office/drawing/2014/main"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grpSp>
        <p:nvGrpSpPr>
          <p:cNvPr id="192" name="Group 191">
            <a:extLst>
              <a:ext uri="{FF2B5EF4-FFF2-40B4-BE49-F238E27FC236}">
                <a16:creationId xmlns:a16="http://schemas.microsoft.com/office/drawing/2014/main"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noProof="0"/>
            </a:p>
          </p:txBody>
        </p:sp>
        <p:grpSp>
          <p:nvGrpSpPr>
            <p:cNvPr id="182" name="Group 181">
              <a:extLst>
                <a:ext uri="{FF2B5EF4-FFF2-40B4-BE49-F238E27FC236}">
                  <a16:creationId xmlns:a16="http://schemas.microsoft.com/office/drawing/2014/main"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4" name="Freeform: Shape 183">
                <a:extLst>
                  <a:ext uri="{FF2B5EF4-FFF2-40B4-BE49-F238E27FC236}">
                    <a16:creationId xmlns:a16="http://schemas.microsoft.com/office/drawing/2014/main"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5" name="Freeform: Shape 184">
                <a:extLst>
                  <a:ext uri="{FF2B5EF4-FFF2-40B4-BE49-F238E27FC236}">
                    <a16:creationId xmlns:a16="http://schemas.microsoft.com/office/drawing/2014/main"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6" name="Freeform: Shape 185">
                <a:extLst>
                  <a:ext uri="{FF2B5EF4-FFF2-40B4-BE49-F238E27FC236}">
                    <a16:creationId xmlns:a16="http://schemas.microsoft.com/office/drawing/2014/main"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7" name="Freeform: Shape 186">
                <a:extLst>
                  <a:ext uri="{FF2B5EF4-FFF2-40B4-BE49-F238E27FC236}">
                    <a16:creationId xmlns:a16="http://schemas.microsoft.com/office/drawing/2014/main"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8" name="Freeform: Shape 187">
                <a:extLst>
                  <a:ext uri="{FF2B5EF4-FFF2-40B4-BE49-F238E27FC236}">
                    <a16:creationId xmlns:a16="http://schemas.microsoft.com/office/drawing/2014/main"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89" name="Freeform: Shape 188">
                <a:extLst>
                  <a:ext uri="{FF2B5EF4-FFF2-40B4-BE49-F238E27FC236}">
                    <a16:creationId xmlns:a16="http://schemas.microsoft.com/office/drawing/2014/main"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90" name="Freeform: Shape 189">
                <a:extLst>
                  <a:ext uri="{FF2B5EF4-FFF2-40B4-BE49-F238E27FC236}">
                    <a16:creationId xmlns:a16="http://schemas.microsoft.com/office/drawing/2014/main"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noProof="0"/>
              </a:p>
            </p:txBody>
          </p:sp>
          <p:sp>
            <p:nvSpPr>
              <p:cNvPr id="191" name="Freeform: Shape 190">
                <a:extLst>
                  <a:ext uri="{FF2B5EF4-FFF2-40B4-BE49-F238E27FC236}">
                    <a16:creationId xmlns:a16="http://schemas.microsoft.com/office/drawing/2014/main"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noProof="0"/>
              </a:p>
            </p:txBody>
          </p:sp>
        </p:grpSp>
      </p:grpSp>
    </p:spTree>
    <p:extLst>
      <p:ext uri="{BB962C8B-B14F-4D97-AF65-F5344CB8AC3E}">
        <p14:creationId xmlns:p14="http://schemas.microsoft.com/office/powerpoint/2010/main"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id="{C28012CA-9AC6-43EF-965E-2A6886FA2CF8}"/>
              </a:ext>
            </a:extLst>
          </p:cNvPr>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id="{C5861664-5B54-4F47-BF93-4FC02E6A1BC2}"/>
              </a:ext>
            </a:extLst>
          </p:cNvPr>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id="{056B4554-0DA9-4087-850E-209049BEFC4B}"/>
              </a:ext>
            </a:extLst>
          </p:cNvPr>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4" name="Title 3">
            <a:extLst>
              <a:ext uri="{FF2B5EF4-FFF2-40B4-BE49-F238E27FC236}">
                <a16:creationId xmlns:a16="http://schemas.microsoft.com/office/drawing/2014/main" id="{129EA32B-6EE8-4742-9788-FCAC7A0FE6E6}"/>
              </a:ext>
            </a:extLst>
          </p:cNvPr>
          <p:cNvSpPr>
            <a:spLocks noGrp="1"/>
          </p:cNvSpPr>
          <p:nvPr>
            <p:ph type="title"/>
          </p:nvPr>
        </p:nvSpPr>
        <p:spPr>
          <a:xfrm>
            <a:off x="432000" y="432000"/>
            <a:ext cx="11329200" cy="432000"/>
          </a:xfrm>
        </p:spPr>
        <p:txBody>
          <a:bodyPr/>
          <a:lstStyle/>
          <a:p>
            <a:r>
              <a:rPr lang="en-US" noProof="0"/>
              <a:t>Click to edit Master title style</a:t>
            </a:r>
          </a:p>
        </p:txBody>
      </p:sp>
      <p:sp>
        <p:nvSpPr>
          <p:cNvPr id="5" name="Footer Placeholder 4">
            <a:extLst>
              <a:ext uri="{FF2B5EF4-FFF2-40B4-BE49-F238E27FC236}">
                <a16:creationId xmlns:a16="http://schemas.microsoft.com/office/drawing/2014/main" id="{0427A446-62BF-4F99-BF28-8B764B71F115}"/>
              </a:ext>
            </a:extLst>
          </p:cNvPr>
          <p:cNvSpPr>
            <a:spLocks noGrp="1"/>
          </p:cNvSpPr>
          <p:nvPr>
            <p:ph type="ftr" sz="quarter" idx="18"/>
          </p:nvPr>
        </p:nvSpPr>
        <p:spPr/>
        <p:txBody>
          <a:bodyPr/>
          <a:lstStyle/>
          <a:p>
            <a:endParaRPr lang="en-US" noProof="0"/>
          </a:p>
        </p:txBody>
      </p:sp>
      <p:sp>
        <p:nvSpPr>
          <p:cNvPr id="7" name="Slide Number Placeholder 6">
            <a:extLst>
              <a:ext uri="{FF2B5EF4-FFF2-40B4-BE49-F238E27FC236}">
                <a16:creationId xmlns:a16="http://schemas.microsoft.com/office/drawing/2014/main" id="{2CAE8445-BA39-4932-B40E-1B18A4CDF6CF}"/>
              </a:ext>
            </a:extLst>
          </p:cNvPr>
          <p:cNvSpPr>
            <a:spLocks noGrp="1"/>
          </p:cNvSpPr>
          <p:nvPr>
            <p:ph type="sldNum" sz="quarter" idx="19"/>
          </p:nvPr>
        </p:nvSpPr>
        <p:spPr/>
        <p:txBody>
          <a:bodyPr/>
          <a:lstStyle>
            <a:lvl1pPr algn="ctr">
              <a:defRPr/>
            </a:lvl1p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US" noProof="0"/>
          </a:p>
        </p:txBody>
      </p:sp>
      <p:sp>
        <p:nvSpPr>
          <p:cNvPr id="4" name="Slide Number Placeholder 3">
            <a:extLst>
              <a:ext uri="{FF2B5EF4-FFF2-40B4-BE49-F238E27FC236}">
                <a16:creationId xmlns:a16="http://schemas.microsoft.com/office/drawing/2014/main"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b="1" smtClean="0">
                <a:solidFill>
                  <a:schemeClr val="bg1"/>
                </a:solidFill>
              </a:defRPr>
            </a:lvl1pPr>
          </a:lstStyle>
          <a:p>
            <a:fld id="{B67B645E-C5E5-4727-B977-D372A0AA71D9}" type="slidenum">
              <a:rPr lang="en-US" noProof="0" smtClean="0"/>
              <a:pPr/>
              <a:t>‹#›</a:t>
            </a:fld>
            <a:endParaRPr lang="en-US" noProof="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lkt0X5_o8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7.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a:xfrm>
            <a:off x="6553480" y="2256484"/>
            <a:ext cx="5890953" cy="2078700"/>
          </a:xfrm>
        </p:spPr>
        <p:txBody>
          <a:bodyPr/>
          <a:lstStyle/>
          <a:p>
            <a:pPr algn="ctr">
              <a:lnSpc>
                <a:spcPct val="100000"/>
              </a:lnSpc>
            </a:pPr>
            <a:r>
              <a:rPr lang="en-US" sz="3200" b="0" cap="none" dirty="0">
                <a:effectLst>
                  <a:outerShdw blurRad="38100" dist="38100" dir="2700000" algn="tl">
                    <a:srgbClr val="000000">
                      <a:alpha val="43137"/>
                    </a:srgbClr>
                  </a:outerShdw>
                </a:effectLst>
                <a:latin typeface="Avenir Next LT Pro Light" panose="020B0304020202020204" pitchFamily="34" charset="0"/>
                <a:ea typeface="HGMaruGothicMPRO" panose="020B0400000000000000" pitchFamily="34" charset="-128"/>
                <a:cs typeface="Arial" panose="020B0604020202020204" pitchFamily="34" charset="0"/>
              </a:rPr>
              <a:t>Positively influencing </a:t>
            </a:r>
            <a:br>
              <a:rPr lang="en-US" sz="3200" b="0" cap="none" dirty="0">
                <a:effectLst>
                  <a:outerShdw blurRad="38100" dist="38100" dir="2700000" algn="tl">
                    <a:srgbClr val="000000">
                      <a:alpha val="43137"/>
                    </a:srgbClr>
                  </a:outerShdw>
                </a:effectLst>
                <a:latin typeface="Avenir Next LT Pro Light" panose="020B0304020202020204" pitchFamily="34" charset="0"/>
                <a:ea typeface="HGMaruGothicMPRO" panose="020B0400000000000000" pitchFamily="34" charset="-128"/>
                <a:cs typeface="Arial" panose="020B0604020202020204" pitchFamily="34" charset="0"/>
              </a:rPr>
            </a:br>
            <a:r>
              <a:rPr lang="en-US" sz="3200" b="0" cap="none" dirty="0">
                <a:effectLst>
                  <a:outerShdw blurRad="38100" dist="38100" dir="2700000" algn="tl">
                    <a:srgbClr val="000000">
                      <a:alpha val="43137"/>
                    </a:srgbClr>
                  </a:outerShdw>
                </a:effectLst>
                <a:latin typeface="Avenir Next LT Pro Light" panose="020B0304020202020204" pitchFamily="34" charset="0"/>
                <a:ea typeface="HGMaruGothicMPRO" panose="020B0400000000000000" pitchFamily="34" charset="-128"/>
                <a:cs typeface="Arial" panose="020B0604020202020204" pitchFamily="34" charset="0"/>
              </a:rPr>
              <a:t>the environment for </a:t>
            </a:r>
            <a:br>
              <a:rPr lang="en-US" sz="3200" b="0" cap="none" dirty="0">
                <a:effectLst>
                  <a:outerShdw blurRad="38100" dist="38100" dir="2700000" algn="tl">
                    <a:srgbClr val="000000">
                      <a:alpha val="43137"/>
                    </a:srgbClr>
                  </a:outerShdw>
                </a:effectLst>
                <a:latin typeface="Avenir Next LT Pro Light" panose="020B0304020202020204" pitchFamily="34" charset="0"/>
                <a:ea typeface="HGMaruGothicMPRO" panose="020B0400000000000000" pitchFamily="34" charset="-128"/>
                <a:cs typeface="Arial" panose="020B0604020202020204" pitchFamily="34" charset="0"/>
              </a:rPr>
            </a:br>
            <a:r>
              <a:rPr lang="en-US" sz="3200" b="0" cap="none" dirty="0">
                <a:effectLst>
                  <a:outerShdw blurRad="38100" dist="38100" dir="2700000" algn="tl">
                    <a:srgbClr val="000000">
                      <a:alpha val="43137"/>
                    </a:srgbClr>
                  </a:outerShdw>
                </a:effectLst>
                <a:latin typeface="Avenir Next LT Pro Light" panose="020B0304020202020204" pitchFamily="34" charset="0"/>
                <a:ea typeface="HGMaruGothicMPRO" panose="020B0400000000000000" pitchFamily="34" charset="-128"/>
                <a:cs typeface="Arial" panose="020B0604020202020204" pitchFamily="34" charset="0"/>
              </a:rPr>
              <a:t>Small Businesses </a:t>
            </a:r>
            <a:br>
              <a:rPr lang="en-US" sz="3200" b="0" cap="none" dirty="0">
                <a:effectLst>
                  <a:outerShdw blurRad="38100" dist="38100" dir="2700000" algn="tl">
                    <a:srgbClr val="000000">
                      <a:alpha val="43137"/>
                    </a:srgbClr>
                  </a:outerShdw>
                </a:effectLst>
                <a:latin typeface="Avenir Next LT Pro Light" panose="020B0304020202020204" pitchFamily="34" charset="0"/>
                <a:ea typeface="HGMaruGothicMPRO" panose="020B0400000000000000" pitchFamily="34" charset="-128"/>
                <a:cs typeface="Arial" panose="020B0604020202020204" pitchFamily="34" charset="0"/>
              </a:rPr>
            </a:br>
            <a:r>
              <a:rPr lang="en-US" sz="3200" b="0" cap="none" dirty="0">
                <a:effectLst>
                  <a:outerShdw blurRad="38100" dist="38100" dir="2700000" algn="tl">
                    <a:srgbClr val="000000">
                      <a:alpha val="43137"/>
                    </a:srgbClr>
                  </a:outerShdw>
                </a:effectLst>
                <a:latin typeface="Avenir Next LT Pro Light" panose="020B0304020202020204" pitchFamily="34" charset="0"/>
                <a:ea typeface="HGMaruGothicMPRO" panose="020B0400000000000000" pitchFamily="34" charset="-128"/>
                <a:cs typeface="Arial" panose="020B0604020202020204" pitchFamily="34" charset="0"/>
              </a:rPr>
              <a:t>in South Africa</a:t>
            </a:r>
          </a:p>
        </p:txBody>
      </p:sp>
      <p:sp>
        <p:nvSpPr>
          <p:cNvPr id="7" name="Picture Placeholder 6">
            <a:extLst>
              <a:ext uri="{FF2B5EF4-FFF2-40B4-BE49-F238E27FC236}">
                <a16:creationId xmlns:a16="http://schemas.microsoft.com/office/drawing/2014/main" id="{9BDB3223-14DD-4164-B406-A8AFA3F178D4}"/>
              </a:ext>
            </a:extLst>
          </p:cNvPr>
          <p:cNvSpPr>
            <a:spLocks noGrp="1"/>
          </p:cNvSpPr>
          <p:nvPr>
            <p:ph type="pic" sz="quarter" idx="10"/>
          </p:nvPr>
        </p:nvSpPr>
        <p:spPr/>
      </p:sp>
      <p:sp>
        <p:nvSpPr>
          <p:cNvPr id="10" name="Oval 9">
            <a:extLst>
              <a:ext uri="{FF2B5EF4-FFF2-40B4-BE49-F238E27FC236}">
                <a16:creationId xmlns:a16="http://schemas.microsoft.com/office/drawing/2014/main" id="{4A88EDDF-7748-4621-8654-63736A60723C}"/>
              </a:ext>
            </a:extLst>
          </p:cNvPr>
          <p:cNvSpPr/>
          <p:nvPr/>
        </p:nvSpPr>
        <p:spPr>
          <a:xfrm>
            <a:off x="1903932" y="1890944"/>
            <a:ext cx="3609101" cy="3105558"/>
          </a:xfrm>
          <a:prstGeom prst="ellipse">
            <a:avLst/>
          </a:prstGeom>
          <a:solidFill>
            <a:schemeClr val="tx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lt1"/>
              </a:solidFill>
            </a:endParaRPr>
          </a:p>
        </p:txBody>
      </p:sp>
      <p:pic>
        <p:nvPicPr>
          <p:cNvPr id="5" name="Picture 4">
            <a:extLst>
              <a:ext uri="{FF2B5EF4-FFF2-40B4-BE49-F238E27FC236}">
                <a16:creationId xmlns:a16="http://schemas.microsoft.com/office/drawing/2014/main" id="{46D03914-B5E5-44C6-BD77-9DB9320FF10A}"/>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802456" y="2157438"/>
            <a:ext cx="3812052" cy="2543123"/>
          </a:xfrm>
          <a:prstGeom prst="rect">
            <a:avLst/>
          </a:prstGeom>
        </p:spPr>
      </p:pic>
      <p:sp>
        <p:nvSpPr>
          <p:cNvPr id="9" name="Slide Number Placeholder 9">
            <a:extLst>
              <a:ext uri="{FF2B5EF4-FFF2-40B4-BE49-F238E27FC236}">
                <a16:creationId xmlns:a16="http://schemas.microsoft.com/office/drawing/2014/main" id="{604991FE-2AC9-473A-A01F-76777F1F027B}"/>
              </a:ext>
            </a:extLst>
          </p:cNvPr>
          <p:cNvSpPr txBox="1">
            <a:spLocks/>
          </p:cNvSpPr>
          <p:nvPr/>
        </p:nvSpPr>
        <p:spPr>
          <a:xfrm>
            <a:off x="11728948" y="6403177"/>
            <a:ext cx="288000" cy="288000"/>
          </a:xfrm>
          <a:prstGeom prst="ellipse">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7B645E-C5E5-4727-B977-D372A0AA71D9}" type="slidenum">
              <a:rPr lang="en-US" smtClean="0"/>
              <a:pPr/>
              <a:t>1</a:t>
            </a:fld>
            <a:endParaRPr lang="en-US"/>
          </a:p>
        </p:txBody>
      </p:sp>
    </p:spTree>
    <p:extLst>
      <p:ext uri="{BB962C8B-B14F-4D97-AF65-F5344CB8AC3E}">
        <p14:creationId xmlns:p14="http://schemas.microsoft.com/office/powerpoint/2010/main" val="809263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DC72AC7-9AB9-446F-860E-5B82DB96A33A}"/>
              </a:ext>
            </a:extLst>
          </p:cNvPr>
          <p:cNvSpPr txBox="1"/>
          <p:nvPr/>
        </p:nvSpPr>
        <p:spPr>
          <a:xfrm>
            <a:off x="2145246" y="967895"/>
            <a:ext cx="8523006" cy="1754326"/>
          </a:xfrm>
          <a:prstGeom prst="rect">
            <a:avLst/>
          </a:prstGeom>
          <a:noFill/>
        </p:spPr>
        <p:txBody>
          <a:bodyPr wrap="square" rtlCol="0">
            <a:spAutoFit/>
          </a:bodyPr>
          <a:lstStyle/>
          <a:p>
            <a:pPr algn="ctr"/>
            <a:r>
              <a:rPr lang="en-ZA" sz="3600" b="1" dirty="0">
                <a:solidFill>
                  <a:srgbClr val="003366"/>
                </a:solidFill>
                <a:latin typeface="Century Gothic" panose="020B0502020202020204" pitchFamily="34" charset="0"/>
                <a:ea typeface="Calibri" panose="020F0502020204030204" pitchFamily="34" charset="0"/>
              </a:rPr>
              <a:t>Our work</a:t>
            </a:r>
            <a:br>
              <a:rPr lang="en-ZA" sz="3600" b="1" dirty="0">
                <a:solidFill>
                  <a:srgbClr val="003366"/>
                </a:solidFill>
                <a:latin typeface="Century Gothic" panose="020B0502020202020204" pitchFamily="34" charset="0"/>
                <a:ea typeface="Calibri" panose="020F0502020204030204" pitchFamily="34" charset="0"/>
              </a:rPr>
            </a:br>
            <a:r>
              <a:rPr lang="en-ZA" sz="3600" b="1" dirty="0">
                <a:solidFill>
                  <a:srgbClr val="003366"/>
                </a:solidFill>
                <a:latin typeface="Century Gothic" panose="020B0502020202020204" pitchFamily="34" charset="0"/>
                <a:ea typeface="Calibri" panose="020F0502020204030204" pitchFamily="34" charset="0"/>
              </a:rPr>
              <a:t>Research &amp; Advocacy</a:t>
            </a:r>
          </a:p>
          <a:p>
            <a:pPr algn="ctr"/>
            <a:endParaRPr lang="en-ZA" sz="3600" b="1" dirty="0">
              <a:solidFill>
                <a:srgbClr val="003366"/>
              </a:solidFill>
              <a:latin typeface="Century Gothic" panose="020B0502020202020204" pitchFamily="34" charset="0"/>
            </a:endParaRPr>
          </a:p>
        </p:txBody>
      </p:sp>
      <p:sp>
        <p:nvSpPr>
          <p:cNvPr id="13" name="TextBox 12">
            <a:extLst>
              <a:ext uri="{FF2B5EF4-FFF2-40B4-BE49-F238E27FC236}">
                <a16:creationId xmlns:a16="http://schemas.microsoft.com/office/drawing/2014/main" id="{E1CF2A8E-2469-4F5A-AE94-DA3AFB72E40E}"/>
              </a:ext>
            </a:extLst>
          </p:cNvPr>
          <p:cNvSpPr txBox="1"/>
          <p:nvPr/>
        </p:nvSpPr>
        <p:spPr>
          <a:xfrm>
            <a:off x="3133108" y="2553545"/>
            <a:ext cx="6103398" cy="3724097"/>
          </a:xfrm>
          <a:prstGeom prst="rect">
            <a:avLst/>
          </a:prstGeom>
          <a:noFill/>
        </p:spPr>
        <p:txBody>
          <a:bodyPr wrap="square">
            <a:spAutoFit/>
          </a:bodyPr>
          <a:lstStyle/>
          <a:p>
            <a:pPr marL="742950" indent="-285750">
              <a:lnSpc>
                <a:spcPct val="200000"/>
              </a:lnSpc>
              <a:buFont typeface="Wingdings" panose="05000000000000000000" pitchFamily="2" charset="2"/>
              <a:buChar char="§"/>
            </a:pPr>
            <a:r>
              <a:rPr lang="en-US" sz="2400" dirty="0" smtClean="0">
                <a:solidFill>
                  <a:srgbClr val="1D2228"/>
                </a:solidFill>
                <a:effectLst/>
                <a:latin typeface="Century Gothic" panose="020B0502020202020204" pitchFamily="34" charset="0"/>
                <a:ea typeface="Calibri" panose="020F0502020204030204" pitchFamily="34" charset="0"/>
              </a:rPr>
              <a:t>R</a:t>
            </a:r>
            <a:r>
              <a:rPr lang="en-ZA" sz="2400" dirty="0" smtClean="0">
                <a:solidFill>
                  <a:srgbClr val="1D2228"/>
                </a:solidFill>
                <a:effectLst/>
                <a:latin typeface="Century Gothic" panose="020B0502020202020204" pitchFamily="34" charset="0"/>
                <a:ea typeface="Calibri" panose="020F0502020204030204" pitchFamily="34" charset="0"/>
              </a:rPr>
              <a:t>esearch </a:t>
            </a:r>
            <a:r>
              <a:rPr lang="en-US" sz="2400" dirty="0" smtClean="0">
                <a:solidFill>
                  <a:srgbClr val="1D2228"/>
                </a:solidFill>
                <a:effectLst/>
                <a:latin typeface="Century Gothic" panose="020B0502020202020204" pitchFamily="34" charset="0"/>
                <a:ea typeface="Calibri" panose="020F0502020204030204" pitchFamily="34" charset="0"/>
              </a:rPr>
              <a:t>–</a:t>
            </a:r>
            <a:r>
              <a:rPr lang="en-ZA" sz="2400" dirty="0" smtClean="0">
                <a:solidFill>
                  <a:srgbClr val="1D2228"/>
                </a:solidFill>
                <a:effectLst/>
                <a:latin typeface="Century Gothic" panose="020B0502020202020204" pitchFamily="34" charset="0"/>
                <a:ea typeface="Calibri" panose="020F0502020204030204" pitchFamily="34" charset="0"/>
              </a:rPr>
              <a:t> evidenced-based advocacy</a:t>
            </a:r>
          </a:p>
          <a:p>
            <a:pPr marL="742950" indent="-285750">
              <a:lnSpc>
                <a:spcPct val="200000"/>
              </a:lnSpc>
              <a:buFont typeface="Wingdings" panose="05000000000000000000" pitchFamily="2" charset="2"/>
              <a:buChar char="§"/>
            </a:pPr>
            <a:r>
              <a:rPr lang="en-ZA" sz="2400" dirty="0" smtClean="0">
                <a:solidFill>
                  <a:srgbClr val="1D2228"/>
                </a:solidFill>
                <a:effectLst/>
                <a:latin typeface="Century Gothic" panose="020B0502020202020204" pitchFamily="34" charset="0"/>
                <a:ea typeface="Calibri" panose="020F0502020204030204" pitchFamily="34" charset="0"/>
              </a:rPr>
              <a:t>Implementation </a:t>
            </a:r>
            <a:r>
              <a:rPr lang="en-ZA" sz="2400" dirty="0">
                <a:solidFill>
                  <a:srgbClr val="1D2228"/>
                </a:solidFill>
                <a:effectLst/>
                <a:latin typeface="Century Gothic" panose="020B0502020202020204" pitchFamily="34" charset="0"/>
                <a:ea typeface="Calibri" panose="020F0502020204030204" pitchFamily="34" charset="0"/>
              </a:rPr>
              <a:t>of Section 18</a:t>
            </a:r>
            <a:endParaRPr lang="en-ZA" sz="2400" dirty="0">
              <a:effectLst/>
              <a:latin typeface="Century Gothic" panose="020B0502020202020204" pitchFamily="34" charset="0"/>
              <a:ea typeface="Calibri" panose="020F0502020204030204" pitchFamily="34" charset="0"/>
            </a:endParaRPr>
          </a:p>
          <a:p>
            <a:pPr marL="742950" indent="-285750">
              <a:lnSpc>
                <a:spcPct val="200000"/>
              </a:lnSpc>
              <a:buFont typeface="Wingdings" panose="05000000000000000000" pitchFamily="2" charset="2"/>
              <a:buChar char="§"/>
            </a:pPr>
            <a:r>
              <a:rPr lang="en-ZA" sz="2400" dirty="0">
                <a:solidFill>
                  <a:srgbClr val="1D2228"/>
                </a:solidFill>
                <a:effectLst/>
                <a:latin typeface="Century Gothic" panose="020B0502020202020204" pitchFamily="34" charset="0"/>
                <a:ea typeface="Calibri" panose="020F0502020204030204" pitchFamily="34" charset="0"/>
              </a:rPr>
              <a:t>#PaySMEsIn30Days</a:t>
            </a:r>
            <a:endParaRPr lang="en-ZA" sz="2400" dirty="0">
              <a:effectLst/>
              <a:latin typeface="Century Gothic" panose="020B0502020202020204" pitchFamily="34" charset="0"/>
              <a:ea typeface="Calibri" panose="020F0502020204030204" pitchFamily="34" charset="0"/>
            </a:endParaRPr>
          </a:p>
          <a:p>
            <a:pPr marL="742950" indent="-285750">
              <a:lnSpc>
                <a:spcPct val="200000"/>
              </a:lnSpc>
              <a:buFont typeface="Wingdings" panose="05000000000000000000" pitchFamily="2" charset="2"/>
              <a:buChar char="§"/>
            </a:pPr>
            <a:r>
              <a:rPr lang="en-ZA" sz="2400" dirty="0">
                <a:solidFill>
                  <a:srgbClr val="1D2228"/>
                </a:solidFill>
                <a:effectLst/>
                <a:latin typeface="Century Gothic" panose="020B0502020202020204" pitchFamily="34" charset="0"/>
                <a:ea typeface="Calibri" panose="020F0502020204030204" pitchFamily="34" charset="0"/>
              </a:rPr>
              <a:t>Mainstream the SME agenda</a:t>
            </a:r>
            <a:endParaRPr lang="en-ZA" sz="2400" dirty="0">
              <a:effectLst/>
              <a:latin typeface="Century Gothic" panose="020B0502020202020204" pitchFamily="34" charset="0"/>
              <a:ea typeface="Calibri" panose="020F0502020204030204" pitchFamily="34" charset="0"/>
            </a:endParaRPr>
          </a:p>
        </p:txBody>
      </p:sp>
      <p:sp>
        <p:nvSpPr>
          <p:cNvPr id="15" name="Slide Number Placeholder 2">
            <a:extLst>
              <a:ext uri="{FF2B5EF4-FFF2-40B4-BE49-F238E27FC236}">
                <a16:creationId xmlns:a16="http://schemas.microsoft.com/office/drawing/2014/main" id="{B80139EC-E5BB-4A96-93E6-C489126EDC2E}"/>
              </a:ext>
            </a:extLst>
          </p:cNvPr>
          <p:cNvSpPr txBox="1">
            <a:spLocks/>
          </p:cNvSpPr>
          <p:nvPr/>
        </p:nvSpPr>
        <p:spPr>
          <a:xfrm>
            <a:off x="11398928" y="6394300"/>
            <a:ext cx="618020" cy="288000"/>
          </a:xfrm>
          <a:prstGeom prst="ellipse">
            <a:avLst/>
          </a:prstGeom>
          <a:solidFill>
            <a:schemeClr val="bg1">
              <a:lumMod val="95000"/>
            </a:schemeClr>
          </a:solidFill>
        </p:spPr>
        <p:txBody>
          <a:bodyPr lIns="0" tIns="0" rIns="0" bIns="0" anchor="ctr"/>
          <a:lstStyle>
            <a:defPPr>
              <a:defRPr lang="en-US"/>
            </a:defPPr>
            <a:lvl1pPr algn="ctr">
              <a:defRPr sz="1000" b="1"/>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7B645E-C5E5-4727-B977-D372A0AA71D9}" type="slidenum">
              <a:rPr lang="en-US" smtClean="0"/>
              <a:pPr/>
              <a:t>10</a:t>
            </a:fld>
            <a:endParaRPr lang="en-US" dirty="0"/>
          </a:p>
        </p:txBody>
      </p:sp>
    </p:spTree>
    <p:extLst>
      <p:ext uri="{BB962C8B-B14F-4D97-AF65-F5344CB8AC3E}">
        <p14:creationId xmlns:p14="http://schemas.microsoft.com/office/powerpoint/2010/main" val="3536061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E8D9BB4-40B1-4A7E-9DEC-7566FBEBFA90}"/>
              </a:ext>
            </a:extLst>
          </p:cNvPr>
          <p:cNvSpPr>
            <a:spLocks noGrp="1"/>
          </p:cNvSpPr>
          <p:nvPr>
            <p:ph type="body" sz="quarter" idx="17"/>
          </p:nvPr>
        </p:nvSpPr>
        <p:spPr/>
        <p:txBody>
          <a:bodyPr/>
          <a:lstStyle/>
          <a:p>
            <a:endParaRPr lang="en-ZA"/>
          </a:p>
        </p:txBody>
      </p:sp>
      <p:sp>
        <p:nvSpPr>
          <p:cNvPr id="3" name="Text Placeholder 2">
            <a:extLst>
              <a:ext uri="{FF2B5EF4-FFF2-40B4-BE49-F238E27FC236}">
                <a16:creationId xmlns:a16="http://schemas.microsoft.com/office/drawing/2014/main" id="{066E583B-9D3F-4AD5-AD88-ABA3FFE4407B}"/>
              </a:ext>
            </a:extLst>
          </p:cNvPr>
          <p:cNvSpPr>
            <a:spLocks noGrp="1"/>
          </p:cNvSpPr>
          <p:nvPr>
            <p:ph type="body" sz="quarter" idx="18"/>
          </p:nvPr>
        </p:nvSpPr>
        <p:spPr/>
        <p:txBody>
          <a:bodyPr/>
          <a:lstStyle/>
          <a:p>
            <a:endParaRPr lang="en-ZA"/>
          </a:p>
        </p:txBody>
      </p:sp>
      <p:sp>
        <p:nvSpPr>
          <p:cNvPr id="10" name="Slide Number Placeholder 9">
            <a:extLst>
              <a:ext uri="{FF2B5EF4-FFF2-40B4-BE49-F238E27FC236}">
                <a16:creationId xmlns:a16="http://schemas.microsoft.com/office/drawing/2014/main" id="{2B5A095A-07D5-4A33-A282-378BC6000BD3}"/>
              </a:ext>
            </a:extLst>
          </p:cNvPr>
          <p:cNvSpPr>
            <a:spLocks noGrp="1"/>
          </p:cNvSpPr>
          <p:nvPr>
            <p:ph type="sldNum" sz="quarter" idx="52"/>
          </p:nvPr>
        </p:nvSpPr>
        <p:spPr/>
        <p:txBody>
          <a:bodyPr/>
          <a:lstStyle/>
          <a:p>
            <a:fld id="{B67B645E-C5E5-4727-B977-D372A0AA71D9}" type="slidenum">
              <a:rPr lang="en-US" noProof="0" smtClean="0"/>
              <a:pPr/>
              <a:t>11</a:t>
            </a:fld>
            <a:endParaRPr lang="en-US" noProof="0"/>
          </a:p>
        </p:txBody>
      </p:sp>
      <p:sp>
        <p:nvSpPr>
          <p:cNvPr id="13" name="Title 4">
            <a:extLst>
              <a:ext uri="{FF2B5EF4-FFF2-40B4-BE49-F238E27FC236}">
                <a16:creationId xmlns:a16="http://schemas.microsoft.com/office/drawing/2014/main" id="{E879C00A-D5C2-4900-8000-B36606B21761}"/>
              </a:ext>
            </a:extLst>
          </p:cNvPr>
          <p:cNvSpPr txBox="1">
            <a:spLocks/>
          </p:cNvSpPr>
          <p:nvPr/>
        </p:nvSpPr>
        <p:spPr>
          <a:xfrm>
            <a:off x="5502333" y="782798"/>
            <a:ext cx="4980372" cy="878890"/>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dirty="0">
                <a:solidFill>
                  <a:srgbClr val="002060"/>
                </a:solidFill>
                <a:latin typeface="Century Gothic" panose="020B0502020202020204" pitchFamily="34" charset="0"/>
              </a:rPr>
              <a:t>SBI SME Baseline Study</a:t>
            </a:r>
          </a:p>
        </p:txBody>
      </p:sp>
      <p:sp>
        <p:nvSpPr>
          <p:cNvPr id="14" name="Content Placeholder 2">
            <a:extLst>
              <a:ext uri="{FF2B5EF4-FFF2-40B4-BE49-F238E27FC236}">
                <a16:creationId xmlns:a16="http://schemas.microsoft.com/office/drawing/2014/main" id="{A5AD9ABD-7039-40CA-9716-08396F728208}"/>
              </a:ext>
            </a:extLst>
          </p:cNvPr>
          <p:cNvSpPr txBox="1">
            <a:spLocks/>
          </p:cNvSpPr>
          <p:nvPr/>
        </p:nvSpPr>
        <p:spPr>
          <a:xfrm>
            <a:off x="4252404" y="2232681"/>
            <a:ext cx="7764543" cy="3403076"/>
          </a:xfrm>
          <a:prstGeom prst="rect">
            <a:avLst/>
          </a:prstGeom>
        </p:spPr>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2400" dirty="0">
                <a:latin typeface="Century Gothic" panose="020B0502020202020204" pitchFamily="34" charset="0"/>
              </a:rPr>
              <a:t>There are 263,224 formal, employing micro, small and medium enterprises in SA (plus 4,735 large and government employers)</a:t>
            </a:r>
            <a:br>
              <a:rPr lang="en-US" sz="2400" dirty="0">
                <a:latin typeface="Century Gothic" panose="020B0502020202020204" pitchFamily="34" charset="0"/>
              </a:rPr>
            </a:br>
            <a:endParaRPr lang="en-US" sz="1800" dirty="0">
              <a:latin typeface="Century Gothic" panose="020B0502020202020204" pitchFamily="34" charset="0"/>
            </a:endParaRPr>
          </a:p>
          <a:p>
            <a:pPr>
              <a:spcAft>
                <a:spcPts val="600"/>
              </a:spcAft>
            </a:pPr>
            <a:r>
              <a:rPr lang="en-US" sz="2400" dirty="0">
                <a:latin typeface="Century Gothic" panose="020B0502020202020204" pitchFamily="34" charset="0"/>
              </a:rPr>
              <a:t>That’s 98.5% of all formal firms in the economy (minus the thriving informal sector economy which remains unseen and uncounted)</a:t>
            </a:r>
            <a:br>
              <a:rPr lang="en-US" sz="2400" dirty="0">
                <a:latin typeface="Century Gothic" panose="020B0502020202020204" pitchFamily="34" charset="0"/>
              </a:rPr>
            </a:br>
            <a:endParaRPr lang="en-US" sz="1800" dirty="0">
              <a:latin typeface="Century Gothic" panose="020B0502020202020204" pitchFamily="34" charset="0"/>
            </a:endParaRPr>
          </a:p>
          <a:p>
            <a:pPr>
              <a:spcAft>
                <a:spcPts val="600"/>
              </a:spcAft>
            </a:pPr>
            <a:r>
              <a:rPr lang="en-US" sz="2400" dirty="0">
                <a:latin typeface="Century Gothic" panose="020B0502020202020204" pitchFamily="34" charset="0"/>
              </a:rPr>
              <a:t>Formal SMEs employ 3.9 million people or 28% of formally employed people in our country </a:t>
            </a:r>
          </a:p>
          <a:p>
            <a:pPr marL="0" indent="0">
              <a:spcAft>
                <a:spcPts val="600"/>
              </a:spcAft>
              <a:buNone/>
            </a:pPr>
            <a:endParaRPr lang="en-US" sz="2400" dirty="0"/>
          </a:p>
        </p:txBody>
      </p:sp>
      <p:pic>
        <p:nvPicPr>
          <p:cNvPr id="15" name="Picture 2">
            <a:extLst>
              <a:ext uri="{FF2B5EF4-FFF2-40B4-BE49-F238E27FC236}">
                <a16:creationId xmlns:a16="http://schemas.microsoft.com/office/drawing/2014/main" id="{E3886F94-8189-4E75-860E-13D29F1620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909" y="80510"/>
            <a:ext cx="2678792" cy="66969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47576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284A1-FEE1-47E8-8687-6B31A95BC893}"/>
              </a:ext>
            </a:extLst>
          </p:cNvPr>
          <p:cNvSpPr>
            <a:spLocks noGrp="1"/>
          </p:cNvSpPr>
          <p:nvPr>
            <p:ph type="title"/>
          </p:nvPr>
        </p:nvSpPr>
        <p:spPr>
          <a:xfrm>
            <a:off x="6158310" y="1237876"/>
            <a:ext cx="4793714" cy="2078699"/>
          </a:xfrm>
        </p:spPr>
        <p:txBody>
          <a:bodyPr/>
          <a:lstStyle/>
          <a:p>
            <a:pPr algn="ctr"/>
            <a:r>
              <a:rPr lang="en-US" dirty="0" smtClean="0"/>
              <a:t>RESEARCH</a:t>
            </a:r>
            <a:br>
              <a:rPr lang="en-US" dirty="0" smtClean="0"/>
            </a:br>
            <a:r>
              <a:rPr lang="en-US" dirty="0" smtClean="0"/>
              <a:t>2021</a:t>
            </a:r>
            <a:endParaRPr lang="en-ZA" dirty="0"/>
          </a:p>
        </p:txBody>
      </p:sp>
      <p:sp>
        <p:nvSpPr>
          <p:cNvPr id="3" name="Slide Number Placeholder 2">
            <a:extLst>
              <a:ext uri="{FF2B5EF4-FFF2-40B4-BE49-F238E27FC236}">
                <a16:creationId xmlns:a16="http://schemas.microsoft.com/office/drawing/2014/main" id="{41090BAB-2AA7-4D84-B743-B25E7A1FA4D9}"/>
              </a:ext>
            </a:extLst>
          </p:cNvPr>
          <p:cNvSpPr>
            <a:spLocks noGrp="1"/>
          </p:cNvSpPr>
          <p:nvPr>
            <p:ph type="sldNum" sz="quarter" idx="11"/>
          </p:nvPr>
        </p:nvSpPr>
        <p:spPr/>
        <p:txBody>
          <a:bodyPr/>
          <a:lstStyle/>
          <a:p>
            <a:fld id="{B67B645E-C5E5-4727-B977-D372A0AA71D9}" type="slidenum">
              <a:rPr lang="en-US" noProof="0" smtClean="0"/>
              <a:pPr/>
              <a:t>12</a:t>
            </a:fld>
            <a:endParaRPr lang="en-US" noProof="0"/>
          </a:p>
        </p:txBody>
      </p:sp>
      <p:sp>
        <p:nvSpPr>
          <p:cNvPr id="8" name="Subtitle 2">
            <a:extLst>
              <a:ext uri="{FF2B5EF4-FFF2-40B4-BE49-F238E27FC236}">
                <a16:creationId xmlns:a16="http://schemas.microsoft.com/office/drawing/2014/main" id="{D66F8A13-58F6-431E-9904-5A5FA82B64CB}"/>
              </a:ext>
            </a:extLst>
          </p:cNvPr>
          <p:cNvSpPr>
            <a:spLocks noGrp="1"/>
          </p:cNvSpPr>
          <p:nvPr>
            <p:ph type="subTitle" idx="1"/>
          </p:nvPr>
        </p:nvSpPr>
        <p:spPr>
          <a:xfrm>
            <a:off x="140677" y="1469198"/>
            <a:ext cx="6031398" cy="2821448"/>
          </a:xfrm>
        </p:spPr>
        <p:txBody>
          <a:bodyPr/>
          <a:lstStyle/>
          <a:p>
            <a:pPr marL="457200" indent="-457200" algn="l">
              <a:buFont typeface="Courier New" panose="02070309020205020404" pitchFamily="49" charset="0"/>
              <a:buChar char="o"/>
            </a:pPr>
            <a:r>
              <a:rPr lang="en-ZA" sz="2400" dirty="0" smtClean="0"/>
              <a:t>Formalisation </a:t>
            </a:r>
            <a:r>
              <a:rPr lang="en-ZA" sz="2400" dirty="0"/>
              <a:t>and formalism</a:t>
            </a:r>
          </a:p>
          <a:p>
            <a:pPr marL="457200" indent="-457200" algn="l">
              <a:buFont typeface="Courier New" panose="02070309020205020404" pitchFamily="49" charset="0"/>
              <a:buChar char="o"/>
            </a:pPr>
            <a:r>
              <a:rPr lang="en-ZA" sz="2400" dirty="0" smtClean="0"/>
              <a:t>The </a:t>
            </a:r>
            <a:r>
              <a:rPr lang="en-ZA" sz="2400" dirty="0"/>
              <a:t>role of local champions</a:t>
            </a:r>
          </a:p>
          <a:p>
            <a:pPr marL="457200" indent="-457200" algn="l">
              <a:buFont typeface="Courier New" panose="02070309020205020404" pitchFamily="49" charset="0"/>
              <a:buChar char="o"/>
            </a:pPr>
            <a:r>
              <a:rPr lang="en-ZA" sz="2400" dirty="0" smtClean="0"/>
              <a:t>How to </a:t>
            </a:r>
            <a:r>
              <a:rPr lang="en-ZA" sz="2400" dirty="0"/>
              <a:t>tackle the disabling environment</a:t>
            </a:r>
          </a:p>
          <a:p>
            <a:pPr marL="457200" indent="-457200" algn="l">
              <a:buFont typeface="Courier New" panose="02070309020205020404" pitchFamily="49" charset="0"/>
              <a:buChar char="o"/>
            </a:pPr>
            <a:r>
              <a:rPr lang="en-ZA" sz="2400" dirty="0" smtClean="0"/>
              <a:t>The </a:t>
            </a:r>
            <a:r>
              <a:rPr lang="en-ZA" sz="2400" dirty="0"/>
              <a:t>localisation conundrum</a:t>
            </a:r>
          </a:p>
          <a:p>
            <a:endParaRPr lang="en-ZA" sz="2800" dirty="0"/>
          </a:p>
        </p:txBody>
      </p:sp>
      <p:pic>
        <p:nvPicPr>
          <p:cNvPr id="9" name="Picture 8">
            <a:extLst>
              <a:ext uri="{FF2B5EF4-FFF2-40B4-BE49-F238E27FC236}">
                <a16:creationId xmlns:a16="http://schemas.microsoft.com/office/drawing/2014/main" id="{3D4AA3F4-B0EC-4E74-8F6A-1D4938069F28}"/>
              </a:ext>
            </a:extLst>
          </p:cNvPr>
          <p:cNvPicPr>
            <a:picLocks noChangeAspect="1"/>
          </p:cNvPicPr>
          <p:nvPr/>
        </p:nvPicPr>
        <p:blipFill>
          <a:blip r:embed="rId2" cstate="screen">
            <a:extLst>
              <a:ext uri="{28A0092B-C50C-407E-A947-70E740481C1C}">
                <a14:useLocalDpi xmlns:a14="http://schemas.microsoft.com/office/drawing/2010/main" val="0"/>
              </a:ext>
            </a:extLst>
          </a:blip>
          <a:srcRect/>
          <a:stretch/>
        </p:blipFill>
        <p:spPr>
          <a:xfrm>
            <a:off x="299746" y="4704523"/>
            <a:ext cx="3254601" cy="2171232"/>
          </a:xfrm>
          <a:prstGeom prst="rect">
            <a:avLst/>
          </a:prstGeom>
        </p:spPr>
      </p:pic>
    </p:spTree>
    <p:extLst>
      <p:ext uri="{BB962C8B-B14F-4D97-AF65-F5344CB8AC3E}">
        <p14:creationId xmlns:p14="http://schemas.microsoft.com/office/powerpoint/2010/main" val="1612289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E703121-FF89-48B5-A463-E3325495B01D}"/>
              </a:ext>
            </a:extLst>
          </p:cNvPr>
          <p:cNvSpPr txBox="1"/>
          <p:nvPr/>
        </p:nvSpPr>
        <p:spPr>
          <a:xfrm>
            <a:off x="2093706" y="1422892"/>
            <a:ext cx="8523006" cy="769441"/>
          </a:xfrm>
          <a:prstGeom prst="rect">
            <a:avLst/>
          </a:prstGeom>
          <a:noFill/>
        </p:spPr>
        <p:txBody>
          <a:bodyPr wrap="square" rtlCol="0">
            <a:spAutoFit/>
          </a:bodyPr>
          <a:lstStyle/>
          <a:p>
            <a:pPr algn="ctr"/>
            <a:r>
              <a:rPr lang="en-ZA" sz="4400" b="1" dirty="0">
                <a:solidFill>
                  <a:srgbClr val="003366"/>
                </a:solidFill>
                <a:latin typeface="Century Gothic" panose="020B0502020202020204" pitchFamily="34" charset="0"/>
                <a:ea typeface="Calibri" panose="020F0502020204030204" pitchFamily="34" charset="0"/>
              </a:rPr>
              <a:t>Research</a:t>
            </a:r>
            <a:endParaRPr lang="en-ZA" sz="4400" b="1" dirty="0">
              <a:solidFill>
                <a:srgbClr val="003366"/>
              </a:solidFill>
              <a:latin typeface="Century Gothic" panose="020B0502020202020204" pitchFamily="34" charset="0"/>
            </a:endParaRPr>
          </a:p>
        </p:txBody>
      </p:sp>
      <p:sp>
        <p:nvSpPr>
          <p:cNvPr id="13" name="TextBox 12">
            <a:extLst>
              <a:ext uri="{FF2B5EF4-FFF2-40B4-BE49-F238E27FC236}">
                <a16:creationId xmlns:a16="http://schemas.microsoft.com/office/drawing/2014/main" id="{9A5D2915-A081-4F97-9651-CE2812233671}"/>
              </a:ext>
            </a:extLst>
          </p:cNvPr>
          <p:cNvSpPr txBox="1"/>
          <p:nvPr/>
        </p:nvSpPr>
        <p:spPr>
          <a:xfrm>
            <a:off x="3462445" y="2696851"/>
            <a:ext cx="6094520" cy="1569660"/>
          </a:xfrm>
          <a:prstGeom prst="rect">
            <a:avLst/>
          </a:prstGeom>
          <a:noFill/>
        </p:spPr>
        <p:txBody>
          <a:bodyPr wrap="square">
            <a:spAutoFit/>
          </a:bodyPr>
          <a:lstStyle/>
          <a:p>
            <a:pPr algn="ctr"/>
            <a:r>
              <a:rPr lang="en-ZA" sz="2400" dirty="0">
                <a:latin typeface="Century Gothic" panose="020B0502020202020204" pitchFamily="34" charset="0"/>
                <a:ea typeface="Calibri" panose="020F0502020204030204" pitchFamily="34" charset="0"/>
              </a:rPr>
              <a:t>Keynote address: Suite release</a:t>
            </a:r>
            <a:br>
              <a:rPr lang="en-ZA" sz="2400" dirty="0">
                <a:latin typeface="Century Gothic" panose="020B0502020202020204" pitchFamily="34" charset="0"/>
                <a:ea typeface="Calibri" panose="020F0502020204030204" pitchFamily="34" charset="0"/>
              </a:rPr>
            </a:br>
            <a:endParaRPr lang="en-ZA" sz="2400" dirty="0">
              <a:latin typeface="Century Gothic" panose="020B0502020202020204" pitchFamily="34" charset="0"/>
              <a:ea typeface="Calibri" panose="020F0502020204030204" pitchFamily="34" charset="0"/>
            </a:endParaRPr>
          </a:p>
          <a:p>
            <a:pPr algn="ctr"/>
            <a:r>
              <a:rPr lang="en-ZA" sz="2400" dirty="0">
                <a:solidFill>
                  <a:schemeClr val="accent6"/>
                </a:solidFill>
                <a:effectLst/>
                <a:latin typeface="Century Gothic" panose="020B0502020202020204" pitchFamily="34" charset="0"/>
                <a:ea typeface="Calibri" panose="020F0502020204030204" pitchFamily="34" charset="0"/>
                <a:hlinkClick r:id="rId2">
                  <a:extLst>
                    <a:ext uri="{A12FA001-AC4F-418D-AE19-62706E023703}">
                      <ahyp:hlinkClr xmlns="" xmlns:ahyp="http://schemas.microsoft.com/office/drawing/2018/hyperlinkcolor" val="tx"/>
                    </a:ext>
                  </a:extLst>
                </a:hlinkClick>
              </a:rPr>
              <a:t>https://www.youtube.com/watch?v=-lkt0X5_o8U</a:t>
            </a:r>
            <a:r>
              <a:rPr lang="en-ZA" sz="2400" dirty="0">
                <a:solidFill>
                  <a:schemeClr val="accent6"/>
                </a:solidFill>
                <a:effectLst/>
                <a:latin typeface="Century Gothic" panose="020B0502020202020204" pitchFamily="34" charset="0"/>
                <a:ea typeface="Calibri" panose="020F0502020204030204" pitchFamily="34" charset="0"/>
              </a:rPr>
              <a:t> </a:t>
            </a:r>
          </a:p>
        </p:txBody>
      </p:sp>
      <p:sp>
        <p:nvSpPr>
          <p:cNvPr id="14" name="Slide Number Placeholder 2">
            <a:extLst>
              <a:ext uri="{FF2B5EF4-FFF2-40B4-BE49-F238E27FC236}">
                <a16:creationId xmlns:a16="http://schemas.microsoft.com/office/drawing/2014/main" id="{4D2C01C4-319C-4FB9-89AF-3318886DF254}"/>
              </a:ext>
            </a:extLst>
          </p:cNvPr>
          <p:cNvSpPr txBox="1">
            <a:spLocks/>
          </p:cNvSpPr>
          <p:nvPr/>
        </p:nvSpPr>
        <p:spPr>
          <a:xfrm>
            <a:off x="11407806" y="6394300"/>
            <a:ext cx="609142" cy="288000"/>
          </a:xfrm>
          <a:prstGeom prst="ellipse">
            <a:avLst/>
          </a:prstGeom>
          <a:solidFill>
            <a:schemeClr val="bg1">
              <a:lumMod val="95000"/>
            </a:schemeClr>
          </a:solidFill>
        </p:spPr>
        <p:txBody>
          <a:bodyPr lIns="0" tIns="0" rIns="0" bIns="0" anchor="ctr"/>
          <a:lstStyle>
            <a:defPPr>
              <a:defRPr lang="en-US"/>
            </a:defPPr>
            <a:lvl1pPr algn="ctr">
              <a:defRPr sz="1000" b="1"/>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7B645E-C5E5-4727-B977-D372A0AA71D9}" type="slidenum">
              <a:rPr lang="en-US" smtClean="0"/>
              <a:pPr/>
              <a:t>13</a:t>
            </a:fld>
            <a:endParaRPr lang="en-US" dirty="0"/>
          </a:p>
        </p:txBody>
      </p:sp>
    </p:spTree>
    <p:extLst>
      <p:ext uri="{BB962C8B-B14F-4D97-AF65-F5344CB8AC3E}">
        <p14:creationId xmlns:p14="http://schemas.microsoft.com/office/powerpoint/2010/main" val="774627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DFE8FBA-5464-48BB-9C73-AFA120961B31}"/>
              </a:ext>
            </a:extLst>
          </p:cNvPr>
          <p:cNvSpPr txBox="1"/>
          <p:nvPr/>
        </p:nvSpPr>
        <p:spPr>
          <a:xfrm>
            <a:off x="-370275" y="518735"/>
            <a:ext cx="5466057" cy="5909310"/>
          </a:xfrm>
          <a:prstGeom prst="rect">
            <a:avLst/>
          </a:prstGeom>
          <a:noFill/>
        </p:spPr>
        <p:txBody>
          <a:bodyPr wrap="square">
            <a:spAutoFit/>
          </a:bodyPr>
          <a:lstStyle/>
          <a:p>
            <a:pPr marL="742950" indent="-285750">
              <a:buFont typeface="Arial" panose="020B0604020202020204" pitchFamily="34" charset="0"/>
              <a:buChar char="•"/>
            </a:pPr>
            <a:r>
              <a:rPr lang="en-ZA" sz="1500" dirty="0">
                <a:solidFill>
                  <a:schemeClr val="bg1"/>
                </a:solidFill>
                <a:latin typeface="Century Gothic" panose="020B0502020202020204" pitchFamily="34" charset="0"/>
                <a:ea typeface="Calibri" panose="020F0502020204030204" pitchFamily="34" charset="0"/>
              </a:rPr>
              <a:t>Broadly support the spirit of the Bill (in keeping with President’s aspiration of improving our ranking in Ease of Doing Business survey)</a:t>
            </a:r>
            <a:r>
              <a:rPr lang="en-ZA" sz="1600" dirty="0">
                <a:solidFill>
                  <a:schemeClr val="bg1"/>
                </a:solidFill>
                <a:latin typeface="Century Gothic" panose="020B0502020202020204" pitchFamily="34" charset="0"/>
                <a:ea typeface="Calibri" panose="020F0502020204030204" pitchFamily="34" charset="0"/>
              </a:rPr>
              <a:t/>
            </a:r>
            <a:br>
              <a:rPr lang="en-ZA" sz="1600" dirty="0">
                <a:solidFill>
                  <a:schemeClr val="bg1"/>
                </a:solidFill>
                <a:latin typeface="Century Gothic" panose="020B0502020202020204" pitchFamily="34" charset="0"/>
                <a:ea typeface="Calibri" panose="020F0502020204030204" pitchFamily="34" charset="0"/>
              </a:rPr>
            </a:br>
            <a:endParaRPr lang="en-ZA" sz="1200" dirty="0">
              <a:solidFill>
                <a:schemeClr val="bg1"/>
              </a:solidFill>
              <a:latin typeface="Century Gothic" panose="020B0502020202020204" pitchFamily="34" charset="0"/>
              <a:ea typeface="Calibri" panose="020F0502020204030204" pitchFamily="34" charset="0"/>
            </a:endParaRPr>
          </a:p>
          <a:p>
            <a:pPr marL="742950" indent="-285750">
              <a:buFont typeface="Arial" panose="020B0604020202020204" pitchFamily="34" charset="0"/>
              <a:buChar char="•"/>
            </a:pPr>
            <a:r>
              <a:rPr lang="en-ZA" sz="1500" dirty="0">
                <a:solidFill>
                  <a:schemeClr val="bg1"/>
                </a:solidFill>
                <a:latin typeface="Century Gothic" panose="020B0502020202020204" pitchFamily="34" charset="0"/>
                <a:ea typeface="Calibri" panose="020F0502020204030204" pitchFamily="34" charset="0"/>
              </a:rPr>
              <a:t>Location of the RIA Authority in Presidency needs to be such that it avoids duplication and unnecessary turf wars</a:t>
            </a:r>
            <a:r>
              <a:rPr lang="en-ZA" sz="1600" dirty="0">
                <a:solidFill>
                  <a:schemeClr val="bg1"/>
                </a:solidFill>
                <a:latin typeface="Century Gothic" panose="020B0502020202020204" pitchFamily="34" charset="0"/>
                <a:ea typeface="Calibri" panose="020F0502020204030204" pitchFamily="34" charset="0"/>
              </a:rPr>
              <a:t/>
            </a:r>
            <a:br>
              <a:rPr lang="en-ZA" sz="1600" dirty="0">
                <a:solidFill>
                  <a:schemeClr val="bg1"/>
                </a:solidFill>
                <a:latin typeface="Century Gothic" panose="020B0502020202020204" pitchFamily="34" charset="0"/>
                <a:ea typeface="Calibri" panose="020F0502020204030204" pitchFamily="34" charset="0"/>
              </a:rPr>
            </a:br>
            <a:endParaRPr lang="en-ZA" sz="1200" dirty="0">
              <a:solidFill>
                <a:schemeClr val="bg1"/>
              </a:solidFill>
              <a:latin typeface="Century Gothic" panose="020B0502020202020204" pitchFamily="34" charset="0"/>
              <a:ea typeface="Calibri" panose="020F0502020204030204" pitchFamily="34" charset="0"/>
            </a:endParaRPr>
          </a:p>
          <a:p>
            <a:pPr marL="742950" indent="-285750">
              <a:buFont typeface="Arial" panose="020B0604020202020204" pitchFamily="34" charset="0"/>
              <a:buChar char="•"/>
            </a:pPr>
            <a:r>
              <a:rPr lang="en-ZA" sz="1500" dirty="0">
                <a:solidFill>
                  <a:schemeClr val="bg1"/>
                </a:solidFill>
                <a:latin typeface="Century Gothic" panose="020B0502020202020204" pitchFamily="34" charset="0"/>
                <a:ea typeface="Calibri" panose="020F0502020204030204" pitchFamily="34" charset="0"/>
              </a:rPr>
              <a:t>Explicit focus on SMMEs as </a:t>
            </a:r>
            <a:r>
              <a:rPr lang="en-ZA" sz="1500" dirty="0" smtClean="0">
                <a:solidFill>
                  <a:schemeClr val="bg1"/>
                </a:solidFill>
                <a:latin typeface="Century Gothic" panose="020B0502020202020204" pitchFamily="34" charset="0"/>
                <a:ea typeface="Calibri" panose="020F0502020204030204" pitchFamily="34" charset="0"/>
              </a:rPr>
              <a:t>the backbone </a:t>
            </a:r>
            <a:r>
              <a:rPr lang="en-ZA" sz="1500" dirty="0">
                <a:solidFill>
                  <a:schemeClr val="bg1"/>
                </a:solidFill>
                <a:latin typeface="Century Gothic" panose="020B0502020202020204" pitchFamily="34" charset="0"/>
                <a:ea typeface="Calibri" panose="020F0502020204030204" pitchFamily="34" charset="0"/>
              </a:rPr>
              <a:t>of the economy</a:t>
            </a:r>
            <a:r>
              <a:rPr lang="en-ZA" sz="1600" dirty="0">
                <a:solidFill>
                  <a:schemeClr val="bg1"/>
                </a:solidFill>
                <a:latin typeface="Century Gothic" panose="020B0502020202020204" pitchFamily="34" charset="0"/>
                <a:ea typeface="Calibri" panose="020F0502020204030204" pitchFamily="34" charset="0"/>
              </a:rPr>
              <a:t/>
            </a:r>
            <a:br>
              <a:rPr lang="en-ZA" sz="1600" dirty="0">
                <a:solidFill>
                  <a:schemeClr val="bg1"/>
                </a:solidFill>
                <a:latin typeface="Century Gothic" panose="020B0502020202020204" pitchFamily="34" charset="0"/>
                <a:ea typeface="Calibri" panose="020F0502020204030204" pitchFamily="34" charset="0"/>
              </a:rPr>
            </a:br>
            <a:endParaRPr lang="en-ZA" sz="1200" dirty="0">
              <a:solidFill>
                <a:schemeClr val="bg1"/>
              </a:solidFill>
              <a:latin typeface="Century Gothic" panose="020B0502020202020204" pitchFamily="34" charset="0"/>
              <a:ea typeface="Calibri" panose="020F0502020204030204" pitchFamily="34" charset="0"/>
            </a:endParaRPr>
          </a:p>
          <a:p>
            <a:pPr marL="742950" indent="-285750">
              <a:buFont typeface="Arial" panose="020B0604020202020204" pitchFamily="34" charset="0"/>
              <a:buChar char="•"/>
            </a:pPr>
            <a:r>
              <a:rPr lang="en-ZA" sz="1500" dirty="0">
                <a:solidFill>
                  <a:schemeClr val="bg1"/>
                </a:solidFill>
                <a:latin typeface="Century Gothic" panose="020B0502020202020204" pitchFamily="34" charset="0"/>
                <a:ea typeface="Calibri" panose="020F0502020204030204" pitchFamily="34" charset="0"/>
              </a:rPr>
              <a:t>Preference for RIA over SEIAs</a:t>
            </a:r>
            <a:r>
              <a:rPr lang="en-ZA" sz="1600" dirty="0">
                <a:solidFill>
                  <a:schemeClr val="bg1"/>
                </a:solidFill>
                <a:latin typeface="Century Gothic" panose="020B0502020202020204" pitchFamily="34" charset="0"/>
                <a:ea typeface="Calibri" panose="020F0502020204030204" pitchFamily="34" charset="0"/>
              </a:rPr>
              <a:t/>
            </a:r>
            <a:br>
              <a:rPr lang="en-ZA" sz="1600" dirty="0">
                <a:solidFill>
                  <a:schemeClr val="bg1"/>
                </a:solidFill>
                <a:latin typeface="Century Gothic" panose="020B0502020202020204" pitchFamily="34" charset="0"/>
                <a:ea typeface="Calibri" panose="020F0502020204030204" pitchFamily="34" charset="0"/>
              </a:rPr>
            </a:br>
            <a:endParaRPr lang="en-ZA" sz="1200" dirty="0">
              <a:solidFill>
                <a:schemeClr val="bg1"/>
              </a:solidFill>
              <a:latin typeface="Century Gothic" panose="020B0502020202020204" pitchFamily="34" charset="0"/>
              <a:ea typeface="Calibri" panose="020F0502020204030204" pitchFamily="34" charset="0"/>
            </a:endParaRPr>
          </a:p>
          <a:p>
            <a:pPr marL="742950" indent="-285750">
              <a:buFont typeface="Arial" panose="020B0604020202020204" pitchFamily="34" charset="0"/>
              <a:buChar char="•"/>
            </a:pPr>
            <a:r>
              <a:rPr lang="en-ZA" sz="1500" dirty="0">
                <a:solidFill>
                  <a:schemeClr val="bg1"/>
                </a:solidFill>
                <a:latin typeface="Century Gothic" panose="020B0502020202020204" pitchFamily="34" charset="0"/>
                <a:ea typeface="Calibri" panose="020F0502020204030204" pitchFamily="34" charset="0"/>
              </a:rPr>
              <a:t>Because the RIA tool </a:t>
            </a:r>
            <a:r>
              <a:rPr lang="en-ZA" sz="1500" dirty="0" smtClean="0">
                <a:solidFill>
                  <a:schemeClr val="bg1"/>
                </a:solidFill>
                <a:latin typeface="Century Gothic" panose="020B0502020202020204" pitchFamily="34" charset="0"/>
                <a:ea typeface="Calibri" panose="020F0502020204030204" pitchFamily="34" charset="0"/>
              </a:rPr>
              <a:t>emphasises </a:t>
            </a:r>
            <a:r>
              <a:rPr lang="en-ZA" sz="1500" dirty="0">
                <a:solidFill>
                  <a:schemeClr val="bg1"/>
                </a:solidFill>
                <a:latin typeface="Century Gothic" panose="020B0502020202020204" pitchFamily="34" charset="0"/>
                <a:ea typeface="Calibri" panose="020F0502020204030204" pitchFamily="34" charset="0"/>
              </a:rPr>
              <a:t>stakeholder engagement early on in drafting policies and laws, some policymakers met a great deal of resistance to the policy changes they proposed. </a:t>
            </a:r>
            <a:r>
              <a:rPr lang="en-ZA" sz="1500" dirty="0" smtClean="0">
                <a:solidFill>
                  <a:schemeClr val="bg1"/>
                </a:solidFill>
                <a:latin typeface="Century Gothic" panose="020B0502020202020204" pitchFamily="34" charset="0"/>
                <a:ea typeface="Calibri" panose="020F0502020204030204" pitchFamily="34" charset="0"/>
              </a:rPr>
              <a:t>An erroneous </a:t>
            </a:r>
            <a:r>
              <a:rPr lang="en-ZA" sz="1500" dirty="0">
                <a:solidFill>
                  <a:schemeClr val="bg1"/>
                </a:solidFill>
                <a:latin typeface="Century Gothic" panose="020B0502020202020204" pitchFamily="34" charset="0"/>
                <a:ea typeface="Calibri" panose="020F0502020204030204" pitchFamily="34" charset="0"/>
              </a:rPr>
              <a:t>perception was created in some parts of the state that the transparency associated with RIA and publishing policy proposals was a hindrance, as it resulted in public lobbying and delays to implementing legislation that the politicians wanted pushed through. Departments were encouraged to cut back on the publication of policy in order to speed up legislative </a:t>
            </a:r>
            <a:r>
              <a:rPr lang="en-ZA" sz="1500" dirty="0" smtClean="0">
                <a:solidFill>
                  <a:schemeClr val="bg1"/>
                </a:solidFill>
                <a:latin typeface="Century Gothic" panose="020B0502020202020204" pitchFamily="34" charset="0"/>
                <a:ea typeface="Calibri" panose="020F0502020204030204" pitchFamily="34" charset="0"/>
              </a:rPr>
              <a:t>processes</a:t>
            </a:r>
            <a:r>
              <a:rPr lang="en-US" sz="1500" dirty="0" smtClean="0">
                <a:solidFill>
                  <a:schemeClr val="bg1"/>
                </a:solidFill>
                <a:latin typeface="Century Gothic" panose="020B0502020202020204" pitchFamily="34" charset="0"/>
                <a:ea typeface="Calibri" panose="020F0502020204030204" pitchFamily="34" charset="0"/>
              </a:rPr>
              <a:t>…</a:t>
            </a:r>
            <a:endParaRPr lang="en-ZA" sz="1500" dirty="0">
              <a:solidFill>
                <a:schemeClr val="bg1"/>
              </a:solidFill>
              <a:latin typeface="Century Gothic" panose="020B050202020202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DF9CCF76-D9FD-42EB-80A8-0DB2CE4AABC9}"/>
              </a:ext>
            </a:extLst>
          </p:cNvPr>
          <p:cNvSpPr txBox="1"/>
          <p:nvPr/>
        </p:nvSpPr>
        <p:spPr>
          <a:xfrm>
            <a:off x="5677270" y="2926957"/>
            <a:ext cx="6294266" cy="646331"/>
          </a:xfrm>
          <a:prstGeom prst="rect">
            <a:avLst/>
          </a:prstGeom>
          <a:noFill/>
        </p:spPr>
        <p:txBody>
          <a:bodyPr wrap="square">
            <a:spAutoFit/>
          </a:bodyPr>
          <a:lstStyle/>
          <a:p>
            <a:pPr algn="ctr"/>
            <a:r>
              <a:rPr lang="en-ZA" sz="3600" b="1" dirty="0">
                <a:solidFill>
                  <a:schemeClr val="bg1"/>
                </a:solidFill>
                <a:effectLst>
                  <a:outerShdw blurRad="38100" dist="38100" dir="2700000" algn="tl">
                    <a:srgbClr val="000000">
                      <a:alpha val="43137"/>
                    </a:srgbClr>
                  </a:outerShdw>
                </a:effectLst>
                <a:latin typeface="Century Gothic" panose="020B0502020202020204" pitchFamily="34" charset="0"/>
                <a:ea typeface="Calibri" panose="020F0502020204030204" pitchFamily="34" charset="0"/>
              </a:rPr>
              <a:t>Comments on the Bill</a:t>
            </a:r>
          </a:p>
        </p:txBody>
      </p:sp>
      <p:sp>
        <p:nvSpPr>
          <p:cNvPr id="7" name="Slide Number Placeholder 2">
            <a:extLst>
              <a:ext uri="{FF2B5EF4-FFF2-40B4-BE49-F238E27FC236}">
                <a16:creationId xmlns:a16="http://schemas.microsoft.com/office/drawing/2014/main" id="{B499869B-1166-4AB3-AE96-3E7B68884361}"/>
              </a:ext>
            </a:extLst>
          </p:cNvPr>
          <p:cNvSpPr txBox="1">
            <a:spLocks/>
          </p:cNvSpPr>
          <p:nvPr/>
        </p:nvSpPr>
        <p:spPr>
          <a:xfrm>
            <a:off x="11674136" y="6428045"/>
            <a:ext cx="297400" cy="292351"/>
          </a:xfrm>
          <a:prstGeom prst="ellipse">
            <a:avLst/>
          </a:prstGeom>
          <a:solidFill>
            <a:schemeClr val="bg1">
              <a:lumMod val="95000"/>
            </a:schemeClr>
          </a:solidFill>
        </p:spPr>
        <p:txBody>
          <a:bodyPr lIns="0" tIns="0" rIns="0" bIns="0" anchor="ctr"/>
          <a:lstStyle>
            <a:defPPr>
              <a:defRPr lang="en-US"/>
            </a:defPPr>
            <a:lvl1pPr algn="ctr">
              <a:defRPr sz="10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fld id="{B67B645E-C5E5-4727-B977-D372A0AA71D9}" type="slidenum">
              <a:rPr lang="en-US" smtClean="0"/>
              <a:pPr/>
              <a:t>14</a:t>
            </a:fld>
            <a:endParaRPr lang="en-US" dirty="0"/>
          </a:p>
        </p:txBody>
      </p:sp>
    </p:spTree>
    <p:extLst>
      <p:ext uri="{BB962C8B-B14F-4D97-AF65-F5344CB8AC3E}">
        <p14:creationId xmlns:p14="http://schemas.microsoft.com/office/powerpoint/2010/main" val="3996133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E663B27-C30B-4BED-9DDD-6DEAC62C5B1D}"/>
              </a:ext>
            </a:extLst>
          </p:cNvPr>
          <p:cNvSpPr txBox="1"/>
          <p:nvPr/>
        </p:nvSpPr>
        <p:spPr>
          <a:xfrm>
            <a:off x="-469284" y="405095"/>
            <a:ext cx="5822520" cy="6047809"/>
          </a:xfrm>
          <a:prstGeom prst="rect">
            <a:avLst/>
          </a:prstGeom>
          <a:noFill/>
        </p:spPr>
        <p:txBody>
          <a:bodyPr wrap="square">
            <a:spAutoFit/>
          </a:bodyPr>
          <a:lstStyle/>
          <a:p>
            <a:pPr marL="742950" indent="-285750">
              <a:buFont typeface="Arial" panose="020B0604020202020204" pitchFamily="34" charset="0"/>
              <a:buChar char="•"/>
            </a:pPr>
            <a:r>
              <a:rPr lang="en-ZA" sz="1500" dirty="0">
                <a:solidFill>
                  <a:schemeClr val="bg1"/>
                </a:solidFill>
                <a:latin typeface="Century Gothic" panose="020B0502020202020204" pitchFamily="34" charset="0"/>
              </a:rPr>
              <a:t>While SEIAs support stakeholder consultation on regulatory proposals, including with other government departments, a lack of rigour in its methodology allows for shallow or selective consultation by policymakers </a:t>
            </a:r>
            <a:r>
              <a:rPr lang="en-ZA" sz="1600" dirty="0">
                <a:solidFill>
                  <a:schemeClr val="bg1"/>
                </a:solidFill>
                <a:latin typeface="Century Gothic" panose="020B0502020202020204" pitchFamily="34" charset="0"/>
              </a:rPr>
              <a:t/>
            </a:r>
            <a:br>
              <a:rPr lang="en-ZA" sz="1600" dirty="0">
                <a:solidFill>
                  <a:schemeClr val="bg1"/>
                </a:solidFill>
                <a:latin typeface="Century Gothic" panose="020B0502020202020204" pitchFamily="34" charset="0"/>
              </a:rPr>
            </a:br>
            <a:endParaRPr lang="en-ZA" sz="1400" dirty="0">
              <a:solidFill>
                <a:schemeClr val="bg1"/>
              </a:solidFill>
              <a:latin typeface="Century Gothic" panose="020B0502020202020204" pitchFamily="34" charset="0"/>
            </a:endParaRPr>
          </a:p>
          <a:p>
            <a:pPr marL="742950" indent="-285750">
              <a:buFont typeface="Arial" panose="020B0604020202020204" pitchFamily="34" charset="0"/>
              <a:buChar char="•"/>
            </a:pPr>
            <a:r>
              <a:rPr lang="en-ZA" sz="1500" dirty="0">
                <a:solidFill>
                  <a:schemeClr val="bg1"/>
                </a:solidFill>
                <a:latin typeface="Century Gothic" panose="020B0502020202020204" pitchFamily="34" charset="0"/>
              </a:rPr>
              <a:t>Economic growth and investment – against which all regulatory proposals are assessed for impact by the SEIAs – falls only to the third priority on the list of four national objectives of the SEIA assessment: the first is ‘social cohesion’, followed by ‘security’ and ‘environmental sustainability as the last</a:t>
            </a:r>
            <a:r>
              <a:rPr lang="en-ZA" sz="1600" dirty="0">
                <a:solidFill>
                  <a:schemeClr val="bg1"/>
                </a:solidFill>
                <a:latin typeface="Century Gothic" panose="020B0502020202020204" pitchFamily="34" charset="0"/>
              </a:rPr>
              <a:t/>
            </a:r>
            <a:br>
              <a:rPr lang="en-ZA" sz="1600" dirty="0">
                <a:solidFill>
                  <a:schemeClr val="bg1"/>
                </a:solidFill>
                <a:latin typeface="Century Gothic" panose="020B0502020202020204" pitchFamily="34" charset="0"/>
              </a:rPr>
            </a:br>
            <a:endParaRPr lang="en-ZA" sz="1400" dirty="0">
              <a:solidFill>
                <a:schemeClr val="bg1"/>
              </a:solidFill>
              <a:latin typeface="Century Gothic" panose="020B0502020202020204" pitchFamily="34" charset="0"/>
            </a:endParaRPr>
          </a:p>
          <a:p>
            <a:pPr marL="742950" indent="-285750">
              <a:buFont typeface="Arial" panose="020B0604020202020204" pitchFamily="34" charset="0"/>
              <a:buChar char="•"/>
            </a:pPr>
            <a:r>
              <a:rPr lang="en-ZA" sz="1500" dirty="0">
                <a:solidFill>
                  <a:schemeClr val="bg1"/>
                </a:solidFill>
                <a:latin typeface="Century Gothic" panose="020B0502020202020204" pitchFamily="34" charset="0"/>
              </a:rPr>
              <a:t>The original RIA approach that was applied however, prior to the SEIAs in 2015, listed regulatory impact assessment of proposals measured against the national priorities of: economic growth (1st); competitiveness (2nd); employment (3rd); small business (4th); poverty and equity (5th): transformation (6th); environment (7th); and health (8th)</a:t>
            </a:r>
            <a:r>
              <a:rPr lang="en-ZA" sz="1600" dirty="0">
                <a:solidFill>
                  <a:schemeClr val="bg1"/>
                </a:solidFill>
                <a:latin typeface="Century Gothic" panose="020B0502020202020204" pitchFamily="34" charset="0"/>
              </a:rPr>
              <a:t/>
            </a:r>
            <a:br>
              <a:rPr lang="en-ZA" sz="1600" dirty="0">
                <a:solidFill>
                  <a:schemeClr val="bg1"/>
                </a:solidFill>
                <a:latin typeface="Century Gothic" panose="020B0502020202020204" pitchFamily="34" charset="0"/>
              </a:rPr>
            </a:br>
            <a:endParaRPr lang="en-ZA" sz="1400" dirty="0">
              <a:solidFill>
                <a:schemeClr val="bg1"/>
              </a:solidFill>
              <a:latin typeface="Century Gothic" panose="020B0502020202020204" pitchFamily="34" charset="0"/>
            </a:endParaRPr>
          </a:p>
          <a:p>
            <a:pPr marL="742950" indent="-285750">
              <a:buFont typeface="Arial" panose="020B0604020202020204" pitchFamily="34" charset="0"/>
              <a:buChar char="•"/>
            </a:pPr>
            <a:r>
              <a:rPr lang="en-ZA" sz="1500" dirty="0">
                <a:solidFill>
                  <a:schemeClr val="bg1"/>
                </a:solidFill>
                <a:latin typeface="Century Gothic" panose="020B0502020202020204" pitchFamily="34" charset="0"/>
              </a:rPr>
              <a:t>While listed in that order, all of these national priorities were measured in the RIA application as – combined - are factors that support an enabling environment for businesses growing our economy</a:t>
            </a:r>
          </a:p>
        </p:txBody>
      </p:sp>
      <p:sp>
        <p:nvSpPr>
          <p:cNvPr id="7" name="TextBox 6">
            <a:extLst>
              <a:ext uri="{FF2B5EF4-FFF2-40B4-BE49-F238E27FC236}">
                <a16:creationId xmlns:a16="http://schemas.microsoft.com/office/drawing/2014/main" id="{2BFC5FE5-4CF6-4A91-88DE-A17312BE8487}"/>
              </a:ext>
            </a:extLst>
          </p:cNvPr>
          <p:cNvSpPr txBox="1"/>
          <p:nvPr/>
        </p:nvSpPr>
        <p:spPr>
          <a:xfrm>
            <a:off x="5501936" y="2651749"/>
            <a:ext cx="6334216" cy="1077218"/>
          </a:xfrm>
          <a:prstGeom prst="rect">
            <a:avLst/>
          </a:prstGeom>
          <a:noFill/>
        </p:spPr>
        <p:txBody>
          <a:bodyPr wrap="square">
            <a:spAutoFit/>
          </a:bodyPr>
          <a:lstStyle/>
          <a:p>
            <a:pPr marL="457200" algn="ctr"/>
            <a:r>
              <a:rPr lang="en-ZA" sz="3200" b="1" dirty="0">
                <a:solidFill>
                  <a:schemeClr val="bg1"/>
                </a:solidFill>
                <a:effectLst>
                  <a:outerShdw blurRad="38100" dist="38100" dir="2700000" algn="tl">
                    <a:srgbClr val="000000">
                      <a:alpha val="43137"/>
                    </a:srgbClr>
                  </a:outerShdw>
                </a:effectLst>
                <a:latin typeface="Century Gothic" panose="020B0502020202020204" pitchFamily="34" charset="0"/>
              </a:rPr>
              <a:t>Comments on the Bill continue…</a:t>
            </a:r>
          </a:p>
        </p:txBody>
      </p:sp>
      <p:sp>
        <p:nvSpPr>
          <p:cNvPr id="8" name="Slide Number Placeholder 2">
            <a:extLst>
              <a:ext uri="{FF2B5EF4-FFF2-40B4-BE49-F238E27FC236}">
                <a16:creationId xmlns:a16="http://schemas.microsoft.com/office/drawing/2014/main" id="{0D95C2EA-5640-4794-A658-16B6C52174AF}"/>
              </a:ext>
            </a:extLst>
          </p:cNvPr>
          <p:cNvSpPr txBox="1">
            <a:spLocks/>
          </p:cNvSpPr>
          <p:nvPr/>
        </p:nvSpPr>
        <p:spPr>
          <a:xfrm>
            <a:off x="11691891" y="6383045"/>
            <a:ext cx="337352" cy="319596"/>
          </a:xfrm>
          <a:prstGeom prst="ellipse">
            <a:avLst/>
          </a:prstGeom>
          <a:solidFill>
            <a:schemeClr val="bg1">
              <a:lumMod val="95000"/>
            </a:schemeClr>
          </a:solidFill>
        </p:spPr>
        <p:txBody>
          <a:bodyPr lIns="0" tIns="0" rIns="0" bIns="0" anchor="ctr"/>
          <a:lstStyle>
            <a:defPPr>
              <a:defRPr lang="en-US"/>
            </a:defPPr>
            <a:lvl1pPr algn="ctr">
              <a:defRPr lang="en-ZA" sz="10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t>13</a:t>
            </a:r>
          </a:p>
        </p:txBody>
      </p:sp>
    </p:spTree>
    <p:extLst>
      <p:ext uri="{BB962C8B-B14F-4D97-AF65-F5344CB8AC3E}">
        <p14:creationId xmlns:p14="http://schemas.microsoft.com/office/powerpoint/2010/main" val="513814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7CCC9-0A71-4D35-A294-9238FA37A65D}"/>
              </a:ext>
            </a:extLst>
          </p:cNvPr>
          <p:cNvSpPr>
            <a:spLocks noGrp="1"/>
          </p:cNvSpPr>
          <p:nvPr>
            <p:ph type="title"/>
          </p:nvPr>
        </p:nvSpPr>
        <p:spPr>
          <a:xfrm>
            <a:off x="637165" y="2250536"/>
            <a:ext cx="4793714" cy="2078699"/>
          </a:xfrm>
        </p:spPr>
        <p:txBody>
          <a:bodyPr/>
          <a:lstStyle/>
          <a:p>
            <a:pPr algn="ctr"/>
            <a:r>
              <a:rPr lang="en-GB" sz="4400" b="1" dirty="0">
                <a:latin typeface="Century Gothic" panose="020B0502020202020204" pitchFamily="34" charset="0"/>
              </a:rPr>
              <a:t>SBI proposals</a:t>
            </a:r>
            <a:br>
              <a:rPr lang="en-GB" sz="4400" b="1" dirty="0">
                <a:latin typeface="Century Gothic" panose="020B0502020202020204" pitchFamily="34" charset="0"/>
              </a:rPr>
            </a:br>
            <a:endParaRPr lang="en-ZA" dirty="0"/>
          </a:p>
        </p:txBody>
      </p:sp>
      <p:sp>
        <p:nvSpPr>
          <p:cNvPr id="4" name="Slide Number Placeholder 3">
            <a:extLst>
              <a:ext uri="{FF2B5EF4-FFF2-40B4-BE49-F238E27FC236}">
                <a16:creationId xmlns:a16="http://schemas.microsoft.com/office/drawing/2014/main" id="{EDAE9934-F20B-4905-BA2C-5D28825E5743}"/>
              </a:ext>
            </a:extLst>
          </p:cNvPr>
          <p:cNvSpPr>
            <a:spLocks noGrp="1"/>
          </p:cNvSpPr>
          <p:nvPr>
            <p:ph type="sldNum" sz="quarter" idx="11"/>
          </p:nvPr>
        </p:nvSpPr>
        <p:spPr/>
        <p:txBody>
          <a:bodyPr/>
          <a:lstStyle/>
          <a:p>
            <a:pPr algn="ctr"/>
            <a:fld id="{B67B645E-C5E5-4727-B977-D372A0AA71D9}" type="slidenum">
              <a:rPr lang="en-US" noProof="0" smtClean="0"/>
              <a:pPr algn="ctr"/>
              <a:t>16</a:t>
            </a:fld>
            <a:endParaRPr lang="en-US" noProof="0"/>
          </a:p>
        </p:txBody>
      </p:sp>
      <p:sp>
        <p:nvSpPr>
          <p:cNvPr id="5" name="TextBox 4">
            <a:extLst>
              <a:ext uri="{FF2B5EF4-FFF2-40B4-BE49-F238E27FC236}">
                <a16:creationId xmlns:a16="http://schemas.microsoft.com/office/drawing/2014/main" id="{0DCC0EC7-2E9F-42F3-AEFA-7EB7832511D2}"/>
              </a:ext>
            </a:extLst>
          </p:cNvPr>
          <p:cNvSpPr txBox="1"/>
          <p:nvPr/>
        </p:nvSpPr>
        <p:spPr>
          <a:xfrm>
            <a:off x="6556175" y="1027727"/>
            <a:ext cx="5316773" cy="5078314"/>
          </a:xfrm>
          <a:prstGeom prst="rect">
            <a:avLst/>
          </a:prstGeom>
          <a:noFill/>
        </p:spPr>
        <p:txBody>
          <a:bodyPr wrap="square">
            <a:spAutoFit/>
          </a:bodyPr>
          <a:lstStyle/>
          <a:p>
            <a:pPr marL="742950" indent="-285750">
              <a:buFont typeface="Arial" panose="020B0604020202020204" pitchFamily="34" charset="0"/>
              <a:buChar char="•"/>
            </a:pPr>
            <a:r>
              <a:rPr lang="en-GB" dirty="0">
                <a:solidFill>
                  <a:schemeClr val="bg1"/>
                </a:solidFill>
                <a:latin typeface="Century Gothic" panose="020B0502020202020204" pitchFamily="34" charset="0"/>
              </a:rPr>
              <a:t>Red tape challenge – ask SMEs to say what their pain points are (</a:t>
            </a:r>
            <a:r>
              <a:rPr lang="en-ZA" dirty="0">
                <a:solidFill>
                  <a:schemeClr val="bg1"/>
                </a:solidFill>
                <a:latin typeface="Century Gothic" panose="020B0502020202020204" pitchFamily="34" charset="0"/>
              </a:rPr>
              <a:t>out of 21,000 statutory rules and regulations </a:t>
            </a:r>
            <a:r>
              <a:rPr lang="en-ZA" dirty="0" smtClean="0">
                <a:solidFill>
                  <a:schemeClr val="bg1"/>
                </a:solidFill>
                <a:latin typeface="Century Gothic" panose="020B0502020202020204" pitchFamily="34" charset="0"/>
              </a:rPr>
              <a:t>excluding </a:t>
            </a:r>
            <a:r>
              <a:rPr lang="en-ZA" dirty="0">
                <a:solidFill>
                  <a:schemeClr val="bg1"/>
                </a:solidFill>
                <a:latin typeface="Century Gothic" panose="020B0502020202020204" pitchFamily="34" charset="0"/>
              </a:rPr>
              <a:t>tax and national </a:t>
            </a:r>
            <a:r>
              <a:rPr lang="en-ZA" dirty="0" smtClean="0">
                <a:solidFill>
                  <a:schemeClr val="bg1"/>
                </a:solidFill>
                <a:latin typeface="Century Gothic" panose="020B0502020202020204" pitchFamily="34" charset="0"/>
              </a:rPr>
              <a:t>security, </a:t>
            </a:r>
            <a:r>
              <a:rPr lang="en-ZA" dirty="0">
                <a:solidFill>
                  <a:schemeClr val="bg1"/>
                </a:solidFill>
                <a:latin typeface="Century Gothic" panose="020B0502020202020204" pitchFamily="34" charset="0"/>
              </a:rPr>
              <a:t>over 2200 were scrapped or </a:t>
            </a:r>
            <a:r>
              <a:rPr lang="en-ZA" dirty="0" smtClean="0">
                <a:solidFill>
                  <a:schemeClr val="bg1"/>
                </a:solidFill>
                <a:latin typeface="Century Gothic" panose="020B0502020202020204" pitchFamily="34" charset="0"/>
              </a:rPr>
              <a:t>improved in the UK in 2011-14)</a:t>
            </a:r>
            <a:r>
              <a:rPr lang="en-ZA" dirty="0">
                <a:solidFill>
                  <a:schemeClr val="bg1"/>
                </a:solidFill>
                <a:latin typeface="Century Gothic" panose="020B0502020202020204" pitchFamily="34" charset="0"/>
              </a:rPr>
              <a:t/>
            </a:r>
            <a:br>
              <a:rPr lang="en-ZA" dirty="0">
                <a:solidFill>
                  <a:schemeClr val="bg1"/>
                </a:solidFill>
                <a:latin typeface="Century Gothic" panose="020B0502020202020204" pitchFamily="34" charset="0"/>
              </a:rPr>
            </a:br>
            <a:endParaRPr lang="en-ZA" dirty="0">
              <a:solidFill>
                <a:schemeClr val="bg1"/>
              </a:solidFill>
              <a:latin typeface="Century Gothic" panose="020B0502020202020204" pitchFamily="34" charset="0"/>
            </a:endParaRPr>
          </a:p>
          <a:p>
            <a:pPr marL="742950" indent="-285750">
              <a:buFont typeface="Arial" panose="020B0604020202020204" pitchFamily="34" charset="0"/>
              <a:buChar char="•"/>
            </a:pPr>
            <a:r>
              <a:rPr lang="en-ZA" dirty="0">
                <a:solidFill>
                  <a:schemeClr val="bg1"/>
                </a:solidFill>
                <a:latin typeface="Century Gothic" panose="020B0502020202020204" pitchFamily="34" charset="0"/>
              </a:rPr>
              <a:t>New, imaginative approach to regulation – e.g. Canada requires that one regulation be removed for every new regulation introduced</a:t>
            </a:r>
            <a:br>
              <a:rPr lang="en-ZA" dirty="0">
                <a:solidFill>
                  <a:schemeClr val="bg1"/>
                </a:solidFill>
                <a:latin typeface="Century Gothic" panose="020B0502020202020204" pitchFamily="34" charset="0"/>
              </a:rPr>
            </a:br>
            <a:endParaRPr lang="en-ZA" dirty="0">
              <a:solidFill>
                <a:schemeClr val="bg1"/>
              </a:solidFill>
              <a:latin typeface="Century Gothic" panose="020B0502020202020204" pitchFamily="34" charset="0"/>
            </a:endParaRPr>
          </a:p>
          <a:p>
            <a:pPr marL="742950" indent="-285750">
              <a:buFont typeface="Arial" panose="020B0604020202020204" pitchFamily="34" charset="0"/>
              <a:buChar char="•"/>
            </a:pPr>
            <a:r>
              <a:rPr lang="en-GB" dirty="0">
                <a:solidFill>
                  <a:schemeClr val="bg1"/>
                </a:solidFill>
                <a:latin typeface="Century Gothic" panose="020B0502020202020204" pitchFamily="34" charset="0"/>
              </a:rPr>
              <a:t>Establish the National Small Business Council – institutionalise dialogue</a:t>
            </a:r>
            <a:br>
              <a:rPr lang="en-GB" dirty="0">
                <a:solidFill>
                  <a:schemeClr val="bg1"/>
                </a:solidFill>
                <a:latin typeface="Century Gothic" panose="020B0502020202020204" pitchFamily="34" charset="0"/>
              </a:rPr>
            </a:br>
            <a:endParaRPr lang="en-ZA" dirty="0">
              <a:solidFill>
                <a:schemeClr val="bg1"/>
              </a:solidFill>
              <a:latin typeface="Century Gothic" panose="020B0502020202020204" pitchFamily="34" charset="0"/>
            </a:endParaRPr>
          </a:p>
          <a:p>
            <a:pPr marL="742950" indent="-285750">
              <a:buFont typeface="Arial" panose="020B0604020202020204" pitchFamily="34" charset="0"/>
              <a:buChar char="•"/>
            </a:pPr>
            <a:r>
              <a:rPr lang="en-GB" dirty="0">
                <a:solidFill>
                  <a:schemeClr val="bg1"/>
                </a:solidFill>
                <a:latin typeface="Century Gothic" panose="020B0502020202020204" pitchFamily="34" charset="0"/>
              </a:rPr>
              <a:t>Make RIAs mandatory (60 countries are doing them</a:t>
            </a:r>
            <a:r>
              <a:rPr lang="en-GB" dirty="0" smtClean="0">
                <a:solidFill>
                  <a:schemeClr val="bg1"/>
                </a:solidFill>
                <a:latin typeface="Century Gothic" panose="020B0502020202020204" pitchFamily="34" charset="0"/>
              </a:rPr>
              <a:t>)</a:t>
            </a:r>
          </a:p>
          <a:p>
            <a:pPr marL="742950" indent="-285750">
              <a:buFont typeface="Arial" panose="020B0604020202020204" pitchFamily="34" charset="0"/>
              <a:buChar char="•"/>
            </a:pPr>
            <a:r>
              <a:rPr lang="en-GB" dirty="0" smtClean="0">
                <a:solidFill>
                  <a:schemeClr val="bg1"/>
                </a:solidFill>
                <a:latin typeface="Century Gothic" panose="020B0502020202020204" pitchFamily="34" charset="0"/>
              </a:rPr>
              <a:t>Revisit section 18 </a:t>
            </a:r>
            <a:r>
              <a:rPr lang="en-GB" dirty="0">
                <a:solidFill>
                  <a:schemeClr val="bg1"/>
                </a:solidFill>
                <a:latin typeface="Century Gothic" panose="020B0502020202020204" pitchFamily="34" charset="0"/>
              </a:rPr>
              <a:t> </a:t>
            </a:r>
            <a:endParaRPr lang="en-ZA"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064608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bwMode="gray">
          <a:xfrm>
            <a:off x="7039674" y="2604231"/>
            <a:ext cx="4099187" cy="1099275"/>
          </a:xfrm>
        </p:spPr>
        <p:txBody>
          <a:bodyPr/>
          <a:lstStyle/>
          <a:p>
            <a:pPr algn="ctr">
              <a:spcAft>
                <a:spcPts val="600"/>
              </a:spcAft>
            </a:pPr>
            <a:r>
              <a:rPr lang="en-US" sz="4000" dirty="0" smtClean="0">
                <a:solidFill>
                  <a:schemeClr val="bg1"/>
                </a:solidFill>
                <a:effectLst>
                  <a:outerShdw blurRad="38100" dist="38100" dir="2700000" algn="tl">
                    <a:srgbClr val="000000">
                      <a:alpha val="43137"/>
                    </a:srgbClr>
                  </a:outerShdw>
                </a:effectLst>
                <a:latin typeface="Century Gothic" panose="020B0502020202020204" pitchFamily="34" charset="0"/>
              </a:rPr>
              <a:t>CONCLUSION</a:t>
            </a:r>
            <a:endParaRPr lang="en-US" sz="40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7" name="TextBox 6">
            <a:extLst>
              <a:ext uri="{FF2B5EF4-FFF2-40B4-BE49-F238E27FC236}">
                <a16:creationId xmlns:a16="http://schemas.microsoft.com/office/drawing/2014/main" id="{7D5A9E58-6A25-4FD0-8136-1C302BEA147C}"/>
              </a:ext>
            </a:extLst>
          </p:cNvPr>
          <p:cNvSpPr txBox="1"/>
          <p:nvPr/>
        </p:nvSpPr>
        <p:spPr>
          <a:xfrm>
            <a:off x="196586" y="1683666"/>
            <a:ext cx="5078026" cy="3600986"/>
          </a:xfrm>
          <a:prstGeom prst="rect">
            <a:avLst/>
          </a:prstGeom>
          <a:noFill/>
        </p:spPr>
        <p:txBody>
          <a:bodyPr wrap="square" rtlCol="0">
            <a:spAutoFit/>
          </a:bodyPr>
          <a:lstStyle/>
          <a:p>
            <a:pPr marL="342900" indent="-342900">
              <a:buFont typeface="Courier New" panose="02070309020205020404" pitchFamily="49" charset="0"/>
              <a:buChar char="o"/>
            </a:pPr>
            <a:r>
              <a:rPr lang="en-US" sz="2400" dirty="0" smtClean="0">
                <a:solidFill>
                  <a:schemeClr val="bg1"/>
                </a:solidFill>
              </a:rPr>
              <a:t>The Bill is a significant step towards creating that elusive enabling environment or tackling the disabling environment</a:t>
            </a:r>
          </a:p>
          <a:p>
            <a:pPr marL="342900" indent="-342900">
              <a:buFont typeface="Courier New" panose="02070309020205020404" pitchFamily="49" charset="0"/>
              <a:buChar char="o"/>
            </a:pPr>
            <a:r>
              <a:rPr lang="en-US" sz="2400" dirty="0" smtClean="0">
                <a:solidFill>
                  <a:schemeClr val="bg1"/>
                </a:solidFill>
              </a:rPr>
              <a:t>Thanks for inviting us – but hear us </a:t>
            </a:r>
          </a:p>
          <a:p>
            <a:pPr marL="342900" indent="-342900">
              <a:buFont typeface="Courier New" panose="02070309020205020404" pitchFamily="49" charset="0"/>
              <a:buChar char="o"/>
            </a:pPr>
            <a:r>
              <a:rPr lang="en-US" sz="2400" dirty="0" smtClean="0">
                <a:solidFill>
                  <a:schemeClr val="bg1"/>
                </a:solidFill>
              </a:rPr>
              <a:t>Institution building in a hollowed state is a big concern</a:t>
            </a:r>
          </a:p>
          <a:p>
            <a:pPr marL="342900" indent="-342900">
              <a:buFont typeface="Courier New" panose="02070309020205020404" pitchFamily="49" charset="0"/>
              <a:buChar char="o"/>
            </a:pPr>
            <a:r>
              <a:rPr lang="en-US" sz="2400" dirty="0" smtClean="0">
                <a:solidFill>
                  <a:schemeClr val="bg1"/>
                </a:solidFill>
              </a:rPr>
              <a:t>Look into what our research says</a:t>
            </a:r>
          </a:p>
          <a:p>
            <a:pPr marL="342900" indent="-342900">
              <a:buFont typeface="Courier New" panose="02070309020205020404" pitchFamily="49" charset="0"/>
              <a:buChar char="o"/>
            </a:pPr>
            <a:endParaRPr lang="en-US"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p>
            <a:pPr marL="342900" lvl="0" indent="-342900">
              <a:buFont typeface="Courier New" panose="02070309020205020404" pitchFamily="49" charset="0"/>
              <a:buChar char="o"/>
            </a:pPr>
            <a:endParaRPr lang="en-US"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p:txBody>
      </p:sp>
      <p:sp>
        <p:nvSpPr>
          <p:cNvPr id="10" name="Slide Number Placeholder 9">
            <a:extLst>
              <a:ext uri="{FF2B5EF4-FFF2-40B4-BE49-F238E27FC236}">
                <a16:creationId xmlns:a16="http://schemas.microsoft.com/office/drawing/2014/main" id="{1F6E792E-7D6D-4363-87FF-C811FF0D2385}"/>
              </a:ext>
            </a:extLst>
          </p:cNvPr>
          <p:cNvSpPr txBox="1">
            <a:spLocks/>
          </p:cNvSpPr>
          <p:nvPr/>
        </p:nvSpPr>
        <p:spPr>
          <a:xfrm>
            <a:off x="11728948" y="6403177"/>
            <a:ext cx="288000" cy="288000"/>
          </a:xfrm>
          <a:prstGeom prst="ellipse">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7B645E-C5E5-4727-B977-D372A0AA71D9}" type="slidenum">
              <a:rPr lang="en-US" smtClean="0"/>
              <a:pPr/>
              <a:t>17</a:t>
            </a:fld>
            <a:endParaRPr lang="en-US"/>
          </a:p>
        </p:txBody>
      </p:sp>
      <p:pic>
        <p:nvPicPr>
          <p:cNvPr id="12" name="Picture 11">
            <a:extLst>
              <a:ext uri="{FF2B5EF4-FFF2-40B4-BE49-F238E27FC236}">
                <a16:creationId xmlns:a16="http://schemas.microsoft.com/office/drawing/2014/main" id="{4843489D-A8AB-4EE8-ABD3-5504BE9B2ED9}"/>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7957466" y="506322"/>
            <a:ext cx="2235382" cy="1491284"/>
          </a:xfrm>
          <a:prstGeom prst="rect">
            <a:avLst/>
          </a:prstGeom>
        </p:spPr>
      </p:pic>
    </p:spTree>
    <p:extLst>
      <p:ext uri="{BB962C8B-B14F-4D97-AF65-F5344CB8AC3E}">
        <p14:creationId xmlns:p14="http://schemas.microsoft.com/office/powerpoint/2010/main" val="1951460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DDABB1-5E6B-4365-AD9E-DDCE7E972742}"/>
              </a:ext>
            </a:extLst>
          </p:cNvPr>
          <p:cNvSpPr>
            <a:spLocks noGrp="1"/>
          </p:cNvSpPr>
          <p:nvPr>
            <p:ph type="title"/>
          </p:nvPr>
        </p:nvSpPr>
        <p:spPr bwMode="ltGray">
          <a:xfrm>
            <a:off x="299870" y="1898512"/>
            <a:ext cx="4793714" cy="2078699"/>
          </a:xfrm>
        </p:spPr>
        <p:txBody>
          <a:bodyPr/>
          <a:lstStyle/>
          <a:p>
            <a:pPr algn="ctr"/>
            <a:r>
              <a:rPr lang="en-US" dirty="0"/>
              <a:t>Thank You</a:t>
            </a:r>
            <a:br>
              <a:rPr lang="en-US" dirty="0"/>
            </a:br>
            <a:endParaRPr lang="en-US" dirty="0"/>
          </a:p>
        </p:txBody>
      </p:sp>
      <p:sp>
        <p:nvSpPr>
          <p:cNvPr id="19" name="Slide Number Placeholder 18">
            <a:extLst>
              <a:ext uri="{FF2B5EF4-FFF2-40B4-BE49-F238E27FC236}">
                <a16:creationId xmlns:a16="http://schemas.microsoft.com/office/drawing/2014/main" id="{719DF40F-7D18-4AEB-B04C-9870555D297B}"/>
              </a:ext>
            </a:extLst>
          </p:cNvPr>
          <p:cNvSpPr>
            <a:spLocks noGrp="1"/>
          </p:cNvSpPr>
          <p:nvPr>
            <p:ph type="sldNum" sz="quarter" idx="11"/>
          </p:nvPr>
        </p:nvSpPr>
        <p:spPr/>
        <p:txBody>
          <a:bodyPr/>
          <a:lstStyle/>
          <a:p>
            <a:fld id="{B67B645E-C5E5-4727-B977-D372A0AA71D9}" type="slidenum">
              <a:rPr lang="en-US" smtClean="0"/>
              <a:pPr/>
              <a:t>18</a:t>
            </a:fld>
            <a:endParaRPr lang="en-US" dirty="0"/>
          </a:p>
        </p:txBody>
      </p:sp>
      <p:pic>
        <p:nvPicPr>
          <p:cNvPr id="5" name="Picture 4">
            <a:extLst>
              <a:ext uri="{FF2B5EF4-FFF2-40B4-BE49-F238E27FC236}">
                <a16:creationId xmlns:a16="http://schemas.microsoft.com/office/drawing/2014/main" id="{B5749353-4FBB-45C2-8D5A-698DF785DBC2}"/>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7533425" y="2053468"/>
            <a:ext cx="3247483" cy="2166484"/>
          </a:xfrm>
          <a:prstGeom prst="rect">
            <a:avLst/>
          </a:prstGeom>
        </p:spPr>
      </p:pic>
      <p:sp>
        <p:nvSpPr>
          <p:cNvPr id="2" name="TextBox 1">
            <a:extLst>
              <a:ext uri="{FF2B5EF4-FFF2-40B4-BE49-F238E27FC236}">
                <a16:creationId xmlns:a16="http://schemas.microsoft.com/office/drawing/2014/main" id="{EE33A996-5915-41FF-AA96-3DF7722014A7}"/>
              </a:ext>
            </a:extLst>
          </p:cNvPr>
          <p:cNvSpPr txBox="1"/>
          <p:nvPr/>
        </p:nvSpPr>
        <p:spPr>
          <a:xfrm>
            <a:off x="230819" y="3595456"/>
            <a:ext cx="4793714" cy="923330"/>
          </a:xfrm>
          <a:prstGeom prst="rect">
            <a:avLst/>
          </a:prstGeom>
          <a:noFill/>
        </p:spPr>
        <p:txBody>
          <a:bodyPr wrap="square" rtlCol="0">
            <a:spAutoFit/>
          </a:bodyPr>
          <a:lstStyle/>
          <a:p>
            <a:pPr algn="ctr"/>
            <a:r>
              <a:rPr lang="en-US" dirty="0">
                <a:solidFill>
                  <a:schemeClr val="bg1"/>
                </a:solidFill>
              </a:rPr>
              <a:t>www.smallbusinessinstitute.co.za</a:t>
            </a:r>
          </a:p>
          <a:p>
            <a:pPr algn="ctr"/>
            <a:r>
              <a:rPr lang="en-US" dirty="0">
                <a:solidFill>
                  <a:schemeClr val="bg1"/>
                </a:solidFill>
              </a:rPr>
              <a:t>012 348 5440</a:t>
            </a:r>
          </a:p>
          <a:p>
            <a:pPr algn="ctr"/>
            <a:r>
              <a:rPr lang="en-US" dirty="0">
                <a:solidFill>
                  <a:schemeClr val="bg1"/>
                </a:solidFill>
              </a:rPr>
              <a:t>leandre@smallbusinessinstitute.co.za</a:t>
            </a:r>
            <a:endParaRPr lang="en-ZA" dirty="0">
              <a:solidFill>
                <a:schemeClr val="bg1"/>
              </a:solidFill>
            </a:endParaRPr>
          </a:p>
        </p:txBody>
      </p:sp>
    </p:spTree>
    <p:extLst>
      <p:ext uri="{BB962C8B-B14F-4D97-AF65-F5344CB8AC3E}">
        <p14:creationId xmlns:p14="http://schemas.microsoft.com/office/powerpoint/2010/main" val="2073954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bwMode="gray">
          <a:xfrm>
            <a:off x="7039674" y="2604231"/>
            <a:ext cx="4099187" cy="1099275"/>
          </a:xfrm>
        </p:spPr>
        <p:txBody>
          <a:bodyPr/>
          <a:lstStyle/>
          <a:p>
            <a:pPr algn="ctr">
              <a:spcAft>
                <a:spcPts val="600"/>
              </a:spcAft>
            </a:pPr>
            <a:r>
              <a:rPr lang="en-US" sz="4000" dirty="0" smtClean="0">
                <a:solidFill>
                  <a:schemeClr val="bg1"/>
                </a:solidFill>
                <a:effectLst>
                  <a:outerShdw blurRad="38100" dist="38100" dir="2700000" algn="tl">
                    <a:srgbClr val="000000">
                      <a:alpha val="43137"/>
                    </a:srgbClr>
                  </a:outerShdw>
                </a:effectLst>
                <a:latin typeface="Century Gothic" panose="020B0502020202020204" pitchFamily="34" charset="0"/>
              </a:rPr>
              <a:t>PURPOSE OF THE PRESENTATION to </a:t>
            </a:r>
            <a:r>
              <a:rPr lang="en-US" sz="4000" dirty="0" smtClean="0">
                <a:effectLst>
                  <a:outerShdw blurRad="38100" dist="38100" dir="2700000" algn="tl">
                    <a:srgbClr val="000000">
                      <a:alpha val="43137"/>
                    </a:srgbClr>
                  </a:outerShdw>
                </a:effectLst>
                <a:latin typeface="Century Gothic" panose="020B0502020202020204" pitchFamily="34" charset="0"/>
              </a:rPr>
              <a:t>parliament</a:t>
            </a:r>
            <a:endParaRPr lang="en-US" sz="40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7" name="TextBox 6">
            <a:extLst>
              <a:ext uri="{FF2B5EF4-FFF2-40B4-BE49-F238E27FC236}">
                <a16:creationId xmlns:a16="http://schemas.microsoft.com/office/drawing/2014/main" id="{7D5A9E58-6A25-4FD0-8136-1C302BEA147C}"/>
              </a:ext>
            </a:extLst>
          </p:cNvPr>
          <p:cNvSpPr txBox="1"/>
          <p:nvPr/>
        </p:nvSpPr>
        <p:spPr>
          <a:xfrm>
            <a:off x="196586" y="1683666"/>
            <a:ext cx="5078026" cy="1846659"/>
          </a:xfrm>
          <a:prstGeom prst="rect">
            <a:avLst/>
          </a:prstGeom>
          <a:noFill/>
        </p:spPr>
        <p:txBody>
          <a:bodyPr wrap="square" rtlCol="0">
            <a:spAutoFit/>
          </a:bodyPr>
          <a:lstStyle/>
          <a:p>
            <a:pPr marL="342900" indent="-342900">
              <a:buFont typeface="Courier New" panose="02070309020205020404" pitchFamily="49" charset="0"/>
              <a:buChar char="o"/>
            </a:pPr>
            <a:r>
              <a:rPr lang="en-US" sz="2400" dirty="0" smtClean="0">
                <a:solidFill>
                  <a:schemeClr val="bg1"/>
                </a:solidFill>
              </a:rPr>
              <a:t>Thank </a:t>
            </a:r>
            <a:r>
              <a:rPr lang="en-US" sz="2400" dirty="0" err="1" smtClean="0">
                <a:solidFill>
                  <a:schemeClr val="bg1"/>
                </a:solidFill>
              </a:rPr>
              <a:t>honourable</a:t>
            </a:r>
            <a:r>
              <a:rPr lang="en-US" sz="2400" dirty="0" smtClean="0">
                <a:solidFill>
                  <a:schemeClr val="bg1"/>
                </a:solidFill>
              </a:rPr>
              <a:t> members for inviting us</a:t>
            </a:r>
          </a:p>
          <a:p>
            <a:pPr marL="342900" indent="-342900">
              <a:buFont typeface="Courier New" panose="02070309020205020404" pitchFamily="49" charset="0"/>
              <a:buChar char="o"/>
            </a:pPr>
            <a:r>
              <a:rPr lang="en-US" sz="2400" dirty="0" smtClean="0">
                <a:solidFill>
                  <a:schemeClr val="bg1"/>
                </a:solidFill>
              </a:rPr>
              <a:t>M</a:t>
            </a:r>
            <a:r>
              <a:rPr lang="en-ZA" sz="2400" dirty="0" smtClean="0">
                <a:solidFill>
                  <a:schemeClr val="bg1"/>
                </a:solidFill>
              </a:rPr>
              <a:t>ake preliminary comments on the Ease of Doing Business Bill</a:t>
            </a:r>
            <a:endParaRPr lang="en-US"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p>
            <a:pPr marL="342900" lvl="0" indent="-342900">
              <a:buFont typeface="Courier New" panose="02070309020205020404" pitchFamily="49" charset="0"/>
              <a:buChar char="o"/>
            </a:pPr>
            <a:endParaRPr lang="en-US"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p:txBody>
      </p:sp>
      <p:sp>
        <p:nvSpPr>
          <p:cNvPr id="10" name="Slide Number Placeholder 9">
            <a:extLst>
              <a:ext uri="{FF2B5EF4-FFF2-40B4-BE49-F238E27FC236}">
                <a16:creationId xmlns:a16="http://schemas.microsoft.com/office/drawing/2014/main" id="{1F6E792E-7D6D-4363-87FF-C811FF0D2385}"/>
              </a:ext>
            </a:extLst>
          </p:cNvPr>
          <p:cNvSpPr txBox="1">
            <a:spLocks/>
          </p:cNvSpPr>
          <p:nvPr/>
        </p:nvSpPr>
        <p:spPr>
          <a:xfrm>
            <a:off x="11728948" y="6403177"/>
            <a:ext cx="288000" cy="288000"/>
          </a:xfrm>
          <a:prstGeom prst="ellipse">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7B645E-C5E5-4727-B977-D372A0AA71D9}" type="slidenum">
              <a:rPr lang="en-US" smtClean="0"/>
              <a:pPr/>
              <a:t>2</a:t>
            </a:fld>
            <a:endParaRPr lang="en-US"/>
          </a:p>
        </p:txBody>
      </p:sp>
      <p:pic>
        <p:nvPicPr>
          <p:cNvPr id="12" name="Picture 11">
            <a:extLst>
              <a:ext uri="{FF2B5EF4-FFF2-40B4-BE49-F238E27FC236}">
                <a16:creationId xmlns:a16="http://schemas.microsoft.com/office/drawing/2014/main" id="{4843489D-A8AB-4EE8-ABD3-5504BE9B2ED9}"/>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7957466" y="506322"/>
            <a:ext cx="2235382" cy="1491284"/>
          </a:xfrm>
          <a:prstGeom prst="rect">
            <a:avLst/>
          </a:prstGeom>
        </p:spPr>
      </p:pic>
    </p:spTree>
    <p:extLst>
      <p:ext uri="{BB962C8B-B14F-4D97-AF65-F5344CB8AC3E}">
        <p14:creationId xmlns:p14="http://schemas.microsoft.com/office/powerpoint/2010/main" val="37128476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bwMode="gray">
          <a:xfrm>
            <a:off x="7039674" y="2604231"/>
            <a:ext cx="4099187" cy="1099275"/>
          </a:xfrm>
        </p:spPr>
        <p:txBody>
          <a:bodyPr/>
          <a:lstStyle/>
          <a:p>
            <a:pPr algn="ctr">
              <a:spcAft>
                <a:spcPts val="600"/>
              </a:spcAft>
            </a:pPr>
            <a:r>
              <a:rPr lang="en-US" sz="4000" dirty="0" smtClean="0">
                <a:solidFill>
                  <a:schemeClr val="bg1"/>
                </a:solidFill>
                <a:effectLst>
                  <a:outerShdw blurRad="38100" dist="38100" dir="2700000" algn="tl">
                    <a:srgbClr val="000000">
                      <a:alpha val="43137"/>
                    </a:srgbClr>
                  </a:outerShdw>
                </a:effectLst>
                <a:latin typeface="Century Gothic" panose="020B0502020202020204" pitchFamily="34" charset="0"/>
              </a:rPr>
              <a:t>Key messages from THE PRESENTATION</a:t>
            </a:r>
            <a:endParaRPr lang="en-US" sz="4000" dirty="0">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7" name="TextBox 6">
            <a:extLst>
              <a:ext uri="{FF2B5EF4-FFF2-40B4-BE49-F238E27FC236}">
                <a16:creationId xmlns:a16="http://schemas.microsoft.com/office/drawing/2014/main" id="{7D5A9E58-6A25-4FD0-8136-1C302BEA147C}"/>
              </a:ext>
            </a:extLst>
          </p:cNvPr>
          <p:cNvSpPr txBox="1"/>
          <p:nvPr/>
        </p:nvSpPr>
        <p:spPr>
          <a:xfrm>
            <a:off x="196586" y="1683666"/>
            <a:ext cx="5078026" cy="3231654"/>
          </a:xfrm>
          <a:prstGeom prst="rect">
            <a:avLst/>
          </a:prstGeom>
          <a:noFill/>
        </p:spPr>
        <p:txBody>
          <a:bodyPr wrap="square" rtlCol="0">
            <a:spAutoFit/>
          </a:bodyPr>
          <a:lstStyle/>
          <a:p>
            <a:pPr marL="342900" indent="-342900">
              <a:buFont typeface="Courier New" panose="02070309020205020404" pitchFamily="49" charset="0"/>
              <a:buChar char="o"/>
            </a:pPr>
            <a:r>
              <a:rPr lang="en-US" sz="2400" dirty="0" smtClean="0">
                <a:solidFill>
                  <a:schemeClr val="bg1"/>
                </a:solidFill>
              </a:rPr>
              <a:t>A first important step towards the right direction – achieving President’s aspiration</a:t>
            </a:r>
          </a:p>
          <a:p>
            <a:pPr marL="342900" indent="-342900">
              <a:buFont typeface="Courier New" panose="02070309020205020404" pitchFamily="49" charset="0"/>
              <a:buChar char="o"/>
            </a:pPr>
            <a:r>
              <a:rPr lang="en-US" sz="2400" dirty="0" smtClean="0">
                <a:solidFill>
                  <a:schemeClr val="bg1"/>
                </a:solidFill>
              </a:rPr>
              <a:t>Our support is nuanced and requires consideration</a:t>
            </a:r>
          </a:p>
          <a:p>
            <a:pPr marL="342900" indent="-342900">
              <a:buFont typeface="Courier New" panose="02070309020205020404" pitchFamily="49" charset="0"/>
              <a:buChar char="o"/>
            </a:pPr>
            <a:r>
              <a:rPr lang="en-US" sz="2400" dirty="0" smtClean="0">
                <a:solidFill>
                  <a:schemeClr val="bg1"/>
                </a:solidFill>
              </a:rPr>
              <a:t>Share some uncomfortable truths about pains of SMMEs</a:t>
            </a:r>
          </a:p>
          <a:p>
            <a:pPr marL="342900" indent="-342900">
              <a:buFont typeface="Courier New" panose="02070309020205020404" pitchFamily="49" charset="0"/>
              <a:buChar char="o"/>
            </a:pPr>
            <a:endParaRPr lang="en-US"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p>
            <a:pPr marL="342900" lvl="0" indent="-342900">
              <a:buFont typeface="Courier New" panose="02070309020205020404" pitchFamily="49" charset="0"/>
              <a:buChar char="o"/>
            </a:pPr>
            <a:endParaRPr lang="en-US"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p:txBody>
      </p:sp>
      <p:sp>
        <p:nvSpPr>
          <p:cNvPr id="10" name="Slide Number Placeholder 9">
            <a:extLst>
              <a:ext uri="{FF2B5EF4-FFF2-40B4-BE49-F238E27FC236}">
                <a16:creationId xmlns:a16="http://schemas.microsoft.com/office/drawing/2014/main" id="{1F6E792E-7D6D-4363-87FF-C811FF0D2385}"/>
              </a:ext>
            </a:extLst>
          </p:cNvPr>
          <p:cNvSpPr txBox="1">
            <a:spLocks/>
          </p:cNvSpPr>
          <p:nvPr/>
        </p:nvSpPr>
        <p:spPr>
          <a:xfrm>
            <a:off x="11728948" y="6403177"/>
            <a:ext cx="288000" cy="288000"/>
          </a:xfrm>
          <a:prstGeom prst="ellipse">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7B645E-C5E5-4727-B977-D372A0AA71D9}" type="slidenum">
              <a:rPr lang="en-US" smtClean="0"/>
              <a:pPr/>
              <a:t>3</a:t>
            </a:fld>
            <a:endParaRPr lang="en-US"/>
          </a:p>
        </p:txBody>
      </p:sp>
      <p:pic>
        <p:nvPicPr>
          <p:cNvPr id="12" name="Picture 11">
            <a:extLst>
              <a:ext uri="{FF2B5EF4-FFF2-40B4-BE49-F238E27FC236}">
                <a16:creationId xmlns:a16="http://schemas.microsoft.com/office/drawing/2014/main" id="{4843489D-A8AB-4EE8-ABD3-5504BE9B2ED9}"/>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7957466" y="506322"/>
            <a:ext cx="2235382" cy="1491284"/>
          </a:xfrm>
          <a:prstGeom prst="rect">
            <a:avLst/>
          </a:prstGeom>
        </p:spPr>
      </p:pic>
    </p:spTree>
    <p:extLst>
      <p:ext uri="{BB962C8B-B14F-4D97-AF65-F5344CB8AC3E}">
        <p14:creationId xmlns:p14="http://schemas.microsoft.com/office/powerpoint/2010/main" val="2328803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0E8F8-CBC6-4A56-A60B-FDBF1E1F1214}"/>
              </a:ext>
            </a:extLst>
          </p:cNvPr>
          <p:cNvSpPr>
            <a:spLocks noGrp="1"/>
          </p:cNvSpPr>
          <p:nvPr>
            <p:ph type="ctrTitle"/>
          </p:nvPr>
        </p:nvSpPr>
        <p:spPr bwMode="gray">
          <a:xfrm>
            <a:off x="7039674" y="2604231"/>
            <a:ext cx="4099187" cy="1099275"/>
          </a:xfrm>
        </p:spPr>
        <p:txBody>
          <a:bodyPr/>
          <a:lstStyle/>
          <a:p>
            <a:pPr algn="ctr">
              <a:spcAft>
                <a:spcPts val="600"/>
              </a:spcAft>
            </a:pPr>
            <a:r>
              <a:rPr lang="en-US" sz="4000" dirty="0">
                <a:solidFill>
                  <a:schemeClr val="bg1"/>
                </a:solidFill>
                <a:effectLst>
                  <a:outerShdw blurRad="38100" dist="38100" dir="2700000" algn="tl">
                    <a:srgbClr val="000000">
                      <a:alpha val="43137"/>
                    </a:srgbClr>
                  </a:outerShdw>
                </a:effectLst>
                <a:latin typeface="Century Gothic" panose="020B0502020202020204" pitchFamily="34" charset="0"/>
              </a:rPr>
              <a:t>Who We Are</a:t>
            </a:r>
          </a:p>
        </p:txBody>
      </p:sp>
      <p:sp>
        <p:nvSpPr>
          <p:cNvPr id="7" name="TextBox 6">
            <a:extLst>
              <a:ext uri="{FF2B5EF4-FFF2-40B4-BE49-F238E27FC236}">
                <a16:creationId xmlns:a16="http://schemas.microsoft.com/office/drawing/2014/main" id="{7D5A9E58-6A25-4FD0-8136-1C302BEA147C}"/>
              </a:ext>
            </a:extLst>
          </p:cNvPr>
          <p:cNvSpPr txBox="1"/>
          <p:nvPr/>
        </p:nvSpPr>
        <p:spPr>
          <a:xfrm>
            <a:off x="229300" y="755977"/>
            <a:ext cx="5078026" cy="4801315"/>
          </a:xfrm>
          <a:prstGeom prst="rect">
            <a:avLst/>
          </a:prstGeom>
          <a:noFill/>
        </p:spPr>
        <p:txBody>
          <a:bodyPr wrap="square" rtlCol="0">
            <a:spAutoFit/>
          </a:bodyPr>
          <a:lstStyle/>
          <a:p>
            <a:pPr marL="342900" lvl="0" indent="-342900">
              <a:buFont typeface="Courier New" panose="02070309020205020404" pitchFamily="49" charset="0"/>
              <a:buChar char="o"/>
            </a:pPr>
            <a:r>
              <a:rPr lang="en-US" dirty="0">
                <a:solidFill>
                  <a:schemeClr val="bg1"/>
                </a:solidFill>
                <a:effectLst/>
                <a:latin typeface="Arial" panose="020B0604020202020204" pitchFamily="34" charset="0"/>
                <a:ea typeface="MS Mincho" panose="02020609040205080304" pitchFamily="49" charset="-128"/>
                <a:cs typeface="Arial" panose="020B0604020202020204" pitchFamily="34" charset="0"/>
              </a:rPr>
              <a:t>75 year old </a:t>
            </a:r>
            <a:r>
              <a:rPr lang="en-US" dirty="0" smtClean="0">
                <a:solidFill>
                  <a:schemeClr val="bg1"/>
                </a:solidFill>
                <a:effectLst/>
                <a:latin typeface="Arial" panose="020B0604020202020204" pitchFamily="34" charset="0"/>
                <a:ea typeface="MS Mincho" panose="02020609040205080304" pitchFamily="49" charset="-128"/>
                <a:cs typeface="Arial" panose="020B0604020202020204" pitchFamily="34" charset="0"/>
              </a:rPr>
              <a:t>NPO -- apolitical</a:t>
            </a:r>
            <a:r>
              <a:rPr lang="en-US" dirty="0">
                <a:solidFill>
                  <a:schemeClr val="bg1"/>
                </a:solidFill>
                <a:effectLst/>
                <a:latin typeface="Arial" panose="020B0604020202020204" pitchFamily="34" charset="0"/>
                <a:ea typeface="MS Mincho" panose="02020609040205080304" pitchFamily="49" charset="-128"/>
                <a:cs typeface="Arial" panose="020B0604020202020204" pitchFamily="34" charset="0"/>
              </a:rPr>
              <a:t/>
            </a:r>
            <a:br>
              <a:rPr lang="en-US" dirty="0">
                <a:solidFill>
                  <a:schemeClr val="bg1"/>
                </a:solidFill>
                <a:effectLst/>
                <a:latin typeface="Arial" panose="020B0604020202020204" pitchFamily="34" charset="0"/>
                <a:ea typeface="MS Mincho" panose="02020609040205080304" pitchFamily="49" charset="-128"/>
                <a:cs typeface="Arial" panose="020B0604020202020204" pitchFamily="34" charset="0"/>
              </a:rPr>
            </a:br>
            <a:endParaRPr lang="en-US"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p>
            <a:pPr marL="342900" lvl="0" indent="-342900">
              <a:buFont typeface="Courier New" panose="02070309020205020404" pitchFamily="49" charset="0"/>
              <a:buChar char="o"/>
            </a:pPr>
            <a:r>
              <a:rPr lang="en-US" dirty="0">
                <a:solidFill>
                  <a:schemeClr val="bg1"/>
                </a:solidFill>
                <a:effectLst/>
                <a:latin typeface="Arial" panose="020B0604020202020204" pitchFamily="34" charset="0"/>
                <a:ea typeface="MS Mincho" panose="02020609040205080304" pitchFamily="49" charset="-128"/>
                <a:cs typeface="Arial" panose="020B0604020202020204" pitchFamily="34" charset="0"/>
              </a:rPr>
              <a:t>Speaking out for almost 100 business chambers &amp; business </a:t>
            </a:r>
            <a:r>
              <a:rPr lang="en-US" dirty="0" smtClean="0">
                <a:solidFill>
                  <a:schemeClr val="bg1"/>
                </a:solidFill>
                <a:effectLst/>
                <a:latin typeface="Arial" panose="020B0604020202020204" pitchFamily="34" charset="0"/>
                <a:ea typeface="MS Mincho" panose="02020609040205080304" pitchFamily="49" charset="-128"/>
                <a:cs typeface="Arial" panose="020B0604020202020204" pitchFamily="34" charset="0"/>
              </a:rPr>
              <a:t>forums</a:t>
            </a:r>
            <a:r>
              <a:rPr lang="en-US" dirty="0">
                <a:solidFill>
                  <a:schemeClr val="bg1"/>
                </a:solidFill>
                <a:latin typeface="Arial" panose="020B0604020202020204" pitchFamily="34" charset="0"/>
                <a:ea typeface="MS Mincho" panose="02020609040205080304" pitchFamily="49" charset="-128"/>
                <a:cs typeface="Arial" panose="020B0604020202020204" pitchFamily="34" charset="0"/>
              </a:rPr>
              <a:t> </a:t>
            </a:r>
            <a:r>
              <a:rPr lang="en-US" dirty="0" smtClean="0">
                <a:solidFill>
                  <a:schemeClr val="bg1"/>
                </a:solidFill>
                <a:latin typeface="Arial" panose="020B0604020202020204" pitchFamily="34" charset="0"/>
                <a:ea typeface="MS Mincho" panose="02020609040205080304" pitchFamily="49" charset="-128"/>
                <a:cs typeface="Arial" panose="020B0604020202020204" pitchFamily="34" charset="0"/>
              </a:rPr>
              <a:t>(informal and informal sector SMEs)</a:t>
            </a:r>
            <a:r>
              <a:rPr lang="en-US" dirty="0">
                <a:solidFill>
                  <a:schemeClr val="bg1"/>
                </a:solidFill>
                <a:effectLst/>
                <a:latin typeface="Arial" panose="020B0604020202020204" pitchFamily="34" charset="0"/>
                <a:ea typeface="MS Mincho" panose="02020609040205080304" pitchFamily="49" charset="-128"/>
                <a:cs typeface="Arial" panose="020B0604020202020204" pitchFamily="34" charset="0"/>
              </a:rPr>
              <a:t/>
            </a:r>
            <a:br>
              <a:rPr lang="en-US" dirty="0">
                <a:solidFill>
                  <a:schemeClr val="bg1"/>
                </a:solidFill>
                <a:effectLst/>
                <a:latin typeface="Arial" panose="020B0604020202020204" pitchFamily="34" charset="0"/>
                <a:ea typeface="MS Mincho" panose="02020609040205080304" pitchFamily="49" charset="-128"/>
                <a:cs typeface="Arial" panose="020B0604020202020204" pitchFamily="34" charset="0"/>
              </a:rPr>
            </a:br>
            <a:r>
              <a:rPr lang="en-US" dirty="0">
                <a:solidFill>
                  <a:schemeClr val="bg1"/>
                </a:solidFill>
                <a:effectLst/>
                <a:latin typeface="Arial" panose="020B0604020202020204" pitchFamily="34" charset="0"/>
                <a:ea typeface="MS Mincho" panose="02020609040205080304" pitchFamily="49" charset="-128"/>
                <a:cs typeface="Arial" panose="020B0604020202020204" pitchFamily="34" charset="0"/>
              </a:rPr>
              <a:t/>
            </a:r>
            <a:br>
              <a:rPr lang="en-US" dirty="0">
                <a:solidFill>
                  <a:schemeClr val="bg1"/>
                </a:solidFill>
                <a:effectLst/>
                <a:latin typeface="Arial" panose="020B0604020202020204" pitchFamily="34" charset="0"/>
                <a:ea typeface="MS Mincho" panose="02020609040205080304" pitchFamily="49" charset="-128"/>
                <a:cs typeface="Arial" panose="020B0604020202020204" pitchFamily="34" charset="0"/>
              </a:rPr>
            </a:br>
            <a:endParaRPr lang="en-US"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p>
            <a:pPr marL="342900" lvl="0" indent="-342900">
              <a:buFont typeface="Courier New" panose="02070309020205020404" pitchFamily="49" charset="0"/>
              <a:buChar char="o"/>
            </a:pPr>
            <a:r>
              <a:rPr lang="en-US" dirty="0">
                <a:solidFill>
                  <a:schemeClr val="bg1"/>
                </a:solidFill>
                <a:effectLst/>
                <a:latin typeface="Arial" panose="020B0604020202020204" pitchFamily="34" charset="0"/>
                <a:ea typeface="MS Mincho" panose="02020609040205080304" pitchFamily="49" charset="-128"/>
                <a:cs typeface="Arial" panose="020B0604020202020204" pitchFamily="34" charset="0"/>
              </a:rPr>
              <a:t>A member of Business Unity SA and participants in the </a:t>
            </a:r>
            <a:r>
              <a:rPr lang="en-US" dirty="0" smtClean="0">
                <a:solidFill>
                  <a:schemeClr val="bg1"/>
                </a:solidFill>
                <a:effectLst/>
                <a:latin typeface="Arial" panose="020B0604020202020204" pitchFamily="34" charset="0"/>
                <a:ea typeface="MS Mincho" panose="02020609040205080304" pitchFamily="49" charset="-128"/>
                <a:cs typeface="Arial" panose="020B0604020202020204" pitchFamily="34" charset="0"/>
              </a:rPr>
              <a:t>President’s Public</a:t>
            </a:r>
            <a:r>
              <a:rPr lang="en-US" dirty="0">
                <a:solidFill>
                  <a:schemeClr val="bg1"/>
                </a:solidFill>
                <a:effectLst/>
                <a:latin typeface="Arial" panose="020B0604020202020204" pitchFamily="34" charset="0"/>
                <a:ea typeface="MS Mincho" panose="02020609040205080304" pitchFamily="49" charset="-128"/>
                <a:cs typeface="Arial" panose="020B0604020202020204" pitchFamily="34" charset="0"/>
              </a:rPr>
              <a:t>-Private Growth Initiative &amp; enjoy </a:t>
            </a:r>
            <a:r>
              <a:rPr lang="en-US" dirty="0" err="1" smtClean="0">
                <a:solidFill>
                  <a:schemeClr val="bg1"/>
                </a:solidFill>
                <a:effectLst/>
                <a:latin typeface="Arial" panose="020B0604020202020204" pitchFamily="34" charset="0"/>
                <a:ea typeface="MS Mincho" panose="02020609040205080304" pitchFamily="49" charset="-128"/>
                <a:cs typeface="Arial" panose="020B0604020202020204" pitchFamily="34" charset="0"/>
              </a:rPr>
              <a:t>MoUs</a:t>
            </a:r>
            <a:r>
              <a:rPr lang="en-US" dirty="0" smtClean="0">
                <a:solidFill>
                  <a:schemeClr val="bg1"/>
                </a:solidFill>
                <a:effectLst/>
                <a:latin typeface="Arial" panose="020B0604020202020204" pitchFamily="34" charset="0"/>
                <a:ea typeface="MS Mincho" panose="02020609040205080304" pitchFamily="49" charset="-128"/>
                <a:cs typeface="Arial" panose="020B0604020202020204" pitchFamily="34" charset="0"/>
              </a:rPr>
              <a:t> </a:t>
            </a:r>
            <a:r>
              <a:rPr lang="en-US" dirty="0">
                <a:solidFill>
                  <a:schemeClr val="bg1"/>
                </a:solidFill>
                <a:effectLst/>
                <a:latin typeface="Arial" panose="020B0604020202020204" pitchFamily="34" charset="0"/>
                <a:ea typeface="MS Mincho" panose="02020609040205080304" pitchFamily="49" charset="-128"/>
                <a:cs typeface="Arial" panose="020B0604020202020204" pitchFamily="34" charset="0"/>
              </a:rPr>
              <a:t>with the Franchise Association of SA </a:t>
            </a:r>
            <a:r>
              <a:rPr lang="en-US" dirty="0" smtClean="0">
                <a:solidFill>
                  <a:schemeClr val="bg1"/>
                </a:solidFill>
                <a:effectLst/>
                <a:latin typeface="Arial" panose="020B0604020202020204" pitchFamily="34" charset="0"/>
                <a:ea typeface="MS Mincho" panose="02020609040205080304" pitchFamily="49" charset="-128"/>
                <a:cs typeface="Arial" panose="020B0604020202020204" pitchFamily="34" charset="0"/>
              </a:rPr>
              <a:t>and </a:t>
            </a:r>
            <a:r>
              <a:rPr lang="en-US" dirty="0">
                <a:solidFill>
                  <a:schemeClr val="bg1"/>
                </a:solidFill>
                <a:effectLst/>
                <a:latin typeface="Arial" panose="020B0604020202020204" pitchFamily="34" charset="0"/>
                <a:ea typeface="MS Mincho" panose="02020609040205080304" pitchFamily="49" charset="-128"/>
                <a:cs typeface="Arial" panose="020B0604020202020204" pitchFamily="34" charset="0"/>
              </a:rPr>
              <a:t>the Ethics Institute.</a:t>
            </a:r>
            <a:br>
              <a:rPr lang="en-US" dirty="0">
                <a:solidFill>
                  <a:schemeClr val="bg1"/>
                </a:solidFill>
                <a:effectLst/>
                <a:latin typeface="Arial" panose="020B0604020202020204" pitchFamily="34" charset="0"/>
                <a:ea typeface="MS Mincho" panose="02020609040205080304" pitchFamily="49" charset="-128"/>
                <a:cs typeface="Arial" panose="020B0604020202020204" pitchFamily="34" charset="0"/>
              </a:rPr>
            </a:br>
            <a:endParaRPr lang="en-US"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p>
            <a:pPr marL="342900" lvl="0" indent="-342900">
              <a:buFont typeface="Courier New" panose="02070309020205020404" pitchFamily="49" charset="0"/>
              <a:buChar char="o"/>
            </a:pPr>
            <a:r>
              <a:rPr lang="en-US" dirty="0">
                <a:solidFill>
                  <a:schemeClr val="bg1"/>
                </a:solidFill>
                <a:effectLst/>
                <a:latin typeface="Arial" panose="020B0604020202020204" pitchFamily="34" charset="0"/>
                <a:ea typeface="MS Mincho" panose="02020609040205080304" pitchFamily="49" charset="-128"/>
                <a:cs typeface="Arial" panose="020B0604020202020204" pitchFamily="34" charset="0"/>
              </a:rPr>
              <a:t>We’re transforming rapidly beyond the Board.</a:t>
            </a:r>
          </a:p>
          <a:p>
            <a:pPr marL="342900" lvl="0" indent="-342900">
              <a:buFont typeface="Courier New" panose="02070309020205020404" pitchFamily="49" charset="0"/>
              <a:buChar char="o"/>
            </a:pPr>
            <a:endParaRPr lang="en-US"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a:p>
            <a:pPr marL="342900" lvl="0" indent="-342900">
              <a:buFont typeface="Courier New" panose="02070309020205020404" pitchFamily="49" charset="0"/>
              <a:buChar char="o"/>
            </a:pPr>
            <a:endParaRPr lang="en-US" dirty="0">
              <a:solidFill>
                <a:schemeClr val="bg1"/>
              </a:solidFill>
              <a:effectLst/>
              <a:latin typeface="Arial" panose="020B0604020202020204" pitchFamily="34" charset="0"/>
              <a:ea typeface="MS Mincho" panose="02020609040205080304" pitchFamily="49" charset="-128"/>
              <a:cs typeface="Arial" panose="020B0604020202020204" pitchFamily="34" charset="0"/>
            </a:endParaRPr>
          </a:p>
        </p:txBody>
      </p:sp>
      <p:pic>
        <p:nvPicPr>
          <p:cNvPr id="13" name="Picture 12">
            <a:extLst>
              <a:ext uri="{FF2B5EF4-FFF2-40B4-BE49-F238E27FC236}">
                <a16:creationId xmlns:a16="http://schemas.microsoft.com/office/drawing/2014/main" id="{5EE04F5E-A13B-481E-9887-ADD2A73659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586" y="5834290"/>
            <a:ext cx="1693894" cy="809830"/>
          </a:xfrm>
          <a:prstGeom prst="rect">
            <a:avLst/>
          </a:prstGeom>
        </p:spPr>
      </p:pic>
      <p:pic>
        <p:nvPicPr>
          <p:cNvPr id="14" name="Picture 13" descr="A picture containing drawing&#10;&#10;Description automatically generated">
            <a:extLst>
              <a:ext uri="{FF2B5EF4-FFF2-40B4-BE49-F238E27FC236}">
                <a16:creationId xmlns:a16="http://schemas.microsoft.com/office/drawing/2014/main" id="{9926FAA9-6DE3-4510-8242-D100EDA865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5585" y="5883472"/>
            <a:ext cx="1947443" cy="760648"/>
          </a:xfrm>
          <a:prstGeom prst="rect">
            <a:avLst/>
          </a:prstGeom>
        </p:spPr>
      </p:pic>
      <p:pic>
        <p:nvPicPr>
          <p:cNvPr id="15" name="Picture 14" descr="A sign on a pole&#10;&#10;Description automatically generated">
            <a:extLst>
              <a:ext uri="{FF2B5EF4-FFF2-40B4-BE49-F238E27FC236}">
                <a16:creationId xmlns:a16="http://schemas.microsoft.com/office/drawing/2014/main" id="{2C15F81D-C98A-428B-AA6D-0E7195F733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7449" y="5678658"/>
            <a:ext cx="965462" cy="965462"/>
          </a:xfrm>
          <a:prstGeom prst="rect">
            <a:avLst/>
          </a:prstGeom>
        </p:spPr>
      </p:pic>
      <p:sp>
        <p:nvSpPr>
          <p:cNvPr id="10" name="Slide Number Placeholder 9">
            <a:extLst>
              <a:ext uri="{FF2B5EF4-FFF2-40B4-BE49-F238E27FC236}">
                <a16:creationId xmlns:a16="http://schemas.microsoft.com/office/drawing/2014/main" id="{1F6E792E-7D6D-4363-87FF-C811FF0D2385}"/>
              </a:ext>
            </a:extLst>
          </p:cNvPr>
          <p:cNvSpPr txBox="1">
            <a:spLocks/>
          </p:cNvSpPr>
          <p:nvPr/>
        </p:nvSpPr>
        <p:spPr>
          <a:xfrm>
            <a:off x="11728948" y="6403177"/>
            <a:ext cx="288000" cy="288000"/>
          </a:xfrm>
          <a:prstGeom prst="ellipse">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7B645E-C5E5-4727-B977-D372A0AA71D9}" type="slidenum">
              <a:rPr lang="en-US" smtClean="0"/>
              <a:pPr/>
              <a:t>4</a:t>
            </a:fld>
            <a:endParaRPr lang="en-US"/>
          </a:p>
        </p:txBody>
      </p:sp>
      <p:pic>
        <p:nvPicPr>
          <p:cNvPr id="12" name="Picture 11">
            <a:extLst>
              <a:ext uri="{FF2B5EF4-FFF2-40B4-BE49-F238E27FC236}">
                <a16:creationId xmlns:a16="http://schemas.microsoft.com/office/drawing/2014/main" id="{4843489D-A8AB-4EE8-ABD3-5504BE9B2ED9}"/>
              </a:ext>
            </a:extLst>
          </p:cNvPr>
          <p:cNvPicPr>
            <a:picLocks noChangeAspect="1"/>
          </p:cNvPicPr>
          <p:nvPr/>
        </p:nvPicPr>
        <p:blipFill>
          <a:blip r:embed="rId6" cstate="screen">
            <a:extLst>
              <a:ext uri="{28A0092B-C50C-407E-A947-70E740481C1C}">
                <a14:useLocalDpi xmlns:a14="http://schemas.microsoft.com/office/drawing/2010/main" val="0"/>
              </a:ext>
            </a:extLst>
          </a:blip>
          <a:srcRect/>
          <a:stretch/>
        </p:blipFill>
        <p:spPr>
          <a:xfrm>
            <a:off x="7971577" y="1254211"/>
            <a:ext cx="2235382" cy="1491284"/>
          </a:xfrm>
          <a:prstGeom prst="rect">
            <a:avLst/>
          </a:prstGeom>
        </p:spPr>
      </p:pic>
      <p:pic>
        <p:nvPicPr>
          <p:cNvPr id="9" name="Picture 8">
            <a:extLst>
              <a:ext uri="{FF2B5EF4-FFF2-40B4-BE49-F238E27FC236}">
                <a16:creationId xmlns:a16="http://schemas.microsoft.com/office/drawing/2014/main" id="{75A7FF34-E514-4225-8E9C-0DBCF9975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052" y="5834290"/>
            <a:ext cx="1693894" cy="809830"/>
          </a:xfrm>
          <a:prstGeom prst="rect">
            <a:avLst/>
          </a:prstGeom>
        </p:spPr>
      </p:pic>
    </p:spTree>
    <p:extLst>
      <p:ext uri="{BB962C8B-B14F-4D97-AF65-F5344CB8AC3E}">
        <p14:creationId xmlns:p14="http://schemas.microsoft.com/office/powerpoint/2010/main" val="306933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 descr="Sipho Nkosi">
            <a:extLst>
              <a:ext uri="{FF2B5EF4-FFF2-40B4-BE49-F238E27FC236}">
                <a16:creationId xmlns:a16="http://schemas.microsoft.com/office/drawing/2014/main" id="{1004B3C1-DF64-4079-A9C3-EB79615C50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60" y="1100274"/>
            <a:ext cx="4077410" cy="5117318"/>
          </a:xfrm>
          <a:prstGeom prst="rect">
            <a:avLst/>
          </a:prstGeom>
          <a:extLst>
            <a:ext uri="{909E8E84-426E-40dd-AFC4-6F175D3DCCD1}">
              <a14:hiddenFill xmlns:a14="http://schemas.microsoft.com/office/drawing/2010/main" xmlns="">
                <a:solidFill>
                  <a:srgbClr val="FFFFFF"/>
                </a:solidFill>
              </a14:hiddenFill>
            </a:ext>
          </a:extLst>
        </p:spPr>
      </p:pic>
      <p:pic>
        <p:nvPicPr>
          <p:cNvPr id="1026" name="Picture 2" descr="Bernard Swanepoel">
            <a:extLst>
              <a:ext uri="{FF2B5EF4-FFF2-40B4-BE49-F238E27FC236}">
                <a16:creationId xmlns:a16="http://schemas.microsoft.com/office/drawing/2014/main" id="{77487517-45E9-4F59-BA32-49FE157D57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6263" y="1100274"/>
            <a:ext cx="2004041" cy="2521577"/>
          </a:xfrm>
          <a:prstGeom prst="rect">
            <a:avLst/>
          </a:prstGeom>
          <a:extLst>
            <a:ext uri="{909E8E84-426E-40dd-AFC4-6F175D3DCCD1}">
              <a14:hiddenFill xmlns:a14="http://schemas.microsoft.com/office/drawing/2010/main" xmlns="">
                <a:solidFill>
                  <a:srgbClr val="FFFFFF"/>
                </a:solidFill>
              </a14:hiddenFill>
            </a:ext>
          </a:extLst>
        </p:spPr>
      </p:pic>
      <p:pic>
        <p:nvPicPr>
          <p:cNvPr id="1030" name="Picture 6" descr="Thabi Leoka">
            <a:extLst>
              <a:ext uri="{FF2B5EF4-FFF2-40B4-BE49-F238E27FC236}">
                <a16:creationId xmlns:a16="http://schemas.microsoft.com/office/drawing/2014/main" id="{B85C1648-3567-4063-BC15-E36671CAC6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3877" y="1100274"/>
            <a:ext cx="2005653" cy="2521576"/>
          </a:xfrm>
          <a:prstGeom prst="rect">
            <a:avLst/>
          </a:prstGeom>
          <a:extLst>
            <a:ext uri="{909E8E84-426E-40dd-AFC4-6F175D3DCCD1}">
              <a14:hiddenFill xmlns:a14="http://schemas.microsoft.com/office/drawing/2010/main" xmlns="">
                <a:solidFill>
                  <a:srgbClr val="FFFFFF"/>
                </a:solidFill>
              </a14:hiddenFill>
            </a:ext>
          </a:extLst>
        </p:spPr>
      </p:pic>
      <p:pic>
        <p:nvPicPr>
          <p:cNvPr id="1032" name="Picture 8" descr="Hettienne Von Abo Moolman">
            <a:extLst>
              <a:ext uri="{FF2B5EF4-FFF2-40B4-BE49-F238E27FC236}">
                <a16:creationId xmlns:a16="http://schemas.microsoft.com/office/drawing/2014/main" id="{876EFD75-A19B-4A59-97BA-B40D750905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4225" y="1100274"/>
            <a:ext cx="2005653" cy="2521576"/>
          </a:xfrm>
          <a:prstGeom prst="rect">
            <a:avLst/>
          </a:prstGeom>
          <a:extLst>
            <a:ext uri="{909E8E84-426E-40dd-AFC4-6F175D3DCCD1}">
              <a14:hiddenFill xmlns:a14="http://schemas.microsoft.com/office/drawing/2010/main" xmlns="">
                <a:solidFill>
                  <a:srgbClr val="FFFFFF"/>
                </a:solidFill>
              </a14:hiddenFill>
            </a:ext>
          </a:extLst>
        </p:spPr>
      </p:pic>
      <p:pic>
        <p:nvPicPr>
          <p:cNvPr id="1034" name="Picture 10" descr="Joe Mwase">
            <a:extLst>
              <a:ext uri="{FF2B5EF4-FFF2-40B4-BE49-F238E27FC236}">
                <a16:creationId xmlns:a16="http://schemas.microsoft.com/office/drawing/2014/main" id="{C9600B85-4A33-4C08-A3F6-AC40B94746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6263" y="3692791"/>
            <a:ext cx="2004042" cy="2524801"/>
          </a:xfrm>
          <a:prstGeom prst="rect">
            <a:avLst/>
          </a:prstGeom>
          <a:extLst>
            <a:ext uri="{909E8E84-426E-40dd-AFC4-6F175D3DCCD1}">
              <a14:hiddenFill xmlns:a14="http://schemas.microsoft.com/office/drawing/2010/main" xmlns="">
                <a:solidFill>
                  <a:srgbClr val="FFFFFF"/>
                </a:solidFill>
              </a14:hiddenFill>
            </a:ext>
          </a:extLst>
        </p:spPr>
      </p:pic>
      <p:pic>
        <p:nvPicPr>
          <p:cNvPr id="1028" name="Picture 4" descr="Lumkile Mondi">
            <a:extLst>
              <a:ext uri="{FF2B5EF4-FFF2-40B4-BE49-F238E27FC236}">
                <a16:creationId xmlns:a16="http://schemas.microsoft.com/office/drawing/2014/main" id="{58F64471-8759-45B3-A104-04F40F7629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25611" y="3692790"/>
            <a:ext cx="2004042" cy="2524801"/>
          </a:xfrm>
          <a:prstGeom prst="rect">
            <a:avLst/>
          </a:prstGeom>
          <a:extLst>
            <a:ext uri="{909E8E84-426E-40dd-AFC4-6F175D3DCCD1}">
              <a14:hiddenFill xmlns:a14="http://schemas.microsoft.com/office/drawing/2010/main" xmlns="">
                <a:solidFill>
                  <a:srgbClr val="FFFFFF"/>
                </a:solidFill>
              </a14:hiddenFill>
            </a:ext>
          </a:extLst>
        </p:spPr>
      </p:pic>
      <p:pic>
        <p:nvPicPr>
          <p:cNvPr id="1036" name="Picture 12" descr="Winda Austin-Loeve">
            <a:extLst>
              <a:ext uri="{FF2B5EF4-FFF2-40B4-BE49-F238E27FC236}">
                <a16:creationId xmlns:a16="http://schemas.microsoft.com/office/drawing/2014/main" id="{E9FAEA21-BF96-40A4-96A9-E7C87D48D5D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44959" y="3692789"/>
            <a:ext cx="2004042" cy="2524801"/>
          </a:xfrm>
          <a:prstGeom prst="rect">
            <a:avLst/>
          </a:prstGeom>
          <a:extLst>
            <a:ext uri="{909E8E84-426E-40dd-AFC4-6F175D3DCCD1}">
              <a14:hiddenFill xmlns:a14="http://schemas.microsoft.com/office/drawing/2010/main" xmlns="">
                <a:solidFill>
                  <a:srgbClr val="FFFFFF"/>
                </a:solidFill>
              </a14:hiddenFill>
            </a:ext>
          </a:extLst>
        </p:spPr>
      </p:pic>
      <p:sp>
        <p:nvSpPr>
          <p:cNvPr id="3" name="Title 2">
            <a:extLst>
              <a:ext uri="{FF2B5EF4-FFF2-40B4-BE49-F238E27FC236}">
                <a16:creationId xmlns:a16="http://schemas.microsoft.com/office/drawing/2014/main" id="{0DED61FF-98D7-468C-A710-A0E65FFCFDD7}"/>
              </a:ext>
            </a:extLst>
          </p:cNvPr>
          <p:cNvSpPr>
            <a:spLocks noGrp="1"/>
          </p:cNvSpPr>
          <p:nvPr>
            <p:ph type="title"/>
          </p:nvPr>
        </p:nvSpPr>
        <p:spPr>
          <a:xfrm>
            <a:off x="717191" y="72834"/>
            <a:ext cx="11329200" cy="432000"/>
          </a:xfrm>
        </p:spPr>
        <p:txBody>
          <a:bodyPr anchor="ctr">
            <a:normAutofit/>
          </a:bodyPr>
          <a:lstStyle/>
          <a:p>
            <a:pPr algn="r"/>
            <a:r>
              <a:rPr lang="en-US" sz="3000" dirty="0"/>
              <a:t>SBI Board of Directors</a:t>
            </a:r>
          </a:p>
        </p:txBody>
      </p:sp>
      <p:sp>
        <p:nvSpPr>
          <p:cNvPr id="2" name="TextBox 1">
            <a:extLst>
              <a:ext uri="{FF2B5EF4-FFF2-40B4-BE49-F238E27FC236}">
                <a16:creationId xmlns:a16="http://schemas.microsoft.com/office/drawing/2014/main" id="{077DE37C-B131-4050-A5D2-EB4290E354F3}"/>
              </a:ext>
            </a:extLst>
          </p:cNvPr>
          <p:cNvSpPr txBox="1"/>
          <p:nvPr/>
        </p:nvSpPr>
        <p:spPr>
          <a:xfrm>
            <a:off x="456554" y="6199834"/>
            <a:ext cx="3399619" cy="369332"/>
          </a:xfrm>
          <a:prstGeom prst="rect">
            <a:avLst/>
          </a:prstGeom>
          <a:noFill/>
        </p:spPr>
        <p:txBody>
          <a:bodyPr wrap="square" rtlCol="0">
            <a:spAutoFit/>
          </a:bodyPr>
          <a:lstStyle/>
          <a:p>
            <a:r>
              <a:rPr lang="en-US" dirty="0"/>
              <a:t>SBI Chairman: Sipho Nkosi</a:t>
            </a:r>
            <a:endParaRPr lang="en-ZA" dirty="0"/>
          </a:p>
        </p:txBody>
      </p:sp>
      <p:sp>
        <p:nvSpPr>
          <p:cNvPr id="11" name="TextBox 10">
            <a:extLst>
              <a:ext uri="{FF2B5EF4-FFF2-40B4-BE49-F238E27FC236}">
                <a16:creationId xmlns:a16="http://schemas.microsoft.com/office/drawing/2014/main" id="{3C645093-D8D5-4501-B281-283752CE7DF6}"/>
              </a:ext>
            </a:extLst>
          </p:cNvPr>
          <p:cNvSpPr txBox="1"/>
          <p:nvPr/>
        </p:nvSpPr>
        <p:spPr>
          <a:xfrm>
            <a:off x="4829942" y="6217590"/>
            <a:ext cx="1551849" cy="369332"/>
          </a:xfrm>
          <a:prstGeom prst="rect">
            <a:avLst/>
          </a:prstGeom>
          <a:noFill/>
        </p:spPr>
        <p:txBody>
          <a:bodyPr wrap="square" rtlCol="0">
            <a:spAutoFit/>
          </a:bodyPr>
          <a:lstStyle/>
          <a:p>
            <a:r>
              <a:rPr lang="en-US" dirty="0"/>
              <a:t>Joe Mwase</a:t>
            </a:r>
            <a:endParaRPr lang="en-ZA" dirty="0"/>
          </a:p>
        </p:txBody>
      </p:sp>
      <p:sp>
        <p:nvSpPr>
          <p:cNvPr id="12" name="TextBox 11">
            <a:extLst>
              <a:ext uri="{FF2B5EF4-FFF2-40B4-BE49-F238E27FC236}">
                <a16:creationId xmlns:a16="http://schemas.microsoft.com/office/drawing/2014/main" id="{984D1DDB-356F-4B34-9A25-C5D37AB824BB}"/>
              </a:ext>
            </a:extLst>
          </p:cNvPr>
          <p:cNvSpPr txBox="1"/>
          <p:nvPr/>
        </p:nvSpPr>
        <p:spPr>
          <a:xfrm>
            <a:off x="7073923" y="6199834"/>
            <a:ext cx="2128995" cy="369332"/>
          </a:xfrm>
          <a:prstGeom prst="rect">
            <a:avLst/>
          </a:prstGeom>
          <a:noFill/>
        </p:spPr>
        <p:txBody>
          <a:bodyPr wrap="square" rtlCol="0">
            <a:spAutoFit/>
          </a:bodyPr>
          <a:lstStyle/>
          <a:p>
            <a:r>
              <a:rPr lang="en-US" dirty="0"/>
              <a:t>Dr. Lumkile Mondi</a:t>
            </a:r>
            <a:endParaRPr lang="en-ZA" dirty="0"/>
          </a:p>
        </p:txBody>
      </p:sp>
      <p:sp>
        <p:nvSpPr>
          <p:cNvPr id="13" name="TextBox 12">
            <a:extLst>
              <a:ext uri="{FF2B5EF4-FFF2-40B4-BE49-F238E27FC236}">
                <a16:creationId xmlns:a16="http://schemas.microsoft.com/office/drawing/2014/main" id="{00E58909-EEA2-41EC-9A8B-81F9A168D471}"/>
              </a:ext>
            </a:extLst>
          </p:cNvPr>
          <p:cNvSpPr txBox="1"/>
          <p:nvPr/>
        </p:nvSpPr>
        <p:spPr>
          <a:xfrm>
            <a:off x="9344959" y="6199834"/>
            <a:ext cx="2128995" cy="369332"/>
          </a:xfrm>
          <a:prstGeom prst="rect">
            <a:avLst/>
          </a:prstGeom>
          <a:noFill/>
        </p:spPr>
        <p:txBody>
          <a:bodyPr wrap="square" rtlCol="0">
            <a:spAutoFit/>
          </a:bodyPr>
          <a:lstStyle/>
          <a:p>
            <a:r>
              <a:rPr lang="en-US" dirty="0"/>
              <a:t>Winda Austin-Loeve</a:t>
            </a:r>
            <a:endParaRPr lang="en-ZA" dirty="0"/>
          </a:p>
        </p:txBody>
      </p:sp>
      <p:sp>
        <p:nvSpPr>
          <p:cNvPr id="14" name="TextBox 13">
            <a:extLst>
              <a:ext uri="{FF2B5EF4-FFF2-40B4-BE49-F238E27FC236}">
                <a16:creationId xmlns:a16="http://schemas.microsoft.com/office/drawing/2014/main" id="{B99D9B6A-3A15-4685-91B0-1B94E7678CFE}"/>
              </a:ext>
            </a:extLst>
          </p:cNvPr>
          <p:cNvSpPr txBox="1"/>
          <p:nvPr/>
        </p:nvSpPr>
        <p:spPr>
          <a:xfrm>
            <a:off x="4506263" y="730942"/>
            <a:ext cx="2128995" cy="369332"/>
          </a:xfrm>
          <a:prstGeom prst="rect">
            <a:avLst/>
          </a:prstGeom>
          <a:noFill/>
        </p:spPr>
        <p:txBody>
          <a:bodyPr wrap="square" rtlCol="0">
            <a:spAutoFit/>
          </a:bodyPr>
          <a:lstStyle/>
          <a:p>
            <a:r>
              <a:rPr lang="en-US" dirty="0"/>
              <a:t>Bernard Swanepoel</a:t>
            </a:r>
            <a:endParaRPr lang="en-ZA" dirty="0"/>
          </a:p>
        </p:txBody>
      </p:sp>
      <p:sp>
        <p:nvSpPr>
          <p:cNvPr id="15" name="TextBox 14">
            <a:extLst>
              <a:ext uri="{FF2B5EF4-FFF2-40B4-BE49-F238E27FC236}">
                <a16:creationId xmlns:a16="http://schemas.microsoft.com/office/drawing/2014/main" id="{242AB5C0-69E3-492A-A921-3D18A9C29224}"/>
              </a:ext>
            </a:extLst>
          </p:cNvPr>
          <p:cNvSpPr txBox="1"/>
          <p:nvPr/>
        </p:nvSpPr>
        <p:spPr>
          <a:xfrm>
            <a:off x="7017882" y="730942"/>
            <a:ext cx="2128995" cy="369332"/>
          </a:xfrm>
          <a:prstGeom prst="rect">
            <a:avLst/>
          </a:prstGeom>
          <a:noFill/>
        </p:spPr>
        <p:txBody>
          <a:bodyPr wrap="square" rtlCol="0">
            <a:spAutoFit/>
          </a:bodyPr>
          <a:lstStyle/>
          <a:p>
            <a:r>
              <a:rPr lang="en-US" dirty="0"/>
              <a:t>Dr. Thabi Leoka</a:t>
            </a:r>
            <a:endParaRPr lang="en-ZA" dirty="0"/>
          </a:p>
        </p:txBody>
      </p:sp>
      <p:sp>
        <p:nvSpPr>
          <p:cNvPr id="16" name="TextBox 15">
            <a:extLst>
              <a:ext uri="{FF2B5EF4-FFF2-40B4-BE49-F238E27FC236}">
                <a16:creationId xmlns:a16="http://schemas.microsoft.com/office/drawing/2014/main" id="{D7665FA2-C396-44FA-B103-5B782F2616BB}"/>
              </a:ext>
            </a:extLst>
          </p:cNvPr>
          <p:cNvSpPr txBox="1"/>
          <p:nvPr/>
        </p:nvSpPr>
        <p:spPr>
          <a:xfrm>
            <a:off x="9023535" y="730942"/>
            <a:ext cx="2920768" cy="369332"/>
          </a:xfrm>
          <a:prstGeom prst="rect">
            <a:avLst/>
          </a:prstGeom>
          <a:noFill/>
        </p:spPr>
        <p:txBody>
          <a:bodyPr wrap="square" rtlCol="0">
            <a:spAutoFit/>
          </a:bodyPr>
          <a:lstStyle/>
          <a:p>
            <a:r>
              <a:rPr lang="en-US" dirty="0"/>
              <a:t>Hettienne von Abo Moolman</a:t>
            </a:r>
            <a:endParaRPr lang="en-ZA" dirty="0"/>
          </a:p>
        </p:txBody>
      </p:sp>
      <p:sp>
        <p:nvSpPr>
          <p:cNvPr id="17" name="Slide Number Placeholder 9">
            <a:extLst>
              <a:ext uri="{FF2B5EF4-FFF2-40B4-BE49-F238E27FC236}">
                <a16:creationId xmlns:a16="http://schemas.microsoft.com/office/drawing/2014/main" id="{401ED92A-96D6-4B6C-AEF6-8B0A594C56C1}"/>
              </a:ext>
            </a:extLst>
          </p:cNvPr>
          <p:cNvSpPr txBox="1">
            <a:spLocks/>
          </p:cNvSpPr>
          <p:nvPr/>
        </p:nvSpPr>
        <p:spPr>
          <a:xfrm>
            <a:off x="11728948" y="6403177"/>
            <a:ext cx="288000" cy="288000"/>
          </a:xfrm>
          <a:prstGeom prst="ellipse">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7B645E-C5E5-4727-B977-D372A0AA71D9}" type="slidenum">
              <a:rPr lang="en-US" smtClean="0"/>
              <a:pPr/>
              <a:t>5</a:t>
            </a:fld>
            <a:endParaRPr lang="en-US"/>
          </a:p>
        </p:txBody>
      </p:sp>
    </p:spTree>
    <p:extLst>
      <p:ext uri="{BB962C8B-B14F-4D97-AF65-F5344CB8AC3E}">
        <p14:creationId xmlns:p14="http://schemas.microsoft.com/office/powerpoint/2010/main" val="27126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D6370BE-F7E7-4200-9D7D-F4FE9FA70D1A}"/>
              </a:ext>
            </a:extLst>
          </p:cNvPr>
          <p:cNvSpPr txBox="1"/>
          <p:nvPr/>
        </p:nvSpPr>
        <p:spPr>
          <a:xfrm>
            <a:off x="3726452" y="345208"/>
            <a:ext cx="8192729" cy="562253"/>
          </a:xfrm>
          <a:prstGeom prst="rect">
            <a:avLst/>
          </a:prstGeom>
        </p:spPr>
        <p:txBody>
          <a:bodyPr vert="horz" lIns="91440" tIns="45720" rIns="91440" bIns="45720" rtlCol="0" anchor="b">
            <a:normAutofit lnSpcReduction="10000"/>
          </a:bodyPr>
          <a:lstStyle/>
          <a:p>
            <a:pPr algn="r">
              <a:lnSpc>
                <a:spcPct val="90000"/>
              </a:lnSpc>
              <a:spcBef>
                <a:spcPct val="0"/>
              </a:spcBef>
              <a:spcAft>
                <a:spcPts val="600"/>
              </a:spcAft>
            </a:pPr>
            <a:r>
              <a:rPr lang="en-US" sz="3600" kern="1200" dirty="0">
                <a:solidFill>
                  <a:schemeClr val="accent2">
                    <a:lumMod val="50000"/>
                  </a:schemeClr>
                </a:solidFill>
                <a:effectLst>
                  <a:outerShdw blurRad="38100" dist="38100" dir="2700000" algn="tl">
                    <a:srgbClr val="000000">
                      <a:alpha val="43137"/>
                    </a:srgbClr>
                  </a:outerShdw>
                </a:effectLst>
                <a:latin typeface="Century Gothic" panose="020B0502020202020204" pitchFamily="34" charset="0"/>
                <a:ea typeface="+mj-ea"/>
                <a:cs typeface="+mj-cs"/>
              </a:rPr>
              <a:t>SBI Executive Team</a:t>
            </a:r>
          </a:p>
        </p:txBody>
      </p:sp>
      <p:pic>
        <p:nvPicPr>
          <p:cNvPr id="13" name="Picture 12" descr="A person smiling for the camera&#10;&#10;Description automatically generated">
            <a:extLst>
              <a:ext uri="{FF2B5EF4-FFF2-40B4-BE49-F238E27FC236}">
                <a16:creationId xmlns:a16="http://schemas.microsoft.com/office/drawing/2014/main" id="{061A47F5-2D08-4390-AC04-EE1926EF561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771307" y="1629096"/>
            <a:ext cx="2436651" cy="32960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4BB5D518-BFB3-47B7-86DE-6582F134A3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89251" y="1608824"/>
            <a:ext cx="2170400" cy="32960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a:extLst>
              <a:ext uri="{FF2B5EF4-FFF2-40B4-BE49-F238E27FC236}">
                <a16:creationId xmlns:a16="http://schemas.microsoft.com/office/drawing/2014/main" id="{E0871276-E39D-4EA5-9BC9-55968AB4197E}"/>
              </a:ext>
            </a:extLst>
          </p:cNvPr>
          <p:cNvSpPr txBox="1"/>
          <p:nvPr/>
        </p:nvSpPr>
        <p:spPr>
          <a:xfrm>
            <a:off x="289324" y="5001848"/>
            <a:ext cx="3770253" cy="646331"/>
          </a:xfrm>
          <a:prstGeom prst="rect">
            <a:avLst/>
          </a:prstGeom>
          <a:noFill/>
        </p:spPr>
        <p:txBody>
          <a:bodyPr wrap="square" rtlCol="0">
            <a:spAutoFit/>
          </a:bodyPr>
          <a:lstStyle/>
          <a:p>
            <a:pPr algn="ctr">
              <a:spcAft>
                <a:spcPts val="600"/>
              </a:spcAft>
            </a:pPr>
            <a:r>
              <a:rPr lang="en-US" b="1" dirty="0">
                <a:latin typeface="Century Gothic" panose="020B0502020202020204" pitchFamily="34" charset="0"/>
              </a:rPr>
              <a:t>John Dludlu</a:t>
            </a:r>
            <a:r>
              <a:rPr lang="en-US" dirty="0">
                <a:latin typeface="Century Gothic" panose="020B0502020202020204" pitchFamily="34" charset="0"/>
              </a:rPr>
              <a:t/>
            </a:r>
            <a:br>
              <a:rPr lang="en-US" dirty="0">
                <a:latin typeface="Century Gothic" panose="020B0502020202020204" pitchFamily="34" charset="0"/>
              </a:rPr>
            </a:br>
            <a:r>
              <a:rPr lang="en-US" dirty="0">
                <a:latin typeface="Century Gothic" panose="020B0502020202020204" pitchFamily="34" charset="0"/>
              </a:rPr>
              <a:t>Chief Executive Officer</a:t>
            </a:r>
            <a:endParaRPr lang="en-ZA" dirty="0">
              <a:latin typeface="Century Gothic" panose="020B0502020202020204" pitchFamily="34" charset="0"/>
            </a:endParaRPr>
          </a:p>
        </p:txBody>
      </p:sp>
      <p:sp>
        <p:nvSpPr>
          <p:cNvPr id="16" name="TextBox 15">
            <a:extLst>
              <a:ext uri="{FF2B5EF4-FFF2-40B4-BE49-F238E27FC236}">
                <a16:creationId xmlns:a16="http://schemas.microsoft.com/office/drawing/2014/main" id="{AC8B0259-3B68-4B1F-88DF-456022CAEA62}"/>
              </a:ext>
            </a:extLst>
          </p:cNvPr>
          <p:cNvSpPr txBox="1"/>
          <p:nvPr/>
        </p:nvSpPr>
        <p:spPr>
          <a:xfrm>
            <a:off x="4097852" y="4999029"/>
            <a:ext cx="3770253" cy="646331"/>
          </a:xfrm>
          <a:prstGeom prst="rect">
            <a:avLst/>
          </a:prstGeom>
          <a:noFill/>
        </p:spPr>
        <p:txBody>
          <a:bodyPr wrap="square" rtlCol="0">
            <a:spAutoFit/>
          </a:bodyPr>
          <a:lstStyle/>
          <a:p>
            <a:pPr algn="ctr">
              <a:spcAft>
                <a:spcPts val="600"/>
              </a:spcAft>
            </a:pPr>
            <a:r>
              <a:rPr lang="en-US" b="1" dirty="0">
                <a:latin typeface="Century Gothic" panose="020B0502020202020204" pitchFamily="34" charset="0"/>
              </a:rPr>
              <a:t>Leandre Swart</a:t>
            </a:r>
            <a:r>
              <a:rPr lang="en-US" dirty="0">
                <a:latin typeface="Century Gothic" panose="020B0502020202020204" pitchFamily="34" charset="0"/>
              </a:rPr>
              <a:t/>
            </a:r>
            <a:br>
              <a:rPr lang="en-US" dirty="0">
                <a:latin typeface="Century Gothic" panose="020B0502020202020204" pitchFamily="34" charset="0"/>
              </a:rPr>
            </a:br>
            <a:r>
              <a:rPr lang="en-US" dirty="0">
                <a:latin typeface="Century Gothic" panose="020B0502020202020204" pitchFamily="34" charset="0"/>
              </a:rPr>
              <a:t>General Manager</a:t>
            </a:r>
            <a:endParaRPr lang="en-ZA" dirty="0">
              <a:latin typeface="Century Gothic" panose="020B0502020202020204" pitchFamily="34" charset="0"/>
            </a:endParaRPr>
          </a:p>
        </p:txBody>
      </p:sp>
      <p:pic>
        <p:nvPicPr>
          <p:cNvPr id="17" name="Picture 16">
            <a:extLst>
              <a:ext uri="{FF2B5EF4-FFF2-40B4-BE49-F238E27FC236}">
                <a16:creationId xmlns:a16="http://schemas.microsoft.com/office/drawing/2014/main" id="{4E9B6CF8-C426-4DED-B817-19B8A36268A2}"/>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8789233" y="1617702"/>
            <a:ext cx="2210540" cy="32922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Box 17">
            <a:extLst>
              <a:ext uri="{FF2B5EF4-FFF2-40B4-BE49-F238E27FC236}">
                <a16:creationId xmlns:a16="http://schemas.microsoft.com/office/drawing/2014/main" id="{A1196FF4-10D2-44EE-B02F-04709F7DE827}"/>
              </a:ext>
            </a:extLst>
          </p:cNvPr>
          <p:cNvSpPr txBox="1"/>
          <p:nvPr/>
        </p:nvSpPr>
        <p:spPr>
          <a:xfrm>
            <a:off x="8058307" y="4961322"/>
            <a:ext cx="3770253" cy="646331"/>
          </a:xfrm>
          <a:prstGeom prst="rect">
            <a:avLst/>
          </a:prstGeom>
          <a:noFill/>
        </p:spPr>
        <p:txBody>
          <a:bodyPr wrap="square" rtlCol="0">
            <a:spAutoFit/>
          </a:bodyPr>
          <a:lstStyle/>
          <a:p>
            <a:pPr algn="ctr">
              <a:spcAft>
                <a:spcPts val="600"/>
              </a:spcAft>
            </a:pPr>
            <a:r>
              <a:rPr lang="en-US" b="1" dirty="0">
                <a:latin typeface="Century Gothic" panose="020B0502020202020204" pitchFamily="34" charset="0"/>
              </a:rPr>
              <a:t>Kenan </a:t>
            </a:r>
            <a:r>
              <a:rPr lang="en-US" b="1" dirty="0" err="1">
                <a:latin typeface="Century Gothic" panose="020B0502020202020204" pitchFamily="34" charset="0"/>
              </a:rPr>
              <a:t>Pardey</a:t>
            </a:r>
            <a:r>
              <a:rPr lang="en-US" dirty="0">
                <a:latin typeface="Century Gothic" panose="020B0502020202020204" pitchFamily="34" charset="0"/>
              </a:rPr>
              <a:t/>
            </a:r>
            <a:br>
              <a:rPr lang="en-US" dirty="0">
                <a:latin typeface="Century Gothic" panose="020B0502020202020204" pitchFamily="34" charset="0"/>
              </a:rPr>
            </a:br>
            <a:r>
              <a:rPr lang="en-US" dirty="0">
                <a:latin typeface="Century Gothic" panose="020B0502020202020204" pitchFamily="34" charset="0"/>
              </a:rPr>
              <a:t>SBI Coordinator</a:t>
            </a:r>
            <a:endParaRPr lang="en-ZA" dirty="0">
              <a:latin typeface="Century Gothic" panose="020B0502020202020204" pitchFamily="34" charset="0"/>
            </a:endParaRPr>
          </a:p>
        </p:txBody>
      </p:sp>
      <p:sp>
        <p:nvSpPr>
          <p:cNvPr id="19" name="Slide Number Placeholder 9">
            <a:extLst>
              <a:ext uri="{FF2B5EF4-FFF2-40B4-BE49-F238E27FC236}">
                <a16:creationId xmlns:a16="http://schemas.microsoft.com/office/drawing/2014/main" id="{8F28829F-BC75-4DAE-80C9-3A4149B1EFCF}"/>
              </a:ext>
            </a:extLst>
          </p:cNvPr>
          <p:cNvSpPr>
            <a:spLocks noGrp="1"/>
          </p:cNvSpPr>
          <p:nvPr>
            <p:ph type="sldNum" sz="quarter" idx="52"/>
          </p:nvPr>
        </p:nvSpPr>
        <p:spPr>
          <a:xfrm>
            <a:off x="11728948" y="6403177"/>
            <a:ext cx="288000" cy="288000"/>
          </a:xfrm>
        </p:spPr>
        <p:txBody>
          <a:bodyPr/>
          <a:lstStyle/>
          <a:p>
            <a:fld id="{B67B645E-C5E5-4727-B977-D372A0AA71D9}" type="slidenum">
              <a:rPr lang="en-US" noProof="0" smtClean="0">
                <a:solidFill>
                  <a:schemeClr val="tx1"/>
                </a:solidFill>
              </a:rPr>
              <a:pPr/>
              <a:t>6</a:t>
            </a:fld>
            <a:endParaRPr lang="en-US" noProof="0">
              <a:solidFill>
                <a:schemeClr val="tx1"/>
              </a:solidFill>
            </a:endParaRPr>
          </a:p>
        </p:txBody>
      </p:sp>
    </p:spTree>
    <p:extLst>
      <p:ext uri="{BB962C8B-B14F-4D97-AF65-F5344CB8AC3E}">
        <p14:creationId xmlns:p14="http://schemas.microsoft.com/office/powerpoint/2010/main" val="1974741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C3879AC-BD73-44F4-88FF-630D047305F2}"/>
              </a:ext>
            </a:extLst>
          </p:cNvPr>
          <p:cNvSpPr>
            <a:spLocks noGrp="1"/>
          </p:cNvSpPr>
          <p:nvPr>
            <p:ph type="sldNum" sz="quarter" idx="15"/>
          </p:nvPr>
        </p:nvSpPr>
        <p:spPr/>
        <p:txBody>
          <a:bodyPr/>
          <a:lstStyle/>
          <a:p>
            <a:fld id="{B67B645E-C5E5-4727-B977-D372A0AA71D9}" type="slidenum">
              <a:rPr lang="en-US" noProof="0" smtClean="0"/>
              <a:pPr/>
              <a:t>7</a:t>
            </a:fld>
            <a:endParaRPr lang="en-US" noProof="0"/>
          </a:p>
        </p:txBody>
      </p:sp>
      <p:pic>
        <p:nvPicPr>
          <p:cNvPr id="7" name="Content Placeholder 4">
            <a:extLst>
              <a:ext uri="{FF2B5EF4-FFF2-40B4-BE49-F238E27FC236}">
                <a16:creationId xmlns:a16="http://schemas.microsoft.com/office/drawing/2014/main" id="{CA978E0A-818C-4F21-B554-A1E80A4CE04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9798" y="0"/>
            <a:ext cx="5672831" cy="6858000"/>
          </a:xfrm>
          <a:prstGeom prst="rect">
            <a:avLst/>
          </a:prstGeom>
        </p:spPr>
      </p:pic>
      <p:sp>
        <p:nvSpPr>
          <p:cNvPr id="10" name="Content Placeholder 2">
            <a:extLst>
              <a:ext uri="{FF2B5EF4-FFF2-40B4-BE49-F238E27FC236}">
                <a16:creationId xmlns:a16="http://schemas.microsoft.com/office/drawing/2014/main" id="{561DB9BF-7D35-44E2-B07B-453F8815AA8F}"/>
              </a:ext>
            </a:extLst>
          </p:cNvPr>
          <p:cNvSpPr txBox="1">
            <a:spLocks/>
          </p:cNvSpPr>
          <p:nvPr/>
        </p:nvSpPr>
        <p:spPr>
          <a:xfrm>
            <a:off x="5606114" y="2559179"/>
            <a:ext cx="6410834" cy="44388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ZA" sz="1800" dirty="0">
                <a:solidFill>
                  <a:schemeClr val="bg1"/>
                </a:solidFill>
                <a:latin typeface="Century Gothic" panose="020B0502020202020204" pitchFamily="34" charset="0"/>
              </a:rPr>
              <a:t>Increasingly, the point at which the ‘</a:t>
            </a:r>
            <a:r>
              <a:rPr lang="en-ZA" sz="1800" dirty="0" err="1">
                <a:solidFill>
                  <a:schemeClr val="bg1"/>
                </a:solidFill>
                <a:latin typeface="Century Gothic" panose="020B0502020202020204" pitchFamily="34" charset="0"/>
              </a:rPr>
              <a:t>takkie</a:t>
            </a:r>
            <a:r>
              <a:rPr lang="en-ZA" sz="1800" dirty="0">
                <a:solidFill>
                  <a:schemeClr val="bg1"/>
                </a:solidFill>
                <a:latin typeface="Century Gothic" panose="020B0502020202020204" pitchFamily="34" charset="0"/>
              </a:rPr>
              <a:t> hits the tarmac’ is at the local government level. </a:t>
            </a:r>
            <a:br>
              <a:rPr lang="en-ZA" sz="1800" dirty="0">
                <a:solidFill>
                  <a:schemeClr val="bg1"/>
                </a:solidFill>
                <a:latin typeface="Century Gothic" panose="020B0502020202020204" pitchFamily="34" charset="0"/>
              </a:rPr>
            </a:br>
            <a:endParaRPr lang="en-ZA" sz="1400" dirty="0">
              <a:solidFill>
                <a:schemeClr val="bg1"/>
              </a:solidFill>
              <a:latin typeface="Century Gothic" panose="020B0502020202020204" pitchFamily="34" charset="0"/>
            </a:endParaRPr>
          </a:p>
          <a:p>
            <a:pPr>
              <a:spcAft>
                <a:spcPts val="600"/>
              </a:spcAft>
            </a:pPr>
            <a:r>
              <a:rPr lang="en-ZA" sz="1800" dirty="0">
                <a:solidFill>
                  <a:schemeClr val="bg1"/>
                </a:solidFill>
                <a:latin typeface="Century Gothic" panose="020B0502020202020204" pitchFamily="34" charset="0"/>
              </a:rPr>
              <a:t>SBI is at the nexus of this recommendation -- formal business chambers, emerging business forums and entrepreneurs. </a:t>
            </a:r>
            <a:br>
              <a:rPr lang="en-ZA" sz="1800" dirty="0">
                <a:solidFill>
                  <a:schemeClr val="bg1"/>
                </a:solidFill>
                <a:latin typeface="Century Gothic" panose="020B0502020202020204" pitchFamily="34" charset="0"/>
              </a:rPr>
            </a:br>
            <a:endParaRPr lang="en-ZA" sz="1400" dirty="0">
              <a:solidFill>
                <a:schemeClr val="bg1"/>
              </a:solidFill>
              <a:latin typeface="Century Gothic" panose="020B0502020202020204" pitchFamily="34" charset="0"/>
            </a:endParaRPr>
          </a:p>
          <a:p>
            <a:pPr>
              <a:spcAft>
                <a:spcPts val="600"/>
              </a:spcAft>
            </a:pPr>
            <a:r>
              <a:rPr lang="en-ZA" sz="1800" dirty="0">
                <a:solidFill>
                  <a:schemeClr val="bg1"/>
                </a:solidFill>
                <a:latin typeface="Century Gothic" panose="020B0502020202020204" pitchFamily="34" charset="0"/>
              </a:rPr>
              <a:t>We are establishing strong, regional chambers to help fulfil the President’s wishes that service delivery emanate principally from District Municipalities.</a:t>
            </a:r>
          </a:p>
        </p:txBody>
      </p:sp>
      <p:sp>
        <p:nvSpPr>
          <p:cNvPr id="11" name="Title 1">
            <a:extLst>
              <a:ext uri="{FF2B5EF4-FFF2-40B4-BE49-F238E27FC236}">
                <a16:creationId xmlns:a16="http://schemas.microsoft.com/office/drawing/2014/main" id="{76D40E79-AB97-4353-BCBE-90BAD2A25F2D}"/>
              </a:ext>
            </a:extLst>
          </p:cNvPr>
          <p:cNvSpPr txBox="1">
            <a:spLocks/>
          </p:cNvSpPr>
          <p:nvPr/>
        </p:nvSpPr>
        <p:spPr>
          <a:xfrm>
            <a:off x="5928575" y="1045861"/>
            <a:ext cx="6410834" cy="1188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ZA" sz="4000" b="1" dirty="0">
                <a:solidFill>
                  <a:schemeClr val="bg1"/>
                </a:solidFill>
                <a:effectLst>
                  <a:outerShdw blurRad="38100" dist="38100" dir="2700000" algn="tl">
                    <a:srgbClr val="000000">
                      <a:alpha val="43137"/>
                    </a:srgbClr>
                  </a:outerShdw>
                </a:effectLst>
                <a:latin typeface="Century Gothic" panose="020B0502020202020204" pitchFamily="34" charset="0"/>
              </a:rPr>
              <a:t>A Chamber Movement</a:t>
            </a:r>
          </a:p>
        </p:txBody>
      </p:sp>
    </p:spTree>
    <p:extLst>
      <p:ext uri="{BB962C8B-B14F-4D97-AF65-F5344CB8AC3E}">
        <p14:creationId xmlns:p14="http://schemas.microsoft.com/office/powerpoint/2010/main" val="316950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C3879AC-BD73-44F4-88FF-630D047305F2}"/>
              </a:ext>
            </a:extLst>
          </p:cNvPr>
          <p:cNvSpPr>
            <a:spLocks noGrp="1"/>
          </p:cNvSpPr>
          <p:nvPr>
            <p:ph type="sldNum" sz="quarter" idx="15"/>
          </p:nvPr>
        </p:nvSpPr>
        <p:spPr/>
        <p:txBody>
          <a:bodyPr/>
          <a:lstStyle/>
          <a:p>
            <a:r>
              <a:rPr lang="en-US" noProof="0" dirty="0"/>
              <a:t>6</a:t>
            </a:r>
          </a:p>
        </p:txBody>
      </p:sp>
      <p:pic>
        <p:nvPicPr>
          <p:cNvPr id="7" name="Content Placeholder 4">
            <a:extLst>
              <a:ext uri="{FF2B5EF4-FFF2-40B4-BE49-F238E27FC236}">
                <a16:creationId xmlns:a16="http://schemas.microsoft.com/office/drawing/2014/main" id="{CA978E0A-818C-4F21-B554-A1E80A4CE04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59798" y="0"/>
            <a:ext cx="6088373" cy="6858000"/>
          </a:xfrm>
          <a:prstGeom prst="rect">
            <a:avLst/>
          </a:prstGeom>
        </p:spPr>
      </p:pic>
      <p:sp>
        <p:nvSpPr>
          <p:cNvPr id="8" name="Title 1">
            <a:extLst>
              <a:ext uri="{FF2B5EF4-FFF2-40B4-BE49-F238E27FC236}">
                <a16:creationId xmlns:a16="http://schemas.microsoft.com/office/drawing/2014/main" id="{B2CA09D8-BA52-47A9-B010-85464A451A8B}"/>
              </a:ext>
            </a:extLst>
          </p:cNvPr>
          <p:cNvSpPr txBox="1">
            <a:spLocks/>
          </p:cNvSpPr>
          <p:nvPr/>
        </p:nvSpPr>
        <p:spPr>
          <a:xfrm>
            <a:off x="5313531" y="905476"/>
            <a:ext cx="6878469" cy="11887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ZA" sz="3600" b="1" dirty="0">
                <a:solidFill>
                  <a:schemeClr val="bg1"/>
                </a:solidFill>
                <a:effectLst>
                  <a:outerShdw blurRad="38100" dist="38100" dir="2700000" algn="tl">
                    <a:srgbClr val="000000">
                      <a:alpha val="43137"/>
                    </a:srgbClr>
                  </a:outerShdw>
                </a:effectLst>
                <a:latin typeface="Century Gothic" panose="020B0502020202020204" pitchFamily="34" charset="0"/>
              </a:rPr>
              <a:t>SBI Affiliated Business Chambers</a:t>
            </a:r>
          </a:p>
        </p:txBody>
      </p:sp>
      <p:graphicFrame>
        <p:nvGraphicFramePr>
          <p:cNvPr id="9" name="Table 2">
            <a:extLst>
              <a:ext uri="{FF2B5EF4-FFF2-40B4-BE49-F238E27FC236}">
                <a16:creationId xmlns:a16="http://schemas.microsoft.com/office/drawing/2014/main" id="{F08FA40E-D091-4BEE-9E98-10C7515E4DE0}"/>
              </a:ext>
            </a:extLst>
          </p:cNvPr>
          <p:cNvGraphicFramePr>
            <a:graphicFrameLocks noGrp="1"/>
          </p:cNvGraphicFramePr>
          <p:nvPr>
            <p:extLst>
              <p:ext uri="{D42A27DB-BD31-4B8C-83A1-F6EECF244321}">
                <p14:modId xmlns:p14="http://schemas.microsoft.com/office/powerpoint/2010/main" val="2471086809"/>
              </p:ext>
            </p:extLst>
          </p:nvPr>
        </p:nvGraphicFramePr>
        <p:xfrm>
          <a:off x="5021112" y="2600394"/>
          <a:ext cx="7022470" cy="2438399"/>
        </p:xfrm>
        <a:graphic>
          <a:graphicData uri="http://schemas.openxmlformats.org/drawingml/2006/table">
            <a:tbl>
              <a:tblPr firstRow="1" bandRow="1">
                <a:tableStyleId>{17292A2E-F333-43FB-9621-5CBBE7FDCDCB}</a:tableStyleId>
              </a:tblPr>
              <a:tblGrid>
                <a:gridCol w="3511235">
                  <a:extLst>
                    <a:ext uri="{9D8B030D-6E8A-4147-A177-3AD203B41FA5}">
                      <a16:colId xmlns:a16="http://schemas.microsoft.com/office/drawing/2014/main" val="2403968738"/>
                    </a:ext>
                  </a:extLst>
                </a:gridCol>
                <a:gridCol w="3511235">
                  <a:extLst>
                    <a:ext uri="{9D8B030D-6E8A-4147-A177-3AD203B41FA5}">
                      <a16:colId xmlns:a16="http://schemas.microsoft.com/office/drawing/2014/main" val="2087720904"/>
                    </a:ext>
                  </a:extLst>
                </a:gridCol>
              </a:tblGrid>
              <a:tr h="370840">
                <a:tc>
                  <a:txBody>
                    <a:bodyPr/>
                    <a:lstStyle/>
                    <a:p>
                      <a:pPr algn="ctr"/>
                      <a:r>
                        <a:rPr lang="en-ZA" sz="2800" dirty="0">
                          <a:effectLst>
                            <a:outerShdw blurRad="38100" dist="38100" dir="2700000" algn="tl">
                              <a:srgbClr val="000000">
                                <a:alpha val="43137"/>
                              </a:srgbClr>
                            </a:outerShdw>
                          </a:effectLst>
                        </a:rPr>
                        <a:t>59 Formal Chambers</a:t>
                      </a:r>
                      <a:endParaRPr lang="en-ZA" sz="2800" dirty="0">
                        <a:effectLst>
                          <a:outerShdw blurRad="38100" dist="38100" dir="2700000" algn="tl">
                            <a:srgbClr val="000000">
                              <a:alpha val="43137"/>
                            </a:srgbClr>
                          </a:outerShdw>
                        </a:effectLst>
                        <a:latin typeface="Century Gothic" panose="020B0502020202020204" pitchFamily="34" charset="0"/>
                      </a:endParaRP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lumMod val="50000"/>
                      </a:schemeClr>
                    </a:solidFill>
                  </a:tcPr>
                </a:tc>
                <a:tc>
                  <a:txBody>
                    <a:bodyPr/>
                    <a:lstStyle/>
                    <a:p>
                      <a:pPr algn="ctr"/>
                      <a:r>
                        <a:rPr lang="en-ZA" sz="2800" dirty="0">
                          <a:effectLst>
                            <a:outerShdw blurRad="38100" dist="38100" dir="2700000" algn="tl">
                              <a:srgbClr val="000000">
                                <a:alpha val="43137"/>
                              </a:srgbClr>
                            </a:outerShdw>
                          </a:effectLst>
                        </a:rPr>
                        <a:t>15 Informal Chambers</a:t>
                      </a:r>
                      <a:endParaRPr lang="en-ZA" sz="2800" dirty="0">
                        <a:effectLst>
                          <a:outerShdw blurRad="38100" dist="38100" dir="2700000" algn="tl">
                            <a:srgbClr val="000000">
                              <a:alpha val="43137"/>
                            </a:srgbClr>
                          </a:outerShdw>
                        </a:effectLst>
                        <a:latin typeface="Century Gothic" panose="020B0502020202020204" pitchFamily="34" charset="0"/>
                      </a:endParaRP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accent5">
                        <a:lumMod val="50000"/>
                      </a:schemeClr>
                    </a:solidFill>
                  </a:tcPr>
                </a:tc>
                <a:extLst>
                  <a:ext uri="{0D108BD9-81ED-4DB2-BD59-A6C34878D82A}">
                    <a16:rowId xmlns:a16="http://schemas.microsoft.com/office/drawing/2014/main" val="175988995"/>
                  </a:ext>
                </a:extLst>
              </a:tr>
              <a:tr h="370840">
                <a:tc>
                  <a:txBody>
                    <a:bodyPr/>
                    <a:lstStyle/>
                    <a:p>
                      <a:pPr algn="ctr"/>
                      <a:endParaRPr lang="en-ZA" sz="2300" dirty="0">
                        <a:effectLst>
                          <a:outerShdw blurRad="38100" dist="38100" dir="2700000" algn="tl">
                            <a:srgbClr val="000000">
                              <a:alpha val="43137"/>
                            </a:srgbClr>
                          </a:outerShdw>
                        </a:effectLst>
                      </a:endParaRPr>
                    </a:p>
                    <a:p>
                      <a:pPr algn="ctr"/>
                      <a:r>
                        <a:rPr lang="en-ZA" sz="2300" dirty="0">
                          <a:solidFill>
                            <a:schemeClr val="bg1"/>
                          </a:solidFill>
                          <a:effectLst>
                            <a:outerShdw blurRad="38100" dist="38100" dir="2700000" algn="tl">
                              <a:srgbClr val="000000">
                                <a:alpha val="43137"/>
                              </a:srgbClr>
                            </a:outerShdw>
                          </a:effectLst>
                        </a:rPr>
                        <a:t>Representing </a:t>
                      </a:r>
                    </a:p>
                    <a:p>
                      <a:pPr algn="ctr"/>
                      <a:r>
                        <a:rPr lang="en-ZA" sz="2300" dirty="0">
                          <a:solidFill>
                            <a:schemeClr val="bg1"/>
                          </a:solidFill>
                          <a:effectLst>
                            <a:outerShdw blurRad="38100" dist="38100" dir="2700000" algn="tl">
                              <a:srgbClr val="000000">
                                <a:alpha val="43137"/>
                              </a:srgbClr>
                            </a:outerShdw>
                          </a:effectLst>
                        </a:rPr>
                        <a:t>66 434 </a:t>
                      </a:r>
                    </a:p>
                    <a:p>
                      <a:pPr algn="ctr"/>
                      <a:r>
                        <a:rPr lang="en-ZA" sz="2300" dirty="0">
                          <a:solidFill>
                            <a:schemeClr val="bg1"/>
                          </a:solidFill>
                          <a:effectLst>
                            <a:outerShdw blurRad="38100" dist="38100" dir="2700000" algn="tl">
                              <a:srgbClr val="000000">
                                <a:alpha val="43137"/>
                              </a:srgbClr>
                            </a:outerShdw>
                          </a:effectLst>
                        </a:rPr>
                        <a:t>businesses</a:t>
                      </a:r>
                      <a:endParaRPr lang="en-ZA" sz="2300" dirty="0">
                        <a:solidFill>
                          <a:schemeClr val="bg1"/>
                        </a:solidFill>
                        <a:effectLst>
                          <a:outerShdw blurRad="38100" dist="38100" dir="2700000" algn="tl">
                            <a:srgbClr val="000000">
                              <a:alpha val="43137"/>
                            </a:srgbClr>
                          </a:outerShdw>
                        </a:effectLst>
                        <a:latin typeface="Century Gothic" panose="020B0502020202020204" pitchFamily="34" charset="0"/>
                      </a:endParaRPr>
                    </a:p>
                  </a:txBody>
                  <a:tcPr>
                    <a:lnL w="6350" cap="flat" cmpd="sng" algn="ctr">
                      <a:noFill/>
                      <a:prstDash val="solid"/>
                      <a:miter lim="800000"/>
                    </a:lnL>
                    <a:lnR>
                      <a:noFill/>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ZA" sz="2300" dirty="0">
                        <a:effectLst>
                          <a:outerShdw blurRad="38100" dist="38100" dir="2700000" algn="tl">
                            <a:srgbClr val="000000">
                              <a:alpha val="43137"/>
                            </a:srgbClr>
                          </a:outerShdw>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ZA" sz="2300" dirty="0">
                          <a:solidFill>
                            <a:schemeClr val="bg1"/>
                          </a:solidFill>
                          <a:effectLst>
                            <a:outerShdw blurRad="38100" dist="38100" dir="2700000" algn="tl">
                              <a:srgbClr val="000000">
                                <a:alpha val="43137"/>
                              </a:srgbClr>
                            </a:outerShdw>
                          </a:effectLst>
                        </a:rPr>
                        <a:t>Representing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2300" dirty="0">
                          <a:solidFill>
                            <a:schemeClr val="bg1"/>
                          </a:solidFill>
                          <a:effectLst>
                            <a:outerShdw blurRad="38100" dist="38100" dir="2700000" algn="tl">
                              <a:srgbClr val="000000">
                                <a:alpha val="43137"/>
                              </a:srgbClr>
                            </a:outerShdw>
                          </a:effectLst>
                        </a:rPr>
                        <a:t>44 896 </a:t>
                      </a:r>
                    </a:p>
                    <a:p>
                      <a:pPr marL="0" marR="0" lvl="0" indent="0" algn="ctr" defTabSz="914400" rtl="0" eaLnBrk="1" fontAlgn="auto" latinLnBrk="0" hangingPunct="1">
                        <a:lnSpc>
                          <a:spcPct val="100000"/>
                        </a:lnSpc>
                        <a:spcBef>
                          <a:spcPts val="0"/>
                        </a:spcBef>
                        <a:spcAft>
                          <a:spcPts val="0"/>
                        </a:spcAft>
                        <a:buClrTx/>
                        <a:buSzTx/>
                        <a:buFontTx/>
                        <a:buNone/>
                        <a:tabLst/>
                        <a:defRPr/>
                      </a:pPr>
                      <a:r>
                        <a:rPr lang="en-ZA" sz="2300" dirty="0">
                          <a:solidFill>
                            <a:schemeClr val="bg1"/>
                          </a:solidFill>
                          <a:effectLst>
                            <a:outerShdw blurRad="38100" dist="38100" dir="2700000" algn="tl">
                              <a:srgbClr val="000000">
                                <a:alpha val="43137"/>
                              </a:srgbClr>
                            </a:outerShdw>
                          </a:effectLst>
                        </a:rPr>
                        <a:t>businesses</a:t>
                      </a:r>
                    </a:p>
                    <a:p>
                      <a:pPr algn="ctr"/>
                      <a:endParaRPr lang="en-ZA" sz="2800" dirty="0">
                        <a:effectLst>
                          <a:outerShdw blurRad="38100" dist="38100" dir="2700000" algn="tl">
                            <a:srgbClr val="000000">
                              <a:alpha val="43137"/>
                            </a:srgbClr>
                          </a:outerShdw>
                        </a:effectLst>
                        <a:latin typeface="Century Gothic" panose="020B0502020202020204" pitchFamily="34" charset="0"/>
                      </a:endParaRPr>
                    </a:p>
                  </a:txBody>
                  <a:tcPr>
                    <a:lnL>
                      <a:noFill/>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tcPr>
                </a:tc>
                <a:extLst>
                  <a:ext uri="{0D108BD9-81ED-4DB2-BD59-A6C34878D82A}">
                    <a16:rowId xmlns:a16="http://schemas.microsoft.com/office/drawing/2014/main" val="1703048885"/>
                  </a:ext>
                </a:extLst>
              </a:tr>
            </a:tbl>
          </a:graphicData>
        </a:graphic>
      </p:graphicFrame>
    </p:spTree>
    <p:extLst>
      <p:ext uri="{BB962C8B-B14F-4D97-AF65-F5344CB8AC3E}">
        <p14:creationId xmlns:p14="http://schemas.microsoft.com/office/powerpoint/2010/main" val="2363411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671188B-B882-4BF2-AA9C-290208AF0B59}"/>
              </a:ext>
            </a:extLst>
          </p:cNvPr>
          <p:cNvSpPr>
            <a:spLocks noGrp="1"/>
          </p:cNvSpPr>
          <p:nvPr>
            <p:ph type="body" sz="quarter" idx="17"/>
          </p:nvPr>
        </p:nvSpPr>
        <p:spPr/>
        <p:txBody>
          <a:bodyPr/>
          <a:lstStyle/>
          <a:p>
            <a:endParaRPr lang="en-ZA"/>
          </a:p>
        </p:txBody>
      </p:sp>
      <p:sp>
        <p:nvSpPr>
          <p:cNvPr id="3" name="Text Placeholder 2">
            <a:extLst>
              <a:ext uri="{FF2B5EF4-FFF2-40B4-BE49-F238E27FC236}">
                <a16:creationId xmlns:a16="http://schemas.microsoft.com/office/drawing/2014/main" id="{867B7A2D-E8A2-40BF-8140-1664A283CFE2}"/>
              </a:ext>
            </a:extLst>
          </p:cNvPr>
          <p:cNvSpPr>
            <a:spLocks noGrp="1"/>
          </p:cNvSpPr>
          <p:nvPr>
            <p:ph type="body" sz="quarter" idx="18"/>
          </p:nvPr>
        </p:nvSpPr>
        <p:spPr/>
        <p:txBody>
          <a:bodyPr/>
          <a:lstStyle/>
          <a:p>
            <a:endParaRPr lang="en-ZA"/>
          </a:p>
        </p:txBody>
      </p:sp>
      <p:sp>
        <p:nvSpPr>
          <p:cNvPr id="10" name="Slide Number Placeholder 9">
            <a:extLst>
              <a:ext uri="{FF2B5EF4-FFF2-40B4-BE49-F238E27FC236}">
                <a16:creationId xmlns:a16="http://schemas.microsoft.com/office/drawing/2014/main" id="{C2E8BD55-DC3B-40D1-BDBD-0E12FE306618}"/>
              </a:ext>
            </a:extLst>
          </p:cNvPr>
          <p:cNvSpPr>
            <a:spLocks noGrp="1"/>
          </p:cNvSpPr>
          <p:nvPr>
            <p:ph type="sldNum" sz="quarter" idx="52"/>
          </p:nvPr>
        </p:nvSpPr>
        <p:spPr/>
        <p:txBody>
          <a:bodyPr/>
          <a:lstStyle/>
          <a:p>
            <a:fld id="{B67B645E-C5E5-4727-B977-D372A0AA71D9}" type="slidenum">
              <a:rPr lang="en-US" noProof="0" smtClean="0"/>
              <a:pPr/>
              <a:t>9</a:t>
            </a:fld>
            <a:endParaRPr lang="en-US" noProof="0"/>
          </a:p>
        </p:txBody>
      </p:sp>
      <p:pic>
        <p:nvPicPr>
          <p:cNvPr id="12" name="Picture 11" descr="No photo description available.">
            <a:extLst>
              <a:ext uri="{FF2B5EF4-FFF2-40B4-BE49-F238E27FC236}">
                <a16:creationId xmlns:a16="http://schemas.microsoft.com/office/drawing/2014/main" id="{19C3FFA9-4394-49EF-8A7A-CEA5120A92D7}"/>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 y="-28566"/>
            <a:ext cx="4682360" cy="1946144"/>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12" descr="A group of people sitting at a table&#10;&#10;Description automatically generated">
            <a:extLst>
              <a:ext uri="{FF2B5EF4-FFF2-40B4-BE49-F238E27FC236}">
                <a16:creationId xmlns:a16="http://schemas.microsoft.com/office/drawing/2014/main" id="{1098BB3F-5A9F-47CB-9057-09BC2D6E43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816545"/>
            <a:ext cx="3203055" cy="2135370"/>
          </a:xfrm>
          <a:prstGeom prst="rect">
            <a:avLst/>
          </a:prstGeom>
        </p:spPr>
      </p:pic>
      <p:pic>
        <p:nvPicPr>
          <p:cNvPr id="14" name="Picture 13" descr="A group of people standing in a room&#10;&#10;Description automatically generated">
            <a:extLst>
              <a:ext uri="{FF2B5EF4-FFF2-40B4-BE49-F238E27FC236}">
                <a16:creationId xmlns:a16="http://schemas.microsoft.com/office/drawing/2014/main" id="{878D6010-9530-452A-8528-00AAF96F0F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10" y="1072010"/>
            <a:ext cx="2770042" cy="1846694"/>
          </a:xfrm>
          <a:prstGeom prst="rect">
            <a:avLst/>
          </a:prstGeom>
        </p:spPr>
      </p:pic>
      <p:pic>
        <p:nvPicPr>
          <p:cNvPr id="15" name="Picture 14" descr="A group of people standing in front of a building&#10;&#10;Description automatically generated">
            <a:extLst>
              <a:ext uri="{FF2B5EF4-FFF2-40B4-BE49-F238E27FC236}">
                <a16:creationId xmlns:a16="http://schemas.microsoft.com/office/drawing/2014/main" id="{7A95E6BA-5C42-44D2-B276-CAB6327E89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84613" y="969757"/>
            <a:ext cx="2798300" cy="2098725"/>
          </a:xfrm>
          <a:prstGeom prst="rect">
            <a:avLst/>
          </a:prstGeom>
        </p:spPr>
      </p:pic>
      <p:pic>
        <p:nvPicPr>
          <p:cNvPr id="16" name="Picture 15" descr="A person wearing a suit and tie&#10;&#10;Description automatically generated">
            <a:extLst>
              <a:ext uri="{FF2B5EF4-FFF2-40B4-BE49-F238E27FC236}">
                <a16:creationId xmlns:a16="http://schemas.microsoft.com/office/drawing/2014/main" id="{0E0E5ACE-7278-4013-8AD7-1F5CF9B1211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950609" y="3007472"/>
            <a:ext cx="2732304" cy="1855674"/>
          </a:xfrm>
          <a:prstGeom prst="rect">
            <a:avLst/>
          </a:prstGeom>
        </p:spPr>
      </p:pic>
      <p:pic>
        <p:nvPicPr>
          <p:cNvPr id="17" name="Picture 16" descr="A group of people sitting on a bench&#10;&#10;Description automatically generated">
            <a:extLst>
              <a:ext uri="{FF2B5EF4-FFF2-40B4-BE49-F238E27FC236}">
                <a16:creationId xmlns:a16="http://schemas.microsoft.com/office/drawing/2014/main" id="{29688C78-DD6B-442A-BB26-58CD4F9C8B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950609" y="4850331"/>
            <a:ext cx="2740331" cy="2007669"/>
          </a:xfrm>
          <a:prstGeom prst="rect">
            <a:avLst/>
          </a:prstGeom>
        </p:spPr>
      </p:pic>
      <p:pic>
        <p:nvPicPr>
          <p:cNvPr id="18" name="Picture 17" descr="A group of people posing for a photo&#10;&#10;Description automatically generated">
            <a:extLst>
              <a:ext uri="{FF2B5EF4-FFF2-40B4-BE49-F238E27FC236}">
                <a16:creationId xmlns:a16="http://schemas.microsoft.com/office/drawing/2014/main" id="{EF2BCA67-DF95-43D6-9F48-71025941CED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2" y="4844055"/>
            <a:ext cx="2647521" cy="2033824"/>
          </a:xfrm>
          <a:prstGeom prst="rect">
            <a:avLst/>
          </a:prstGeom>
        </p:spPr>
      </p:pic>
      <p:grpSp>
        <p:nvGrpSpPr>
          <p:cNvPr id="19" name="Group 18">
            <a:extLst>
              <a:ext uri="{FF2B5EF4-FFF2-40B4-BE49-F238E27FC236}">
                <a16:creationId xmlns:a16="http://schemas.microsoft.com/office/drawing/2014/main" id="{DBDA0323-9299-45E9-AB4A-308B4D7A4C0D}"/>
              </a:ext>
            </a:extLst>
          </p:cNvPr>
          <p:cNvGrpSpPr/>
          <p:nvPr/>
        </p:nvGrpSpPr>
        <p:grpSpPr>
          <a:xfrm>
            <a:off x="5661819" y="3663529"/>
            <a:ext cx="4579572" cy="2399234"/>
            <a:chOff x="5044575" y="3822341"/>
            <a:chExt cx="4579572" cy="2399234"/>
          </a:xfrm>
        </p:grpSpPr>
        <p:pic>
          <p:nvPicPr>
            <p:cNvPr id="20" name="Picture 19">
              <a:extLst>
                <a:ext uri="{FF2B5EF4-FFF2-40B4-BE49-F238E27FC236}">
                  <a16:creationId xmlns:a16="http://schemas.microsoft.com/office/drawing/2014/main" id="{2D77C7FD-0C38-4E55-A283-077C497CB515}"/>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rot="374647">
              <a:off x="5044575" y="3822341"/>
              <a:ext cx="2741117" cy="1541878"/>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1" name="Picture 20">
              <a:extLst>
                <a:ext uri="{FF2B5EF4-FFF2-40B4-BE49-F238E27FC236}">
                  <a16:creationId xmlns:a16="http://schemas.microsoft.com/office/drawing/2014/main" id="{E01639BA-F484-441F-A3F7-E5370ED7E695}"/>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rot="20974033">
              <a:off x="7203542" y="4859985"/>
              <a:ext cx="2420605" cy="1361590"/>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pic>
        <p:nvPicPr>
          <p:cNvPr id="22" name="Picture 21">
            <a:extLst>
              <a:ext uri="{FF2B5EF4-FFF2-40B4-BE49-F238E27FC236}">
                <a16:creationId xmlns:a16="http://schemas.microsoft.com/office/drawing/2014/main" id="{51C91DB2-3565-44AA-A0E4-BDBEEE2E795E}"/>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rot="487703">
            <a:off x="9284981" y="3481307"/>
            <a:ext cx="1736109" cy="1302081"/>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3" name="Content Placeholder 2">
            <a:extLst>
              <a:ext uri="{FF2B5EF4-FFF2-40B4-BE49-F238E27FC236}">
                <a16:creationId xmlns:a16="http://schemas.microsoft.com/office/drawing/2014/main" id="{5CFF2C28-367D-494C-820A-304F0E49198E}"/>
              </a:ext>
            </a:extLst>
          </p:cNvPr>
          <p:cNvSpPr txBox="1">
            <a:spLocks/>
          </p:cNvSpPr>
          <p:nvPr/>
        </p:nvSpPr>
        <p:spPr>
          <a:xfrm>
            <a:off x="4974170" y="1189442"/>
            <a:ext cx="721783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sz="2000" dirty="0">
                <a:latin typeface="Century Gothic" panose="020B0502020202020204" pitchFamily="34" charset="0"/>
              </a:rPr>
              <a:t>We are aggressively driving chamber formation in townships and villages and; </a:t>
            </a:r>
            <a:br>
              <a:rPr lang="en-US" sz="2000" dirty="0">
                <a:latin typeface="Century Gothic" panose="020B0502020202020204" pitchFamily="34" charset="0"/>
              </a:rPr>
            </a:br>
            <a:endParaRPr lang="en-ZA" sz="1600" dirty="0">
              <a:latin typeface="Century Gothic" panose="020B0502020202020204" pitchFamily="34" charset="0"/>
            </a:endParaRPr>
          </a:p>
          <a:p>
            <a:pPr>
              <a:spcAft>
                <a:spcPts val="600"/>
              </a:spcAft>
            </a:pPr>
            <a:r>
              <a:rPr lang="en-US" sz="2000" dirty="0">
                <a:latin typeface="Century Gothic" panose="020B0502020202020204" pitchFamily="34" charset="0"/>
              </a:rPr>
              <a:t>keeping a strong voice in the public square to influence policy makers, thinkers and journalists beyond our #SMEIndabas</a:t>
            </a:r>
          </a:p>
        </p:txBody>
      </p:sp>
      <p:grpSp>
        <p:nvGrpSpPr>
          <p:cNvPr id="25" name="Group 24">
            <a:extLst>
              <a:ext uri="{FF2B5EF4-FFF2-40B4-BE49-F238E27FC236}">
                <a16:creationId xmlns:a16="http://schemas.microsoft.com/office/drawing/2014/main" id="{50D3F448-483A-468E-8E1B-93BAC4330949}"/>
              </a:ext>
            </a:extLst>
          </p:cNvPr>
          <p:cNvGrpSpPr/>
          <p:nvPr/>
        </p:nvGrpSpPr>
        <p:grpSpPr>
          <a:xfrm>
            <a:off x="5661819" y="3663528"/>
            <a:ext cx="4579572" cy="2399234"/>
            <a:chOff x="5044575" y="3822341"/>
            <a:chExt cx="4579572" cy="2399234"/>
          </a:xfrm>
        </p:grpSpPr>
        <p:pic>
          <p:nvPicPr>
            <p:cNvPr id="26" name="Picture 25">
              <a:extLst>
                <a:ext uri="{FF2B5EF4-FFF2-40B4-BE49-F238E27FC236}">
                  <a16:creationId xmlns:a16="http://schemas.microsoft.com/office/drawing/2014/main" id="{41143189-3501-4068-A8EB-DF759FD0BEA9}"/>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rot="374647">
              <a:off x="5044575" y="3822341"/>
              <a:ext cx="2741117" cy="1541878"/>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7" name="Picture 26">
              <a:extLst>
                <a:ext uri="{FF2B5EF4-FFF2-40B4-BE49-F238E27FC236}">
                  <a16:creationId xmlns:a16="http://schemas.microsoft.com/office/drawing/2014/main" id="{9ACFB875-29A4-4DFA-B101-DE142EC4A101}"/>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rot="20974033">
              <a:off x="7203542" y="4859985"/>
              <a:ext cx="2420605" cy="1361590"/>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pic>
        <p:nvPicPr>
          <p:cNvPr id="28" name="Picture 27">
            <a:extLst>
              <a:ext uri="{FF2B5EF4-FFF2-40B4-BE49-F238E27FC236}">
                <a16:creationId xmlns:a16="http://schemas.microsoft.com/office/drawing/2014/main" id="{0341F841-14BE-4666-A66A-5ED01F6B4EC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rot="487703">
            <a:off x="9284981" y="3481306"/>
            <a:ext cx="1736109" cy="1302081"/>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234538407"/>
      </p:ext>
    </p:extLst>
  </p:cSld>
  <p:clrMapOvr>
    <a:masterClrMapping/>
  </p:clrMapOvr>
</p:sld>
</file>

<file path=ppt/theme/theme1.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835393_Blue spheres pitch deck_RVA_v5" id="{B31999E4-CF41-4147-9146-E7AA12BD45BB}" vid="{47A86861-C4F7-4F19-9461-7399990DDE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97392B02-48CE-4E37-9DE8-753DC8DEBC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5E72E99-0076-433E-AD3A-575A11FAB73D}">
  <ds:schemaRefs>
    <ds:schemaRef ds:uri="http://schemas.microsoft.com/sharepoint/v3/contenttype/forms"/>
  </ds:schemaRefs>
</ds:datastoreItem>
</file>

<file path=customXml/itemProps3.xml><?xml version="1.0" encoding="utf-8"?>
<ds:datastoreItem xmlns:ds="http://schemas.openxmlformats.org/officeDocument/2006/customXml" ds:itemID="{7B247F30-5811-40C0-99EC-CF53200590BE}">
  <ds:schemaRefs>
    <ds:schemaRef ds:uri="http://schemas.microsoft.com/office/2006/metadata/properties"/>
    <ds:schemaRef ds:uri="http://schemas.microsoft.com/office/infopath/2007/PartnerControls"/>
    <ds:schemaRef ds:uri="http://schemas.microsoft.com/office/2006/documentManagement/types"/>
    <ds:schemaRef ds:uri="16c05727-aa75-4e4a-9b5f-8a80a1165891"/>
    <ds:schemaRef ds:uri="http://purl.org/dc/elements/1.1/"/>
    <ds:schemaRef ds:uri="http://www.w3.org/XML/1998/namespace"/>
    <ds:schemaRef ds:uri="71af3243-3dd4-4a8d-8c0d-dd76da1f02a5"/>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Blue spheres pitch deck</Template>
  <TotalTime>927</TotalTime>
  <Words>401</Words>
  <Application>Microsoft Office PowerPoint</Application>
  <PresentationFormat>Widescreen</PresentationFormat>
  <Paragraphs>110</Paragraphs>
  <Slides>18</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Arial</vt:lpstr>
      <vt:lpstr>Avenir Next LT Pro Light</vt:lpstr>
      <vt:lpstr>Calibri</vt:lpstr>
      <vt:lpstr>Century Gothic</vt:lpstr>
      <vt:lpstr>Corbel</vt:lpstr>
      <vt:lpstr>Courier New</vt:lpstr>
      <vt:lpstr>HGMaruGothicMPRO</vt:lpstr>
      <vt:lpstr>MS Mincho</vt:lpstr>
      <vt:lpstr>Times New Roman</vt:lpstr>
      <vt:lpstr>Wingdings</vt:lpstr>
      <vt:lpstr>Office Theme</vt:lpstr>
      <vt:lpstr>Positively influencing  the environment for  Small Businesses  in South Africa</vt:lpstr>
      <vt:lpstr>PURPOSE OF THE PRESENTATION to parliament</vt:lpstr>
      <vt:lpstr>Key messages from THE PRESENTATION</vt:lpstr>
      <vt:lpstr>Who We Are</vt:lpstr>
      <vt:lpstr>SBI Board of Directors</vt:lpstr>
      <vt:lpstr>PowerPoint Presentation</vt:lpstr>
      <vt:lpstr>PowerPoint Presentation</vt:lpstr>
      <vt:lpstr>PowerPoint Presentation</vt:lpstr>
      <vt:lpstr>PowerPoint Presentation</vt:lpstr>
      <vt:lpstr>PowerPoint Presentation</vt:lpstr>
      <vt:lpstr>PowerPoint Presentation</vt:lpstr>
      <vt:lpstr>RESEARCH 2021</vt:lpstr>
      <vt:lpstr>PowerPoint Presentation</vt:lpstr>
      <vt:lpstr>PowerPoint Presentation</vt:lpstr>
      <vt:lpstr>PowerPoint Presentation</vt:lpstr>
      <vt:lpstr>SBI proposals </vt:lpstr>
      <vt:lpstr>CONCLUSION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COVER title</dc:title>
  <dc:creator>Leandre Swart</dc:creator>
  <cp:lastModifiedBy>Masixole Zibeko</cp:lastModifiedBy>
  <cp:revision>43</cp:revision>
  <dcterms:created xsi:type="dcterms:W3CDTF">2021-01-26T09:01:38Z</dcterms:created>
  <dcterms:modified xsi:type="dcterms:W3CDTF">2021-06-22T22:34:12Z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