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0139-B1AE-462C-B90D-C0CFA09EA46B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0BB39-4FF2-42B2-994F-F41384B15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99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0139-B1AE-462C-B90D-C0CFA09EA46B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0BB39-4FF2-42B2-994F-F41384B15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11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977290"/>
      </p:ext>
    </p:extLst>
  </p:cSld>
  <p:clrMapOvr>
    <a:masterClrMapping/>
  </p:clrMapOvr>
  <p:transition spd="slow" advTm="4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392066"/>
      </p:ext>
    </p:extLst>
  </p:cSld>
  <p:clrMapOvr>
    <a:masterClrMapping/>
  </p:clrMapOvr>
  <p:transition spd="slow" advTm="4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061626"/>
      </p:ext>
    </p:extLst>
  </p:cSld>
  <p:clrMapOvr>
    <a:masterClrMapping/>
  </p:clrMapOvr>
  <p:transition spd="slow" advTm="4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422526"/>
      </p:ext>
    </p:extLst>
  </p:cSld>
  <p:clrMapOvr>
    <a:masterClrMapping/>
  </p:clrMapOvr>
  <p:transition spd="slow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950199"/>
      </p:ext>
    </p:extLst>
  </p:cSld>
  <p:clrMapOvr>
    <a:masterClrMapping/>
  </p:clrMapOvr>
  <p:transition spd="slow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293255"/>
      </p:ext>
    </p:extLst>
  </p:cSld>
  <p:clrMapOvr>
    <a:masterClrMapping/>
  </p:clrMapOvr>
  <p:transition spd="slow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31650"/>
      </p:ext>
    </p:extLst>
  </p:cSld>
  <p:clrMapOvr>
    <a:masterClrMapping/>
  </p:clrMapOvr>
  <p:transition spd="slow" advTm="4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3879157"/>
      </p:ext>
    </p:extLst>
  </p:cSld>
  <p:clrMapOvr>
    <a:masterClrMapping/>
  </p:clrMapOvr>
  <p:transition spd="slow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522143"/>
      </p:ext>
    </p:extLst>
  </p:cSld>
  <p:clrMapOvr>
    <a:masterClrMapping/>
  </p:clrMapOvr>
  <p:transition spd="slow" advTm="4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785892"/>
      </p:ext>
    </p:extLst>
  </p:cSld>
  <p:clrMapOvr>
    <a:masterClrMapping/>
  </p:clrMapOvr>
  <p:transition spd="slow" advTm="4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238847"/>
      </p:ext>
    </p:extLst>
  </p:cSld>
  <p:clrMapOvr>
    <a:masterClrMapping/>
  </p:clrMapOvr>
  <p:transition spd="slow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INTRODUCTION</a:t>
            </a:r>
            <a:endParaRPr lang="en-US" b="1" u="sng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474619"/>
      </p:ext>
    </p:extLst>
  </p:cSld>
  <p:clrMapOvr>
    <a:masterClrMapping/>
  </p:clrMapOvr>
  <p:transition spd="slow" advTm="4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254509"/>
      </p:ext>
    </p:extLst>
  </p:cSld>
  <p:clrMapOvr>
    <a:masterClrMapping/>
  </p:clrMapOvr>
  <p:transition spd="slow" advTm="4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4208072"/>
      </p:ext>
    </p:extLst>
  </p:cSld>
  <p:clrMapOvr>
    <a:masterClrMapping/>
  </p:clrMapOvr>
  <p:transition spd="slow" advTm="4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44637"/>
      </p:ext>
    </p:extLst>
  </p:cSld>
  <p:clrMapOvr>
    <a:masterClrMapping/>
  </p:clrMapOvr>
  <p:transition spd="slow" advTm="4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80496"/>
      </p:ext>
    </p:extLst>
  </p:cSld>
  <p:clrMapOvr>
    <a:masterClrMapping/>
  </p:clrMapOvr>
  <p:transition spd="slow" advTm="4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612809"/>
      </p:ext>
    </p:extLst>
  </p:cSld>
  <p:clrMapOvr>
    <a:masterClrMapping/>
  </p:clrMapOvr>
  <p:transition spd="slow" advTm="4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5797694"/>
      </p:ext>
    </p:extLst>
  </p:cSld>
  <p:clrMapOvr>
    <a:masterClrMapping/>
  </p:clrMapOvr>
  <p:transition spd="slow" advTm="4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577254"/>
      </p:ext>
    </p:extLst>
  </p:cSld>
  <p:clrMapOvr>
    <a:masterClrMapping/>
  </p:clrMapOvr>
  <p:transition spd="slow" advTm="4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236065"/>
      </p:ext>
    </p:extLst>
  </p:cSld>
  <p:clrMapOvr>
    <a:masterClrMapping/>
  </p:clrMapOvr>
  <p:transition spd="slow" advTm="4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930402"/>
      </p:ext>
    </p:extLst>
  </p:cSld>
  <p:clrMapOvr>
    <a:masterClrMapping/>
  </p:clrMapOvr>
  <p:transition spd="slow" advTm="4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664328"/>
      </p:ext>
    </p:extLst>
  </p:cSld>
  <p:clrMapOvr>
    <a:masterClrMapping/>
  </p:clrMapOvr>
  <p:transition spd="slow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ODI STADIUM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071048"/>
      </p:ext>
    </p:extLst>
  </p:cSld>
  <p:clrMapOvr>
    <a:masterClrMapping/>
  </p:clrMapOvr>
  <p:transition spd="slow" advTm="4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720934"/>
      </p:ext>
    </p:extLst>
  </p:cSld>
  <p:clrMapOvr>
    <a:masterClrMapping/>
  </p:clrMapOvr>
  <p:transition spd="slow" advTm="4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0394842"/>
      </p:ext>
    </p:extLst>
  </p:cSld>
  <p:clrMapOvr>
    <a:masterClrMapping/>
  </p:clrMapOvr>
  <p:transition spd="slow" advTm="4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7412543"/>
      </p:ext>
    </p:extLst>
  </p:cSld>
  <p:clrMapOvr>
    <a:masterClrMapping/>
  </p:clrMapOvr>
  <p:transition spd="slow" advTm="4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CURRENT STATUS</a:t>
            </a:r>
            <a:endParaRPr lang="en-US" b="1" u="sng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24876"/>
      </p:ext>
    </p:extLst>
  </p:cSld>
  <p:clrMapOvr>
    <a:masterClrMapping/>
  </p:clrMapOvr>
  <p:transition spd="slow" advTm="4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366238"/>
      </p:ext>
    </p:extLst>
  </p:cSld>
  <p:clrMapOvr>
    <a:masterClrMapping/>
  </p:clrMapOvr>
  <p:transition spd="slow" advTm="4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9275"/>
      </p:ext>
    </p:extLst>
  </p:cSld>
  <p:clrMapOvr>
    <a:masterClrMapping/>
  </p:clrMapOvr>
  <p:transition spd="slow" advTm="4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823939"/>
      </p:ext>
    </p:extLst>
  </p:cSld>
  <p:clrMapOvr>
    <a:masterClrMapping/>
  </p:clrMapOvr>
  <p:transition spd="slow" advTm="4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016318"/>
      </p:ext>
    </p:extLst>
  </p:cSld>
  <p:clrMapOvr>
    <a:masterClrMapping/>
  </p:clrMapOvr>
  <p:transition spd="slow" advTm="4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6506695"/>
      </p:ext>
    </p:extLst>
  </p:cSld>
  <p:clrMapOvr>
    <a:masterClrMapping/>
  </p:clrMapOvr>
  <p:transition spd="slow" advTm="4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260143"/>
      </p:ext>
    </p:extLst>
  </p:cSld>
  <p:clrMapOvr>
    <a:masterClrMapping/>
  </p:clrMapOvr>
  <p:transition spd="slow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DESCRIPTION</a:t>
            </a:r>
            <a:endParaRPr lang="en-US" b="1" u="sng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243524"/>
      </p:ext>
    </p:extLst>
  </p:cSld>
  <p:clrMapOvr>
    <a:masterClrMapping/>
  </p:clrMapOvr>
  <p:transition spd="slow" advTm="400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996961"/>
      </p:ext>
    </p:extLst>
  </p:cSld>
  <p:clrMapOvr>
    <a:masterClrMapping/>
  </p:clrMapOvr>
  <p:transition spd="slow" advTm="400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596743"/>
      </p:ext>
    </p:extLst>
  </p:cSld>
  <p:clrMapOvr>
    <a:masterClrMapping/>
  </p:clrMapOvr>
  <p:transition spd="slow" advTm="400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390626"/>
      </p:ext>
    </p:extLst>
  </p:cSld>
  <p:clrMapOvr>
    <a:masterClrMapping/>
  </p:clrMapOvr>
  <p:transition spd="slow" advTm="4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02880"/>
      </p:ext>
    </p:extLst>
  </p:cSld>
  <p:clrMapOvr>
    <a:masterClrMapping/>
  </p:clrMapOvr>
  <p:transition spd="slow" advTm="4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2457993"/>
      </p:ext>
    </p:extLst>
  </p:cSld>
  <p:clrMapOvr>
    <a:masterClrMapping/>
  </p:clrMapOvr>
  <p:transition spd="slow" advTm="4000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814719"/>
      </p:ext>
    </p:extLst>
  </p:cSld>
  <p:clrMapOvr>
    <a:masterClrMapping/>
  </p:clrMapOvr>
  <p:transition spd="slow" advTm="400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144827"/>
      </p:ext>
    </p:extLst>
  </p:cSld>
  <p:clrMapOvr>
    <a:masterClrMapping/>
  </p:clrMapOvr>
  <p:transition spd="slow" advTm="4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733574"/>
      </p:ext>
    </p:extLst>
  </p:cSld>
  <p:clrMapOvr>
    <a:masterClrMapping/>
  </p:clrMapOvr>
  <p:transition spd="slow" advTm="4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871905"/>
      </p:ext>
    </p:extLst>
  </p:cSld>
  <p:clrMapOvr>
    <a:masterClrMapping/>
  </p:clrMapOvr>
  <p:transition spd="slow" advTm="400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4848578"/>
      </p:ext>
    </p:extLst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u="sng" smtClean="0"/>
              <a:t>BEFORE</a:t>
            </a:r>
            <a:endParaRPr lang="en-US" sz="8000" b="1" u="sng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933039"/>
      </p:ext>
    </p:extLst>
  </p:cSld>
  <p:clrMapOvr>
    <a:masterClrMapping/>
  </p:clrMapOvr>
  <p:transition spd="slow" advTm="4000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022479"/>
      </p:ext>
    </p:extLst>
  </p:cSld>
  <p:clrMapOvr>
    <a:masterClrMapping/>
  </p:clrMapOvr>
  <p:transition spd="slow" advTm="4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069812"/>
      </p:ext>
    </p:extLst>
  </p:cSld>
  <p:clrMapOvr>
    <a:masterClrMapping/>
  </p:clrMapOvr>
  <p:transition spd="slow" advTm="4000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353921"/>
      </p:ext>
    </p:extLst>
  </p:cSld>
  <p:clrMapOvr>
    <a:masterClrMapping/>
  </p:clrMapOvr>
  <p:transition spd="slow" advTm="4000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790206"/>
      </p:ext>
    </p:extLst>
  </p:cSld>
  <p:clrMapOvr>
    <a:masterClrMapping/>
  </p:clrMapOvr>
  <p:transition spd="slow" advTm="4000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203615"/>
      </p:ext>
    </p:extLst>
  </p:cSld>
  <p:clrMapOvr>
    <a:masterClrMapping/>
  </p:clrMapOvr>
  <p:transition spd="slow" advTm="4000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05623"/>
      </p:ext>
    </p:extLst>
  </p:cSld>
  <p:clrMapOvr>
    <a:masterClrMapping/>
  </p:clrMapOvr>
  <p:transition spd="slow" advTm="4000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551588"/>
      </p:ext>
    </p:extLst>
  </p:cSld>
  <p:clrMapOvr>
    <a:masterClrMapping/>
  </p:clrMapOvr>
  <p:transition spd="slow" advTm="4000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847317"/>
      </p:ext>
    </p:extLst>
  </p:cSld>
  <p:clrMapOvr>
    <a:masterClrMapping/>
  </p:clrMapOvr>
  <p:transition spd="slow" advTm="4000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609"/>
      </p:ext>
    </p:extLst>
  </p:cSld>
  <p:clrMapOvr>
    <a:masterClrMapping/>
  </p:clrMapOvr>
  <p:transition spd="slow" advTm="4000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644957"/>
      </p:ext>
    </p:extLst>
  </p:cSld>
  <p:clrMapOvr>
    <a:masterClrMapping/>
  </p:clrMapOvr>
  <p:transition spd="slow" advTm="4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72087"/>
      </p:ext>
    </p:extLst>
  </p:cSld>
  <p:clrMapOvr>
    <a:masterClrMapping/>
  </p:clrMapOvr>
  <p:transition spd="slow" advTm="400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400498"/>
      </p:ext>
    </p:extLst>
  </p:cSld>
  <p:clrMapOvr>
    <a:masterClrMapping/>
  </p:clrMapOvr>
  <p:transition spd="slow" advTm="400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654209"/>
      </p:ext>
    </p:extLst>
  </p:cSld>
  <p:clrMapOvr>
    <a:masterClrMapping/>
  </p:clrMapOvr>
  <p:transition spd="slow" advTm="4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244754"/>
      </p:ext>
    </p:extLst>
  </p:cSld>
  <p:clrMapOvr>
    <a:masterClrMapping/>
  </p:clrMapOvr>
  <p:transition spd="slow" advTm="4000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274901"/>
      </p:ext>
    </p:extLst>
  </p:cSld>
  <p:clrMapOvr>
    <a:masterClrMapping/>
  </p:clrMapOvr>
  <p:transition spd="slow" advTm="4000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923749"/>
      </p:ext>
    </p:extLst>
  </p:cSld>
  <p:clrMapOvr>
    <a:masterClrMapping/>
  </p:clrMapOvr>
  <p:transition spd="slow" advTm="4000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4123360"/>
      </p:ext>
    </p:extLst>
  </p:cSld>
  <p:clrMapOvr>
    <a:masterClrMapping/>
  </p:clrMapOvr>
  <p:transition spd="slow" advTm="4000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6504332"/>
      </p:ext>
    </p:extLst>
  </p:cSld>
  <p:clrMapOvr>
    <a:masterClrMapping/>
  </p:clrMapOvr>
  <p:transition spd="slow" advTm="4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131057"/>
      </p:ext>
    </p:extLst>
  </p:cSld>
  <p:clrMapOvr>
    <a:masterClrMapping/>
  </p:clrMapOvr>
  <p:transition spd="slow" advTm="4000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51606"/>
      </p:ext>
    </p:extLst>
  </p:cSld>
  <p:clrMapOvr>
    <a:masterClrMapping/>
  </p:clrMapOvr>
  <p:transition spd="slow" advTm="4000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512425"/>
      </p:ext>
    </p:extLst>
  </p:cSld>
  <p:clrMapOvr>
    <a:masterClrMapping/>
  </p:clrMapOvr>
  <p:transition spd="slow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928764"/>
      </p:ext>
    </p:extLst>
  </p:cSld>
  <p:clrMapOvr>
    <a:masterClrMapping/>
  </p:clrMapOvr>
  <p:transition spd="slow" advTm="4000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50233"/>
      </p:ext>
    </p:extLst>
  </p:cSld>
  <p:clrMapOvr>
    <a:masterClrMapping/>
  </p:clrMapOvr>
  <p:transition spd="slow" advTm="4000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242020"/>
      </p:ext>
    </p:extLst>
  </p:cSld>
  <p:clrMapOvr>
    <a:masterClrMapping/>
  </p:clrMapOvr>
  <p:transition spd="slow" advTm="4000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5980011"/>
      </p:ext>
    </p:extLst>
  </p:cSld>
  <p:clrMapOvr>
    <a:masterClrMapping/>
  </p:clrMapOvr>
  <p:transition spd="slow" advTm="4000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544707"/>
      </p:ext>
    </p:extLst>
  </p:cSld>
  <p:clrMapOvr>
    <a:masterClrMapping/>
  </p:clrMapOvr>
  <p:transition spd="slow" advTm="4000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CONCLUSION</a:t>
            </a:r>
            <a:endParaRPr lang="en-US" b="1" u="sng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695999"/>
      </p:ext>
    </p:extLst>
  </p:cSld>
  <p:clrMapOvr>
    <a:masterClrMapping/>
  </p:clrMapOvr>
  <p:transition spd="slow" advTm="4000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b="1" smtClean="0"/>
              <a:t>THANK YOU</a:t>
            </a:r>
            <a:endParaRPr lang="en-US" sz="96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085589"/>
      </p:ext>
    </p:extLst>
  </p:cSld>
  <p:clrMapOvr>
    <a:masterClrMapping/>
  </p:clrMapOvr>
  <p:transition spd="slow"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1087142"/>
      </p:ext>
    </p:extLst>
  </p:cSld>
  <p:clrMapOvr>
    <a:masterClrMapping/>
  </p:clrMapOvr>
  <p:transition spd="slow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646415"/>
      </p:ext>
    </p:extLst>
  </p:cSld>
  <p:clrMapOvr>
    <a:masterClrMapping/>
  </p:clrMapOvr>
  <p:transition spd="slow" advTm="4000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On-screen Show (4:3)</PresentationFormat>
  <Paragraphs>7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INTRODUCTION</vt:lpstr>
      <vt:lpstr>ODI STADIUM</vt:lpstr>
      <vt:lpstr>DESCRIPTION</vt:lpstr>
      <vt:lpstr>BEFORE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CURRENT STATUS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CONCLUSION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mafa man</dc:creator>
  <cp:lastModifiedBy>USER</cp:lastModifiedBy>
  <cp:revision>2</cp:revision>
  <dcterms:created xsi:type="dcterms:W3CDTF">2021-06-22T00:39:54Z</dcterms:created>
  <dcterms:modified xsi:type="dcterms:W3CDTF">2021-06-24T10:33:02Z</dcterms:modified>
</cp:coreProperties>
</file>