
<file path=[Content_Types].xml><?xml version="1.0" encoding="utf-8"?>
<Types xmlns="http://schemas.openxmlformats.org/package/2006/content-types">
  <Override PartName="/customXml/itemProps3.xml" ContentType="application/vnd.openxmlformats-officedocument.customXmlProperties+xml"/>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theme/theme8.xml" ContentType="application/vnd.openxmlformats-officedocument.them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tiff" ContentType="image/tiff"/>
  <Override PartName="/ppt/diagrams/data3.xml" ContentType="application/vnd.openxmlformats-officedocument.drawingml.diagramData+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5" r:id="rId4"/>
    <p:sldMasterId id="2147484217" r:id="rId5"/>
    <p:sldMasterId id="2147484219" r:id="rId6"/>
    <p:sldMasterId id="2147484202" r:id="rId7"/>
    <p:sldMasterId id="2147484261" r:id="rId8"/>
    <p:sldMasterId id="2147484264" r:id="rId9"/>
  </p:sldMasterIdLst>
  <p:notesMasterIdLst>
    <p:notesMasterId r:id="rId25"/>
  </p:notesMasterIdLst>
  <p:handoutMasterIdLst>
    <p:handoutMasterId r:id="rId26"/>
  </p:handoutMasterIdLst>
  <p:sldIdLst>
    <p:sldId id="341" r:id="rId10"/>
    <p:sldId id="907" r:id="rId11"/>
    <p:sldId id="908" r:id="rId12"/>
    <p:sldId id="909" r:id="rId13"/>
    <p:sldId id="928" r:id="rId14"/>
    <p:sldId id="930" r:id="rId15"/>
    <p:sldId id="929" r:id="rId16"/>
    <p:sldId id="932" r:id="rId17"/>
    <p:sldId id="841" r:id="rId18"/>
    <p:sldId id="933" r:id="rId19"/>
    <p:sldId id="931" r:id="rId20"/>
    <p:sldId id="370" r:id="rId21"/>
    <p:sldId id="369" r:id="rId22"/>
    <p:sldId id="934" r:id="rId23"/>
    <p:sldId id="842" r:id="rId24"/>
  </p:sldIdLst>
  <p:sldSz cx="12192000" cy="6858000"/>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4" orient="horz" pos="2160" userDrawn="1">
          <p15:clr>
            <a:srgbClr val="A4A3A4"/>
          </p15:clr>
        </p15:guide>
        <p15:guide id="5"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en Fischat" initials="EF" lastIdx="1" clrIdx="0">
    <p:extLst>
      <p:ext uri="{19B8F6BF-5375-455C-9EA6-DF929625EA0E}">
        <p15:presenceInfo xmlns:p15="http://schemas.microsoft.com/office/powerpoint/2012/main" xmlns="" userId="S::Ellen@atlantissez.co.za::5e6c7e29-3ddb-4498-9072-72b71dc14f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3DA2B"/>
    <a:srgbClr val="AFC425"/>
    <a:srgbClr val="BEDA75"/>
    <a:srgbClr val="768419"/>
    <a:srgbClr val="C5D830"/>
    <a:srgbClr val="C3DB2C"/>
    <a:srgbClr val="C7D827"/>
    <a:srgbClr val="8C9C17"/>
    <a:srgbClr val="C0C22D"/>
    <a:srgbClr val="BABF7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49" autoAdjust="0"/>
    <p:restoredTop sz="94027" autoAdjust="0"/>
  </p:normalViewPr>
  <p:slideViewPr>
    <p:cSldViewPr snapToGrid="0" snapToObjects="1" showGuides="1">
      <p:cViewPr varScale="1">
        <p:scale>
          <a:sx n="69" d="100"/>
          <a:sy n="69" d="100"/>
        </p:scale>
        <p:origin x="-654" y="-90"/>
      </p:cViewPr>
      <p:guideLst>
        <p:guide orient="horz" pos="2160"/>
        <p:guide pos="3840"/>
      </p:guideLst>
    </p:cSldViewPr>
  </p:slideViewPr>
  <p:outlineViewPr>
    <p:cViewPr>
      <p:scale>
        <a:sx n="33" d="100"/>
        <a:sy n="33" d="100"/>
      </p:scale>
      <p:origin x="0" y="-51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E0BEC7-22BE-4844-8F7C-ECAD906B2C51}" type="doc">
      <dgm:prSet loTypeId="urn:microsoft.com/office/officeart/2005/8/layout/architecture" loCatId="relationship" qsTypeId="urn:microsoft.com/office/officeart/2005/8/quickstyle/simple1" qsCatId="simple" csTypeId="urn:microsoft.com/office/officeart/2005/8/colors/accent6_5" csCatId="accent6" phldr="1"/>
      <dgm:spPr/>
      <dgm:t>
        <a:bodyPr/>
        <a:lstStyle/>
        <a:p>
          <a:endParaRPr lang="en-ZA"/>
        </a:p>
      </dgm:t>
    </dgm:pt>
    <dgm:pt modelId="{BC77DA04-696C-472B-9BB4-3CA898CA6751}">
      <dgm:prSet phldrT="[Text]"/>
      <dgm:spPr/>
      <dgm:t>
        <a:bodyPr/>
        <a:lstStyle/>
        <a:p>
          <a:r>
            <a:rPr lang="en-US" dirty="0"/>
            <a:t>Foundational </a:t>
          </a:r>
          <a:endParaRPr lang="en-ZA" dirty="0"/>
        </a:p>
      </dgm:t>
    </dgm:pt>
    <dgm:pt modelId="{19B30E4B-C91F-4DDF-841A-8FCAA14BBED2}" type="parTrans" cxnId="{803DBCBE-E22C-4055-A3B5-4039A74C45BE}">
      <dgm:prSet/>
      <dgm:spPr/>
      <dgm:t>
        <a:bodyPr/>
        <a:lstStyle/>
        <a:p>
          <a:endParaRPr lang="en-ZA"/>
        </a:p>
      </dgm:t>
    </dgm:pt>
    <dgm:pt modelId="{07A5A5F3-AAC7-4E2D-8FB1-030864FC2A21}" type="sibTrans" cxnId="{803DBCBE-E22C-4055-A3B5-4039A74C45BE}">
      <dgm:prSet/>
      <dgm:spPr/>
      <dgm:t>
        <a:bodyPr/>
        <a:lstStyle/>
        <a:p>
          <a:endParaRPr lang="en-ZA"/>
        </a:p>
      </dgm:t>
    </dgm:pt>
    <dgm:pt modelId="{B6D582AD-C69D-4CF1-87CE-6E572C3205A6}">
      <dgm:prSet phldrT="[Text]"/>
      <dgm:spPr/>
      <dgm:t>
        <a:bodyPr/>
        <a:lstStyle/>
        <a:p>
          <a:r>
            <a:rPr lang="en-US" dirty="0"/>
            <a:t>Technical </a:t>
          </a:r>
          <a:endParaRPr lang="en-ZA" dirty="0"/>
        </a:p>
      </dgm:t>
    </dgm:pt>
    <dgm:pt modelId="{697C34E7-85ED-4BBA-98BC-A96D218529B3}" type="parTrans" cxnId="{75197FAB-59A1-429C-AE94-E1919B8CDFD1}">
      <dgm:prSet/>
      <dgm:spPr/>
      <dgm:t>
        <a:bodyPr/>
        <a:lstStyle/>
        <a:p>
          <a:endParaRPr lang="en-ZA"/>
        </a:p>
      </dgm:t>
    </dgm:pt>
    <dgm:pt modelId="{431B4644-AB1A-48B5-89CB-8D6C7FAB1D12}" type="sibTrans" cxnId="{75197FAB-59A1-429C-AE94-E1919B8CDFD1}">
      <dgm:prSet/>
      <dgm:spPr/>
      <dgm:t>
        <a:bodyPr/>
        <a:lstStyle/>
        <a:p>
          <a:endParaRPr lang="en-ZA"/>
        </a:p>
      </dgm:t>
    </dgm:pt>
    <dgm:pt modelId="{99C212E3-0EB6-4ACC-85B7-B88674F22C8E}">
      <dgm:prSet phldrT="[Text]"/>
      <dgm:spPr/>
      <dgm:t>
        <a:bodyPr/>
        <a:lstStyle/>
        <a:p>
          <a:r>
            <a:rPr lang="en-US" dirty="0"/>
            <a:t>Interpersonal</a:t>
          </a:r>
          <a:endParaRPr lang="en-ZA" dirty="0"/>
        </a:p>
      </dgm:t>
    </dgm:pt>
    <dgm:pt modelId="{424BB824-6C26-45A9-95B7-D0C3C1A9DDF3}" type="parTrans" cxnId="{B93F93EF-2510-4CE5-BB2E-6CD4047044B7}">
      <dgm:prSet/>
      <dgm:spPr/>
      <dgm:t>
        <a:bodyPr/>
        <a:lstStyle/>
        <a:p>
          <a:endParaRPr lang="en-ZA"/>
        </a:p>
      </dgm:t>
    </dgm:pt>
    <dgm:pt modelId="{D70502B8-BDB1-4B71-B41D-98F719597DFA}" type="sibTrans" cxnId="{B93F93EF-2510-4CE5-BB2E-6CD4047044B7}">
      <dgm:prSet/>
      <dgm:spPr/>
      <dgm:t>
        <a:bodyPr/>
        <a:lstStyle/>
        <a:p>
          <a:endParaRPr lang="en-ZA"/>
        </a:p>
      </dgm:t>
    </dgm:pt>
    <dgm:pt modelId="{19209A7F-0853-4B9B-B464-94D97A1A3248}">
      <dgm:prSet phldrT="[Text]"/>
      <dgm:spPr/>
      <dgm:t>
        <a:bodyPr/>
        <a:lstStyle/>
        <a:p>
          <a:r>
            <a:rPr lang="en-US" dirty="0"/>
            <a:t>Management</a:t>
          </a:r>
          <a:endParaRPr lang="en-ZA" dirty="0"/>
        </a:p>
      </dgm:t>
    </dgm:pt>
    <dgm:pt modelId="{F10C6A4B-4C18-42D5-8DCD-53FBB8A9A0D9}" type="sibTrans" cxnId="{C5DAB1D4-1DE4-49B5-A630-42510F7309BA}">
      <dgm:prSet/>
      <dgm:spPr/>
      <dgm:t>
        <a:bodyPr/>
        <a:lstStyle/>
        <a:p>
          <a:endParaRPr lang="en-ZA"/>
        </a:p>
      </dgm:t>
    </dgm:pt>
    <dgm:pt modelId="{50952167-E320-4582-B9BD-9D26790046D7}" type="parTrans" cxnId="{C5DAB1D4-1DE4-49B5-A630-42510F7309BA}">
      <dgm:prSet/>
      <dgm:spPr/>
      <dgm:t>
        <a:bodyPr/>
        <a:lstStyle/>
        <a:p>
          <a:endParaRPr lang="en-ZA"/>
        </a:p>
      </dgm:t>
    </dgm:pt>
    <dgm:pt modelId="{6239B734-9BBC-4466-B9F0-DF9408B8FF2A}">
      <dgm:prSet phldrT="[Text]"/>
      <dgm:spPr/>
      <dgm:t>
        <a:bodyPr/>
        <a:lstStyle/>
        <a:p>
          <a:r>
            <a:rPr lang="en-US" dirty="0"/>
            <a:t>Supervisory</a:t>
          </a:r>
          <a:endParaRPr lang="en-ZA" dirty="0"/>
        </a:p>
      </dgm:t>
    </dgm:pt>
    <dgm:pt modelId="{63E3176C-A199-4070-8209-1981FFCA1F4B}" type="sibTrans" cxnId="{A8EB002C-A3ED-4272-89C1-788DA700A687}">
      <dgm:prSet/>
      <dgm:spPr/>
      <dgm:t>
        <a:bodyPr/>
        <a:lstStyle/>
        <a:p>
          <a:endParaRPr lang="en-ZA"/>
        </a:p>
      </dgm:t>
    </dgm:pt>
    <dgm:pt modelId="{BCB91021-DBB2-4B98-8B54-0085F15C9748}" type="parTrans" cxnId="{A8EB002C-A3ED-4272-89C1-788DA700A687}">
      <dgm:prSet/>
      <dgm:spPr/>
      <dgm:t>
        <a:bodyPr/>
        <a:lstStyle/>
        <a:p>
          <a:endParaRPr lang="en-ZA"/>
        </a:p>
      </dgm:t>
    </dgm:pt>
    <dgm:pt modelId="{D980C40F-DB12-43C6-9482-4AE473E96900}">
      <dgm:prSet phldrT="[Text]"/>
      <dgm:spPr/>
      <dgm:t>
        <a:bodyPr/>
        <a:lstStyle/>
        <a:p>
          <a:r>
            <a:rPr lang="en-US" dirty="0"/>
            <a:t>Specialized</a:t>
          </a:r>
          <a:endParaRPr lang="en-ZA" dirty="0"/>
        </a:p>
      </dgm:t>
    </dgm:pt>
    <dgm:pt modelId="{2D4708F6-BF75-40FF-BFB0-AAAEDDB14566}" type="sibTrans" cxnId="{E035DF58-0ED6-47C5-8D3B-DE2C1D1D3C18}">
      <dgm:prSet/>
      <dgm:spPr/>
      <dgm:t>
        <a:bodyPr/>
        <a:lstStyle/>
        <a:p>
          <a:endParaRPr lang="en-ZA"/>
        </a:p>
      </dgm:t>
    </dgm:pt>
    <dgm:pt modelId="{EB7211B2-1564-4FE7-B57C-CCAD06196CFB}" type="parTrans" cxnId="{E035DF58-0ED6-47C5-8D3B-DE2C1D1D3C18}">
      <dgm:prSet/>
      <dgm:spPr/>
      <dgm:t>
        <a:bodyPr/>
        <a:lstStyle/>
        <a:p>
          <a:endParaRPr lang="en-ZA"/>
        </a:p>
      </dgm:t>
    </dgm:pt>
    <dgm:pt modelId="{1EFD2DAA-231F-49A3-A3AA-483BA571751C}" type="pres">
      <dgm:prSet presAssocID="{6BE0BEC7-22BE-4844-8F7C-ECAD906B2C51}" presName="Name0" presStyleCnt="0">
        <dgm:presLayoutVars>
          <dgm:chPref val="1"/>
          <dgm:dir/>
          <dgm:animOne val="branch"/>
          <dgm:animLvl val="lvl"/>
          <dgm:resizeHandles/>
        </dgm:presLayoutVars>
      </dgm:prSet>
      <dgm:spPr/>
      <dgm:t>
        <a:bodyPr/>
        <a:lstStyle/>
        <a:p>
          <a:endParaRPr lang="en-ZA"/>
        </a:p>
      </dgm:t>
    </dgm:pt>
    <dgm:pt modelId="{D8FE4732-BBDA-421C-90CC-A53FAD6A5515}" type="pres">
      <dgm:prSet presAssocID="{BC77DA04-696C-472B-9BB4-3CA898CA6751}" presName="vertOne" presStyleCnt="0"/>
      <dgm:spPr/>
    </dgm:pt>
    <dgm:pt modelId="{F0DFD201-B3F9-4E0D-9A17-22AAA28E70FA}" type="pres">
      <dgm:prSet presAssocID="{BC77DA04-696C-472B-9BB4-3CA898CA6751}" presName="txOne" presStyleLbl="node0" presStyleIdx="0" presStyleCnt="1">
        <dgm:presLayoutVars>
          <dgm:chPref val="3"/>
        </dgm:presLayoutVars>
      </dgm:prSet>
      <dgm:spPr/>
      <dgm:t>
        <a:bodyPr/>
        <a:lstStyle/>
        <a:p>
          <a:endParaRPr lang="en-ZA"/>
        </a:p>
      </dgm:t>
    </dgm:pt>
    <dgm:pt modelId="{2C0FF134-5E3C-4263-96ED-5AC202637957}" type="pres">
      <dgm:prSet presAssocID="{BC77DA04-696C-472B-9BB4-3CA898CA6751}" presName="parTransOne" presStyleCnt="0"/>
      <dgm:spPr/>
    </dgm:pt>
    <dgm:pt modelId="{56AAD524-E9BE-4997-A70D-549627DF7507}" type="pres">
      <dgm:prSet presAssocID="{BC77DA04-696C-472B-9BB4-3CA898CA6751}" presName="horzOne" presStyleCnt="0"/>
      <dgm:spPr/>
    </dgm:pt>
    <dgm:pt modelId="{3C68C692-AF22-408B-81F5-192ECC291A7C}" type="pres">
      <dgm:prSet presAssocID="{B6D582AD-C69D-4CF1-87CE-6E572C3205A6}" presName="vertTwo" presStyleCnt="0"/>
      <dgm:spPr/>
    </dgm:pt>
    <dgm:pt modelId="{8575E872-F6DD-4F39-9F97-D8DE69A252D8}" type="pres">
      <dgm:prSet presAssocID="{B6D582AD-C69D-4CF1-87CE-6E572C3205A6}" presName="txTwo" presStyleLbl="node2" presStyleIdx="0" presStyleCnt="2" custLinFactNeighborX="-18" custLinFactNeighborY="-13259">
        <dgm:presLayoutVars>
          <dgm:chPref val="3"/>
        </dgm:presLayoutVars>
      </dgm:prSet>
      <dgm:spPr/>
      <dgm:t>
        <a:bodyPr/>
        <a:lstStyle/>
        <a:p>
          <a:endParaRPr lang="en-ZA"/>
        </a:p>
      </dgm:t>
    </dgm:pt>
    <dgm:pt modelId="{4C712B43-E751-4668-8093-A2F1205D92ED}" type="pres">
      <dgm:prSet presAssocID="{B6D582AD-C69D-4CF1-87CE-6E572C3205A6}" presName="parTransTwo" presStyleCnt="0"/>
      <dgm:spPr/>
    </dgm:pt>
    <dgm:pt modelId="{464A55F9-5FA7-43B2-B38F-BDCE000B7431}" type="pres">
      <dgm:prSet presAssocID="{B6D582AD-C69D-4CF1-87CE-6E572C3205A6}" presName="horzTwo" presStyleCnt="0"/>
      <dgm:spPr/>
    </dgm:pt>
    <dgm:pt modelId="{944037DD-9BC2-4023-821E-4524C71D31B5}" type="pres">
      <dgm:prSet presAssocID="{19209A7F-0853-4B9B-B464-94D97A1A3248}" presName="vertThree" presStyleCnt="0"/>
      <dgm:spPr/>
    </dgm:pt>
    <dgm:pt modelId="{39D9F301-6EE5-48BA-A7A8-27D619A871B5}" type="pres">
      <dgm:prSet presAssocID="{19209A7F-0853-4B9B-B464-94D97A1A3248}" presName="txThree" presStyleLbl="node3" presStyleIdx="0" presStyleCnt="3">
        <dgm:presLayoutVars>
          <dgm:chPref val="3"/>
        </dgm:presLayoutVars>
      </dgm:prSet>
      <dgm:spPr/>
      <dgm:t>
        <a:bodyPr/>
        <a:lstStyle/>
        <a:p>
          <a:endParaRPr lang="en-ZA"/>
        </a:p>
      </dgm:t>
    </dgm:pt>
    <dgm:pt modelId="{AF6FD8DC-BE1D-43C2-BBC7-B4478259BB69}" type="pres">
      <dgm:prSet presAssocID="{19209A7F-0853-4B9B-B464-94D97A1A3248}" presName="horzThree" presStyleCnt="0"/>
      <dgm:spPr/>
    </dgm:pt>
    <dgm:pt modelId="{BEF9E9A6-4FA1-4B9C-BF9A-8F129B7ACB5B}" type="pres">
      <dgm:prSet presAssocID="{F10C6A4B-4C18-42D5-8DCD-53FBB8A9A0D9}" presName="sibSpaceThree" presStyleCnt="0"/>
      <dgm:spPr/>
    </dgm:pt>
    <dgm:pt modelId="{A5D95430-D351-45A2-B2E2-7B09403C8CC2}" type="pres">
      <dgm:prSet presAssocID="{6239B734-9BBC-4466-B9F0-DF9408B8FF2A}" presName="vertThree" presStyleCnt="0"/>
      <dgm:spPr/>
    </dgm:pt>
    <dgm:pt modelId="{E453EE2C-7711-4003-A9F5-D39CCE20BF3D}" type="pres">
      <dgm:prSet presAssocID="{6239B734-9BBC-4466-B9F0-DF9408B8FF2A}" presName="txThree" presStyleLbl="node3" presStyleIdx="1" presStyleCnt="3">
        <dgm:presLayoutVars>
          <dgm:chPref val="3"/>
        </dgm:presLayoutVars>
      </dgm:prSet>
      <dgm:spPr/>
      <dgm:t>
        <a:bodyPr/>
        <a:lstStyle/>
        <a:p>
          <a:endParaRPr lang="en-ZA"/>
        </a:p>
      </dgm:t>
    </dgm:pt>
    <dgm:pt modelId="{24E8E75A-6A40-46E1-9CB2-D69BD02A815C}" type="pres">
      <dgm:prSet presAssocID="{6239B734-9BBC-4466-B9F0-DF9408B8FF2A}" presName="horzThree" presStyleCnt="0"/>
      <dgm:spPr/>
    </dgm:pt>
    <dgm:pt modelId="{F56B5136-FE5D-457F-B417-A4C81ABDAC96}" type="pres">
      <dgm:prSet presAssocID="{431B4644-AB1A-48B5-89CB-8D6C7FAB1D12}" presName="sibSpaceTwo" presStyleCnt="0"/>
      <dgm:spPr/>
    </dgm:pt>
    <dgm:pt modelId="{0415BCC4-39A8-41AC-AFAB-5A8635A8A0D4}" type="pres">
      <dgm:prSet presAssocID="{D980C40F-DB12-43C6-9482-4AE473E96900}" presName="vertTwo" presStyleCnt="0"/>
      <dgm:spPr/>
    </dgm:pt>
    <dgm:pt modelId="{46B3A7E6-FDE8-49CB-BA46-C9D5561E0DF3}" type="pres">
      <dgm:prSet presAssocID="{D980C40F-DB12-43C6-9482-4AE473E96900}" presName="txTwo" presStyleLbl="node2" presStyleIdx="1" presStyleCnt="2">
        <dgm:presLayoutVars>
          <dgm:chPref val="3"/>
        </dgm:presLayoutVars>
      </dgm:prSet>
      <dgm:spPr/>
      <dgm:t>
        <a:bodyPr/>
        <a:lstStyle/>
        <a:p>
          <a:endParaRPr lang="en-ZA"/>
        </a:p>
      </dgm:t>
    </dgm:pt>
    <dgm:pt modelId="{DCCE32C4-1C88-4CF0-BBB0-AFF4B4F35CEE}" type="pres">
      <dgm:prSet presAssocID="{D980C40F-DB12-43C6-9482-4AE473E96900}" presName="parTransTwo" presStyleCnt="0"/>
      <dgm:spPr/>
    </dgm:pt>
    <dgm:pt modelId="{0F02ECA9-1680-4DC7-BAEB-ECD930C1C001}" type="pres">
      <dgm:prSet presAssocID="{D980C40F-DB12-43C6-9482-4AE473E96900}" presName="horzTwo" presStyleCnt="0"/>
      <dgm:spPr/>
    </dgm:pt>
    <dgm:pt modelId="{09FE9A53-9572-47E0-B37E-B2A28B85C01B}" type="pres">
      <dgm:prSet presAssocID="{99C212E3-0EB6-4ACC-85B7-B88674F22C8E}" presName="vertThree" presStyleCnt="0"/>
      <dgm:spPr/>
    </dgm:pt>
    <dgm:pt modelId="{43219389-9755-4B9A-B920-4B797679794A}" type="pres">
      <dgm:prSet presAssocID="{99C212E3-0EB6-4ACC-85B7-B88674F22C8E}" presName="txThree" presStyleLbl="node3" presStyleIdx="2" presStyleCnt="3">
        <dgm:presLayoutVars>
          <dgm:chPref val="3"/>
        </dgm:presLayoutVars>
      </dgm:prSet>
      <dgm:spPr/>
      <dgm:t>
        <a:bodyPr/>
        <a:lstStyle/>
        <a:p>
          <a:endParaRPr lang="en-ZA"/>
        </a:p>
      </dgm:t>
    </dgm:pt>
    <dgm:pt modelId="{DEB4A54E-0074-465F-A510-78E601FDA267}" type="pres">
      <dgm:prSet presAssocID="{99C212E3-0EB6-4ACC-85B7-B88674F22C8E}" presName="horzThree" presStyleCnt="0"/>
      <dgm:spPr/>
    </dgm:pt>
  </dgm:ptLst>
  <dgm:cxnLst>
    <dgm:cxn modelId="{43DF3159-FBB7-4081-9231-D5B2517F5E21}" type="presOf" srcId="{99C212E3-0EB6-4ACC-85B7-B88674F22C8E}" destId="{43219389-9755-4B9A-B920-4B797679794A}" srcOrd="0" destOrd="0" presId="urn:microsoft.com/office/officeart/2005/8/layout/architecture"/>
    <dgm:cxn modelId="{E035DF58-0ED6-47C5-8D3B-DE2C1D1D3C18}" srcId="{BC77DA04-696C-472B-9BB4-3CA898CA6751}" destId="{D980C40F-DB12-43C6-9482-4AE473E96900}" srcOrd="1" destOrd="0" parTransId="{EB7211B2-1564-4FE7-B57C-CCAD06196CFB}" sibTransId="{2D4708F6-BF75-40FF-BFB0-AAAEDDB14566}"/>
    <dgm:cxn modelId="{803DBCBE-E22C-4055-A3B5-4039A74C45BE}" srcId="{6BE0BEC7-22BE-4844-8F7C-ECAD906B2C51}" destId="{BC77DA04-696C-472B-9BB4-3CA898CA6751}" srcOrd="0" destOrd="0" parTransId="{19B30E4B-C91F-4DDF-841A-8FCAA14BBED2}" sibTransId="{07A5A5F3-AAC7-4E2D-8FB1-030864FC2A21}"/>
    <dgm:cxn modelId="{6FCC0AF9-7E3A-42B4-8DCC-EB8177B3C81A}" type="presOf" srcId="{D980C40F-DB12-43C6-9482-4AE473E96900}" destId="{46B3A7E6-FDE8-49CB-BA46-C9D5561E0DF3}" srcOrd="0" destOrd="0" presId="urn:microsoft.com/office/officeart/2005/8/layout/architecture"/>
    <dgm:cxn modelId="{B93F93EF-2510-4CE5-BB2E-6CD4047044B7}" srcId="{D980C40F-DB12-43C6-9482-4AE473E96900}" destId="{99C212E3-0EB6-4ACC-85B7-B88674F22C8E}" srcOrd="0" destOrd="0" parTransId="{424BB824-6C26-45A9-95B7-D0C3C1A9DDF3}" sibTransId="{D70502B8-BDB1-4B71-B41D-98F719597DFA}"/>
    <dgm:cxn modelId="{7264709E-3A98-4072-A822-C18417380FF1}" type="presOf" srcId="{B6D582AD-C69D-4CF1-87CE-6E572C3205A6}" destId="{8575E872-F6DD-4F39-9F97-D8DE69A252D8}" srcOrd="0" destOrd="0" presId="urn:microsoft.com/office/officeart/2005/8/layout/architecture"/>
    <dgm:cxn modelId="{2E890561-B220-46B1-AC2A-CC9C13CA62C0}" type="presOf" srcId="{19209A7F-0853-4B9B-B464-94D97A1A3248}" destId="{39D9F301-6EE5-48BA-A7A8-27D619A871B5}" srcOrd="0" destOrd="0" presId="urn:microsoft.com/office/officeart/2005/8/layout/architecture"/>
    <dgm:cxn modelId="{D2D97B69-DCE1-4804-98C7-3FE5710CEC66}" type="presOf" srcId="{6BE0BEC7-22BE-4844-8F7C-ECAD906B2C51}" destId="{1EFD2DAA-231F-49A3-A3AA-483BA571751C}" srcOrd="0" destOrd="0" presId="urn:microsoft.com/office/officeart/2005/8/layout/architecture"/>
    <dgm:cxn modelId="{75197FAB-59A1-429C-AE94-E1919B8CDFD1}" srcId="{BC77DA04-696C-472B-9BB4-3CA898CA6751}" destId="{B6D582AD-C69D-4CF1-87CE-6E572C3205A6}" srcOrd="0" destOrd="0" parTransId="{697C34E7-85ED-4BBA-98BC-A96D218529B3}" sibTransId="{431B4644-AB1A-48B5-89CB-8D6C7FAB1D12}"/>
    <dgm:cxn modelId="{A8EB002C-A3ED-4272-89C1-788DA700A687}" srcId="{B6D582AD-C69D-4CF1-87CE-6E572C3205A6}" destId="{6239B734-9BBC-4466-B9F0-DF9408B8FF2A}" srcOrd="1" destOrd="0" parTransId="{BCB91021-DBB2-4B98-8B54-0085F15C9748}" sibTransId="{63E3176C-A199-4070-8209-1981FFCA1F4B}"/>
    <dgm:cxn modelId="{1A5D394F-4997-4413-846B-2192CB83B3B8}" type="presOf" srcId="{BC77DA04-696C-472B-9BB4-3CA898CA6751}" destId="{F0DFD201-B3F9-4E0D-9A17-22AAA28E70FA}" srcOrd="0" destOrd="0" presId="urn:microsoft.com/office/officeart/2005/8/layout/architecture"/>
    <dgm:cxn modelId="{C5DAB1D4-1DE4-49B5-A630-42510F7309BA}" srcId="{B6D582AD-C69D-4CF1-87CE-6E572C3205A6}" destId="{19209A7F-0853-4B9B-B464-94D97A1A3248}" srcOrd="0" destOrd="0" parTransId="{50952167-E320-4582-B9BD-9D26790046D7}" sibTransId="{F10C6A4B-4C18-42D5-8DCD-53FBB8A9A0D9}"/>
    <dgm:cxn modelId="{C8DF20D6-3ABC-4AC0-B2AF-422840F7FC3B}" type="presOf" srcId="{6239B734-9BBC-4466-B9F0-DF9408B8FF2A}" destId="{E453EE2C-7711-4003-A9F5-D39CCE20BF3D}" srcOrd="0" destOrd="0" presId="urn:microsoft.com/office/officeart/2005/8/layout/architecture"/>
    <dgm:cxn modelId="{E1E65027-E5DA-456F-95F9-8E830169A8BC}" type="presParOf" srcId="{1EFD2DAA-231F-49A3-A3AA-483BA571751C}" destId="{D8FE4732-BBDA-421C-90CC-A53FAD6A5515}" srcOrd="0" destOrd="0" presId="urn:microsoft.com/office/officeart/2005/8/layout/architecture"/>
    <dgm:cxn modelId="{051AD396-9F86-489C-AA02-8EF3690EE0BC}" type="presParOf" srcId="{D8FE4732-BBDA-421C-90CC-A53FAD6A5515}" destId="{F0DFD201-B3F9-4E0D-9A17-22AAA28E70FA}" srcOrd="0" destOrd="0" presId="urn:microsoft.com/office/officeart/2005/8/layout/architecture"/>
    <dgm:cxn modelId="{18F522D7-2629-41D4-BBD7-C85F31E84C89}" type="presParOf" srcId="{D8FE4732-BBDA-421C-90CC-A53FAD6A5515}" destId="{2C0FF134-5E3C-4263-96ED-5AC202637957}" srcOrd="1" destOrd="0" presId="urn:microsoft.com/office/officeart/2005/8/layout/architecture"/>
    <dgm:cxn modelId="{689EDFAB-8438-4BCE-84B6-7FFE5886F34A}" type="presParOf" srcId="{D8FE4732-BBDA-421C-90CC-A53FAD6A5515}" destId="{56AAD524-E9BE-4997-A70D-549627DF7507}" srcOrd="2" destOrd="0" presId="urn:microsoft.com/office/officeart/2005/8/layout/architecture"/>
    <dgm:cxn modelId="{7FBFA330-7112-4FF6-98B1-9A10138A31CD}" type="presParOf" srcId="{56AAD524-E9BE-4997-A70D-549627DF7507}" destId="{3C68C692-AF22-408B-81F5-192ECC291A7C}" srcOrd="0" destOrd="0" presId="urn:microsoft.com/office/officeart/2005/8/layout/architecture"/>
    <dgm:cxn modelId="{DFCB1C91-3715-46EE-87F0-260B58211CF0}" type="presParOf" srcId="{3C68C692-AF22-408B-81F5-192ECC291A7C}" destId="{8575E872-F6DD-4F39-9F97-D8DE69A252D8}" srcOrd="0" destOrd="0" presId="urn:microsoft.com/office/officeart/2005/8/layout/architecture"/>
    <dgm:cxn modelId="{428BA9FE-62A7-48E1-B54F-8CC04C188C80}" type="presParOf" srcId="{3C68C692-AF22-408B-81F5-192ECC291A7C}" destId="{4C712B43-E751-4668-8093-A2F1205D92ED}" srcOrd="1" destOrd="0" presId="urn:microsoft.com/office/officeart/2005/8/layout/architecture"/>
    <dgm:cxn modelId="{4D9897B0-9CD2-467A-BE78-987535376023}" type="presParOf" srcId="{3C68C692-AF22-408B-81F5-192ECC291A7C}" destId="{464A55F9-5FA7-43B2-B38F-BDCE000B7431}" srcOrd="2" destOrd="0" presId="urn:microsoft.com/office/officeart/2005/8/layout/architecture"/>
    <dgm:cxn modelId="{B8EF1A16-BB35-43DE-8185-A6EE4D630983}" type="presParOf" srcId="{464A55F9-5FA7-43B2-B38F-BDCE000B7431}" destId="{944037DD-9BC2-4023-821E-4524C71D31B5}" srcOrd="0" destOrd="0" presId="urn:microsoft.com/office/officeart/2005/8/layout/architecture"/>
    <dgm:cxn modelId="{509252B8-E98A-41FC-98A3-4EE400CE20F9}" type="presParOf" srcId="{944037DD-9BC2-4023-821E-4524C71D31B5}" destId="{39D9F301-6EE5-48BA-A7A8-27D619A871B5}" srcOrd="0" destOrd="0" presId="urn:microsoft.com/office/officeart/2005/8/layout/architecture"/>
    <dgm:cxn modelId="{5FC64D0F-10B3-4555-9BC6-13CF4F470D56}" type="presParOf" srcId="{944037DD-9BC2-4023-821E-4524C71D31B5}" destId="{AF6FD8DC-BE1D-43C2-BBC7-B4478259BB69}" srcOrd="1" destOrd="0" presId="urn:microsoft.com/office/officeart/2005/8/layout/architecture"/>
    <dgm:cxn modelId="{C134FB3A-1998-469B-A023-858BC46DC52A}" type="presParOf" srcId="{464A55F9-5FA7-43B2-B38F-BDCE000B7431}" destId="{BEF9E9A6-4FA1-4B9C-BF9A-8F129B7ACB5B}" srcOrd="1" destOrd="0" presId="urn:microsoft.com/office/officeart/2005/8/layout/architecture"/>
    <dgm:cxn modelId="{D6141C42-9B47-45ED-B9B9-E6B87405F6A1}" type="presParOf" srcId="{464A55F9-5FA7-43B2-B38F-BDCE000B7431}" destId="{A5D95430-D351-45A2-B2E2-7B09403C8CC2}" srcOrd="2" destOrd="0" presId="urn:microsoft.com/office/officeart/2005/8/layout/architecture"/>
    <dgm:cxn modelId="{3B931F28-7B17-4BF8-A635-D4A0E2238CB0}" type="presParOf" srcId="{A5D95430-D351-45A2-B2E2-7B09403C8CC2}" destId="{E453EE2C-7711-4003-A9F5-D39CCE20BF3D}" srcOrd="0" destOrd="0" presId="urn:microsoft.com/office/officeart/2005/8/layout/architecture"/>
    <dgm:cxn modelId="{4FB4283F-4870-4D08-A02F-8EA01575E535}" type="presParOf" srcId="{A5D95430-D351-45A2-B2E2-7B09403C8CC2}" destId="{24E8E75A-6A40-46E1-9CB2-D69BD02A815C}" srcOrd="1" destOrd="0" presId="urn:microsoft.com/office/officeart/2005/8/layout/architecture"/>
    <dgm:cxn modelId="{1DD644FD-C8F2-4C0F-A817-84812FCF1EDD}" type="presParOf" srcId="{56AAD524-E9BE-4997-A70D-549627DF7507}" destId="{F56B5136-FE5D-457F-B417-A4C81ABDAC96}" srcOrd="1" destOrd="0" presId="urn:microsoft.com/office/officeart/2005/8/layout/architecture"/>
    <dgm:cxn modelId="{2B7AAB32-507A-467A-B8E2-C1CF291F7510}" type="presParOf" srcId="{56AAD524-E9BE-4997-A70D-549627DF7507}" destId="{0415BCC4-39A8-41AC-AFAB-5A8635A8A0D4}" srcOrd="2" destOrd="0" presId="urn:microsoft.com/office/officeart/2005/8/layout/architecture"/>
    <dgm:cxn modelId="{155502A5-B98F-45D5-8738-28A84D398E6B}" type="presParOf" srcId="{0415BCC4-39A8-41AC-AFAB-5A8635A8A0D4}" destId="{46B3A7E6-FDE8-49CB-BA46-C9D5561E0DF3}" srcOrd="0" destOrd="0" presId="urn:microsoft.com/office/officeart/2005/8/layout/architecture"/>
    <dgm:cxn modelId="{63B2AD21-F93C-48AA-91D6-7E1EC5023FC6}" type="presParOf" srcId="{0415BCC4-39A8-41AC-AFAB-5A8635A8A0D4}" destId="{DCCE32C4-1C88-4CF0-BBB0-AFF4B4F35CEE}" srcOrd="1" destOrd="0" presId="urn:microsoft.com/office/officeart/2005/8/layout/architecture"/>
    <dgm:cxn modelId="{45FE91CA-501F-43B3-8882-EEF671F354E0}" type="presParOf" srcId="{0415BCC4-39A8-41AC-AFAB-5A8635A8A0D4}" destId="{0F02ECA9-1680-4DC7-BAEB-ECD930C1C001}" srcOrd="2" destOrd="0" presId="urn:microsoft.com/office/officeart/2005/8/layout/architecture"/>
    <dgm:cxn modelId="{A10D569B-5617-43E6-B869-FE6CCA731EA7}" type="presParOf" srcId="{0F02ECA9-1680-4DC7-BAEB-ECD930C1C001}" destId="{09FE9A53-9572-47E0-B37E-B2A28B85C01B}" srcOrd="0" destOrd="0" presId="urn:microsoft.com/office/officeart/2005/8/layout/architecture"/>
    <dgm:cxn modelId="{585E75F8-49A3-400A-9251-EC26462DF718}" type="presParOf" srcId="{09FE9A53-9572-47E0-B37E-B2A28B85C01B}" destId="{43219389-9755-4B9A-B920-4B797679794A}" srcOrd="0" destOrd="0" presId="urn:microsoft.com/office/officeart/2005/8/layout/architecture"/>
    <dgm:cxn modelId="{0D0FF7FC-AD94-4468-880D-0A32E7C77608}" type="presParOf" srcId="{09FE9A53-9572-47E0-B37E-B2A28B85C01B}" destId="{DEB4A54E-0074-465F-A510-78E601FDA267}" srcOrd="1" destOrd="0" presId="urn:microsoft.com/office/officeart/2005/8/layout/architecture"/>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B5F9FD-49A7-4284-B970-26CCB291A3BD}"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n-ZA"/>
        </a:p>
      </dgm:t>
    </dgm:pt>
    <dgm:pt modelId="{33623FE1-7A5E-4D58-B1C8-712AACD9497D}">
      <dgm:prSet phldrT="[Text]"/>
      <dgm:spPr/>
      <dgm:t>
        <a:bodyPr/>
        <a:lstStyle/>
        <a:p>
          <a:r>
            <a:rPr lang="en-US" dirty="0">
              <a:solidFill>
                <a:schemeClr val="tx1"/>
              </a:solidFill>
            </a:rPr>
            <a:t>STEM Education</a:t>
          </a:r>
          <a:endParaRPr lang="en-ZA" dirty="0">
            <a:solidFill>
              <a:schemeClr val="tx1"/>
            </a:solidFill>
          </a:endParaRPr>
        </a:p>
      </dgm:t>
    </dgm:pt>
    <dgm:pt modelId="{04FEB60D-2250-47C9-A387-909385BAD252}" type="parTrans" cxnId="{AAED781D-79AB-450B-B798-D8BA98AB2193}">
      <dgm:prSet/>
      <dgm:spPr/>
      <dgm:t>
        <a:bodyPr/>
        <a:lstStyle/>
        <a:p>
          <a:endParaRPr lang="en-ZA"/>
        </a:p>
      </dgm:t>
    </dgm:pt>
    <dgm:pt modelId="{4F535A03-2D86-4D8D-ACF1-3B0F11836E58}" type="sibTrans" cxnId="{AAED781D-79AB-450B-B798-D8BA98AB2193}">
      <dgm:prSet/>
      <dgm:spPr/>
      <dgm:t>
        <a:bodyPr/>
        <a:lstStyle/>
        <a:p>
          <a:endParaRPr lang="en-ZA"/>
        </a:p>
      </dgm:t>
    </dgm:pt>
    <dgm:pt modelId="{C06E88DB-E8AD-497E-B2A3-FF528BB5AF28}">
      <dgm:prSet phldrT="[Text]" custT="1"/>
      <dgm:spPr>
        <a:solidFill>
          <a:schemeClr val="accent6">
            <a:lumMod val="20000"/>
            <a:lumOff val="80000"/>
          </a:schemeClr>
        </a:solidFill>
        <a:ln>
          <a:solidFill>
            <a:srgbClr val="BEDA75"/>
          </a:solidFill>
        </a:ln>
      </dgm:spPr>
      <dgm:t>
        <a:bodyPr/>
        <a:lstStyle/>
        <a:p>
          <a:r>
            <a:rPr lang="en-US" sz="1600" dirty="0" err="1"/>
            <a:t>Ikhamva</a:t>
          </a:r>
          <a:r>
            <a:rPr lang="en-US" sz="1600" dirty="0"/>
            <a:t> Youth </a:t>
          </a:r>
          <a:endParaRPr lang="en-ZA" sz="1600" dirty="0"/>
        </a:p>
      </dgm:t>
    </dgm:pt>
    <dgm:pt modelId="{A36742CB-F939-44A0-BC3F-849A3B51BE63}" type="parTrans" cxnId="{3C85C3C8-F718-4491-ACB1-6879DFB2F15F}">
      <dgm:prSet/>
      <dgm:spPr/>
      <dgm:t>
        <a:bodyPr/>
        <a:lstStyle/>
        <a:p>
          <a:endParaRPr lang="en-ZA"/>
        </a:p>
      </dgm:t>
    </dgm:pt>
    <dgm:pt modelId="{CC5B083B-34F6-4196-A602-1596C8BFDAA8}" type="sibTrans" cxnId="{3C85C3C8-F718-4491-ACB1-6879DFB2F15F}">
      <dgm:prSet/>
      <dgm:spPr/>
      <dgm:t>
        <a:bodyPr/>
        <a:lstStyle/>
        <a:p>
          <a:endParaRPr lang="en-ZA"/>
        </a:p>
      </dgm:t>
    </dgm:pt>
    <dgm:pt modelId="{49088172-BBF4-4DD9-8B30-E45D6BD08616}">
      <dgm:prSet phldrT="[Text]"/>
      <dgm:spPr/>
      <dgm:t>
        <a:bodyPr/>
        <a:lstStyle/>
        <a:p>
          <a:r>
            <a:rPr lang="en-US" dirty="0">
              <a:solidFill>
                <a:schemeClr val="tx1"/>
              </a:solidFill>
            </a:rPr>
            <a:t>Industry Focused</a:t>
          </a:r>
          <a:endParaRPr lang="en-ZA" dirty="0">
            <a:solidFill>
              <a:schemeClr val="tx1"/>
            </a:solidFill>
          </a:endParaRPr>
        </a:p>
      </dgm:t>
    </dgm:pt>
    <dgm:pt modelId="{FA74E674-8A32-4C1C-876B-511D149D379C}" type="parTrans" cxnId="{46DC466C-20D8-4C83-881D-6B94C4F30321}">
      <dgm:prSet/>
      <dgm:spPr/>
      <dgm:t>
        <a:bodyPr/>
        <a:lstStyle/>
        <a:p>
          <a:endParaRPr lang="en-ZA"/>
        </a:p>
      </dgm:t>
    </dgm:pt>
    <dgm:pt modelId="{CB7570D1-7CC7-481A-BE55-C35C78E07F7E}" type="sibTrans" cxnId="{46DC466C-20D8-4C83-881D-6B94C4F30321}">
      <dgm:prSet/>
      <dgm:spPr/>
      <dgm:t>
        <a:bodyPr/>
        <a:lstStyle/>
        <a:p>
          <a:endParaRPr lang="en-ZA"/>
        </a:p>
      </dgm:t>
    </dgm:pt>
    <dgm:pt modelId="{D2B2C7BF-F3B9-4845-A609-5BF4415A1AD8}">
      <dgm:prSet phldrT="[Text]" custT="1"/>
      <dgm:spPr>
        <a:solidFill>
          <a:schemeClr val="accent6">
            <a:lumMod val="20000"/>
            <a:lumOff val="80000"/>
          </a:schemeClr>
        </a:solidFill>
        <a:ln>
          <a:solidFill>
            <a:srgbClr val="AFC425"/>
          </a:solidFill>
        </a:ln>
      </dgm:spPr>
      <dgm:t>
        <a:bodyPr/>
        <a:lstStyle/>
        <a:p>
          <a:r>
            <a:rPr lang="en-US" sz="1600" dirty="0"/>
            <a:t>Renewable Energy </a:t>
          </a:r>
          <a:endParaRPr lang="en-ZA" sz="1600" dirty="0"/>
        </a:p>
      </dgm:t>
    </dgm:pt>
    <dgm:pt modelId="{8D659387-B989-42CB-81CB-98D4393ECF71}" type="parTrans" cxnId="{95B654ED-2C9C-46E4-8EEE-2BBDED75601F}">
      <dgm:prSet/>
      <dgm:spPr/>
      <dgm:t>
        <a:bodyPr/>
        <a:lstStyle/>
        <a:p>
          <a:endParaRPr lang="en-ZA"/>
        </a:p>
      </dgm:t>
    </dgm:pt>
    <dgm:pt modelId="{9118D8BB-A287-4EB0-9BAD-2C7324A4533B}" type="sibTrans" cxnId="{95B654ED-2C9C-46E4-8EEE-2BBDED75601F}">
      <dgm:prSet/>
      <dgm:spPr/>
      <dgm:t>
        <a:bodyPr/>
        <a:lstStyle/>
        <a:p>
          <a:endParaRPr lang="en-ZA"/>
        </a:p>
      </dgm:t>
    </dgm:pt>
    <dgm:pt modelId="{ADB536DB-4891-4E84-88C8-13A96DC6A229}">
      <dgm:prSet phldrT="[Text]"/>
      <dgm:spPr/>
      <dgm:t>
        <a:bodyPr/>
        <a:lstStyle/>
        <a:p>
          <a:r>
            <a:rPr lang="en-US" dirty="0">
              <a:solidFill>
                <a:schemeClr val="tx1"/>
              </a:solidFill>
            </a:rPr>
            <a:t>Foundational Skills</a:t>
          </a:r>
          <a:endParaRPr lang="en-ZA" dirty="0">
            <a:solidFill>
              <a:schemeClr val="tx1"/>
            </a:solidFill>
          </a:endParaRPr>
        </a:p>
      </dgm:t>
    </dgm:pt>
    <dgm:pt modelId="{300730EA-DD0B-408B-B4B3-3F78A353846B}" type="parTrans" cxnId="{78A81145-4093-4971-B43E-4F443D242039}">
      <dgm:prSet/>
      <dgm:spPr/>
      <dgm:t>
        <a:bodyPr/>
        <a:lstStyle/>
        <a:p>
          <a:endParaRPr lang="en-ZA"/>
        </a:p>
      </dgm:t>
    </dgm:pt>
    <dgm:pt modelId="{6B1DB66F-69EB-41BD-94BF-E1475E20C8CD}" type="sibTrans" cxnId="{78A81145-4093-4971-B43E-4F443D242039}">
      <dgm:prSet/>
      <dgm:spPr>
        <a:solidFill>
          <a:srgbClr val="C5D830"/>
        </a:solidFill>
      </dgm:spPr>
      <dgm:t>
        <a:bodyPr/>
        <a:lstStyle/>
        <a:p>
          <a:endParaRPr lang="en-ZA"/>
        </a:p>
      </dgm:t>
    </dgm:pt>
    <dgm:pt modelId="{B86DA566-24A3-4941-AE68-D31979FBDCCF}">
      <dgm:prSet phldrT="[Text]" custT="1"/>
      <dgm:spPr>
        <a:solidFill>
          <a:schemeClr val="accent6">
            <a:lumMod val="20000"/>
            <a:lumOff val="80000"/>
          </a:schemeClr>
        </a:solidFill>
        <a:ln>
          <a:solidFill>
            <a:srgbClr val="768419"/>
          </a:solidFill>
        </a:ln>
      </dgm:spPr>
      <dgm:t>
        <a:bodyPr/>
        <a:lstStyle/>
        <a:p>
          <a:r>
            <a:rPr lang="en-US" sz="1400" dirty="0"/>
            <a:t>Project Management</a:t>
          </a:r>
        </a:p>
        <a:p>
          <a:r>
            <a:rPr lang="en-US" sz="1400" dirty="0"/>
            <a:t> Business Administration</a:t>
          </a:r>
        </a:p>
        <a:p>
          <a:r>
            <a:rPr lang="en-US" sz="1400" dirty="0"/>
            <a:t>Business Communication</a:t>
          </a:r>
          <a:endParaRPr lang="en-ZA" sz="1400" dirty="0"/>
        </a:p>
      </dgm:t>
    </dgm:pt>
    <dgm:pt modelId="{8D2D2C4E-D0FF-4A2D-99ED-D055A75BDACB}" type="parTrans" cxnId="{26DC0247-06E2-4A39-B04B-4A5334D44601}">
      <dgm:prSet/>
      <dgm:spPr/>
      <dgm:t>
        <a:bodyPr/>
        <a:lstStyle/>
        <a:p>
          <a:endParaRPr lang="en-ZA"/>
        </a:p>
      </dgm:t>
    </dgm:pt>
    <dgm:pt modelId="{1693DE94-71A2-427F-81B3-CC863877645B}" type="sibTrans" cxnId="{26DC0247-06E2-4A39-B04B-4A5334D44601}">
      <dgm:prSet/>
      <dgm:spPr/>
      <dgm:t>
        <a:bodyPr/>
        <a:lstStyle/>
        <a:p>
          <a:endParaRPr lang="en-ZA"/>
        </a:p>
      </dgm:t>
    </dgm:pt>
    <dgm:pt modelId="{E35C1277-F60D-45C1-BED4-04B2D5123C83}" type="pres">
      <dgm:prSet presAssocID="{F7B5F9FD-49A7-4284-B970-26CCB291A3BD}" presName="Name0" presStyleCnt="0">
        <dgm:presLayoutVars>
          <dgm:chMax/>
          <dgm:chPref/>
          <dgm:dir/>
          <dgm:animLvl val="lvl"/>
        </dgm:presLayoutVars>
      </dgm:prSet>
      <dgm:spPr/>
      <dgm:t>
        <a:bodyPr/>
        <a:lstStyle/>
        <a:p>
          <a:endParaRPr lang="en-ZA"/>
        </a:p>
      </dgm:t>
    </dgm:pt>
    <dgm:pt modelId="{471A3CAE-C665-4C0F-9BF6-EBD7782BD584}" type="pres">
      <dgm:prSet presAssocID="{33623FE1-7A5E-4D58-B1C8-712AACD9497D}" presName="composite" presStyleCnt="0"/>
      <dgm:spPr/>
    </dgm:pt>
    <dgm:pt modelId="{8A1E445B-6B80-49D6-B485-AD07F8EDEC64}" type="pres">
      <dgm:prSet presAssocID="{33623FE1-7A5E-4D58-B1C8-712AACD9497D}" presName="Parent1" presStyleLbl="node1" presStyleIdx="0" presStyleCnt="6">
        <dgm:presLayoutVars>
          <dgm:chMax val="1"/>
          <dgm:chPref val="1"/>
          <dgm:bulletEnabled val="1"/>
        </dgm:presLayoutVars>
      </dgm:prSet>
      <dgm:spPr/>
      <dgm:t>
        <a:bodyPr/>
        <a:lstStyle/>
        <a:p>
          <a:endParaRPr lang="en-ZA"/>
        </a:p>
      </dgm:t>
    </dgm:pt>
    <dgm:pt modelId="{70D94F9F-A3FD-4328-BE8A-E172B9E173FF}" type="pres">
      <dgm:prSet presAssocID="{33623FE1-7A5E-4D58-B1C8-712AACD9497D}" presName="Childtext1" presStyleLbl="revTx" presStyleIdx="0" presStyleCnt="3" custScaleX="106487" custScaleY="42166" custLinFactNeighborX="28565" custLinFactNeighborY="-17779">
        <dgm:presLayoutVars>
          <dgm:chMax val="0"/>
          <dgm:chPref val="0"/>
          <dgm:bulletEnabled val="1"/>
        </dgm:presLayoutVars>
      </dgm:prSet>
      <dgm:spPr/>
      <dgm:t>
        <a:bodyPr/>
        <a:lstStyle/>
        <a:p>
          <a:endParaRPr lang="en-ZA"/>
        </a:p>
      </dgm:t>
    </dgm:pt>
    <dgm:pt modelId="{5B5AF222-0B8E-4295-B82A-3F9284D2D6EA}" type="pres">
      <dgm:prSet presAssocID="{33623FE1-7A5E-4D58-B1C8-712AACD9497D}" presName="BalanceSpacing" presStyleCnt="0"/>
      <dgm:spPr/>
    </dgm:pt>
    <dgm:pt modelId="{DD5F68C3-E03C-4B8F-A9D1-B5795E10D41E}" type="pres">
      <dgm:prSet presAssocID="{33623FE1-7A5E-4D58-B1C8-712AACD9497D}" presName="BalanceSpacing1" presStyleCnt="0"/>
      <dgm:spPr/>
    </dgm:pt>
    <dgm:pt modelId="{C520C8F6-0182-4761-98D7-AAAB9A4F89DE}" type="pres">
      <dgm:prSet presAssocID="{4F535A03-2D86-4D8D-ACF1-3B0F11836E58}" presName="Accent1Text" presStyleLbl="node1" presStyleIdx="1" presStyleCnt="6"/>
      <dgm:spPr/>
      <dgm:t>
        <a:bodyPr/>
        <a:lstStyle/>
        <a:p>
          <a:endParaRPr lang="en-ZA"/>
        </a:p>
      </dgm:t>
    </dgm:pt>
    <dgm:pt modelId="{F8803ECF-CB72-41A9-9F8D-029E09FFE468}" type="pres">
      <dgm:prSet presAssocID="{4F535A03-2D86-4D8D-ACF1-3B0F11836E58}" presName="spaceBetweenRectangles" presStyleCnt="0"/>
      <dgm:spPr/>
    </dgm:pt>
    <dgm:pt modelId="{40C42063-4E6E-40E1-A231-8007129F5B4E}" type="pres">
      <dgm:prSet presAssocID="{49088172-BBF4-4DD9-8B30-E45D6BD08616}" presName="composite" presStyleCnt="0"/>
      <dgm:spPr/>
    </dgm:pt>
    <dgm:pt modelId="{CDD24F17-A7AA-4346-8CD2-AC2FFDEF8B98}" type="pres">
      <dgm:prSet presAssocID="{49088172-BBF4-4DD9-8B30-E45D6BD08616}" presName="Parent1" presStyleLbl="node1" presStyleIdx="2" presStyleCnt="6" custLinFactNeighborX="-8009" custLinFactNeighborY="-3127">
        <dgm:presLayoutVars>
          <dgm:chMax val="1"/>
          <dgm:chPref val="1"/>
          <dgm:bulletEnabled val="1"/>
        </dgm:presLayoutVars>
      </dgm:prSet>
      <dgm:spPr/>
      <dgm:t>
        <a:bodyPr/>
        <a:lstStyle/>
        <a:p>
          <a:endParaRPr lang="en-ZA"/>
        </a:p>
      </dgm:t>
    </dgm:pt>
    <dgm:pt modelId="{0E97DA10-8EC4-4127-A08A-6BF6C04C0147}" type="pres">
      <dgm:prSet presAssocID="{49088172-BBF4-4DD9-8B30-E45D6BD08616}" presName="Childtext1" presStyleLbl="revTx" presStyleIdx="1" presStyleCnt="3" custScaleX="102475" custScaleY="46303" custLinFactNeighborX="-22073" custLinFactNeighborY="4581">
        <dgm:presLayoutVars>
          <dgm:chMax val="0"/>
          <dgm:chPref val="0"/>
          <dgm:bulletEnabled val="1"/>
        </dgm:presLayoutVars>
      </dgm:prSet>
      <dgm:spPr/>
      <dgm:t>
        <a:bodyPr/>
        <a:lstStyle/>
        <a:p>
          <a:endParaRPr lang="en-ZA"/>
        </a:p>
      </dgm:t>
    </dgm:pt>
    <dgm:pt modelId="{6B24D844-FAA7-42AB-AE83-812AF2FBB442}" type="pres">
      <dgm:prSet presAssocID="{49088172-BBF4-4DD9-8B30-E45D6BD08616}" presName="BalanceSpacing" presStyleCnt="0"/>
      <dgm:spPr/>
    </dgm:pt>
    <dgm:pt modelId="{CBF3CDDD-A553-4C55-B3F0-54D77B898400}" type="pres">
      <dgm:prSet presAssocID="{49088172-BBF4-4DD9-8B30-E45D6BD08616}" presName="BalanceSpacing1" presStyleCnt="0"/>
      <dgm:spPr/>
    </dgm:pt>
    <dgm:pt modelId="{122194D8-0027-4E65-8F4F-C89013ED5FA4}" type="pres">
      <dgm:prSet presAssocID="{CB7570D1-7CC7-481A-BE55-C35C78E07F7E}" presName="Accent1Text" presStyleLbl="node1" presStyleIdx="3" presStyleCnt="6"/>
      <dgm:spPr/>
      <dgm:t>
        <a:bodyPr/>
        <a:lstStyle/>
        <a:p>
          <a:endParaRPr lang="en-ZA"/>
        </a:p>
      </dgm:t>
    </dgm:pt>
    <dgm:pt modelId="{D387951D-4F3F-4E48-9D1B-EF5A419F1E80}" type="pres">
      <dgm:prSet presAssocID="{CB7570D1-7CC7-481A-BE55-C35C78E07F7E}" presName="spaceBetweenRectangles" presStyleCnt="0"/>
      <dgm:spPr/>
    </dgm:pt>
    <dgm:pt modelId="{2676ACBD-73E8-4DF0-9906-7358E9DFCD6D}" type="pres">
      <dgm:prSet presAssocID="{ADB536DB-4891-4E84-88C8-13A96DC6A229}" presName="composite" presStyleCnt="0"/>
      <dgm:spPr/>
    </dgm:pt>
    <dgm:pt modelId="{3BA4E93B-04A7-4C87-A012-7A901E1D290C}" type="pres">
      <dgm:prSet presAssocID="{ADB536DB-4891-4E84-88C8-13A96DC6A229}" presName="Parent1" presStyleLbl="node1" presStyleIdx="4" presStyleCnt="6" custLinFactNeighborX="-1961" custLinFactNeighborY="55">
        <dgm:presLayoutVars>
          <dgm:chMax val="1"/>
          <dgm:chPref val="1"/>
          <dgm:bulletEnabled val="1"/>
        </dgm:presLayoutVars>
      </dgm:prSet>
      <dgm:spPr/>
      <dgm:t>
        <a:bodyPr/>
        <a:lstStyle/>
        <a:p>
          <a:endParaRPr lang="en-ZA"/>
        </a:p>
      </dgm:t>
    </dgm:pt>
    <dgm:pt modelId="{FEC058D3-77A3-49E3-A918-835B291877FB}" type="pres">
      <dgm:prSet presAssocID="{ADB536DB-4891-4E84-88C8-13A96DC6A229}" presName="Childtext1" presStyleLbl="revTx" presStyleIdx="2" presStyleCnt="3" custScaleX="171531" custScaleY="84712" custLinFactNeighborX="47789" custLinFactNeighborY="5938">
        <dgm:presLayoutVars>
          <dgm:chMax val="0"/>
          <dgm:chPref val="0"/>
          <dgm:bulletEnabled val="1"/>
        </dgm:presLayoutVars>
      </dgm:prSet>
      <dgm:spPr/>
      <dgm:t>
        <a:bodyPr/>
        <a:lstStyle/>
        <a:p>
          <a:endParaRPr lang="en-ZA"/>
        </a:p>
      </dgm:t>
    </dgm:pt>
    <dgm:pt modelId="{ECFD0FCA-FA04-4745-A4EE-F82FB25B8928}" type="pres">
      <dgm:prSet presAssocID="{ADB536DB-4891-4E84-88C8-13A96DC6A229}" presName="BalanceSpacing" presStyleCnt="0"/>
      <dgm:spPr/>
    </dgm:pt>
    <dgm:pt modelId="{C790FD4D-A454-4C7F-9E66-ECC93DE18460}" type="pres">
      <dgm:prSet presAssocID="{ADB536DB-4891-4E84-88C8-13A96DC6A229}" presName="BalanceSpacing1" presStyleCnt="0"/>
      <dgm:spPr/>
    </dgm:pt>
    <dgm:pt modelId="{BC2EDEE9-594D-484D-AE5D-407D1391808B}" type="pres">
      <dgm:prSet presAssocID="{6B1DB66F-69EB-41BD-94BF-E1475E20C8CD}" presName="Accent1Text" presStyleLbl="node1" presStyleIdx="5" presStyleCnt="6" custLinFactNeighborX="1635" custLinFactNeighborY="5"/>
      <dgm:spPr/>
      <dgm:t>
        <a:bodyPr/>
        <a:lstStyle/>
        <a:p>
          <a:endParaRPr lang="en-ZA"/>
        </a:p>
      </dgm:t>
    </dgm:pt>
  </dgm:ptLst>
  <dgm:cxnLst>
    <dgm:cxn modelId="{34D29A52-FD43-4646-8182-23F86E036DA8}" type="presOf" srcId="{4F535A03-2D86-4D8D-ACF1-3B0F11836E58}" destId="{C520C8F6-0182-4761-98D7-AAAB9A4F89DE}" srcOrd="0" destOrd="0" presId="urn:microsoft.com/office/officeart/2008/layout/AlternatingHexagons"/>
    <dgm:cxn modelId="{5B5614F4-B87F-45EF-A10C-83A46F3EBF1D}" type="presOf" srcId="{C06E88DB-E8AD-497E-B2A3-FF528BB5AF28}" destId="{70D94F9F-A3FD-4328-BE8A-E172B9E173FF}" srcOrd="0" destOrd="0" presId="urn:microsoft.com/office/officeart/2008/layout/AlternatingHexagons"/>
    <dgm:cxn modelId="{9DC664BE-20B4-4E74-8565-A1905F929852}" type="presOf" srcId="{33623FE1-7A5E-4D58-B1C8-712AACD9497D}" destId="{8A1E445B-6B80-49D6-B485-AD07F8EDEC64}" srcOrd="0" destOrd="0" presId="urn:microsoft.com/office/officeart/2008/layout/AlternatingHexagons"/>
    <dgm:cxn modelId="{3C85C3C8-F718-4491-ACB1-6879DFB2F15F}" srcId="{33623FE1-7A5E-4D58-B1C8-712AACD9497D}" destId="{C06E88DB-E8AD-497E-B2A3-FF528BB5AF28}" srcOrd="0" destOrd="0" parTransId="{A36742CB-F939-44A0-BC3F-849A3B51BE63}" sibTransId="{CC5B083B-34F6-4196-A602-1596C8BFDAA8}"/>
    <dgm:cxn modelId="{8FD573F2-B10E-4465-9236-CF21234B09AA}" type="presOf" srcId="{6B1DB66F-69EB-41BD-94BF-E1475E20C8CD}" destId="{BC2EDEE9-594D-484D-AE5D-407D1391808B}" srcOrd="0" destOrd="0" presId="urn:microsoft.com/office/officeart/2008/layout/AlternatingHexagons"/>
    <dgm:cxn modelId="{95B654ED-2C9C-46E4-8EEE-2BBDED75601F}" srcId="{49088172-BBF4-4DD9-8B30-E45D6BD08616}" destId="{D2B2C7BF-F3B9-4845-A609-5BF4415A1AD8}" srcOrd="0" destOrd="0" parTransId="{8D659387-B989-42CB-81CB-98D4393ECF71}" sibTransId="{9118D8BB-A287-4EB0-9BAD-2C7324A4533B}"/>
    <dgm:cxn modelId="{AAED781D-79AB-450B-B798-D8BA98AB2193}" srcId="{F7B5F9FD-49A7-4284-B970-26CCB291A3BD}" destId="{33623FE1-7A5E-4D58-B1C8-712AACD9497D}" srcOrd="0" destOrd="0" parTransId="{04FEB60D-2250-47C9-A387-909385BAD252}" sibTransId="{4F535A03-2D86-4D8D-ACF1-3B0F11836E58}"/>
    <dgm:cxn modelId="{78A81145-4093-4971-B43E-4F443D242039}" srcId="{F7B5F9FD-49A7-4284-B970-26CCB291A3BD}" destId="{ADB536DB-4891-4E84-88C8-13A96DC6A229}" srcOrd="2" destOrd="0" parTransId="{300730EA-DD0B-408B-B4B3-3F78A353846B}" sibTransId="{6B1DB66F-69EB-41BD-94BF-E1475E20C8CD}"/>
    <dgm:cxn modelId="{5E0C91D2-44EF-4155-B70C-1CDB97CEF1A2}" type="presOf" srcId="{CB7570D1-7CC7-481A-BE55-C35C78E07F7E}" destId="{122194D8-0027-4E65-8F4F-C89013ED5FA4}" srcOrd="0" destOrd="0" presId="urn:microsoft.com/office/officeart/2008/layout/AlternatingHexagons"/>
    <dgm:cxn modelId="{BF636FB5-3D66-45A8-B095-A81443D60869}" type="presOf" srcId="{D2B2C7BF-F3B9-4845-A609-5BF4415A1AD8}" destId="{0E97DA10-8EC4-4127-A08A-6BF6C04C0147}" srcOrd="0" destOrd="0" presId="urn:microsoft.com/office/officeart/2008/layout/AlternatingHexagons"/>
    <dgm:cxn modelId="{D8BA6C5C-2508-4616-88EC-CCB2934D5EE3}" type="presOf" srcId="{B86DA566-24A3-4941-AE68-D31979FBDCCF}" destId="{FEC058D3-77A3-49E3-A918-835B291877FB}" srcOrd="0" destOrd="0" presId="urn:microsoft.com/office/officeart/2008/layout/AlternatingHexagons"/>
    <dgm:cxn modelId="{2FF1B2A5-C823-4986-B487-C5CF6F9964C6}" type="presOf" srcId="{F7B5F9FD-49A7-4284-B970-26CCB291A3BD}" destId="{E35C1277-F60D-45C1-BED4-04B2D5123C83}" srcOrd="0" destOrd="0" presId="urn:microsoft.com/office/officeart/2008/layout/AlternatingHexagons"/>
    <dgm:cxn modelId="{46DC466C-20D8-4C83-881D-6B94C4F30321}" srcId="{F7B5F9FD-49A7-4284-B970-26CCB291A3BD}" destId="{49088172-BBF4-4DD9-8B30-E45D6BD08616}" srcOrd="1" destOrd="0" parTransId="{FA74E674-8A32-4C1C-876B-511D149D379C}" sibTransId="{CB7570D1-7CC7-481A-BE55-C35C78E07F7E}"/>
    <dgm:cxn modelId="{26DC0247-06E2-4A39-B04B-4A5334D44601}" srcId="{ADB536DB-4891-4E84-88C8-13A96DC6A229}" destId="{B86DA566-24A3-4941-AE68-D31979FBDCCF}" srcOrd="0" destOrd="0" parTransId="{8D2D2C4E-D0FF-4A2D-99ED-D055A75BDACB}" sibTransId="{1693DE94-71A2-427F-81B3-CC863877645B}"/>
    <dgm:cxn modelId="{C1FF55C2-0A0A-4668-8E4A-E2AD59EDE9EF}" type="presOf" srcId="{49088172-BBF4-4DD9-8B30-E45D6BD08616}" destId="{CDD24F17-A7AA-4346-8CD2-AC2FFDEF8B98}" srcOrd="0" destOrd="0" presId="urn:microsoft.com/office/officeart/2008/layout/AlternatingHexagons"/>
    <dgm:cxn modelId="{D5DF16B3-B3D7-4FC3-8509-E9F055C428F5}" type="presOf" srcId="{ADB536DB-4891-4E84-88C8-13A96DC6A229}" destId="{3BA4E93B-04A7-4C87-A012-7A901E1D290C}" srcOrd="0" destOrd="0" presId="urn:microsoft.com/office/officeart/2008/layout/AlternatingHexagons"/>
    <dgm:cxn modelId="{3B9D3312-808C-4773-8083-CF221E9E5F40}" type="presParOf" srcId="{E35C1277-F60D-45C1-BED4-04B2D5123C83}" destId="{471A3CAE-C665-4C0F-9BF6-EBD7782BD584}" srcOrd="0" destOrd="0" presId="urn:microsoft.com/office/officeart/2008/layout/AlternatingHexagons"/>
    <dgm:cxn modelId="{2F47E7D4-FEC1-4746-8329-7D8E3CE5C912}" type="presParOf" srcId="{471A3CAE-C665-4C0F-9BF6-EBD7782BD584}" destId="{8A1E445B-6B80-49D6-B485-AD07F8EDEC64}" srcOrd="0" destOrd="0" presId="urn:microsoft.com/office/officeart/2008/layout/AlternatingHexagons"/>
    <dgm:cxn modelId="{47FAF841-B565-4194-AFEB-FD0197663B78}" type="presParOf" srcId="{471A3CAE-C665-4C0F-9BF6-EBD7782BD584}" destId="{70D94F9F-A3FD-4328-BE8A-E172B9E173FF}" srcOrd="1" destOrd="0" presId="urn:microsoft.com/office/officeart/2008/layout/AlternatingHexagons"/>
    <dgm:cxn modelId="{8C2D115D-6846-4C3D-983D-F1B9E323CAEB}" type="presParOf" srcId="{471A3CAE-C665-4C0F-9BF6-EBD7782BD584}" destId="{5B5AF222-0B8E-4295-B82A-3F9284D2D6EA}" srcOrd="2" destOrd="0" presId="urn:microsoft.com/office/officeart/2008/layout/AlternatingHexagons"/>
    <dgm:cxn modelId="{DBD02268-7396-4E19-8452-DB530BB004C4}" type="presParOf" srcId="{471A3CAE-C665-4C0F-9BF6-EBD7782BD584}" destId="{DD5F68C3-E03C-4B8F-A9D1-B5795E10D41E}" srcOrd="3" destOrd="0" presId="urn:microsoft.com/office/officeart/2008/layout/AlternatingHexagons"/>
    <dgm:cxn modelId="{A0644B4A-98B7-43F2-B935-9FDEAAE3076B}" type="presParOf" srcId="{471A3CAE-C665-4C0F-9BF6-EBD7782BD584}" destId="{C520C8F6-0182-4761-98D7-AAAB9A4F89DE}" srcOrd="4" destOrd="0" presId="urn:microsoft.com/office/officeart/2008/layout/AlternatingHexagons"/>
    <dgm:cxn modelId="{D6ACC90A-97CA-4098-ACF2-7D9164DAAB70}" type="presParOf" srcId="{E35C1277-F60D-45C1-BED4-04B2D5123C83}" destId="{F8803ECF-CB72-41A9-9F8D-029E09FFE468}" srcOrd="1" destOrd="0" presId="urn:microsoft.com/office/officeart/2008/layout/AlternatingHexagons"/>
    <dgm:cxn modelId="{2949906C-32FF-4D76-B4D5-F719C6FF0890}" type="presParOf" srcId="{E35C1277-F60D-45C1-BED4-04B2D5123C83}" destId="{40C42063-4E6E-40E1-A231-8007129F5B4E}" srcOrd="2" destOrd="0" presId="urn:microsoft.com/office/officeart/2008/layout/AlternatingHexagons"/>
    <dgm:cxn modelId="{63AE35E1-FFDE-4C8C-81A5-B0F9145627ED}" type="presParOf" srcId="{40C42063-4E6E-40E1-A231-8007129F5B4E}" destId="{CDD24F17-A7AA-4346-8CD2-AC2FFDEF8B98}" srcOrd="0" destOrd="0" presId="urn:microsoft.com/office/officeart/2008/layout/AlternatingHexagons"/>
    <dgm:cxn modelId="{2AE3D3D5-A928-4C78-8E7F-44CE5D054D21}" type="presParOf" srcId="{40C42063-4E6E-40E1-A231-8007129F5B4E}" destId="{0E97DA10-8EC4-4127-A08A-6BF6C04C0147}" srcOrd="1" destOrd="0" presId="urn:microsoft.com/office/officeart/2008/layout/AlternatingHexagons"/>
    <dgm:cxn modelId="{51903416-D39B-4053-879B-F87F6A328FC6}" type="presParOf" srcId="{40C42063-4E6E-40E1-A231-8007129F5B4E}" destId="{6B24D844-FAA7-42AB-AE83-812AF2FBB442}" srcOrd="2" destOrd="0" presId="urn:microsoft.com/office/officeart/2008/layout/AlternatingHexagons"/>
    <dgm:cxn modelId="{AFF858EF-9073-49D1-B0BB-CBEF4990D394}" type="presParOf" srcId="{40C42063-4E6E-40E1-A231-8007129F5B4E}" destId="{CBF3CDDD-A553-4C55-B3F0-54D77B898400}" srcOrd="3" destOrd="0" presId="urn:microsoft.com/office/officeart/2008/layout/AlternatingHexagons"/>
    <dgm:cxn modelId="{C4FAF4AD-EE40-47EA-80AD-907BFE3C7275}" type="presParOf" srcId="{40C42063-4E6E-40E1-A231-8007129F5B4E}" destId="{122194D8-0027-4E65-8F4F-C89013ED5FA4}" srcOrd="4" destOrd="0" presId="urn:microsoft.com/office/officeart/2008/layout/AlternatingHexagons"/>
    <dgm:cxn modelId="{1E1876B6-7F87-430D-A199-728595F5BD47}" type="presParOf" srcId="{E35C1277-F60D-45C1-BED4-04B2D5123C83}" destId="{D387951D-4F3F-4E48-9D1B-EF5A419F1E80}" srcOrd="3" destOrd="0" presId="urn:microsoft.com/office/officeart/2008/layout/AlternatingHexagons"/>
    <dgm:cxn modelId="{0CD7739B-342B-41F4-9895-7FE78DD2AAB8}" type="presParOf" srcId="{E35C1277-F60D-45C1-BED4-04B2D5123C83}" destId="{2676ACBD-73E8-4DF0-9906-7358E9DFCD6D}" srcOrd="4" destOrd="0" presId="urn:microsoft.com/office/officeart/2008/layout/AlternatingHexagons"/>
    <dgm:cxn modelId="{AEE96E91-EE2C-4F31-9CD3-127A79A6A34F}" type="presParOf" srcId="{2676ACBD-73E8-4DF0-9906-7358E9DFCD6D}" destId="{3BA4E93B-04A7-4C87-A012-7A901E1D290C}" srcOrd="0" destOrd="0" presId="urn:microsoft.com/office/officeart/2008/layout/AlternatingHexagons"/>
    <dgm:cxn modelId="{9A777E82-402F-42E8-B2F7-98DC79C9C818}" type="presParOf" srcId="{2676ACBD-73E8-4DF0-9906-7358E9DFCD6D}" destId="{FEC058D3-77A3-49E3-A918-835B291877FB}" srcOrd="1" destOrd="0" presId="urn:microsoft.com/office/officeart/2008/layout/AlternatingHexagons"/>
    <dgm:cxn modelId="{A784775A-4EA1-40B0-A002-92DBFA63AAB4}" type="presParOf" srcId="{2676ACBD-73E8-4DF0-9906-7358E9DFCD6D}" destId="{ECFD0FCA-FA04-4745-A4EE-F82FB25B8928}" srcOrd="2" destOrd="0" presId="urn:microsoft.com/office/officeart/2008/layout/AlternatingHexagons"/>
    <dgm:cxn modelId="{A629CC0F-D40D-47FA-AB26-C1BF52A29B19}" type="presParOf" srcId="{2676ACBD-73E8-4DF0-9906-7358E9DFCD6D}" destId="{C790FD4D-A454-4C7F-9E66-ECC93DE18460}" srcOrd="3" destOrd="0" presId="urn:microsoft.com/office/officeart/2008/layout/AlternatingHexagons"/>
    <dgm:cxn modelId="{E104A446-5A8C-486B-9C5A-038DC6C7166F}" type="presParOf" srcId="{2676ACBD-73E8-4DF0-9906-7358E9DFCD6D}" destId="{BC2EDEE9-594D-484D-AE5D-407D1391808B}" srcOrd="4" destOrd="0" presId="urn:microsoft.com/office/officeart/2008/layout/AlternatingHexagon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3D28CA-B11F-48FF-9749-619D7CC69500}" type="doc">
      <dgm:prSet loTypeId="urn:microsoft.com/office/officeart/2011/layout/HexagonRadial" loCatId="cycle" qsTypeId="urn:microsoft.com/office/officeart/2005/8/quickstyle/simple1" qsCatId="simple" csTypeId="urn:microsoft.com/office/officeart/2005/8/colors/accent6_5" csCatId="accent6" phldr="1"/>
      <dgm:spPr/>
      <dgm:t>
        <a:bodyPr/>
        <a:lstStyle/>
        <a:p>
          <a:endParaRPr lang="en-ZA"/>
        </a:p>
      </dgm:t>
    </dgm:pt>
    <dgm:pt modelId="{5E9A7641-684B-4DBE-9F2D-F713BCEA5A27}">
      <dgm:prSet phldrT="[Text]"/>
      <dgm:spPr/>
      <dgm:t>
        <a:bodyPr/>
        <a:lstStyle/>
        <a:p>
          <a:r>
            <a:rPr lang="en-US" dirty="0"/>
            <a:t>Living Lab</a:t>
          </a:r>
          <a:endParaRPr lang="en-ZA" dirty="0"/>
        </a:p>
      </dgm:t>
    </dgm:pt>
    <dgm:pt modelId="{DB7889A6-BD3D-4485-B0AA-D4AEA7857592}" type="parTrans" cxnId="{ED31C84D-E649-44E9-B37C-DA67EF1A2E1D}">
      <dgm:prSet/>
      <dgm:spPr/>
      <dgm:t>
        <a:bodyPr/>
        <a:lstStyle/>
        <a:p>
          <a:endParaRPr lang="en-ZA"/>
        </a:p>
      </dgm:t>
    </dgm:pt>
    <dgm:pt modelId="{260EF31F-996F-4B3B-AE47-A8AD3CAE44D0}" type="sibTrans" cxnId="{ED31C84D-E649-44E9-B37C-DA67EF1A2E1D}">
      <dgm:prSet/>
      <dgm:spPr/>
      <dgm:t>
        <a:bodyPr/>
        <a:lstStyle/>
        <a:p>
          <a:endParaRPr lang="en-ZA"/>
        </a:p>
      </dgm:t>
    </dgm:pt>
    <dgm:pt modelId="{CAB410DD-ADBC-4F6F-A588-3F43A099D06C}">
      <dgm:prSet phldrT="[Text]"/>
      <dgm:spPr/>
      <dgm:t>
        <a:bodyPr/>
        <a:lstStyle/>
        <a:p>
          <a:r>
            <a:rPr lang="en-US" dirty="0"/>
            <a:t>Community</a:t>
          </a:r>
          <a:endParaRPr lang="en-ZA" dirty="0"/>
        </a:p>
      </dgm:t>
    </dgm:pt>
    <dgm:pt modelId="{EA9AD97C-1757-4CAA-AECB-AF34043CDB1F}" type="parTrans" cxnId="{C2F00875-41A6-46AF-9FE3-847BD92CAEE8}">
      <dgm:prSet/>
      <dgm:spPr/>
      <dgm:t>
        <a:bodyPr/>
        <a:lstStyle/>
        <a:p>
          <a:endParaRPr lang="en-ZA"/>
        </a:p>
      </dgm:t>
    </dgm:pt>
    <dgm:pt modelId="{A7F242F7-06FD-424B-95FC-FACCDBC4387C}" type="sibTrans" cxnId="{C2F00875-41A6-46AF-9FE3-847BD92CAEE8}">
      <dgm:prSet/>
      <dgm:spPr/>
      <dgm:t>
        <a:bodyPr/>
        <a:lstStyle/>
        <a:p>
          <a:endParaRPr lang="en-ZA"/>
        </a:p>
      </dgm:t>
    </dgm:pt>
    <dgm:pt modelId="{38DD9ABC-912A-4F4B-9AC0-41A78ACF961E}">
      <dgm:prSet phldrT="[Text]"/>
      <dgm:spPr/>
      <dgm:t>
        <a:bodyPr/>
        <a:lstStyle/>
        <a:p>
          <a:r>
            <a:rPr lang="en-US" dirty="0"/>
            <a:t>Private Actors</a:t>
          </a:r>
          <a:endParaRPr lang="en-ZA" dirty="0"/>
        </a:p>
      </dgm:t>
    </dgm:pt>
    <dgm:pt modelId="{37A6D2B4-6A0C-4671-AFE6-4BC2AE10B47E}" type="parTrans" cxnId="{07EC8295-CA70-435D-91DA-1B7E779430ED}">
      <dgm:prSet/>
      <dgm:spPr/>
      <dgm:t>
        <a:bodyPr/>
        <a:lstStyle/>
        <a:p>
          <a:endParaRPr lang="en-ZA"/>
        </a:p>
      </dgm:t>
    </dgm:pt>
    <dgm:pt modelId="{B782819C-DF61-45B7-BDE1-FDAEAA64865C}" type="sibTrans" cxnId="{07EC8295-CA70-435D-91DA-1B7E779430ED}">
      <dgm:prSet/>
      <dgm:spPr/>
      <dgm:t>
        <a:bodyPr/>
        <a:lstStyle/>
        <a:p>
          <a:endParaRPr lang="en-ZA"/>
        </a:p>
      </dgm:t>
    </dgm:pt>
    <dgm:pt modelId="{FED7D2D7-923E-4BEC-86C7-9F9E5C252867}">
      <dgm:prSet phldrT="[Text]"/>
      <dgm:spPr/>
      <dgm:t>
        <a:bodyPr/>
        <a:lstStyle/>
        <a:p>
          <a:r>
            <a:rPr lang="en-US" dirty="0"/>
            <a:t>Knowledge Institutions</a:t>
          </a:r>
          <a:endParaRPr lang="en-ZA" dirty="0"/>
        </a:p>
      </dgm:t>
    </dgm:pt>
    <dgm:pt modelId="{11384CEF-BB6E-43A4-9C69-F494BFC89522}" type="parTrans" cxnId="{9FD23925-37F1-4370-825C-1443071069A9}">
      <dgm:prSet/>
      <dgm:spPr/>
      <dgm:t>
        <a:bodyPr/>
        <a:lstStyle/>
        <a:p>
          <a:endParaRPr lang="en-ZA"/>
        </a:p>
      </dgm:t>
    </dgm:pt>
    <dgm:pt modelId="{7A13FE8E-DECF-4346-AAAD-38AC45EC29D8}" type="sibTrans" cxnId="{9FD23925-37F1-4370-825C-1443071069A9}">
      <dgm:prSet/>
      <dgm:spPr/>
      <dgm:t>
        <a:bodyPr/>
        <a:lstStyle/>
        <a:p>
          <a:endParaRPr lang="en-ZA"/>
        </a:p>
      </dgm:t>
    </dgm:pt>
    <dgm:pt modelId="{E3790A6A-A7A1-4258-A24A-D2CC076683EC}">
      <dgm:prSet phldrT="[Text]"/>
      <dgm:spPr/>
      <dgm:t>
        <a:bodyPr/>
        <a:lstStyle/>
        <a:p>
          <a:r>
            <a:rPr lang="en-US" dirty="0"/>
            <a:t>Multi stakeholder</a:t>
          </a:r>
          <a:endParaRPr lang="en-ZA" dirty="0"/>
        </a:p>
      </dgm:t>
    </dgm:pt>
    <dgm:pt modelId="{3C34C6E1-02C7-433A-BBDB-4F686439D7F7}" type="parTrans" cxnId="{82A68BE4-ECF9-4B80-A2E6-DF1F11406C7A}">
      <dgm:prSet/>
      <dgm:spPr/>
      <dgm:t>
        <a:bodyPr/>
        <a:lstStyle/>
        <a:p>
          <a:endParaRPr lang="en-ZA"/>
        </a:p>
      </dgm:t>
    </dgm:pt>
    <dgm:pt modelId="{EFBCB934-E804-4B89-ACC8-20F8680EBC65}" type="sibTrans" cxnId="{82A68BE4-ECF9-4B80-A2E6-DF1F11406C7A}">
      <dgm:prSet/>
      <dgm:spPr/>
      <dgm:t>
        <a:bodyPr/>
        <a:lstStyle/>
        <a:p>
          <a:endParaRPr lang="en-ZA"/>
        </a:p>
      </dgm:t>
    </dgm:pt>
    <dgm:pt modelId="{7B9BD6DC-1F48-40E6-9123-76144BE79050}">
      <dgm:prSet phldrT="[Text]"/>
      <dgm:spPr/>
      <dgm:t>
        <a:bodyPr/>
        <a:lstStyle/>
        <a:p>
          <a:r>
            <a:rPr lang="en-US" dirty="0"/>
            <a:t>Public Actors</a:t>
          </a:r>
          <a:endParaRPr lang="en-ZA" dirty="0"/>
        </a:p>
      </dgm:t>
    </dgm:pt>
    <dgm:pt modelId="{74232987-A3E9-4F7C-86F3-C7DCD48FA704}" type="parTrans" cxnId="{8DF989BB-ADC6-4C5D-89D1-D430F911556A}">
      <dgm:prSet/>
      <dgm:spPr/>
      <dgm:t>
        <a:bodyPr/>
        <a:lstStyle/>
        <a:p>
          <a:endParaRPr lang="en-ZA"/>
        </a:p>
      </dgm:t>
    </dgm:pt>
    <dgm:pt modelId="{1FEAE1FF-37E3-4791-BEF6-147271F3299C}" type="sibTrans" cxnId="{8DF989BB-ADC6-4C5D-89D1-D430F911556A}">
      <dgm:prSet/>
      <dgm:spPr/>
      <dgm:t>
        <a:bodyPr/>
        <a:lstStyle/>
        <a:p>
          <a:endParaRPr lang="en-ZA"/>
        </a:p>
      </dgm:t>
    </dgm:pt>
    <dgm:pt modelId="{9DC77218-A7D8-4295-BFE6-ABA6A94C2039}">
      <dgm:prSet phldrT="[Text]"/>
      <dgm:spPr/>
      <dgm:t>
        <a:bodyPr/>
        <a:lstStyle/>
        <a:p>
          <a:r>
            <a:rPr lang="en-US" dirty="0"/>
            <a:t>Natural Setting</a:t>
          </a:r>
          <a:endParaRPr lang="en-ZA" dirty="0"/>
        </a:p>
      </dgm:t>
    </dgm:pt>
    <dgm:pt modelId="{5ACD8081-3353-4A88-BCCB-6EFB8856C56E}" type="sibTrans" cxnId="{9159055D-06E4-472E-9510-04011EA9EDD8}">
      <dgm:prSet/>
      <dgm:spPr/>
      <dgm:t>
        <a:bodyPr/>
        <a:lstStyle/>
        <a:p>
          <a:endParaRPr lang="en-ZA"/>
        </a:p>
      </dgm:t>
    </dgm:pt>
    <dgm:pt modelId="{A36536C6-1DEF-4743-9DE1-BE8C3B3AAB28}" type="parTrans" cxnId="{9159055D-06E4-472E-9510-04011EA9EDD8}">
      <dgm:prSet/>
      <dgm:spPr/>
      <dgm:t>
        <a:bodyPr/>
        <a:lstStyle/>
        <a:p>
          <a:endParaRPr lang="en-ZA"/>
        </a:p>
      </dgm:t>
    </dgm:pt>
    <dgm:pt modelId="{355556B5-27BD-48D1-85A6-B832F094027F}" type="pres">
      <dgm:prSet presAssocID="{AA3D28CA-B11F-48FF-9749-619D7CC69500}" presName="Name0" presStyleCnt="0">
        <dgm:presLayoutVars>
          <dgm:chMax val="1"/>
          <dgm:chPref val="1"/>
          <dgm:dir/>
          <dgm:animOne val="branch"/>
          <dgm:animLvl val="lvl"/>
        </dgm:presLayoutVars>
      </dgm:prSet>
      <dgm:spPr/>
      <dgm:t>
        <a:bodyPr/>
        <a:lstStyle/>
        <a:p>
          <a:endParaRPr lang="en-ZA"/>
        </a:p>
      </dgm:t>
    </dgm:pt>
    <dgm:pt modelId="{29E7EE69-A83D-4698-BCD9-8640B9AF959D}" type="pres">
      <dgm:prSet presAssocID="{5E9A7641-684B-4DBE-9F2D-F713BCEA5A27}" presName="Parent" presStyleLbl="node0" presStyleIdx="0" presStyleCnt="1">
        <dgm:presLayoutVars>
          <dgm:chMax val="6"/>
          <dgm:chPref val="6"/>
        </dgm:presLayoutVars>
      </dgm:prSet>
      <dgm:spPr/>
      <dgm:t>
        <a:bodyPr/>
        <a:lstStyle/>
        <a:p>
          <a:endParaRPr lang="en-ZA"/>
        </a:p>
      </dgm:t>
    </dgm:pt>
    <dgm:pt modelId="{ADFF3F52-A4F6-46FC-96F3-668294A9D5B3}" type="pres">
      <dgm:prSet presAssocID="{CAB410DD-ADBC-4F6F-A588-3F43A099D06C}" presName="Accent1" presStyleCnt="0"/>
      <dgm:spPr/>
    </dgm:pt>
    <dgm:pt modelId="{EA982F33-9439-4E1F-AC40-9BD554552580}" type="pres">
      <dgm:prSet presAssocID="{CAB410DD-ADBC-4F6F-A588-3F43A099D06C}" presName="Accent" presStyleLbl="bgShp" presStyleIdx="0" presStyleCnt="6"/>
      <dgm:spPr/>
    </dgm:pt>
    <dgm:pt modelId="{C9841C22-44E6-482A-A971-3CE7616F2BAB}" type="pres">
      <dgm:prSet presAssocID="{CAB410DD-ADBC-4F6F-A588-3F43A099D06C}" presName="Child1" presStyleLbl="node1" presStyleIdx="0" presStyleCnt="6">
        <dgm:presLayoutVars>
          <dgm:chMax val="0"/>
          <dgm:chPref val="0"/>
          <dgm:bulletEnabled val="1"/>
        </dgm:presLayoutVars>
      </dgm:prSet>
      <dgm:spPr/>
      <dgm:t>
        <a:bodyPr/>
        <a:lstStyle/>
        <a:p>
          <a:endParaRPr lang="en-ZA"/>
        </a:p>
      </dgm:t>
    </dgm:pt>
    <dgm:pt modelId="{3391DC22-F839-43D3-B438-DC4DFC57BFC1}" type="pres">
      <dgm:prSet presAssocID="{38DD9ABC-912A-4F4B-9AC0-41A78ACF961E}" presName="Accent2" presStyleCnt="0"/>
      <dgm:spPr/>
    </dgm:pt>
    <dgm:pt modelId="{539F1441-B26F-4CE6-8136-6ACBFF65FE0F}" type="pres">
      <dgm:prSet presAssocID="{38DD9ABC-912A-4F4B-9AC0-41A78ACF961E}" presName="Accent" presStyleLbl="bgShp" presStyleIdx="1" presStyleCnt="6"/>
      <dgm:spPr/>
    </dgm:pt>
    <dgm:pt modelId="{28EF91BF-BEFD-4181-9DE5-8D44D0D596DD}" type="pres">
      <dgm:prSet presAssocID="{38DD9ABC-912A-4F4B-9AC0-41A78ACF961E}" presName="Child2" presStyleLbl="node1" presStyleIdx="1" presStyleCnt="6">
        <dgm:presLayoutVars>
          <dgm:chMax val="0"/>
          <dgm:chPref val="0"/>
          <dgm:bulletEnabled val="1"/>
        </dgm:presLayoutVars>
      </dgm:prSet>
      <dgm:spPr/>
      <dgm:t>
        <a:bodyPr/>
        <a:lstStyle/>
        <a:p>
          <a:endParaRPr lang="en-ZA"/>
        </a:p>
      </dgm:t>
    </dgm:pt>
    <dgm:pt modelId="{E1FEA7FA-75CD-4C01-AE23-1C7C59C93A97}" type="pres">
      <dgm:prSet presAssocID="{9DC77218-A7D8-4295-BFE6-ABA6A94C2039}" presName="Accent3" presStyleCnt="0"/>
      <dgm:spPr/>
    </dgm:pt>
    <dgm:pt modelId="{72AC9D7A-25E1-4372-AF4C-96000813CF4A}" type="pres">
      <dgm:prSet presAssocID="{9DC77218-A7D8-4295-BFE6-ABA6A94C2039}" presName="Accent" presStyleLbl="bgShp" presStyleIdx="2" presStyleCnt="6"/>
      <dgm:spPr/>
    </dgm:pt>
    <dgm:pt modelId="{4C53557C-FD51-4F41-9BBB-AE18C8486A83}" type="pres">
      <dgm:prSet presAssocID="{9DC77218-A7D8-4295-BFE6-ABA6A94C2039}" presName="Child3" presStyleLbl="node1" presStyleIdx="2" presStyleCnt="6">
        <dgm:presLayoutVars>
          <dgm:chMax val="0"/>
          <dgm:chPref val="0"/>
          <dgm:bulletEnabled val="1"/>
        </dgm:presLayoutVars>
      </dgm:prSet>
      <dgm:spPr/>
      <dgm:t>
        <a:bodyPr/>
        <a:lstStyle/>
        <a:p>
          <a:endParaRPr lang="en-ZA"/>
        </a:p>
      </dgm:t>
    </dgm:pt>
    <dgm:pt modelId="{E0DCB1B5-8D18-40DF-83A5-941F7BD9A6B4}" type="pres">
      <dgm:prSet presAssocID="{FED7D2D7-923E-4BEC-86C7-9F9E5C252867}" presName="Accent4" presStyleCnt="0"/>
      <dgm:spPr/>
    </dgm:pt>
    <dgm:pt modelId="{C816F303-A231-4D8F-8A55-EE6FCD98358B}" type="pres">
      <dgm:prSet presAssocID="{FED7D2D7-923E-4BEC-86C7-9F9E5C252867}" presName="Accent" presStyleLbl="bgShp" presStyleIdx="3" presStyleCnt="6"/>
      <dgm:spPr/>
    </dgm:pt>
    <dgm:pt modelId="{12BE4E37-1EF9-4A5C-A073-77F513ABBF1C}" type="pres">
      <dgm:prSet presAssocID="{FED7D2D7-923E-4BEC-86C7-9F9E5C252867}" presName="Child4" presStyleLbl="node1" presStyleIdx="3" presStyleCnt="6">
        <dgm:presLayoutVars>
          <dgm:chMax val="0"/>
          <dgm:chPref val="0"/>
          <dgm:bulletEnabled val="1"/>
        </dgm:presLayoutVars>
      </dgm:prSet>
      <dgm:spPr/>
      <dgm:t>
        <a:bodyPr/>
        <a:lstStyle/>
        <a:p>
          <a:endParaRPr lang="en-ZA"/>
        </a:p>
      </dgm:t>
    </dgm:pt>
    <dgm:pt modelId="{DB671B0A-7A26-41B5-93CC-F023AF9A0835}" type="pres">
      <dgm:prSet presAssocID="{E3790A6A-A7A1-4258-A24A-D2CC076683EC}" presName="Accent5" presStyleCnt="0"/>
      <dgm:spPr/>
    </dgm:pt>
    <dgm:pt modelId="{96DCE298-17B6-45D5-A9EC-4A92AAF5E6F7}" type="pres">
      <dgm:prSet presAssocID="{E3790A6A-A7A1-4258-A24A-D2CC076683EC}" presName="Accent" presStyleLbl="bgShp" presStyleIdx="4" presStyleCnt="6"/>
      <dgm:spPr/>
    </dgm:pt>
    <dgm:pt modelId="{E084730F-EBDD-482F-8B8D-3F368D205E91}" type="pres">
      <dgm:prSet presAssocID="{E3790A6A-A7A1-4258-A24A-D2CC076683EC}" presName="Child5" presStyleLbl="node1" presStyleIdx="4" presStyleCnt="6">
        <dgm:presLayoutVars>
          <dgm:chMax val="0"/>
          <dgm:chPref val="0"/>
          <dgm:bulletEnabled val="1"/>
        </dgm:presLayoutVars>
      </dgm:prSet>
      <dgm:spPr/>
      <dgm:t>
        <a:bodyPr/>
        <a:lstStyle/>
        <a:p>
          <a:endParaRPr lang="en-ZA"/>
        </a:p>
      </dgm:t>
    </dgm:pt>
    <dgm:pt modelId="{C4A5C34A-107F-4C94-BF5E-8184BD80FBAD}" type="pres">
      <dgm:prSet presAssocID="{7B9BD6DC-1F48-40E6-9123-76144BE79050}" presName="Accent6" presStyleCnt="0"/>
      <dgm:spPr/>
    </dgm:pt>
    <dgm:pt modelId="{10B68BA0-6920-4D47-A244-A4404F34B6AD}" type="pres">
      <dgm:prSet presAssocID="{7B9BD6DC-1F48-40E6-9123-76144BE79050}" presName="Accent" presStyleLbl="bgShp" presStyleIdx="5" presStyleCnt="6"/>
      <dgm:spPr/>
    </dgm:pt>
    <dgm:pt modelId="{A7AFD3FF-F979-4032-B78F-2441365BA361}" type="pres">
      <dgm:prSet presAssocID="{7B9BD6DC-1F48-40E6-9123-76144BE79050}" presName="Child6" presStyleLbl="node1" presStyleIdx="5" presStyleCnt="6">
        <dgm:presLayoutVars>
          <dgm:chMax val="0"/>
          <dgm:chPref val="0"/>
          <dgm:bulletEnabled val="1"/>
        </dgm:presLayoutVars>
      </dgm:prSet>
      <dgm:spPr/>
      <dgm:t>
        <a:bodyPr/>
        <a:lstStyle/>
        <a:p>
          <a:endParaRPr lang="en-ZA"/>
        </a:p>
      </dgm:t>
    </dgm:pt>
  </dgm:ptLst>
  <dgm:cxnLst>
    <dgm:cxn modelId="{9FD23925-37F1-4370-825C-1443071069A9}" srcId="{5E9A7641-684B-4DBE-9F2D-F713BCEA5A27}" destId="{FED7D2D7-923E-4BEC-86C7-9F9E5C252867}" srcOrd="3" destOrd="0" parTransId="{11384CEF-BB6E-43A4-9C69-F494BFC89522}" sibTransId="{7A13FE8E-DECF-4346-AAAD-38AC45EC29D8}"/>
    <dgm:cxn modelId="{0E1BF084-1067-4CD7-B3B1-68606D2E1783}" type="presOf" srcId="{E3790A6A-A7A1-4258-A24A-D2CC076683EC}" destId="{E084730F-EBDD-482F-8B8D-3F368D205E91}" srcOrd="0" destOrd="0" presId="urn:microsoft.com/office/officeart/2011/layout/HexagonRadial"/>
    <dgm:cxn modelId="{82A68BE4-ECF9-4B80-A2E6-DF1F11406C7A}" srcId="{5E9A7641-684B-4DBE-9F2D-F713BCEA5A27}" destId="{E3790A6A-A7A1-4258-A24A-D2CC076683EC}" srcOrd="4" destOrd="0" parTransId="{3C34C6E1-02C7-433A-BBDB-4F686439D7F7}" sibTransId="{EFBCB934-E804-4B89-ACC8-20F8680EBC65}"/>
    <dgm:cxn modelId="{B4100303-2742-449F-9CCA-070B29A92DA3}" type="presOf" srcId="{FED7D2D7-923E-4BEC-86C7-9F9E5C252867}" destId="{12BE4E37-1EF9-4A5C-A073-77F513ABBF1C}" srcOrd="0" destOrd="0" presId="urn:microsoft.com/office/officeart/2011/layout/HexagonRadial"/>
    <dgm:cxn modelId="{9159055D-06E4-472E-9510-04011EA9EDD8}" srcId="{5E9A7641-684B-4DBE-9F2D-F713BCEA5A27}" destId="{9DC77218-A7D8-4295-BFE6-ABA6A94C2039}" srcOrd="2" destOrd="0" parTransId="{A36536C6-1DEF-4743-9DE1-BE8C3B3AAB28}" sibTransId="{5ACD8081-3353-4A88-BCCB-6EFB8856C56E}"/>
    <dgm:cxn modelId="{8DF989BB-ADC6-4C5D-89D1-D430F911556A}" srcId="{5E9A7641-684B-4DBE-9F2D-F713BCEA5A27}" destId="{7B9BD6DC-1F48-40E6-9123-76144BE79050}" srcOrd="5" destOrd="0" parTransId="{74232987-A3E9-4F7C-86F3-C7DCD48FA704}" sibTransId="{1FEAE1FF-37E3-4791-BEF6-147271F3299C}"/>
    <dgm:cxn modelId="{6FC60C34-C60F-46FE-9A03-F17741E93062}" type="presOf" srcId="{7B9BD6DC-1F48-40E6-9123-76144BE79050}" destId="{A7AFD3FF-F979-4032-B78F-2441365BA361}" srcOrd="0" destOrd="0" presId="urn:microsoft.com/office/officeart/2011/layout/HexagonRadial"/>
    <dgm:cxn modelId="{0C0A332E-C9FF-410C-B753-0FC6BDA0EC57}" type="presOf" srcId="{AA3D28CA-B11F-48FF-9749-619D7CC69500}" destId="{355556B5-27BD-48D1-85A6-B832F094027F}" srcOrd="0" destOrd="0" presId="urn:microsoft.com/office/officeart/2011/layout/HexagonRadial"/>
    <dgm:cxn modelId="{A2319B80-897A-4DB9-AA20-07B798BA69CD}" type="presOf" srcId="{5E9A7641-684B-4DBE-9F2D-F713BCEA5A27}" destId="{29E7EE69-A83D-4698-BCD9-8640B9AF959D}" srcOrd="0" destOrd="0" presId="urn:microsoft.com/office/officeart/2011/layout/HexagonRadial"/>
    <dgm:cxn modelId="{ED31C84D-E649-44E9-B37C-DA67EF1A2E1D}" srcId="{AA3D28CA-B11F-48FF-9749-619D7CC69500}" destId="{5E9A7641-684B-4DBE-9F2D-F713BCEA5A27}" srcOrd="0" destOrd="0" parTransId="{DB7889A6-BD3D-4485-B0AA-D4AEA7857592}" sibTransId="{260EF31F-996F-4B3B-AE47-A8AD3CAE44D0}"/>
    <dgm:cxn modelId="{07EC8295-CA70-435D-91DA-1B7E779430ED}" srcId="{5E9A7641-684B-4DBE-9F2D-F713BCEA5A27}" destId="{38DD9ABC-912A-4F4B-9AC0-41A78ACF961E}" srcOrd="1" destOrd="0" parTransId="{37A6D2B4-6A0C-4671-AFE6-4BC2AE10B47E}" sibTransId="{B782819C-DF61-45B7-BDE1-FDAEAA64865C}"/>
    <dgm:cxn modelId="{879C006C-BFCE-40F0-AAAF-B1E3E679189B}" type="presOf" srcId="{CAB410DD-ADBC-4F6F-A588-3F43A099D06C}" destId="{C9841C22-44E6-482A-A971-3CE7616F2BAB}" srcOrd="0" destOrd="0" presId="urn:microsoft.com/office/officeart/2011/layout/HexagonRadial"/>
    <dgm:cxn modelId="{C082C401-5A95-4CE6-A8CD-D55CB8A699C8}" type="presOf" srcId="{38DD9ABC-912A-4F4B-9AC0-41A78ACF961E}" destId="{28EF91BF-BEFD-4181-9DE5-8D44D0D596DD}" srcOrd="0" destOrd="0" presId="urn:microsoft.com/office/officeart/2011/layout/HexagonRadial"/>
    <dgm:cxn modelId="{C2F00875-41A6-46AF-9FE3-847BD92CAEE8}" srcId="{5E9A7641-684B-4DBE-9F2D-F713BCEA5A27}" destId="{CAB410DD-ADBC-4F6F-A588-3F43A099D06C}" srcOrd="0" destOrd="0" parTransId="{EA9AD97C-1757-4CAA-AECB-AF34043CDB1F}" sibTransId="{A7F242F7-06FD-424B-95FC-FACCDBC4387C}"/>
    <dgm:cxn modelId="{C061C93B-A06A-4B01-BDAE-574ED28F48E4}" type="presOf" srcId="{9DC77218-A7D8-4295-BFE6-ABA6A94C2039}" destId="{4C53557C-FD51-4F41-9BBB-AE18C8486A83}" srcOrd="0" destOrd="0" presId="urn:microsoft.com/office/officeart/2011/layout/HexagonRadial"/>
    <dgm:cxn modelId="{AAE65DB1-4C2A-433E-A165-E99B2BCC87FF}" type="presParOf" srcId="{355556B5-27BD-48D1-85A6-B832F094027F}" destId="{29E7EE69-A83D-4698-BCD9-8640B9AF959D}" srcOrd="0" destOrd="0" presId="urn:microsoft.com/office/officeart/2011/layout/HexagonRadial"/>
    <dgm:cxn modelId="{A4E01176-2AB9-4A30-B9A9-B51D619D8298}" type="presParOf" srcId="{355556B5-27BD-48D1-85A6-B832F094027F}" destId="{ADFF3F52-A4F6-46FC-96F3-668294A9D5B3}" srcOrd="1" destOrd="0" presId="urn:microsoft.com/office/officeart/2011/layout/HexagonRadial"/>
    <dgm:cxn modelId="{B4B4BD23-35B2-4108-9A78-1893B79DF91E}" type="presParOf" srcId="{ADFF3F52-A4F6-46FC-96F3-668294A9D5B3}" destId="{EA982F33-9439-4E1F-AC40-9BD554552580}" srcOrd="0" destOrd="0" presId="urn:microsoft.com/office/officeart/2011/layout/HexagonRadial"/>
    <dgm:cxn modelId="{F3F46867-AB27-4D0F-A798-39B70AE717CA}" type="presParOf" srcId="{355556B5-27BD-48D1-85A6-B832F094027F}" destId="{C9841C22-44E6-482A-A971-3CE7616F2BAB}" srcOrd="2" destOrd="0" presId="urn:microsoft.com/office/officeart/2011/layout/HexagonRadial"/>
    <dgm:cxn modelId="{73831FD3-2E82-410D-8E4B-F001AF9BDE47}" type="presParOf" srcId="{355556B5-27BD-48D1-85A6-B832F094027F}" destId="{3391DC22-F839-43D3-B438-DC4DFC57BFC1}" srcOrd="3" destOrd="0" presId="urn:microsoft.com/office/officeart/2011/layout/HexagonRadial"/>
    <dgm:cxn modelId="{45A914D8-638C-45F9-84A7-F542AA90E997}" type="presParOf" srcId="{3391DC22-F839-43D3-B438-DC4DFC57BFC1}" destId="{539F1441-B26F-4CE6-8136-6ACBFF65FE0F}" srcOrd="0" destOrd="0" presId="urn:microsoft.com/office/officeart/2011/layout/HexagonRadial"/>
    <dgm:cxn modelId="{7C6C7029-E513-4230-A122-5B2D760DB630}" type="presParOf" srcId="{355556B5-27BD-48D1-85A6-B832F094027F}" destId="{28EF91BF-BEFD-4181-9DE5-8D44D0D596DD}" srcOrd="4" destOrd="0" presId="urn:microsoft.com/office/officeart/2011/layout/HexagonRadial"/>
    <dgm:cxn modelId="{288E692F-AEEF-4BD3-BF02-CF83471A3B7D}" type="presParOf" srcId="{355556B5-27BD-48D1-85A6-B832F094027F}" destId="{E1FEA7FA-75CD-4C01-AE23-1C7C59C93A97}" srcOrd="5" destOrd="0" presId="urn:microsoft.com/office/officeart/2011/layout/HexagonRadial"/>
    <dgm:cxn modelId="{E27C5644-977B-49F8-A39B-FA2D1C800787}" type="presParOf" srcId="{E1FEA7FA-75CD-4C01-AE23-1C7C59C93A97}" destId="{72AC9D7A-25E1-4372-AF4C-96000813CF4A}" srcOrd="0" destOrd="0" presId="urn:microsoft.com/office/officeart/2011/layout/HexagonRadial"/>
    <dgm:cxn modelId="{18B1DA4C-9CC8-462B-99A4-DA827946FB78}" type="presParOf" srcId="{355556B5-27BD-48D1-85A6-B832F094027F}" destId="{4C53557C-FD51-4F41-9BBB-AE18C8486A83}" srcOrd="6" destOrd="0" presId="urn:microsoft.com/office/officeart/2011/layout/HexagonRadial"/>
    <dgm:cxn modelId="{D23F6ED1-5B84-4211-BFE9-4A4EFD7EF73B}" type="presParOf" srcId="{355556B5-27BD-48D1-85A6-B832F094027F}" destId="{E0DCB1B5-8D18-40DF-83A5-941F7BD9A6B4}" srcOrd="7" destOrd="0" presId="urn:microsoft.com/office/officeart/2011/layout/HexagonRadial"/>
    <dgm:cxn modelId="{90A732AB-6A8B-4F42-B0E7-EFEE2709D95C}" type="presParOf" srcId="{E0DCB1B5-8D18-40DF-83A5-941F7BD9A6B4}" destId="{C816F303-A231-4D8F-8A55-EE6FCD98358B}" srcOrd="0" destOrd="0" presId="urn:microsoft.com/office/officeart/2011/layout/HexagonRadial"/>
    <dgm:cxn modelId="{776CA290-E254-43E6-AD55-CD4AB9732F68}" type="presParOf" srcId="{355556B5-27BD-48D1-85A6-B832F094027F}" destId="{12BE4E37-1EF9-4A5C-A073-77F513ABBF1C}" srcOrd="8" destOrd="0" presId="urn:microsoft.com/office/officeart/2011/layout/HexagonRadial"/>
    <dgm:cxn modelId="{AFF89767-C1D4-41FF-80E2-32C26C12214A}" type="presParOf" srcId="{355556B5-27BD-48D1-85A6-B832F094027F}" destId="{DB671B0A-7A26-41B5-93CC-F023AF9A0835}" srcOrd="9" destOrd="0" presId="urn:microsoft.com/office/officeart/2011/layout/HexagonRadial"/>
    <dgm:cxn modelId="{98E121DF-CE21-49D7-B7D1-AD9B7312FB38}" type="presParOf" srcId="{DB671B0A-7A26-41B5-93CC-F023AF9A0835}" destId="{96DCE298-17B6-45D5-A9EC-4A92AAF5E6F7}" srcOrd="0" destOrd="0" presId="urn:microsoft.com/office/officeart/2011/layout/HexagonRadial"/>
    <dgm:cxn modelId="{21CEBF11-F46F-4819-BA70-45793D40C839}" type="presParOf" srcId="{355556B5-27BD-48D1-85A6-B832F094027F}" destId="{E084730F-EBDD-482F-8B8D-3F368D205E91}" srcOrd="10" destOrd="0" presId="urn:microsoft.com/office/officeart/2011/layout/HexagonRadial"/>
    <dgm:cxn modelId="{6CDAB807-F970-48FA-9723-8723C162531E}" type="presParOf" srcId="{355556B5-27BD-48D1-85A6-B832F094027F}" destId="{C4A5C34A-107F-4C94-BF5E-8184BD80FBAD}" srcOrd="11" destOrd="0" presId="urn:microsoft.com/office/officeart/2011/layout/HexagonRadial"/>
    <dgm:cxn modelId="{1C04C2C9-7E21-4806-8BF5-D61E82415937}" type="presParOf" srcId="{C4A5C34A-107F-4C94-BF5E-8184BD80FBAD}" destId="{10B68BA0-6920-4D47-A244-A4404F34B6AD}" srcOrd="0" destOrd="0" presId="urn:microsoft.com/office/officeart/2011/layout/HexagonRadial"/>
    <dgm:cxn modelId="{7F6E60AB-86CF-4FE2-8227-314BD1B264D1}" type="presParOf" srcId="{355556B5-27BD-48D1-85A6-B832F094027F}" destId="{A7AFD3FF-F979-4032-B78F-2441365BA361}" srcOrd="12" destOrd="0" presId="urn:microsoft.com/office/officeart/2011/layout/HexagonRadial"/>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D868DE-6EFD-4A2B-AFE2-640ECE81C6BD}"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9013EA9C-4D2C-43EF-9E17-0FCA9D0B0206}">
      <dgm:prSet phldrT="[Text]"/>
      <dgm:spPr>
        <a:ln>
          <a:solidFill>
            <a:srgbClr val="C3DA2B"/>
          </a:solidFill>
        </a:ln>
      </dgm:spPr>
      <dgm:t>
        <a:bodyPr/>
        <a:lstStyle/>
        <a:p>
          <a:r>
            <a:rPr lang="en-US" dirty="0"/>
            <a:t>Business Communication</a:t>
          </a:r>
          <a:endParaRPr lang="en-ZA" dirty="0"/>
        </a:p>
      </dgm:t>
    </dgm:pt>
    <dgm:pt modelId="{E2840A36-B5EE-43A5-8B66-DB4BC25AA6B5}" type="parTrans" cxnId="{E82D03A0-2B93-4DC6-AFDA-B7DDE1F4FBA7}">
      <dgm:prSet/>
      <dgm:spPr/>
      <dgm:t>
        <a:bodyPr/>
        <a:lstStyle/>
        <a:p>
          <a:endParaRPr lang="en-ZA"/>
        </a:p>
      </dgm:t>
    </dgm:pt>
    <dgm:pt modelId="{D649A31B-1060-4B8D-B834-27AC8199E627}" type="sibTrans" cxnId="{E82D03A0-2B93-4DC6-AFDA-B7DDE1F4FBA7}">
      <dgm:prSet/>
      <dgm:spPr/>
      <dgm:t>
        <a:bodyPr/>
        <a:lstStyle/>
        <a:p>
          <a:endParaRPr lang="en-ZA"/>
        </a:p>
      </dgm:t>
    </dgm:pt>
    <dgm:pt modelId="{FADFECDF-4FE6-4B45-AC44-818D3B27C19A}">
      <dgm:prSet phldrT="[Text]"/>
      <dgm:spPr>
        <a:ln>
          <a:solidFill>
            <a:srgbClr val="BEDA75"/>
          </a:solidFill>
        </a:ln>
      </dgm:spPr>
      <dgm:t>
        <a:bodyPr/>
        <a:lstStyle/>
        <a:p>
          <a:r>
            <a:rPr lang="en-US" dirty="0"/>
            <a:t>Business Administration</a:t>
          </a:r>
          <a:endParaRPr lang="en-ZA" dirty="0"/>
        </a:p>
      </dgm:t>
    </dgm:pt>
    <dgm:pt modelId="{A0941655-B548-49AA-8E87-A7A8E5A4AB5F}" type="sibTrans" cxnId="{BF898C01-4188-474A-9C42-7EA7C78B4F4B}">
      <dgm:prSet/>
      <dgm:spPr/>
      <dgm:t>
        <a:bodyPr/>
        <a:lstStyle/>
        <a:p>
          <a:endParaRPr lang="en-ZA"/>
        </a:p>
      </dgm:t>
    </dgm:pt>
    <dgm:pt modelId="{6933F3A2-4FD7-45E4-89ED-F28E3CA1D8DE}" type="parTrans" cxnId="{BF898C01-4188-474A-9C42-7EA7C78B4F4B}">
      <dgm:prSet/>
      <dgm:spPr/>
      <dgm:t>
        <a:bodyPr/>
        <a:lstStyle/>
        <a:p>
          <a:endParaRPr lang="en-ZA"/>
        </a:p>
      </dgm:t>
    </dgm:pt>
    <dgm:pt modelId="{CC5B4406-F74F-473C-95F6-B81EDAFB238B}">
      <dgm:prSet phldrT="[Text]"/>
      <dgm:spPr>
        <a:ln>
          <a:solidFill>
            <a:srgbClr val="768419"/>
          </a:solidFill>
        </a:ln>
      </dgm:spPr>
      <dgm:t>
        <a:bodyPr/>
        <a:lstStyle/>
        <a:p>
          <a:r>
            <a:rPr lang="en-US" dirty="0"/>
            <a:t>Project Management</a:t>
          </a:r>
          <a:endParaRPr lang="en-ZA" dirty="0"/>
        </a:p>
      </dgm:t>
    </dgm:pt>
    <dgm:pt modelId="{8FE1DB19-9313-401B-B342-95C7711A7605}" type="sibTrans" cxnId="{A2DF4116-C341-40CD-8FB4-2C057615F4CD}">
      <dgm:prSet/>
      <dgm:spPr/>
      <dgm:t>
        <a:bodyPr/>
        <a:lstStyle/>
        <a:p>
          <a:endParaRPr lang="en-ZA"/>
        </a:p>
      </dgm:t>
    </dgm:pt>
    <dgm:pt modelId="{4A8EE9BF-3CBE-4C46-9BC6-27956F2F3B51}" type="parTrans" cxnId="{A2DF4116-C341-40CD-8FB4-2C057615F4CD}">
      <dgm:prSet/>
      <dgm:spPr/>
      <dgm:t>
        <a:bodyPr/>
        <a:lstStyle/>
        <a:p>
          <a:endParaRPr lang="en-ZA"/>
        </a:p>
      </dgm:t>
    </dgm:pt>
    <dgm:pt modelId="{66647274-F008-4858-B754-7D16F251C385}" type="pres">
      <dgm:prSet presAssocID="{15D868DE-6EFD-4A2B-AFE2-640ECE81C6BD}" presName="Name0" presStyleCnt="0">
        <dgm:presLayoutVars>
          <dgm:dir/>
          <dgm:resizeHandles val="exact"/>
        </dgm:presLayoutVars>
      </dgm:prSet>
      <dgm:spPr/>
    </dgm:pt>
    <dgm:pt modelId="{B6C7ED46-A02A-43D5-840C-FC36F230B9A6}" type="pres">
      <dgm:prSet presAssocID="{CC5B4406-F74F-473C-95F6-B81EDAFB238B}" presName="composite" presStyleCnt="0"/>
      <dgm:spPr/>
    </dgm:pt>
    <dgm:pt modelId="{9EF0F4E1-FBD7-4A78-97F7-7E045164E913}" type="pres">
      <dgm:prSet presAssocID="{CC5B4406-F74F-473C-95F6-B81EDAFB238B}" presName="bgChev" presStyleLbl="node1" presStyleIdx="0" presStyleCnt="3"/>
      <dgm:spPr>
        <a:solidFill>
          <a:srgbClr val="BEDA75"/>
        </a:solidFill>
      </dgm:spPr>
    </dgm:pt>
    <dgm:pt modelId="{8249ABD9-7005-4A68-B481-5C989A1DA15B}" type="pres">
      <dgm:prSet presAssocID="{CC5B4406-F74F-473C-95F6-B81EDAFB238B}" presName="txNode" presStyleLbl="fgAcc1" presStyleIdx="0" presStyleCnt="3" custLinFactNeighborY="9753">
        <dgm:presLayoutVars>
          <dgm:bulletEnabled val="1"/>
        </dgm:presLayoutVars>
      </dgm:prSet>
      <dgm:spPr/>
      <dgm:t>
        <a:bodyPr/>
        <a:lstStyle/>
        <a:p>
          <a:endParaRPr lang="en-ZA"/>
        </a:p>
      </dgm:t>
    </dgm:pt>
    <dgm:pt modelId="{3340A0B7-C1BE-48CC-A821-2EC9C16F86D8}" type="pres">
      <dgm:prSet presAssocID="{8FE1DB19-9313-401B-B342-95C7711A7605}" presName="compositeSpace" presStyleCnt="0"/>
      <dgm:spPr/>
    </dgm:pt>
    <dgm:pt modelId="{80DF099C-2D90-4E40-982D-C5E04CDD6E28}" type="pres">
      <dgm:prSet presAssocID="{FADFECDF-4FE6-4B45-AC44-818D3B27C19A}" presName="composite" presStyleCnt="0"/>
      <dgm:spPr/>
    </dgm:pt>
    <dgm:pt modelId="{FF1FADD9-A327-43CC-82C4-FFD17C1BC4AB}" type="pres">
      <dgm:prSet presAssocID="{FADFECDF-4FE6-4B45-AC44-818D3B27C19A}" presName="bgChev" presStyleLbl="node1" presStyleIdx="1" presStyleCnt="3"/>
      <dgm:spPr>
        <a:solidFill>
          <a:srgbClr val="AFC425"/>
        </a:solidFill>
      </dgm:spPr>
    </dgm:pt>
    <dgm:pt modelId="{F4EBC0DE-69D1-4D29-970C-C5E2A284B186}" type="pres">
      <dgm:prSet presAssocID="{FADFECDF-4FE6-4B45-AC44-818D3B27C19A}" presName="txNode" presStyleLbl="fgAcc1" presStyleIdx="1" presStyleCnt="3">
        <dgm:presLayoutVars>
          <dgm:bulletEnabled val="1"/>
        </dgm:presLayoutVars>
      </dgm:prSet>
      <dgm:spPr/>
      <dgm:t>
        <a:bodyPr/>
        <a:lstStyle/>
        <a:p>
          <a:endParaRPr lang="en-ZA"/>
        </a:p>
      </dgm:t>
    </dgm:pt>
    <dgm:pt modelId="{BC002A77-6508-4CF3-9900-8B4C132FDD71}" type="pres">
      <dgm:prSet presAssocID="{A0941655-B548-49AA-8E87-A7A8E5A4AB5F}" presName="compositeSpace" presStyleCnt="0"/>
      <dgm:spPr/>
    </dgm:pt>
    <dgm:pt modelId="{7991FFD8-80EE-4275-8FAB-57419BE85216}" type="pres">
      <dgm:prSet presAssocID="{9013EA9C-4D2C-43EF-9E17-0FCA9D0B0206}" presName="composite" presStyleCnt="0"/>
      <dgm:spPr/>
    </dgm:pt>
    <dgm:pt modelId="{9917E230-1394-4B64-8A29-16E70E26911C}" type="pres">
      <dgm:prSet presAssocID="{9013EA9C-4D2C-43EF-9E17-0FCA9D0B0206}" presName="bgChev" presStyleLbl="node1" presStyleIdx="2" presStyleCnt="3"/>
      <dgm:spPr>
        <a:solidFill>
          <a:srgbClr val="768419"/>
        </a:solidFill>
      </dgm:spPr>
    </dgm:pt>
    <dgm:pt modelId="{90E1A304-C5EC-4E75-80A1-295C88FF5E7D}" type="pres">
      <dgm:prSet presAssocID="{9013EA9C-4D2C-43EF-9E17-0FCA9D0B0206}" presName="txNode" presStyleLbl="fgAcc1" presStyleIdx="2" presStyleCnt="3">
        <dgm:presLayoutVars>
          <dgm:bulletEnabled val="1"/>
        </dgm:presLayoutVars>
      </dgm:prSet>
      <dgm:spPr/>
      <dgm:t>
        <a:bodyPr/>
        <a:lstStyle/>
        <a:p>
          <a:endParaRPr lang="en-ZA"/>
        </a:p>
      </dgm:t>
    </dgm:pt>
  </dgm:ptLst>
  <dgm:cxnLst>
    <dgm:cxn modelId="{13A74FA2-061B-4C90-A2C1-18ACDAF0AB7F}" type="presOf" srcId="{9013EA9C-4D2C-43EF-9E17-0FCA9D0B0206}" destId="{90E1A304-C5EC-4E75-80A1-295C88FF5E7D}" srcOrd="0" destOrd="0" presId="urn:microsoft.com/office/officeart/2005/8/layout/chevronAccent+Icon"/>
    <dgm:cxn modelId="{BF898C01-4188-474A-9C42-7EA7C78B4F4B}" srcId="{15D868DE-6EFD-4A2B-AFE2-640ECE81C6BD}" destId="{FADFECDF-4FE6-4B45-AC44-818D3B27C19A}" srcOrd="1" destOrd="0" parTransId="{6933F3A2-4FD7-45E4-89ED-F28E3CA1D8DE}" sibTransId="{A0941655-B548-49AA-8E87-A7A8E5A4AB5F}"/>
    <dgm:cxn modelId="{E82D03A0-2B93-4DC6-AFDA-B7DDE1F4FBA7}" srcId="{15D868DE-6EFD-4A2B-AFE2-640ECE81C6BD}" destId="{9013EA9C-4D2C-43EF-9E17-0FCA9D0B0206}" srcOrd="2" destOrd="0" parTransId="{E2840A36-B5EE-43A5-8B66-DB4BC25AA6B5}" sibTransId="{D649A31B-1060-4B8D-B834-27AC8199E627}"/>
    <dgm:cxn modelId="{9EC20775-4EC8-4862-91AF-EC6715886F34}" type="presOf" srcId="{CC5B4406-F74F-473C-95F6-B81EDAFB238B}" destId="{8249ABD9-7005-4A68-B481-5C989A1DA15B}" srcOrd="0" destOrd="0" presId="urn:microsoft.com/office/officeart/2005/8/layout/chevronAccent+Icon"/>
    <dgm:cxn modelId="{55FE4845-AF71-4A1C-898E-1A16B117AE7B}" type="presOf" srcId="{FADFECDF-4FE6-4B45-AC44-818D3B27C19A}" destId="{F4EBC0DE-69D1-4D29-970C-C5E2A284B186}" srcOrd="0" destOrd="0" presId="urn:microsoft.com/office/officeart/2005/8/layout/chevronAccent+Icon"/>
    <dgm:cxn modelId="{5CA65DC5-F65B-4903-8DD0-1722029BECE3}" type="presOf" srcId="{15D868DE-6EFD-4A2B-AFE2-640ECE81C6BD}" destId="{66647274-F008-4858-B754-7D16F251C385}" srcOrd="0" destOrd="0" presId="urn:microsoft.com/office/officeart/2005/8/layout/chevronAccent+Icon"/>
    <dgm:cxn modelId="{A2DF4116-C341-40CD-8FB4-2C057615F4CD}" srcId="{15D868DE-6EFD-4A2B-AFE2-640ECE81C6BD}" destId="{CC5B4406-F74F-473C-95F6-B81EDAFB238B}" srcOrd="0" destOrd="0" parTransId="{4A8EE9BF-3CBE-4C46-9BC6-27956F2F3B51}" sibTransId="{8FE1DB19-9313-401B-B342-95C7711A7605}"/>
    <dgm:cxn modelId="{11369EDB-68DF-4DFC-9E20-D7CFD02A6162}" type="presParOf" srcId="{66647274-F008-4858-B754-7D16F251C385}" destId="{B6C7ED46-A02A-43D5-840C-FC36F230B9A6}" srcOrd="0" destOrd="0" presId="urn:microsoft.com/office/officeart/2005/8/layout/chevronAccent+Icon"/>
    <dgm:cxn modelId="{69D9C89A-D267-402D-9258-FA3CDB8814DE}" type="presParOf" srcId="{B6C7ED46-A02A-43D5-840C-FC36F230B9A6}" destId="{9EF0F4E1-FBD7-4A78-97F7-7E045164E913}" srcOrd="0" destOrd="0" presId="urn:microsoft.com/office/officeart/2005/8/layout/chevronAccent+Icon"/>
    <dgm:cxn modelId="{B3F27710-B803-4DB6-8720-7159A768E26E}" type="presParOf" srcId="{B6C7ED46-A02A-43D5-840C-FC36F230B9A6}" destId="{8249ABD9-7005-4A68-B481-5C989A1DA15B}" srcOrd="1" destOrd="0" presId="urn:microsoft.com/office/officeart/2005/8/layout/chevronAccent+Icon"/>
    <dgm:cxn modelId="{90D7B9C1-00F4-4A45-A966-12F3A49EB3EA}" type="presParOf" srcId="{66647274-F008-4858-B754-7D16F251C385}" destId="{3340A0B7-C1BE-48CC-A821-2EC9C16F86D8}" srcOrd="1" destOrd="0" presId="urn:microsoft.com/office/officeart/2005/8/layout/chevronAccent+Icon"/>
    <dgm:cxn modelId="{10444DC9-BC9B-40CA-BA17-F1807E3CE023}" type="presParOf" srcId="{66647274-F008-4858-B754-7D16F251C385}" destId="{80DF099C-2D90-4E40-982D-C5E04CDD6E28}" srcOrd="2" destOrd="0" presId="urn:microsoft.com/office/officeart/2005/8/layout/chevronAccent+Icon"/>
    <dgm:cxn modelId="{A3E44DFB-9F80-4471-B70F-2FFBD6817F31}" type="presParOf" srcId="{80DF099C-2D90-4E40-982D-C5E04CDD6E28}" destId="{FF1FADD9-A327-43CC-82C4-FFD17C1BC4AB}" srcOrd="0" destOrd="0" presId="urn:microsoft.com/office/officeart/2005/8/layout/chevronAccent+Icon"/>
    <dgm:cxn modelId="{E1FAAA5B-2E38-4A5D-BA83-16E762F8B4B8}" type="presParOf" srcId="{80DF099C-2D90-4E40-982D-C5E04CDD6E28}" destId="{F4EBC0DE-69D1-4D29-970C-C5E2A284B186}" srcOrd="1" destOrd="0" presId="urn:microsoft.com/office/officeart/2005/8/layout/chevronAccent+Icon"/>
    <dgm:cxn modelId="{15609A97-C4D0-4E64-82C6-BCFCEF02F5A2}" type="presParOf" srcId="{66647274-F008-4858-B754-7D16F251C385}" destId="{BC002A77-6508-4CF3-9900-8B4C132FDD71}" srcOrd="3" destOrd="0" presId="urn:microsoft.com/office/officeart/2005/8/layout/chevronAccent+Icon"/>
    <dgm:cxn modelId="{E6E38653-38B7-420C-9284-6105A42B8AD4}" type="presParOf" srcId="{66647274-F008-4858-B754-7D16F251C385}" destId="{7991FFD8-80EE-4275-8FAB-57419BE85216}" srcOrd="4" destOrd="0" presId="urn:microsoft.com/office/officeart/2005/8/layout/chevronAccent+Icon"/>
    <dgm:cxn modelId="{226E804E-DB13-4911-B9B2-C462F892304E}" type="presParOf" srcId="{7991FFD8-80EE-4275-8FAB-57419BE85216}" destId="{9917E230-1394-4B64-8A29-16E70E26911C}" srcOrd="0" destOrd="0" presId="urn:microsoft.com/office/officeart/2005/8/layout/chevronAccent+Icon"/>
    <dgm:cxn modelId="{0C6770A4-1298-4FDB-BB5B-814F5115C915}" type="presParOf" srcId="{7991FFD8-80EE-4275-8FAB-57419BE85216}" destId="{90E1A304-C5EC-4E75-80A1-295C88FF5E7D}" srcOrd="1" destOrd="0" presId="urn:microsoft.com/office/officeart/2005/8/layout/chevronAccent+Icon"/>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0DFD201-B3F9-4E0D-9A17-22AAA28E70FA}">
      <dsp:nvSpPr>
        <dsp:cNvPr id="0" name=""/>
        <dsp:cNvSpPr/>
      </dsp:nvSpPr>
      <dsp:spPr>
        <a:xfrm>
          <a:off x="1206" y="2882063"/>
          <a:ext cx="10513186" cy="1260894"/>
        </a:xfrm>
        <a:prstGeom prst="roundRect">
          <a:avLst>
            <a:gd name="adj" fmla="val 10000"/>
          </a:avLst>
        </a:prstGeom>
        <a:solidFill>
          <a:schemeClr val="accent6">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209550" rIns="209550" bIns="209550" numCol="1" spcCol="1270" anchor="ctr" anchorCtr="0">
          <a:noAutofit/>
        </a:bodyPr>
        <a:lstStyle/>
        <a:p>
          <a:pPr lvl="0" algn="ctr" defTabSz="2444750">
            <a:lnSpc>
              <a:spcPct val="90000"/>
            </a:lnSpc>
            <a:spcBef>
              <a:spcPct val="0"/>
            </a:spcBef>
            <a:spcAft>
              <a:spcPct val="35000"/>
            </a:spcAft>
          </a:pPr>
          <a:r>
            <a:rPr lang="en-US" sz="5500" kern="1200" dirty="0"/>
            <a:t>Foundational </a:t>
          </a:r>
          <a:endParaRPr lang="en-ZA" sz="5500" kern="1200" dirty="0"/>
        </a:p>
      </dsp:txBody>
      <dsp:txXfrm>
        <a:off x="1206" y="2882063"/>
        <a:ext cx="10513186" cy="1260894"/>
      </dsp:txXfrm>
    </dsp:sp>
    <dsp:sp modelId="{8575E872-F6DD-4F39-9F97-D8DE69A252D8}">
      <dsp:nvSpPr>
        <dsp:cNvPr id="0" name=""/>
        <dsp:cNvSpPr/>
      </dsp:nvSpPr>
      <dsp:spPr>
        <a:xfrm>
          <a:off x="0" y="1418282"/>
          <a:ext cx="6867539" cy="1260894"/>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a:t>Technical </a:t>
          </a:r>
          <a:endParaRPr lang="en-ZA" sz="4900" kern="1200" dirty="0"/>
        </a:p>
      </dsp:txBody>
      <dsp:txXfrm>
        <a:off x="0" y="1418282"/>
        <a:ext cx="6867539" cy="1260894"/>
      </dsp:txXfrm>
    </dsp:sp>
    <dsp:sp modelId="{39D9F301-6EE5-48BA-A7A8-27D619A871B5}">
      <dsp:nvSpPr>
        <dsp:cNvPr id="0" name=""/>
        <dsp:cNvSpPr/>
      </dsp:nvSpPr>
      <dsp:spPr>
        <a:xfrm>
          <a:off x="1206" y="2004"/>
          <a:ext cx="3363143" cy="1260894"/>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Management</a:t>
          </a:r>
          <a:endParaRPr lang="en-ZA" sz="4100" kern="1200" dirty="0"/>
        </a:p>
      </dsp:txBody>
      <dsp:txXfrm>
        <a:off x="1206" y="2004"/>
        <a:ext cx="3363143" cy="1260894"/>
      </dsp:txXfrm>
    </dsp:sp>
    <dsp:sp modelId="{E453EE2C-7711-4003-A9F5-D39CCE20BF3D}">
      <dsp:nvSpPr>
        <dsp:cNvPr id="0" name=""/>
        <dsp:cNvSpPr/>
      </dsp:nvSpPr>
      <dsp:spPr>
        <a:xfrm>
          <a:off x="3505602" y="2004"/>
          <a:ext cx="3363143" cy="1260894"/>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Supervisory</a:t>
          </a:r>
          <a:endParaRPr lang="en-ZA" sz="4100" kern="1200" dirty="0"/>
        </a:p>
      </dsp:txBody>
      <dsp:txXfrm>
        <a:off x="3505602" y="2004"/>
        <a:ext cx="3363143" cy="1260894"/>
      </dsp:txXfrm>
    </dsp:sp>
    <dsp:sp modelId="{46B3A7E6-FDE8-49CB-BA46-C9D5561E0DF3}">
      <dsp:nvSpPr>
        <dsp:cNvPr id="0" name=""/>
        <dsp:cNvSpPr/>
      </dsp:nvSpPr>
      <dsp:spPr>
        <a:xfrm>
          <a:off x="7151249" y="1442034"/>
          <a:ext cx="3363143" cy="1260894"/>
        </a:xfrm>
        <a:prstGeom prst="roundRect">
          <a:avLst>
            <a:gd name="adj" fmla="val 10000"/>
          </a:avLst>
        </a:prstGeom>
        <a:solidFill>
          <a:schemeClr val="accent6">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a:t>Specialized</a:t>
          </a:r>
          <a:endParaRPr lang="en-ZA" sz="4900" kern="1200" dirty="0"/>
        </a:p>
      </dsp:txBody>
      <dsp:txXfrm>
        <a:off x="7151249" y="1442034"/>
        <a:ext cx="3363143" cy="1260894"/>
      </dsp:txXfrm>
    </dsp:sp>
    <dsp:sp modelId="{43219389-9755-4B9A-B920-4B797679794A}">
      <dsp:nvSpPr>
        <dsp:cNvPr id="0" name=""/>
        <dsp:cNvSpPr/>
      </dsp:nvSpPr>
      <dsp:spPr>
        <a:xfrm>
          <a:off x="7151249" y="2004"/>
          <a:ext cx="3363143" cy="1260894"/>
        </a:xfrm>
        <a:prstGeom prst="roundRect">
          <a:avLst>
            <a:gd name="adj" fmla="val 10000"/>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4100" kern="1200" dirty="0"/>
            <a:t>Interpersonal</a:t>
          </a:r>
          <a:endParaRPr lang="en-ZA" sz="4100" kern="1200" dirty="0"/>
        </a:p>
      </dsp:txBody>
      <dsp:txXfrm>
        <a:off x="7151249" y="2004"/>
        <a:ext cx="3363143" cy="126089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1E445B-6B80-49D6-B485-AD07F8EDEC64}">
      <dsp:nvSpPr>
        <dsp:cNvPr id="0" name=""/>
        <dsp:cNvSpPr/>
      </dsp:nvSpPr>
      <dsp:spPr>
        <a:xfrm rot="5400000">
          <a:off x="3168978" y="99590"/>
          <a:ext cx="1519240" cy="1321739"/>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STEM Education</a:t>
          </a:r>
          <a:endParaRPr lang="en-ZA" sz="1200" kern="1200" dirty="0">
            <a:solidFill>
              <a:schemeClr val="tx1"/>
            </a:solidFill>
          </a:endParaRPr>
        </a:p>
      </dsp:txBody>
      <dsp:txXfrm rot="5400000">
        <a:off x="3168978" y="99590"/>
        <a:ext cx="1519240" cy="1321739"/>
      </dsp:txXfrm>
    </dsp:sp>
    <dsp:sp modelId="{70D94F9F-A3FD-4328-BE8A-E172B9E173FF}">
      <dsp:nvSpPr>
        <dsp:cNvPr id="0" name=""/>
        <dsp:cNvSpPr/>
      </dsp:nvSpPr>
      <dsp:spPr>
        <a:xfrm>
          <a:off x="5058895" y="406215"/>
          <a:ext cx="1805457" cy="384361"/>
        </a:xfrm>
        <a:prstGeom prst="rect">
          <a:avLst/>
        </a:prstGeom>
        <a:solidFill>
          <a:schemeClr val="accent6">
            <a:lumMod val="20000"/>
            <a:lumOff val="80000"/>
          </a:schemeClr>
        </a:solidFill>
        <a:ln>
          <a:solidFill>
            <a:srgbClr val="BEDA75"/>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err="1"/>
            <a:t>Ikhamva</a:t>
          </a:r>
          <a:r>
            <a:rPr lang="en-US" sz="1600" kern="1200" dirty="0"/>
            <a:t> Youth </a:t>
          </a:r>
          <a:endParaRPr lang="en-ZA" sz="1600" kern="1200" dirty="0"/>
        </a:p>
      </dsp:txBody>
      <dsp:txXfrm>
        <a:off x="5058895" y="406215"/>
        <a:ext cx="1805457" cy="384361"/>
      </dsp:txXfrm>
    </dsp:sp>
    <dsp:sp modelId="{C520C8F6-0182-4761-98D7-AAAB9A4F89DE}">
      <dsp:nvSpPr>
        <dsp:cNvPr id="0" name=""/>
        <dsp:cNvSpPr/>
      </dsp:nvSpPr>
      <dsp:spPr>
        <a:xfrm rot="5400000">
          <a:off x="1741500" y="99590"/>
          <a:ext cx="1519240" cy="1321739"/>
        </a:xfrm>
        <a:prstGeom prst="hexagon">
          <a:avLst>
            <a:gd name="adj" fmla="val 25000"/>
            <a:gd name="vf" fmla="val 11547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a:p>
      </dsp:txBody>
      <dsp:txXfrm rot="5400000">
        <a:off x="1741500" y="99590"/>
        <a:ext cx="1519240" cy="1321739"/>
      </dsp:txXfrm>
    </dsp:sp>
    <dsp:sp modelId="{CDD24F17-A7AA-4346-8CD2-AC2FFDEF8B98}">
      <dsp:nvSpPr>
        <dsp:cNvPr id="0" name=""/>
        <dsp:cNvSpPr/>
      </dsp:nvSpPr>
      <dsp:spPr>
        <a:xfrm rot="5400000">
          <a:off x="2384295" y="1341615"/>
          <a:ext cx="1519240" cy="1321739"/>
        </a:xfrm>
        <a:prstGeom prst="hexagon">
          <a:avLst>
            <a:gd name="adj" fmla="val 25000"/>
            <a:gd name="vf" fmla="val 11547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Industry Focused</a:t>
          </a:r>
          <a:endParaRPr lang="en-ZA" sz="1200" kern="1200" dirty="0">
            <a:solidFill>
              <a:schemeClr val="tx1"/>
            </a:solidFill>
          </a:endParaRPr>
        </a:p>
      </dsp:txBody>
      <dsp:txXfrm rot="5400000">
        <a:off x="2384295" y="1341615"/>
        <a:ext cx="1519240" cy="1321739"/>
      </dsp:txXfrm>
    </dsp:sp>
    <dsp:sp modelId="{0E97DA10-8EC4-4127-A08A-6BF6C04C0147}">
      <dsp:nvSpPr>
        <dsp:cNvPr id="0" name=""/>
        <dsp:cNvSpPr/>
      </dsp:nvSpPr>
      <dsp:spPr>
        <a:xfrm>
          <a:off x="510957" y="1880713"/>
          <a:ext cx="1681389" cy="422072"/>
        </a:xfrm>
        <a:prstGeom prst="rect">
          <a:avLst/>
        </a:prstGeom>
        <a:solidFill>
          <a:schemeClr val="accent6">
            <a:lumMod val="20000"/>
            <a:lumOff val="80000"/>
          </a:schemeClr>
        </a:solidFill>
        <a:ln>
          <a:solidFill>
            <a:srgbClr val="AFC425"/>
          </a:solid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711200">
            <a:lnSpc>
              <a:spcPct val="90000"/>
            </a:lnSpc>
            <a:spcBef>
              <a:spcPct val="0"/>
            </a:spcBef>
            <a:spcAft>
              <a:spcPct val="35000"/>
            </a:spcAft>
          </a:pPr>
          <a:r>
            <a:rPr lang="en-US" sz="1600" kern="1200" dirty="0"/>
            <a:t>Renewable Energy </a:t>
          </a:r>
          <a:endParaRPr lang="en-ZA" sz="1600" kern="1200" dirty="0"/>
        </a:p>
      </dsp:txBody>
      <dsp:txXfrm>
        <a:off x="510957" y="1880713"/>
        <a:ext cx="1681389" cy="422072"/>
      </dsp:txXfrm>
    </dsp:sp>
    <dsp:sp modelId="{122194D8-0027-4E65-8F4F-C89013ED5FA4}">
      <dsp:nvSpPr>
        <dsp:cNvPr id="0" name=""/>
        <dsp:cNvSpPr/>
      </dsp:nvSpPr>
      <dsp:spPr>
        <a:xfrm rot="5400000">
          <a:off x="3917632" y="1389121"/>
          <a:ext cx="1519240" cy="1321739"/>
        </a:xfrm>
        <a:prstGeom prst="hexagon">
          <a:avLst>
            <a:gd name="adj" fmla="val 25000"/>
            <a:gd name="vf" fmla="val 115470"/>
          </a:avLst>
        </a:prstGeom>
        <a:solidFill>
          <a:schemeClr val="accent4">
            <a:hueOff val="6237416"/>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a:p>
      </dsp:txBody>
      <dsp:txXfrm rot="5400000">
        <a:off x="3917632" y="1389121"/>
        <a:ext cx="1519240" cy="1321739"/>
      </dsp:txXfrm>
    </dsp:sp>
    <dsp:sp modelId="{3BA4E93B-04A7-4C87-A012-7A901E1D290C}">
      <dsp:nvSpPr>
        <dsp:cNvPr id="0" name=""/>
        <dsp:cNvSpPr/>
      </dsp:nvSpPr>
      <dsp:spPr>
        <a:xfrm rot="5400000">
          <a:off x="2867358" y="2679488"/>
          <a:ext cx="1519240" cy="1321739"/>
        </a:xfrm>
        <a:prstGeom prst="hexagon">
          <a:avLst>
            <a:gd name="adj" fmla="val 25000"/>
            <a:gd name="vf" fmla="val 11547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a:solidFill>
                <a:schemeClr val="tx1"/>
              </a:solidFill>
            </a:rPr>
            <a:t>Foundational Skills</a:t>
          </a:r>
          <a:endParaRPr lang="en-ZA" sz="1200" kern="1200" dirty="0">
            <a:solidFill>
              <a:schemeClr val="tx1"/>
            </a:solidFill>
          </a:endParaRPr>
        </a:p>
      </dsp:txBody>
      <dsp:txXfrm rot="5400000">
        <a:off x="2867358" y="2679488"/>
        <a:ext cx="1519240" cy="1321739"/>
      </dsp:txXfrm>
    </dsp:sp>
    <dsp:sp modelId="{FEC058D3-77A3-49E3-A918-835B291877FB}">
      <dsp:nvSpPr>
        <dsp:cNvPr id="0" name=""/>
        <dsp:cNvSpPr/>
      </dsp:nvSpPr>
      <dsp:spPr>
        <a:xfrm>
          <a:off x="4327564" y="3007556"/>
          <a:ext cx="2908260" cy="772187"/>
        </a:xfrm>
        <a:prstGeom prst="rect">
          <a:avLst/>
        </a:prstGeom>
        <a:solidFill>
          <a:schemeClr val="accent6">
            <a:lumMod val="20000"/>
            <a:lumOff val="80000"/>
          </a:schemeClr>
        </a:solidFill>
        <a:ln>
          <a:solidFill>
            <a:srgbClr val="768419"/>
          </a:solid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a:t>Project Management</a:t>
          </a:r>
        </a:p>
        <a:p>
          <a:pPr lvl="0" algn="l" defTabSz="622300">
            <a:lnSpc>
              <a:spcPct val="90000"/>
            </a:lnSpc>
            <a:spcBef>
              <a:spcPct val="0"/>
            </a:spcBef>
            <a:spcAft>
              <a:spcPct val="35000"/>
            </a:spcAft>
          </a:pPr>
          <a:r>
            <a:rPr lang="en-US" sz="1400" kern="1200" dirty="0"/>
            <a:t> Business Administration</a:t>
          </a:r>
        </a:p>
        <a:p>
          <a:pPr lvl="0" algn="l" defTabSz="622300">
            <a:lnSpc>
              <a:spcPct val="90000"/>
            </a:lnSpc>
            <a:spcBef>
              <a:spcPct val="0"/>
            </a:spcBef>
            <a:spcAft>
              <a:spcPct val="35000"/>
            </a:spcAft>
          </a:pPr>
          <a:r>
            <a:rPr lang="en-US" sz="1400" kern="1200" dirty="0"/>
            <a:t>Business Communication</a:t>
          </a:r>
          <a:endParaRPr lang="en-ZA" sz="1400" kern="1200" dirty="0"/>
        </a:p>
      </dsp:txBody>
      <dsp:txXfrm>
        <a:off x="4327564" y="3007556"/>
        <a:ext cx="2908260" cy="772187"/>
      </dsp:txXfrm>
    </dsp:sp>
    <dsp:sp modelId="{BC2EDEE9-594D-484D-AE5D-407D1391808B}">
      <dsp:nvSpPr>
        <dsp:cNvPr id="0" name=""/>
        <dsp:cNvSpPr/>
      </dsp:nvSpPr>
      <dsp:spPr>
        <a:xfrm rot="5400000">
          <a:off x="1487410" y="2678729"/>
          <a:ext cx="1519240" cy="1321739"/>
        </a:xfrm>
        <a:prstGeom prst="hexagon">
          <a:avLst>
            <a:gd name="adj" fmla="val 25000"/>
            <a:gd name="vf" fmla="val 115470"/>
          </a:avLst>
        </a:prstGeom>
        <a:solidFill>
          <a:srgbClr val="C5D8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en-ZA" sz="3600" kern="1200"/>
        </a:p>
      </dsp:txBody>
      <dsp:txXfrm rot="5400000">
        <a:off x="1487410" y="2678729"/>
        <a:ext cx="1519240" cy="132173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8932"/>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sz="quarter" idx="1"/>
          </p:nvPr>
        </p:nvSpPr>
        <p:spPr>
          <a:xfrm>
            <a:off x="3854940" y="1"/>
            <a:ext cx="2949099" cy="498932"/>
          </a:xfrm>
          <a:prstGeom prst="rect">
            <a:avLst/>
          </a:prstGeom>
        </p:spPr>
        <p:txBody>
          <a:bodyPr vert="horz" lIns="91577" tIns="45789" rIns="91577" bIns="45789" rtlCol="0"/>
          <a:lstStyle>
            <a:lvl1pPr algn="r">
              <a:defRPr sz="1200"/>
            </a:lvl1pPr>
          </a:lstStyle>
          <a:p>
            <a:fld id="{C76CD257-37C3-4D41-99B7-12FD1FA48861}" type="datetimeFigureOut">
              <a:rPr lang="en-US" smtClean="0"/>
              <a:pPr/>
              <a:t>6/11/2021</a:t>
            </a:fld>
            <a:endParaRPr lang="en-US" dirty="0"/>
          </a:p>
        </p:txBody>
      </p:sp>
      <p:sp>
        <p:nvSpPr>
          <p:cNvPr id="4" name="Footer Placeholder 3"/>
          <p:cNvSpPr>
            <a:spLocks noGrp="1"/>
          </p:cNvSpPr>
          <p:nvPr>
            <p:ph type="ftr" sz="quarter" idx="2"/>
          </p:nvPr>
        </p:nvSpPr>
        <p:spPr>
          <a:xfrm>
            <a:off x="0" y="9445170"/>
            <a:ext cx="2949099" cy="498931"/>
          </a:xfrm>
          <a:prstGeom prst="rect">
            <a:avLst/>
          </a:prstGeom>
        </p:spPr>
        <p:txBody>
          <a:bodyPr vert="horz" lIns="91577" tIns="45789" rIns="91577" bIns="457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4940" y="9445170"/>
            <a:ext cx="2949099" cy="498931"/>
          </a:xfrm>
          <a:prstGeom prst="rect">
            <a:avLst/>
          </a:prstGeom>
        </p:spPr>
        <p:txBody>
          <a:bodyPr vert="horz" lIns="91577" tIns="45789" rIns="91577" bIns="45789" rtlCol="0" anchor="b"/>
          <a:lstStyle>
            <a:lvl1pPr algn="r">
              <a:defRPr sz="1200"/>
            </a:lvl1pPr>
          </a:lstStyle>
          <a:p>
            <a:fld id="{A046EEE3-B94A-DA45-B676-623717D7458D}" type="slidenum">
              <a:rPr lang="en-US" smtClean="0"/>
              <a:pPr/>
              <a:t>‹#›</a:t>
            </a:fld>
            <a:endParaRPr lang="en-US" dirty="0"/>
          </a:p>
        </p:txBody>
      </p:sp>
    </p:spTree>
    <p:extLst>
      <p:ext uri="{BB962C8B-B14F-4D97-AF65-F5344CB8AC3E}">
        <p14:creationId xmlns:p14="http://schemas.microsoft.com/office/powerpoint/2010/main" xmlns="" val="337426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577" tIns="45789" rIns="91577" bIns="45789" rtlCol="0"/>
          <a:lstStyle>
            <a:lvl1pPr algn="l">
              <a:defRPr sz="1200"/>
            </a:lvl1pPr>
          </a:lstStyle>
          <a:p>
            <a:endParaRPr lang="en-US" dirty="0"/>
          </a:p>
        </p:txBody>
      </p:sp>
      <p:sp>
        <p:nvSpPr>
          <p:cNvPr id="3" name="Date Placeholder 2"/>
          <p:cNvSpPr>
            <a:spLocks noGrp="1"/>
          </p:cNvSpPr>
          <p:nvPr>
            <p:ph type="dt" idx="1"/>
          </p:nvPr>
        </p:nvSpPr>
        <p:spPr>
          <a:xfrm>
            <a:off x="3854940" y="0"/>
            <a:ext cx="2949099" cy="497205"/>
          </a:xfrm>
          <a:prstGeom prst="rect">
            <a:avLst/>
          </a:prstGeom>
        </p:spPr>
        <p:txBody>
          <a:bodyPr vert="horz" lIns="91577" tIns="45789" rIns="91577" bIns="45789" rtlCol="0"/>
          <a:lstStyle>
            <a:lvl1pPr algn="r">
              <a:defRPr sz="1200"/>
            </a:lvl1pPr>
          </a:lstStyle>
          <a:p>
            <a:fld id="{E0FD5C3D-C306-3C43-94DA-9A6D4BF55F51}" type="datetimeFigureOut">
              <a:rPr lang="en-US" smtClean="0"/>
              <a:pPr/>
              <a:t>6/11/2021</a:t>
            </a:fld>
            <a:endParaRPr lang="en-US" dirty="0"/>
          </a:p>
        </p:txBody>
      </p:sp>
      <p:sp>
        <p:nvSpPr>
          <p:cNvPr id="4" name="Slide Image Placeholder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577" tIns="45789" rIns="91577" bIns="45789" rtlCol="0" anchor="ctr"/>
          <a:lstStyle/>
          <a:p>
            <a:endParaRPr lang="en-US" dirty="0"/>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5169"/>
            <a:ext cx="2949099" cy="497205"/>
          </a:xfrm>
          <a:prstGeom prst="rect">
            <a:avLst/>
          </a:prstGeom>
        </p:spPr>
        <p:txBody>
          <a:bodyPr vert="horz" lIns="91577" tIns="45789" rIns="91577" bIns="457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4940" y="9445169"/>
            <a:ext cx="2949099" cy="497205"/>
          </a:xfrm>
          <a:prstGeom prst="rect">
            <a:avLst/>
          </a:prstGeom>
        </p:spPr>
        <p:txBody>
          <a:bodyPr vert="horz" lIns="91577" tIns="45789" rIns="91577" bIns="45789" rtlCol="0" anchor="b"/>
          <a:lstStyle>
            <a:lvl1pPr algn="r">
              <a:defRPr sz="1200"/>
            </a:lvl1pPr>
          </a:lstStyle>
          <a:p>
            <a:fld id="{D4AF1182-7C8D-1E4B-A60A-C95E7A1C5806}" type="slidenum">
              <a:rPr lang="en-US" smtClean="0"/>
              <a:pPr/>
              <a:t>‹#›</a:t>
            </a:fld>
            <a:endParaRPr lang="en-US" dirty="0"/>
          </a:p>
        </p:txBody>
      </p:sp>
    </p:spTree>
    <p:extLst>
      <p:ext uri="{BB962C8B-B14F-4D97-AF65-F5344CB8AC3E}">
        <p14:creationId xmlns:p14="http://schemas.microsoft.com/office/powerpoint/2010/main" xmlns="" val="4078490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AD0E86B1-015C-4B19-8717-73DEAAA37C16}" type="slidenum">
              <a:rPr lang="en-ZA" smtClean="0"/>
              <a:pPr/>
              <a:t>3</a:t>
            </a:fld>
            <a:endParaRPr lang="en-ZA" dirty="0"/>
          </a:p>
        </p:txBody>
      </p:sp>
    </p:spTree>
    <p:extLst>
      <p:ext uri="{BB962C8B-B14F-4D97-AF65-F5344CB8AC3E}">
        <p14:creationId xmlns:p14="http://schemas.microsoft.com/office/powerpoint/2010/main" xmlns="" val="426669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i="1" dirty="0"/>
              <a:t>South African Renewable Energy Business Incubator (SAREBI), Atlantis</a:t>
            </a:r>
            <a:endParaRPr lang="en-ZA" dirty="0"/>
          </a:p>
          <a:p>
            <a:r>
              <a:rPr lang="en-ZA" dirty="0"/>
              <a:t>Employee from iSOLAR learning practical skills in the green economy at SAREBI. iSOLAR is one company receiving incubation support as part of SAREBI's work providing non-financial assistance to entrepreneurs in the renewable energy industry.</a:t>
            </a:r>
          </a:p>
          <a:p>
            <a:r>
              <a:rPr lang="en-ZA" i="1" dirty="0"/>
              <a:t>Gestamp Renewable Industries (GRI), Atlantis SEZ</a:t>
            </a:r>
            <a:endParaRPr lang="en-ZA" dirty="0"/>
          </a:p>
          <a:p>
            <a:r>
              <a:rPr lang="en-ZA" dirty="0"/>
              <a:t>This GRI manufacturing facility, which produces steel wind turbine towers, was the first company to set up in the proposed Atlantis Special Economic Zone (SEZ). GRI invested R300m to establish the facility, which has created 200 new permanent jobs.</a:t>
            </a:r>
          </a:p>
          <a:p>
            <a:endParaRPr lang="en-ZA" dirty="0"/>
          </a:p>
          <a:p>
            <a:endParaRPr lang="en-ZA" dirty="0"/>
          </a:p>
        </p:txBody>
      </p:sp>
      <p:sp>
        <p:nvSpPr>
          <p:cNvPr id="4" name="Slide Number Placeholder 3"/>
          <p:cNvSpPr>
            <a:spLocks noGrp="1"/>
          </p:cNvSpPr>
          <p:nvPr>
            <p:ph type="sldNum" sz="quarter" idx="10"/>
          </p:nvPr>
        </p:nvSpPr>
        <p:spPr/>
        <p:txBody>
          <a:bodyPr/>
          <a:lstStyle/>
          <a:p>
            <a:fld id="{FB50788A-58BC-4B94-95C4-A50FA46D401E}" type="slidenum">
              <a:rPr lang="en-US" smtClean="0"/>
              <a:pPr/>
              <a:t>4</a:t>
            </a:fld>
            <a:endParaRPr lang="en-US" dirty="0"/>
          </a:p>
        </p:txBody>
      </p:sp>
    </p:spTree>
    <p:extLst>
      <p:ext uri="{BB962C8B-B14F-4D97-AF65-F5344CB8AC3E}">
        <p14:creationId xmlns:p14="http://schemas.microsoft.com/office/powerpoint/2010/main" xmlns="" val="2960892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0E86B1-015C-4B19-8717-73DEAAA37C1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8790691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industry need for high school students to choose </a:t>
            </a:r>
            <a:r>
              <a:rPr lang="en-US" dirty="0" err="1"/>
              <a:t>Maths</a:t>
            </a:r>
            <a:r>
              <a:rPr lang="en-US" dirty="0"/>
              <a:t> core and Science related subjects- STEM</a:t>
            </a:r>
          </a:p>
          <a:p>
            <a:r>
              <a:rPr lang="en-US" dirty="0"/>
              <a:t>Welding, boiler services, renewable energy – technical &amp; specialized (renewable energy) skills </a:t>
            </a:r>
          </a:p>
          <a:p>
            <a:endParaRPr lang="en-US" dirty="0"/>
          </a:p>
          <a:p>
            <a:r>
              <a:rPr lang="en-US" dirty="0"/>
              <a:t>Technical skills</a:t>
            </a:r>
          </a:p>
          <a:p>
            <a:r>
              <a:rPr lang="en-US" dirty="0"/>
              <a:t>Leadership skills</a:t>
            </a:r>
          </a:p>
          <a:p>
            <a:r>
              <a:rPr lang="en-US" dirty="0"/>
              <a:t>Management skills</a:t>
            </a:r>
          </a:p>
          <a:p>
            <a:r>
              <a:rPr lang="en-US" dirty="0"/>
              <a:t>Production skills</a:t>
            </a:r>
          </a:p>
          <a:p>
            <a:r>
              <a:rPr lang="en-US" dirty="0"/>
              <a:t>Basic numeracy and literacy</a:t>
            </a:r>
          </a:p>
          <a:p>
            <a:r>
              <a:rPr lang="en-US" dirty="0"/>
              <a:t>Technical engineering skills</a:t>
            </a:r>
          </a:p>
          <a:p>
            <a:r>
              <a:rPr lang="en-US" dirty="0"/>
              <a:t>Supervisory skills</a:t>
            </a:r>
          </a:p>
          <a:p>
            <a:r>
              <a:rPr lang="en-US" dirty="0"/>
              <a:t>Customer service skills</a:t>
            </a:r>
          </a:p>
          <a:p>
            <a:r>
              <a:rPr lang="en-US" dirty="0"/>
              <a:t>Communication/interpersonal skills</a:t>
            </a:r>
          </a:p>
          <a:p>
            <a:r>
              <a:rPr lang="en-US" dirty="0"/>
              <a:t>IT skills</a:t>
            </a:r>
          </a:p>
          <a:p>
            <a:r>
              <a:rPr lang="en-US" dirty="0"/>
              <a:t>Marketing and sales skill</a:t>
            </a:r>
          </a:p>
          <a:p>
            <a:endParaRPr lang="en-US" dirty="0"/>
          </a:p>
          <a:p>
            <a:endParaRPr lang="en-US" dirty="0"/>
          </a:p>
          <a:p>
            <a:endParaRPr lang="en-ZA" dirty="0"/>
          </a:p>
        </p:txBody>
      </p:sp>
      <p:sp>
        <p:nvSpPr>
          <p:cNvPr id="4" name="Slide Number Placeholder 3"/>
          <p:cNvSpPr>
            <a:spLocks noGrp="1"/>
          </p:cNvSpPr>
          <p:nvPr>
            <p:ph type="sldNum" sz="quarter" idx="5"/>
          </p:nvPr>
        </p:nvSpPr>
        <p:spPr/>
        <p:txBody>
          <a:bodyPr/>
          <a:lstStyle/>
          <a:p>
            <a:fld id="{D4AF1182-7C8D-1E4B-A60A-C95E7A1C5806}" type="slidenum">
              <a:rPr lang="en-US" smtClean="0"/>
              <a:pPr/>
              <a:t>6</a:t>
            </a:fld>
            <a:endParaRPr lang="en-US"/>
          </a:p>
        </p:txBody>
      </p:sp>
    </p:spTree>
    <p:extLst>
      <p:ext uri="{BB962C8B-B14F-4D97-AF65-F5344CB8AC3E}">
        <p14:creationId xmlns:p14="http://schemas.microsoft.com/office/powerpoint/2010/main" xmlns="" val="192210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D0E86B1-015C-4B19-8717-73DEAAA37C16}" type="slidenum">
              <a:rPr kumimoji="0" lang="en-Z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9356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Placeholder 1">
            <a:extLst>
              <a:ext uri="{FF2B5EF4-FFF2-40B4-BE49-F238E27FC236}">
                <a16:creationId xmlns:a16="http://schemas.microsoft.com/office/drawing/2014/main" xmlns="" id="{6CAAA243-1C2D-5849-8CAA-1DFC49FF9A76}"/>
              </a:ext>
            </a:extLst>
          </p:cNvPr>
          <p:cNvSpPr>
            <a:spLocks noGrp="1"/>
          </p:cNvSpPr>
          <p:nvPr>
            <p:ph type="title"/>
          </p:nvPr>
        </p:nvSpPr>
        <p:spPr>
          <a:xfrm>
            <a:off x="5734228" y="4525293"/>
            <a:ext cx="5972863" cy="1721861"/>
          </a:xfrm>
          <a:prstGeom prst="rect">
            <a:avLst/>
          </a:prstGeom>
        </p:spPr>
        <p:txBody>
          <a:bodyPr vert="horz" lIns="91440" tIns="45720" rIns="91440" bIns="45720" rtlCol="0" anchor="b" anchorCtr="0">
            <a:noAutofit/>
          </a:bodyPr>
          <a:lstStyle>
            <a:lvl1pPr>
              <a:lnSpc>
                <a:spcPts val="6000"/>
              </a:lnSpc>
              <a:defRPr sz="6000">
                <a:solidFill>
                  <a:schemeClr val="bg2">
                    <a:lumMod val="50000"/>
                  </a:schemeClr>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xmlns="" id="{853ABA74-3115-4D4A-9491-0DF5F74527D9}"/>
              </a:ext>
            </a:extLst>
          </p:cNvPr>
          <p:cNvSpPr>
            <a:spLocks noGrp="1"/>
          </p:cNvSpPr>
          <p:nvPr>
            <p:ph type="body" sz="quarter" idx="12" hasCustomPrompt="1"/>
          </p:nvPr>
        </p:nvSpPr>
        <p:spPr>
          <a:xfrm>
            <a:off x="7674124" y="6153150"/>
            <a:ext cx="4033690" cy="704850"/>
          </a:xfrm>
          <a:prstGeom prst="rect">
            <a:avLst/>
          </a:prstGeom>
        </p:spPr>
        <p:txBody>
          <a:bodyPr/>
          <a:lstStyle>
            <a:lvl1pPr marL="0" indent="0" algn="r">
              <a:buNone/>
              <a:defRPr sz="2400">
                <a:solidFill>
                  <a:schemeClr val="bg2">
                    <a:lumMod val="50000"/>
                  </a:schemeClr>
                </a:solidFill>
              </a:defRPr>
            </a:lvl1pPr>
            <a:lvl2pPr algn="r">
              <a:defRPr/>
            </a:lvl2pPr>
            <a:lvl3pPr algn="r">
              <a:defRPr/>
            </a:lvl3pPr>
            <a:lvl4pPr algn="r">
              <a:defRPr/>
            </a:lvl4pPr>
            <a:lvl5pPr algn="r">
              <a:defRPr/>
            </a:lvl5pPr>
          </a:lstStyle>
          <a:p>
            <a:pPr lvl="0"/>
            <a:r>
              <a:rPr lang="en-US" dirty="0"/>
              <a:t>Date</a:t>
            </a:r>
          </a:p>
        </p:txBody>
      </p:sp>
    </p:spTree>
    <p:extLst>
      <p:ext uri="{BB962C8B-B14F-4D97-AF65-F5344CB8AC3E}">
        <p14:creationId xmlns:p14="http://schemas.microsoft.com/office/powerpoint/2010/main" xmlns="" val="70122756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8" name="Slide Number Placeholder 5">
            <a:extLst>
              <a:ext uri="{FF2B5EF4-FFF2-40B4-BE49-F238E27FC236}">
                <a16:creationId xmlns:a16="http://schemas.microsoft.com/office/drawing/2014/main" xmlns="" id="{5957442F-9A41-BB4C-B8ED-3E00ABB7C834}"/>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29716335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0"/>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10" name="Slide Number Placeholder 5">
            <a:extLst>
              <a:ext uri="{FF2B5EF4-FFF2-40B4-BE49-F238E27FC236}">
                <a16:creationId xmlns:a16="http://schemas.microsoft.com/office/drawing/2014/main" xmlns="" id="{8E50F448-2A6E-674F-922F-64D0E272A43D}"/>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6758380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6" name="Slide Number Placeholder 5">
            <a:extLst>
              <a:ext uri="{FF2B5EF4-FFF2-40B4-BE49-F238E27FC236}">
                <a16:creationId xmlns:a16="http://schemas.microsoft.com/office/drawing/2014/main" xmlns="" id="{38A366D9-A1B5-4848-941D-FDA894A3F48A}"/>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80818034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5" name="Slide Number Placeholder 5">
            <a:extLst>
              <a:ext uri="{FF2B5EF4-FFF2-40B4-BE49-F238E27FC236}">
                <a16:creationId xmlns:a16="http://schemas.microsoft.com/office/drawing/2014/main" xmlns="" id="{877A0661-F595-E646-B161-43FDC3907C15}"/>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0918234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Placeholder 1">
            <a:extLst>
              <a:ext uri="{FF2B5EF4-FFF2-40B4-BE49-F238E27FC236}">
                <a16:creationId xmlns:a16="http://schemas.microsoft.com/office/drawing/2014/main" xmlns="" id="{6CAAA243-1C2D-5849-8CAA-1DFC49FF9A76}"/>
              </a:ext>
            </a:extLst>
          </p:cNvPr>
          <p:cNvSpPr>
            <a:spLocks noGrp="1"/>
          </p:cNvSpPr>
          <p:nvPr>
            <p:ph type="title"/>
          </p:nvPr>
        </p:nvSpPr>
        <p:spPr>
          <a:xfrm>
            <a:off x="5734228" y="4525293"/>
            <a:ext cx="5972863" cy="1721861"/>
          </a:xfrm>
          <a:prstGeom prst="rect">
            <a:avLst/>
          </a:prstGeom>
        </p:spPr>
        <p:txBody>
          <a:bodyPr vert="horz" lIns="91440" tIns="45720" rIns="91440" bIns="45720" rtlCol="0" anchor="b" anchorCtr="0">
            <a:noAutofit/>
          </a:bodyPr>
          <a:lstStyle>
            <a:lvl1pPr>
              <a:lnSpc>
                <a:spcPts val="6000"/>
              </a:lnSpc>
              <a:defRPr sz="6000">
                <a:solidFill>
                  <a:schemeClr val="bg2">
                    <a:lumMod val="50000"/>
                  </a:schemeClr>
                </a:solidFill>
              </a:defRPr>
            </a:lvl1pPr>
          </a:lstStyle>
          <a:p>
            <a:r>
              <a:rPr lang="en-US" dirty="0"/>
              <a:t>Click to edit Master title style</a:t>
            </a:r>
          </a:p>
        </p:txBody>
      </p:sp>
    </p:spTree>
    <p:extLst>
      <p:ext uri="{BB962C8B-B14F-4D97-AF65-F5344CB8AC3E}">
        <p14:creationId xmlns:p14="http://schemas.microsoft.com/office/powerpoint/2010/main" xmlns="" val="3330591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Placeholder 1">
            <a:extLst>
              <a:ext uri="{FF2B5EF4-FFF2-40B4-BE49-F238E27FC236}">
                <a16:creationId xmlns:a16="http://schemas.microsoft.com/office/drawing/2014/main" xmlns="" id="{6CAAA243-1C2D-5849-8CAA-1DFC49FF9A76}"/>
              </a:ext>
            </a:extLst>
          </p:cNvPr>
          <p:cNvSpPr>
            <a:spLocks noGrp="1"/>
          </p:cNvSpPr>
          <p:nvPr>
            <p:ph type="title"/>
          </p:nvPr>
        </p:nvSpPr>
        <p:spPr>
          <a:xfrm>
            <a:off x="5734228" y="4525293"/>
            <a:ext cx="5972863" cy="1721861"/>
          </a:xfrm>
          <a:prstGeom prst="rect">
            <a:avLst/>
          </a:prstGeom>
        </p:spPr>
        <p:txBody>
          <a:bodyPr vert="horz" lIns="91440" tIns="45720" rIns="91440" bIns="45720" rtlCol="0" anchor="b" anchorCtr="0">
            <a:noAutofit/>
          </a:bodyPr>
          <a:lstStyle>
            <a:lvl1pPr>
              <a:lnSpc>
                <a:spcPts val="6000"/>
              </a:lnSpc>
              <a:defRPr sz="6000">
                <a:solidFill>
                  <a:schemeClr val="bg2">
                    <a:lumMod val="50000"/>
                  </a:schemeClr>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xmlns="" id="{853ABA74-3115-4D4A-9491-0DF5F74527D9}"/>
              </a:ext>
            </a:extLst>
          </p:cNvPr>
          <p:cNvSpPr>
            <a:spLocks noGrp="1"/>
          </p:cNvSpPr>
          <p:nvPr>
            <p:ph type="body" sz="quarter" idx="12" hasCustomPrompt="1"/>
          </p:nvPr>
        </p:nvSpPr>
        <p:spPr>
          <a:xfrm>
            <a:off x="7674124" y="6153150"/>
            <a:ext cx="4033690" cy="704850"/>
          </a:xfrm>
          <a:prstGeom prst="rect">
            <a:avLst/>
          </a:prstGeom>
        </p:spPr>
        <p:txBody>
          <a:bodyPr/>
          <a:lstStyle>
            <a:lvl1pPr marL="0" indent="0" algn="r">
              <a:buNone/>
              <a:defRPr sz="2400">
                <a:solidFill>
                  <a:schemeClr val="bg2">
                    <a:lumMod val="50000"/>
                  </a:schemeClr>
                </a:solidFill>
              </a:defRPr>
            </a:lvl1pPr>
            <a:lvl2pPr algn="r">
              <a:defRPr/>
            </a:lvl2pPr>
            <a:lvl3pPr algn="r">
              <a:defRPr/>
            </a:lvl3pPr>
            <a:lvl4pPr algn="r">
              <a:defRPr/>
            </a:lvl4pPr>
            <a:lvl5pPr algn="r">
              <a:defRPr/>
            </a:lvl5pPr>
          </a:lstStyle>
          <a:p>
            <a:pPr lvl="0"/>
            <a:r>
              <a:rPr lang="en-US" dirty="0"/>
              <a:t>Date</a:t>
            </a:r>
          </a:p>
        </p:txBody>
      </p:sp>
    </p:spTree>
    <p:extLst>
      <p:ext uri="{BB962C8B-B14F-4D97-AF65-F5344CB8AC3E}">
        <p14:creationId xmlns:p14="http://schemas.microsoft.com/office/powerpoint/2010/main" xmlns="" val="2479135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Tree>
    <p:extLst>
      <p:ext uri="{BB962C8B-B14F-4D97-AF65-F5344CB8AC3E}">
        <p14:creationId xmlns:p14="http://schemas.microsoft.com/office/powerpoint/2010/main" xmlns="" val="5828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7" name="Slide Number Placeholder 5">
            <a:extLst>
              <a:ext uri="{FF2B5EF4-FFF2-40B4-BE49-F238E27FC236}">
                <a16:creationId xmlns:a16="http://schemas.microsoft.com/office/drawing/2014/main" xmlns="" id="{48A807CD-F8F2-A440-8F11-E57B6B182400}"/>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3453934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66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5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xmlns="" val="2735686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8" name="Slide Number Placeholder 5">
            <a:extLst>
              <a:ext uri="{FF2B5EF4-FFF2-40B4-BE49-F238E27FC236}">
                <a16:creationId xmlns:a16="http://schemas.microsoft.com/office/drawing/2014/main" xmlns="" id="{5957442F-9A41-BB4C-B8ED-3E00ABB7C834}"/>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9590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FEB2B335-8290-4EBB-A3EC-6DD45FBC65FE}" type="datetimeFigureOut">
              <a:rPr lang="en-ZA" smtClean="0"/>
              <a:pPr/>
              <a:t>2021/06/11</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9F394CDA-9E01-43F9-8065-642F2E76DCD0}" type="slidenum">
              <a:rPr lang="en-ZA" smtClean="0"/>
              <a:pPr/>
              <a:t>‹#›</a:t>
            </a:fld>
            <a:endParaRPr lang="en-ZA" dirty="0"/>
          </a:p>
        </p:txBody>
      </p:sp>
    </p:spTree>
    <p:extLst>
      <p:ext uri="{BB962C8B-B14F-4D97-AF65-F5344CB8AC3E}">
        <p14:creationId xmlns:p14="http://schemas.microsoft.com/office/powerpoint/2010/main" xmlns="" val="3639859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10" name="Slide Number Placeholder 5">
            <a:extLst>
              <a:ext uri="{FF2B5EF4-FFF2-40B4-BE49-F238E27FC236}">
                <a16:creationId xmlns:a16="http://schemas.microsoft.com/office/drawing/2014/main" xmlns="" id="{8E50F448-2A6E-674F-922F-64D0E272A43D}"/>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
        <p:nvSpPr>
          <p:cNvPr id="9" name="Title Placeholder 1"/>
          <p:cNvSpPr>
            <a:spLocks noGrp="1"/>
          </p:cNvSpPr>
          <p:nvPr>
            <p:ph type="title"/>
          </p:nvPr>
        </p:nvSpPr>
        <p:spPr>
          <a:xfrm>
            <a:off x="838200" y="11948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xmlns="" val="27778071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6" name="Slide Number Placeholder 5">
            <a:extLst>
              <a:ext uri="{FF2B5EF4-FFF2-40B4-BE49-F238E27FC236}">
                <a16:creationId xmlns:a16="http://schemas.microsoft.com/office/drawing/2014/main" xmlns="" id="{38A366D9-A1B5-4848-941D-FDA894A3F48A}"/>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8068994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5" name="Slide Number Placeholder 5">
            <a:extLst>
              <a:ext uri="{FF2B5EF4-FFF2-40B4-BE49-F238E27FC236}">
                <a16:creationId xmlns:a16="http://schemas.microsoft.com/office/drawing/2014/main" xmlns="" id="{877A0661-F595-E646-B161-43FDC3907C15}"/>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170686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Placeholder 1">
            <a:extLst>
              <a:ext uri="{FF2B5EF4-FFF2-40B4-BE49-F238E27FC236}">
                <a16:creationId xmlns:a16="http://schemas.microsoft.com/office/drawing/2014/main" xmlns="" id="{6CAAA243-1C2D-5849-8CAA-1DFC49FF9A76}"/>
              </a:ext>
            </a:extLst>
          </p:cNvPr>
          <p:cNvSpPr>
            <a:spLocks noGrp="1"/>
          </p:cNvSpPr>
          <p:nvPr>
            <p:ph type="title"/>
          </p:nvPr>
        </p:nvSpPr>
        <p:spPr>
          <a:xfrm>
            <a:off x="5734228" y="4525293"/>
            <a:ext cx="5972863" cy="1721861"/>
          </a:xfrm>
          <a:prstGeom prst="rect">
            <a:avLst/>
          </a:prstGeom>
        </p:spPr>
        <p:txBody>
          <a:bodyPr vert="horz" lIns="91440" tIns="45720" rIns="91440" bIns="45720" rtlCol="0" anchor="b" anchorCtr="0">
            <a:noAutofit/>
          </a:bodyPr>
          <a:lstStyle>
            <a:lvl1pPr>
              <a:lnSpc>
                <a:spcPts val="6000"/>
              </a:lnSpc>
              <a:defRPr sz="6000">
                <a:solidFill>
                  <a:schemeClr val="bg2">
                    <a:lumMod val="50000"/>
                  </a:schemeClr>
                </a:solidFill>
              </a:defRPr>
            </a:lvl1pPr>
          </a:lstStyle>
          <a:p>
            <a:r>
              <a:rPr lang="en-US" dirty="0"/>
              <a:t>Click to edit Master title style</a:t>
            </a:r>
          </a:p>
        </p:txBody>
      </p:sp>
    </p:spTree>
    <p:extLst>
      <p:ext uri="{BB962C8B-B14F-4D97-AF65-F5344CB8AC3E}">
        <p14:creationId xmlns:p14="http://schemas.microsoft.com/office/powerpoint/2010/main" xmlns="" val="39769642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7" name="Slide Number Placeholder 5">
            <a:extLst>
              <a:ext uri="{FF2B5EF4-FFF2-40B4-BE49-F238E27FC236}">
                <a16:creationId xmlns:a16="http://schemas.microsoft.com/office/drawing/2014/main" xmlns="" id="{48A807CD-F8F2-A440-8F11-E57B6B182400}"/>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3053130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Placeholder 1">
            <a:extLst>
              <a:ext uri="{FF2B5EF4-FFF2-40B4-BE49-F238E27FC236}">
                <a16:creationId xmlns:a16="http://schemas.microsoft.com/office/drawing/2014/main" xmlns="" id="{6CAAA243-1C2D-5849-8CAA-1DFC49FF9A76}"/>
              </a:ext>
            </a:extLst>
          </p:cNvPr>
          <p:cNvSpPr>
            <a:spLocks noGrp="1"/>
          </p:cNvSpPr>
          <p:nvPr>
            <p:ph type="title"/>
          </p:nvPr>
        </p:nvSpPr>
        <p:spPr>
          <a:xfrm>
            <a:off x="5734228" y="4525293"/>
            <a:ext cx="5972863" cy="1721861"/>
          </a:xfrm>
          <a:prstGeom prst="rect">
            <a:avLst/>
          </a:prstGeom>
        </p:spPr>
        <p:txBody>
          <a:bodyPr vert="horz" lIns="91440" tIns="45720" rIns="91440" bIns="45720" rtlCol="0" anchor="b" anchorCtr="0">
            <a:noAutofit/>
          </a:bodyPr>
          <a:lstStyle>
            <a:lvl1pPr>
              <a:lnSpc>
                <a:spcPts val="6000"/>
              </a:lnSpc>
              <a:defRPr sz="6000">
                <a:solidFill>
                  <a:schemeClr val="bg2">
                    <a:lumMod val="50000"/>
                  </a:schemeClr>
                </a:solidFill>
              </a:defRPr>
            </a:lvl1pPr>
          </a:lstStyle>
          <a:p>
            <a:r>
              <a:rPr lang="en-US" dirty="0"/>
              <a:t>Click to edit Master title style</a:t>
            </a:r>
          </a:p>
        </p:txBody>
      </p:sp>
    </p:spTree>
    <p:extLst>
      <p:ext uri="{BB962C8B-B14F-4D97-AF65-F5344CB8AC3E}">
        <p14:creationId xmlns:p14="http://schemas.microsoft.com/office/powerpoint/2010/main" xmlns="" val="207744802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p>
        </p:txBody>
      </p:sp>
      <p:sp>
        <p:nvSpPr>
          <p:cNvPr id="7" name="Title Placeholder 1">
            <a:extLst>
              <a:ext uri="{FF2B5EF4-FFF2-40B4-BE49-F238E27FC236}">
                <a16:creationId xmlns:a16="http://schemas.microsoft.com/office/drawing/2014/main" xmlns="" id="{6CAAA243-1C2D-5849-8CAA-1DFC49FF9A76}"/>
              </a:ext>
            </a:extLst>
          </p:cNvPr>
          <p:cNvSpPr>
            <a:spLocks noGrp="1"/>
          </p:cNvSpPr>
          <p:nvPr>
            <p:ph type="title"/>
          </p:nvPr>
        </p:nvSpPr>
        <p:spPr>
          <a:xfrm>
            <a:off x="5734228" y="4525293"/>
            <a:ext cx="5972863" cy="1721861"/>
          </a:xfrm>
          <a:prstGeom prst="rect">
            <a:avLst/>
          </a:prstGeom>
        </p:spPr>
        <p:txBody>
          <a:bodyPr vert="horz" lIns="91440" tIns="45720" rIns="91440" bIns="45720" rtlCol="0" anchor="b" anchorCtr="0">
            <a:noAutofit/>
          </a:bodyPr>
          <a:lstStyle>
            <a:lvl1pPr>
              <a:lnSpc>
                <a:spcPts val="6000"/>
              </a:lnSpc>
              <a:defRPr sz="6000">
                <a:solidFill>
                  <a:schemeClr val="bg2">
                    <a:lumMod val="50000"/>
                  </a:schemeClr>
                </a:solidFill>
              </a:defRPr>
            </a:lvl1pPr>
          </a:lstStyle>
          <a:p>
            <a:r>
              <a:rPr lang="en-US" dirty="0"/>
              <a:t>Click to edit Master title style</a:t>
            </a:r>
          </a:p>
        </p:txBody>
      </p:sp>
    </p:spTree>
    <p:extLst>
      <p:ext uri="{BB962C8B-B14F-4D97-AF65-F5344CB8AC3E}">
        <p14:creationId xmlns:p14="http://schemas.microsoft.com/office/powerpoint/2010/main" xmlns="" val="37334608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6" name="Slide Number Placeholder 5"/>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7709015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7" name="Slide Number Placeholder 5">
            <a:extLst>
              <a:ext uri="{FF2B5EF4-FFF2-40B4-BE49-F238E27FC236}">
                <a16:creationId xmlns:a16="http://schemas.microsoft.com/office/drawing/2014/main" xmlns="" id="{48A807CD-F8F2-A440-8F11-E57B6B182400}"/>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2492805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pPr/>
              <a:t>6/11/2021</a:t>
            </a:fld>
            <a:endParaRPr lang="en-US" dirty="0"/>
          </a:p>
        </p:txBody>
      </p:sp>
      <p:sp>
        <p:nvSpPr>
          <p:cNvPr id="7" name="Slide Number Placeholder 5">
            <a:extLst>
              <a:ext uri="{FF2B5EF4-FFF2-40B4-BE49-F238E27FC236}">
                <a16:creationId xmlns:a16="http://schemas.microsoft.com/office/drawing/2014/main" xmlns="" id="{095AAD56-E589-4649-917B-7D0E553D1E29}"/>
              </a:ext>
            </a:extLst>
          </p:cNvPr>
          <p:cNvSpPr>
            <a:spLocks noGrp="1"/>
          </p:cNvSpPr>
          <p:nvPr>
            <p:ph type="sldNum" sz="quarter" idx="12"/>
          </p:nvPr>
        </p:nvSpPr>
        <p:spPr>
          <a:xfrm>
            <a:off x="9057409" y="6356350"/>
            <a:ext cx="2743200" cy="365125"/>
          </a:xfrm>
          <a:prstGeom prst="rect">
            <a:avLst/>
          </a:prstGeom>
        </p:spPr>
        <p:txBody>
          <a:bodyPr/>
          <a:lstStyle>
            <a:lvl1pPr algn="r">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xmlns="" val="191457517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5.jpeg"/><Relationship Id="rId4" Type="http://schemas.openxmlformats.org/officeDocument/2006/relationships/slideLayout" Target="../slideLayouts/slideLayout10.xml"/><Relationship Id="rId9" Type="http://schemas.openxmlformats.org/officeDocument/2006/relationships/image" Target="../media/image4.jpe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6.jpe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8.jpeg"/><Relationship Id="rId4" Type="http://schemas.openxmlformats.org/officeDocument/2006/relationships/slideLayout" Target="../slideLayouts/slideLayout19.xml"/><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A941E04-1940-2D46-A1A0-076D4E45DFD9}"/>
              </a:ext>
            </a:extLst>
          </p:cNvPr>
          <p:cNvPicPr>
            <a:picLocks noChangeAspect="1"/>
          </p:cNvPicPr>
          <p:nvPr userDrawn="1"/>
        </p:nvPicPr>
        <p:blipFill>
          <a:blip r:embed="rId6" cstate="email">
            <a:extLst>
              <a:ext uri="{28A0092B-C50C-407E-A947-70E740481C1C}">
                <a14:useLocalDpi xmlns:a14="http://schemas.microsoft.com/office/drawing/2010/main" xmlns=""/>
              </a:ext>
            </a:extLst>
          </a:blip>
          <a:stretch>
            <a:fillRect/>
          </a:stretch>
        </p:blipFill>
        <p:spPr>
          <a:xfrm>
            <a:off x="149" y="0"/>
            <a:ext cx="12191701" cy="6858000"/>
          </a:xfrm>
          <a:prstGeom prst="rect">
            <a:avLst/>
          </a:prstGeom>
        </p:spPr>
      </p:pic>
      <p:sp>
        <p:nvSpPr>
          <p:cNvPr id="2" name="Title Placeholder 1">
            <a:extLst>
              <a:ext uri="{FF2B5EF4-FFF2-40B4-BE49-F238E27FC236}">
                <a16:creationId xmlns:a16="http://schemas.microsoft.com/office/drawing/2014/main" xmlns="" id="{DCE99FEC-C659-2840-A94C-BD38185EEE42}"/>
              </a:ext>
            </a:extLst>
          </p:cNvPr>
          <p:cNvSpPr>
            <a:spLocks noGrp="1"/>
          </p:cNvSpPr>
          <p:nvPr>
            <p:ph type="title"/>
          </p:nvPr>
        </p:nvSpPr>
        <p:spPr>
          <a:xfrm>
            <a:off x="6774873" y="4149857"/>
            <a:ext cx="4932218" cy="1721861"/>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xmlns="" val="3452471186"/>
      </p:ext>
    </p:extLst>
  </p:cSld>
  <p:clrMap bg1="lt1" tx1="dk1" bg2="lt2" tx2="dk2" accent1="accent1" accent2="accent2" accent3="accent3" accent4="accent4" accent5="accent5" accent6="accent6" hlink="hlink" folHlink="folHlink"/>
  <p:sldLayoutIdLst>
    <p:sldLayoutId id="2147484216" r:id="rId1"/>
    <p:sldLayoutId id="2147484225" r:id="rId2"/>
    <p:sldLayoutId id="2147484253" r:id="rId3"/>
    <p:sldLayoutId id="2147484255" r:id="rId4"/>
  </p:sldLayoutIdLst>
  <p:transition/>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A941E04-1940-2D46-A1A0-076D4E45DFD9}"/>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49" y="0"/>
            <a:ext cx="12191701" cy="6857999"/>
          </a:xfrm>
          <a:prstGeom prst="rect">
            <a:avLst/>
          </a:prstGeom>
        </p:spPr>
      </p:pic>
      <p:sp>
        <p:nvSpPr>
          <p:cNvPr id="2" name="Title Placeholder 1">
            <a:extLst>
              <a:ext uri="{FF2B5EF4-FFF2-40B4-BE49-F238E27FC236}">
                <a16:creationId xmlns:a16="http://schemas.microsoft.com/office/drawing/2014/main" xmlns="" id="{DCE99FEC-C659-2840-A94C-BD38185EEE42}"/>
              </a:ext>
            </a:extLst>
          </p:cNvPr>
          <p:cNvSpPr>
            <a:spLocks noGrp="1"/>
          </p:cNvSpPr>
          <p:nvPr>
            <p:ph type="title"/>
          </p:nvPr>
        </p:nvSpPr>
        <p:spPr>
          <a:xfrm>
            <a:off x="6774873" y="4149857"/>
            <a:ext cx="4932218" cy="1721861"/>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xmlns="" val="3635860399"/>
      </p:ext>
    </p:extLst>
  </p:cSld>
  <p:clrMap bg1="lt1" tx1="dk1" bg2="lt2" tx2="dk2" accent1="accent1" accent2="accent2" accent3="accent3" accent4="accent4" accent5="accent5" accent6="accent6" hlink="hlink" folHlink="folHlink"/>
  <p:sldLayoutIdLst>
    <p:sldLayoutId id="2147484218" r:id="rId1"/>
  </p:sldLayoutIdLst>
  <p:transition/>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A941E04-1940-2D46-A1A0-076D4E45DFD9}"/>
              </a:ext>
            </a:extLst>
          </p:cNvPr>
          <p:cNvPicPr>
            <a:picLocks noChangeAspect="1"/>
          </p:cNvPicPr>
          <p:nvPr userDrawn="1"/>
        </p:nvPicPr>
        <p:blipFill>
          <a:blip r:embed="rId3" cstate="email">
            <a:extLst>
              <a:ext uri="{28A0092B-C50C-407E-A947-70E740481C1C}">
                <a14:useLocalDpi xmlns:a14="http://schemas.microsoft.com/office/drawing/2010/main" xmlns=""/>
              </a:ext>
            </a:extLst>
          </a:blip>
          <a:stretch>
            <a:fillRect/>
          </a:stretch>
        </p:blipFill>
        <p:spPr>
          <a:xfrm>
            <a:off x="150" y="0"/>
            <a:ext cx="12191699" cy="6857999"/>
          </a:xfrm>
          <a:prstGeom prst="rect">
            <a:avLst/>
          </a:prstGeom>
        </p:spPr>
      </p:pic>
      <p:sp>
        <p:nvSpPr>
          <p:cNvPr id="2" name="Title Placeholder 1">
            <a:extLst>
              <a:ext uri="{FF2B5EF4-FFF2-40B4-BE49-F238E27FC236}">
                <a16:creationId xmlns:a16="http://schemas.microsoft.com/office/drawing/2014/main" xmlns="" id="{DCE99FEC-C659-2840-A94C-BD38185EEE42}"/>
              </a:ext>
            </a:extLst>
          </p:cNvPr>
          <p:cNvSpPr>
            <a:spLocks noGrp="1"/>
          </p:cNvSpPr>
          <p:nvPr>
            <p:ph type="title"/>
          </p:nvPr>
        </p:nvSpPr>
        <p:spPr>
          <a:xfrm>
            <a:off x="6774873" y="4149857"/>
            <a:ext cx="4932218" cy="1721861"/>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xmlns="" val="3707009850"/>
      </p:ext>
    </p:extLst>
  </p:cSld>
  <p:clrMap bg1="lt1" tx1="dk1" bg2="lt2" tx2="dk2" accent1="accent1" accent2="accent2" accent3="accent3" accent4="accent4" accent5="accent5" accent6="accent6" hlink="hlink" folHlink="folHlink"/>
  <p:sldLayoutIdLst>
    <p:sldLayoutId id="2147484220" r:id="rId1"/>
  </p:sldLayoutIdLst>
  <p:transition/>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5"/>
            <a:ext cx="10515600" cy="41444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a:extLst>
              <a:ext uri="{FF2B5EF4-FFF2-40B4-BE49-F238E27FC236}">
                <a16:creationId xmlns:a16="http://schemas.microsoft.com/office/drawing/2014/main" xmlns="" id="{6122C207-BFA2-D94F-9158-0312FCE4C7AC}"/>
              </a:ext>
            </a:extLst>
          </p:cNvPr>
          <p:cNvPicPr>
            <a:picLocks noChangeAspect="1"/>
          </p:cNvPicPr>
          <p:nvPr userDrawn="1"/>
        </p:nvPicPr>
        <p:blipFill>
          <a:blip r:embed="rId9" cstate="email">
            <a:extLst>
              <a:ext uri="{28A0092B-C50C-407E-A947-70E740481C1C}">
                <a14:useLocalDpi xmlns:a14="http://schemas.microsoft.com/office/drawing/2010/main" xmlns=""/>
              </a:ext>
            </a:extLst>
          </a:blip>
          <a:stretch>
            <a:fillRect/>
          </a:stretch>
        </p:blipFill>
        <p:spPr>
          <a:xfrm>
            <a:off x="7263245" y="6099507"/>
            <a:ext cx="5219702" cy="1127901"/>
          </a:xfrm>
          <a:prstGeom prst="rect">
            <a:avLst/>
          </a:prstGeom>
        </p:spPr>
      </p:pic>
      <p:pic>
        <p:nvPicPr>
          <p:cNvPr id="12" name="Picture 11">
            <a:extLst>
              <a:ext uri="{FF2B5EF4-FFF2-40B4-BE49-F238E27FC236}">
                <a16:creationId xmlns:a16="http://schemas.microsoft.com/office/drawing/2014/main" xmlns="" id="{0B3DD755-3371-044E-ACDB-20F3F7E04D53}"/>
              </a:ext>
            </a:extLst>
          </p:cNvPr>
          <p:cNvPicPr>
            <a:picLocks noChangeAspect="1"/>
          </p:cNvPicPr>
          <p:nvPr userDrawn="1"/>
        </p:nvPicPr>
        <p:blipFill rotWithShape="1">
          <a:blip r:embed="rId10" cstate="email">
            <a:extLst>
              <a:ext uri="{28A0092B-C50C-407E-A947-70E740481C1C}">
                <a14:useLocalDpi xmlns:a14="http://schemas.microsoft.com/office/drawing/2010/main" xmlns=""/>
              </a:ext>
            </a:extLst>
          </a:blip>
          <a:srcRect/>
          <a:stretch/>
        </p:blipFill>
        <p:spPr>
          <a:xfrm>
            <a:off x="-140303" y="11"/>
            <a:ext cx="12332303" cy="1384408"/>
          </a:xfrm>
          <a:prstGeom prst="rect">
            <a:avLst/>
          </a:prstGeom>
        </p:spPr>
      </p:pic>
      <p:pic>
        <p:nvPicPr>
          <p:cNvPr id="13" name="Picture 12">
            <a:extLst>
              <a:ext uri="{FF2B5EF4-FFF2-40B4-BE49-F238E27FC236}">
                <a16:creationId xmlns:a16="http://schemas.microsoft.com/office/drawing/2014/main" xmlns="" id="{FEA85D53-BA8D-2945-B4ED-F37089F9986A}"/>
              </a:ext>
            </a:extLst>
          </p:cNvPr>
          <p:cNvPicPr>
            <a:picLocks noChangeAspect="1"/>
          </p:cNvPicPr>
          <p:nvPr userDrawn="1"/>
        </p:nvPicPr>
        <p:blipFill rotWithShape="1">
          <a:blip r:embed="rId10" cstate="email">
            <a:extLst>
              <a:ext uri="{28A0092B-C50C-407E-A947-70E740481C1C}">
                <a14:useLocalDpi xmlns:a14="http://schemas.microsoft.com/office/drawing/2010/main" xmlns=""/>
              </a:ext>
            </a:extLst>
          </a:blip>
          <a:srcRect/>
          <a:stretch/>
        </p:blipFill>
        <p:spPr>
          <a:xfrm>
            <a:off x="-140303" y="0"/>
            <a:ext cx="12332303" cy="1384408"/>
          </a:xfrm>
          <a:prstGeom prst="rect">
            <a:avLst/>
          </a:prstGeom>
        </p:spPr>
      </p:pic>
      <p:sp>
        <p:nvSpPr>
          <p:cNvPr id="2" name="Title Placeholder 1"/>
          <p:cNvSpPr>
            <a:spLocks noGrp="1"/>
          </p:cNvSpPr>
          <p:nvPr>
            <p:ph type="title"/>
          </p:nvPr>
        </p:nvSpPr>
        <p:spPr>
          <a:xfrm>
            <a:off x="838200" y="29422"/>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xmlns="" val="3229657402"/>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guide id="3" pos="665">
          <p15:clr>
            <a:srgbClr val="F26B43"/>
          </p15:clr>
        </p15:guide>
        <p15:guide id="4" pos="701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xmlns="" id="{8A941E04-1940-2D46-A1A0-076D4E45DFD9}"/>
              </a:ext>
            </a:extLst>
          </p:cNvPr>
          <p:cNvPicPr>
            <a:picLocks noChangeAspect="1"/>
          </p:cNvPicPr>
          <p:nvPr userDrawn="1"/>
        </p:nvPicPr>
        <p:blipFill>
          <a:blip r:embed="rId4"/>
          <a:stretch>
            <a:fillRect/>
          </a:stretch>
        </p:blipFill>
        <p:spPr>
          <a:xfrm>
            <a:off x="149" y="0"/>
            <a:ext cx="12191701" cy="6857999"/>
          </a:xfrm>
          <a:prstGeom prst="rect">
            <a:avLst/>
          </a:prstGeom>
        </p:spPr>
      </p:pic>
      <p:sp>
        <p:nvSpPr>
          <p:cNvPr id="2" name="Title Placeholder 1">
            <a:extLst>
              <a:ext uri="{FF2B5EF4-FFF2-40B4-BE49-F238E27FC236}">
                <a16:creationId xmlns:a16="http://schemas.microsoft.com/office/drawing/2014/main" xmlns="" id="{DCE99FEC-C659-2840-A94C-BD38185EEE42}"/>
              </a:ext>
            </a:extLst>
          </p:cNvPr>
          <p:cNvSpPr>
            <a:spLocks noGrp="1"/>
          </p:cNvSpPr>
          <p:nvPr>
            <p:ph type="title"/>
          </p:nvPr>
        </p:nvSpPr>
        <p:spPr>
          <a:xfrm>
            <a:off x="6774873" y="4149857"/>
            <a:ext cx="4932218" cy="1721861"/>
          </a:xfrm>
          <a:prstGeom prst="rect">
            <a:avLst/>
          </a:prstGeom>
        </p:spPr>
        <p:txBody>
          <a:bodyPr vert="horz" lIns="91440" tIns="45720" rIns="91440" bIns="45720" rtlCol="0" anchor="b" anchorCtr="0">
            <a:normAutofit/>
          </a:bodyPr>
          <a:lstStyle/>
          <a:p>
            <a:r>
              <a:rPr lang="en-US" dirty="0"/>
              <a:t>Click to edit Master title style</a:t>
            </a:r>
          </a:p>
        </p:txBody>
      </p:sp>
    </p:spTree>
    <p:extLst>
      <p:ext uri="{BB962C8B-B14F-4D97-AF65-F5344CB8AC3E}">
        <p14:creationId xmlns:p14="http://schemas.microsoft.com/office/powerpoint/2010/main" xmlns="" val="3948689525"/>
      </p:ext>
    </p:extLst>
  </p:cSld>
  <p:clrMap bg1="lt1" tx1="dk1" bg2="lt2" tx2="dk2" accent1="accent1" accent2="accent2" accent3="accent3" accent4="accent4" accent5="accent5" accent6="accent6" hlink="hlink" folHlink="folHlink"/>
  <p:sldLayoutIdLst>
    <p:sldLayoutId id="2147484262" r:id="rId1"/>
    <p:sldLayoutId id="2147484263" r:id="rId2"/>
  </p:sldLayoutIdLst>
  <p:txStyles>
    <p:titleStyle>
      <a:lvl1pPr algn="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EA85D53-BA8D-2945-B4ED-F37089F9986A}"/>
              </a:ext>
            </a:extLst>
          </p:cNvPr>
          <p:cNvPicPr>
            <a:picLocks noChangeAspect="1"/>
          </p:cNvPicPr>
          <p:nvPr userDrawn="1"/>
        </p:nvPicPr>
        <p:blipFill rotWithShape="1">
          <a:blip r:embed="rId9"/>
          <a:srcRect l="1137" b="5487"/>
          <a:stretch/>
        </p:blipFill>
        <p:spPr>
          <a:xfrm>
            <a:off x="0" y="0"/>
            <a:ext cx="12192000" cy="1384408"/>
          </a:xfrm>
          <a:prstGeom prst="rect">
            <a:avLst/>
          </a:prstGeom>
        </p:spPr>
      </p:pic>
      <p:sp>
        <p:nvSpPr>
          <p:cNvPr id="3" name="Text Placeholder 2"/>
          <p:cNvSpPr>
            <a:spLocks noGrp="1"/>
          </p:cNvSpPr>
          <p:nvPr>
            <p:ph type="body" idx="1"/>
          </p:nvPr>
        </p:nvSpPr>
        <p:spPr>
          <a:xfrm>
            <a:off x="838200" y="1825625"/>
            <a:ext cx="10515600" cy="41444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a:extLst>
              <a:ext uri="{FF2B5EF4-FFF2-40B4-BE49-F238E27FC236}">
                <a16:creationId xmlns:a16="http://schemas.microsoft.com/office/drawing/2014/main" xmlns="" id="{6122C207-BFA2-D94F-9158-0312FCE4C7AC}"/>
              </a:ext>
            </a:extLst>
          </p:cNvPr>
          <p:cNvPicPr>
            <a:picLocks noChangeAspect="1"/>
          </p:cNvPicPr>
          <p:nvPr userDrawn="1"/>
        </p:nvPicPr>
        <p:blipFill rotWithShape="1">
          <a:blip r:embed="rId10"/>
          <a:srcRect r="5245" b="32181"/>
          <a:stretch/>
        </p:blipFill>
        <p:spPr>
          <a:xfrm>
            <a:off x="7263245" y="6099508"/>
            <a:ext cx="4945927" cy="764931"/>
          </a:xfrm>
          <a:prstGeom prst="rect">
            <a:avLst/>
          </a:prstGeom>
        </p:spPr>
      </p:pic>
      <p:sp>
        <p:nvSpPr>
          <p:cNvPr id="2" name="Title Placeholder 1"/>
          <p:cNvSpPr>
            <a:spLocks noGrp="1"/>
          </p:cNvSpPr>
          <p:nvPr>
            <p:ph type="title"/>
          </p:nvPr>
        </p:nvSpPr>
        <p:spPr>
          <a:xfrm>
            <a:off x="838200" y="119485"/>
            <a:ext cx="10515600" cy="1325563"/>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Slide Number Placeholder 5">
            <a:extLst>
              <a:ext uri="{FF2B5EF4-FFF2-40B4-BE49-F238E27FC236}">
                <a16:creationId xmlns:a16="http://schemas.microsoft.com/office/drawing/2014/main" xmlns="" id="{48A807CD-F8F2-A440-8F11-E57B6B182400}"/>
              </a:ext>
            </a:extLst>
          </p:cNvPr>
          <p:cNvSpPr>
            <a:spLocks noGrp="1"/>
          </p:cNvSpPr>
          <p:nvPr>
            <p:ph type="sldNum" sz="quarter" idx="4"/>
          </p:nvPr>
        </p:nvSpPr>
        <p:spPr>
          <a:xfrm>
            <a:off x="9057409" y="6356350"/>
            <a:ext cx="2743200" cy="365125"/>
          </a:xfrm>
          <a:prstGeom prst="rect">
            <a:avLst/>
          </a:prstGeom>
        </p:spPr>
        <p:txBody>
          <a:bodyPr/>
          <a:lstStyle>
            <a:lvl1pPr algn="r">
              <a:defRPr sz="1400">
                <a:solidFill>
                  <a:schemeClr val="bg1">
                    <a:lumMod val="50000"/>
                  </a:schemeClr>
                </a:solidFill>
              </a:defRPr>
            </a:lvl1pPr>
          </a:lstStyle>
          <a:p>
            <a:fld id="{48F63A3B-78C7-47BE-AE5E-E10140E04643}" type="slidenum">
              <a:rPr lang="en-US" smtClean="0"/>
              <a:pPr/>
              <a:t>‹#›</a:t>
            </a:fld>
            <a:endParaRPr lang="en-US" dirty="0"/>
          </a:p>
        </p:txBody>
      </p:sp>
      <p:sp>
        <p:nvSpPr>
          <p:cNvPr id="9" name="Date Placeholder 3"/>
          <p:cNvSpPr>
            <a:spLocks noGrp="1"/>
          </p:cNvSpPr>
          <p:nvPr>
            <p:ph type="dt" sz="half" idx="2"/>
          </p:nvPr>
        </p:nvSpPr>
        <p:spPr>
          <a:xfrm>
            <a:off x="838200" y="6356350"/>
            <a:ext cx="2743200" cy="365125"/>
          </a:xfrm>
          <a:prstGeom prst="rect">
            <a:avLst/>
          </a:prstGeom>
        </p:spPr>
        <p:txBody>
          <a:bodyPr/>
          <a:lstStyle>
            <a:lvl1pPr>
              <a:defRPr lang="en-US" sz="1400" kern="1200" dirty="0">
                <a:solidFill>
                  <a:schemeClr val="bg1">
                    <a:lumMod val="50000"/>
                  </a:schemeClr>
                </a:solidFill>
                <a:latin typeface="+mn-lt"/>
                <a:ea typeface="+mn-ea"/>
                <a:cs typeface="+mn-cs"/>
              </a:defRPr>
            </a:lvl1pPr>
          </a:lstStyle>
          <a:p>
            <a:fld id="{C764DE79-268F-4C1A-8933-263129D2AF90}" type="datetimeFigureOut">
              <a:rPr lang="en-GB" smtClean="0"/>
              <a:pPr/>
              <a:t>11/06/2021</a:t>
            </a:fld>
            <a:endParaRPr lang="en-GB" dirty="0"/>
          </a:p>
        </p:txBody>
      </p:sp>
    </p:spTree>
    <p:extLst>
      <p:ext uri="{BB962C8B-B14F-4D97-AF65-F5344CB8AC3E}">
        <p14:creationId xmlns:p14="http://schemas.microsoft.com/office/powerpoint/2010/main" xmlns="" val="687600714"/>
      </p:ext>
    </p:extLst>
  </p:cSld>
  <p:clrMap bg1="lt1" tx1="dk1" bg2="lt2" tx2="dk2" accent1="accent1" accent2="accent2" accent3="accent3" accent4="accent4" accent5="accent5" accent6="accent6" hlink="hlink" folHlink="folHlink"/>
  <p:sldLayoutIdLst>
    <p:sldLayoutId id="2147484265" r:id="rId1"/>
    <p:sldLayoutId id="2147484266" r:id="rId2"/>
    <p:sldLayoutId id="2147484267" r:id="rId3"/>
    <p:sldLayoutId id="2147484268" r:id="rId4"/>
    <p:sldLayoutId id="2147484269" r:id="rId5"/>
    <p:sldLayoutId id="2147484270" r:id="rId6"/>
    <p:sldLayoutId id="214748427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p15:clr>
            <a:srgbClr val="F26B43"/>
          </p15:clr>
        </p15:guide>
        <p15:guide id="2" pos="3840">
          <p15:clr>
            <a:srgbClr val="F26B43"/>
          </p15:clr>
        </p15:guide>
        <p15:guide id="3" pos="665">
          <p15:clr>
            <a:srgbClr val="F26B43"/>
          </p15:clr>
        </p15:guide>
        <p15:guide id="4" pos="701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3.tiff"/><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35022" y="4525293"/>
            <a:ext cx="8072069" cy="1721861"/>
          </a:xfrm>
        </p:spPr>
        <p:txBody>
          <a:bodyPr/>
          <a:lstStyle/>
          <a:p>
            <a:r>
              <a:rPr lang="en-US" b="1" dirty="0"/>
              <a:t>The place where Africa’s Green Economy grows</a:t>
            </a:r>
            <a:endParaRPr lang="en-GB" b="1" dirty="0"/>
          </a:p>
        </p:txBody>
      </p:sp>
    </p:spTree>
    <p:extLst>
      <p:ext uri="{BB962C8B-B14F-4D97-AF65-F5344CB8AC3E}">
        <p14:creationId xmlns:p14="http://schemas.microsoft.com/office/powerpoint/2010/main" xmlns="" val="393930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A0B057-D0DD-4282-8432-11E596C897FA}"/>
              </a:ext>
            </a:extLst>
          </p:cNvPr>
          <p:cNvSpPr>
            <a:spLocks noGrp="1"/>
          </p:cNvSpPr>
          <p:nvPr>
            <p:ph type="title"/>
          </p:nvPr>
        </p:nvSpPr>
        <p:spPr/>
        <p:txBody>
          <a:bodyPr/>
          <a:lstStyle/>
          <a:p>
            <a:r>
              <a:rPr lang="en-US" dirty="0"/>
              <a:t>New Partners 2021 -2022</a:t>
            </a:r>
            <a:endParaRPr lang="en-ZA" dirty="0"/>
          </a:p>
        </p:txBody>
      </p:sp>
      <p:pic>
        <p:nvPicPr>
          <p:cNvPr id="4" name="Content Placeholder 3">
            <a:extLst>
              <a:ext uri="{FF2B5EF4-FFF2-40B4-BE49-F238E27FC236}">
                <a16:creationId xmlns:a16="http://schemas.microsoft.com/office/drawing/2014/main" xmlns="" id="{04A3F12D-122D-4820-8AE2-AAC7C05D12DF}"/>
              </a:ext>
            </a:extLst>
          </p:cNvPr>
          <p:cNvPicPr>
            <a:picLocks noGrp="1" noChangeAspect="1"/>
          </p:cNvPicPr>
          <p:nvPr>
            <p:ph idx="1"/>
          </p:nvPr>
        </p:nvPicPr>
        <p:blipFill>
          <a:blip r:embed="rId2"/>
          <a:stretch>
            <a:fillRect/>
          </a:stretch>
        </p:blipFill>
        <p:spPr>
          <a:xfrm>
            <a:off x="1102859" y="1768586"/>
            <a:ext cx="1952625" cy="2343150"/>
          </a:xfrm>
          <a:prstGeom prst="rect">
            <a:avLst/>
          </a:prstGeom>
        </p:spPr>
      </p:pic>
      <p:pic>
        <p:nvPicPr>
          <p:cNvPr id="5" name="Picture 4">
            <a:extLst>
              <a:ext uri="{FF2B5EF4-FFF2-40B4-BE49-F238E27FC236}">
                <a16:creationId xmlns:a16="http://schemas.microsoft.com/office/drawing/2014/main" xmlns="" id="{83F45386-E3F4-41A3-B9B9-08B5954A07F2}"/>
              </a:ext>
            </a:extLst>
          </p:cNvPr>
          <p:cNvPicPr>
            <a:picLocks noChangeAspect="1"/>
          </p:cNvPicPr>
          <p:nvPr/>
        </p:nvPicPr>
        <p:blipFill>
          <a:blip r:embed="rId3"/>
          <a:stretch>
            <a:fillRect/>
          </a:stretch>
        </p:blipFill>
        <p:spPr>
          <a:xfrm>
            <a:off x="9136518" y="2961932"/>
            <a:ext cx="2388734" cy="2431581"/>
          </a:xfrm>
          <a:prstGeom prst="rect">
            <a:avLst/>
          </a:prstGeom>
        </p:spPr>
      </p:pic>
      <p:sp>
        <p:nvSpPr>
          <p:cNvPr id="7" name="Arrow: Left 6">
            <a:extLst>
              <a:ext uri="{FF2B5EF4-FFF2-40B4-BE49-F238E27FC236}">
                <a16:creationId xmlns:a16="http://schemas.microsoft.com/office/drawing/2014/main" xmlns="" id="{1A2E8969-F6B5-49E5-9922-F117AD7C9524}"/>
              </a:ext>
            </a:extLst>
          </p:cNvPr>
          <p:cNvSpPr/>
          <p:nvPr/>
        </p:nvSpPr>
        <p:spPr>
          <a:xfrm>
            <a:off x="3951513" y="1768586"/>
            <a:ext cx="3624943" cy="1442699"/>
          </a:xfrm>
          <a:prstGeom prst="leftArrow">
            <a:avLst/>
          </a:prstGeom>
          <a:solidFill>
            <a:schemeClr val="bg1">
              <a:lumMod val="85000"/>
            </a:schemeClr>
          </a:solidFill>
          <a:ln>
            <a:solidFill>
              <a:srgbClr val="C3D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Academic Partner for applied research and knowledge transfer</a:t>
            </a:r>
            <a:endParaRPr lang="en-ZA" dirty="0">
              <a:solidFill>
                <a:schemeClr val="tx1"/>
              </a:solidFill>
            </a:endParaRPr>
          </a:p>
        </p:txBody>
      </p:sp>
      <p:sp>
        <p:nvSpPr>
          <p:cNvPr id="8" name="Arrow: Right 7">
            <a:extLst>
              <a:ext uri="{FF2B5EF4-FFF2-40B4-BE49-F238E27FC236}">
                <a16:creationId xmlns:a16="http://schemas.microsoft.com/office/drawing/2014/main" xmlns="" id="{7FD079D4-20A1-4213-85C2-894275D630C7}"/>
              </a:ext>
            </a:extLst>
          </p:cNvPr>
          <p:cNvSpPr/>
          <p:nvPr/>
        </p:nvSpPr>
        <p:spPr>
          <a:xfrm>
            <a:off x="5627914" y="3856149"/>
            <a:ext cx="3167743" cy="1442699"/>
          </a:xfrm>
          <a:prstGeom prst="rightArrow">
            <a:avLst/>
          </a:prstGeom>
          <a:solidFill>
            <a:schemeClr val="bg2"/>
          </a:solidFill>
          <a:ln>
            <a:solidFill>
              <a:srgbClr val="C3DA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R2million funding for technical skills development</a:t>
            </a:r>
            <a:endParaRPr lang="en-ZA" dirty="0">
              <a:solidFill>
                <a:schemeClr val="tx1"/>
              </a:solidFill>
            </a:endParaRPr>
          </a:p>
        </p:txBody>
      </p:sp>
    </p:spTree>
    <p:extLst>
      <p:ext uri="{BB962C8B-B14F-4D97-AF65-F5344CB8AC3E}">
        <p14:creationId xmlns:p14="http://schemas.microsoft.com/office/powerpoint/2010/main" xmlns="" val="26233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F2CBF-35C7-4C7A-987B-13B8B4F8FAD5}"/>
              </a:ext>
            </a:extLst>
          </p:cNvPr>
          <p:cNvSpPr>
            <a:spLocks noGrp="1"/>
          </p:cNvSpPr>
          <p:nvPr>
            <p:ph type="title"/>
          </p:nvPr>
        </p:nvSpPr>
        <p:spPr/>
        <p:txBody>
          <a:bodyPr/>
          <a:lstStyle/>
          <a:p>
            <a:r>
              <a:rPr lang="en-US" b="1" dirty="0"/>
              <a:t>Skills Development</a:t>
            </a:r>
            <a:endParaRPr lang="en-ZA" b="1" dirty="0"/>
          </a:p>
        </p:txBody>
      </p:sp>
      <p:sp>
        <p:nvSpPr>
          <p:cNvPr id="15" name="TextBox 14">
            <a:extLst>
              <a:ext uri="{FF2B5EF4-FFF2-40B4-BE49-F238E27FC236}">
                <a16:creationId xmlns:a16="http://schemas.microsoft.com/office/drawing/2014/main" xmlns="" id="{EBF9A68C-D0FC-413B-82CD-86862BB84072}"/>
              </a:ext>
            </a:extLst>
          </p:cNvPr>
          <p:cNvSpPr txBox="1"/>
          <p:nvPr/>
        </p:nvSpPr>
        <p:spPr>
          <a:xfrm>
            <a:off x="3848100" y="5105400"/>
            <a:ext cx="876300" cy="523220"/>
          </a:xfrm>
          <a:prstGeom prst="rect">
            <a:avLst/>
          </a:prstGeom>
          <a:noFill/>
        </p:spPr>
        <p:txBody>
          <a:bodyPr wrap="square" rtlCol="0">
            <a:spAutoFit/>
          </a:bodyPr>
          <a:lstStyle/>
          <a:p>
            <a:r>
              <a:rPr lang="en-US" sz="1400" dirty="0">
                <a:solidFill>
                  <a:schemeClr val="bg1"/>
                </a:solidFill>
              </a:rPr>
              <a:t>CSN Capacity</a:t>
            </a:r>
            <a:endParaRPr lang="en-ZA" sz="1400" dirty="0">
              <a:solidFill>
                <a:schemeClr val="bg1"/>
              </a:solidFill>
            </a:endParaRPr>
          </a:p>
        </p:txBody>
      </p:sp>
      <p:sp>
        <p:nvSpPr>
          <p:cNvPr id="17" name="TextBox 16">
            <a:extLst>
              <a:ext uri="{FF2B5EF4-FFF2-40B4-BE49-F238E27FC236}">
                <a16:creationId xmlns:a16="http://schemas.microsoft.com/office/drawing/2014/main" xmlns="" id="{B4219526-D9FC-41FD-9079-98FF7A374E22}"/>
              </a:ext>
            </a:extLst>
          </p:cNvPr>
          <p:cNvSpPr txBox="1"/>
          <p:nvPr/>
        </p:nvSpPr>
        <p:spPr>
          <a:xfrm>
            <a:off x="4019551" y="2514600"/>
            <a:ext cx="1219200" cy="461665"/>
          </a:xfrm>
          <a:prstGeom prst="rect">
            <a:avLst/>
          </a:prstGeom>
          <a:noFill/>
        </p:spPr>
        <p:txBody>
          <a:bodyPr wrap="square" rtlCol="0">
            <a:spAutoFit/>
          </a:bodyPr>
          <a:lstStyle/>
          <a:p>
            <a:r>
              <a:rPr lang="en-US" sz="1200" dirty="0">
                <a:solidFill>
                  <a:schemeClr val="bg1"/>
                </a:solidFill>
              </a:rPr>
              <a:t>Project implementation</a:t>
            </a:r>
            <a:endParaRPr lang="en-ZA" sz="1200" dirty="0">
              <a:solidFill>
                <a:schemeClr val="bg1"/>
              </a:solidFill>
            </a:endParaRPr>
          </a:p>
        </p:txBody>
      </p:sp>
      <p:sp>
        <p:nvSpPr>
          <p:cNvPr id="5" name="TextBox 4">
            <a:extLst>
              <a:ext uri="{FF2B5EF4-FFF2-40B4-BE49-F238E27FC236}">
                <a16:creationId xmlns:a16="http://schemas.microsoft.com/office/drawing/2014/main" xmlns="" id="{B32C8C66-DE09-4C88-B246-F8BC6DA8A623}"/>
              </a:ext>
            </a:extLst>
          </p:cNvPr>
          <p:cNvSpPr txBox="1"/>
          <p:nvPr/>
        </p:nvSpPr>
        <p:spPr>
          <a:xfrm>
            <a:off x="1121229" y="2133600"/>
            <a:ext cx="9535885" cy="1477328"/>
          </a:xfrm>
          <a:prstGeom prst="rect">
            <a:avLst/>
          </a:prstGeom>
          <a:noFill/>
          <a:ln>
            <a:solidFill>
              <a:srgbClr val="AFC425"/>
            </a:solidFill>
          </a:ln>
        </p:spPr>
        <p:txBody>
          <a:bodyPr wrap="square" rtlCol="0">
            <a:spAutoFit/>
          </a:bodyPr>
          <a:lstStyle/>
          <a:p>
            <a:r>
              <a:rPr lang="en-US" b="1" dirty="0"/>
              <a:t>Despite a need for ICT related skills in Atlantis to align for participation in the digital economy, there are no coding/ ICT related skills development initiatives due to budget constrictions</a:t>
            </a:r>
            <a:r>
              <a:rPr lang="en-US" dirty="0"/>
              <a:t>. </a:t>
            </a:r>
          </a:p>
          <a:p>
            <a:r>
              <a:rPr lang="en-US" b="1" dirty="0"/>
              <a:t>Skills development impact could be scaled through the introduction of Tech Hub and technology programs into Atlantis. Software and hardware skills development would contribute towards the shortage of technology skills and increase income opportunities.</a:t>
            </a:r>
            <a:endParaRPr lang="en-ZA" b="1" dirty="0"/>
          </a:p>
        </p:txBody>
      </p:sp>
    </p:spTree>
    <p:extLst>
      <p:ext uri="{BB962C8B-B14F-4D97-AF65-F5344CB8AC3E}">
        <p14:creationId xmlns:p14="http://schemas.microsoft.com/office/powerpoint/2010/main" xmlns="" val="1216655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D822A54A-BF1C-BA4E-8243-995B9FB01477}"/>
              </a:ext>
            </a:extLst>
          </p:cNvPr>
          <p:cNvSpPr>
            <a:spLocks noGrp="1"/>
          </p:cNvSpPr>
          <p:nvPr>
            <p:ph type="title"/>
          </p:nvPr>
        </p:nvSpPr>
        <p:spPr>
          <a:xfrm>
            <a:off x="450071" y="25527"/>
            <a:ext cx="8990812" cy="1325563"/>
          </a:xfrm>
        </p:spPr>
        <p:txBody>
          <a:bodyPr>
            <a:normAutofit/>
          </a:bodyPr>
          <a:lstStyle/>
          <a:p>
            <a:r>
              <a:rPr lang="en-GB" sz="4000" b="1" dirty="0"/>
              <a:t>Community Integration &amp; Development</a:t>
            </a:r>
          </a:p>
        </p:txBody>
      </p:sp>
      <p:sp>
        <p:nvSpPr>
          <p:cNvPr id="10" name="Rectangle 9">
            <a:extLst>
              <a:ext uri="{FF2B5EF4-FFF2-40B4-BE49-F238E27FC236}">
                <a16:creationId xmlns:a16="http://schemas.microsoft.com/office/drawing/2014/main" xmlns="" id="{95C1C368-F652-764A-A200-49C68023B9B0}"/>
              </a:ext>
            </a:extLst>
          </p:cNvPr>
          <p:cNvSpPr/>
          <p:nvPr/>
        </p:nvSpPr>
        <p:spPr>
          <a:xfrm>
            <a:off x="2728975" y="1656879"/>
            <a:ext cx="9144369" cy="2416046"/>
          </a:xfrm>
          <a:prstGeom prst="rect">
            <a:avLst/>
          </a:prstGeom>
        </p:spPr>
        <p:txBody>
          <a:bodyPr wrap="square">
            <a:spAutoFit/>
          </a:bodyPr>
          <a:lstStyle/>
          <a:p>
            <a:pPr lvl="0"/>
            <a:r>
              <a:rPr lang="en-ZA" sz="2800" dirty="0"/>
              <a:t>COMMUNITY STAKEHOLDER NETWORK</a:t>
            </a:r>
          </a:p>
          <a:p>
            <a:pPr marL="171450" lvl="1" indent="-171450" defTabSz="711200">
              <a:lnSpc>
                <a:spcPct val="90000"/>
              </a:lnSpc>
              <a:spcBef>
                <a:spcPct val="0"/>
              </a:spcBef>
              <a:spcAft>
                <a:spcPct val="15000"/>
              </a:spcAft>
              <a:buFontTx/>
              <a:buChar char="•"/>
            </a:pPr>
            <a:r>
              <a:rPr lang="en-ZA" sz="2000" dirty="0"/>
              <a:t>Community Facilitation Agreement signed between CSN &amp; ASEZ Co.</a:t>
            </a:r>
          </a:p>
          <a:p>
            <a:pPr marL="171450" lvl="1" indent="-171450" defTabSz="711200">
              <a:lnSpc>
                <a:spcPct val="90000"/>
              </a:lnSpc>
              <a:spcBef>
                <a:spcPct val="0"/>
              </a:spcBef>
              <a:spcAft>
                <a:spcPct val="15000"/>
              </a:spcAft>
              <a:buFontTx/>
              <a:buChar char="•"/>
            </a:pPr>
            <a:r>
              <a:rPr lang="en-ZA" sz="2000" dirty="0"/>
              <a:t>Quarterly Progress Meetings with DEDAT &amp; City of Cape Town</a:t>
            </a:r>
          </a:p>
          <a:p>
            <a:pPr marL="171450" lvl="1" indent="-171450" defTabSz="711200">
              <a:lnSpc>
                <a:spcPct val="90000"/>
              </a:lnSpc>
              <a:spcBef>
                <a:spcPct val="0"/>
              </a:spcBef>
              <a:spcAft>
                <a:spcPct val="15000"/>
              </a:spcAft>
              <a:buFontTx/>
              <a:buChar char="•"/>
            </a:pPr>
            <a:r>
              <a:rPr lang="en-ZA" sz="2000" dirty="0"/>
              <a:t>First of its kind for Special Economic Zones in RSA</a:t>
            </a:r>
          </a:p>
          <a:p>
            <a:pPr marL="171450" lvl="1" indent="-171450" defTabSz="711200">
              <a:lnSpc>
                <a:spcPct val="90000"/>
              </a:lnSpc>
              <a:spcBef>
                <a:spcPct val="0"/>
              </a:spcBef>
              <a:spcAft>
                <a:spcPct val="15000"/>
              </a:spcAft>
              <a:buFontTx/>
              <a:buChar char="•"/>
            </a:pPr>
            <a:r>
              <a:rPr lang="en-ZA" sz="2000" dirty="0"/>
              <a:t>Business, Informal traders, Traditional Council, Labour, Education, Faith Based, Civic,</a:t>
            </a:r>
          </a:p>
          <a:p>
            <a:pPr marL="171450" lvl="1" indent="-171450" defTabSz="711200">
              <a:lnSpc>
                <a:spcPct val="90000"/>
              </a:lnSpc>
              <a:spcBef>
                <a:spcPct val="0"/>
              </a:spcBef>
              <a:spcAft>
                <a:spcPct val="15000"/>
              </a:spcAft>
              <a:buFontTx/>
              <a:buChar char="•"/>
            </a:pPr>
            <a:r>
              <a:rPr lang="en-ZA" sz="2000" dirty="0"/>
              <a:t>Continuous capacity building and sector focused work plan</a:t>
            </a:r>
          </a:p>
          <a:p>
            <a:pPr marL="171450" lvl="1" indent="-171450" defTabSz="711200">
              <a:lnSpc>
                <a:spcPct val="90000"/>
              </a:lnSpc>
              <a:spcBef>
                <a:spcPct val="0"/>
              </a:spcBef>
              <a:spcAft>
                <a:spcPct val="15000"/>
              </a:spcAft>
              <a:buFontTx/>
              <a:buChar char="•"/>
            </a:pPr>
            <a:r>
              <a:rPr lang="en-ZA" sz="2000" dirty="0"/>
              <a:t>Next steps: operationalising and further capacity building</a:t>
            </a:r>
          </a:p>
        </p:txBody>
      </p:sp>
      <p:pic>
        <p:nvPicPr>
          <p:cNvPr id="2" name="Picture 1">
            <a:extLst>
              <a:ext uri="{FF2B5EF4-FFF2-40B4-BE49-F238E27FC236}">
                <a16:creationId xmlns:a16="http://schemas.microsoft.com/office/drawing/2014/main" xmlns="" id="{1741E7FD-5989-9449-AB49-13B436C18735}"/>
              </a:ext>
            </a:extLst>
          </p:cNvPr>
          <p:cNvPicPr>
            <a:picLocks noChangeAspect="1"/>
          </p:cNvPicPr>
          <p:nvPr/>
        </p:nvPicPr>
        <p:blipFill>
          <a:blip r:embed="rId2"/>
          <a:stretch>
            <a:fillRect/>
          </a:stretch>
        </p:blipFill>
        <p:spPr>
          <a:xfrm>
            <a:off x="0" y="1428529"/>
            <a:ext cx="2645850" cy="5444837"/>
          </a:xfrm>
          <a:prstGeom prst="rect">
            <a:avLst/>
          </a:prstGeom>
        </p:spPr>
      </p:pic>
      <p:graphicFrame>
        <p:nvGraphicFramePr>
          <p:cNvPr id="3" name="Diagram 2">
            <a:extLst>
              <a:ext uri="{FF2B5EF4-FFF2-40B4-BE49-F238E27FC236}">
                <a16:creationId xmlns:a16="http://schemas.microsoft.com/office/drawing/2014/main" xmlns="" id="{1D289A0C-0D28-4A26-B888-A51196115780}"/>
              </a:ext>
            </a:extLst>
          </p:cNvPr>
          <p:cNvGraphicFramePr/>
          <p:nvPr>
            <p:extLst>
              <p:ext uri="{D42A27DB-BD31-4B8C-83A1-F6EECF244321}">
                <p14:modId xmlns:p14="http://schemas.microsoft.com/office/powerpoint/2010/main" xmlns="" val="1445868873"/>
              </p:ext>
            </p:extLst>
          </p:nvPr>
        </p:nvGraphicFramePr>
        <p:xfrm>
          <a:off x="2388806" y="3150730"/>
          <a:ext cx="9484538" cy="3800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6848997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B64EF0FC-0062-44E4-A2EE-134897E4820A}"/>
              </a:ext>
            </a:extLst>
          </p:cNvPr>
          <p:cNvSpPr txBox="1">
            <a:spLocks/>
          </p:cNvSpPr>
          <p:nvPr/>
        </p:nvSpPr>
        <p:spPr>
          <a:xfrm>
            <a:off x="481013" y="3752849"/>
            <a:ext cx="3290887" cy="2452687"/>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3600" dirty="0"/>
              <a:t>Current skills development initiatives 2021-2022</a:t>
            </a:r>
          </a:p>
        </p:txBody>
      </p:sp>
      <p:pic>
        <p:nvPicPr>
          <p:cNvPr id="4" name="Picture 3" descr="A group of people standing on a stage&#10;&#10;Description automatically generated with low confidence">
            <a:extLst>
              <a:ext uri="{FF2B5EF4-FFF2-40B4-BE49-F238E27FC236}">
                <a16:creationId xmlns:a16="http://schemas.microsoft.com/office/drawing/2014/main" xmlns="" id="{81D5F23B-DF96-43D5-897D-539F5710CC5B}"/>
              </a:ext>
            </a:extLst>
          </p:cNvPr>
          <p:cNvPicPr>
            <a:picLocks noChangeAspect="1"/>
          </p:cNvPicPr>
          <p:nvPr/>
        </p:nvPicPr>
        <p:blipFill rotWithShape="1">
          <a:blip r:embed="rId2"/>
          <a:srcRect t="10832" b="2641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2" name="Content Placeholder 1">
            <a:extLst>
              <a:ext uri="{FF2B5EF4-FFF2-40B4-BE49-F238E27FC236}">
                <a16:creationId xmlns:a16="http://schemas.microsoft.com/office/drawing/2014/main" xmlns="" id="{29759860-04C3-4C6B-B8EE-FDF9E8942BCB}"/>
              </a:ext>
            </a:extLst>
          </p:cNvPr>
          <p:cNvSpPr>
            <a:spLocks noGrp="1"/>
          </p:cNvSpPr>
          <p:nvPr>
            <p:ph idx="1"/>
          </p:nvPr>
        </p:nvSpPr>
        <p:spPr>
          <a:xfrm>
            <a:off x="5055255" y="4109109"/>
            <a:ext cx="7485413" cy="3004210"/>
          </a:xfrm>
        </p:spPr>
        <p:txBody>
          <a:bodyPr vert="horz" lIns="91440" tIns="45720" rIns="91440" bIns="45720" rtlCol="0" anchor="ctr">
            <a:normAutofit fontScale="92500" lnSpcReduction="10000"/>
          </a:bodyPr>
          <a:lstStyle/>
          <a:p>
            <a:pPr marL="342900" lvl="1">
              <a:spcBef>
                <a:spcPct val="0"/>
              </a:spcBef>
              <a:spcAft>
                <a:spcPct val="15000"/>
              </a:spcAft>
            </a:pPr>
            <a:r>
              <a:rPr lang="en-US" sz="2200" b="1" dirty="0"/>
              <a:t>Water treatment &amp; Waste management (20)</a:t>
            </a:r>
          </a:p>
          <a:p>
            <a:pPr marL="342900" lvl="1">
              <a:spcBef>
                <a:spcPct val="0"/>
              </a:spcBef>
              <a:spcAft>
                <a:spcPct val="15000"/>
              </a:spcAft>
            </a:pPr>
            <a:r>
              <a:rPr lang="en-US" sz="2200" b="1" dirty="0"/>
              <a:t>Early Childhood Development (20)</a:t>
            </a:r>
          </a:p>
          <a:p>
            <a:pPr marL="342900" lvl="1">
              <a:spcBef>
                <a:spcPct val="0"/>
              </a:spcBef>
              <a:spcAft>
                <a:spcPct val="15000"/>
              </a:spcAft>
            </a:pPr>
            <a:r>
              <a:rPr lang="en-US" sz="2200" b="1" dirty="0"/>
              <a:t>Collaborating with City-funded program supporting</a:t>
            </a:r>
            <a:br>
              <a:rPr lang="en-US" sz="2200" b="1" dirty="0"/>
            </a:br>
            <a:r>
              <a:rPr lang="en-US" sz="2200" b="1" dirty="0"/>
              <a:t>green economy skills development (90)</a:t>
            </a:r>
          </a:p>
          <a:p>
            <a:pPr marL="342900" lvl="1">
              <a:spcBef>
                <a:spcPct val="0"/>
              </a:spcBef>
              <a:spcAft>
                <a:spcPct val="15000"/>
              </a:spcAft>
            </a:pPr>
            <a:r>
              <a:rPr lang="en-US" sz="2200" b="1" dirty="0"/>
              <a:t>Construction SMME Supplier Development (13)</a:t>
            </a:r>
          </a:p>
          <a:p>
            <a:pPr marL="342900" lvl="1">
              <a:spcBef>
                <a:spcPct val="0"/>
              </a:spcBef>
              <a:spcAft>
                <a:spcPct val="15000"/>
              </a:spcAft>
            </a:pPr>
            <a:r>
              <a:rPr lang="en-US" sz="2200" b="1" dirty="0"/>
              <a:t>Basic welding, boiler making and mechanical fitting (54)</a:t>
            </a:r>
          </a:p>
          <a:p>
            <a:pPr marL="342900" lvl="1">
              <a:spcBef>
                <a:spcPct val="0"/>
              </a:spcBef>
              <a:spcAft>
                <a:spcPct val="15000"/>
              </a:spcAft>
            </a:pPr>
            <a:r>
              <a:rPr lang="en-US" sz="2200" b="1" dirty="0"/>
              <a:t>SARETEC BTS and BTT training (12 beneficiaries)</a:t>
            </a:r>
          </a:p>
          <a:p>
            <a:pPr marL="342900" lvl="1">
              <a:spcBef>
                <a:spcPct val="0"/>
              </a:spcBef>
              <a:spcAft>
                <a:spcPct val="15000"/>
              </a:spcAft>
            </a:pPr>
            <a:r>
              <a:rPr lang="en-US" sz="2200" b="1" dirty="0"/>
              <a:t>Business Administration (10 beneficiaries)</a:t>
            </a:r>
          </a:p>
          <a:p>
            <a:pPr marL="342900" lvl="1">
              <a:spcBef>
                <a:spcPct val="0"/>
              </a:spcBef>
              <a:spcAft>
                <a:spcPct val="15000"/>
              </a:spcAft>
            </a:pPr>
            <a:r>
              <a:rPr lang="en-US" sz="2200" b="1" dirty="0"/>
              <a:t>Project Management (15 beneficiaries)</a:t>
            </a:r>
          </a:p>
          <a:p>
            <a:pPr marL="342900" lvl="1">
              <a:spcBef>
                <a:spcPct val="0"/>
              </a:spcBef>
              <a:spcAft>
                <a:spcPct val="15000"/>
              </a:spcAft>
            </a:pPr>
            <a:r>
              <a:rPr lang="en-US" sz="2200" b="1" dirty="0"/>
              <a:t>Business Communication (10 beneficiaries)</a:t>
            </a:r>
          </a:p>
          <a:p>
            <a:pPr marL="342900" lvl="1">
              <a:spcBef>
                <a:spcPct val="0"/>
              </a:spcBef>
              <a:spcAft>
                <a:spcPct val="15000"/>
              </a:spcAft>
            </a:pPr>
            <a:endParaRPr lang="en-US" sz="1800" dirty="0"/>
          </a:p>
          <a:p>
            <a:pPr marL="0" lvl="1">
              <a:spcBef>
                <a:spcPct val="0"/>
              </a:spcBef>
              <a:spcAft>
                <a:spcPct val="15000"/>
              </a:spcAft>
            </a:pPr>
            <a:endParaRPr lang="en-US" sz="1800" i="1" dirty="0"/>
          </a:p>
        </p:txBody>
      </p:sp>
    </p:spTree>
    <p:extLst>
      <p:ext uri="{BB962C8B-B14F-4D97-AF65-F5344CB8AC3E}">
        <p14:creationId xmlns:p14="http://schemas.microsoft.com/office/powerpoint/2010/main" xmlns="" val="20177747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F2CBF-35C7-4C7A-987B-13B8B4F8FAD5}"/>
              </a:ext>
            </a:extLst>
          </p:cNvPr>
          <p:cNvSpPr>
            <a:spLocks noGrp="1"/>
          </p:cNvSpPr>
          <p:nvPr>
            <p:ph type="title"/>
          </p:nvPr>
        </p:nvSpPr>
        <p:spPr/>
        <p:txBody>
          <a:bodyPr/>
          <a:lstStyle/>
          <a:p>
            <a:r>
              <a:rPr lang="en-US" b="1" dirty="0"/>
              <a:t>Other programmatic collaboration</a:t>
            </a:r>
            <a:endParaRPr lang="en-ZA" b="1" dirty="0"/>
          </a:p>
        </p:txBody>
      </p:sp>
      <p:sp>
        <p:nvSpPr>
          <p:cNvPr id="15" name="TextBox 14">
            <a:extLst>
              <a:ext uri="{FF2B5EF4-FFF2-40B4-BE49-F238E27FC236}">
                <a16:creationId xmlns:a16="http://schemas.microsoft.com/office/drawing/2014/main" xmlns="" id="{EBF9A68C-D0FC-413B-82CD-86862BB84072}"/>
              </a:ext>
            </a:extLst>
          </p:cNvPr>
          <p:cNvSpPr txBox="1"/>
          <p:nvPr/>
        </p:nvSpPr>
        <p:spPr>
          <a:xfrm>
            <a:off x="3848100" y="5105400"/>
            <a:ext cx="876300" cy="523220"/>
          </a:xfrm>
          <a:prstGeom prst="rect">
            <a:avLst/>
          </a:prstGeom>
          <a:noFill/>
        </p:spPr>
        <p:txBody>
          <a:bodyPr wrap="square" rtlCol="0">
            <a:spAutoFit/>
          </a:bodyPr>
          <a:lstStyle/>
          <a:p>
            <a:r>
              <a:rPr lang="en-US" sz="1400" dirty="0">
                <a:solidFill>
                  <a:schemeClr val="bg1"/>
                </a:solidFill>
              </a:rPr>
              <a:t>CSN Capacity</a:t>
            </a:r>
            <a:endParaRPr lang="en-ZA" sz="1400" dirty="0">
              <a:solidFill>
                <a:schemeClr val="bg1"/>
              </a:solidFill>
            </a:endParaRPr>
          </a:p>
        </p:txBody>
      </p:sp>
      <p:sp>
        <p:nvSpPr>
          <p:cNvPr id="17" name="TextBox 16">
            <a:extLst>
              <a:ext uri="{FF2B5EF4-FFF2-40B4-BE49-F238E27FC236}">
                <a16:creationId xmlns:a16="http://schemas.microsoft.com/office/drawing/2014/main" xmlns="" id="{B4219526-D9FC-41FD-9079-98FF7A374E22}"/>
              </a:ext>
            </a:extLst>
          </p:cNvPr>
          <p:cNvSpPr txBox="1"/>
          <p:nvPr/>
        </p:nvSpPr>
        <p:spPr>
          <a:xfrm>
            <a:off x="4019551" y="2514600"/>
            <a:ext cx="1219200" cy="461665"/>
          </a:xfrm>
          <a:prstGeom prst="rect">
            <a:avLst/>
          </a:prstGeom>
          <a:noFill/>
        </p:spPr>
        <p:txBody>
          <a:bodyPr wrap="square" rtlCol="0">
            <a:spAutoFit/>
          </a:bodyPr>
          <a:lstStyle/>
          <a:p>
            <a:r>
              <a:rPr lang="en-US" sz="1200" dirty="0">
                <a:solidFill>
                  <a:schemeClr val="bg1"/>
                </a:solidFill>
              </a:rPr>
              <a:t>Project implementation</a:t>
            </a:r>
            <a:endParaRPr lang="en-ZA" sz="1200" dirty="0">
              <a:solidFill>
                <a:schemeClr val="bg1"/>
              </a:solidFill>
            </a:endParaRPr>
          </a:p>
        </p:txBody>
      </p:sp>
      <p:sp>
        <p:nvSpPr>
          <p:cNvPr id="4" name="Rectangle: Rounded Corners 3">
            <a:extLst>
              <a:ext uri="{FF2B5EF4-FFF2-40B4-BE49-F238E27FC236}">
                <a16:creationId xmlns:a16="http://schemas.microsoft.com/office/drawing/2014/main" xmlns="" id="{0CE260E6-5B77-4FF6-8807-338C39E8D858}"/>
              </a:ext>
            </a:extLst>
          </p:cNvPr>
          <p:cNvSpPr/>
          <p:nvPr/>
        </p:nvSpPr>
        <p:spPr>
          <a:xfrm>
            <a:off x="5453743" y="1716289"/>
            <a:ext cx="5129893" cy="1351859"/>
          </a:xfrm>
          <a:prstGeom prst="roundRect">
            <a:avLst/>
          </a:prstGeom>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1" indent="-342900" defTabSz="914400">
              <a:lnSpc>
                <a:spcPct val="80000"/>
              </a:lnSpc>
              <a:spcBef>
                <a:spcPct val="0"/>
              </a:spcBef>
              <a:spcAft>
                <a:spcPct val="15000"/>
              </a:spcAft>
              <a:buFont typeface="Arial" panose="020B0604020202020204" pitchFamily="34" charset="0"/>
              <a:buChar char="•"/>
            </a:pPr>
            <a:r>
              <a:rPr lang="en-US" sz="2000" b="1" dirty="0">
                <a:solidFill>
                  <a:schemeClr val="tx1"/>
                </a:solidFill>
              </a:rPr>
              <a:t>Basic Welding</a:t>
            </a:r>
          </a:p>
          <a:p>
            <a:pPr lvl="1" indent="-342900" defTabSz="914400">
              <a:lnSpc>
                <a:spcPct val="80000"/>
              </a:lnSpc>
              <a:spcBef>
                <a:spcPct val="0"/>
              </a:spcBef>
              <a:spcAft>
                <a:spcPct val="15000"/>
              </a:spcAft>
              <a:buFont typeface="Arial" panose="020B0604020202020204" pitchFamily="34" charset="0"/>
              <a:buChar char="•"/>
            </a:pPr>
            <a:r>
              <a:rPr lang="en-US" sz="2000" b="1" dirty="0">
                <a:solidFill>
                  <a:schemeClr val="tx1"/>
                </a:solidFill>
              </a:rPr>
              <a:t>Mechanical fitting</a:t>
            </a:r>
          </a:p>
          <a:p>
            <a:pPr lvl="1" indent="-342900" defTabSz="914400">
              <a:lnSpc>
                <a:spcPct val="80000"/>
              </a:lnSpc>
              <a:spcBef>
                <a:spcPct val="0"/>
              </a:spcBef>
              <a:spcAft>
                <a:spcPct val="15000"/>
              </a:spcAft>
              <a:buFont typeface="Arial" panose="020B0604020202020204" pitchFamily="34" charset="0"/>
              <a:buChar char="•"/>
            </a:pPr>
            <a:r>
              <a:rPr lang="en-US" sz="2000" b="1" dirty="0" err="1">
                <a:solidFill>
                  <a:schemeClr val="tx1"/>
                </a:solidFill>
              </a:rPr>
              <a:t>Boilermaking</a:t>
            </a:r>
            <a:endParaRPr lang="en-US" sz="2000" b="1" dirty="0">
              <a:solidFill>
                <a:schemeClr val="tx1"/>
              </a:solidFill>
            </a:endParaRPr>
          </a:p>
          <a:p>
            <a:pPr lvl="1" indent="-342900" defTabSz="914400">
              <a:lnSpc>
                <a:spcPct val="80000"/>
              </a:lnSpc>
              <a:spcBef>
                <a:spcPct val="0"/>
              </a:spcBef>
              <a:spcAft>
                <a:spcPct val="15000"/>
              </a:spcAft>
              <a:buFont typeface="Arial" panose="020B0604020202020204" pitchFamily="34" charset="0"/>
              <a:buChar char="•"/>
            </a:pPr>
            <a:r>
              <a:rPr lang="en-US" sz="2000" b="1" dirty="0">
                <a:solidFill>
                  <a:schemeClr val="tx1"/>
                </a:solidFill>
              </a:rPr>
              <a:t>SARETEC Bolting and Fastening Training </a:t>
            </a:r>
          </a:p>
        </p:txBody>
      </p:sp>
      <p:sp>
        <p:nvSpPr>
          <p:cNvPr id="7" name="Rectangle: Rounded Corners 6">
            <a:extLst>
              <a:ext uri="{FF2B5EF4-FFF2-40B4-BE49-F238E27FC236}">
                <a16:creationId xmlns:a16="http://schemas.microsoft.com/office/drawing/2014/main" xmlns="" id="{8A2579F7-49E6-4A45-9842-7481BC68290E}"/>
              </a:ext>
            </a:extLst>
          </p:cNvPr>
          <p:cNvSpPr/>
          <p:nvPr/>
        </p:nvSpPr>
        <p:spPr>
          <a:xfrm>
            <a:off x="1937660" y="1716289"/>
            <a:ext cx="2081891" cy="13518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14300" lvl="1" algn="ctr" defTabSz="914400">
              <a:lnSpc>
                <a:spcPct val="80000"/>
              </a:lnSpc>
              <a:spcBef>
                <a:spcPct val="0"/>
              </a:spcBef>
              <a:spcAft>
                <a:spcPct val="15000"/>
              </a:spcAft>
            </a:pPr>
            <a:r>
              <a:rPr lang="en-ZA" sz="2000" b="1" dirty="0">
                <a:solidFill>
                  <a:schemeClr val="tx1"/>
                </a:solidFill>
              </a:rPr>
              <a:t>City</a:t>
            </a:r>
          </a:p>
        </p:txBody>
      </p:sp>
      <p:sp>
        <p:nvSpPr>
          <p:cNvPr id="8" name="Rectangle: Rounded Corners 7">
            <a:extLst>
              <a:ext uri="{FF2B5EF4-FFF2-40B4-BE49-F238E27FC236}">
                <a16:creationId xmlns:a16="http://schemas.microsoft.com/office/drawing/2014/main" xmlns="" id="{7DEA219A-4E2D-4C0B-8D7A-0ED9FB3A0C01}"/>
              </a:ext>
            </a:extLst>
          </p:cNvPr>
          <p:cNvSpPr/>
          <p:nvPr/>
        </p:nvSpPr>
        <p:spPr>
          <a:xfrm>
            <a:off x="1156606" y="3410845"/>
            <a:ext cx="2081890" cy="13518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14300" lvl="1" algn="ctr" defTabSz="914400">
              <a:lnSpc>
                <a:spcPct val="80000"/>
              </a:lnSpc>
              <a:spcBef>
                <a:spcPct val="0"/>
              </a:spcBef>
              <a:spcAft>
                <a:spcPct val="15000"/>
              </a:spcAft>
            </a:pPr>
            <a:r>
              <a:rPr lang="en-ZA" sz="2000" b="1" dirty="0">
                <a:solidFill>
                  <a:schemeClr val="tx1"/>
                </a:solidFill>
              </a:rPr>
              <a:t>DEDAT</a:t>
            </a:r>
          </a:p>
        </p:txBody>
      </p:sp>
      <p:sp>
        <p:nvSpPr>
          <p:cNvPr id="9" name="Rectangle: Rounded Corners 8">
            <a:extLst>
              <a:ext uri="{FF2B5EF4-FFF2-40B4-BE49-F238E27FC236}">
                <a16:creationId xmlns:a16="http://schemas.microsoft.com/office/drawing/2014/main" xmlns="" id="{D9F145DD-FB00-4B41-9B0B-ED21CB884745}"/>
              </a:ext>
            </a:extLst>
          </p:cNvPr>
          <p:cNvSpPr/>
          <p:nvPr/>
        </p:nvSpPr>
        <p:spPr>
          <a:xfrm>
            <a:off x="5453742" y="5130889"/>
            <a:ext cx="5129893" cy="12218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1" indent="-228600" defTabSz="914400">
              <a:lnSpc>
                <a:spcPct val="80000"/>
              </a:lnSpc>
              <a:spcBef>
                <a:spcPct val="0"/>
              </a:spcBef>
              <a:spcAft>
                <a:spcPct val="15000"/>
              </a:spcAft>
              <a:buFont typeface="Arial" panose="020B0604020202020204" pitchFamily="34" charset="0"/>
              <a:buChar char="•"/>
            </a:pPr>
            <a:r>
              <a:rPr lang="en-US" sz="2000" b="1" dirty="0">
                <a:solidFill>
                  <a:schemeClr val="tx1"/>
                </a:solidFill>
              </a:rPr>
              <a:t>Ikamva Youth </a:t>
            </a:r>
            <a:r>
              <a:rPr lang="en-US" sz="2000" b="1" dirty="0" err="1">
                <a:solidFill>
                  <a:schemeClr val="tx1"/>
                </a:solidFill>
              </a:rPr>
              <a:t>Programme</a:t>
            </a:r>
            <a:endParaRPr lang="en-US" sz="2000" b="1" dirty="0">
              <a:solidFill>
                <a:schemeClr val="tx1"/>
              </a:solidFill>
            </a:endParaRPr>
          </a:p>
          <a:p>
            <a:pPr marL="342900" lvl="1" indent="-228600" defTabSz="914400">
              <a:lnSpc>
                <a:spcPct val="80000"/>
              </a:lnSpc>
              <a:spcBef>
                <a:spcPct val="0"/>
              </a:spcBef>
              <a:spcAft>
                <a:spcPct val="15000"/>
              </a:spcAft>
              <a:buFont typeface="Arial" panose="020B0604020202020204" pitchFamily="34" charset="0"/>
              <a:buChar char="•"/>
            </a:pPr>
            <a:r>
              <a:rPr lang="en-US" sz="2000" b="1" dirty="0">
                <a:solidFill>
                  <a:schemeClr val="tx1"/>
                </a:solidFill>
              </a:rPr>
              <a:t>Artisan training at SARETEC</a:t>
            </a:r>
          </a:p>
        </p:txBody>
      </p:sp>
      <p:sp>
        <p:nvSpPr>
          <p:cNvPr id="10" name="Rectangle: Rounded Corners 9">
            <a:extLst>
              <a:ext uri="{FF2B5EF4-FFF2-40B4-BE49-F238E27FC236}">
                <a16:creationId xmlns:a16="http://schemas.microsoft.com/office/drawing/2014/main" xmlns="" id="{86E5C258-B335-4100-812C-C9E36197D10A}"/>
              </a:ext>
            </a:extLst>
          </p:cNvPr>
          <p:cNvSpPr/>
          <p:nvPr/>
        </p:nvSpPr>
        <p:spPr>
          <a:xfrm>
            <a:off x="5453743" y="3410845"/>
            <a:ext cx="5129893" cy="135185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342900" lvl="1" indent="-228600" defTabSz="914400">
              <a:lnSpc>
                <a:spcPct val="80000"/>
              </a:lnSpc>
              <a:spcBef>
                <a:spcPct val="0"/>
              </a:spcBef>
              <a:spcAft>
                <a:spcPct val="15000"/>
              </a:spcAft>
              <a:buFont typeface="Arial" panose="020B0604020202020204" pitchFamily="34" charset="0"/>
              <a:buChar char="•"/>
            </a:pPr>
            <a:r>
              <a:rPr lang="en-US" sz="2000" b="1" dirty="0">
                <a:solidFill>
                  <a:schemeClr val="tx1"/>
                </a:solidFill>
              </a:rPr>
              <a:t>Workplace placement </a:t>
            </a:r>
            <a:r>
              <a:rPr lang="en-US" sz="2000" b="1" dirty="0" err="1">
                <a:solidFill>
                  <a:schemeClr val="tx1"/>
                </a:solidFill>
              </a:rPr>
              <a:t>programme</a:t>
            </a:r>
            <a:endParaRPr lang="en-US" sz="2000" b="1" dirty="0">
              <a:solidFill>
                <a:schemeClr val="tx1"/>
              </a:solidFill>
            </a:endParaRPr>
          </a:p>
          <a:p>
            <a:pPr marL="342900" lvl="1" indent="-228600" defTabSz="914400">
              <a:lnSpc>
                <a:spcPct val="80000"/>
              </a:lnSpc>
              <a:spcBef>
                <a:spcPct val="0"/>
              </a:spcBef>
              <a:spcAft>
                <a:spcPct val="15000"/>
              </a:spcAft>
              <a:buFont typeface="Arial" panose="020B0604020202020204" pitchFamily="34" charset="0"/>
              <a:buChar char="•"/>
            </a:pPr>
            <a:r>
              <a:rPr lang="en-US" sz="2000" b="1" dirty="0">
                <a:solidFill>
                  <a:schemeClr val="tx1"/>
                </a:solidFill>
              </a:rPr>
              <a:t>Renewable energy skills training </a:t>
            </a:r>
            <a:r>
              <a:rPr lang="en-US" sz="2000" b="1" dirty="0" err="1">
                <a:solidFill>
                  <a:schemeClr val="tx1"/>
                </a:solidFill>
              </a:rPr>
              <a:t>centre</a:t>
            </a:r>
            <a:r>
              <a:rPr lang="en-US" sz="2000" b="1" dirty="0">
                <a:solidFill>
                  <a:schemeClr val="tx1"/>
                </a:solidFill>
              </a:rPr>
              <a:t>?</a:t>
            </a:r>
          </a:p>
        </p:txBody>
      </p:sp>
      <p:sp>
        <p:nvSpPr>
          <p:cNvPr id="11" name="Rectangle: Rounded Corners 10">
            <a:extLst>
              <a:ext uri="{FF2B5EF4-FFF2-40B4-BE49-F238E27FC236}">
                <a16:creationId xmlns:a16="http://schemas.microsoft.com/office/drawing/2014/main" xmlns="" id="{F39171B6-71A2-4051-A6C5-E9B507F2C7FA}"/>
              </a:ext>
            </a:extLst>
          </p:cNvPr>
          <p:cNvSpPr/>
          <p:nvPr/>
        </p:nvSpPr>
        <p:spPr>
          <a:xfrm>
            <a:off x="1943103" y="5118144"/>
            <a:ext cx="2081891" cy="12473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114300" lvl="1" algn="ctr" defTabSz="914400">
              <a:lnSpc>
                <a:spcPct val="80000"/>
              </a:lnSpc>
              <a:spcBef>
                <a:spcPct val="0"/>
              </a:spcBef>
              <a:spcAft>
                <a:spcPct val="15000"/>
              </a:spcAft>
            </a:pPr>
            <a:r>
              <a:rPr lang="en-ZA" sz="2000" b="1" dirty="0">
                <a:solidFill>
                  <a:schemeClr val="tx1"/>
                </a:solidFill>
              </a:rPr>
              <a:t>GREENCAPE</a:t>
            </a:r>
          </a:p>
        </p:txBody>
      </p:sp>
    </p:spTree>
    <p:extLst>
      <p:ext uri="{BB962C8B-B14F-4D97-AF65-F5344CB8AC3E}">
        <p14:creationId xmlns:p14="http://schemas.microsoft.com/office/powerpoint/2010/main" xmlns="" val="144874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44062" y="3792531"/>
            <a:ext cx="9313847" cy="1934817"/>
          </a:xfrm>
        </p:spPr>
        <p:txBody>
          <a:bodyPr/>
          <a:lstStyle/>
          <a:p>
            <a:pPr algn="ctr"/>
            <a:r>
              <a:rPr lang="en-US" sz="5400" b="1" dirty="0">
                <a:solidFill>
                  <a:schemeClr val="tx1"/>
                </a:solidFill>
              </a:rPr>
              <a:t>Questions?</a:t>
            </a:r>
            <a:endParaRPr lang="en-ZA" sz="5400" b="1" u="sng" dirty="0">
              <a:solidFill>
                <a:schemeClr val="tx1"/>
              </a:solidFill>
            </a:endParaRPr>
          </a:p>
        </p:txBody>
      </p:sp>
    </p:spTree>
    <p:extLst>
      <p:ext uri="{BB962C8B-B14F-4D97-AF65-F5344CB8AC3E}">
        <p14:creationId xmlns:p14="http://schemas.microsoft.com/office/powerpoint/2010/main" xmlns="" val="19803973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BFF88CD-25F2-7447-B92D-16EE2F134B09}"/>
              </a:ext>
            </a:extLst>
          </p:cNvPr>
          <p:cNvSpPr/>
          <p:nvPr/>
        </p:nvSpPr>
        <p:spPr>
          <a:xfrm>
            <a:off x="7674124" y="2468293"/>
            <a:ext cx="4185364" cy="20273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03C9ED8C-02C3-7E4C-9F47-A68039F3B78F}"/>
              </a:ext>
            </a:extLst>
          </p:cNvPr>
          <p:cNvSpPr>
            <a:spLocks noGrp="1"/>
          </p:cNvSpPr>
          <p:nvPr>
            <p:ph type="title"/>
          </p:nvPr>
        </p:nvSpPr>
        <p:spPr>
          <a:xfrm>
            <a:off x="4846320" y="1922315"/>
            <a:ext cx="6861494" cy="2901146"/>
          </a:xfrm>
        </p:spPr>
        <p:txBody>
          <a:bodyPr>
            <a:noAutofit/>
          </a:bodyPr>
          <a:lstStyle/>
          <a:p>
            <a:pPr>
              <a:lnSpc>
                <a:spcPct val="100000"/>
              </a:lnSpc>
              <a:spcAft>
                <a:spcPts val="600"/>
              </a:spcAft>
            </a:pPr>
            <a:r>
              <a:rPr lang="en-US" sz="3200" b="1" dirty="0"/>
              <a:t>Atlantis SEZ</a:t>
            </a:r>
            <a:br>
              <a:rPr lang="en-US" sz="3200" b="1" dirty="0"/>
            </a:br>
            <a:r>
              <a:rPr lang="en-US" sz="2400" b="1" dirty="0"/>
              <a:t> Standing Committee on Finance, Economic Opportunities &amp; Tourism (SCFEOT)</a:t>
            </a:r>
            <a:r>
              <a:rPr lang="en-US" sz="3200" b="1" dirty="0"/>
              <a:t> </a:t>
            </a:r>
          </a:p>
        </p:txBody>
      </p:sp>
      <p:sp>
        <p:nvSpPr>
          <p:cNvPr id="3" name="Text Placeholder 2">
            <a:extLst>
              <a:ext uri="{FF2B5EF4-FFF2-40B4-BE49-F238E27FC236}">
                <a16:creationId xmlns:a16="http://schemas.microsoft.com/office/drawing/2014/main" xmlns="" id="{889E035D-98C4-0143-8B5C-E3D4990DA6A0}"/>
              </a:ext>
            </a:extLst>
          </p:cNvPr>
          <p:cNvSpPr>
            <a:spLocks noGrp="1"/>
          </p:cNvSpPr>
          <p:nvPr>
            <p:ph type="body" sz="quarter" idx="12"/>
          </p:nvPr>
        </p:nvSpPr>
        <p:spPr>
          <a:xfrm>
            <a:off x="7663733" y="6152289"/>
            <a:ext cx="4033690" cy="397279"/>
          </a:xfrm>
        </p:spPr>
        <p:txBody>
          <a:bodyPr/>
          <a:lstStyle/>
          <a:p>
            <a:r>
              <a:rPr lang="en-US" sz="2000" dirty="0"/>
              <a:t>31 May 2021</a:t>
            </a:r>
          </a:p>
        </p:txBody>
      </p:sp>
      <p:sp>
        <p:nvSpPr>
          <p:cNvPr id="4" name="TextBox 3">
            <a:extLst>
              <a:ext uri="{FF2B5EF4-FFF2-40B4-BE49-F238E27FC236}">
                <a16:creationId xmlns:a16="http://schemas.microsoft.com/office/drawing/2014/main" xmlns="" id="{8C5501EA-C0D7-1242-8CC1-7CEF837971A6}"/>
              </a:ext>
            </a:extLst>
          </p:cNvPr>
          <p:cNvSpPr txBox="1"/>
          <p:nvPr/>
        </p:nvSpPr>
        <p:spPr>
          <a:xfrm>
            <a:off x="5095006" y="1993049"/>
            <a:ext cx="6764482" cy="369332"/>
          </a:xfrm>
          <a:prstGeom prst="rect">
            <a:avLst/>
          </a:prstGeom>
          <a:noFill/>
        </p:spPr>
        <p:txBody>
          <a:bodyPr wrap="square" rtlCol="0">
            <a:spAutoFit/>
          </a:bodyPr>
          <a:lstStyle/>
          <a:p>
            <a:pPr algn="ctr"/>
            <a:r>
              <a:rPr lang="en-ZA" i="1" dirty="0">
                <a:solidFill>
                  <a:srgbClr val="96A823"/>
                </a:solidFill>
                <a:latin typeface="Calibri" panose="020F0502020204030204" pitchFamily="34" charset="0"/>
                <a:ea typeface="Calibri" panose="020F0502020204030204" pitchFamily="34" charset="0"/>
                <a:cs typeface="Times New Roman" panose="02020603050405020304" pitchFamily="18" charset="0"/>
              </a:rPr>
              <a:t>The place where Africa’s green economy grows</a:t>
            </a:r>
            <a:endParaRPr lang="en-US" dirty="0">
              <a:solidFill>
                <a:srgbClr val="96A823"/>
              </a:solidFill>
            </a:endParaRPr>
          </a:p>
        </p:txBody>
      </p:sp>
      <p:sp>
        <p:nvSpPr>
          <p:cNvPr id="9" name="Oval 8">
            <a:extLst>
              <a:ext uri="{FF2B5EF4-FFF2-40B4-BE49-F238E27FC236}">
                <a16:creationId xmlns:a16="http://schemas.microsoft.com/office/drawing/2014/main" xmlns="" id="{C9F9B6E7-97EA-AB41-A0E2-36DF9161BCEF}"/>
              </a:ext>
            </a:extLst>
          </p:cNvPr>
          <p:cNvSpPr/>
          <p:nvPr/>
        </p:nvSpPr>
        <p:spPr>
          <a:xfrm>
            <a:off x="301339" y="1861806"/>
            <a:ext cx="4456739" cy="4456739"/>
          </a:xfrm>
          <a:prstGeom prst="ellipse">
            <a:avLst/>
          </a:prstGeom>
          <a:blipFill>
            <a:blip r:embed="rId2" cstate="email">
              <a:extLst>
                <a:ext uri="{28A0092B-C50C-407E-A947-70E740481C1C}">
                  <a14:useLocalDpi xmlns:a14="http://schemas.microsoft.com/office/drawing/2010/main" xmlns=""/>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xmlns="" val="289991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E4CD3D3B-A8C8-4681-8C66-C4FDF27A8BAF}"/>
              </a:ext>
            </a:extLst>
          </p:cNvPr>
          <p:cNvSpPr>
            <a:spLocks noGrp="1"/>
          </p:cNvSpPr>
          <p:nvPr>
            <p:ph type="title"/>
          </p:nvPr>
        </p:nvSpPr>
        <p:spPr>
          <a:xfrm>
            <a:off x="5080934" y="505560"/>
            <a:ext cx="6586491" cy="961369"/>
          </a:xfrm>
        </p:spPr>
        <p:txBody>
          <a:bodyPr vert="horz" lIns="91440" tIns="45720" rIns="91440" bIns="45720" rtlCol="0" anchor="b">
            <a:normAutofit/>
          </a:bodyPr>
          <a:lstStyle/>
          <a:p>
            <a:r>
              <a:rPr lang="en-US" sz="4100" dirty="0"/>
              <a:t>Strategic Objectives</a:t>
            </a:r>
          </a:p>
        </p:txBody>
      </p:sp>
      <p:sp>
        <p:nvSpPr>
          <p:cNvPr id="4" name="TextBox 3"/>
          <p:cNvSpPr txBox="1"/>
          <p:nvPr/>
        </p:nvSpPr>
        <p:spPr>
          <a:xfrm>
            <a:off x="4965431" y="2438400"/>
            <a:ext cx="6586489" cy="3785419"/>
          </a:xfrm>
          <a:prstGeom prst="rect">
            <a:avLst/>
          </a:prstGeom>
        </p:spPr>
        <p:txBody>
          <a:bodyPr vert="horz" lIns="91440" tIns="45720" rIns="91440" bIns="45720" rtlCol="0">
            <a:normAutofit/>
          </a:bodyPr>
          <a:lstStyle/>
          <a:p>
            <a:pPr marL="228600" lvl="1" indent="-228600" defTabSz="914400">
              <a:lnSpc>
                <a:spcPct val="90000"/>
              </a:lnSpc>
              <a:spcBef>
                <a:spcPts val="1000"/>
              </a:spcBef>
              <a:buClr>
                <a:srgbClr val="C0C22D"/>
              </a:buClr>
              <a:buFont typeface="Arial" panose="020B0604020202020204" pitchFamily="34" charset="0"/>
              <a:buChar char="•"/>
            </a:pPr>
            <a:r>
              <a:rPr lang="en-US" sz="2000" dirty="0"/>
              <a:t>To develop a sustainable, commercially orientated Greentech SEZ in Atlantis</a:t>
            </a:r>
          </a:p>
          <a:p>
            <a:pPr marL="228600" lvl="1" indent="-228600" defTabSz="914400">
              <a:lnSpc>
                <a:spcPct val="90000"/>
              </a:lnSpc>
              <a:spcBef>
                <a:spcPts val="1000"/>
              </a:spcBef>
              <a:buClr>
                <a:srgbClr val="C0C22D"/>
              </a:buClr>
              <a:buFont typeface="Arial" panose="020B0604020202020204" pitchFamily="34" charset="0"/>
              <a:buChar char="•"/>
            </a:pPr>
            <a:r>
              <a:rPr lang="en-US" sz="2000" dirty="0"/>
              <a:t>To attract and retain export-focused Greentech investors into the Atlantis SEZ </a:t>
            </a:r>
          </a:p>
          <a:p>
            <a:pPr marL="228600" lvl="1" indent="-228600" defTabSz="914400">
              <a:lnSpc>
                <a:spcPct val="90000"/>
              </a:lnSpc>
              <a:spcBef>
                <a:spcPts val="1000"/>
              </a:spcBef>
              <a:buClr>
                <a:srgbClr val="C0C22D"/>
              </a:buClr>
              <a:buFont typeface="Arial" panose="020B0604020202020204" pitchFamily="34" charset="0"/>
              <a:buChar char="•"/>
            </a:pPr>
            <a:r>
              <a:rPr lang="en-US" sz="2000" dirty="0"/>
              <a:t>To establish and maintain a conducive business environment for the Green Economy</a:t>
            </a:r>
          </a:p>
          <a:p>
            <a:pPr marL="228600" lvl="1" indent="-228600" defTabSz="914400">
              <a:lnSpc>
                <a:spcPct val="90000"/>
              </a:lnSpc>
              <a:spcBef>
                <a:spcPts val="1000"/>
              </a:spcBef>
              <a:buClr>
                <a:srgbClr val="C0C22D"/>
              </a:buClr>
              <a:buFont typeface="Arial" panose="020B0604020202020204" pitchFamily="34" charset="0"/>
              <a:buChar char="•"/>
            </a:pPr>
            <a:r>
              <a:rPr lang="en-US" sz="2000" b="1" dirty="0"/>
              <a:t>To foster local economic growth, employment and revitalization by being integrated within the community</a:t>
            </a:r>
          </a:p>
          <a:p>
            <a:pPr marL="228600" lvl="1" indent="-228600" defTabSz="914400">
              <a:lnSpc>
                <a:spcPct val="90000"/>
              </a:lnSpc>
              <a:spcBef>
                <a:spcPts val="1000"/>
              </a:spcBef>
              <a:buClr>
                <a:srgbClr val="C0C22D"/>
              </a:buClr>
              <a:buFont typeface="Arial" panose="020B0604020202020204" pitchFamily="34" charset="0"/>
              <a:buChar char="•"/>
            </a:pPr>
            <a:r>
              <a:rPr lang="en-US" sz="2000" dirty="0"/>
              <a:t>To implement credible, effective resources, business processes and administration which serve and drive the ASEZ strategic objectives</a:t>
            </a:r>
          </a:p>
        </p:txBody>
      </p:sp>
      <p:pic>
        <p:nvPicPr>
          <p:cNvPr id="6" name="Picture 5" descr="A close up of a map&#10;&#10;Description generated with high confidence">
            <a:extLst>
              <a:ext uri="{FF2B5EF4-FFF2-40B4-BE49-F238E27FC236}">
                <a16:creationId xmlns:a16="http://schemas.microsoft.com/office/drawing/2014/main" xmlns="" id="{E8A15597-8B0D-F54F-9AC6-83B68081A1C5}"/>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20" y="10"/>
            <a:ext cx="4635571" cy="6857990"/>
          </a:xfrm>
          <a:prstGeom prst="rect">
            <a:avLst/>
          </a:prstGeom>
          <a:effectLst/>
        </p:spPr>
      </p:pic>
      <p:cxnSp>
        <p:nvCxnSpPr>
          <p:cNvPr id="18" name="Straight Connector 15">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14DFF8"/>
            </a:solidFill>
          </a:ln>
        </p:spPr>
        <p:style>
          <a:lnRef idx="1">
            <a:schemeClr val="accent1"/>
          </a:lnRef>
          <a:fillRef idx="0">
            <a:schemeClr val="accent1"/>
          </a:fillRef>
          <a:effectRef idx="0">
            <a:schemeClr val="accent1"/>
          </a:effectRef>
          <a:fontRef idx="minor">
            <a:schemeClr val="tx1"/>
          </a:fontRef>
        </p:style>
      </p:cxnSp>
      <p:sp>
        <p:nvSpPr>
          <p:cNvPr id="12" name="object 7">
            <a:extLst>
              <a:ext uri="{FF2B5EF4-FFF2-40B4-BE49-F238E27FC236}">
                <a16:creationId xmlns:a16="http://schemas.microsoft.com/office/drawing/2014/main" xmlns="" id="{7D639718-CF7E-9840-B028-2D2988BD04FB}"/>
              </a:ext>
            </a:extLst>
          </p:cNvPr>
          <p:cNvSpPr/>
          <p:nvPr/>
        </p:nvSpPr>
        <p:spPr>
          <a:xfrm>
            <a:off x="1631134" y="5073833"/>
            <a:ext cx="3004457" cy="1784167"/>
          </a:xfrm>
          <a:prstGeom prst="rect">
            <a:avLst/>
          </a:prstGeom>
          <a:blipFill>
            <a:blip r:embed="rId4" cstate="screen">
              <a:extLst>
                <a:ext uri="{28A0092B-C50C-407E-A947-70E740481C1C}">
                  <a14:useLocalDpi xmlns:a14="http://schemas.microsoft.com/office/drawing/2010/main" xmlns=""/>
                </a:ext>
              </a:extLst>
            </a:blip>
            <a:stretch>
              <a:fillRect/>
            </a:stretch>
          </a:blipFill>
        </p:spPr>
        <p:txBody>
          <a:bodyPr wrap="square" lIns="0" tIns="0" rIns="0" bIns="0" rtlCol="0"/>
          <a:lstStyle/>
          <a:p>
            <a:endParaRPr sz="1286" dirty="0"/>
          </a:p>
        </p:txBody>
      </p:sp>
      <p:pic>
        <p:nvPicPr>
          <p:cNvPr id="13" name="Picture 12" descr="A picture containing green, building, outdoor&#10;&#10;Description generated with very high confidence">
            <a:extLst>
              <a:ext uri="{FF2B5EF4-FFF2-40B4-BE49-F238E27FC236}">
                <a16:creationId xmlns:a16="http://schemas.microsoft.com/office/drawing/2014/main" xmlns="" id="{FDDC1B77-8801-804B-8ADA-4AFBDDE287ED}"/>
              </a:ext>
            </a:extLst>
          </p:cNvPr>
          <p:cNvPicPr>
            <a:picLocks noChangeAspect="1"/>
          </p:cNvPicPr>
          <p:nvPr/>
        </p:nvPicPr>
        <p:blipFill>
          <a:blip r:embed="rId5">
            <a:extLst>
              <a:ext uri="{28A0092B-C50C-407E-A947-70E740481C1C}">
                <a14:useLocalDpi xmlns:a14="http://schemas.microsoft.com/office/drawing/2010/main" xmlns=""/>
              </a:ext>
            </a:extLst>
          </a:blip>
          <a:stretch>
            <a:fillRect/>
          </a:stretch>
        </p:blipFill>
        <p:spPr>
          <a:xfrm>
            <a:off x="0" y="0"/>
            <a:ext cx="2633377" cy="1972491"/>
          </a:xfrm>
          <a:prstGeom prst="rect">
            <a:avLst/>
          </a:prstGeom>
        </p:spPr>
      </p:pic>
    </p:spTree>
    <p:extLst>
      <p:ext uri="{BB962C8B-B14F-4D97-AF65-F5344CB8AC3E}">
        <p14:creationId xmlns:p14="http://schemas.microsoft.com/office/powerpoint/2010/main" xmlns="" val="26079899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688" y="29422"/>
            <a:ext cx="10298112" cy="1325563"/>
          </a:xfrm>
        </p:spPr>
        <p:txBody>
          <a:bodyPr>
            <a:noAutofit/>
          </a:bodyPr>
          <a:lstStyle/>
          <a:p>
            <a:r>
              <a:rPr lang="en-US" sz="4000" b="1" dirty="0"/>
              <a:t>What is Greentech?</a:t>
            </a:r>
            <a:endParaRPr lang="en-US" sz="4000" b="1" dirty="0">
              <a:latin typeface="Arial" panose="020B0604020202020204" pitchFamily="34" charset="0"/>
              <a:cs typeface="Arial" panose="020B0604020202020204" pitchFamily="34" charset="0"/>
            </a:endParaRPr>
          </a:p>
        </p:txBody>
      </p:sp>
      <p:pic>
        <p:nvPicPr>
          <p:cNvPr id="4" name="Picture 3"/>
          <p:cNvPicPr/>
          <p:nvPr/>
        </p:nvPicPr>
        <p:blipFill rotWithShape="1">
          <a:blip r:embed="rId3" cstate="email">
            <a:extLst>
              <a:ext uri="{28A0092B-C50C-407E-A947-70E740481C1C}">
                <a14:useLocalDpi xmlns:a14="http://schemas.microsoft.com/office/drawing/2010/main" xmlns=""/>
              </a:ext>
            </a:extLst>
          </a:blip>
          <a:srcRect/>
          <a:stretch/>
        </p:blipFill>
        <p:spPr bwMode="auto">
          <a:xfrm>
            <a:off x="6359233" y="1479677"/>
            <a:ext cx="4530424" cy="22761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pic>
        <p:nvPicPr>
          <p:cNvPr id="6" name="Picture 5"/>
          <p:cNvPicPr/>
          <p:nvPr/>
        </p:nvPicPr>
        <p:blipFill rotWithShape="1">
          <a:blip r:embed="rId4" cstate="email">
            <a:extLst>
              <a:ext uri="{28A0092B-C50C-407E-A947-70E740481C1C}">
                <a14:useLocalDpi xmlns:a14="http://schemas.microsoft.com/office/drawing/2010/main" xmlns=""/>
              </a:ext>
            </a:extLst>
          </a:blip>
          <a:srcRect/>
          <a:stretch/>
        </p:blipFill>
        <p:spPr bwMode="auto">
          <a:xfrm>
            <a:off x="6359233" y="4031077"/>
            <a:ext cx="4530424" cy="21882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53640926-AAD7-44D8-BBD7-CCE9431645EC}">
              <a14:shadowObscured xmlns:a14="http://schemas.microsoft.com/office/drawing/2010/main" xmlns=""/>
            </a:ext>
          </a:extLst>
        </p:spPr>
      </p:pic>
      <p:sp>
        <p:nvSpPr>
          <p:cNvPr id="8" name="Pentagon 7"/>
          <p:cNvSpPr/>
          <p:nvPr/>
        </p:nvSpPr>
        <p:spPr>
          <a:xfrm>
            <a:off x="1055688" y="4967184"/>
            <a:ext cx="4147085" cy="919121"/>
          </a:xfrm>
          <a:prstGeom prst="homePlate">
            <a:avLst>
              <a:gd name="adj" fmla="val 7864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Socially inclusive</a:t>
            </a:r>
          </a:p>
        </p:txBody>
      </p:sp>
      <p:sp>
        <p:nvSpPr>
          <p:cNvPr id="10" name="Pentagon 9"/>
          <p:cNvSpPr/>
          <p:nvPr/>
        </p:nvSpPr>
        <p:spPr>
          <a:xfrm>
            <a:off x="1055688" y="1723753"/>
            <a:ext cx="4147085" cy="919121"/>
          </a:xfrm>
          <a:prstGeom prst="homePlate">
            <a:avLst>
              <a:gd name="adj" fmla="val 7864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Lower Carbon</a:t>
            </a:r>
          </a:p>
        </p:txBody>
      </p:sp>
      <p:sp>
        <p:nvSpPr>
          <p:cNvPr id="11" name="Pentagon 10"/>
          <p:cNvSpPr/>
          <p:nvPr/>
        </p:nvSpPr>
        <p:spPr>
          <a:xfrm>
            <a:off x="1055688" y="3345468"/>
            <a:ext cx="4147085" cy="919121"/>
          </a:xfrm>
          <a:prstGeom prst="homePlate">
            <a:avLst>
              <a:gd name="adj" fmla="val 7864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Resource efficient</a:t>
            </a:r>
          </a:p>
        </p:txBody>
      </p:sp>
    </p:spTree>
    <p:extLst>
      <p:ext uri="{BB962C8B-B14F-4D97-AF65-F5344CB8AC3E}">
        <p14:creationId xmlns:p14="http://schemas.microsoft.com/office/powerpoint/2010/main" xmlns="" val="260028496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50355" y="3611224"/>
            <a:ext cx="6841645" cy="1754326"/>
          </a:xfrm>
          <a:prstGeom prst="rect">
            <a:avLst/>
          </a:prstGeom>
          <a:noFill/>
          <a:ln>
            <a:noFill/>
          </a:ln>
        </p:spPr>
        <p:txBody>
          <a:bodyPr wrap="square" rtlCol="0">
            <a:spAutoFit/>
          </a:bodyPr>
          <a:lstStyle/>
          <a:p>
            <a:pPr marL="457200" marR="0" lvl="1" indent="0" algn="ctr" defTabSz="4572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457200" rtl="0" eaLnBrk="1" fontAlgn="auto" latinLnBrk="0" hangingPunct="1">
              <a:lnSpc>
                <a:spcPct val="100000"/>
              </a:lnSpc>
              <a:spcBef>
                <a:spcPts val="0"/>
              </a:spcBef>
              <a:spcAft>
                <a:spcPts val="0"/>
              </a:spcAft>
              <a:buClrTx/>
              <a:buSzTx/>
              <a:buFontTx/>
              <a:buNone/>
              <a:tabLst/>
              <a:defRPr/>
            </a:pPr>
            <a:endPar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en-ZA" sz="3600" b="0" i="0" u="none" strike="noStrike" kern="1200" cap="none" spc="0" normalizeH="0" baseline="0" noProof="0" dirty="0">
                <a:ln>
                  <a:noFill/>
                </a:ln>
                <a:solidFill>
                  <a:prstClr val="black"/>
                </a:solidFill>
                <a:effectLst/>
                <a:uLnTx/>
                <a:uFillTx/>
                <a:latin typeface="Calibri" panose="020F0502020204030204"/>
                <a:ea typeface="+mn-ea"/>
                <a:cs typeface="+mn-cs"/>
              </a:rPr>
              <a:t>SKILLS DEVELOPMENT</a:t>
            </a:r>
          </a:p>
        </p:txBody>
      </p:sp>
      <p:sp>
        <p:nvSpPr>
          <p:cNvPr id="6" name="TextBox 5">
            <a:extLst>
              <a:ext uri="{FF2B5EF4-FFF2-40B4-BE49-F238E27FC236}">
                <a16:creationId xmlns:a16="http://schemas.microsoft.com/office/drawing/2014/main" xmlns="" id="{C4DC1A52-688C-4C47-9CD1-B8877F1C623E}"/>
              </a:ext>
            </a:extLst>
          </p:cNvPr>
          <p:cNvSpPr txBox="1"/>
          <p:nvPr/>
        </p:nvSpPr>
        <p:spPr>
          <a:xfrm>
            <a:off x="2922104" y="3198154"/>
            <a:ext cx="6268278" cy="281231"/>
          </a:xfrm>
          <a:prstGeom prst="rect">
            <a:avLst/>
          </a:prstGeom>
          <a:noFill/>
        </p:spPr>
        <p:txBody>
          <a:bodyPr wrap="square">
            <a:spAutoFit/>
          </a:bodyPr>
          <a:lstStyle/>
          <a:p>
            <a:pPr marL="0" marR="0" lvl="0" indent="0" algn="ctr" defTabSz="457200" rtl="0" eaLnBrk="1" fontAlgn="auto" latinLnBrk="0" hangingPunct="1">
              <a:lnSpc>
                <a:spcPct val="107000"/>
              </a:lnSpc>
              <a:spcBef>
                <a:spcPts val="0"/>
              </a:spcBef>
              <a:spcAft>
                <a:spcPts val="60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2672583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8C7349-EC89-4B88-A0D6-1CB760D828EC}"/>
              </a:ext>
            </a:extLst>
          </p:cNvPr>
          <p:cNvSpPr>
            <a:spLocks noGrp="1"/>
          </p:cNvSpPr>
          <p:nvPr>
            <p:ph type="title"/>
          </p:nvPr>
        </p:nvSpPr>
        <p:spPr/>
        <p:txBody>
          <a:bodyPr/>
          <a:lstStyle/>
          <a:p>
            <a:r>
              <a:rPr lang="en-US" dirty="0"/>
              <a:t>Identified Skills in Demand</a:t>
            </a:r>
            <a:endParaRPr lang="en-ZA" dirty="0"/>
          </a:p>
        </p:txBody>
      </p:sp>
      <p:graphicFrame>
        <p:nvGraphicFramePr>
          <p:cNvPr id="4" name="Content Placeholder 3">
            <a:extLst>
              <a:ext uri="{FF2B5EF4-FFF2-40B4-BE49-F238E27FC236}">
                <a16:creationId xmlns:a16="http://schemas.microsoft.com/office/drawing/2014/main" xmlns="" id="{69465002-F60D-41D4-9FF1-70FB5E07544F}"/>
              </a:ext>
            </a:extLst>
          </p:cNvPr>
          <p:cNvGraphicFramePr>
            <a:graphicFrameLocks noGrp="1"/>
          </p:cNvGraphicFramePr>
          <p:nvPr>
            <p:ph idx="1"/>
            <p:extLst>
              <p:ext uri="{D42A27DB-BD31-4B8C-83A1-F6EECF244321}">
                <p14:modId xmlns:p14="http://schemas.microsoft.com/office/powerpoint/2010/main" xmlns="" val="3928587563"/>
              </p:ext>
            </p:extLst>
          </p:nvPr>
        </p:nvGraphicFramePr>
        <p:xfrm>
          <a:off x="838200" y="1825625"/>
          <a:ext cx="10515600"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34125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7F2CBF-35C7-4C7A-987B-13B8B4F8FAD5}"/>
              </a:ext>
            </a:extLst>
          </p:cNvPr>
          <p:cNvSpPr>
            <a:spLocks noGrp="1"/>
          </p:cNvSpPr>
          <p:nvPr>
            <p:ph type="title"/>
          </p:nvPr>
        </p:nvSpPr>
        <p:spPr/>
        <p:txBody>
          <a:bodyPr/>
          <a:lstStyle/>
          <a:p>
            <a:r>
              <a:rPr lang="en-US" b="1" dirty="0"/>
              <a:t>Skills Development Programs Energy Focus</a:t>
            </a:r>
            <a:endParaRPr lang="en-ZA" b="1" dirty="0"/>
          </a:p>
        </p:txBody>
      </p:sp>
      <p:graphicFrame>
        <p:nvGraphicFramePr>
          <p:cNvPr id="3" name="Diagram 2">
            <a:extLst>
              <a:ext uri="{FF2B5EF4-FFF2-40B4-BE49-F238E27FC236}">
                <a16:creationId xmlns:a16="http://schemas.microsoft.com/office/drawing/2014/main" xmlns="" id="{16432781-87D3-4E8E-8104-B9DCCAC1C29B}"/>
              </a:ext>
            </a:extLst>
          </p:cNvPr>
          <p:cNvGraphicFramePr/>
          <p:nvPr>
            <p:extLst>
              <p:ext uri="{D42A27DB-BD31-4B8C-83A1-F6EECF244321}">
                <p14:modId xmlns:p14="http://schemas.microsoft.com/office/powerpoint/2010/main" xmlns="" val="1266886360"/>
              </p:ext>
            </p:extLst>
          </p:nvPr>
        </p:nvGraphicFramePr>
        <p:xfrm>
          <a:off x="2093911" y="2038350"/>
          <a:ext cx="7235825" cy="40999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xmlns="" id="{2B139537-2C07-4B8B-BEB4-C8A4189936F2}"/>
              </a:ext>
            </a:extLst>
          </p:cNvPr>
          <p:cNvSpPr txBox="1"/>
          <p:nvPr/>
        </p:nvSpPr>
        <p:spPr>
          <a:xfrm>
            <a:off x="6293303" y="3857508"/>
            <a:ext cx="895351" cy="523220"/>
          </a:xfrm>
          <a:prstGeom prst="rect">
            <a:avLst/>
          </a:prstGeom>
          <a:noFill/>
        </p:spPr>
        <p:txBody>
          <a:bodyPr wrap="square" rtlCol="0">
            <a:spAutoFit/>
          </a:bodyPr>
          <a:lstStyle/>
          <a:p>
            <a:r>
              <a:rPr lang="en-US" sz="1400" dirty="0" err="1"/>
              <a:t>Labour</a:t>
            </a:r>
            <a:r>
              <a:rPr lang="en-US" sz="1400" dirty="0"/>
              <a:t> intensive</a:t>
            </a:r>
            <a:endParaRPr lang="en-ZA" sz="1400" dirty="0"/>
          </a:p>
        </p:txBody>
      </p:sp>
      <p:sp>
        <p:nvSpPr>
          <p:cNvPr id="13" name="TextBox 12">
            <a:extLst>
              <a:ext uri="{FF2B5EF4-FFF2-40B4-BE49-F238E27FC236}">
                <a16:creationId xmlns:a16="http://schemas.microsoft.com/office/drawing/2014/main" xmlns="" id="{39181000-EC07-4113-AA81-87CAA929E063}"/>
              </a:ext>
            </a:extLst>
          </p:cNvPr>
          <p:cNvSpPr txBox="1"/>
          <p:nvPr/>
        </p:nvSpPr>
        <p:spPr>
          <a:xfrm>
            <a:off x="7734299" y="3795953"/>
            <a:ext cx="2447925" cy="584775"/>
          </a:xfrm>
          <a:prstGeom prst="rect">
            <a:avLst/>
          </a:prstGeom>
          <a:solidFill>
            <a:schemeClr val="accent6">
              <a:lumMod val="20000"/>
              <a:lumOff val="80000"/>
            </a:schemeClr>
          </a:solidFill>
          <a:ln>
            <a:solidFill>
              <a:srgbClr val="768419"/>
            </a:solidFill>
          </a:ln>
        </p:spPr>
        <p:txBody>
          <a:bodyPr wrap="square" rtlCol="0">
            <a:spAutoFit/>
          </a:bodyPr>
          <a:lstStyle/>
          <a:p>
            <a:r>
              <a:rPr lang="en-US" sz="1600" dirty="0"/>
              <a:t>Water &amp; Waste Management</a:t>
            </a:r>
            <a:endParaRPr lang="en-ZA" sz="1600" dirty="0"/>
          </a:p>
        </p:txBody>
      </p:sp>
      <p:sp>
        <p:nvSpPr>
          <p:cNvPr id="15" name="TextBox 14">
            <a:extLst>
              <a:ext uri="{FF2B5EF4-FFF2-40B4-BE49-F238E27FC236}">
                <a16:creationId xmlns:a16="http://schemas.microsoft.com/office/drawing/2014/main" xmlns="" id="{EBF9A68C-D0FC-413B-82CD-86862BB84072}"/>
              </a:ext>
            </a:extLst>
          </p:cNvPr>
          <p:cNvSpPr txBox="1"/>
          <p:nvPr/>
        </p:nvSpPr>
        <p:spPr>
          <a:xfrm>
            <a:off x="3848100" y="5105400"/>
            <a:ext cx="876300" cy="523220"/>
          </a:xfrm>
          <a:prstGeom prst="rect">
            <a:avLst/>
          </a:prstGeom>
          <a:noFill/>
        </p:spPr>
        <p:txBody>
          <a:bodyPr wrap="square" rtlCol="0">
            <a:spAutoFit/>
          </a:bodyPr>
          <a:lstStyle/>
          <a:p>
            <a:r>
              <a:rPr lang="en-US" sz="1400" dirty="0"/>
              <a:t>CSN Capacity</a:t>
            </a:r>
            <a:endParaRPr lang="en-ZA" sz="1400" dirty="0"/>
          </a:p>
        </p:txBody>
      </p:sp>
      <p:sp>
        <p:nvSpPr>
          <p:cNvPr id="17" name="TextBox 16">
            <a:extLst>
              <a:ext uri="{FF2B5EF4-FFF2-40B4-BE49-F238E27FC236}">
                <a16:creationId xmlns:a16="http://schemas.microsoft.com/office/drawing/2014/main" xmlns="" id="{B4219526-D9FC-41FD-9079-98FF7A374E22}"/>
              </a:ext>
            </a:extLst>
          </p:cNvPr>
          <p:cNvSpPr txBox="1"/>
          <p:nvPr/>
        </p:nvSpPr>
        <p:spPr>
          <a:xfrm>
            <a:off x="4019551" y="2514600"/>
            <a:ext cx="1219200" cy="461665"/>
          </a:xfrm>
          <a:prstGeom prst="rect">
            <a:avLst/>
          </a:prstGeom>
          <a:noFill/>
        </p:spPr>
        <p:txBody>
          <a:bodyPr wrap="square" rtlCol="0">
            <a:spAutoFit/>
          </a:bodyPr>
          <a:lstStyle/>
          <a:p>
            <a:r>
              <a:rPr lang="en-US" sz="1200" dirty="0"/>
              <a:t>Project implementation</a:t>
            </a:r>
            <a:endParaRPr lang="en-ZA" sz="1200" dirty="0"/>
          </a:p>
        </p:txBody>
      </p:sp>
    </p:spTree>
    <p:extLst>
      <p:ext uri="{BB962C8B-B14F-4D97-AF65-F5344CB8AC3E}">
        <p14:creationId xmlns:p14="http://schemas.microsoft.com/office/powerpoint/2010/main" xmlns="" val="801227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A9A266-B5C9-4836-BCA5-1BFA4D5466DB}"/>
              </a:ext>
            </a:extLst>
          </p:cNvPr>
          <p:cNvSpPr>
            <a:spLocks noGrp="1"/>
          </p:cNvSpPr>
          <p:nvPr>
            <p:ph type="title"/>
          </p:nvPr>
        </p:nvSpPr>
        <p:spPr>
          <a:xfrm>
            <a:off x="676232" y="5200879"/>
            <a:ext cx="8082447" cy="802111"/>
          </a:xfrm>
        </p:spPr>
        <p:txBody>
          <a:bodyPr vert="horz" lIns="91440" tIns="45720" rIns="91440" bIns="45720" rtlCol="0" anchor="ctr">
            <a:normAutofit/>
          </a:bodyPr>
          <a:lstStyle/>
          <a:p>
            <a:pPr algn="r"/>
            <a:r>
              <a:rPr lang="en-US" kern="1200">
                <a:solidFill>
                  <a:schemeClr val="tx1"/>
                </a:solidFill>
                <a:latin typeface="+mj-lt"/>
                <a:ea typeface="+mj-ea"/>
                <a:cs typeface="+mj-cs"/>
              </a:rPr>
              <a:t>Partners in Skills Development</a:t>
            </a:r>
          </a:p>
        </p:txBody>
      </p:sp>
      <p:sp>
        <p:nvSpPr>
          <p:cNvPr id="16" name="Rectangle 15">
            <a:extLst>
              <a:ext uri="{FF2B5EF4-FFF2-40B4-BE49-F238E27FC236}">
                <a16:creationId xmlns:a16="http://schemas.microsoft.com/office/drawing/2014/main" xmlns="" id="{26882C51-76F9-4F99-997D-31FA6242A8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0126" y="629042"/>
            <a:ext cx="1217216" cy="8595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ight Triangle 17">
            <a:extLst>
              <a:ext uri="{FF2B5EF4-FFF2-40B4-BE49-F238E27FC236}">
                <a16:creationId xmlns:a16="http://schemas.microsoft.com/office/drawing/2014/main" xmlns="" id="{61FFFC16-86E2-4B9A-BC6D-213DC26547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43683" y="635538"/>
            <a:ext cx="680408" cy="849747"/>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xmlns="" id="{DD3524E0-C87C-4F38-9FC7-E969C15A79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1114143" y="991883"/>
            <a:ext cx="1371600" cy="2356777"/>
          </a:xfrm>
          <a:custGeom>
            <a:avLst/>
            <a:gdLst>
              <a:gd name="connsiteX0" fmla="*/ 0 w 1371600"/>
              <a:gd name="connsiteY0" fmla="*/ 0 h 2356777"/>
              <a:gd name="connsiteX1" fmla="*/ 0 w 1371600"/>
              <a:gd name="connsiteY1" fmla="*/ 1216152 h 2356777"/>
              <a:gd name="connsiteX2" fmla="*/ 4495 w 1371600"/>
              <a:gd name="connsiteY2" fmla="*/ 1216152 h 2356777"/>
              <a:gd name="connsiteX3" fmla="*/ 4495 w 1371600"/>
              <a:gd name="connsiteY3" fmla="*/ 2356777 h 2356777"/>
              <a:gd name="connsiteX4" fmla="*/ 1367105 w 1371600"/>
              <a:gd name="connsiteY4" fmla="*/ 2356777 h 2356777"/>
              <a:gd name="connsiteX5" fmla="*/ 1367105 w 1371600"/>
              <a:gd name="connsiteY5" fmla="*/ 1216152 h 2356777"/>
              <a:gd name="connsiteX6" fmla="*/ 1371600 w 1371600"/>
              <a:gd name="connsiteY6" fmla="*/ 1216152 h 2356777"/>
              <a:gd name="connsiteX7" fmla="*/ 1367105 w 1371600"/>
              <a:gd name="connsiteY7" fmla="*/ 1212166 h 2356777"/>
              <a:gd name="connsiteX8" fmla="*/ 1367105 w 1371600"/>
              <a:gd name="connsiteY8" fmla="*/ 1210176 h 2356777"/>
              <a:gd name="connsiteX9" fmla="*/ 1364860 w 1371600"/>
              <a:gd name="connsiteY9" fmla="*/ 1210176 h 2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2356777">
                <a:moveTo>
                  <a:pt x="0" y="0"/>
                </a:moveTo>
                <a:lnTo>
                  <a:pt x="0" y="1216152"/>
                </a:lnTo>
                <a:lnTo>
                  <a:pt x="4495" y="1216152"/>
                </a:lnTo>
                <a:lnTo>
                  <a:pt x="4495" y="2356777"/>
                </a:lnTo>
                <a:lnTo>
                  <a:pt x="1367105" y="2356777"/>
                </a:lnTo>
                <a:lnTo>
                  <a:pt x="1367105" y="1216152"/>
                </a:lnTo>
                <a:lnTo>
                  <a:pt x="1371600" y="1216152"/>
                </a:lnTo>
                <a:lnTo>
                  <a:pt x="1367105" y="1212166"/>
                </a:lnTo>
                <a:lnTo>
                  <a:pt x="1367105" y="1210176"/>
                </a:lnTo>
                <a:lnTo>
                  <a:pt x="1364860" y="1210176"/>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ight Triangle 21">
            <a:extLst>
              <a:ext uri="{FF2B5EF4-FFF2-40B4-BE49-F238E27FC236}">
                <a16:creationId xmlns:a16="http://schemas.microsoft.com/office/drawing/2014/main" xmlns="" id="{F1ED1DF4-DDDE-4464-8ABC-ED1F633CCE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55916" y="1477941"/>
            <a:ext cx="1092260" cy="1371600"/>
          </a:xfrm>
          <a:prstGeom prst="r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xmlns="" id="{E7E01BF7-4F45-4B6D-82BF-5A5DB30A62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5541" y="2856071"/>
            <a:ext cx="2340073" cy="19110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ight Triangle 25">
            <a:extLst>
              <a:ext uri="{FF2B5EF4-FFF2-40B4-BE49-F238E27FC236}">
                <a16:creationId xmlns:a16="http://schemas.microsoft.com/office/drawing/2014/main" xmlns="" id="{F2FC5C7B-261A-4268-BA85-C29488A8BE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6810520" y="2798992"/>
            <a:ext cx="1911096" cy="1980472"/>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xmlns="" id="{5CB4E315-91F2-4710-B866-B119037ED9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85769" y="673132"/>
            <a:ext cx="1980472" cy="216464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xmlns="" id="{812DFEFA-57C4-481D-AA18-E820BA586C88}"/>
              </a:ext>
            </a:extLst>
          </p:cNvPr>
          <p:cNvPicPr>
            <a:picLocks noChangeAspect="1"/>
          </p:cNvPicPr>
          <p:nvPr/>
        </p:nvPicPr>
        <p:blipFill>
          <a:blip r:embed="rId2"/>
          <a:stretch>
            <a:fillRect/>
          </a:stretch>
        </p:blipFill>
        <p:spPr>
          <a:xfrm>
            <a:off x="621554" y="654341"/>
            <a:ext cx="966100" cy="823600"/>
          </a:xfrm>
          <a:prstGeom prst="rect">
            <a:avLst/>
          </a:prstGeom>
        </p:spPr>
      </p:pic>
      <p:sp>
        <p:nvSpPr>
          <p:cNvPr id="30" name="Right Triangle 29">
            <a:extLst>
              <a:ext uri="{FF2B5EF4-FFF2-40B4-BE49-F238E27FC236}">
                <a16:creationId xmlns:a16="http://schemas.microsoft.com/office/drawing/2014/main" xmlns="" id="{569BABC0-B0CC-4E7B-838A-F6E644779E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V="1">
            <a:off x="8642224" y="795153"/>
            <a:ext cx="1399032" cy="115062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Graphical user interface, text, application&#10;&#10;Description automatically generated">
            <a:extLst>
              <a:ext uri="{FF2B5EF4-FFF2-40B4-BE49-F238E27FC236}">
                <a16:creationId xmlns:a16="http://schemas.microsoft.com/office/drawing/2014/main" xmlns="" id="{3E8F7B62-01AC-4A21-98C8-9599974439CF}"/>
              </a:ext>
            </a:extLst>
          </p:cNvPr>
          <p:cNvPicPr>
            <a:picLocks noGrp="1" noChangeAspect="1"/>
          </p:cNvPicPr>
          <p:nvPr>
            <p:ph idx="1"/>
          </p:nvPr>
        </p:nvPicPr>
        <p:blipFill>
          <a:blip r:embed="rId3"/>
          <a:stretch>
            <a:fillRect/>
          </a:stretch>
        </p:blipFill>
        <p:spPr>
          <a:xfrm>
            <a:off x="787735" y="3392547"/>
            <a:ext cx="1955665" cy="838142"/>
          </a:xfrm>
          <a:prstGeom prst="rect">
            <a:avLst/>
          </a:prstGeom>
        </p:spPr>
      </p:pic>
      <p:sp>
        <p:nvSpPr>
          <p:cNvPr id="32" name="Rectangle 31">
            <a:extLst>
              <a:ext uri="{FF2B5EF4-FFF2-40B4-BE49-F238E27FC236}">
                <a16:creationId xmlns:a16="http://schemas.microsoft.com/office/drawing/2014/main" xmlns="" id="{DCBE1B01-A27C-45C2-ADA4-AA13C3AC1F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61516" y="2850674"/>
            <a:ext cx="2716145" cy="190195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ight Triangle 33">
            <a:extLst>
              <a:ext uri="{FF2B5EF4-FFF2-40B4-BE49-F238E27FC236}">
                <a16:creationId xmlns:a16="http://schemas.microsoft.com/office/drawing/2014/main" xmlns="" id="{BE7E1DAA-43FB-4446-A354-9283DE668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564669" y="3250084"/>
            <a:ext cx="1911096" cy="1100751"/>
          </a:xfrm>
          <a:prstGeom prst="rtTriangl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xmlns="" id="{F6FE5468-759E-4E83-828A-5587C7F588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32111" y="1485831"/>
            <a:ext cx="2537199" cy="1371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with medium confidence">
            <a:extLst>
              <a:ext uri="{FF2B5EF4-FFF2-40B4-BE49-F238E27FC236}">
                <a16:creationId xmlns:a16="http://schemas.microsoft.com/office/drawing/2014/main" xmlns="" id="{C9EA6428-FF20-4F87-8E70-DD275C0026AB}"/>
              </a:ext>
            </a:extLst>
          </p:cNvPr>
          <p:cNvPicPr>
            <a:picLocks noChangeAspect="1"/>
          </p:cNvPicPr>
          <p:nvPr/>
        </p:nvPicPr>
        <p:blipFill>
          <a:blip r:embed="rId4"/>
          <a:stretch>
            <a:fillRect/>
          </a:stretch>
        </p:blipFill>
        <p:spPr>
          <a:xfrm>
            <a:off x="2635624" y="1864707"/>
            <a:ext cx="2155206" cy="594192"/>
          </a:xfrm>
          <a:prstGeom prst="rect">
            <a:avLst/>
          </a:prstGeom>
        </p:spPr>
      </p:pic>
      <p:pic>
        <p:nvPicPr>
          <p:cNvPr id="10" name="Picture 9" descr="Logo&#10;&#10;Description automatically generated with low confidence">
            <a:extLst>
              <a:ext uri="{FF2B5EF4-FFF2-40B4-BE49-F238E27FC236}">
                <a16:creationId xmlns:a16="http://schemas.microsoft.com/office/drawing/2014/main" xmlns="" id="{8E2B174D-2BE0-4BEB-8673-7E5D845AC9AB}"/>
              </a:ext>
            </a:extLst>
          </p:cNvPr>
          <p:cNvPicPr>
            <a:picLocks noChangeAspect="1"/>
          </p:cNvPicPr>
          <p:nvPr/>
        </p:nvPicPr>
        <p:blipFill>
          <a:blip r:embed="rId5"/>
          <a:stretch>
            <a:fillRect/>
          </a:stretch>
        </p:blipFill>
        <p:spPr>
          <a:xfrm>
            <a:off x="4153966" y="3237553"/>
            <a:ext cx="2396155" cy="984721"/>
          </a:xfrm>
          <a:prstGeom prst="rect">
            <a:avLst/>
          </a:prstGeom>
        </p:spPr>
      </p:pic>
      <p:sp>
        <p:nvSpPr>
          <p:cNvPr id="38" name="Rectangle 37">
            <a:extLst>
              <a:ext uri="{FF2B5EF4-FFF2-40B4-BE49-F238E27FC236}">
                <a16:creationId xmlns:a16="http://schemas.microsoft.com/office/drawing/2014/main" xmlns="" id="{99FE99BC-5F7D-47C3-AA1E-16D7DBDBD1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56605" y="2069831"/>
            <a:ext cx="2789854" cy="263688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descr="A red sign with white text&#10;&#10;Description automatically generated with low confidence">
            <a:extLst>
              <a:ext uri="{FF2B5EF4-FFF2-40B4-BE49-F238E27FC236}">
                <a16:creationId xmlns:a16="http://schemas.microsoft.com/office/drawing/2014/main" xmlns="" id="{EDB03E8D-6723-4662-A578-2273856DB767}"/>
              </a:ext>
            </a:extLst>
          </p:cNvPr>
          <p:cNvPicPr>
            <a:picLocks noChangeAspect="1"/>
          </p:cNvPicPr>
          <p:nvPr/>
        </p:nvPicPr>
        <p:blipFill>
          <a:blip r:embed="rId6"/>
          <a:stretch>
            <a:fillRect/>
          </a:stretch>
        </p:blipFill>
        <p:spPr>
          <a:xfrm>
            <a:off x="7046357" y="1370467"/>
            <a:ext cx="1567264" cy="1010885"/>
          </a:xfrm>
          <a:prstGeom prst="rect">
            <a:avLst/>
          </a:prstGeom>
        </p:spPr>
      </p:pic>
      <p:sp>
        <p:nvSpPr>
          <p:cNvPr id="40" name="Right Triangle 39">
            <a:extLst>
              <a:ext uri="{FF2B5EF4-FFF2-40B4-BE49-F238E27FC236}">
                <a16:creationId xmlns:a16="http://schemas.microsoft.com/office/drawing/2014/main" xmlns="" id="{27400BAF-FCE6-4296-8A0E-9B595ADC09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432800" y="4724529"/>
            <a:ext cx="325600" cy="406635"/>
          </a:xfrm>
          <a:prstGeom prst="rtTriangle">
            <a:avLst/>
          </a:prstGeom>
          <a:solidFill>
            <a:srgbClr val="FF9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xmlns="" id="{CD78EF75-16E3-4A88-A949-42F1B1BB4AFA}"/>
              </a:ext>
            </a:extLst>
          </p:cNvPr>
          <p:cNvPicPr>
            <a:picLocks noChangeAspect="1"/>
          </p:cNvPicPr>
          <p:nvPr/>
        </p:nvPicPr>
        <p:blipFill>
          <a:blip r:embed="rId7"/>
          <a:stretch>
            <a:fillRect/>
          </a:stretch>
        </p:blipFill>
        <p:spPr>
          <a:xfrm>
            <a:off x="9209486" y="2397300"/>
            <a:ext cx="2143125" cy="2143125"/>
          </a:xfrm>
          <a:prstGeom prst="rect">
            <a:avLst/>
          </a:prstGeom>
        </p:spPr>
      </p:pic>
    </p:spTree>
    <p:extLst>
      <p:ext uri="{BB962C8B-B14F-4D97-AF65-F5344CB8AC3E}">
        <p14:creationId xmlns:p14="http://schemas.microsoft.com/office/powerpoint/2010/main" xmlns="" val="30861578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4">
            <a:extLst>
              <a:ext uri="{FF2B5EF4-FFF2-40B4-BE49-F238E27FC236}">
                <a16:creationId xmlns:a16="http://schemas.microsoft.com/office/drawing/2014/main" xmlns="" id="{E3BC0C31-69A7-4200-9AFE-927230E1E0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4">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xmlns="" id="{33CFE68C-1755-1D4A-91CA-EA6DAD05BC19}"/>
              </a:ext>
            </a:extLst>
          </p:cNvPr>
          <p:cNvSpPr>
            <a:spLocks noGrp="1"/>
          </p:cNvSpPr>
          <p:nvPr>
            <p:ph idx="4294967295"/>
          </p:nvPr>
        </p:nvSpPr>
        <p:spPr>
          <a:xfrm>
            <a:off x="169742" y="1701697"/>
            <a:ext cx="4837545" cy="4024190"/>
          </a:xfrm>
        </p:spPr>
        <p:txBody>
          <a:bodyPr vert="horz" lIns="91440" tIns="45720" rIns="91440" bIns="45720" rtlCol="0" anchor="ctr">
            <a:normAutofit/>
          </a:bodyPr>
          <a:lstStyle/>
          <a:p>
            <a:pPr marL="0" indent="0">
              <a:buClr>
                <a:srgbClr val="C0C22D"/>
              </a:buClr>
              <a:buNone/>
            </a:pPr>
            <a:r>
              <a:rPr lang="en-US" sz="2400" dirty="0"/>
              <a:t>Living Lab incorporates and goes beyond the eco-industrial park concept.  It develops, manages and contributes towards local ecosystems, thus fostering inclusion within urban and regional context.</a:t>
            </a:r>
          </a:p>
          <a:p>
            <a:pPr marL="0" indent="0">
              <a:buClr>
                <a:srgbClr val="C0C22D"/>
              </a:buClr>
              <a:buNone/>
            </a:pPr>
            <a:endParaRPr lang="en-US" sz="3500" dirty="0"/>
          </a:p>
          <a:p>
            <a:pPr marL="0" indent="0">
              <a:buClr>
                <a:srgbClr val="C0C22D"/>
              </a:buClr>
              <a:buNone/>
            </a:pPr>
            <a:endParaRPr lang="en-US" sz="1100" dirty="0"/>
          </a:p>
        </p:txBody>
      </p:sp>
      <p:cxnSp>
        <p:nvCxnSpPr>
          <p:cNvPr id="13" name="Straight Connector 16">
            <a:extLst>
              <a:ext uri="{FF2B5EF4-FFF2-40B4-BE49-F238E27FC236}">
                <a16:creationId xmlns:a16="http://schemas.microsoft.com/office/drawing/2014/main" xmlns="" id="{45B5AFC7-2F07-4F7B-9151-E45D7548D8F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xmlns="" id="{D5F1867B-57EF-44BC-BC9D-148C0C0F58F3}"/>
              </a:ext>
            </a:extLst>
          </p:cNvPr>
          <p:cNvSpPr txBox="1">
            <a:spLocks/>
          </p:cNvSpPr>
          <p:nvPr/>
        </p:nvSpPr>
        <p:spPr>
          <a:xfrm>
            <a:off x="2242781" y="4095367"/>
            <a:ext cx="11136575" cy="4346713"/>
          </a:xfrm>
          <a:solidFill>
            <a:schemeClr val="bg1"/>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ZA"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xmlns="" id="{C7363DF6-82DF-4121-92D3-F83E8DC334A7}"/>
              </a:ext>
            </a:extLst>
          </p:cNvPr>
          <p:cNvSpPr txBox="1"/>
          <p:nvPr/>
        </p:nvSpPr>
        <p:spPr>
          <a:xfrm>
            <a:off x="1567543" y="337457"/>
            <a:ext cx="9710057" cy="707886"/>
          </a:xfrm>
          <a:prstGeom prst="rect">
            <a:avLst/>
          </a:prstGeom>
          <a:noFill/>
        </p:spPr>
        <p:txBody>
          <a:bodyPr wrap="square" rtlCol="0">
            <a:spAutoFit/>
          </a:bodyPr>
          <a:lstStyle/>
          <a:p>
            <a:r>
              <a:rPr lang="en-US" sz="4000" dirty="0"/>
              <a:t>Atlantis SEZ as a “living lab”</a:t>
            </a:r>
            <a:endParaRPr lang="en-ZA" sz="4000" dirty="0"/>
          </a:p>
        </p:txBody>
      </p:sp>
      <p:graphicFrame>
        <p:nvGraphicFramePr>
          <p:cNvPr id="6" name="Diagram 5">
            <a:extLst>
              <a:ext uri="{FF2B5EF4-FFF2-40B4-BE49-F238E27FC236}">
                <a16:creationId xmlns:a16="http://schemas.microsoft.com/office/drawing/2014/main" xmlns="" id="{F99407A4-2E27-4815-B53C-BAC21E33F66D}"/>
              </a:ext>
            </a:extLst>
          </p:cNvPr>
          <p:cNvGraphicFramePr/>
          <p:nvPr>
            <p:extLst>
              <p:ext uri="{D42A27DB-BD31-4B8C-83A1-F6EECF244321}">
                <p14:modId xmlns:p14="http://schemas.microsoft.com/office/powerpoint/2010/main" xmlns="" val="3650948272"/>
              </p:ext>
            </p:extLst>
          </p:nvPr>
        </p:nvGraphicFramePr>
        <p:xfrm>
          <a:off x="5007287"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393436585"/>
      </p:ext>
    </p:extLst>
  </p:cSld>
  <p:clrMapOvr>
    <a:masterClrMapping/>
  </p:clrMapOvr>
</p:sld>
</file>

<file path=ppt/theme/theme1.xml><?xml version="1.0" encoding="utf-8"?>
<a:theme xmlns:a="http://schemas.openxmlformats.org/drawingml/2006/main" name="TITL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ITL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TITL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TITLE/END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d115311e-21a4-447c-a7f8-a428e8e0c0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AD788AD6525044DA2970CC51BC9900C" ma:contentTypeVersion="13" ma:contentTypeDescription="Create a new document." ma:contentTypeScope="" ma:versionID="c6d479aab36667f1cbe9126d09f156f5">
  <xsd:schema xmlns:xsd="http://www.w3.org/2001/XMLSchema" xmlns:xs="http://www.w3.org/2001/XMLSchema" xmlns:p="http://schemas.microsoft.com/office/2006/metadata/properties" xmlns:ns2="d115311e-21a4-447c-a7f8-a428e8e0c055" xmlns:ns3="eb19ab74-7e7e-4804-897e-a1e0b279509c" targetNamespace="http://schemas.microsoft.com/office/2006/metadata/properties" ma:root="true" ma:fieldsID="437ee6bbf65c03364170c8b0c948cd5b" ns2:_="" ns3:_="">
    <xsd:import namespace="d115311e-21a4-447c-a7f8-a428e8e0c055"/>
    <xsd:import namespace="eb19ab74-7e7e-4804-897e-a1e0b27950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5311e-21a4-447c-a7f8-a428e8e0c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19ab74-7e7e-4804-897e-a1e0b279509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8D6113-C013-4402-BBDA-738ED1744652}">
  <ds:schemaRefs>
    <ds:schemaRef ds:uri="http://schemas.microsoft.com/office/2006/metadata/properties"/>
    <ds:schemaRef ds:uri="http://schemas.microsoft.com/office/infopath/2007/PartnerControls"/>
    <ds:schemaRef ds:uri="d115311e-21a4-447c-a7f8-a428e8e0c055"/>
  </ds:schemaRefs>
</ds:datastoreItem>
</file>

<file path=customXml/itemProps2.xml><?xml version="1.0" encoding="utf-8"?>
<ds:datastoreItem xmlns:ds="http://schemas.openxmlformats.org/officeDocument/2006/customXml" ds:itemID="{16C7FA51-1BAD-4D48-ADF8-DED0D598CD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15311e-21a4-447c-a7f8-a428e8e0c055"/>
    <ds:schemaRef ds:uri="eb19ab74-7e7e-4804-897e-a1e0b27950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E6C70CB-8DAD-4B24-85EC-9E82D38890B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1526</TotalTime>
  <Words>594</Words>
  <Application>Microsoft Office PowerPoint</Application>
  <PresentationFormat>Custom</PresentationFormat>
  <Paragraphs>118</Paragraphs>
  <Slides>15</Slides>
  <Notes>5</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TITLE/END SLIDE</vt:lpstr>
      <vt:lpstr>1_TITLE/END SLIDE</vt:lpstr>
      <vt:lpstr>2_TITLE/END SLIDE</vt:lpstr>
      <vt:lpstr>3_Custom Design</vt:lpstr>
      <vt:lpstr>3_TITLE/END SLIDE</vt:lpstr>
      <vt:lpstr>4_Custom Design</vt:lpstr>
      <vt:lpstr>The place where Africa’s Green Economy grows</vt:lpstr>
      <vt:lpstr>Atlantis SEZ  Standing Committee on Finance, Economic Opportunities &amp; Tourism (SCFEOT) </vt:lpstr>
      <vt:lpstr>Strategic Objectives</vt:lpstr>
      <vt:lpstr>What is Greentech?</vt:lpstr>
      <vt:lpstr>Slide 5</vt:lpstr>
      <vt:lpstr>Identified Skills in Demand</vt:lpstr>
      <vt:lpstr>Skills Development Programs Energy Focus</vt:lpstr>
      <vt:lpstr>Partners in Skills Development</vt:lpstr>
      <vt:lpstr>Slide 9</vt:lpstr>
      <vt:lpstr>New Partners 2021 -2022</vt:lpstr>
      <vt:lpstr>Skills Development</vt:lpstr>
      <vt:lpstr>Community Integration &amp; Development</vt:lpstr>
      <vt:lpstr>Slide 13</vt:lpstr>
      <vt:lpstr>Other programmatic collaboration</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Minister David Maynier  Minister of Finance and Economic Opportunities   Western Cape Government</dc:title>
  <dc:creator>matt1cullinan@outlook.com</dc:creator>
  <cp:lastModifiedBy>USER</cp:lastModifiedBy>
  <cp:revision>69</cp:revision>
  <dcterms:created xsi:type="dcterms:W3CDTF">2020-08-29T07:15:38Z</dcterms:created>
  <dcterms:modified xsi:type="dcterms:W3CDTF">2021-06-11T09:32:46Z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0x010100CAD788AD6525044DA2970CC51BC9900C</vt:lpwstr>
  </property>
</Properties>
</file>