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6.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 id="2147483707" r:id="rId2"/>
    <p:sldMasterId id="2147483716" r:id="rId3"/>
    <p:sldMasterId id="2147483725" r:id="rId4"/>
    <p:sldMasterId id="2147483747" r:id="rId5"/>
    <p:sldMasterId id="2147483765" r:id="rId6"/>
    <p:sldMasterId id="2147483770" r:id="rId7"/>
    <p:sldMasterId id="2147483835" r:id="rId8"/>
  </p:sldMasterIdLst>
  <p:notesMasterIdLst>
    <p:notesMasterId r:id="rId31"/>
  </p:notesMasterIdLst>
  <p:sldIdLst>
    <p:sldId id="418" r:id="rId9"/>
    <p:sldId id="305" r:id="rId10"/>
    <p:sldId id="419" r:id="rId11"/>
    <p:sldId id="420" r:id="rId12"/>
    <p:sldId id="421" r:id="rId13"/>
    <p:sldId id="423" r:id="rId14"/>
    <p:sldId id="424" r:id="rId15"/>
    <p:sldId id="425" r:id="rId16"/>
    <p:sldId id="426" r:id="rId17"/>
    <p:sldId id="428" r:id="rId18"/>
    <p:sldId id="435" r:id="rId19"/>
    <p:sldId id="404" r:id="rId20"/>
    <p:sldId id="385" r:id="rId21"/>
    <p:sldId id="436" r:id="rId22"/>
    <p:sldId id="437" r:id="rId23"/>
    <p:sldId id="407" r:id="rId24"/>
    <p:sldId id="375" r:id="rId25"/>
    <p:sldId id="383" r:id="rId26"/>
    <p:sldId id="410" r:id="rId27"/>
    <p:sldId id="408" r:id="rId28"/>
    <p:sldId id="438" r:id="rId29"/>
    <p:sldId id="295" r:id="rId3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812" autoAdjust="0"/>
    <p:restoredTop sz="94660"/>
  </p:normalViewPr>
  <p:slideViewPr>
    <p:cSldViewPr snapToGrid="0">
      <p:cViewPr varScale="1">
        <p:scale>
          <a:sx n="61" d="100"/>
          <a:sy n="61" d="100"/>
        </p:scale>
        <p:origin x="90" y="348"/>
      </p:cViewPr>
      <p:guideLst/>
    </p:cSldViewPr>
  </p:slideViewPr>
  <p:notesTextViewPr>
    <p:cViewPr>
      <p:scale>
        <a:sx n="1" d="1"/>
        <a:sy n="1" d="1"/>
      </p:scale>
      <p:origin x="0" y="0"/>
    </p:cViewPr>
  </p:notesTextViewPr>
  <p:sorterViewPr>
    <p:cViewPr>
      <p:scale>
        <a:sx n="120" d="100"/>
        <a:sy n="120" d="100"/>
      </p:scale>
      <p:origin x="0" y="-144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tableStyles" Target="tableStyles.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15B5168-351C-46A8-A302-EB7A4A507152}" type="datetimeFigureOut">
              <a:rPr lang="en-ZA" smtClean="0"/>
              <a:t>2021/05/31</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0312276-8238-4C23-8D12-528D4912D573}" type="slidenum">
              <a:rPr lang="en-ZA" smtClean="0"/>
              <a:t>‹#›</a:t>
            </a:fld>
            <a:endParaRPr lang="en-ZA"/>
          </a:p>
        </p:txBody>
      </p:sp>
    </p:spTree>
    <p:extLst>
      <p:ext uri="{BB962C8B-B14F-4D97-AF65-F5344CB8AC3E}">
        <p14:creationId xmlns:p14="http://schemas.microsoft.com/office/powerpoint/2010/main" val="348233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7.xml"/><Relationship Id="rId4" Type="http://schemas.openxmlformats.org/officeDocument/2006/relationships/image" Target="../media/image4.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4472EEAB-FBB9-4BC2-8288-E67837AB3FF4}"/>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1200"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186748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id="{22DEC5FB-D05F-4816-90BB-358A484FB747}"/>
              </a:ext>
            </a:extLst>
          </p:cNvPr>
          <p:cNvSpPr>
            <a:spLocks noGrp="1"/>
          </p:cNvSpPr>
          <p:nvPr>
            <p:ph idx="1"/>
          </p:nvPr>
        </p:nvSpPr>
        <p:spPr>
          <a:xfrm>
            <a:off x="609600" y="1600205"/>
            <a:ext cx="5292000" cy="4525963"/>
          </a:xfrm>
        </p:spPr>
        <p:txBody>
          <a:bodyPr/>
          <a:lstStyle>
            <a:lvl1pPr>
              <a:spcBef>
                <a:spcPts val="643"/>
              </a:spcBef>
              <a:defRPr/>
            </a:lvl1pPr>
            <a:lvl2pPr>
              <a:spcBef>
                <a:spcPts val="643"/>
              </a:spcBef>
              <a:defRPr/>
            </a:lvl2pPr>
            <a:lvl3pPr>
              <a:spcBef>
                <a:spcPts val="643"/>
              </a:spcBef>
              <a:defRPr/>
            </a:lvl3pPr>
            <a:lvl4pPr>
              <a:spcBef>
                <a:spcPts val="643"/>
              </a:spcBef>
              <a:defRPr/>
            </a:lvl4pPr>
            <a:lvl5pPr>
              <a:spcBef>
                <a:spcPts val="643"/>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id="{297FEE1D-46E4-499E-A7BA-14A4482C4985}"/>
              </a:ext>
            </a:extLst>
          </p:cNvPr>
          <p:cNvSpPr>
            <a:spLocks noGrp="1"/>
          </p:cNvSpPr>
          <p:nvPr>
            <p:ph idx="10"/>
          </p:nvPr>
        </p:nvSpPr>
        <p:spPr>
          <a:xfrm>
            <a:off x="6290400" y="1600205"/>
            <a:ext cx="5292000" cy="4525963"/>
          </a:xfrm>
        </p:spPr>
        <p:txBody>
          <a:bodyPr/>
          <a:lstStyle>
            <a:lvl1pPr>
              <a:spcBef>
                <a:spcPts val="643"/>
              </a:spcBef>
              <a:defRPr/>
            </a:lvl1pPr>
            <a:lvl2pPr>
              <a:spcBef>
                <a:spcPts val="643"/>
              </a:spcBef>
              <a:defRPr/>
            </a:lvl2pPr>
            <a:lvl3pPr>
              <a:spcBef>
                <a:spcPts val="643"/>
              </a:spcBef>
              <a:defRPr/>
            </a:lvl3pPr>
            <a:lvl4pPr>
              <a:spcBef>
                <a:spcPts val="643"/>
              </a:spcBef>
              <a:defRPr/>
            </a:lvl4pPr>
            <a:lvl5pPr>
              <a:spcBef>
                <a:spcPts val="643"/>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3" name="Segnaposto numero diapositiva 2">
            <a:extLst>
              <a:ext uri="{FF2B5EF4-FFF2-40B4-BE49-F238E27FC236}">
                <a16:creationId xmlns:a16="http://schemas.microsoft.com/office/drawing/2014/main" id="{C87A72FC-4B47-4E62-BBAC-70FB58EB5C97}"/>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75869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ue contenuti con sotto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id="{22DEC5FB-D05F-4816-90BB-358A484FB747}"/>
              </a:ext>
            </a:extLst>
          </p:cNvPr>
          <p:cNvSpPr>
            <a:spLocks noGrp="1"/>
          </p:cNvSpPr>
          <p:nvPr>
            <p:ph idx="1"/>
          </p:nvPr>
        </p:nvSpPr>
        <p:spPr>
          <a:xfrm>
            <a:off x="609600" y="2348881"/>
            <a:ext cx="5292000" cy="3777287"/>
          </a:xfrm>
        </p:spPr>
        <p:txBody>
          <a:bodyPr/>
          <a:lstStyle>
            <a:lvl1pPr>
              <a:spcBef>
                <a:spcPts val="643"/>
              </a:spcBef>
              <a:defRPr/>
            </a:lvl1pPr>
            <a:lvl2pPr>
              <a:spcBef>
                <a:spcPts val="643"/>
              </a:spcBef>
              <a:defRPr/>
            </a:lvl2pPr>
            <a:lvl3pPr>
              <a:spcBef>
                <a:spcPts val="643"/>
              </a:spcBef>
              <a:defRPr/>
            </a:lvl3pPr>
            <a:lvl4pPr>
              <a:spcBef>
                <a:spcPts val="643"/>
              </a:spcBef>
              <a:defRPr/>
            </a:lvl4pPr>
            <a:lvl5pPr>
              <a:spcBef>
                <a:spcPts val="643"/>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id="{297FEE1D-46E4-499E-A7BA-14A4482C4985}"/>
              </a:ext>
            </a:extLst>
          </p:cNvPr>
          <p:cNvSpPr>
            <a:spLocks noGrp="1"/>
          </p:cNvSpPr>
          <p:nvPr>
            <p:ph idx="10"/>
          </p:nvPr>
        </p:nvSpPr>
        <p:spPr>
          <a:xfrm>
            <a:off x="6290400" y="2348881"/>
            <a:ext cx="5292000" cy="3777287"/>
          </a:xfrm>
        </p:spPr>
        <p:txBody>
          <a:bodyPr/>
          <a:lstStyle>
            <a:lvl1pPr>
              <a:spcBef>
                <a:spcPts val="643"/>
              </a:spcBef>
              <a:defRPr/>
            </a:lvl1pPr>
            <a:lvl2pPr>
              <a:spcBef>
                <a:spcPts val="643"/>
              </a:spcBef>
              <a:defRPr/>
            </a:lvl2pPr>
            <a:lvl3pPr>
              <a:spcBef>
                <a:spcPts val="643"/>
              </a:spcBef>
              <a:defRPr/>
            </a:lvl3pPr>
            <a:lvl4pPr>
              <a:spcBef>
                <a:spcPts val="643"/>
              </a:spcBef>
              <a:defRPr/>
            </a:lvl4pPr>
            <a:lvl5pPr>
              <a:spcBef>
                <a:spcPts val="643"/>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Segnaposto testo 3">
            <a:extLst>
              <a:ext uri="{FF2B5EF4-FFF2-40B4-BE49-F238E27FC236}">
                <a16:creationId xmlns:a16="http://schemas.microsoft.com/office/drawing/2014/main" id="{BC5C21EE-134A-4068-A49E-9F842F48896F}"/>
              </a:ext>
            </a:extLst>
          </p:cNvPr>
          <p:cNvSpPr>
            <a:spLocks noGrp="1"/>
          </p:cNvSpPr>
          <p:nvPr>
            <p:ph type="body" sz="quarter" idx="11"/>
          </p:nvPr>
        </p:nvSpPr>
        <p:spPr>
          <a:xfrm>
            <a:off x="609600" y="1700213"/>
            <a:ext cx="10972800" cy="57626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3" name="Segnaposto numero diapositiva 2">
            <a:extLst>
              <a:ext uri="{FF2B5EF4-FFF2-40B4-BE49-F238E27FC236}">
                <a16:creationId xmlns:a16="http://schemas.microsoft.com/office/drawing/2014/main" id="{3D3CAAB4-CFAE-42BB-86C0-557668F2187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4137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ALGA">
    <p:bg>
      <p:bgPr>
        <a:solidFill>
          <a:schemeClr val="tx2"/>
        </a:solidFill>
        <a:effectLst/>
      </p:bgPr>
    </p:bg>
    <p:spTree>
      <p:nvGrpSpPr>
        <p:cNvPr id="1" name=""/>
        <p:cNvGrpSpPr/>
        <p:nvPr/>
      </p:nvGrpSpPr>
      <p:grpSpPr>
        <a:xfrm>
          <a:off x="0" y="0"/>
          <a:ext cx="0" cy="0"/>
          <a:chOff x="0" y="0"/>
          <a:chExt cx="0" cy="0"/>
        </a:xfrm>
      </p:grpSpPr>
      <p:pic>
        <p:nvPicPr>
          <p:cNvPr id="14" name="Picture 7" descr="Salga logo.png">
            <a:extLst>
              <a:ext uri="{FF2B5EF4-FFF2-40B4-BE49-F238E27FC236}">
                <a16:creationId xmlns:a16="http://schemas.microsoft.com/office/drawing/2014/main" id="{EBE41D5C-781B-4836-8350-7D04D4FADF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350" y="264914"/>
            <a:ext cx="2687497" cy="1283968"/>
          </a:xfrm>
          <a:prstGeom prst="rect">
            <a:avLst/>
          </a:prstGeom>
        </p:spPr>
      </p:pic>
      <p:grpSp>
        <p:nvGrpSpPr>
          <p:cNvPr id="4" name="Gruppo 3">
            <a:extLst>
              <a:ext uri="{FF2B5EF4-FFF2-40B4-BE49-F238E27FC236}">
                <a16:creationId xmlns:a16="http://schemas.microsoft.com/office/drawing/2014/main" id="{766F196A-11F3-477E-88F7-2165ECB16592}"/>
              </a:ext>
            </a:extLst>
          </p:cNvPr>
          <p:cNvGrpSpPr/>
          <p:nvPr userDrawn="1"/>
        </p:nvGrpSpPr>
        <p:grpSpPr>
          <a:xfrm>
            <a:off x="3576015" y="966264"/>
            <a:ext cx="5039973" cy="4901184"/>
            <a:chOff x="2447291" y="966264"/>
            <a:chExt cx="5039973" cy="4901184"/>
          </a:xfrm>
        </p:grpSpPr>
        <p:pic>
          <p:nvPicPr>
            <p:cNvPr id="15" name="Picture 8" descr="speech buble 2.png">
              <a:extLst>
                <a:ext uri="{FF2B5EF4-FFF2-40B4-BE49-F238E27FC236}">
                  <a16:creationId xmlns:a16="http://schemas.microsoft.com/office/drawing/2014/main" id="{250F0C34-4003-4A79-B9F0-31CAF111A5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47291" y="1085136"/>
              <a:ext cx="4178808" cy="4782312"/>
            </a:xfrm>
            <a:prstGeom prst="rect">
              <a:avLst/>
            </a:prstGeom>
          </p:spPr>
        </p:pic>
        <p:pic>
          <p:nvPicPr>
            <p:cNvPr id="16" name="Picture 9" descr="speech buble 1.png">
              <a:extLst>
                <a:ext uri="{FF2B5EF4-FFF2-40B4-BE49-F238E27FC236}">
                  <a16:creationId xmlns:a16="http://schemas.microsoft.com/office/drawing/2014/main" id="{58CFFE5F-D566-4F7F-8DF6-EFEF737B30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35888" y="966264"/>
              <a:ext cx="4151376" cy="4901184"/>
            </a:xfrm>
            <a:prstGeom prst="rect">
              <a:avLst/>
            </a:prstGeom>
          </p:spPr>
        </p:pic>
      </p:grpSp>
      <p:sp>
        <p:nvSpPr>
          <p:cNvPr id="17" name="Rectangle 10">
            <a:extLst>
              <a:ext uri="{FF2B5EF4-FFF2-40B4-BE49-F238E27FC236}">
                <a16:creationId xmlns:a16="http://schemas.microsoft.com/office/drawing/2014/main" id="{EFB50638-C027-453A-84AC-A31E4E8CD4BB}"/>
              </a:ext>
            </a:extLst>
          </p:cNvPr>
          <p:cNvSpPr/>
          <p:nvPr userDrawn="1"/>
        </p:nvSpPr>
        <p:spPr>
          <a:xfrm>
            <a:off x="2" y="6435940"/>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244922" rtl="0" eaLnBrk="1" fontAlgn="auto" latinLnBrk="0" hangingPunct="1">
              <a:lnSpc>
                <a:spcPct val="100000"/>
              </a:lnSpc>
              <a:spcBef>
                <a:spcPts val="0"/>
              </a:spcBef>
              <a:spcAft>
                <a:spcPts val="0"/>
              </a:spcAft>
              <a:buClrTx/>
              <a:buSzTx/>
              <a:buFontTx/>
              <a:buNone/>
              <a:tabLst/>
              <a:defRPr/>
            </a:pPr>
            <a:endParaRPr kumimoji="0" lang="en-US" sz="1574" b="0" i="0" u="none" strike="noStrike" kern="1200" cap="none" spc="0" normalizeH="0" baseline="0" noProof="0" dirty="0">
              <a:ln>
                <a:noFill/>
              </a:ln>
              <a:solidFill>
                <a:prstClr val="white"/>
              </a:solidFill>
              <a:effectLst/>
              <a:uLnTx/>
              <a:uFillTx/>
              <a:latin typeface="Segoe UI"/>
              <a:ea typeface="+mn-ea"/>
              <a:cs typeface="+mn-cs"/>
            </a:endParaRPr>
          </a:p>
        </p:txBody>
      </p:sp>
      <p:sp>
        <p:nvSpPr>
          <p:cNvPr id="18" name="Rectangle 11">
            <a:extLst>
              <a:ext uri="{FF2B5EF4-FFF2-40B4-BE49-F238E27FC236}">
                <a16:creationId xmlns:a16="http://schemas.microsoft.com/office/drawing/2014/main" id="{762605C6-16E8-42B7-9960-89DE81BA183D}"/>
              </a:ext>
            </a:extLst>
          </p:cNvPr>
          <p:cNvSpPr/>
          <p:nvPr userDrawn="1"/>
        </p:nvSpPr>
        <p:spPr>
          <a:xfrm>
            <a:off x="11891423" y="6435940"/>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244922" rtl="0" eaLnBrk="1" fontAlgn="auto" latinLnBrk="0" hangingPunct="1">
              <a:lnSpc>
                <a:spcPct val="100000"/>
              </a:lnSpc>
              <a:spcBef>
                <a:spcPts val="0"/>
              </a:spcBef>
              <a:spcAft>
                <a:spcPts val="0"/>
              </a:spcAft>
              <a:buClrTx/>
              <a:buSzTx/>
              <a:buFontTx/>
              <a:buNone/>
              <a:tabLst/>
              <a:defRPr/>
            </a:pPr>
            <a:endParaRPr kumimoji="0" lang="en-US" sz="1574" b="0" i="0" u="none" strike="noStrike" kern="1200" cap="none" spc="0" normalizeH="0" baseline="0" noProof="0" dirty="0">
              <a:ln>
                <a:noFill/>
              </a:ln>
              <a:solidFill>
                <a:prstClr val="white"/>
              </a:solidFill>
              <a:effectLst/>
              <a:uLnTx/>
              <a:uFillTx/>
              <a:latin typeface="Segoe UI"/>
              <a:ea typeface="+mn-ea"/>
              <a:cs typeface="+mn-cs"/>
            </a:endParaRPr>
          </a:p>
        </p:txBody>
      </p:sp>
      <p:sp>
        <p:nvSpPr>
          <p:cNvPr id="19" name="TextBox 12">
            <a:extLst>
              <a:ext uri="{FF2B5EF4-FFF2-40B4-BE49-F238E27FC236}">
                <a16:creationId xmlns:a16="http://schemas.microsoft.com/office/drawing/2014/main" id="{3B175534-A241-4F42-BF43-87B293C6F776}"/>
              </a:ext>
            </a:extLst>
          </p:cNvPr>
          <p:cNvSpPr txBox="1"/>
          <p:nvPr userDrawn="1"/>
        </p:nvSpPr>
        <p:spPr>
          <a:xfrm>
            <a:off x="9696400" y="6327554"/>
            <a:ext cx="2241176" cy="334579"/>
          </a:xfrm>
          <a:prstGeom prst="rect">
            <a:avLst/>
          </a:prstGeom>
          <a:noFill/>
        </p:spPr>
        <p:txBody>
          <a:bodyPr wrap="square" rtlCol="0">
            <a:spAutoFit/>
          </a:bodyPr>
          <a:lstStyle/>
          <a:p>
            <a:pPr marL="0" marR="0" lvl="0" indent="0" algn="ctr" defTabSz="244922" rtl="0" eaLnBrk="1" fontAlgn="auto" latinLnBrk="0" hangingPunct="1">
              <a:lnSpc>
                <a:spcPct val="100000"/>
              </a:lnSpc>
              <a:spcBef>
                <a:spcPts val="0"/>
              </a:spcBef>
              <a:spcAft>
                <a:spcPts val="0"/>
              </a:spcAft>
              <a:buClrTx/>
              <a:buSzTx/>
              <a:buFontTx/>
              <a:buNone/>
              <a:tabLst/>
              <a:defRPr/>
            </a:pPr>
            <a:r>
              <a:rPr kumimoji="0" lang="en-US" sz="1574" b="0" i="0" u="none" strike="noStrike" kern="1200" cap="none" spc="0" normalizeH="0" baseline="0" noProof="0" dirty="0">
                <a:ln>
                  <a:noFill/>
                </a:ln>
                <a:solidFill>
                  <a:srgbClr val="000000"/>
                </a:solidFill>
                <a:effectLst/>
                <a:uLnTx/>
                <a:uFillTx/>
                <a:latin typeface="Segoe UI"/>
                <a:ea typeface="+mn-ea"/>
                <a:cs typeface="+mn-cs"/>
              </a:rPr>
              <a:t>www.salga.org.za</a:t>
            </a:r>
          </a:p>
        </p:txBody>
      </p:sp>
      <p:sp>
        <p:nvSpPr>
          <p:cNvPr id="23" name="Title 1">
            <a:extLst>
              <a:ext uri="{FF2B5EF4-FFF2-40B4-BE49-F238E27FC236}">
                <a16:creationId xmlns:a16="http://schemas.microsoft.com/office/drawing/2014/main" id="{6A440AEC-A6A4-47C7-974C-CE960518EFF8}"/>
              </a:ext>
            </a:extLst>
          </p:cNvPr>
          <p:cNvSpPr>
            <a:spLocks noGrp="1"/>
          </p:cNvSpPr>
          <p:nvPr>
            <p:ph type="ctrTitle" hasCustomPrompt="1"/>
          </p:nvPr>
        </p:nvSpPr>
        <p:spPr>
          <a:xfrm>
            <a:off x="4796447" y="1969837"/>
            <a:ext cx="3357605" cy="1023013"/>
          </a:xfrm>
        </p:spPr>
        <p:txBody>
          <a:bodyPr>
            <a:normAutofit/>
          </a:bodyPr>
          <a:lstStyle>
            <a:lvl1pPr>
              <a:defRPr sz="1286" b="1">
                <a:solidFill>
                  <a:schemeClr val="accent6"/>
                </a:solidFill>
              </a:defRPr>
            </a:lvl1pPr>
          </a:lstStyle>
          <a:p>
            <a:r>
              <a:rPr lang="en-US" dirty="0"/>
              <a:t>CLICK TO EDIT MASTER TITLE STYLE</a:t>
            </a:r>
          </a:p>
        </p:txBody>
      </p:sp>
      <p:sp>
        <p:nvSpPr>
          <p:cNvPr id="24" name="Subtitle 2">
            <a:extLst>
              <a:ext uri="{FF2B5EF4-FFF2-40B4-BE49-F238E27FC236}">
                <a16:creationId xmlns:a16="http://schemas.microsoft.com/office/drawing/2014/main" id="{CB152338-C302-4002-9CCE-79CBA984BD93}"/>
              </a:ext>
            </a:extLst>
          </p:cNvPr>
          <p:cNvSpPr>
            <a:spLocks noGrp="1"/>
          </p:cNvSpPr>
          <p:nvPr>
            <p:ph type="subTitle" idx="1"/>
          </p:nvPr>
        </p:nvSpPr>
        <p:spPr>
          <a:xfrm>
            <a:off x="4796448" y="3281730"/>
            <a:ext cx="3459793" cy="1375432"/>
          </a:xfrm>
        </p:spPr>
        <p:txBody>
          <a:bodyPr>
            <a:normAutofit/>
          </a:bodyPr>
          <a:lstStyle>
            <a:lvl1pPr marL="0" indent="0" algn="ctr">
              <a:buNone/>
              <a:defRPr sz="857" b="1">
                <a:solidFill>
                  <a:schemeClr val="accent6"/>
                </a:solidFill>
              </a:defRPr>
            </a:lvl1pPr>
            <a:lvl2pPr marL="244922" indent="0" algn="ctr">
              <a:buNone/>
              <a:defRPr>
                <a:solidFill>
                  <a:schemeClr val="tx1">
                    <a:tint val="75000"/>
                  </a:schemeClr>
                </a:solidFill>
              </a:defRPr>
            </a:lvl2pPr>
            <a:lvl3pPr marL="489844" indent="0" algn="ctr">
              <a:buNone/>
              <a:defRPr>
                <a:solidFill>
                  <a:schemeClr val="tx1">
                    <a:tint val="75000"/>
                  </a:schemeClr>
                </a:solidFill>
              </a:defRPr>
            </a:lvl3pPr>
            <a:lvl4pPr marL="734766" indent="0" algn="ctr">
              <a:buNone/>
              <a:defRPr>
                <a:solidFill>
                  <a:schemeClr val="tx1">
                    <a:tint val="75000"/>
                  </a:schemeClr>
                </a:solidFill>
              </a:defRPr>
            </a:lvl4pPr>
            <a:lvl5pPr marL="979688" indent="0" algn="ctr">
              <a:buNone/>
              <a:defRPr>
                <a:solidFill>
                  <a:schemeClr val="tx1">
                    <a:tint val="75000"/>
                  </a:schemeClr>
                </a:solidFill>
              </a:defRPr>
            </a:lvl5pPr>
            <a:lvl6pPr marL="1224610" indent="0" algn="ctr">
              <a:buNone/>
              <a:defRPr>
                <a:solidFill>
                  <a:schemeClr val="tx1">
                    <a:tint val="75000"/>
                  </a:schemeClr>
                </a:solidFill>
              </a:defRPr>
            </a:lvl6pPr>
            <a:lvl7pPr marL="1469532" indent="0" algn="ctr">
              <a:buNone/>
              <a:defRPr>
                <a:solidFill>
                  <a:schemeClr val="tx1">
                    <a:tint val="75000"/>
                  </a:schemeClr>
                </a:solidFill>
              </a:defRPr>
            </a:lvl7pPr>
            <a:lvl8pPr marL="1714454" indent="0" algn="ctr">
              <a:buNone/>
              <a:defRPr>
                <a:solidFill>
                  <a:schemeClr val="tx1">
                    <a:tint val="75000"/>
                  </a:schemeClr>
                </a:solidFill>
              </a:defRPr>
            </a:lvl8pPr>
            <a:lvl9pPr marL="1959376" indent="0" algn="ctr">
              <a:buNone/>
              <a:defRPr>
                <a:solidFill>
                  <a:schemeClr val="tx1">
                    <a:tint val="75000"/>
                  </a:schemeClr>
                </a:solidFill>
              </a:defRPr>
            </a:lvl9pPr>
          </a:lstStyle>
          <a:p>
            <a:r>
              <a:rPr lang="en-US" dirty="0"/>
              <a:t>Click to edit Master subtitle style</a:t>
            </a:r>
          </a:p>
        </p:txBody>
      </p:sp>
      <p:sp>
        <p:nvSpPr>
          <p:cNvPr id="2" name="Segnaposto numero diapositiva 1">
            <a:extLst>
              <a:ext uri="{FF2B5EF4-FFF2-40B4-BE49-F238E27FC236}">
                <a16:creationId xmlns:a16="http://schemas.microsoft.com/office/drawing/2014/main" id="{C1F56F5F-3520-4096-AD09-C2A6A0A5CC69}"/>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1349411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SALG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07708" y="1969839"/>
            <a:ext cx="4476807" cy="1023013"/>
          </a:xfrm>
        </p:spPr>
        <p:txBody>
          <a:bodyPr>
            <a:normAutofit/>
          </a:bodyPr>
          <a:lstStyle>
            <a:lvl1pPr>
              <a:defRPr sz="1286" b="1">
                <a:solidFill>
                  <a:schemeClr val="accent6"/>
                </a:solidFill>
              </a:defRPr>
            </a:lvl1pPr>
          </a:lstStyle>
          <a:p>
            <a:r>
              <a:rPr lang="en-US" dirty="0"/>
              <a:t>CLICK TO EDIT MASTER TITLE STYLE</a:t>
            </a:r>
          </a:p>
        </p:txBody>
      </p:sp>
      <p:sp>
        <p:nvSpPr>
          <p:cNvPr id="3" name="Subtitle 2"/>
          <p:cNvSpPr>
            <a:spLocks noGrp="1"/>
          </p:cNvSpPr>
          <p:nvPr>
            <p:ph type="subTitle" idx="1"/>
          </p:nvPr>
        </p:nvSpPr>
        <p:spPr>
          <a:xfrm>
            <a:off x="4807710" y="3281730"/>
            <a:ext cx="4613057" cy="1375432"/>
          </a:xfrm>
        </p:spPr>
        <p:txBody>
          <a:bodyPr>
            <a:normAutofit/>
          </a:bodyPr>
          <a:lstStyle>
            <a:lvl1pPr marL="0" indent="0" algn="ctr">
              <a:buNone/>
              <a:defRPr sz="857" b="1">
                <a:solidFill>
                  <a:schemeClr val="accent6"/>
                </a:solidFill>
              </a:defRPr>
            </a:lvl1pPr>
            <a:lvl2pPr marL="244922" indent="0" algn="ctr">
              <a:buNone/>
              <a:defRPr>
                <a:solidFill>
                  <a:schemeClr val="tx1">
                    <a:tint val="75000"/>
                  </a:schemeClr>
                </a:solidFill>
              </a:defRPr>
            </a:lvl2pPr>
            <a:lvl3pPr marL="489844" indent="0" algn="ctr">
              <a:buNone/>
              <a:defRPr>
                <a:solidFill>
                  <a:schemeClr val="tx1">
                    <a:tint val="75000"/>
                  </a:schemeClr>
                </a:solidFill>
              </a:defRPr>
            </a:lvl3pPr>
            <a:lvl4pPr marL="734766" indent="0" algn="ctr">
              <a:buNone/>
              <a:defRPr>
                <a:solidFill>
                  <a:schemeClr val="tx1">
                    <a:tint val="75000"/>
                  </a:schemeClr>
                </a:solidFill>
              </a:defRPr>
            </a:lvl4pPr>
            <a:lvl5pPr marL="979688" indent="0" algn="ctr">
              <a:buNone/>
              <a:defRPr>
                <a:solidFill>
                  <a:schemeClr val="tx1">
                    <a:tint val="75000"/>
                  </a:schemeClr>
                </a:solidFill>
              </a:defRPr>
            </a:lvl5pPr>
            <a:lvl6pPr marL="1224610" indent="0" algn="ctr">
              <a:buNone/>
              <a:defRPr>
                <a:solidFill>
                  <a:schemeClr val="tx1">
                    <a:tint val="75000"/>
                  </a:schemeClr>
                </a:solidFill>
              </a:defRPr>
            </a:lvl6pPr>
            <a:lvl7pPr marL="1469532" indent="0" algn="ctr">
              <a:buNone/>
              <a:defRPr>
                <a:solidFill>
                  <a:schemeClr val="tx1">
                    <a:tint val="75000"/>
                  </a:schemeClr>
                </a:solidFill>
              </a:defRPr>
            </a:lvl7pPr>
            <a:lvl8pPr marL="1714454" indent="0" algn="ctr">
              <a:buNone/>
              <a:defRPr>
                <a:solidFill>
                  <a:schemeClr val="tx1">
                    <a:tint val="75000"/>
                  </a:schemeClr>
                </a:solidFill>
              </a:defRPr>
            </a:lvl8pPr>
            <a:lvl9pPr marL="1959376" indent="0" algn="ctr">
              <a:buNone/>
              <a:defRPr>
                <a:solidFill>
                  <a:schemeClr val="tx1">
                    <a:tint val="75000"/>
                  </a:schemeClr>
                </a:solidFill>
              </a:defRPr>
            </a:lvl9pPr>
          </a:lstStyle>
          <a:p>
            <a:r>
              <a:rPr lang="en-US"/>
              <a:t>Click to edit Master subtitle style</a:t>
            </a:r>
            <a:endParaRPr lang="en-US" dirty="0"/>
          </a:p>
        </p:txBody>
      </p:sp>
      <p:sp>
        <p:nvSpPr>
          <p:cNvPr id="4" name="Segnaposto numero diapositiva 3">
            <a:extLst>
              <a:ext uri="{FF2B5EF4-FFF2-40B4-BE49-F238E27FC236}">
                <a16:creationId xmlns:a16="http://schemas.microsoft.com/office/drawing/2014/main" id="{10DA8FFB-DC90-47E3-853D-5A584885DD7F}"/>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091245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Custom Layout">
    <p:bg>
      <p:bgPr>
        <a:solidFill>
          <a:schemeClr val="tx1"/>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BF635BF2-2B2F-43DA-BCAD-AEF1A615157D}"/>
              </a:ext>
            </a:extLst>
          </p:cNvPr>
          <p:cNvPicPr>
            <a:picLocks noChangeAspect="1"/>
          </p:cNvPicPr>
          <p:nvPr userDrawn="1"/>
        </p:nvPicPr>
        <p:blipFill rotWithShape="1">
          <a:blip r:embed="rId2"/>
          <a:srcRect l="23859" t="37393" r="47191" b="23812"/>
          <a:stretch/>
        </p:blipFill>
        <p:spPr>
          <a:xfrm>
            <a:off x="-2184920" y="2348880"/>
            <a:ext cx="1668016" cy="1248638"/>
          </a:xfrm>
          <a:prstGeom prst="rect">
            <a:avLst/>
          </a:prstGeom>
        </p:spPr>
      </p:pic>
      <p:grpSp>
        <p:nvGrpSpPr>
          <p:cNvPr id="5" name="Gruppo 4">
            <a:extLst>
              <a:ext uri="{FF2B5EF4-FFF2-40B4-BE49-F238E27FC236}">
                <a16:creationId xmlns:a16="http://schemas.microsoft.com/office/drawing/2014/main" id="{7778E9C2-C4AA-4060-A9EA-5E07339E5A14}"/>
              </a:ext>
            </a:extLst>
          </p:cNvPr>
          <p:cNvGrpSpPr/>
          <p:nvPr userDrawn="1"/>
        </p:nvGrpSpPr>
        <p:grpSpPr>
          <a:xfrm>
            <a:off x="4475820" y="1988841"/>
            <a:ext cx="3240360" cy="2880320"/>
            <a:chOff x="4475820" y="2060848"/>
            <a:chExt cx="3240360" cy="2880320"/>
          </a:xfrm>
        </p:grpSpPr>
        <p:cxnSp>
          <p:nvCxnSpPr>
            <p:cNvPr id="7" name="Connettore diritto 6">
              <a:extLst>
                <a:ext uri="{FF2B5EF4-FFF2-40B4-BE49-F238E27FC236}">
                  <a16:creationId xmlns:a16="http://schemas.microsoft.com/office/drawing/2014/main" id="{EDCA35B9-F4C7-41DE-909C-828D33D8D024}"/>
                </a:ext>
              </a:extLst>
            </p:cNvPr>
            <p:cNvCxnSpPr/>
            <p:nvPr/>
          </p:nvCxnSpPr>
          <p:spPr>
            <a:xfrm>
              <a:off x="4475820" y="206084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 name="Connettore diritto 7">
              <a:extLst>
                <a:ext uri="{FF2B5EF4-FFF2-40B4-BE49-F238E27FC236}">
                  <a16:creationId xmlns:a16="http://schemas.microsoft.com/office/drawing/2014/main" id="{6E131EC4-D5EF-4BBD-BC59-0F828D4F5287}"/>
                </a:ext>
              </a:extLst>
            </p:cNvPr>
            <p:cNvCxnSpPr/>
            <p:nvPr/>
          </p:nvCxnSpPr>
          <p:spPr>
            <a:xfrm>
              <a:off x="4475820" y="494116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9" name="Rettangolo 8">
            <a:extLst>
              <a:ext uri="{FF2B5EF4-FFF2-40B4-BE49-F238E27FC236}">
                <a16:creationId xmlns:a16="http://schemas.microsoft.com/office/drawing/2014/main" id="{207B5ABC-9F58-41A5-AFE0-BE6F1E7451C7}"/>
              </a:ext>
            </a:extLst>
          </p:cNvPr>
          <p:cNvSpPr/>
          <p:nvPr userDrawn="1"/>
        </p:nvSpPr>
        <p:spPr>
          <a:xfrm>
            <a:off x="407368" y="311091"/>
            <a:ext cx="11377264" cy="6235821"/>
          </a:xfrm>
          <a:prstGeom prst="rect">
            <a:avLst/>
          </a:prstGeom>
          <a:no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361" b="0" i="0" u="none" strike="noStrike" kern="1200" cap="none" spc="0" normalizeH="0" baseline="0" noProof="0">
              <a:ln>
                <a:noFill/>
              </a:ln>
              <a:solidFill>
                <a:prstClr val="white"/>
              </a:solidFill>
              <a:effectLst/>
              <a:uLnTx/>
              <a:uFillTx/>
              <a:latin typeface="Segoe UI"/>
              <a:ea typeface="+mn-ea"/>
              <a:cs typeface="+mn-cs"/>
            </a:endParaRPr>
          </a:p>
        </p:txBody>
      </p:sp>
      <p:sp>
        <p:nvSpPr>
          <p:cNvPr id="2" name="Titolo 1">
            <a:extLst>
              <a:ext uri="{FF2B5EF4-FFF2-40B4-BE49-F238E27FC236}">
                <a16:creationId xmlns:a16="http://schemas.microsoft.com/office/drawing/2014/main" id="{B9346171-1236-4225-9903-EEB8D5A02579}"/>
              </a:ext>
            </a:extLst>
          </p:cNvPr>
          <p:cNvSpPr>
            <a:spLocks noGrp="1"/>
          </p:cNvSpPr>
          <p:nvPr>
            <p:ph type="title"/>
          </p:nvPr>
        </p:nvSpPr>
        <p:spPr>
          <a:xfrm>
            <a:off x="3000000" y="2556404"/>
            <a:ext cx="6192000" cy="1745194"/>
          </a:xfrm>
        </p:spPr>
        <p:txBody>
          <a:bodyPr>
            <a:noAutofit/>
          </a:bodyPr>
          <a:lstStyle>
            <a:lvl1pPr>
              <a:defRPr sz="3536">
                <a:solidFill>
                  <a:schemeClr val="bg1"/>
                </a:solidFill>
              </a:defRPr>
            </a:lvl1pPr>
          </a:lstStyle>
          <a:p>
            <a:r>
              <a:rPr lang="it-IT" dirty="0"/>
              <a:t>Fare clic per modificare lo stile del titolo</a:t>
            </a:r>
            <a:endParaRPr lang="en-GB" dirty="0"/>
          </a:p>
        </p:txBody>
      </p:sp>
      <p:sp>
        <p:nvSpPr>
          <p:cNvPr id="3" name="Segnaposto numero diapositiva 2">
            <a:extLst>
              <a:ext uri="{FF2B5EF4-FFF2-40B4-BE49-F238E27FC236}">
                <a16:creationId xmlns:a16="http://schemas.microsoft.com/office/drawing/2014/main" id="{980C2D01-B811-4143-9706-3D327E7B66EA}"/>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305827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4472EEAB-FBB9-4BC2-8288-E67837AB3FF4}"/>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1548626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id="{9968730B-3ED7-4A17-9624-BF6EE0F7A90F}"/>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1456533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lvl1pPr>
              <a:spcBef>
                <a:spcPts val="643"/>
              </a:spcBef>
              <a:defRPr/>
            </a:lvl1pPr>
            <a:lvl2pPr>
              <a:spcBef>
                <a:spcPts val="643"/>
              </a:spcBef>
              <a:defRPr/>
            </a:lvl2pPr>
            <a:lvl3pPr>
              <a:spcBef>
                <a:spcPts val="643"/>
              </a:spcBef>
              <a:defRPr/>
            </a:lvl3pPr>
            <a:lvl4pPr>
              <a:spcBef>
                <a:spcPts val="643"/>
              </a:spcBef>
              <a:defRPr/>
            </a:lvl4pPr>
            <a:lvl5pPr>
              <a:spcBef>
                <a:spcPts val="643"/>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Segnaposto numero diapositiva 3">
            <a:extLst>
              <a:ext uri="{FF2B5EF4-FFF2-40B4-BE49-F238E27FC236}">
                <a16:creationId xmlns:a16="http://schemas.microsoft.com/office/drawing/2014/main" id="{1087E32F-F8A4-4CC0-9A7F-F6A34CEE072F}"/>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2653560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id="{22DEC5FB-D05F-4816-90BB-358A484FB747}"/>
              </a:ext>
            </a:extLst>
          </p:cNvPr>
          <p:cNvSpPr>
            <a:spLocks noGrp="1"/>
          </p:cNvSpPr>
          <p:nvPr>
            <p:ph idx="1"/>
          </p:nvPr>
        </p:nvSpPr>
        <p:spPr>
          <a:xfrm>
            <a:off x="609600" y="1600205"/>
            <a:ext cx="5292000" cy="4525963"/>
          </a:xfrm>
        </p:spPr>
        <p:txBody>
          <a:bodyPr/>
          <a:lstStyle>
            <a:lvl1pPr>
              <a:spcBef>
                <a:spcPts val="643"/>
              </a:spcBef>
              <a:defRPr/>
            </a:lvl1pPr>
            <a:lvl2pPr>
              <a:spcBef>
                <a:spcPts val="643"/>
              </a:spcBef>
              <a:defRPr/>
            </a:lvl2pPr>
            <a:lvl3pPr>
              <a:spcBef>
                <a:spcPts val="643"/>
              </a:spcBef>
              <a:defRPr/>
            </a:lvl3pPr>
            <a:lvl4pPr>
              <a:spcBef>
                <a:spcPts val="643"/>
              </a:spcBef>
              <a:defRPr/>
            </a:lvl4pPr>
            <a:lvl5pPr>
              <a:spcBef>
                <a:spcPts val="643"/>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id="{297FEE1D-46E4-499E-A7BA-14A4482C4985}"/>
              </a:ext>
            </a:extLst>
          </p:cNvPr>
          <p:cNvSpPr>
            <a:spLocks noGrp="1"/>
          </p:cNvSpPr>
          <p:nvPr>
            <p:ph idx="10"/>
          </p:nvPr>
        </p:nvSpPr>
        <p:spPr>
          <a:xfrm>
            <a:off x="6290400" y="1600205"/>
            <a:ext cx="5292000" cy="4525963"/>
          </a:xfrm>
        </p:spPr>
        <p:txBody>
          <a:bodyPr/>
          <a:lstStyle>
            <a:lvl1pPr>
              <a:spcBef>
                <a:spcPts val="643"/>
              </a:spcBef>
              <a:defRPr/>
            </a:lvl1pPr>
            <a:lvl2pPr>
              <a:spcBef>
                <a:spcPts val="643"/>
              </a:spcBef>
              <a:defRPr/>
            </a:lvl2pPr>
            <a:lvl3pPr>
              <a:spcBef>
                <a:spcPts val="643"/>
              </a:spcBef>
              <a:defRPr/>
            </a:lvl3pPr>
            <a:lvl4pPr>
              <a:spcBef>
                <a:spcPts val="643"/>
              </a:spcBef>
              <a:defRPr/>
            </a:lvl4pPr>
            <a:lvl5pPr>
              <a:spcBef>
                <a:spcPts val="643"/>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3" name="Segnaposto numero diapositiva 2">
            <a:extLst>
              <a:ext uri="{FF2B5EF4-FFF2-40B4-BE49-F238E27FC236}">
                <a16:creationId xmlns:a16="http://schemas.microsoft.com/office/drawing/2014/main" id="{C87A72FC-4B47-4E62-BBAC-70FB58EB5C97}"/>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2834697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ue contenuti con sotto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id="{22DEC5FB-D05F-4816-90BB-358A484FB747}"/>
              </a:ext>
            </a:extLst>
          </p:cNvPr>
          <p:cNvSpPr>
            <a:spLocks noGrp="1"/>
          </p:cNvSpPr>
          <p:nvPr>
            <p:ph idx="1"/>
          </p:nvPr>
        </p:nvSpPr>
        <p:spPr>
          <a:xfrm>
            <a:off x="609600" y="2348881"/>
            <a:ext cx="5292000" cy="3777287"/>
          </a:xfrm>
        </p:spPr>
        <p:txBody>
          <a:bodyPr/>
          <a:lstStyle>
            <a:lvl1pPr>
              <a:spcBef>
                <a:spcPts val="643"/>
              </a:spcBef>
              <a:defRPr/>
            </a:lvl1pPr>
            <a:lvl2pPr>
              <a:spcBef>
                <a:spcPts val="643"/>
              </a:spcBef>
              <a:defRPr/>
            </a:lvl2pPr>
            <a:lvl3pPr>
              <a:spcBef>
                <a:spcPts val="643"/>
              </a:spcBef>
              <a:defRPr/>
            </a:lvl3pPr>
            <a:lvl4pPr>
              <a:spcBef>
                <a:spcPts val="643"/>
              </a:spcBef>
              <a:defRPr/>
            </a:lvl4pPr>
            <a:lvl5pPr>
              <a:spcBef>
                <a:spcPts val="643"/>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id="{297FEE1D-46E4-499E-A7BA-14A4482C4985}"/>
              </a:ext>
            </a:extLst>
          </p:cNvPr>
          <p:cNvSpPr>
            <a:spLocks noGrp="1"/>
          </p:cNvSpPr>
          <p:nvPr>
            <p:ph idx="10"/>
          </p:nvPr>
        </p:nvSpPr>
        <p:spPr>
          <a:xfrm>
            <a:off x="6290400" y="2348881"/>
            <a:ext cx="5292000" cy="3777287"/>
          </a:xfrm>
        </p:spPr>
        <p:txBody>
          <a:bodyPr/>
          <a:lstStyle>
            <a:lvl1pPr>
              <a:spcBef>
                <a:spcPts val="643"/>
              </a:spcBef>
              <a:defRPr/>
            </a:lvl1pPr>
            <a:lvl2pPr>
              <a:spcBef>
                <a:spcPts val="643"/>
              </a:spcBef>
              <a:defRPr/>
            </a:lvl2pPr>
            <a:lvl3pPr>
              <a:spcBef>
                <a:spcPts val="643"/>
              </a:spcBef>
              <a:defRPr/>
            </a:lvl3pPr>
            <a:lvl4pPr>
              <a:spcBef>
                <a:spcPts val="643"/>
              </a:spcBef>
              <a:defRPr/>
            </a:lvl4pPr>
            <a:lvl5pPr>
              <a:spcBef>
                <a:spcPts val="643"/>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Segnaposto testo 3">
            <a:extLst>
              <a:ext uri="{FF2B5EF4-FFF2-40B4-BE49-F238E27FC236}">
                <a16:creationId xmlns:a16="http://schemas.microsoft.com/office/drawing/2014/main" id="{BC5C21EE-134A-4068-A49E-9F842F48896F}"/>
              </a:ext>
            </a:extLst>
          </p:cNvPr>
          <p:cNvSpPr>
            <a:spLocks noGrp="1"/>
          </p:cNvSpPr>
          <p:nvPr>
            <p:ph type="body" sz="quarter" idx="11"/>
          </p:nvPr>
        </p:nvSpPr>
        <p:spPr>
          <a:xfrm>
            <a:off x="609600" y="1700213"/>
            <a:ext cx="10972800" cy="57626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3" name="Segnaposto numero diapositiva 2">
            <a:extLst>
              <a:ext uri="{FF2B5EF4-FFF2-40B4-BE49-F238E27FC236}">
                <a16:creationId xmlns:a16="http://schemas.microsoft.com/office/drawing/2014/main" id="{3D3CAAB4-CFAE-42BB-86C0-557668F2187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21870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id="{9968730B-3ED7-4A17-9624-BF6EE0F7A90F}"/>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1200"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2040003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ALGA">
    <p:bg>
      <p:bgPr>
        <a:solidFill>
          <a:schemeClr val="tx2"/>
        </a:solidFill>
        <a:effectLst/>
      </p:bgPr>
    </p:bg>
    <p:spTree>
      <p:nvGrpSpPr>
        <p:cNvPr id="1" name=""/>
        <p:cNvGrpSpPr/>
        <p:nvPr/>
      </p:nvGrpSpPr>
      <p:grpSpPr>
        <a:xfrm>
          <a:off x="0" y="0"/>
          <a:ext cx="0" cy="0"/>
          <a:chOff x="0" y="0"/>
          <a:chExt cx="0" cy="0"/>
        </a:xfrm>
      </p:grpSpPr>
      <p:pic>
        <p:nvPicPr>
          <p:cNvPr id="14" name="Picture 7" descr="Salga logo.png">
            <a:extLst>
              <a:ext uri="{FF2B5EF4-FFF2-40B4-BE49-F238E27FC236}">
                <a16:creationId xmlns:a16="http://schemas.microsoft.com/office/drawing/2014/main" id="{EBE41D5C-781B-4836-8350-7D04D4FADF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350" y="264914"/>
            <a:ext cx="2687497" cy="1283968"/>
          </a:xfrm>
          <a:prstGeom prst="rect">
            <a:avLst/>
          </a:prstGeom>
        </p:spPr>
      </p:pic>
      <p:grpSp>
        <p:nvGrpSpPr>
          <p:cNvPr id="4" name="Gruppo 3">
            <a:extLst>
              <a:ext uri="{FF2B5EF4-FFF2-40B4-BE49-F238E27FC236}">
                <a16:creationId xmlns:a16="http://schemas.microsoft.com/office/drawing/2014/main" id="{766F196A-11F3-477E-88F7-2165ECB16592}"/>
              </a:ext>
            </a:extLst>
          </p:cNvPr>
          <p:cNvGrpSpPr/>
          <p:nvPr userDrawn="1"/>
        </p:nvGrpSpPr>
        <p:grpSpPr>
          <a:xfrm>
            <a:off x="3576015" y="966264"/>
            <a:ext cx="5039973" cy="4901184"/>
            <a:chOff x="2447291" y="966264"/>
            <a:chExt cx="5039973" cy="4901184"/>
          </a:xfrm>
        </p:grpSpPr>
        <p:pic>
          <p:nvPicPr>
            <p:cNvPr id="15" name="Picture 8" descr="speech buble 2.png">
              <a:extLst>
                <a:ext uri="{FF2B5EF4-FFF2-40B4-BE49-F238E27FC236}">
                  <a16:creationId xmlns:a16="http://schemas.microsoft.com/office/drawing/2014/main" id="{250F0C34-4003-4A79-B9F0-31CAF111A5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47291" y="1085136"/>
              <a:ext cx="4178808" cy="4782312"/>
            </a:xfrm>
            <a:prstGeom prst="rect">
              <a:avLst/>
            </a:prstGeom>
          </p:spPr>
        </p:pic>
        <p:pic>
          <p:nvPicPr>
            <p:cNvPr id="16" name="Picture 9" descr="speech buble 1.png">
              <a:extLst>
                <a:ext uri="{FF2B5EF4-FFF2-40B4-BE49-F238E27FC236}">
                  <a16:creationId xmlns:a16="http://schemas.microsoft.com/office/drawing/2014/main" id="{58CFFE5F-D566-4F7F-8DF6-EFEF737B30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35888" y="966264"/>
              <a:ext cx="4151376" cy="4901184"/>
            </a:xfrm>
            <a:prstGeom prst="rect">
              <a:avLst/>
            </a:prstGeom>
          </p:spPr>
        </p:pic>
      </p:grpSp>
      <p:sp>
        <p:nvSpPr>
          <p:cNvPr id="17" name="Rectangle 10">
            <a:extLst>
              <a:ext uri="{FF2B5EF4-FFF2-40B4-BE49-F238E27FC236}">
                <a16:creationId xmlns:a16="http://schemas.microsoft.com/office/drawing/2014/main" id="{EFB50638-C027-453A-84AC-A31E4E8CD4BB}"/>
              </a:ext>
            </a:extLst>
          </p:cNvPr>
          <p:cNvSpPr/>
          <p:nvPr userDrawn="1"/>
        </p:nvSpPr>
        <p:spPr>
          <a:xfrm>
            <a:off x="2" y="6435940"/>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244922" rtl="0" eaLnBrk="1" fontAlgn="auto" latinLnBrk="0" hangingPunct="1">
              <a:lnSpc>
                <a:spcPct val="100000"/>
              </a:lnSpc>
              <a:spcBef>
                <a:spcPts val="0"/>
              </a:spcBef>
              <a:spcAft>
                <a:spcPts val="0"/>
              </a:spcAft>
              <a:buClrTx/>
              <a:buSzTx/>
              <a:buFontTx/>
              <a:buNone/>
              <a:tabLst/>
              <a:defRPr/>
            </a:pPr>
            <a:endParaRPr kumimoji="0" lang="en-US" sz="1574" b="0" i="0" u="none" strike="noStrike" kern="1200" cap="none" spc="0" normalizeH="0" baseline="0" noProof="0" dirty="0">
              <a:ln>
                <a:noFill/>
              </a:ln>
              <a:solidFill>
                <a:prstClr val="white"/>
              </a:solidFill>
              <a:effectLst/>
              <a:uLnTx/>
              <a:uFillTx/>
              <a:latin typeface="Segoe UI"/>
              <a:ea typeface="+mn-ea"/>
              <a:cs typeface="+mn-cs"/>
            </a:endParaRPr>
          </a:p>
        </p:txBody>
      </p:sp>
      <p:sp>
        <p:nvSpPr>
          <p:cNvPr id="18" name="Rectangle 11">
            <a:extLst>
              <a:ext uri="{FF2B5EF4-FFF2-40B4-BE49-F238E27FC236}">
                <a16:creationId xmlns:a16="http://schemas.microsoft.com/office/drawing/2014/main" id="{762605C6-16E8-42B7-9960-89DE81BA183D}"/>
              </a:ext>
            </a:extLst>
          </p:cNvPr>
          <p:cNvSpPr/>
          <p:nvPr userDrawn="1"/>
        </p:nvSpPr>
        <p:spPr>
          <a:xfrm>
            <a:off x="11891423" y="6435940"/>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244922" rtl="0" eaLnBrk="1" fontAlgn="auto" latinLnBrk="0" hangingPunct="1">
              <a:lnSpc>
                <a:spcPct val="100000"/>
              </a:lnSpc>
              <a:spcBef>
                <a:spcPts val="0"/>
              </a:spcBef>
              <a:spcAft>
                <a:spcPts val="0"/>
              </a:spcAft>
              <a:buClrTx/>
              <a:buSzTx/>
              <a:buFontTx/>
              <a:buNone/>
              <a:tabLst/>
              <a:defRPr/>
            </a:pPr>
            <a:endParaRPr kumimoji="0" lang="en-US" sz="1574" b="0" i="0" u="none" strike="noStrike" kern="1200" cap="none" spc="0" normalizeH="0" baseline="0" noProof="0" dirty="0">
              <a:ln>
                <a:noFill/>
              </a:ln>
              <a:solidFill>
                <a:prstClr val="white"/>
              </a:solidFill>
              <a:effectLst/>
              <a:uLnTx/>
              <a:uFillTx/>
              <a:latin typeface="Segoe UI"/>
              <a:ea typeface="+mn-ea"/>
              <a:cs typeface="+mn-cs"/>
            </a:endParaRPr>
          </a:p>
        </p:txBody>
      </p:sp>
      <p:sp>
        <p:nvSpPr>
          <p:cNvPr id="19" name="TextBox 12">
            <a:extLst>
              <a:ext uri="{FF2B5EF4-FFF2-40B4-BE49-F238E27FC236}">
                <a16:creationId xmlns:a16="http://schemas.microsoft.com/office/drawing/2014/main" id="{3B175534-A241-4F42-BF43-87B293C6F776}"/>
              </a:ext>
            </a:extLst>
          </p:cNvPr>
          <p:cNvSpPr txBox="1"/>
          <p:nvPr userDrawn="1"/>
        </p:nvSpPr>
        <p:spPr>
          <a:xfrm>
            <a:off x="9696400" y="6327554"/>
            <a:ext cx="2241176" cy="334579"/>
          </a:xfrm>
          <a:prstGeom prst="rect">
            <a:avLst/>
          </a:prstGeom>
          <a:noFill/>
        </p:spPr>
        <p:txBody>
          <a:bodyPr wrap="square" rtlCol="0">
            <a:spAutoFit/>
          </a:bodyPr>
          <a:lstStyle/>
          <a:p>
            <a:pPr marL="0" marR="0" lvl="0" indent="0" algn="ctr" defTabSz="244922" rtl="0" eaLnBrk="1" fontAlgn="auto" latinLnBrk="0" hangingPunct="1">
              <a:lnSpc>
                <a:spcPct val="100000"/>
              </a:lnSpc>
              <a:spcBef>
                <a:spcPts val="0"/>
              </a:spcBef>
              <a:spcAft>
                <a:spcPts val="0"/>
              </a:spcAft>
              <a:buClrTx/>
              <a:buSzTx/>
              <a:buFontTx/>
              <a:buNone/>
              <a:tabLst/>
              <a:defRPr/>
            </a:pPr>
            <a:r>
              <a:rPr kumimoji="0" lang="en-US" sz="1574" b="0" i="0" u="none" strike="noStrike" kern="1200" cap="none" spc="0" normalizeH="0" baseline="0" noProof="0" dirty="0">
                <a:ln>
                  <a:noFill/>
                </a:ln>
                <a:solidFill>
                  <a:srgbClr val="000000"/>
                </a:solidFill>
                <a:effectLst/>
                <a:uLnTx/>
                <a:uFillTx/>
                <a:latin typeface="Segoe UI"/>
                <a:ea typeface="+mn-ea"/>
                <a:cs typeface="+mn-cs"/>
              </a:rPr>
              <a:t>www.salga.org.za</a:t>
            </a:r>
          </a:p>
        </p:txBody>
      </p:sp>
      <p:sp>
        <p:nvSpPr>
          <p:cNvPr id="23" name="Title 1">
            <a:extLst>
              <a:ext uri="{FF2B5EF4-FFF2-40B4-BE49-F238E27FC236}">
                <a16:creationId xmlns:a16="http://schemas.microsoft.com/office/drawing/2014/main" id="{6A440AEC-A6A4-47C7-974C-CE960518EFF8}"/>
              </a:ext>
            </a:extLst>
          </p:cNvPr>
          <p:cNvSpPr>
            <a:spLocks noGrp="1"/>
          </p:cNvSpPr>
          <p:nvPr>
            <p:ph type="ctrTitle" hasCustomPrompt="1"/>
          </p:nvPr>
        </p:nvSpPr>
        <p:spPr>
          <a:xfrm>
            <a:off x="4796447" y="1969837"/>
            <a:ext cx="3357605" cy="1023013"/>
          </a:xfrm>
        </p:spPr>
        <p:txBody>
          <a:bodyPr>
            <a:normAutofit/>
          </a:bodyPr>
          <a:lstStyle>
            <a:lvl1pPr>
              <a:defRPr sz="1286" b="1">
                <a:solidFill>
                  <a:schemeClr val="accent6"/>
                </a:solidFill>
              </a:defRPr>
            </a:lvl1pPr>
          </a:lstStyle>
          <a:p>
            <a:r>
              <a:rPr lang="en-US" dirty="0"/>
              <a:t>CLICK TO EDIT MASTER TITLE STYLE</a:t>
            </a:r>
          </a:p>
        </p:txBody>
      </p:sp>
      <p:sp>
        <p:nvSpPr>
          <p:cNvPr id="24" name="Subtitle 2">
            <a:extLst>
              <a:ext uri="{FF2B5EF4-FFF2-40B4-BE49-F238E27FC236}">
                <a16:creationId xmlns:a16="http://schemas.microsoft.com/office/drawing/2014/main" id="{CB152338-C302-4002-9CCE-79CBA984BD93}"/>
              </a:ext>
            </a:extLst>
          </p:cNvPr>
          <p:cNvSpPr>
            <a:spLocks noGrp="1"/>
          </p:cNvSpPr>
          <p:nvPr>
            <p:ph type="subTitle" idx="1"/>
          </p:nvPr>
        </p:nvSpPr>
        <p:spPr>
          <a:xfrm>
            <a:off x="4796448" y="3281730"/>
            <a:ext cx="3459793" cy="1375432"/>
          </a:xfrm>
        </p:spPr>
        <p:txBody>
          <a:bodyPr>
            <a:normAutofit/>
          </a:bodyPr>
          <a:lstStyle>
            <a:lvl1pPr marL="0" indent="0" algn="ctr">
              <a:buNone/>
              <a:defRPr sz="857" b="1">
                <a:solidFill>
                  <a:schemeClr val="accent6"/>
                </a:solidFill>
              </a:defRPr>
            </a:lvl1pPr>
            <a:lvl2pPr marL="244922" indent="0" algn="ctr">
              <a:buNone/>
              <a:defRPr>
                <a:solidFill>
                  <a:schemeClr val="tx1">
                    <a:tint val="75000"/>
                  </a:schemeClr>
                </a:solidFill>
              </a:defRPr>
            </a:lvl2pPr>
            <a:lvl3pPr marL="489844" indent="0" algn="ctr">
              <a:buNone/>
              <a:defRPr>
                <a:solidFill>
                  <a:schemeClr val="tx1">
                    <a:tint val="75000"/>
                  </a:schemeClr>
                </a:solidFill>
              </a:defRPr>
            </a:lvl3pPr>
            <a:lvl4pPr marL="734766" indent="0" algn="ctr">
              <a:buNone/>
              <a:defRPr>
                <a:solidFill>
                  <a:schemeClr val="tx1">
                    <a:tint val="75000"/>
                  </a:schemeClr>
                </a:solidFill>
              </a:defRPr>
            </a:lvl4pPr>
            <a:lvl5pPr marL="979688" indent="0" algn="ctr">
              <a:buNone/>
              <a:defRPr>
                <a:solidFill>
                  <a:schemeClr val="tx1">
                    <a:tint val="75000"/>
                  </a:schemeClr>
                </a:solidFill>
              </a:defRPr>
            </a:lvl5pPr>
            <a:lvl6pPr marL="1224610" indent="0" algn="ctr">
              <a:buNone/>
              <a:defRPr>
                <a:solidFill>
                  <a:schemeClr val="tx1">
                    <a:tint val="75000"/>
                  </a:schemeClr>
                </a:solidFill>
              </a:defRPr>
            </a:lvl6pPr>
            <a:lvl7pPr marL="1469532" indent="0" algn="ctr">
              <a:buNone/>
              <a:defRPr>
                <a:solidFill>
                  <a:schemeClr val="tx1">
                    <a:tint val="75000"/>
                  </a:schemeClr>
                </a:solidFill>
              </a:defRPr>
            </a:lvl7pPr>
            <a:lvl8pPr marL="1714454" indent="0" algn="ctr">
              <a:buNone/>
              <a:defRPr>
                <a:solidFill>
                  <a:schemeClr val="tx1">
                    <a:tint val="75000"/>
                  </a:schemeClr>
                </a:solidFill>
              </a:defRPr>
            </a:lvl8pPr>
            <a:lvl9pPr marL="1959376" indent="0" algn="ctr">
              <a:buNone/>
              <a:defRPr>
                <a:solidFill>
                  <a:schemeClr val="tx1">
                    <a:tint val="75000"/>
                  </a:schemeClr>
                </a:solidFill>
              </a:defRPr>
            </a:lvl9pPr>
          </a:lstStyle>
          <a:p>
            <a:r>
              <a:rPr lang="en-US" dirty="0"/>
              <a:t>Click to edit Master subtitle style</a:t>
            </a:r>
          </a:p>
        </p:txBody>
      </p:sp>
      <p:sp>
        <p:nvSpPr>
          <p:cNvPr id="2" name="Segnaposto numero diapositiva 1">
            <a:extLst>
              <a:ext uri="{FF2B5EF4-FFF2-40B4-BE49-F238E27FC236}">
                <a16:creationId xmlns:a16="http://schemas.microsoft.com/office/drawing/2014/main" id="{C1F56F5F-3520-4096-AD09-C2A6A0A5CC69}"/>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2916604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SALG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07708" y="1969839"/>
            <a:ext cx="4476807" cy="1023013"/>
          </a:xfrm>
        </p:spPr>
        <p:txBody>
          <a:bodyPr>
            <a:normAutofit/>
          </a:bodyPr>
          <a:lstStyle>
            <a:lvl1pPr>
              <a:defRPr sz="1286" b="1">
                <a:solidFill>
                  <a:schemeClr val="accent6"/>
                </a:solidFill>
              </a:defRPr>
            </a:lvl1pPr>
          </a:lstStyle>
          <a:p>
            <a:r>
              <a:rPr lang="en-US" dirty="0"/>
              <a:t>CLICK TO EDIT MASTER TITLE STYLE</a:t>
            </a:r>
          </a:p>
        </p:txBody>
      </p:sp>
      <p:sp>
        <p:nvSpPr>
          <p:cNvPr id="3" name="Subtitle 2"/>
          <p:cNvSpPr>
            <a:spLocks noGrp="1"/>
          </p:cNvSpPr>
          <p:nvPr>
            <p:ph type="subTitle" idx="1"/>
          </p:nvPr>
        </p:nvSpPr>
        <p:spPr>
          <a:xfrm>
            <a:off x="4807710" y="3281730"/>
            <a:ext cx="4613057" cy="1375432"/>
          </a:xfrm>
        </p:spPr>
        <p:txBody>
          <a:bodyPr>
            <a:normAutofit/>
          </a:bodyPr>
          <a:lstStyle>
            <a:lvl1pPr marL="0" indent="0" algn="ctr">
              <a:buNone/>
              <a:defRPr sz="857" b="1">
                <a:solidFill>
                  <a:schemeClr val="accent6"/>
                </a:solidFill>
              </a:defRPr>
            </a:lvl1pPr>
            <a:lvl2pPr marL="244922" indent="0" algn="ctr">
              <a:buNone/>
              <a:defRPr>
                <a:solidFill>
                  <a:schemeClr val="tx1">
                    <a:tint val="75000"/>
                  </a:schemeClr>
                </a:solidFill>
              </a:defRPr>
            </a:lvl2pPr>
            <a:lvl3pPr marL="489844" indent="0" algn="ctr">
              <a:buNone/>
              <a:defRPr>
                <a:solidFill>
                  <a:schemeClr val="tx1">
                    <a:tint val="75000"/>
                  </a:schemeClr>
                </a:solidFill>
              </a:defRPr>
            </a:lvl3pPr>
            <a:lvl4pPr marL="734766" indent="0" algn="ctr">
              <a:buNone/>
              <a:defRPr>
                <a:solidFill>
                  <a:schemeClr val="tx1">
                    <a:tint val="75000"/>
                  </a:schemeClr>
                </a:solidFill>
              </a:defRPr>
            </a:lvl4pPr>
            <a:lvl5pPr marL="979688" indent="0" algn="ctr">
              <a:buNone/>
              <a:defRPr>
                <a:solidFill>
                  <a:schemeClr val="tx1">
                    <a:tint val="75000"/>
                  </a:schemeClr>
                </a:solidFill>
              </a:defRPr>
            </a:lvl5pPr>
            <a:lvl6pPr marL="1224610" indent="0" algn="ctr">
              <a:buNone/>
              <a:defRPr>
                <a:solidFill>
                  <a:schemeClr val="tx1">
                    <a:tint val="75000"/>
                  </a:schemeClr>
                </a:solidFill>
              </a:defRPr>
            </a:lvl6pPr>
            <a:lvl7pPr marL="1469532" indent="0" algn="ctr">
              <a:buNone/>
              <a:defRPr>
                <a:solidFill>
                  <a:schemeClr val="tx1">
                    <a:tint val="75000"/>
                  </a:schemeClr>
                </a:solidFill>
              </a:defRPr>
            </a:lvl7pPr>
            <a:lvl8pPr marL="1714454" indent="0" algn="ctr">
              <a:buNone/>
              <a:defRPr>
                <a:solidFill>
                  <a:schemeClr val="tx1">
                    <a:tint val="75000"/>
                  </a:schemeClr>
                </a:solidFill>
              </a:defRPr>
            </a:lvl8pPr>
            <a:lvl9pPr marL="1959376" indent="0" algn="ctr">
              <a:buNone/>
              <a:defRPr>
                <a:solidFill>
                  <a:schemeClr val="tx1">
                    <a:tint val="75000"/>
                  </a:schemeClr>
                </a:solidFill>
              </a:defRPr>
            </a:lvl9pPr>
          </a:lstStyle>
          <a:p>
            <a:r>
              <a:rPr lang="en-US"/>
              <a:t>Click to edit Master subtitle style</a:t>
            </a:r>
            <a:endParaRPr lang="en-US" dirty="0"/>
          </a:p>
        </p:txBody>
      </p:sp>
      <p:sp>
        <p:nvSpPr>
          <p:cNvPr id="4" name="Segnaposto numero diapositiva 3">
            <a:extLst>
              <a:ext uri="{FF2B5EF4-FFF2-40B4-BE49-F238E27FC236}">
                <a16:creationId xmlns:a16="http://schemas.microsoft.com/office/drawing/2014/main" id="{10DA8FFB-DC90-47E3-853D-5A584885DD7F}"/>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29526720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_Custom Layout">
    <p:bg>
      <p:bgPr>
        <a:solidFill>
          <a:schemeClr val="tx1"/>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BF635BF2-2B2F-43DA-BCAD-AEF1A615157D}"/>
              </a:ext>
            </a:extLst>
          </p:cNvPr>
          <p:cNvPicPr>
            <a:picLocks noChangeAspect="1"/>
          </p:cNvPicPr>
          <p:nvPr userDrawn="1"/>
        </p:nvPicPr>
        <p:blipFill rotWithShape="1">
          <a:blip r:embed="rId2"/>
          <a:srcRect l="23859" t="37393" r="47191" b="23812"/>
          <a:stretch/>
        </p:blipFill>
        <p:spPr>
          <a:xfrm>
            <a:off x="-2184920" y="2348880"/>
            <a:ext cx="1668016" cy="1248638"/>
          </a:xfrm>
          <a:prstGeom prst="rect">
            <a:avLst/>
          </a:prstGeom>
        </p:spPr>
      </p:pic>
      <p:grpSp>
        <p:nvGrpSpPr>
          <p:cNvPr id="5" name="Gruppo 4">
            <a:extLst>
              <a:ext uri="{FF2B5EF4-FFF2-40B4-BE49-F238E27FC236}">
                <a16:creationId xmlns:a16="http://schemas.microsoft.com/office/drawing/2014/main" id="{7778E9C2-C4AA-4060-A9EA-5E07339E5A14}"/>
              </a:ext>
            </a:extLst>
          </p:cNvPr>
          <p:cNvGrpSpPr/>
          <p:nvPr userDrawn="1"/>
        </p:nvGrpSpPr>
        <p:grpSpPr>
          <a:xfrm>
            <a:off x="4475820" y="1988841"/>
            <a:ext cx="3240360" cy="2880320"/>
            <a:chOff x="4475820" y="2060848"/>
            <a:chExt cx="3240360" cy="2880320"/>
          </a:xfrm>
        </p:grpSpPr>
        <p:cxnSp>
          <p:nvCxnSpPr>
            <p:cNvPr id="7" name="Connettore diritto 6">
              <a:extLst>
                <a:ext uri="{FF2B5EF4-FFF2-40B4-BE49-F238E27FC236}">
                  <a16:creationId xmlns:a16="http://schemas.microsoft.com/office/drawing/2014/main" id="{EDCA35B9-F4C7-41DE-909C-828D33D8D024}"/>
                </a:ext>
              </a:extLst>
            </p:cNvPr>
            <p:cNvCxnSpPr/>
            <p:nvPr/>
          </p:nvCxnSpPr>
          <p:spPr>
            <a:xfrm>
              <a:off x="4475820" y="206084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 name="Connettore diritto 7">
              <a:extLst>
                <a:ext uri="{FF2B5EF4-FFF2-40B4-BE49-F238E27FC236}">
                  <a16:creationId xmlns:a16="http://schemas.microsoft.com/office/drawing/2014/main" id="{6E131EC4-D5EF-4BBD-BC59-0F828D4F5287}"/>
                </a:ext>
              </a:extLst>
            </p:cNvPr>
            <p:cNvCxnSpPr/>
            <p:nvPr/>
          </p:nvCxnSpPr>
          <p:spPr>
            <a:xfrm>
              <a:off x="4475820" y="494116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9" name="Rettangolo 8">
            <a:extLst>
              <a:ext uri="{FF2B5EF4-FFF2-40B4-BE49-F238E27FC236}">
                <a16:creationId xmlns:a16="http://schemas.microsoft.com/office/drawing/2014/main" id="{207B5ABC-9F58-41A5-AFE0-BE6F1E7451C7}"/>
              </a:ext>
            </a:extLst>
          </p:cNvPr>
          <p:cNvSpPr/>
          <p:nvPr userDrawn="1"/>
        </p:nvSpPr>
        <p:spPr>
          <a:xfrm>
            <a:off x="407368" y="311091"/>
            <a:ext cx="11377264" cy="6235821"/>
          </a:xfrm>
          <a:prstGeom prst="rect">
            <a:avLst/>
          </a:prstGeom>
          <a:no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361" b="0" i="0" u="none" strike="noStrike" kern="1200" cap="none" spc="0" normalizeH="0" baseline="0" noProof="0">
              <a:ln>
                <a:noFill/>
              </a:ln>
              <a:solidFill>
                <a:prstClr val="white"/>
              </a:solidFill>
              <a:effectLst/>
              <a:uLnTx/>
              <a:uFillTx/>
              <a:latin typeface="Segoe UI"/>
              <a:ea typeface="+mn-ea"/>
              <a:cs typeface="+mn-cs"/>
            </a:endParaRPr>
          </a:p>
        </p:txBody>
      </p:sp>
      <p:sp>
        <p:nvSpPr>
          <p:cNvPr id="2" name="Titolo 1">
            <a:extLst>
              <a:ext uri="{FF2B5EF4-FFF2-40B4-BE49-F238E27FC236}">
                <a16:creationId xmlns:a16="http://schemas.microsoft.com/office/drawing/2014/main" id="{B9346171-1236-4225-9903-EEB8D5A02579}"/>
              </a:ext>
            </a:extLst>
          </p:cNvPr>
          <p:cNvSpPr>
            <a:spLocks noGrp="1"/>
          </p:cNvSpPr>
          <p:nvPr>
            <p:ph type="title"/>
          </p:nvPr>
        </p:nvSpPr>
        <p:spPr>
          <a:xfrm>
            <a:off x="3000000" y="2556404"/>
            <a:ext cx="6192000" cy="1745194"/>
          </a:xfrm>
        </p:spPr>
        <p:txBody>
          <a:bodyPr>
            <a:noAutofit/>
          </a:bodyPr>
          <a:lstStyle>
            <a:lvl1pPr>
              <a:defRPr sz="3536">
                <a:solidFill>
                  <a:schemeClr val="bg1"/>
                </a:solidFill>
              </a:defRPr>
            </a:lvl1pPr>
          </a:lstStyle>
          <a:p>
            <a:r>
              <a:rPr lang="it-IT" dirty="0"/>
              <a:t>Fare clic per modificare lo stile del titolo</a:t>
            </a:r>
            <a:endParaRPr lang="en-GB" dirty="0"/>
          </a:p>
        </p:txBody>
      </p:sp>
      <p:sp>
        <p:nvSpPr>
          <p:cNvPr id="3" name="Segnaposto numero diapositiva 2">
            <a:extLst>
              <a:ext uri="{FF2B5EF4-FFF2-40B4-BE49-F238E27FC236}">
                <a16:creationId xmlns:a16="http://schemas.microsoft.com/office/drawing/2014/main" id="{980C2D01-B811-4143-9706-3D327E7B66EA}"/>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6955200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1"/>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690" y="191919"/>
            <a:ext cx="4136119" cy="1482042"/>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6103" y="1495044"/>
            <a:ext cx="5571744"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0899" y="1149858"/>
            <a:ext cx="5535168" cy="4901184"/>
          </a:xfrm>
          <a:prstGeom prst="rect">
            <a:avLst/>
          </a:prstGeom>
        </p:spPr>
      </p:pic>
      <p:sp>
        <p:nvSpPr>
          <p:cNvPr id="2" name="Title 1"/>
          <p:cNvSpPr>
            <a:spLocks noGrp="1"/>
          </p:cNvSpPr>
          <p:nvPr>
            <p:ph type="ctrTitle" hasCustomPrompt="1"/>
          </p:nvPr>
        </p:nvSpPr>
        <p:spPr>
          <a:xfrm>
            <a:off x="3951270" y="1969835"/>
            <a:ext cx="4476807"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51270" y="3281730"/>
            <a:ext cx="4613057"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Rectangle 10"/>
          <p:cNvSpPr/>
          <p:nvPr/>
        </p:nvSpPr>
        <p:spPr>
          <a:xfrm>
            <a:off x="0" y="6483166"/>
            <a:ext cx="8885021"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2" name="Rectangle 11"/>
          <p:cNvSpPr/>
          <p:nvPr/>
        </p:nvSpPr>
        <p:spPr>
          <a:xfrm>
            <a:off x="11811715" y="6455127"/>
            <a:ext cx="380285"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3" name="TextBox 12"/>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36107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85344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2510" y="424667"/>
            <a:ext cx="2171452" cy="778069"/>
          </a:xfrm>
          <a:prstGeom prst="rect">
            <a:avLst/>
          </a:prstGeom>
        </p:spPr>
      </p:pic>
      <p:sp>
        <p:nvSpPr>
          <p:cNvPr id="9" name="Rectangle 8"/>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0" name="Rectangle 9"/>
          <p:cNvSpPr/>
          <p:nvPr/>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1" name="TextBox 10"/>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212" y="1364309"/>
            <a:ext cx="6495099" cy="4999329"/>
          </a:xfrm>
          <a:prstGeom prst="rect">
            <a:avLst/>
          </a:prstGeom>
        </p:spPr>
      </p:pic>
    </p:spTree>
    <p:extLst>
      <p:ext uri="{BB962C8B-B14F-4D97-AF65-F5344CB8AC3E}">
        <p14:creationId xmlns:p14="http://schemas.microsoft.com/office/powerpoint/2010/main" val="289927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1"/>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690" y="191919"/>
            <a:ext cx="4136119" cy="1482042"/>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6103" y="1495044"/>
            <a:ext cx="5571744"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0899" y="1149858"/>
            <a:ext cx="5535168" cy="4901184"/>
          </a:xfrm>
          <a:prstGeom prst="rect">
            <a:avLst/>
          </a:prstGeom>
        </p:spPr>
      </p:pic>
      <p:sp>
        <p:nvSpPr>
          <p:cNvPr id="2" name="Title 1"/>
          <p:cNvSpPr>
            <a:spLocks noGrp="1"/>
          </p:cNvSpPr>
          <p:nvPr>
            <p:ph type="ctrTitle" hasCustomPrompt="1"/>
          </p:nvPr>
        </p:nvSpPr>
        <p:spPr>
          <a:xfrm>
            <a:off x="3951270" y="1969835"/>
            <a:ext cx="4476807"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51270" y="3281730"/>
            <a:ext cx="4613057"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Rectangle 10"/>
          <p:cNvSpPr/>
          <p:nvPr/>
        </p:nvSpPr>
        <p:spPr>
          <a:xfrm>
            <a:off x="0" y="6483166"/>
            <a:ext cx="8885021"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2" name="Rectangle 11"/>
          <p:cNvSpPr/>
          <p:nvPr/>
        </p:nvSpPr>
        <p:spPr>
          <a:xfrm>
            <a:off x="11811715" y="6455127"/>
            <a:ext cx="380285"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3" name="TextBox 12"/>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64711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85344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2510" y="424667"/>
            <a:ext cx="2171452" cy="778069"/>
          </a:xfrm>
          <a:prstGeom prst="rect">
            <a:avLst/>
          </a:prstGeom>
        </p:spPr>
      </p:pic>
      <p:sp>
        <p:nvSpPr>
          <p:cNvPr id="9" name="Rectangle 8"/>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0" name="Rectangle 9"/>
          <p:cNvSpPr/>
          <p:nvPr/>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1" name="TextBox 10"/>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212" y="1364309"/>
            <a:ext cx="6495099" cy="4999329"/>
          </a:xfrm>
          <a:prstGeom prst="rect">
            <a:avLst/>
          </a:prstGeom>
        </p:spPr>
      </p:pic>
    </p:spTree>
    <p:extLst>
      <p:ext uri="{BB962C8B-B14F-4D97-AF65-F5344CB8AC3E}">
        <p14:creationId xmlns:p14="http://schemas.microsoft.com/office/powerpoint/2010/main" val="148020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796" y="264914"/>
            <a:ext cx="3583329"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055" y="1085136"/>
            <a:ext cx="5571744"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7851" y="966264"/>
            <a:ext cx="5535168" cy="4901184"/>
          </a:xfrm>
          <a:prstGeom prst="rect">
            <a:avLst/>
          </a:prstGeom>
        </p:spPr>
      </p:pic>
      <p:sp>
        <p:nvSpPr>
          <p:cNvPr id="2" name="Title 1"/>
          <p:cNvSpPr>
            <a:spLocks noGrp="1"/>
          </p:cNvSpPr>
          <p:nvPr>
            <p:ph type="ctrTitle" hasCustomPrompt="1"/>
          </p:nvPr>
        </p:nvSpPr>
        <p:spPr>
          <a:xfrm>
            <a:off x="4807705" y="1969837"/>
            <a:ext cx="4476807" cy="1023013"/>
          </a:xfrm>
        </p:spPr>
        <p:txBody>
          <a:bodyPr>
            <a:normAutofit/>
          </a:bodyPr>
          <a:lstStyle>
            <a:lvl1pPr>
              <a:defRPr sz="18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807705" y="3281730"/>
            <a:ext cx="4613057" cy="1375432"/>
          </a:xfrm>
        </p:spPr>
        <p:txBody>
          <a:bodyPr>
            <a:normAutofit/>
          </a:bodyPr>
          <a:lstStyle>
            <a:lvl1pPr marL="0" indent="0" algn="ctr">
              <a:buNone/>
              <a:defRPr sz="1200" b="1">
                <a:solidFill>
                  <a:schemeClr val="accent6"/>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8"/>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Rectangle 11"/>
          <p:cNvSpPr/>
          <p:nvPr/>
        </p:nvSpPr>
        <p:spPr>
          <a:xfrm>
            <a:off x="11811716" y="6455129"/>
            <a:ext cx="38028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3" name="TextBox 12"/>
          <p:cNvSpPr txBox="1"/>
          <p:nvPr/>
        </p:nvSpPr>
        <p:spPr>
          <a:xfrm>
            <a:off x="8885021" y="6327553"/>
            <a:ext cx="2988235" cy="30008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0000"/>
                </a:solidFill>
                <a:effectLst/>
                <a:uLnTx/>
                <a:uFillTx/>
                <a:latin typeface="Arial"/>
                <a:ea typeface="+mn-ea"/>
                <a:cs typeface="+mn-cs"/>
              </a:rPr>
              <a:t>www.salga.org.za</a:t>
            </a:r>
          </a:p>
        </p:txBody>
      </p:sp>
    </p:spTree>
    <p:extLst>
      <p:ext uri="{BB962C8B-B14F-4D97-AF65-F5344CB8AC3E}">
        <p14:creationId xmlns:p14="http://schemas.microsoft.com/office/powerpoint/2010/main" val="335565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41"/>
            <a:ext cx="8534400"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2" y="1752600"/>
            <a:ext cx="10725149"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2511" y="424669"/>
            <a:ext cx="2171452" cy="778069"/>
          </a:xfrm>
          <a:prstGeom prst="rect">
            <a:avLst/>
          </a:prstGeom>
        </p:spPr>
      </p:pic>
      <p:sp>
        <p:nvSpPr>
          <p:cNvPr id="9" name="Rectangle 8"/>
          <p:cNvSpPr/>
          <p:nvPr/>
        </p:nvSpPr>
        <p:spPr>
          <a:xfrm>
            <a:off x="0" y="6483168"/>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0" name="Rectangle 9"/>
          <p:cNvSpPr/>
          <p:nvPr/>
        </p:nvSpPr>
        <p:spPr>
          <a:xfrm>
            <a:off x="11811716" y="6455129"/>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TextBox 10"/>
          <p:cNvSpPr txBox="1"/>
          <p:nvPr/>
        </p:nvSpPr>
        <p:spPr>
          <a:xfrm>
            <a:off x="8885021" y="6327553"/>
            <a:ext cx="2988235" cy="30008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0000"/>
                </a:solidFill>
                <a:effectLst/>
                <a:uLnTx/>
                <a:uFillTx/>
                <a:latin typeface="Arial"/>
                <a:ea typeface="+mn-ea"/>
                <a:cs typeface="+mn-cs"/>
              </a:rPr>
              <a:t>www.salga.org.za</a:t>
            </a:r>
          </a:p>
        </p:txBody>
      </p:sp>
      <p:pic>
        <p:nvPicPr>
          <p:cNvPr id="12" name="Picture 11" descr="Speech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213" y="1364310"/>
            <a:ext cx="6495099" cy="4999329"/>
          </a:xfrm>
          <a:prstGeom prst="rect">
            <a:avLst/>
          </a:prstGeom>
        </p:spPr>
      </p:pic>
    </p:spTree>
    <p:extLst>
      <p:ext uri="{BB962C8B-B14F-4D97-AF65-F5344CB8AC3E}">
        <p14:creationId xmlns:p14="http://schemas.microsoft.com/office/powerpoint/2010/main" val="76768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defTabSz="685800">
              <a:defRPr/>
            </a:pPr>
            <a:fld id="{2BE4B456-D326-4093-BD88-F2FB6352AF15}" type="datetimeFigureOut">
              <a:rPr lang="en-ZA" smtClean="0">
                <a:solidFill>
                  <a:prstClr val="black">
                    <a:tint val="75000"/>
                  </a:prstClr>
                </a:solidFill>
              </a:rPr>
              <a:pPr defTabSz="685800">
                <a:defRPr/>
              </a:pPr>
              <a:t>2021/05/31</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pPr defTabSz="685800">
              <a:defRPr/>
            </a:pP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85800">
              <a:defRPr/>
            </a:pPr>
            <a:fld id="{E1865DA1-CD49-4BAB-87DA-4EE658CC8651}" type="slidenum">
              <a:rPr lang="en-ZA" smtClean="0">
                <a:solidFill>
                  <a:srgbClr val="F06D19">
                    <a:tint val="75000"/>
                  </a:srgbClr>
                </a:solidFill>
              </a:rPr>
              <a:pPr defTabSz="685800">
                <a:defRPr/>
              </a:pPr>
              <a:t>‹#›</a:t>
            </a:fld>
            <a:endParaRPr lang="en-ZA">
              <a:solidFill>
                <a:srgbClr val="F06D19">
                  <a:tint val="75000"/>
                </a:srgbClr>
              </a:solidFill>
            </a:endParaRPr>
          </a:p>
        </p:txBody>
      </p:sp>
    </p:spTree>
    <p:extLst>
      <p:ext uri="{BB962C8B-B14F-4D97-AF65-F5344CB8AC3E}">
        <p14:creationId xmlns:p14="http://schemas.microsoft.com/office/powerpoint/2010/main" val="2121459290"/>
      </p:ext>
    </p:extLst>
  </p:cSld>
  <p:clrMapOvr>
    <a:masterClrMapping/>
  </p:clrMapOvr>
  <p:transition spd="med">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id="{22DEC5FB-D05F-4816-90BB-358A484FB747}"/>
              </a:ext>
            </a:extLst>
          </p:cNvPr>
          <p:cNvSpPr>
            <a:spLocks noGrp="1"/>
          </p:cNvSpPr>
          <p:nvPr>
            <p:ph idx="1"/>
          </p:nvPr>
        </p:nvSpPr>
        <p:spPr>
          <a:xfrm>
            <a:off x="609600" y="1600204"/>
            <a:ext cx="52920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id="{297FEE1D-46E4-499E-A7BA-14A4482C4985}"/>
              </a:ext>
            </a:extLst>
          </p:cNvPr>
          <p:cNvSpPr>
            <a:spLocks noGrp="1"/>
          </p:cNvSpPr>
          <p:nvPr>
            <p:ph idx="10"/>
          </p:nvPr>
        </p:nvSpPr>
        <p:spPr>
          <a:xfrm>
            <a:off x="6290400" y="1600204"/>
            <a:ext cx="52920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3" name="Segnaposto numero diapositiva 2">
            <a:extLst>
              <a:ext uri="{FF2B5EF4-FFF2-40B4-BE49-F238E27FC236}">
                <a16:creationId xmlns:a16="http://schemas.microsoft.com/office/drawing/2014/main" id="{C87A72FC-4B47-4E62-BBAC-70FB58EB5C97}"/>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1200"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1360492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defTabSz="685800">
              <a:defRPr/>
            </a:pPr>
            <a:fld id="{2C61963B-4D68-44C5-B5A2-86B21A53B005}" type="slidenum">
              <a:rPr lang="en-US" smtClean="0">
                <a:solidFill>
                  <a:srgbClr val="F06D19">
                    <a:tint val="75000"/>
                  </a:srgbClr>
                </a:solidFill>
              </a:rPr>
              <a:pPr defTabSz="685800">
                <a:defRPr/>
              </a:pPr>
              <a:t>‹#›</a:t>
            </a:fld>
            <a:endParaRPr lang="en-US">
              <a:solidFill>
                <a:srgbClr val="F06D19">
                  <a:tint val="75000"/>
                </a:srgbClr>
              </a:solidFill>
            </a:endParaRPr>
          </a:p>
        </p:txBody>
      </p:sp>
    </p:spTree>
    <p:extLst>
      <p:ext uri="{BB962C8B-B14F-4D97-AF65-F5344CB8AC3E}">
        <p14:creationId xmlns:p14="http://schemas.microsoft.com/office/powerpoint/2010/main" val="1394111228"/>
      </p:ext>
    </p:extLst>
  </p:cSld>
  <p:clrMapOvr>
    <a:masterClrMapping/>
  </p:clrMapOvr>
  <p:transition spd="med">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794" y="264914"/>
            <a:ext cx="3583329"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055" y="1085136"/>
            <a:ext cx="5571744"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7851" y="966264"/>
            <a:ext cx="5535168" cy="4901184"/>
          </a:xfrm>
          <a:prstGeom prst="rect">
            <a:avLst/>
          </a:prstGeom>
        </p:spPr>
      </p:pic>
      <p:sp>
        <p:nvSpPr>
          <p:cNvPr id="2" name="Title 1"/>
          <p:cNvSpPr>
            <a:spLocks noGrp="1"/>
          </p:cNvSpPr>
          <p:nvPr>
            <p:ph type="ctrTitle" hasCustomPrompt="1"/>
          </p:nvPr>
        </p:nvSpPr>
        <p:spPr>
          <a:xfrm>
            <a:off x="4807703" y="1969835"/>
            <a:ext cx="4476807"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807704" y="3281730"/>
            <a:ext cx="4613057"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Rectangle 11"/>
          <p:cNvSpPr/>
          <p:nvPr/>
        </p:nvSpPr>
        <p:spPr>
          <a:xfrm>
            <a:off x="11811715" y="6455127"/>
            <a:ext cx="38028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3" name="TextBox 12"/>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38638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85344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2510" y="424667"/>
            <a:ext cx="2171452" cy="778069"/>
          </a:xfrm>
          <a:prstGeom prst="rect">
            <a:avLst/>
          </a:prstGeom>
        </p:spPr>
      </p:pic>
      <p:sp>
        <p:nvSpPr>
          <p:cNvPr id="9" name="Rectangle 8"/>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0" name="Rectangle 9"/>
          <p:cNvSpPr/>
          <p:nvPr/>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TextBox 10"/>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212" y="1364309"/>
            <a:ext cx="6495099" cy="4999329"/>
          </a:xfrm>
          <a:prstGeom prst="rect">
            <a:avLst/>
          </a:prstGeom>
        </p:spPr>
      </p:pic>
    </p:spTree>
    <p:extLst>
      <p:ext uri="{BB962C8B-B14F-4D97-AF65-F5344CB8AC3E}">
        <p14:creationId xmlns:p14="http://schemas.microsoft.com/office/powerpoint/2010/main" val="142856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22DE3D06-4437-4F43-807B-2CE4A49B76C4}" type="slidenum">
              <a:rPr kumimoji="0" lang="en-ZA" sz="1200" b="0" i="0" u="none" strike="noStrike" kern="1200" cap="none" spc="0" normalizeH="0" baseline="0" noProof="0" smtClean="0">
                <a:ln>
                  <a:noFill/>
                </a:ln>
                <a:solidFill>
                  <a:srgbClr val="F06D19">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srgbClr val="F06D19">
                  <a:tint val="75000"/>
                </a:srgbClr>
              </a:solidFill>
              <a:effectLst/>
              <a:uLnTx/>
              <a:uFillTx/>
              <a:latin typeface="Arial"/>
              <a:ea typeface="+mn-ea"/>
              <a:cs typeface="+mn-cs"/>
            </a:endParaRPr>
          </a:p>
        </p:txBody>
      </p:sp>
    </p:spTree>
    <p:extLst>
      <p:ext uri="{BB962C8B-B14F-4D97-AF65-F5344CB8AC3E}">
        <p14:creationId xmlns:p14="http://schemas.microsoft.com/office/powerpoint/2010/main" val="1331040262"/>
      </p:ext>
    </p:extLst>
  </p:cSld>
  <p:clrMapOvr>
    <a:masterClrMapping/>
  </p:clrMapOvr>
  <p:transition spd="med">
    <p:wipe di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Content page">
    <p:spTree>
      <p:nvGrpSpPr>
        <p:cNvPr id="1" name=""/>
        <p:cNvGrpSpPr/>
        <p:nvPr/>
      </p:nvGrpSpPr>
      <p:grpSpPr>
        <a:xfrm>
          <a:off x="0" y="0"/>
          <a:ext cx="0" cy="0"/>
          <a:chOff x="0" y="0"/>
          <a:chExt cx="0" cy="0"/>
        </a:xfrm>
      </p:grpSpPr>
      <p:pic>
        <p:nvPicPr>
          <p:cNvPr id="13" name="Picture 12" descr="speech bub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391" y="274640"/>
            <a:ext cx="739743" cy="654040"/>
          </a:xfrm>
          <a:prstGeom prst="rect">
            <a:avLst/>
          </a:prstGeom>
        </p:spPr>
      </p:pic>
      <p:sp>
        <p:nvSpPr>
          <p:cNvPr id="2" name="Title 1"/>
          <p:cNvSpPr>
            <a:spLocks noGrp="1"/>
          </p:cNvSpPr>
          <p:nvPr>
            <p:ph type="title" hasCustomPrompt="1"/>
          </p:nvPr>
        </p:nvSpPr>
        <p:spPr>
          <a:xfrm>
            <a:off x="1883742" y="274639"/>
            <a:ext cx="7260257"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2510" y="424667"/>
            <a:ext cx="2171452" cy="778069"/>
          </a:xfrm>
          <a:prstGeom prst="rect">
            <a:avLst/>
          </a:prstGeom>
        </p:spPr>
      </p:pic>
      <p:sp>
        <p:nvSpPr>
          <p:cNvPr id="9" name="Rectangle 8"/>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0" name="Rectangle 9"/>
          <p:cNvSpPr/>
          <p:nvPr/>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TextBox 10"/>
          <p:cNvSpPr txBox="1"/>
          <p:nvPr/>
        </p:nvSpPr>
        <p:spPr>
          <a:xfrm>
            <a:off x="8885021" y="6327553"/>
            <a:ext cx="298823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Date Placeholder 2"/>
          <p:cNvSpPr>
            <a:spLocks noGrp="1"/>
          </p:cNvSpPr>
          <p:nvPr>
            <p:ph type="dt" sz="half"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F21C27-4874-8A48-9ED2-403E154C5BB2}" type="datetime1">
              <a:rPr kumimoji="0" lang="en-ZA" sz="1200" b="0" i="0" u="none" strike="noStrike" kern="1200" cap="none" spc="0" normalizeH="0" baseline="0" noProof="0" smtClean="0">
                <a:ln>
                  <a:noFill/>
                </a:ln>
                <a:solidFill>
                  <a:srgbClr val="F06D19">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2021/05/31</a:t>
            </a:fld>
            <a:endParaRPr kumimoji="0" lang="en-US" sz="1200" b="0" i="0" u="none" strike="noStrike" kern="1200" cap="none" spc="0" normalizeH="0" baseline="0" noProof="0">
              <a:ln>
                <a:noFill/>
              </a:ln>
              <a:solidFill>
                <a:srgbClr val="F06D19">
                  <a:tint val="75000"/>
                </a:srgbClr>
              </a:solidFill>
              <a:effectLst/>
              <a:uLnTx/>
              <a:uFillTx/>
              <a:latin typeface="Arial"/>
              <a:ea typeface="+mn-ea"/>
              <a:cs typeface="+mn-cs"/>
            </a:endParaRPr>
          </a:p>
        </p:txBody>
      </p:sp>
      <p:sp>
        <p:nvSpPr>
          <p:cNvPr id="4" name="Footer Placeholder 3"/>
          <p:cNvSpPr>
            <a:spLocks noGrp="1"/>
          </p:cNvSpPr>
          <p:nvPr>
            <p:ph type="ftr"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6D19">
                  <a:tint val="75000"/>
                </a:srgbClr>
              </a:solidFill>
              <a:effectLst/>
              <a:uLnTx/>
              <a:uFillTx/>
              <a:latin typeface="Arial"/>
              <a:ea typeface="+mn-ea"/>
              <a:cs typeface="+mn-cs"/>
            </a:endParaRPr>
          </a:p>
        </p:txBody>
      </p:sp>
      <p:sp>
        <p:nvSpPr>
          <p:cNvPr id="5" name="Slide Number Placeholder 4"/>
          <p:cNvSpPr>
            <a:spLocks noGrp="1"/>
          </p:cNvSpPr>
          <p:nvPr>
            <p:ph type="sldNum" sz="quarter" idx="13"/>
          </p:nvPr>
        </p:nvSpPr>
        <p:spPr>
          <a:xfrm>
            <a:off x="35300" y="122239"/>
            <a:ext cx="1219392" cy="812612"/>
          </a:xfrm>
          <a:noFill/>
          <a:ln>
            <a:noFill/>
          </a:ln>
        </p:spPr>
        <p:style>
          <a:lnRef idx="2">
            <a:schemeClr val="accent1"/>
          </a:lnRef>
          <a:fillRef idx="1">
            <a:schemeClr val="lt1"/>
          </a:fillRef>
          <a:effectRef idx="0">
            <a:schemeClr val="accent1"/>
          </a:effectRef>
          <a:fontRef idx="none"/>
        </p:style>
        <p:txBody>
          <a:bodyPr>
            <a:scene3d>
              <a:camera prst="orthographicFront"/>
              <a:lightRig rig="soft" dir="t">
                <a:rot lat="0" lon="0" rev="10800000"/>
              </a:lightRig>
            </a:scene3d>
            <a:sp3d>
              <a:bevelT w="27940" h="12700"/>
              <a:contourClr>
                <a:srgbClr val="DDDDDD"/>
              </a:contourClr>
            </a:sp3d>
          </a:bodyPr>
          <a:lstStyle>
            <a:lvl1pPr algn="ctr">
              <a:defRPr sz="2400" b="1" cap="none" spc="150">
                <a:ln w="11430"/>
                <a:solidFill>
                  <a:srgbClr val="F8F8F8"/>
                </a:solidFill>
                <a:effectLst>
                  <a:outerShdw blurRad="25400" algn="tl" rotWithShape="0">
                    <a:srgbClr val="000000">
                      <a:alpha val="43000"/>
                    </a:srgbClr>
                  </a:outerShdw>
                </a:effectLs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E2BC727-926F-1646-BD6E-3FDEEEEFCBE9}" type="slidenum">
              <a:rPr kumimoji="0" lang="en-US" sz="2400" b="1" i="0" u="none" strike="noStrike" kern="1200" cap="none" spc="150" normalizeH="0" baseline="0" noProof="0" smtClean="0">
                <a:ln w="11430"/>
                <a:solidFill>
                  <a:srgbClr val="F8F8F8"/>
                </a:solidFill>
                <a:effectLst>
                  <a:outerShdw blurRad="25400" algn="tl" rotWithShape="0">
                    <a:srgbClr val="000000">
                      <a:alpha val="43000"/>
                    </a:srgbClr>
                  </a:outerShdw>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Arial"/>
              <a:ea typeface="+mn-ea"/>
              <a:cs typeface="+mn-cs"/>
            </a:endParaRPr>
          </a:p>
        </p:txBody>
      </p:sp>
    </p:spTree>
    <p:extLst>
      <p:ext uri="{BB962C8B-B14F-4D97-AF65-F5344CB8AC3E}">
        <p14:creationId xmlns:p14="http://schemas.microsoft.com/office/powerpoint/2010/main" val="1348246511"/>
      </p:ext>
    </p:extLst>
  </p:cSld>
  <p:clrMapOvr>
    <a:masterClrMapping/>
  </p:clrMapOvr>
  <p:timing>
    <p:tnLst>
      <p:par>
        <p:cTn id="1" dur="indefinite" restart="never" nodeType="tmRoot"/>
      </p:par>
    </p:tnLst>
  </p:timing>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61C0B76-0879-4014-9F82-C7F59A0FDA6E}" type="datetimeFigureOut">
              <a:rPr kumimoji="0" lang="en-ZA" sz="1200" b="0" i="0" u="none" strike="noStrike" kern="1200" cap="none" spc="0" normalizeH="0" baseline="0" noProof="0" smtClean="0">
                <a:ln>
                  <a:noFill/>
                </a:ln>
                <a:solidFill>
                  <a:srgbClr val="F06D19">
                    <a:tint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2021/05/31</a:t>
            </a:fld>
            <a:endParaRPr kumimoji="0" lang="en-ZA" sz="1200" b="0" i="0" u="none" strike="noStrike" kern="1200" cap="none" spc="0" normalizeH="0" baseline="0" noProof="0">
              <a:ln>
                <a:noFill/>
              </a:ln>
              <a:solidFill>
                <a:srgbClr val="F06D19">
                  <a:tint val="75000"/>
                </a:srgbClr>
              </a:solidFill>
              <a:effectLst/>
              <a:uLnTx/>
              <a:uFillTx/>
              <a:latin typeface="Arial"/>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srgbClr val="F06D19">
                  <a:tint val="75000"/>
                </a:srgbClr>
              </a:solidFill>
              <a:effectLst/>
              <a:uLnTx/>
              <a:uFillTx/>
              <a:latin typeface="Arial"/>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242704-DD31-4C81-82E3-00B843A3AB50}" type="slidenum">
              <a:rPr kumimoji="0" lang="en-ZA" sz="1200" b="0" i="0" u="none" strike="noStrike" kern="1200" cap="none" spc="0" normalizeH="0" baseline="0" noProof="0" smtClean="0">
                <a:ln>
                  <a:noFill/>
                </a:ln>
                <a:solidFill>
                  <a:srgbClr val="F06D19">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srgbClr val="F06D19">
                  <a:tint val="75000"/>
                </a:srgbClr>
              </a:solidFill>
              <a:effectLst/>
              <a:uLnTx/>
              <a:uFillTx/>
              <a:latin typeface="Arial"/>
              <a:ea typeface="+mn-ea"/>
              <a:cs typeface="+mn-cs"/>
            </a:endParaRPr>
          </a:p>
        </p:txBody>
      </p:sp>
    </p:spTree>
    <p:extLst>
      <p:ext uri="{BB962C8B-B14F-4D97-AF65-F5344CB8AC3E}">
        <p14:creationId xmlns:p14="http://schemas.microsoft.com/office/powerpoint/2010/main" val="33211600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22DE3D06-4437-4F43-807B-2CE4A49B76C4}" type="slidenum">
              <a:rPr kumimoji="0" lang="en-ZA" sz="1200" b="0" i="0" u="none" strike="noStrike" kern="1200" cap="none" spc="0" normalizeH="0" baseline="0" noProof="0" smtClean="0">
                <a:ln>
                  <a:noFill/>
                </a:ln>
                <a:solidFill>
                  <a:srgbClr val="F06D19">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srgbClr val="F06D19">
                  <a:tint val="75000"/>
                </a:srgbClr>
              </a:solidFill>
              <a:effectLst/>
              <a:uLnTx/>
              <a:uFillTx/>
              <a:latin typeface="Arial"/>
              <a:ea typeface="+mn-ea"/>
              <a:cs typeface="+mn-cs"/>
            </a:endParaRPr>
          </a:p>
        </p:txBody>
      </p:sp>
    </p:spTree>
    <p:extLst>
      <p:ext uri="{BB962C8B-B14F-4D97-AF65-F5344CB8AC3E}">
        <p14:creationId xmlns:p14="http://schemas.microsoft.com/office/powerpoint/2010/main" val="2763994954"/>
      </p:ext>
    </p:extLst>
  </p:cSld>
  <p:clrMapOvr>
    <a:masterClrMapping/>
  </p:clrMapOvr>
  <p:transition spd="med">
    <p:wipe dir="d"/>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id="{9968730B-3ED7-4A17-9624-BF6EE0F7A90F}"/>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1200" b="0" i="0" u="none" strike="noStrike" kern="1200" cap="none" spc="0" normalizeH="0" baseline="0" noProof="0" smtClean="0">
                <a:ln>
                  <a:noFill/>
                </a:ln>
                <a:solidFill>
                  <a:srgbClr val="F06D19">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srgbClr val="F06D19">
                  <a:tint val="75000"/>
                </a:srgbClr>
              </a:solidFill>
              <a:effectLst/>
              <a:uLnTx/>
              <a:uFillTx/>
              <a:latin typeface="Arial"/>
              <a:ea typeface="+mn-ea"/>
              <a:cs typeface="+mn-cs"/>
            </a:endParaRPr>
          </a:p>
        </p:txBody>
      </p:sp>
    </p:spTree>
    <p:extLst>
      <p:ext uri="{BB962C8B-B14F-4D97-AF65-F5344CB8AC3E}">
        <p14:creationId xmlns:p14="http://schemas.microsoft.com/office/powerpoint/2010/main" val="28436573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227" y="1121879"/>
            <a:ext cx="9143548" cy="2387771"/>
          </a:xfrm>
          <a:prstGeom prst="rect">
            <a:avLst/>
          </a:prstGeom>
        </p:spPr>
        <p:txBody>
          <a:bodyPr anchor="b"/>
          <a:lstStyle>
            <a:lvl1pPr algn="ctr">
              <a:defRPr sz="5443"/>
            </a:lvl1pPr>
          </a:lstStyle>
          <a:p>
            <a:r>
              <a:rPr lang="en-US"/>
              <a:t>Click to edit Master title style</a:t>
            </a:r>
            <a:endParaRPr lang="en-ZA"/>
          </a:p>
        </p:txBody>
      </p:sp>
      <p:sp>
        <p:nvSpPr>
          <p:cNvPr id="3" name="Subtitle 2"/>
          <p:cNvSpPr>
            <a:spLocks noGrp="1"/>
          </p:cNvSpPr>
          <p:nvPr>
            <p:ph type="subTitle" idx="1"/>
          </p:nvPr>
        </p:nvSpPr>
        <p:spPr>
          <a:xfrm>
            <a:off x="1524227" y="3601819"/>
            <a:ext cx="9143548" cy="1656174"/>
          </a:xfrm>
          <a:prstGeom prst="rect">
            <a:avLst/>
          </a:prstGeom>
        </p:spPr>
        <p:txBody>
          <a:bodyPr/>
          <a:lstStyle>
            <a:lvl1pPr marL="0" indent="0" algn="ctr">
              <a:buNone/>
              <a:defRPr sz="2177"/>
            </a:lvl1pPr>
            <a:lvl2pPr marL="414772" indent="0" algn="ctr">
              <a:buNone/>
              <a:defRPr sz="1814"/>
            </a:lvl2pPr>
            <a:lvl3pPr marL="829544" indent="0" algn="ctr">
              <a:buNone/>
              <a:defRPr sz="1633"/>
            </a:lvl3pPr>
            <a:lvl4pPr marL="1244316" indent="0" algn="ctr">
              <a:buNone/>
              <a:defRPr sz="1452"/>
            </a:lvl4pPr>
            <a:lvl5pPr marL="1659087" indent="0" algn="ctr">
              <a:buNone/>
              <a:defRPr sz="1452"/>
            </a:lvl5pPr>
            <a:lvl6pPr marL="2073859" indent="0" algn="ctr">
              <a:buNone/>
              <a:defRPr sz="1452"/>
            </a:lvl6pPr>
            <a:lvl7pPr marL="2488631" indent="0" algn="ctr">
              <a:buNone/>
              <a:defRPr sz="1452"/>
            </a:lvl7pPr>
            <a:lvl8pPr marL="2903403" indent="0" algn="ctr">
              <a:buNone/>
              <a:defRPr sz="1452"/>
            </a:lvl8pPr>
            <a:lvl9pPr marL="3318175" indent="0" algn="ctr">
              <a:buNone/>
              <a:defRPr sz="1452"/>
            </a:lvl9pPr>
          </a:lstStyle>
          <a:p>
            <a:r>
              <a:rPr lang="en-US"/>
              <a:t>Click to edit Master subtitle style</a:t>
            </a:r>
            <a:endParaRPr lang="en-ZA"/>
          </a:p>
        </p:txBody>
      </p:sp>
      <p:sp>
        <p:nvSpPr>
          <p:cNvPr id="4" name="Date Placeholder 3"/>
          <p:cNvSpPr>
            <a:spLocks noGrp="1"/>
          </p:cNvSpPr>
          <p:nvPr>
            <p:ph type="dt" sz="half" idx="10"/>
          </p:nvPr>
        </p:nvSpPr>
        <p:spPr>
          <a:xfrm>
            <a:off x="838144" y="6356827"/>
            <a:ext cx="2742520" cy="364359"/>
          </a:xfrm>
          <a:prstGeom prst="rect">
            <a:avLst/>
          </a:prstGeom>
        </p:spPr>
        <p:txBody>
          <a:bodyPr/>
          <a:lstStyle/>
          <a:p>
            <a:pPr defTabSz="829544">
              <a:defRPr/>
            </a:pPr>
            <a:fld id="{A7DAA362-2F61-4997-98BE-057AF821977E}" type="datetimeFigureOut">
              <a:rPr lang="en-ZA" sz="1633" smtClean="0">
                <a:solidFill>
                  <a:prstClr val="black"/>
                </a:solidFill>
              </a:rPr>
              <a:pPr defTabSz="829544">
                <a:defRPr/>
              </a:pPr>
              <a:t>2021/05/31</a:t>
            </a:fld>
            <a:endParaRPr lang="en-ZA" sz="1633" dirty="0">
              <a:solidFill>
                <a:prstClr val="black"/>
              </a:solidFill>
            </a:endParaRPr>
          </a:p>
        </p:txBody>
      </p:sp>
      <p:sp>
        <p:nvSpPr>
          <p:cNvPr id="5" name="Footer Placeholder 4"/>
          <p:cNvSpPr>
            <a:spLocks noGrp="1"/>
          </p:cNvSpPr>
          <p:nvPr>
            <p:ph type="ftr" sz="quarter" idx="11"/>
          </p:nvPr>
        </p:nvSpPr>
        <p:spPr>
          <a:xfrm>
            <a:off x="4038658" y="6356827"/>
            <a:ext cx="4114686" cy="364359"/>
          </a:xfrm>
          <a:prstGeom prst="rect">
            <a:avLst/>
          </a:prstGeom>
        </p:spPr>
        <p:txBody>
          <a:bodyPr/>
          <a:lstStyle/>
          <a:p>
            <a:pPr defTabSz="829544">
              <a:defRPr/>
            </a:pPr>
            <a:endParaRPr lang="en-ZA" sz="1633" dirty="0">
              <a:solidFill>
                <a:prstClr val="black"/>
              </a:solidFill>
            </a:endParaRPr>
          </a:p>
        </p:txBody>
      </p:sp>
      <p:sp>
        <p:nvSpPr>
          <p:cNvPr id="6" name="Slide Number Placeholder 5"/>
          <p:cNvSpPr>
            <a:spLocks noGrp="1"/>
          </p:cNvSpPr>
          <p:nvPr>
            <p:ph type="sldNum" sz="quarter" idx="12"/>
          </p:nvPr>
        </p:nvSpPr>
        <p:spPr>
          <a:xfrm>
            <a:off x="8611336" y="6356827"/>
            <a:ext cx="2742520" cy="364359"/>
          </a:xfrm>
          <a:prstGeom prst="rect">
            <a:avLst/>
          </a:prstGeom>
        </p:spPr>
        <p:txBody>
          <a:bodyPr/>
          <a:lstStyle/>
          <a:p>
            <a:pPr defTabSz="829544">
              <a:defRPr/>
            </a:pPr>
            <a:fld id="{A1A3D4F6-16A1-45B6-9552-77C2E80A16ED}" type="slidenum">
              <a:rPr lang="en-ZA" sz="1633" smtClean="0">
                <a:solidFill>
                  <a:prstClr val="black"/>
                </a:solidFill>
              </a:rPr>
              <a:pPr defTabSz="829544">
                <a:defRPr/>
              </a:pPr>
              <a:t>‹#›</a:t>
            </a:fld>
            <a:endParaRPr lang="en-ZA" sz="1633" dirty="0">
              <a:solidFill>
                <a:prstClr val="black"/>
              </a:solidFill>
            </a:endParaRPr>
          </a:p>
        </p:txBody>
      </p:sp>
    </p:spTree>
    <p:extLst>
      <p:ext uri="{BB962C8B-B14F-4D97-AF65-F5344CB8AC3E}">
        <p14:creationId xmlns:p14="http://schemas.microsoft.com/office/powerpoint/2010/main" val="26813548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145" y="365798"/>
            <a:ext cx="10515712" cy="1324939"/>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838145" y="1826112"/>
            <a:ext cx="10515712" cy="435069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838144" y="6356827"/>
            <a:ext cx="2742520" cy="364359"/>
          </a:xfrm>
          <a:prstGeom prst="rect">
            <a:avLst/>
          </a:prstGeom>
        </p:spPr>
        <p:txBody>
          <a:bodyPr/>
          <a:lstStyle/>
          <a:p>
            <a:pPr defTabSz="829544">
              <a:defRPr/>
            </a:pPr>
            <a:fld id="{A7DAA362-2F61-4997-98BE-057AF821977E}" type="datetimeFigureOut">
              <a:rPr lang="en-ZA" sz="1633" smtClean="0">
                <a:solidFill>
                  <a:prstClr val="black"/>
                </a:solidFill>
              </a:rPr>
              <a:pPr defTabSz="829544">
                <a:defRPr/>
              </a:pPr>
              <a:t>2021/05/31</a:t>
            </a:fld>
            <a:endParaRPr lang="en-ZA" sz="1633" dirty="0">
              <a:solidFill>
                <a:prstClr val="black"/>
              </a:solidFill>
            </a:endParaRPr>
          </a:p>
        </p:txBody>
      </p:sp>
      <p:sp>
        <p:nvSpPr>
          <p:cNvPr id="5" name="Footer Placeholder 4"/>
          <p:cNvSpPr>
            <a:spLocks noGrp="1"/>
          </p:cNvSpPr>
          <p:nvPr>
            <p:ph type="ftr" sz="quarter" idx="11"/>
          </p:nvPr>
        </p:nvSpPr>
        <p:spPr>
          <a:xfrm>
            <a:off x="4038658" y="6356827"/>
            <a:ext cx="4114686" cy="364359"/>
          </a:xfrm>
          <a:prstGeom prst="rect">
            <a:avLst/>
          </a:prstGeom>
        </p:spPr>
        <p:txBody>
          <a:bodyPr/>
          <a:lstStyle/>
          <a:p>
            <a:pPr defTabSz="829544">
              <a:defRPr/>
            </a:pPr>
            <a:endParaRPr lang="en-ZA" sz="1633" dirty="0">
              <a:solidFill>
                <a:prstClr val="black"/>
              </a:solidFill>
            </a:endParaRPr>
          </a:p>
        </p:txBody>
      </p:sp>
      <p:sp>
        <p:nvSpPr>
          <p:cNvPr id="6" name="Slide Number Placeholder 5"/>
          <p:cNvSpPr>
            <a:spLocks noGrp="1"/>
          </p:cNvSpPr>
          <p:nvPr>
            <p:ph type="sldNum" sz="quarter" idx="12"/>
          </p:nvPr>
        </p:nvSpPr>
        <p:spPr>
          <a:xfrm>
            <a:off x="8611336" y="6356827"/>
            <a:ext cx="2742520" cy="364359"/>
          </a:xfrm>
          <a:prstGeom prst="rect">
            <a:avLst/>
          </a:prstGeom>
        </p:spPr>
        <p:txBody>
          <a:bodyPr/>
          <a:lstStyle/>
          <a:p>
            <a:pPr defTabSz="829544">
              <a:defRPr/>
            </a:pPr>
            <a:fld id="{A1A3D4F6-16A1-45B6-9552-77C2E80A16ED}" type="slidenum">
              <a:rPr lang="en-ZA" sz="1633" smtClean="0">
                <a:solidFill>
                  <a:prstClr val="black"/>
                </a:solidFill>
              </a:rPr>
              <a:pPr defTabSz="829544">
                <a:defRPr/>
              </a:pPr>
              <a:t>‹#›</a:t>
            </a:fld>
            <a:endParaRPr lang="en-ZA" sz="1633" dirty="0">
              <a:solidFill>
                <a:prstClr val="black"/>
              </a:solidFill>
            </a:endParaRPr>
          </a:p>
        </p:txBody>
      </p:sp>
    </p:spTree>
    <p:extLst>
      <p:ext uri="{BB962C8B-B14F-4D97-AF65-F5344CB8AC3E}">
        <p14:creationId xmlns:p14="http://schemas.microsoft.com/office/powerpoint/2010/main" val="193888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con sotto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id="{22DEC5FB-D05F-4816-90BB-358A484FB747}"/>
              </a:ext>
            </a:extLst>
          </p:cNvPr>
          <p:cNvSpPr>
            <a:spLocks noGrp="1"/>
          </p:cNvSpPr>
          <p:nvPr>
            <p:ph idx="1"/>
          </p:nvPr>
        </p:nvSpPr>
        <p:spPr>
          <a:xfrm>
            <a:off x="609600" y="2348880"/>
            <a:ext cx="5292000" cy="3777287"/>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id="{297FEE1D-46E4-499E-A7BA-14A4482C4985}"/>
              </a:ext>
            </a:extLst>
          </p:cNvPr>
          <p:cNvSpPr>
            <a:spLocks noGrp="1"/>
          </p:cNvSpPr>
          <p:nvPr>
            <p:ph idx="10"/>
          </p:nvPr>
        </p:nvSpPr>
        <p:spPr>
          <a:xfrm>
            <a:off x="6290400" y="2348880"/>
            <a:ext cx="5292000" cy="3777287"/>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Segnaposto testo 3">
            <a:extLst>
              <a:ext uri="{FF2B5EF4-FFF2-40B4-BE49-F238E27FC236}">
                <a16:creationId xmlns:a16="http://schemas.microsoft.com/office/drawing/2014/main" id="{BC5C21EE-134A-4068-A49E-9F842F48896F}"/>
              </a:ext>
            </a:extLst>
          </p:cNvPr>
          <p:cNvSpPr>
            <a:spLocks noGrp="1"/>
          </p:cNvSpPr>
          <p:nvPr>
            <p:ph type="body" sz="quarter" idx="11"/>
          </p:nvPr>
        </p:nvSpPr>
        <p:spPr>
          <a:xfrm>
            <a:off x="609600" y="1700213"/>
            <a:ext cx="10972800" cy="57626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3" name="Segnaposto numero diapositiva 2">
            <a:extLst>
              <a:ext uri="{FF2B5EF4-FFF2-40B4-BE49-F238E27FC236}">
                <a16:creationId xmlns:a16="http://schemas.microsoft.com/office/drawing/2014/main" id="{3D3CAAB4-CFAE-42BB-86C0-557668F2187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1200"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29316786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2713" y="1709460"/>
            <a:ext cx="10513902" cy="2852939"/>
          </a:xfrm>
          <a:prstGeom prst="rect">
            <a:avLst/>
          </a:prstGeom>
        </p:spPr>
        <p:txBody>
          <a:bodyPr anchor="b"/>
          <a:lstStyle>
            <a:lvl1pPr>
              <a:defRPr sz="5443"/>
            </a:lvl1pPr>
          </a:lstStyle>
          <a:p>
            <a:r>
              <a:rPr lang="en-US"/>
              <a:t>Click to edit Master title style</a:t>
            </a:r>
            <a:endParaRPr lang="en-ZA"/>
          </a:p>
        </p:txBody>
      </p:sp>
      <p:sp>
        <p:nvSpPr>
          <p:cNvPr id="3" name="Text Placeholder 2"/>
          <p:cNvSpPr>
            <a:spLocks noGrp="1"/>
          </p:cNvSpPr>
          <p:nvPr>
            <p:ph type="body" idx="1"/>
          </p:nvPr>
        </p:nvSpPr>
        <p:spPr>
          <a:xfrm>
            <a:off x="832713" y="4589763"/>
            <a:ext cx="10513902" cy="1499197"/>
          </a:xfrm>
          <a:prstGeom prst="rect">
            <a:avLst/>
          </a:prstGeom>
        </p:spPr>
        <p:txBody>
          <a:bodyPr/>
          <a:lstStyle>
            <a:lvl1pPr marL="0" indent="0">
              <a:buNone/>
              <a:defRPr sz="2177">
                <a:solidFill>
                  <a:schemeClr val="tx1">
                    <a:tint val="75000"/>
                  </a:schemeClr>
                </a:solidFill>
              </a:defRPr>
            </a:lvl1pPr>
            <a:lvl2pPr marL="414772" indent="0">
              <a:buNone/>
              <a:defRPr sz="1814">
                <a:solidFill>
                  <a:schemeClr val="tx1">
                    <a:tint val="75000"/>
                  </a:schemeClr>
                </a:solidFill>
              </a:defRPr>
            </a:lvl2pPr>
            <a:lvl3pPr marL="829544" indent="0">
              <a:buNone/>
              <a:defRPr sz="1633">
                <a:solidFill>
                  <a:schemeClr val="tx1">
                    <a:tint val="75000"/>
                  </a:schemeClr>
                </a:solidFill>
              </a:defRPr>
            </a:lvl3pPr>
            <a:lvl4pPr marL="1244316" indent="0">
              <a:buNone/>
              <a:defRPr sz="1452">
                <a:solidFill>
                  <a:schemeClr val="tx1">
                    <a:tint val="75000"/>
                  </a:schemeClr>
                </a:solidFill>
              </a:defRPr>
            </a:lvl4pPr>
            <a:lvl5pPr marL="1659087" indent="0">
              <a:buNone/>
              <a:defRPr sz="1452">
                <a:solidFill>
                  <a:schemeClr val="tx1">
                    <a:tint val="75000"/>
                  </a:schemeClr>
                </a:solidFill>
              </a:defRPr>
            </a:lvl5pPr>
            <a:lvl6pPr marL="2073859" indent="0">
              <a:buNone/>
              <a:defRPr sz="1452">
                <a:solidFill>
                  <a:schemeClr val="tx1">
                    <a:tint val="75000"/>
                  </a:schemeClr>
                </a:solidFill>
              </a:defRPr>
            </a:lvl6pPr>
            <a:lvl7pPr marL="2488631" indent="0">
              <a:buNone/>
              <a:defRPr sz="1452">
                <a:solidFill>
                  <a:schemeClr val="tx1">
                    <a:tint val="75000"/>
                  </a:schemeClr>
                </a:solidFill>
              </a:defRPr>
            </a:lvl7pPr>
            <a:lvl8pPr marL="2903403" indent="0">
              <a:buNone/>
              <a:defRPr sz="1452">
                <a:solidFill>
                  <a:schemeClr val="tx1">
                    <a:tint val="75000"/>
                  </a:schemeClr>
                </a:solidFill>
              </a:defRPr>
            </a:lvl8pPr>
            <a:lvl9pPr marL="3318175" indent="0">
              <a:buNone/>
              <a:defRPr sz="145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144" y="6356827"/>
            <a:ext cx="2742520" cy="364359"/>
          </a:xfrm>
          <a:prstGeom prst="rect">
            <a:avLst/>
          </a:prstGeom>
        </p:spPr>
        <p:txBody>
          <a:bodyPr/>
          <a:lstStyle/>
          <a:p>
            <a:pPr defTabSz="829544">
              <a:defRPr/>
            </a:pPr>
            <a:fld id="{A7DAA362-2F61-4997-98BE-057AF821977E}" type="datetimeFigureOut">
              <a:rPr lang="en-ZA" sz="1633" smtClean="0">
                <a:solidFill>
                  <a:prstClr val="black"/>
                </a:solidFill>
              </a:rPr>
              <a:pPr defTabSz="829544">
                <a:defRPr/>
              </a:pPr>
              <a:t>2021/05/31</a:t>
            </a:fld>
            <a:endParaRPr lang="en-ZA" sz="1633" dirty="0">
              <a:solidFill>
                <a:prstClr val="black"/>
              </a:solidFill>
            </a:endParaRPr>
          </a:p>
        </p:txBody>
      </p:sp>
      <p:sp>
        <p:nvSpPr>
          <p:cNvPr id="5" name="Footer Placeholder 4"/>
          <p:cNvSpPr>
            <a:spLocks noGrp="1"/>
          </p:cNvSpPr>
          <p:nvPr>
            <p:ph type="ftr" sz="quarter" idx="11"/>
          </p:nvPr>
        </p:nvSpPr>
        <p:spPr>
          <a:xfrm>
            <a:off x="4038658" y="6356827"/>
            <a:ext cx="4114686" cy="364359"/>
          </a:xfrm>
          <a:prstGeom prst="rect">
            <a:avLst/>
          </a:prstGeom>
        </p:spPr>
        <p:txBody>
          <a:bodyPr/>
          <a:lstStyle/>
          <a:p>
            <a:pPr defTabSz="829544">
              <a:defRPr/>
            </a:pPr>
            <a:endParaRPr lang="en-ZA" sz="1633" dirty="0">
              <a:solidFill>
                <a:prstClr val="black"/>
              </a:solidFill>
            </a:endParaRPr>
          </a:p>
        </p:txBody>
      </p:sp>
      <p:sp>
        <p:nvSpPr>
          <p:cNvPr id="6" name="Slide Number Placeholder 5"/>
          <p:cNvSpPr>
            <a:spLocks noGrp="1"/>
          </p:cNvSpPr>
          <p:nvPr>
            <p:ph type="sldNum" sz="quarter" idx="12"/>
          </p:nvPr>
        </p:nvSpPr>
        <p:spPr>
          <a:xfrm>
            <a:off x="8611336" y="6356827"/>
            <a:ext cx="2742520" cy="364359"/>
          </a:xfrm>
          <a:prstGeom prst="rect">
            <a:avLst/>
          </a:prstGeom>
        </p:spPr>
        <p:txBody>
          <a:bodyPr/>
          <a:lstStyle/>
          <a:p>
            <a:pPr defTabSz="829544">
              <a:defRPr/>
            </a:pPr>
            <a:fld id="{A1A3D4F6-16A1-45B6-9552-77C2E80A16ED}" type="slidenum">
              <a:rPr lang="en-ZA" sz="1633" smtClean="0">
                <a:solidFill>
                  <a:prstClr val="black"/>
                </a:solidFill>
              </a:rPr>
              <a:pPr defTabSz="829544">
                <a:defRPr/>
              </a:pPr>
              <a:t>‹#›</a:t>
            </a:fld>
            <a:endParaRPr lang="en-ZA" sz="1633" dirty="0">
              <a:solidFill>
                <a:prstClr val="black"/>
              </a:solidFill>
            </a:endParaRPr>
          </a:p>
        </p:txBody>
      </p:sp>
    </p:spTree>
    <p:extLst>
      <p:ext uri="{BB962C8B-B14F-4D97-AF65-F5344CB8AC3E}">
        <p14:creationId xmlns:p14="http://schemas.microsoft.com/office/powerpoint/2010/main" val="33985231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145" y="365798"/>
            <a:ext cx="10515712" cy="1324939"/>
          </a:xfrm>
          <a:prstGeom prst="rect">
            <a:avLst/>
          </a:prstGeom>
        </p:spPr>
        <p:txBody>
          <a:bodyPr/>
          <a:lstStyle/>
          <a:p>
            <a:r>
              <a:rPr lang="en-US"/>
              <a:t>Click to edit Master title style</a:t>
            </a:r>
            <a:endParaRPr lang="en-ZA"/>
          </a:p>
        </p:txBody>
      </p:sp>
      <p:sp>
        <p:nvSpPr>
          <p:cNvPr id="3" name="Content Placeholder 2"/>
          <p:cNvSpPr>
            <a:spLocks noGrp="1"/>
          </p:cNvSpPr>
          <p:nvPr>
            <p:ph sz="half" idx="1"/>
          </p:nvPr>
        </p:nvSpPr>
        <p:spPr>
          <a:xfrm>
            <a:off x="838144" y="1826112"/>
            <a:ext cx="5170059" cy="435069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81988" y="1826112"/>
            <a:ext cx="5171869" cy="435069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a:xfrm>
            <a:off x="838144" y="6356827"/>
            <a:ext cx="2742520" cy="364359"/>
          </a:xfrm>
          <a:prstGeom prst="rect">
            <a:avLst/>
          </a:prstGeom>
        </p:spPr>
        <p:txBody>
          <a:bodyPr/>
          <a:lstStyle/>
          <a:p>
            <a:pPr defTabSz="829544">
              <a:defRPr/>
            </a:pPr>
            <a:fld id="{A7DAA362-2F61-4997-98BE-057AF821977E}" type="datetimeFigureOut">
              <a:rPr lang="en-ZA" sz="1633" smtClean="0">
                <a:solidFill>
                  <a:prstClr val="black"/>
                </a:solidFill>
              </a:rPr>
              <a:pPr defTabSz="829544">
                <a:defRPr/>
              </a:pPr>
              <a:t>2021/05/31</a:t>
            </a:fld>
            <a:endParaRPr lang="en-ZA" sz="1633" dirty="0">
              <a:solidFill>
                <a:prstClr val="black"/>
              </a:solidFill>
            </a:endParaRPr>
          </a:p>
        </p:txBody>
      </p:sp>
      <p:sp>
        <p:nvSpPr>
          <p:cNvPr id="6" name="Footer Placeholder 5"/>
          <p:cNvSpPr>
            <a:spLocks noGrp="1"/>
          </p:cNvSpPr>
          <p:nvPr>
            <p:ph type="ftr" sz="quarter" idx="11"/>
          </p:nvPr>
        </p:nvSpPr>
        <p:spPr>
          <a:xfrm>
            <a:off x="4038658" y="6356827"/>
            <a:ext cx="4114686" cy="364359"/>
          </a:xfrm>
          <a:prstGeom prst="rect">
            <a:avLst/>
          </a:prstGeom>
        </p:spPr>
        <p:txBody>
          <a:bodyPr/>
          <a:lstStyle/>
          <a:p>
            <a:pPr defTabSz="829544">
              <a:defRPr/>
            </a:pPr>
            <a:endParaRPr lang="en-ZA" sz="1633" dirty="0">
              <a:solidFill>
                <a:prstClr val="black"/>
              </a:solidFill>
            </a:endParaRPr>
          </a:p>
        </p:txBody>
      </p:sp>
      <p:sp>
        <p:nvSpPr>
          <p:cNvPr id="7" name="Slide Number Placeholder 6"/>
          <p:cNvSpPr>
            <a:spLocks noGrp="1"/>
          </p:cNvSpPr>
          <p:nvPr>
            <p:ph type="sldNum" sz="quarter" idx="12"/>
          </p:nvPr>
        </p:nvSpPr>
        <p:spPr>
          <a:xfrm>
            <a:off x="8611336" y="6356827"/>
            <a:ext cx="2742520" cy="364359"/>
          </a:xfrm>
          <a:prstGeom prst="rect">
            <a:avLst/>
          </a:prstGeom>
        </p:spPr>
        <p:txBody>
          <a:bodyPr/>
          <a:lstStyle/>
          <a:p>
            <a:pPr defTabSz="829544">
              <a:defRPr/>
            </a:pPr>
            <a:fld id="{A1A3D4F6-16A1-45B6-9552-77C2E80A16ED}" type="slidenum">
              <a:rPr lang="en-ZA" sz="1633" smtClean="0">
                <a:solidFill>
                  <a:prstClr val="black"/>
                </a:solidFill>
              </a:rPr>
              <a:pPr defTabSz="829544">
                <a:defRPr/>
              </a:pPr>
              <a:t>‹#›</a:t>
            </a:fld>
            <a:endParaRPr lang="en-ZA" sz="1633" dirty="0">
              <a:solidFill>
                <a:prstClr val="black"/>
              </a:solidFill>
            </a:endParaRPr>
          </a:p>
        </p:txBody>
      </p:sp>
    </p:spTree>
    <p:extLst>
      <p:ext uri="{BB962C8B-B14F-4D97-AF65-F5344CB8AC3E}">
        <p14:creationId xmlns:p14="http://schemas.microsoft.com/office/powerpoint/2010/main" val="36228924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954" y="365798"/>
            <a:ext cx="10515713" cy="1324939"/>
          </a:xfrm>
          <a:prstGeom prst="rect">
            <a:avLst/>
          </a:prstGeom>
        </p:spPr>
        <p:txBody>
          <a:bodyPr/>
          <a:lstStyle/>
          <a:p>
            <a:r>
              <a:rPr lang="en-US"/>
              <a:t>Click to edit Master title style</a:t>
            </a:r>
            <a:endParaRPr lang="en-ZA"/>
          </a:p>
        </p:txBody>
      </p:sp>
      <p:sp>
        <p:nvSpPr>
          <p:cNvPr id="3" name="Text Placeholder 2"/>
          <p:cNvSpPr>
            <a:spLocks noGrp="1"/>
          </p:cNvSpPr>
          <p:nvPr>
            <p:ph type="body" idx="1"/>
          </p:nvPr>
        </p:nvSpPr>
        <p:spPr>
          <a:xfrm>
            <a:off x="839954" y="1680657"/>
            <a:ext cx="5157388" cy="823766"/>
          </a:xfrm>
          <a:prstGeom prst="rect">
            <a:avLst/>
          </a:prstGeo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en-US"/>
              <a:t>Click to edit Master text styles</a:t>
            </a:r>
          </a:p>
        </p:txBody>
      </p:sp>
      <p:sp>
        <p:nvSpPr>
          <p:cNvPr id="4" name="Content Placeholder 3"/>
          <p:cNvSpPr>
            <a:spLocks noGrp="1"/>
          </p:cNvSpPr>
          <p:nvPr>
            <p:ph sz="half" idx="2"/>
          </p:nvPr>
        </p:nvSpPr>
        <p:spPr>
          <a:xfrm>
            <a:off x="839954" y="2504424"/>
            <a:ext cx="5157388" cy="368534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936" y="1680657"/>
            <a:ext cx="5182732" cy="823766"/>
          </a:xfrm>
          <a:prstGeom prst="rect">
            <a:avLst/>
          </a:prstGeo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en-US"/>
              <a:t>Click to edit Master text styles</a:t>
            </a:r>
          </a:p>
        </p:txBody>
      </p:sp>
      <p:sp>
        <p:nvSpPr>
          <p:cNvPr id="6" name="Content Placeholder 5"/>
          <p:cNvSpPr>
            <a:spLocks noGrp="1"/>
          </p:cNvSpPr>
          <p:nvPr>
            <p:ph sz="quarter" idx="4"/>
          </p:nvPr>
        </p:nvSpPr>
        <p:spPr>
          <a:xfrm>
            <a:off x="6172936" y="2504424"/>
            <a:ext cx="5182732" cy="368534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a:xfrm>
            <a:off x="838144" y="6356827"/>
            <a:ext cx="2742520" cy="364359"/>
          </a:xfrm>
          <a:prstGeom prst="rect">
            <a:avLst/>
          </a:prstGeom>
        </p:spPr>
        <p:txBody>
          <a:bodyPr/>
          <a:lstStyle/>
          <a:p>
            <a:pPr defTabSz="829544">
              <a:defRPr/>
            </a:pPr>
            <a:fld id="{A7DAA362-2F61-4997-98BE-057AF821977E}" type="datetimeFigureOut">
              <a:rPr lang="en-ZA" sz="1633" smtClean="0">
                <a:solidFill>
                  <a:prstClr val="black"/>
                </a:solidFill>
              </a:rPr>
              <a:pPr defTabSz="829544">
                <a:defRPr/>
              </a:pPr>
              <a:t>2021/05/31</a:t>
            </a:fld>
            <a:endParaRPr lang="en-ZA" sz="1633" dirty="0">
              <a:solidFill>
                <a:prstClr val="black"/>
              </a:solidFill>
            </a:endParaRPr>
          </a:p>
        </p:txBody>
      </p:sp>
      <p:sp>
        <p:nvSpPr>
          <p:cNvPr id="8" name="Footer Placeholder 7"/>
          <p:cNvSpPr>
            <a:spLocks noGrp="1"/>
          </p:cNvSpPr>
          <p:nvPr>
            <p:ph type="ftr" sz="quarter" idx="11"/>
          </p:nvPr>
        </p:nvSpPr>
        <p:spPr>
          <a:xfrm>
            <a:off x="4038658" y="6356827"/>
            <a:ext cx="4114686" cy="364359"/>
          </a:xfrm>
          <a:prstGeom prst="rect">
            <a:avLst/>
          </a:prstGeom>
        </p:spPr>
        <p:txBody>
          <a:bodyPr/>
          <a:lstStyle/>
          <a:p>
            <a:pPr defTabSz="829544">
              <a:defRPr/>
            </a:pPr>
            <a:endParaRPr lang="en-ZA" sz="1633" dirty="0">
              <a:solidFill>
                <a:prstClr val="black"/>
              </a:solidFill>
            </a:endParaRPr>
          </a:p>
        </p:txBody>
      </p:sp>
      <p:sp>
        <p:nvSpPr>
          <p:cNvPr id="9" name="Slide Number Placeholder 8"/>
          <p:cNvSpPr>
            <a:spLocks noGrp="1"/>
          </p:cNvSpPr>
          <p:nvPr>
            <p:ph type="sldNum" sz="quarter" idx="12"/>
          </p:nvPr>
        </p:nvSpPr>
        <p:spPr>
          <a:xfrm>
            <a:off x="8611336" y="6356827"/>
            <a:ext cx="2742520" cy="364359"/>
          </a:xfrm>
          <a:prstGeom prst="rect">
            <a:avLst/>
          </a:prstGeom>
        </p:spPr>
        <p:txBody>
          <a:bodyPr/>
          <a:lstStyle/>
          <a:p>
            <a:pPr defTabSz="829544">
              <a:defRPr/>
            </a:pPr>
            <a:fld id="{A1A3D4F6-16A1-45B6-9552-77C2E80A16ED}" type="slidenum">
              <a:rPr lang="en-ZA" sz="1633" smtClean="0">
                <a:solidFill>
                  <a:prstClr val="black"/>
                </a:solidFill>
              </a:rPr>
              <a:pPr defTabSz="829544">
                <a:defRPr/>
              </a:pPr>
              <a:t>‹#›</a:t>
            </a:fld>
            <a:endParaRPr lang="en-ZA" sz="1633" dirty="0">
              <a:solidFill>
                <a:prstClr val="black"/>
              </a:solidFill>
            </a:endParaRPr>
          </a:p>
        </p:txBody>
      </p:sp>
    </p:spTree>
    <p:extLst>
      <p:ext uri="{BB962C8B-B14F-4D97-AF65-F5344CB8AC3E}">
        <p14:creationId xmlns:p14="http://schemas.microsoft.com/office/powerpoint/2010/main" val="28036218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145" y="365798"/>
            <a:ext cx="10515712" cy="1324939"/>
          </a:xfrm>
          <a:prstGeom prst="rect">
            <a:avLst/>
          </a:prstGeom>
        </p:spPr>
        <p:txBody>
          <a:bodyPr/>
          <a:lstStyle/>
          <a:p>
            <a:r>
              <a:rPr lang="en-US"/>
              <a:t>Click to edit Master title style</a:t>
            </a:r>
            <a:endParaRPr lang="en-ZA"/>
          </a:p>
        </p:txBody>
      </p:sp>
      <p:sp>
        <p:nvSpPr>
          <p:cNvPr id="3" name="Date Placeholder 2"/>
          <p:cNvSpPr>
            <a:spLocks noGrp="1"/>
          </p:cNvSpPr>
          <p:nvPr>
            <p:ph type="dt" sz="half" idx="10"/>
          </p:nvPr>
        </p:nvSpPr>
        <p:spPr>
          <a:xfrm>
            <a:off x="838144" y="6356827"/>
            <a:ext cx="2742520" cy="364359"/>
          </a:xfrm>
          <a:prstGeom prst="rect">
            <a:avLst/>
          </a:prstGeom>
        </p:spPr>
        <p:txBody>
          <a:bodyPr/>
          <a:lstStyle/>
          <a:p>
            <a:pPr defTabSz="829544">
              <a:defRPr/>
            </a:pPr>
            <a:fld id="{A7DAA362-2F61-4997-98BE-057AF821977E}" type="datetimeFigureOut">
              <a:rPr lang="en-ZA" sz="1633" smtClean="0">
                <a:solidFill>
                  <a:prstClr val="black"/>
                </a:solidFill>
              </a:rPr>
              <a:pPr defTabSz="829544">
                <a:defRPr/>
              </a:pPr>
              <a:t>2021/05/31</a:t>
            </a:fld>
            <a:endParaRPr lang="en-ZA" sz="1633" dirty="0">
              <a:solidFill>
                <a:prstClr val="black"/>
              </a:solidFill>
            </a:endParaRPr>
          </a:p>
        </p:txBody>
      </p:sp>
      <p:sp>
        <p:nvSpPr>
          <p:cNvPr id="4" name="Footer Placeholder 3"/>
          <p:cNvSpPr>
            <a:spLocks noGrp="1"/>
          </p:cNvSpPr>
          <p:nvPr>
            <p:ph type="ftr" sz="quarter" idx="11"/>
          </p:nvPr>
        </p:nvSpPr>
        <p:spPr>
          <a:xfrm>
            <a:off x="4038658" y="6356827"/>
            <a:ext cx="4114686" cy="364359"/>
          </a:xfrm>
          <a:prstGeom prst="rect">
            <a:avLst/>
          </a:prstGeom>
        </p:spPr>
        <p:txBody>
          <a:bodyPr/>
          <a:lstStyle/>
          <a:p>
            <a:pPr defTabSz="829544">
              <a:defRPr/>
            </a:pPr>
            <a:endParaRPr lang="en-ZA" sz="1633" dirty="0">
              <a:solidFill>
                <a:prstClr val="black"/>
              </a:solidFill>
            </a:endParaRPr>
          </a:p>
        </p:txBody>
      </p:sp>
      <p:sp>
        <p:nvSpPr>
          <p:cNvPr id="5" name="Slide Number Placeholder 4"/>
          <p:cNvSpPr>
            <a:spLocks noGrp="1"/>
          </p:cNvSpPr>
          <p:nvPr>
            <p:ph type="sldNum" sz="quarter" idx="12"/>
          </p:nvPr>
        </p:nvSpPr>
        <p:spPr>
          <a:xfrm>
            <a:off x="8611336" y="6356827"/>
            <a:ext cx="2742520" cy="364359"/>
          </a:xfrm>
          <a:prstGeom prst="rect">
            <a:avLst/>
          </a:prstGeom>
        </p:spPr>
        <p:txBody>
          <a:bodyPr/>
          <a:lstStyle/>
          <a:p>
            <a:pPr defTabSz="829544">
              <a:defRPr/>
            </a:pPr>
            <a:fld id="{A1A3D4F6-16A1-45B6-9552-77C2E80A16ED}" type="slidenum">
              <a:rPr lang="en-ZA" sz="1633" smtClean="0">
                <a:solidFill>
                  <a:prstClr val="black"/>
                </a:solidFill>
              </a:rPr>
              <a:pPr defTabSz="829544">
                <a:defRPr/>
              </a:pPr>
              <a:t>‹#›</a:t>
            </a:fld>
            <a:endParaRPr lang="en-ZA" sz="1633" dirty="0">
              <a:solidFill>
                <a:prstClr val="black"/>
              </a:solidFill>
            </a:endParaRPr>
          </a:p>
        </p:txBody>
      </p:sp>
    </p:spTree>
    <p:extLst>
      <p:ext uri="{BB962C8B-B14F-4D97-AF65-F5344CB8AC3E}">
        <p14:creationId xmlns:p14="http://schemas.microsoft.com/office/powerpoint/2010/main" val="2005946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144" y="6356827"/>
            <a:ext cx="2742520" cy="364359"/>
          </a:xfrm>
          <a:prstGeom prst="rect">
            <a:avLst/>
          </a:prstGeom>
        </p:spPr>
        <p:txBody>
          <a:bodyPr/>
          <a:lstStyle/>
          <a:p>
            <a:pPr defTabSz="829544">
              <a:defRPr/>
            </a:pPr>
            <a:fld id="{A7DAA362-2F61-4997-98BE-057AF821977E}" type="datetimeFigureOut">
              <a:rPr lang="en-ZA" sz="1633" smtClean="0">
                <a:solidFill>
                  <a:prstClr val="black"/>
                </a:solidFill>
              </a:rPr>
              <a:pPr defTabSz="829544">
                <a:defRPr/>
              </a:pPr>
              <a:t>2021/05/31</a:t>
            </a:fld>
            <a:endParaRPr lang="en-ZA" sz="1633" dirty="0">
              <a:solidFill>
                <a:prstClr val="black"/>
              </a:solidFill>
            </a:endParaRPr>
          </a:p>
        </p:txBody>
      </p:sp>
      <p:sp>
        <p:nvSpPr>
          <p:cNvPr id="3" name="Footer Placeholder 2"/>
          <p:cNvSpPr>
            <a:spLocks noGrp="1"/>
          </p:cNvSpPr>
          <p:nvPr>
            <p:ph type="ftr" sz="quarter" idx="11"/>
          </p:nvPr>
        </p:nvSpPr>
        <p:spPr>
          <a:xfrm>
            <a:off x="4038658" y="6356827"/>
            <a:ext cx="4114686" cy="364359"/>
          </a:xfrm>
          <a:prstGeom prst="rect">
            <a:avLst/>
          </a:prstGeom>
        </p:spPr>
        <p:txBody>
          <a:bodyPr/>
          <a:lstStyle/>
          <a:p>
            <a:pPr defTabSz="829544">
              <a:defRPr/>
            </a:pPr>
            <a:endParaRPr lang="en-ZA" sz="1633" dirty="0">
              <a:solidFill>
                <a:prstClr val="black"/>
              </a:solidFill>
            </a:endParaRPr>
          </a:p>
        </p:txBody>
      </p:sp>
      <p:sp>
        <p:nvSpPr>
          <p:cNvPr id="4" name="Slide Number Placeholder 3"/>
          <p:cNvSpPr>
            <a:spLocks noGrp="1"/>
          </p:cNvSpPr>
          <p:nvPr>
            <p:ph type="sldNum" sz="quarter" idx="12"/>
          </p:nvPr>
        </p:nvSpPr>
        <p:spPr>
          <a:xfrm>
            <a:off x="8611336" y="6356827"/>
            <a:ext cx="2742520" cy="364359"/>
          </a:xfrm>
          <a:prstGeom prst="rect">
            <a:avLst/>
          </a:prstGeom>
        </p:spPr>
        <p:txBody>
          <a:bodyPr/>
          <a:lstStyle/>
          <a:p>
            <a:pPr defTabSz="829544">
              <a:defRPr/>
            </a:pPr>
            <a:fld id="{A1A3D4F6-16A1-45B6-9552-77C2E80A16ED}" type="slidenum">
              <a:rPr lang="en-ZA" sz="1633" smtClean="0">
                <a:solidFill>
                  <a:prstClr val="black"/>
                </a:solidFill>
              </a:rPr>
              <a:pPr defTabSz="829544">
                <a:defRPr/>
              </a:pPr>
              <a:t>‹#›</a:t>
            </a:fld>
            <a:endParaRPr lang="en-ZA" sz="1633" dirty="0">
              <a:solidFill>
                <a:prstClr val="black"/>
              </a:solidFill>
            </a:endParaRPr>
          </a:p>
        </p:txBody>
      </p:sp>
    </p:spTree>
    <p:extLst>
      <p:ext uri="{BB962C8B-B14F-4D97-AF65-F5344CB8AC3E}">
        <p14:creationId xmlns:p14="http://schemas.microsoft.com/office/powerpoint/2010/main" val="13225490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954" y="456528"/>
            <a:ext cx="3931852" cy="1601448"/>
          </a:xfrm>
          <a:prstGeom prst="rect">
            <a:avLst/>
          </a:prstGeom>
        </p:spPr>
        <p:txBody>
          <a:bodyPr anchor="b"/>
          <a:lstStyle>
            <a:lvl1pPr>
              <a:defRPr sz="2903"/>
            </a:lvl1pPr>
          </a:lstStyle>
          <a:p>
            <a:r>
              <a:rPr lang="en-US"/>
              <a:t>Click to edit Master title style</a:t>
            </a:r>
            <a:endParaRPr lang="en-ZA"/>
          </a:p>
        </p:txBody>
      </p:sp>
      <p:sp>
        <p:nvSpPr>
          <p:cNvPr id="3" name="Content Placeholder 2"/>
          <p:cNvSpPr>
            <a:spLocks noGrp="1"/>
          </p:cNvSpPr>
          <p:nvPr>
            <p:ph idx="1"/>
          </p:nvPr>
        </p:nvSpPr>
        <p:spPr>
          <a:xfrm>
            <a:off x="5182732" y="987944"/>
            <a:ext cx="6172935" cy="4873472"/>
          </a:xfrm>
          <a:prstGeom prst="rect">
            <a:avLst/>
          </a:prstGeom>
        </p:spPr>
        <p:txBody>
          <a:bodyPr/>
          <a:lstStyle>
            <a:lvl1pPr>
              <a:defRPr sz="2903"/>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954" y="2057977"/>
            <a:ext cx="3931852" cy="3810640"/>
          </a:xfrm>
          <a:prstGeom prst="rect">
            <a:avLst/>
          </a:prstGeo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en-US"/>
              <a:t>Click to edit Master text styles</a:t>
            </a:r>
          </a:p>
        </p:txBody>
      </p:sp>
      <p:sp>
        <p:nvSpPr>
          <p:cNvPr id="5" name="Date Placeholder 4"/>
          <p:cNvSpPr>
            <a:spLocks noGrp="1"/>
          </p:cNvSpPr>
          <p:nvPr>
            <p:ph type="dt" sz="half" idx="10"/>
          </p:nvPr>
        </p:nvSpPr>
        <p:spPr>
          <a:xfrm>
            <a:off x="838144" y="6356827"/>
            <a:ext cx="2742520" cy="364359"/>
          </a:xfrm>
          <a:prstGeom prst="rect">
            <a:avLst/>
          </a:prstGeom>
        </p:spPr>
        <p:txBody>
          <a:bodyPr/>
          <a:lstStyle/>
          <a:p>
            <a:pPr defTabSz="829544">
              <a:defRPr/>
            </a:pPr>
            <a:fld id="{A7DAA362-2F61-4997-98BE-057AF821977E}" type="datetimeFigureOut">
              <a:rPr lang="en-ZA" sz="1633" smtClean="0">
                <a:solidFill>
                  <a:prstClr val="black"/>
                </a:solidFill>
              </a:rPr>
              <a:pPr defTabSz="829544">
                <a:defRPr/>
              </a:pPr>
              <a:t>2021/05/31</a:t>
            </a:fld>
            <a:endParaRPr lang="en-ZA" sz="1633" dirty="0">
              <a:solidFill>
                <a:prstClr val="black"/>
              </a:solidFill>
            </a:endParaRPr>
          </a:p>
        </p:txBody>
      </p:sp>
      <p:sp>
        <p:nvSpPr>
          <p:cNvPr id="6" name="Footer Placeholder 5"/>
          <p:cNvSpPr>
            <a:spLocks noGrp="1"/>
          </p:cNvSpPr>
          <p:nvPr>
            <p:ph type="ftr" sz="quarter" idx="11"/>
          </p:nvPr>
        </p:nvSpPr>
        <p:spPr>
          <a:xfrm>
            <a:off x="4038658" y="6356827"/>
            <a:ext cx="4114686" cy="364359"/>
          </a:xfrm>
          <a:prstGeom prst="rect">
            <a:avLst/>
          </a:prstGeom>
        </p:spPr>
        <p:txBody>
          <a:bodyPr/>
          <a:lstStyle/>
          <a:p>
            <a:pPr defTabSz="829544">
              <a:defRPr/>
            </a:pPr>
            <a:endParaRPr lang="en-ZA" sz="1633" dirty="0">
              <a:solidFill>
                <a:prstClr val="black"/>
              </a:solidFill>
            </a:endParaRPr>
          </a:p>
        </p:txBody>
      </p:sp>
      <p:sp>
        <p:nvSpPr>
          <p:cNvPr id="7" name="Slide Number Placeholder 6"/>
          <p:cNvSpPr>
            <a:spLocks noGrp="1"/>
          </p:cNvSpPr>
          <p:nvPr>
            <p:ph type="sldNum" sz="quarter" idx="12"/>
          </p:nvPr>
        </p:nvSpPr>
        <p:spPr>
          <a:xfrm>
            <a:off x="8611336" y="6356827"/>
            <a:ext cx="2742520" cy="364359"/>
          </a:xfrm>
          <a:prstGeom prst="rect">
            <a:avLst/>
          </a:prstGeom>
        </p:spPr>
        <p:txBody>
          <a:bodyPr/>
          <a:lstStyle/>
          <a:p>
            <a:pPr defTabSz="829544">
              <a:defRPr/>
            </a:pPr>
            <a:fld id="{A1A3D4F6-16A1-45B6-9552-77C2E80A16ED}" type="slidenum">
              <a:rPr lang="en-ZA" sz="1633" smtClean="0">
                <a:solidFill>
                  <a:prstClr val="black"/>
                </a:solidFill>
              </a:rPr>
              <a:pPr defTabSz="829544">
                <a:defRPr/>
              </a:pPr>
              <a:t>‹#›</a:t>
            </a:fld>
            <a:endParaRPr lang="en-ZA" sz="1633" dirty="0">
              <a:solidFill>
                <a:prstClr val="black"/>
              </a:solidFill>
            </a:endParaRPr>
          </a:p>
        </p:txBody>
      </p:sp>
    </p:spTree>
    <p:extLst>
      <p:ext uri="{BB962C8B-B14F-4D97-AF65-F5344CB8AC3E}">
        <p14:creationId xmlns:p14="http://schemas.microsoft.com/office/powerpoint/2010/main" val="18919888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954" y="456528"/>
            <a:ext cx="3931852" cy="1601448"/>
          </a:xfrm>
          <a:prstGeom prst="rect">
            <a:avLst/>
          </a:prstGeom>
        </p:spPr>
        <p:txBody>
          <a:bodyPr anchor="b"/>
          <a:lstStyle>
            <a:lvl1pPr>
              <a:defRPr sz="2903"/>
            </a:lvl1pPr>
          </a:lstStyle>
          <a:p>
            <a:r>
              <a:rPr lang="en-US"/>
              <a:t>Click to edit Master title style</a:t>
            </a:r>
            <a:endParaRPr lang="en-ZA"/>
          </a:p>
        </p:txBody>
      </p:sp>
      <p:sp>
        <p:nvSpPr>
          <p:cNvPr id="3" name="Picture Placeholder 2"/>
          <p:cNvSpPr>
            <a:spLocks noGrp="1"/>
          </p:cNvSpPr>
          <p:nvPr>
            <p:ph type="pic" idx="1"/>
          </p:nvPr>
        </p:nvSpPr>
        <p:spPr>
          <a:xfrm>
            <a:off x="5182732" y="987944"/>
            <a:ext cx="6172935" cy="4873472"/>
          </a:xfrm>
          <a:prstGeom prst="rect">
            <a:avLst/>
          </a:prstGeom>
        </p:spPr>
        <p:txBody>
          <a:bodyPr/>
          <a:lstStyle>
            <a:lvl1pPr marL="0" indent="0">
              <a:buNone/>
              <a:defRPr sz="2903"/>
            </a:lvl1pPr>
            <a:lvl2pPr marL="414772" indent="0">
              <a:buNone/>
              <a:defRPr sz="2540"/>
            </a:lvl2pPr>
            <a:lvl3pPr marL="829544" indent="0">
              <a:buNone/>
              <a:defRPr sz="2177"/>
            </a:lvl3pPr>
            <a:lvl4pPr marL="1244316" indent="0">
              <a:buNone/>
              <a:defRPr sz="1814"/>
            </a:lvl4pPr>
            <a:lvl5pPr marL="1659087" indent="0">
              <a:buNone/>
              <a:defRPr sz="1814"/>
            </a:lvl5pPr>
            <a:lvl6pPr marL="2073859" indent="0">
              <a:buNone/>
              <a:defRPr sz="1814"/>
            </a:lvl6pPr>
            <a:lvl7pPr marL="2488631" indent="0">
              <a:buNone/>
              <a:defRPr sz="1814"/>
            </a:lvl7pPr>
            <a:lvl8pPr marL="2903403" indent="0">
              <a:buNone/>
              <a:defRPr sz="1814"/>
            </a:lvl8pPr>
            <a:lvl9pPr marL="3318175" indent="0">
              <a:buNone/>
              <a:defRPr sz="1814"/>
            </a:lvl9pPr>
          </a:lstStyle>
          <a:p>
            <a:endParaRPr lang="en-ZA" dirty="0"/>
          </a:p>
        </p:txBody>
      </p:sp>
      <p:sp>
        <p:nvSpPr>
          <p:cNvPr id="4" name="Text Placeholder 3"/>
          <p:cNvSpPr>
            <a:spLocks noGrp="1"/>
          </p:cNvSpPr>
          <p:nvPr>
            <p:ph type="body" sz="half" idx="2"/>
          </p:nvPr>
        </p:nvSpPr>
        <p:spPr>
          <a:xfrm>
            <a:off x="839954" y="2057977"/>
            <a:ext cx="3931852" cy="3810640"/>
          </a:xfrm>
          <a:prstGeom prst="rect">
            <a:avLst/>
          </a:prstGeo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en-US"/>
              <a:t>Click to edit Master text styles</a:t>
            </a:r>
          </a:p>
        </p:txBody>
      </p:sp>
      <p:sp>
        <p:nvSpPr>
          <p:cNvPr id="5" name="Date Placeholder 4"/>
          <p:cNvSpPr>
            <a:spLocks noGrp="1"/>
          </p:cNvSpPr>
          <p:nvPr>
            <p:ph type="dt" sz="half" idx="10"/>
          </p:nvPr>
        </p:nvSpPr>
        <p:spPr>
          <a:xfrm>
            <a:off x="838144" y="6356827"/>
            <a:ext cx="2742520" cy="364359"/>
          </a:xfrm>
          <a:prstGeom prst="rect">
            <a:avLst/>
          </a:prstGeom>
        </p:spPr>
        <p:txBody>
          <a:bodyPr/>
          <a:lstStyle/>
          <a:p>
            <a:pPr defTabSz="829544">
              <a:defRPr/>
            </a:pPr>
            <a:fld id="{A7DAA362-2F61-4997-98BE-057AF821977E}" type="datetimeFigureOut">
              <a:rPr lang="en-ZA" sz="1633" smtClean="0">
                <a:solidFill>
                  <a:prstClr val="black"/>
                </a:solidFill>
              </a:rPr>
              <a:pPr defTabSz="829544">
                <a:defRPr/>
              </a:pPr>
              <a:t>2021/05/31</a:t>
            </a:fld>
            <a:endParaRPr lang="en-ZA" sz="1633" dirty="0">
              <a:solidFill>
                <a:prstClr val="black"/>
              </a:solidFill>
            </a:endParaRPr>
          </a:p>
        </p:txBody>
      </p:sp>
      <p:sp>
        <p:nvSpPr>
          <p:cNvPr id="6" name="Footer Placeholder 5"/>
          <p:cNvSpPr>
            <a:spLocks noGrp="1"/>
          </p:cNvSpPr>
          <p:nvPr>
            <p:ph type="ftr" sz="quarter" idx="11"/>
          </p:nvPr>
        </p:nvSpPr>
        <p:spPr>
          <a:xfrm>
            <a:off x="4038658" y="6356827"/>
            <a:ext cx="4114686" cy="364359"/>
          </a:xfrm>
          <a:prstGeom prst="rect">
            <a:avLst/>
          </a:prstGeom>
        </p:spPr>
        <p:txBody>
          <a:bodyPr/>
          <a:lstStyle/>
          <a:p>
            <a:pPr defTabSz="829544">
              <a:defRPr/>
            </a:pPr>
            <a:endParaRPr lang="en-ZA" sz="1633" dirty="0">
              <a:solidFill>
                <a:prstClr val="black"/>
              </a:solidFill>
            </a:endParaRPr>
          </a:p>
        </p:txBody>
      </p:sp>
      <p:sp>
        <p:nvSpPr>
          <p:cNvPr id="7" name="Slide Number Placeholder 6"/>
          <p:cNvSpPr>
            <a:spLocks noGrp="1"/>
          </p:cNvSpPr>
          <p:nvPr>
            <p:ph type="sldNum" sz="quarter" idx="12"/>
          </p:nvPr>
        </p:nvSpPr>
        <p:spPr>
          <a:xfrm>
            <a:off x="8611336" y="6356827"/>
            <a:ext cx="2742520" cy="364359"/>
          </a:xfrm>
          <a:prstGeom prst="rect">
            <a:avLst/>
          </a:prstGeom>
        </p:spPr>
        <p:txBody>
          <a:bodyPr/>
          <a:lstStyle/>
          <a:p>
            <a:pPr defTabSz="829544">
              <a:defRPr/>
            </a:pPr>
            <a:fld id="{A1A3D4F6-16A1-45B6-9552-77C2E80A16ED}" type="slidenum">
              <a:rPr lang="en-ZA" sz="1633" smtClean="0">
                <a:solidFill>
                  <a:prstClr val="black"/>
                </a:solidFill>
              </a:rPr>
              <a:pPr defTabSz="829544">
                <a:defRPr/>
              </a:pPr>
              <a:t>‹#›</a:t>
            </a:fld>
            <a:endParaRPr lang="en-ZA" sz="1633" dirty="0">
              <a:solidFill>
                <a:prstClr val="black"/>
              </a:solidFill>
            </a:endParaRPr>
          </a:p>
        </p:txBody>
      </p:sp>
    </p:spTree>
    <p:extLst>
      <p:ext uri="{BB962C8B-B14F-4D97-AF65-F5344CB8AC3E}">
        <p14:creationId xmlns:p14="http://schemas.microsoft.com/office/powerpoint/2010/main" val="38272835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145" y="365798"/>
            <a:ext cx="10515712" cy="1324939"/>
          </a:xfrm>
          <a:prstGeom prst="rect">
            <a:avLst/>
          </a:prstGeom>
        </p:spPr>
        <p:txBody>
          <a:bodyPr/>
          <a:lstStyle/>
          <a:p>
            <a:r>
              <a:rPr lang="en-US"/>
              <a:t>Click to edit Master title style</a:t>
            </a:r>
            <a:endParaRPr lang="en-ZA"/>
          </a:p>
        </p:txBody>
      </p:sp>
      <p:sp>
        <p:nvSpPr>
          <p:cNvPr id="3" name="Vertical Text Placeholder 2"/>
          <p:cNvSpPr>
            <a:spLocks noGrp="1"/>
          </p:cNvSpPr>
          <p:nvPr>
            <p:ph type="body" orient="vert" idx="1"/>
          </p:nvPr>
        </p:nvSpPr>
        <p:spPr>
          <a:xfrm>
            <a:off x="838145" y="1826112"/>
            <a:ext cx="10515712" cy="435069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838144" y="6356827"/>
            <a:ext cx="2742520" cy="364359"/>
          </a:xfrm>
          <a:prstGeom prst="rect">
            <a:avLst/>
          </a:prstGeom>
        </p:spPr>
        <p:txBody>
          <a:bodyPr/>
          <a:lstStyle/>
          <a:p>
            <a:pPr defTabSz="829544">
              <a:defRPr/>
            </a:pPr>
            <a:fld id="{A7DAA362-2F61-4997-98BE-057AF821977E}" type="datetimeFigureOut">
              <a:rPr lang="en-ZA" sz="1633" smtClean="0">
                <a:solidFill>
                  <a:prstClr val="black"/>
                </a:solidFill>
              </a:rPr>
              <a:pPr defTabSz="829544">
                <a:defRPr/>
              </a:pPr>
              <a:t>2021/05/31</a:t>
            </a:fld>
            <a:endParaRPr lang="en-ZA" sz="1633" dirty="0">
              <a:solidFill>
                <a:prstClr val="black"/>
              </a:solidFill>
            </a:endParaRPr>
          </a:p>
        </p:txBody>
      </p:sp>
      <p:sp>
        <p:nvSpPr>
          <p:cNvPr id="5" name="Footer Placeholder 4"/>
          <p:cNvSpPr>
            <a:spLocks noGrp="1"/>
          </p:cNvSpPr>
          <p:nvPr>
            <p:ph type="ftr" sz="quarter" idx="11"/>
          </p:nvPr>
        </p:nvSpPr>
        <p:spPr>
          <a:xfrm>
            <a:off x="4038658" y="6356827"/>
            <a:ext cx="4114686" cy="364359"/>
          </a:xfrm>
          <a:prstGeom prst="rect">
            <a:avLst/>
          </a:prstGeom>
        </p:spPr>
        <p:txBody>
          <a:bodyPr/>
          <a:lstStyle/>
          <a:p>
            <a:pPr defTabSz="829544">
              <a:defRPr/>
            </a:pPr>
            <a:endParaRPr lang="en-ZA" sz="1633" dirty="0">
              <a:solidFill>
                <a:prstClr val="black"/>
              </a:solidFill>
            </a:endParaRPr>
          </a:p>
        </p:txBody>
      </p:sp>
      <p:sp>
        <p:nvSpPr>
          <p:cNvPr id="6" name="Slide Number Placeholder 5"/>
          <p:cNvSpPr>
            <a:spLocks noGrp="1"/>
          </p:cNvSpPr>
          <p:nvPr>
            <p:ph type="sldNum" sz="quarter" idx="12"/>
          </p:nvPr>
        </p:nvSpPr>
        <p:spPr>
          <a:xfrm>
            <a:off x="8611336" y="6356827"/>
            <a:ext cx="2742520" cy="364359"/>
          </a:xfrm>
          <a:prstGeom prst="rect">
            <a:avLst/>
          </a:prstGeom>
        </p:spPr>
        <p:txBody>
          <a:bodyPr/>
          <a:lstStyle/>
          <a:p>
            <a:pPr defTabSz="829544">
              <a:defRPr/>
            </a:pPr>
            <a:fld id="{A1A3D4F6-16A1-45B6-9552-77C2E80A16ED}" type="slidenum">
              <a:rPr lang="en-ZA" sz="1633" smtClean="0">
                <a:solidFill>
                  <a:prstClr val="black"/>
                </a:solidFill>
              </a:rPr>
              <a:pPr defTabSz="829544">
                <a:defRPr/>
              </a:pPr>
              <a:t>‹#›</a:t>
            </a:fld>
            <a:endParaRPr lang="en-ZA" sz="1633" dirty="0">
              <a:solidFill>
                <a:prstClr val="black"/>
              </a:solidFill>
            </a:endParaRPr>
          </a:p>
        </p:txBody>
      </p:sp>
    </p:spTree>
    <p:extLst>
      <p:ext uri="{BB962C8B-B14F-4D97-AF65-F5344CB8AC3E}">
        <p14:creationId xmlns:p14="http://schemas.microsoft.com/office/powerpoint/2010/main" val="125723085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5380" y="365799"/>
            <a:ext cx="2628476" cy="5811011"/>
          </a:xfrm>
          <a:prstGeom prst="rect">
            <a:avLst/>
          </a:prstGeo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145" y="365799"/>
            <a:ext cx="7713453" cy="581101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838144" y="6356827"/>
            <a:ext cx="2742520" cy="364359"/>
          </a:xfrm>
          <a:prstGeom prst="rect">
            <a:avLst/>
          </a:prstGeom>
        </p:spPr>
        <p:txBody>
          <a:bodyPr/>
          <a:lstStyle/>
          <a:p>
            <a:pPr defTabSz="829544">
              <a:defRPr/>
            </a:pPr>
            <a:fld id="{A7DAA362-2F61-4997-98BE-057AF821977E}" type="datetimeFigureOut">
              <a:rPr lang="en-ZA" sz="1633" smtClean="0">
                <a:solidFill>
                  <a:prstClr val="black"/>
                </a:solidFill>
              </a:rPr>
              <a:pPr defTabSz="829544">
                <a:defRPr/>
              </a:pPr>
              <a:t>2021/05/31</a:t>
            </a:fld>
            <a:endParaRPr lang="en-ZA" sz="1633" dirty="0">
              <a:solidFill>
                <a:prstClr val="black"/>
              </a:solidFill>
            </a:endParaRPr>
          </a:p>
        </p:txBody>
      </p:sp>
      <p:sp>
        <p:nvSpPr>
          <p:cNvPr id="5" name="Footer Placeholder 4"/>
          <p:cNvSpPr>
            <a:spLocks noGrp="1"/>
          </p:cNvSpPr>
          <p:nvPr>
            <p:ph type="ftr" sz="quarter" idx="11"/>
          </p:nvPr>
        </p:nvSpPr>
        <p:spPr>
          <a:xfrm>
            <a:off x="4038658" y="6356827"/>
            <a:ext cx="4114686" cy="364359"/>
          </a:xfrm>
          <a:prstGeom prst="rect">
            <a:avLst/>
          </a:prstGeom>
        </p:spPr>
        <p:txBody>
          <a:bodyPr/>
          <a:lstStyle/>
          <a:p>
            <a:pPr defTabSz="829544">
              <a:defRPr/>
            </a:pPr>
            <a:endParaRPr lang="en-ZA" sz="1633" dirty="0">
              <a:solidFill>
                <a:prstClr val="black"/>
              </a:solidFill>
            </a:endParaRPr>
          </a:p>
        </p:txBody>
      </p:sp>
      <p:sp>
        <p:nvSpPr>
          <p:cNvPr id="6" name="Slide Number Placeholder 5"/>
          <p:cNvSpPr>
            <a:spLocks noGrp="1"/>
          </p:cNvSpPr>
          <p:nvPr>
            <p:ph type="sldNum" sz="quarter" idx="12"/>
          </p:nvPr>
        </p:nvSpPr>
        <p:spPr>
          <a:xfrm>
            <a:off x="8611336" y="6356827"/>
            <a:ext cx="2742520" cy="364359"/>
          </a:xfrm>
          <a:prstGeom prst="rect">
            <a:avLst/>
          </a:prstGeom>
        </p:spPr>
        <p:txBody>
          <a:bodyPr/>
          <a:lstStyle/>
          <a:p>
            <a:pPr defTabSz="829544">
              <a:defRPr/>
            </a:pPr>
            <a:fld id="{A1A3D4F6-16A1-45B6-9552-77C2E80A16ED}" type="slidenum">
              <a:rPr lang="en-ZA" sz="1633" smtClean="0">
                <a:solidFill>
                  <a:prstClr val="black"/>
                </a:solidFill>
              </a:rPr>
              <a:pPr defTabSz="829544">
                <a:defRPr/>
              </a:pPr>
              <a:t>‹#›</a:t>
            </a:fld>
            <a:endParaRPr lang="en-ZA" sz="1633" dirty="0">
              <a:solidFill>
                <a:prstClr val="black"/>
              </a:solidFill>
            </a:endParaRPr>
          </a:p>
        </p:txBody>
      </p:sp>
    </p:spTree>
    <p:extLst>
      <p:ext uri="{BB962C8B-B14F-4D97-AF65-F5344CB8AC3E}">
        <p14:creationId xmlns:p14="http://schemas.microsoft.com/office/powerpoint/2010/main" val="124990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Custom Layout">
    <p:bg>
      <p:bgPr>
        <a:solidFill>
          <a:schemeClr val="tx1"/>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BF635BF2-2B2F-43DA-BCAD-AEF1A615157D}"/>
              </a:ext>
            </a:extLst>
          </p:cNvPr>
          <p:cNvPicPr>
            <a:picLocks noChangeAspect="1"/>
          </p:cNvPicPr>
          <p:nvPr userDrawn="1"/>
        </p:nvPicPr>
        <p:blipFill rotWithShape="1">
          <a:blip r:embed="rId2"/>
          <a:srcRect l="23859" t="37393" r="47191" b="23812"/>
          <a:stretch/>
        </p:blipFill>
        <p:spPr>
          <a:xfrm>
            <a:off x="-2184920" y="2348880"/>
            <a:ext cx="1668016" cy="1248638"/>
          </a:xfrm>
          <a:prstGeom prst="rect">
            <a:avLst/>
          </a:prstGeom>
        </p:spPr>
      </p:pic>
      <p:grpSp>
        <p:nvGrpSpPr>
          <p:cNvPr id="5" name="Gruppo 4">
            <a:extLst>
              <a:ext uri="{FF2B5EF4-FFF2-40B4-BE49-F238E27FC236}">
                <a16:creationId xmlns:a16="http://schemas.microsoft.com/office/drawing/2014/main" id="{7778E9C2-C4AA-4060-A9EA-5E07339E5A14}"/>
              </a:ext>
            </a:extLst>
          </p:cNvPr>
          <p:cNvGrpSpPr/>
          <p:nvPr userDrawn="1"/>
        </p:nvGrpSpPr>
        <p:grpSpPr>
          <a:xfrm>
            <a:off x="4475820" y="1988840"/>
            <a:ext cx="3240360" cy="2880320"/>
            <a:chOff x="4475820" y="2060848"/>
            <a:chExt cx="3240360" cy="2880320"/>
          </a:xfrm>
        </p:grpSpPr>
        <p:cxnSp>
          <p:nvCxnSpPr>
            <p:cNvPr id="7" name="Connettore diritto 6">
              <a:extLst>
                <a:ext uri="{FF2B5EF4-FFF2-40B4-BE49-F238E27FC236}">
                  <a16:creationId xmlns:a16="http://schemas.microsoft.com/office/drawing/2014/main" id="{EDCA35B9-F4C7-41DE-909C-828D33D8D024}"/>
                </a:ext>
              </a:extLst>
            </p:cNvPr>
            <p:cNvCxnSpPr/>
            <p:nvPr/>
          </p:nvCxnSpPr>
          <p:spPr>
            <a:xfrm>
              <a:off x="4475820" y="206084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 name="Connettore diritto 7">
              <a:extLst>
                <a:ext uri="{FF2B5EF4-FFF2-40B4-BE49-F238E27FC236}">
                  <a16:creationId xmlns:a16="http://schemas.microsoft.com/office/drawing/2014/main" id="{6E131EC4-D5EF-4BBD-BC59-0F828D4F5287}"/>
                </a:ext>
              </a:extLst>
            </p:cNvPr>
            <p:cNvCxnSpPr/>
            <p:nvPr/>
          </p:nvCxnSpPr>
          <p:spPr>
            <a:xfrm>
              <a:off x="4475820" y="494116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9" name="Rettangolo 8">
            <a:extLst>
              <a:ext uri="{FF2B5EF4-FFF2-40B4-BE49-F238E27FC236}">
                <a16:creationId xmlns:a16="http://schemas.microsoft.com/office/drawing/2014/main" id="{207B5ABC-9F58-41A5-AFE0-BE6F1E7451C7}"/>
              </a:ext>
            </a:extLst>
          </p:cNvPr>
          <p:cNvSpPr/>
          <p:nvPr userDrawn="1"/>
        </p:nvSpPr>
        <p:spPr>
          <a:xfrm>
            <a:off x="407368" y="311090"/>
            <a:ext cx="11377264" cy="6235821"/>
          </a:xfrm>
          <a:prstGeom prst="rect">
            <a:avLst/>
          </a:prstGeom>
          <a:no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egoe UI"/>
              <a:ea typeface="+mn-ea"/>
              <a:cs typeface="+mn-cs"/>
            </a:endParaRPr>
          </a:p>
        </p:txBody>
      </p:sp>
      <p:sp>
        <p:nvSpPr>
          <p:cNvPr id="2" name="Titolo 1">
            <a:extLst>
              <a:ext uri="{FF2B5EF4-FFF2-40B4-BE49-F238E27FC236}">
                <a16:creationId xmlns:a16="http://schemas.microsoft.com/office/drawing/2014/main" id="{B9346171-1236-4225-9903-EEB8D5A02579}"/>
              </a:ext>
            </a:extLst>
          </p:cNvPr>
          <p:cNvSpPr>
            <a:spLocks noGrp="1"/>
          </p:cNvSpPr>
          <p:nvPr>
            <p:ph type="title"/>
          </p:nvPr>
        </p:nvSpPr>
        <p:spPr>
          <a:xfrm>
            <a:off x="3000000" y="2556403"/>
            <a:ext cx="6192000" cy="1745194"/>
          </a:xfrm>
        </p:spPr>
        <p:txBody>
          <a:bodyPr>
            <a:noAutofit/>
          </a:bodyPr>
          <a:lstStyle>
            <a:lvl1pPr>
              <a:defRPr sz="4400">
                <a:solidFill>
                  <a:schemeClr val="bg1"/>
                </a:solidFill>
              </a:defRPr>
            </a:lvl1pPr>
          </a:lstStyle>
          <a:p>
            <a:r>
              <a:rPr lang="it-IT" dirty="0"/>
              <a:t>Fare clic per modificare lo stile del titolo</a:t>
            </a:r>
            <a:endParaRPr lang="en-GB" dirty="0"/>
          </a:p>
        </p:txBody>
      </p:sp>
      <p:sp>
        <p:nvSpPr>
          <p:cNvPr id="3" name="Segnaposto numero diapositiva 2">
            <a:extLst>
              <a:ext uri="{FF2B5EF4-FFF2-40B4-BE49-F238E27FC236}">
                <a16:creationId xmlns:a16="http://schemas.microsoft.com/office/drawing/2014/main" id="{980C2D01-B811-4143-9706-3D327E7B66EA}"/>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1200"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4258792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ALGA">
    <p:bg>
      <p:bgPr>
        <a:solidFill>
          <a:schemeClr val="tx2"/>
        </a:solidFill>
        <a:effectLst/>
      </p:bgPr>
    </p:bg>
    <p:spTree>
      <p:nvGrpSpPr>
        <p:cNvPr id="1" name=""/>
        <p:cNvGrpSpPr/>
        <p:nvPr/>
      </p:nvGrpSpPr>
      <p:grpSpPr>
        <a:xfrm>
          <a:off x="0" y="0"/>
          <a:ext cx="0" cy="0"/>
          <a:chOff x="0" y="0"/>
          <a:chExt cx="0" cy="0"/>
        </a:xfrm>
      </p:grpSpPr>
      <p:pic>
        <p:nvPicPr>
          <p:cNvPr id="14" name="Picture 7" descr="Salga logo.png">
            <a:extLst>
              <a:ext uri="{FF2B5EF4-FFF2-40B4-BE49-F238E27FC236}">
                <a16:creationId xmlns:a16="http://schemas.microsoft.com/office/drawing/2014/main" id="{EBE41D5C-781B-4836-8350-7D04D4FADF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349" y="264914"/>
            <a:ext cx="2687497" cy="1283968"/>
          </a:xfrm>
          <a:prstGeom prst="rect">
            <a:avLst/>
          </a:prstGeom>
        </p:spPr>
      </p:pic>
      <p:grpSp>
        <p:nvGrpSpPr>
          <p:cNvPr id="4" name="Gruppo 3">
            <a:extLst>
              <a:ext uri="{FF2B5EF4-FFF2-40B4-BE49-F238E27FC236}">
                <a16:creationId xmlns:a16="http://schemas.microsoft.com/office/drawing/2014/main" id="{766F196A-11F3-477E-88F7-2165ECB16592}"/>
              </a:ext>
            </a:extLst>
          </p:cNvPr>
          <p:cNvGrpSpPr/>
          <p:nvPr userDrawn="1"/>
        </p:nvGrpSpPr>
        <p:grpSpPr>
          <a:xfrm>
            <a:off x="3576014" y="966264"/>
            <a:ext cx="5039973" cy="4901184"/>
            <a:chOff x="2447291" y="966264"/>
            <a:chExt cx="5039973" cy="4901184"/>
          </a:xfrm>
        </p:grpSpPr>
        <p:pic>
          <p:nvPicPr>
            <p:cNvPr id="15" name="Picture 8" descr="speech buble 2.png">
              <a:extLst>
                <a:ext uri="{FF2B5EF4-FFF2-40B4-BE49-F238E27FC236}">
                  <a16:creationId xmlns:a16="http://schemas.microsoft.com/office/drawing/2014/main" id="{250F0C34-4003-4A79-B9F0-31CAF111A5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47291" y="1085136"/>
              <a:ext cx="4178808" cy="4782312"/>
            </a:xfrm>
            <a:prstGeom prst="rect">
              <a:avLst/>
            </a:prstGeom>
          </p:spPr>
        </p:pic>
        <p:pic>
          <p:nvPicPr>
            <p:cNvPr id="16" name="Picture 9" descr="speech buble 1.png">
              <a:extLst>
                <a:ext uri="{FF2B5EF4-FFF2-40B4-BE49-F238E27FC236}">
                  <a16:creationId xmlns:a16="http://schemas.microsoft.com/office/drawing/2014/main" id="{58CFFE5F-D566-4F7F-8DF6-EFEF737B30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35888" y="966264"/>
              <a:ext cx="4151376" cy="4901184"/>
            </a:xfrm>
            <a:prstGeom prst="rect">
              <a:avLst/>
            </a:prstGeom>
          </p:spPr>
        </p:pic>
      </p:grpSp>
      <p:sp>
        <p:nvSpPr>
          <p:cNvPr id="17" name="Rectangle 10">
            <a:extLst>
              <a:ext uri="{FF2B5EF4-FFF2-40B4-BE49-F238E27FC236}">
                <a16:creationId xmlns:a16="http://schemas.microsoft.com/office/drawing/2014/main" id="{EFB50638-C027-453A-84AC-A31E4E8CD4BB}"/>
              </a:ext>
            </a:extLst>
          </p:cNvPr>
          <p:cNvSpPr/>
          <p:nvPr userDrawn="1"/>
        </p:nvSpPr>
        <p:spPr>
          <a:xfrm>
            <a:off x="2" y="6435939"/>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a:ea typeface="+mn-ea"/>
              <a:cs typeface="+mn-cs"/>
            </a:endParaRPr>
          </a:p>
        </p:txBody>
      </p:sp>
      <p:sp>
        <p:nvSpPr>
          <p:cNvPr id="18" name="Rectangle 11">
            <a:extLst>
              <a:ext uri="{FF2B5EF4-FFF2-40B4-BE49-F238E27FC236}">
                <a16:creationId xmlns:a16="http://schemas.microsoft.com/office/drawing/2014/main" id="{762605C6-16E8-42B7-9960-89DE81BA183D}"/>
              </a:ext>
            </a:extLst>
          </p:cNvPr>
          <p:cNvSpPr/>
          <p:nvPr userDrawn="1"/>
        </p:nvSpPr>
        <p:spPr>
          <a:xfrm>
            <a:off x="11891422" y="6435939"/>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a:ea typeface="+mn-ea"/>
              <a:cs typeface="+mn-cs"/>
            </a:endParaRPr>
          </a:p>
        </p:txBody>
      </p:sp>
      <p:sp>
        <p:nvSpPr>
          <p:cNvPr id="19" name="TextBox 12">
            <a:extLst>
              <a:ext uri="{FF2B5EF4-FFF2-40B4-BE49-F238E27FC236}">
                <a16:creationId xmlns:a16="http://schemas.microsoft.com/office/drawing/2014/main" id="{3B175534-A241-4F42-BF43-87B293C6F776}"/>
              </a:ext>
            </a:extLst>
          </p:cNvPr>
          <p:cNvSpPr txBox="1"/>
          <p:nvPr userDrawn="1"/>
        </p:nvSpPr>
        <p:spPr>
          <a:xfrm>
            <a:off x="9696400" y="6327553"/>
            <a:ext cx="2241176"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egoe UI"/>
                <a:ea typeface="+mn-ea"/>
                <a:cs typeface="+mn-cs"/>
              </a:rPr>
              <a:t>www.salga.org.za</a:t>
            </a:r>
          </a:p>
        </p:txBody>
      </p:sp>
      <p:sp>
        <p:nvSpPr>
          <p:cNvPr id="23" name="Title 1">
            <a:extLst>
              <a:ext uri="{FF2B5EF4-FFF2-40B4-BE49-F238E27FC236}">
                <a16:creationId xmlns:a16="http://schemas.microsoft.com/office/drawing/2014/main" id="{6A440AEC-A6A4-47C7-974C-CE960518EFF8}"/>
              </a:ext>
            </a:extLst>
          </p:cNvPr>
          <p:cNvSpPr>
            <a:spLocks noGrp="1"/>
          </p:cNvSpPr>
          <p:nvPr>
            <p:ph type="ctrTitle" hasCustomPrompt="1"/>
          </p:nvPr>
        </p:nvSpPr>
        <p:spPr>
          <a:xfrm>
            <a:off x="4796446" y="1969837"/>
            <a:ext cx="3357605" cy="1023013"/>
          </a:xfrm>
        </p:spPr>
        <p:txBody>
          <a:bodyPr>
            <a:normAutofit/>
          </a:bodyPr>
          <a:lstStyle>
            <a:lvl1pPr>
              <a:defRPr sz="2400" b="1">
                <a:solidFill>
                  <a:schemeClr val="accent6"/>
                </a:solidFill>
              </a:defRPr>
            </a:lvl1pPr>
          </a:lstStyle>
          <a:p>
            <a:r>
              <a:rPr lang="en-US" dirty="0"/>
              <a:t>CLICK TO EDIT MASTER TITLE STYLE</a:t>
            </a:r>
          </a:p>
        </p:txBody>
      </p:sp>
      <p:sp>
        <p:nvSpPr>
          <p:cNvPr id="24" name="Subtitle 2">
            <a:extLst>
              <a:ext uri="{FF2B5EF4-FFF2-40B4-BE49-F238E27FC236}">
                <a16:creationId xmlns:a16="http://schemas.microsoft.com/office/drawing/2014/main" id="{CB152338-C302-4002-9CCE-79CBA984BD93}"/>
              </a:ext>
            </a:extLst>
          </p:cNvPr>
          <p:cNvSpPr>
            <a:spLocks noGrp="1"/>
          </p:cNvSpPr>
          <p:nvPr>
            <p:ph type="subTitle" idx="1"/>
          </p:nvPr>
        </p:nvSpPr>
        <p:spPr>
          <a:xfrm>
            <a:off x="479644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Segnaposto numero diapositiva 1">
            <a:extLst>
              <a:ext uri="{FF2B5EF4-FFF2-40B4-BE49-F238E27FC236}">
                <a16:creationId xmlns:a16="http://schemas.microsoft.com/office/drawing/2014/main" id="{C1F56F5F-3520-4096-AD09-C2A6A0A5CC69}"/>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1200"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106495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SALG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07707" y="1969838"/>
            <a:ext cx="4476807" cy="1023013"/>
          </a:xfrm>
        </p:spPr>
        <p:txBody>
          <a:bodyPr>
            <a:normAutofit/>
          </a:bodyPr>
          <a:lstStyle>
            <a:lvl1pPr>
              <a:defRPr sz="2400" b="1">
                <a:solidFill>
                  <a:schemeClr val="accent6"/>
                </a:solidFill>
              </a:defRPr>
            </a:lvl1pPr>
          </a:lstStyle>
          <a:p>
            <a:r>
              <a:rPr lang="en-US" dirty="0"/>
              <a:t>CLICK TO EDIT MASTER TITLE STYLE</a:t>
            </a:r>
          </a:p>
        </p:txBody>
      </p:sp>
      <p:sp>
        <p:nvSpPr>
          <p:cNvPr id="3" name="Subtitle 2"/>
          <p:cNvSpPr>
            <a:spLocks noGrp="1"/>
          </p:cNvSpPr>
          <p:nvPr>
            <p:ph type="subTitle" idx="1"/>
          </p:nvPr>
        </p:nvSpPr>
        <p:spPr>
          <a:xfrm>
            <a:off x="4807709" y="3281730"/>
            <a:ext cx="4613057"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egnaposto numero diapositiva 3">
            <a:extLst>
              <a:ext uri="{FF2B5EF4-FFF2-40B4-BE49-F238E27FC236}">
                <a16:creationId xmlns:a16="http://schemas.microsoft.com/office/drawing/2014/main" id="{10DA8FFB-DC90-47E3-853D-5A584885DD7F}"/>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1200"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298228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4472EEAB-FBB9-4BC2-8288-E67837AB3FF4}"/>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603170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id="{9968730B-3ED7-4A17-9624-BF6EE0F7A90F}"/>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1709352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6.xml"/><Relationship Id="rId1" Type="http://schemas.openxmlformats.org/officeDocument/2006/relationships/slideLayout" Target="../slideLayouts/slideLayout2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theme" Target="../theme/theme6.xml"/><Relationship Id="rId4" Type="http://schemas.openxmlformats.org/officeDocument/2006/relationships/slideLayout" Target="../slideLayouts/slideLayout30.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11.jp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8.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0">
            <a:extLst>
              <a:ext uri="{FF2B5EF4-FFF2-40B4-BE49-F238E27FC236}">
                <a16:creationId xmlns:a16="http://schemas.microsoft.com/office/drawing/2014/main" id="{7B12DD73-BDC6-4F18-9B01-D92EBFDD49F8}"/>
              </a:ext>
            </a:extLst>
          </p:cNvPr>
          <p:cNvSpPr/>
          <p:nvPr userDrawn="1"/>
        </p:nvSpPr>
        <p:spPr>
          <a:xfrm>
            <a:off x="2" y="6435939"/>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a:ea typeface="+mn-ea"/>
              <a:cs typeface="+mn-cs"/>
            </a:endParaRPr>
          </a:p>
        </p:txBody>
      </p:sp>
      <p:sp>
        <p:nvSpPr>
          <p:cNvPr id="8" name="Rectangle 11">
            <a:extLst>
              <a:ext uri="{FF2B5EF4-FFF2-40B4-BE49-F238E27FC236}">
                <a16:creationId xmlns:a16="http://schemas.microsoft.com/office/drawing/2014/main" id="{24A36FE4-6EF5-41A2-AABF-5AD2C5501F6C}"/>
              </a:ext>
            </a:extLst>
          </p:cNvPr>
          <p:cNvSpPr/>
          <p:nvPr userDrawn="1"/>
        </p:nvSpPr>
        <p:spPr>
          <a:xfrm>
            <a:off x="11891422" y="6435939"/>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a:ea typeface="+mn-ea"/>
              <a:cs typeface="+mn-cs"/>
            </a:endParaRPr>
          </a:p>
        </p:txBody>
      </p:sp>
      <p:sp>
        <p:nvSpPr>
          <p:cNvPr id="9" name="TextBox 12">
            <a:extLst>
              <a:ext uri="{FF2B5EF4-FFF2-40B4-BE49-F238E27FC236}">
                <a16:creationId xmlns:a16="http://schemas.microsoft.com/office/drawing/2014/main" id="{CBBDE14E-5987-4B6B-8EEF-C821E048A123}"/>
              </a:ext>
            </a:extLst>
          </p:cNvPr>
          <p:cNvSpPr txBox="1"/>
          <p:nvPr userDrawn="1"/>
        </p:nvSpPr>
        <p:spPr>
          <a:xfrm>
            <a:off x="9696400" y="6327553"/>
            <a:ext cx="2241176"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Segoe UI"/>
                <a:ea typeface="+mn-ea"/>
                <a:cs typeface="+mn-cs"/>
              </a:rPr>
              <a:t>www.salga.org.za</a:t>
            </a:r>
          </a:p>
        </p:txBody>
      </p:sp>
      <p:sp>
        <p:nvSpPr>
          <p:cNvPr id="4" name="Segnaposto numero diapositiva 3">
            <a:extLst>
              <a:ext uri="{FF2B5EF4-FFF2-40B4-BE49-F238E27FC236}">
                <a16:creationId xmlns:a16="http://schemas.microsoft.com/office/drawing/2014/main" id="{396644E0-6F1B-4048-AD0A-61BD9E52A055}"/>
              </a:ext>
            </a:extLst>
          </p:cNvPr>
          <p:cNvSpPr>
            <a:spLocks noGrp="1"/>
          </p:cNvSpPr>
          <p:nvPr>
            <p:ph type="sldNum" sz="quarter" idx="4"/>
          </p:nvPr>
        </p:nvSpPr>
        <p:spPr>
          <a:xfrm>
            <a:off x="11582400" y="6331760"/>
            <a:ext cx="649288"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1200"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175663298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2" r:id="rId3"/>
    <p:sldLayoutId id="2147483703" r:id="rId4"/>
    <p:sldLayoutId id="2147483704" r:id="rId5"/>
    <p:sldLayoutId id="2147483705" r:id="rId6"/>
    <p:sldLayoutId id="2147483706" r:id="rId7"/>
  </p:sldLayoutIdLst>
  <p:hf hdr="0" ftr="0" dt="0"/>
  <p:txStyles>
    <p:titleStyle>
      <a:lvl1pPr algn="ctr" defTabSz="457200" rtl="0" eaLnBrk="1" latinLnBrk="0" hangingPunct="1">
        <a:spcBef>
          <a:spcPct val="0"/>
        </a:spcBef>
        <a:buNone/>
        <a:defRPr sz="4000" kern="1200" cap="all" baseline="0">
          <a:solidFill>
            <a:schemeClr val="tx1"/>
          </a:solidFill>
          <a:latin typeface="+mj-lt"/>
          <a:ea typeface="+mj-ea"/>
          <a:cs typeface="+mj-cs"/>
        </a:defRPr>
      </a:lvl1pPr>
    </p:titleStyle>
    <p:bodyStyle>
      <a:lvl1pPr marL="342900" indent="-342900" algn="l" defTabSz="457200" rtl="0" eaLnBrk="1" latinLnBrk="0" hangingPunct="1">
        <a:spcBef>
          <a:spcPts val="1200"/>
        </a:spcBef>
        <a:buFont typeface="Arial"/>
        <a:buChar char="•"/>
        <a:defRPr sz="3200" kern="1200">
          <a:solidFill>
            <a:schemeClr val="accent6"/>
          </a:solidFill>
          <a:latin typeface="+mn-lt"/>
          <a:ea typeface="+mn-ea"/>
          <a:cs typeface="+mn-cs"/>
        </a:defRPr>
      </a:lvl1pPr>
      <a:lvl2pPr marL="742950" indent="-285750" algn="l" defTabSz="457200" rtl="0" eaLnBrk="1" latinLnBrk="0" hangingPunct="1">
        <a:spcBef>
          <a:spcPts val="1200"/>
        </a:spcBef>
        <a:buFont typeface="Arial"/>
        <a:buChar char="–"/>
        <a:defRPr sz="2800" kern="1200">
          <a:solidFill>
            <a:schemeClr val="accent6"/>
          </a:solidFill>
          <a:latin typeface="+mn-lt"/>
          <a:ea typeface="+mn-ea"/>
          <a:cs typeface="+mn-cs"/>
        </a:defRPr>
      </a:lvl2pPr>
      <a:lvl3pPr marL="1143000" indent="-228600" algn="l" defTabSz="457200" rtl="0" eaLnBrk="1" latinLnBrk="0" hangingPunct="1">
        <a:spcBef>
          <a:spcPts val="1200"/>
        </a:spcBef>
        <a:buFont typeface="Arial"/>
        <a:buChar char="•"/>
        <a:defRPr sz="2400" kern="1200">
          <a:solidFill>
            <a:schemeClr val="accent6"/>
          </a:solidFill>
          <a:latin typeface="+mn-lt"/>
          <a:ea typeface="+mn-ea"/>
          <a:cs typeface="+mn-cs"/>
        </a:defRPr>
      </a:lvl3pPr>
      <a:lvl4pPr marL="1600200" indent="-228600" algn="l" defTabSz="457200" rtl="0" eaLnBrk="1" latinLnBrk="0" hangingPunct="1">
        <a:spcBef>
          <a:spcPts val="1200"/>
        </a:spcBef>
        <a:buFont typeface="Arial"/>
        <a:buChar char="–"/>
        <a:defRPr sz="2000" kern="1200">
          <a:solidFill>
            <a:schemeClr val="accent6"/>
          </a:solidFill>
          <a:latin typeface="+mn-lt"/>
          <a:ea typeface="+mn-ea"/>
          <a:cs typeface="+mn-cs"/>
        </a:defRPr>
      </a:lvl4pPr>
      <a:lvl5pPr marL="2057400" indent="-228600" algn="l" defTabSz="457200" rtl="0" eaLnBrk="1" latinLnBrk="0" hangingPunct="1">
        <a:spcBef>
          <a:spcPts val="1200"/>
        </a:spcBef>
        <a:buFont typeface="Arial"/>
        <a:buChar char="»"/>
        <a:defRPr sz="20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0">
            <a:extLst>
              <a:ext uri="{FF2B5EF4-FFF2-40B4-BE49-F238E27FC236}">
                <a16:creationId xmlns:a16="http://schemas.microsoft.com/office/drawing/2014/main" id="{7B12DD73-BDC6-4F18-9B01-D92EBFDD49F8}"/>
              </a:ext>
            </a:extLst>
          </p:cNvPr>
          <p:cNvSpPr/>
          <p:nvPr userDrawn="1"/>
        </p:nvSpPr>
        <p:spPr>
          <a:xfrm>
            <a:off x="2" y="6435940"/>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244922" rtl="0" eaLnBrk="1" fontAlgn="auto" latinLnBrk="0" hangingPunct="1">
              <a:lnSpc>
                <a:spcPct val="100000"/>
              </a:lnSpc>
              <a:spcBef>
                <a:spcPts val="0"/>
              </a:spcBef>
              <a:spcAft>
                <a:spcPts val="0"/>
              </a:spcAft>
              <a:buClrTx/>
              <a:buSzTx/>
              <a:buFontTx/>
              <a:buNone/>
              <a:tabLst/>
              <a:defRPr/>
            </a:pPr>
            <a:endParaRPr kumimoji="0" lang="en-US" sz="1574" b="0" i="0" u="none" strike="noStrike" kern="1200" cap="none" spc="0" normalizeH="0" baseline="0" noProof="0" dirty="0">
              <a:ln>
                <a:noFill/>
              </a:ln>
              <a:solidFill>
                <a:prstClr val="white"/>
              </a:solidFill>
              <a:effectLst/>
              <a:uLnTx/>
              <a:uFillTx/>
              <a:latin typeface="Segoe UI"/>
              <a:ea typeface="+mn-ea"/>
              <a:cs typeface="+mn-cs"/>
            </a:endParaRPr>
          </a:p>
        </p:txBody>
      </p:sp>
      <p:sp>
        <p:nvSpPr>
          <p:cNvPr id="8" name="Rectangle 11">
            <a:extLst>
              <a:ext uri="{FF2B5EF4-FFF2-40B4-BE49-F238E27FC236}">
                <a16:creationId xmlns:a16="http://schemas.microsoft.com/office/drawing/2014/main" id="{24A36FE4-6EF5-41A2-AABF-5AD2C5501F6C}"/>
              </a:ext>
            </a:extLst>
          </p:cNvPr>
          <p:cNvSpPr/>
          <p:nvPr userDrawn="1"/>
        </p:nvSpPr>
        <p:spPr>
          <a:xfrm>
            <a:off x="11891423" y="6435940"/>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244922" rtl="0" eaLnBrk="1" fontAlgn="auto" latinLnBrk="0" hangingPunct="1">
              <a:lnSpc>
                <a:spcPct val="100000"/>
              </a:lnSpc>
              <a:spcBef>
                <a:spcPts val="0"/>
              </a:spcBef>
              <a:spcAft>
                <a:spcPts val="0"/>
              </a:spcAft>
              <a:buClrTx/>
              <a:buSzTx/>
              <a:buFontTx/>
              <a:buNone/>
              <a:tabLst/>
              <a:defRPr/>
            </a:pPr>
            <a:endParaRPr kumimoji="0" lang="en-US" sz="1574" b="0" i="0" u="none" strike="noStrike" kern="1200" cap="none" spc="0" normalizeH="0" baseline="0" noProof="0" dirty="0">
              <a:ln>
                <a:noFill/>
              </a:ln>
              <a:solidFill>
                <a:prstClr val="white"/>
              </a:solidFill>
              <a:effectLst/>
              <a:uLnTx/>
              <a:uFillTx/>
              <a:latin typeface="Segoe UI"/>
              <a:ea typeface="+mn-ea"/>
              <a:cs typeface="+mn-cs"/>
            </a:endParaRPr>
          </a:p>
        </p:txBody>
      </p:sp>
      <p:sp>
        <p:nvSpPr>
          <p:cNvPr id="9" name="TextBox 12">
            <a:extLst>
              <a:ext uri="{FF2B5EF4-FFF2-40B4-BE49-F238E27FC236}">
                <a16:creationId xmlns:a16="http://schemas.microsoft.com/office/drawing/2014/main" id="{CBBDE14E-5987-4B6B-8EEF-C821E048A123}"/>
              </a:ext>
            </a:extLst>
          </p:cNvPr>
          <p:cNvSpPr txBox="1"/>
          <p:nvPr userDrawn="1"/>
        </p:nvSpPr>
        <p:spPr>
          <a:xfrm>
            <a:off x="9696400" y="6327554"/>
            <a:ext cx="2241176" cy="334579"/>
          </a:xfrm>
          <a:prstGeom prst="rect">
            <a:avLst/>
          </a:prstGeom>
          <a:noFill/>
        </p:spPr>
        <p:txBody>
          <a:bodyPr wrap="square" rtlCol="0">
            <a:spAutoFit/>
          </a:bodyPr>
          <a:lstStyle/>
          <a:p>
            <a:pPr marL="0" marR="0" lvl="0" indent="0" algn="ctr" defTabSz="244922" rtl="0" eaLnBrk="1" fontAlgn="auto" latinLnBrk="0" hangingPunct="1">
              <a:lnSpc>
                <a:spcPct val="100000"/>
              </a:lnSpc>
              <a:spcBef>
                <a:spcPts val="0"/>
              </a:spcBef>
              <a:spcAft>
                <a:spcPts val="0"/>
              </a:spcAft>
              <a:buClrTx/>
              <a:buSzTx/>
              <a:buFontTx/>
              <a:buNone/>
              <a:tabLst/>
              <a:defRPr/>
            </a:pPr>
            <a:r>
              <a:rPr kumimoji="0" lang="en-US" sz="1574" b="0" i="0" u="none" strike="noStrike" kern="1200" cap="none" spc="0" normalizeH="0" baseline="0" noProof="0" dirty="0">
                <a:ln>
                  <a:noFill/>
                </a:ln>
                <a:solidFill>
                  <a:srgbClr val="000000"/>
                </a:solidFill>
                <a:effectLst/>
                <a:uLnTx/>
                <a:uFillTx/>
                <a:latin typeface="Segoe UI"/>
                <a:ea typeface="+mn-ea"/>
                <a:cs typeface="+mn-cs"/>
              </a:rPr>
              <a:t>www.salga.org.za</a:t>
            </a:r>
          </a:p>
        </p:txBody>
      </p:sp>
      <p:sp>
        <p:nvSpPr>
          <p:cNvPr id="4" name="Segnaposto numero diapositiva 3">
            <a:extLst>
              <a:ext uri="{FF2B5EF4-FFF2-40B4-BE49-F238E27FC236}">
                <a16:creationId xmlns:a16="http://schemas.microsoft.com/office/drawing/2014/main" id="{396644E0-6F1B-4048-AD0A-61BD9E52A055}"/>
              </a:ext>
            </a:extLst>
          </p:cNvPr>
          <p:cNvSpPr>
            <a:spLocks noGrp="1"/>
          </p:cNvSpPr>
          <p:nvPr>
            <p:ph type="sldNum" sz="quarter" idx="4"/>
          </p:nvPr>
        </p:nvSpPr>
        <p:spPr>
          <a:xfrm>
            <a:off x="11582400" y="6331761"/>
            <a:ext cx="649288" cy="365125"/>
          </a:xfrm>
          <a:prstGeom prst="rect">
            <a:avLst/>
          </a:prstGeom>
        </p:spPr>
        <p:txBody>
          <a:bodyPr vert="horz" lIns="91440" tIns="45720" rIns="91440" bIns="45720" rtlCol="0" anchor="ctr"/>
          <a:lstStyle>
            <a:lvl1pPr algn="r">
              <a:defRPr sz="643">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256898260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1" r:id="rId3"/>
    <p:sldLayoutId id="2147483712" r:id="rId4"/>
    <p:sldLayoutId id="2147483713" r:id="rId5"/>
    <p:sldLayoutId id="2147483714" r:id="rId6"/>
    <p:sldLayoutId id="2147483715" r:id="rId7"/>
  </p:sldLayoutIdLst>
  <p:hf hdr="0" ftr="0" dt="0"/>
  <p:txStyles>
    <p:titleStyle>
      <a:lvl1pPr algn="ctr" defTabSz="244922" rtl="0" eaLnBrk="1" latinLnBrk="0" hangingPunct="1">
        <a:spcBef>
          <a:spcPct val="0"/>
        </a:spcBef>
        <a:buNone/>
        <a:defRPr sz="2143" kern="1200" cap="all" baseline="0">
          <a:solidFill>
            <a:schemeClr val="tx1"/>
          </a:solidFill>
          <a:latin typeface="+mj-lt"/>
          <a:ea typeface="+mj-ea"/>
          <a:cs typeface="+mj-cs"/>
        </a:defRPr>
      </a:lvl1pPr>
    </p:titleStyle>
    <p:bodyStyle>
      <a:lvl1pPr marL="183692" indent="-183692" algn="l" defTabSz="244922" rtl="0" eaLnBrk="1" latinLnBrk="0" hangingPunct="1">
        <a:spcBef>
          <a:spcPts val="643"/>
        </a:spcBef>
        <a:buFont typeface="Arial"/>
        <a:buChar char="•"/>
        <a:defRPr sz="1714" kern="1200">
          <a:solidFill>
            <a:schemeClr val="accent6"/>
          </a:solidFill>
          <a:latin typeface="+mn-lt"/>
          <a:ea typeface="+mn-ea"/>
          <a:cs typeface="+mn-cs"/>
        </a:defRPr>
      </a:lvl1pPr>
      <a:lvl2pPr marL="397998" indent="-153076" algn="l" defTabSz="244922" rtl="0" eaLnBrk="1" latinLnBrk="0" hangingPunct="1">
        <a:spcBef>
          <a:spcPts val="643"/>
        </a:spcBef>
        <a:buFont typeface="Arial"/>
        <a:buChar char="–"/>
        <a:defRPr sz="1500" kern="1200">
          <a:solidFill>
            <a:schemeClr val="accent6"/>
          </a:solidFill>
          <a:latin typeface="+mn-lt"/>
          <a:ea typeface="+mn-ea"/>
          <a:cs typeface="+mn-cs"/>
        </a:defRPr>
      </a:lvl2pPr>
      <a:lvl3pPr marL="612305" indent="-122461" algn="l" defTabSz="244922" rtl="0" eaLnBrk="1" latinLnBrk="0" hangingPunct="1">
        <a:spcBef>
          <a:spcPts val="643"/>
        </a:spcBef>
        <a:buFont typeface="Arial"/>
        <a:buChar char="•"/>
        <a:defRPr sz="1286" kern="1200">
          <a:solidFill>
            <a:schemeClr val="accent6"/>
          </a:solidFill>
          <a:latin typeface="+mn-lt"/>
          <a:ea typeface="+mn-ea"/>
          <a:cs typeface="+mn-cs"/>
        </a:defRPr>
      </a:lvl3pPr>
      <a:lvl4pPr marL="857227" indent="-122461" algn="l" defTabSz="244922" rtl="0" eaLnBrk="1" latinLnBrk="0" hangingPunct="1">
        <a:spcBef>
          <a:spcPts val="643"/>
        </a:spcBef>
        <a:buFont typeface="Arial"/>
        <a:buChar char="–"/>
        <a:defRPr sz="1071" kern="1200">
          <a:solidFill>
            <a:schemeClr val="accent6"/>
          </a:solidFill>
          <a:latin typeface="+mn-lt"/>
          <a:ea typeface="+mn-ea"/>
          <a:cs typeface="+mn-cs"/>
        </a:defRPr>
      </a:lvl4pPr>
      <a:lvl5pPr marL="1102149" indent="-122461" algn="l" defTabSz="244922" rtl="0" eaLnBrk="1" latinLnBrk="0" hangingPunct="1">
        <a:spcBef>
          <a:spcPts val="643"/>
        </a:spcBef>
        <a:buFont typeface="Arial"/>
        <a:buChar char="»"/>
        <a:defRPr sz="1071" kern="1200">
          <a:solidFill>
            <a:schemeClr val="accent6"/>
          </a:solidFill>
          <a:latin typeface="+mn-lt"/>
          <a:ea typeface="+mn-ea"/>
          <a:cs typeface="+mn-cs"/>
        </a:defRPr>
      </a:lvl5pPr>
      <a:lvl6pPr marL="1347071" indent="-122461" algn="l" defTabSz="244922" rtl="0" eaLnBrk="1" latinLnBrk="0" hangingPunct="1">
        <a:spcBef>
          <a:spcPct val="20000"/>
        </a:spcBef>
        <a:buFont typeface="Arial"/>
        <a:buChar char="•"/>
        <a:defRPr sz="1071" kern="1200">
          <a:solidFill>
            <a:schemeClr val="tx1"/>
          </a:solidFill>
          <a:latin typeface="+mn-lt"/>
          <a:ea typeface="+mn-ea"/>
          <a:cs typeface="+mn-cs"/>
        </a:defRPr>
      </a:lvl6pPr>
      <a:lvl7pPr marL="1591993" indent="-122461" algn="l" defTabSz="244922" rtl="0" eaLnBrk="1" latinLnBrk="0" hangingPunct="1">
        <a:spcBef>
          <a:spcPct val="20000"/>
        </a:spcBef>
        <a:buFont typeface="Arial"/>
        <a:buChar char="•"/>
        <a:defRPr sz="1071" kern="1200">
          <a:solidFill>
            <a:schemeClr val="tx1"/>
          </a:solidFill>
          <a:latin typeface="+mn-lt"/>
          <a:ea typeface="+mn-ea"/>
          <a:cs typeface="+mn-cs"/>
        </a:defRPr>
      </a:lvl7pPr>
      <a:lvl8pPr marL="1836915" indent="-122461" algn="l" defTabSz="244922" rtl="0" eaLnBrk="1" latinLnBrk="0" hangingPunct="1">
        <a:spcBef>
          <a:spcPct val="20000"/>
        </a:spcBef>
        <a:buFont typeface="Arial"/>
        <a:buChar char="•"/>
        <a:defRPr sz="1071" kern="1200">
          <a:solidFill>
            <a:schemeClr val="tx1"/>
          </a:solidFill>
          <a:latin typeface="+mn-lt"/>
          <a:ea typeface="+mn-ea"/>
          <a:cs typeface="+mn-cs"/>
        </a:defRPr>
      </a:lvl8pPr>
      <a:lvl9pPr marL="2081837" indent="-122461" algn="l" defTabSz="244922" rtl="0" eaLnBrk="1" latinLnBrk="0" hangingPunct="1">
        <a:spcBef>
          <a:spcPct val="20000"/>
        </a:spcBef>
        <a:buFont typeface="Arial"/>
        <a:buChar char="•"/>
        <a:defRPr sz="1071" kern="1200">
          <a:solidFill>
            <a:schemeClr val="tx1"/>
          </a:solidFill>
          <a:latin typeface="+mn-lt"/>
          <a:ea typeface="+mn-ea"/>
          <a:cs typeface="+mn-cs"/>
        </a:defRPr>
      </a:lvl9pPr>
    </p:bodyStyle>
    <p:otherStyle>
      <a:defPPr>
        <a:defRPr lang="en-US"/>
      </a:defPPr>
      <a:lvl1pPr marL="0" algn="l" defTabSz="244922" rtl="0" eaLnBrk="1" latinLnBrk="0" hangingPunct="1">
        <a:defRPr sz="964" kern="1200">
          <a:solidFill>
            <a:schemeClr val="tx1"/>
          </a:solidFill>
          <a:latin typeface="+mn-lt"/>
          <a:ea typeface="+mn-ea"/>
          <a:cs typeface="+mn-cs"/>
        </a:defRPr>
      </a:lvl1pPr>
      <a:lvl2pPr marL="244922" algn="l" defTabSz="244922" rtl="0" eaLnBrk="1" latinLnBrk="0" hangingPunct="1">
        <a:defRPr sz="964" kern="1200">
          <a:solidFill>
            <a:schemeClr val="tx1"/>
          </a:solidFill>
          <a:latin typeface="+mn-lt"/>
          <a:ea typeface="+mn-ea"/>
          <a:cs typeface="+mn-cs"/>
        </a:defRPr>
      </a:lvl2pPr>
      <a:lvl3pPr marL="489844" algn="l" defTabSz="244922" rtl="0" eaLnBrk="1" latinLnBrk="0" hangingPunct="1">
        <a:defRPr sz="964" kern="1200">
          <a:solidFill>
            <a:schemeClr val="tx1"/>
          </a:solidFill>
          <a:latin typeface="+mn-lt"/>
          <a:ea typeface="+mn-ea"/>
          <a:cs typeface="+mn-cs"/>
        </a:defRPr>
      </a:lvl3pPr>
      <a:lvl4pPr marL="734766" algn="l" defTabSz="244922" rtl="0" eaLnBrk="1" latinLnBrk="0" hangingPunct="1">
        <a:defRPr sz="964" kern="1200">
          <a:solidFill>
            <a:schemeClr val="tx1"/>
          </a:solidFill>
          <a:latin typeface="+mn-lt"/>
          <a:ea typeface="+mn-ea"/>
          <a:cs typeface="+mn-cs"/>
        </a:defRPr>
      </a:lvl4pPr>
      <a:lvl5pPr marL="979688" algn="l" defTabSz="244922" rtl="0" eaLnBrk="1" latinLnBrk="0" hangingPunct="1">
        <a:defRPr sz="964" kern="1200">
          <a:solidFill>
            <a:schemeClr val="tx1"/>
          </a:solidFill>
          <a:latin typeface="+mn-lt"/>
          <a:ea typeface="+mn-ea"/>
          <a:cs typeface="+mn-cs"/>
        </a:defRPr>
      </a:lvl5pPr>
      <a:lvl6pPr marL="1224610" algn="l" defTabSz="244922" rtl="0" eaLnBrk="1" latinLnBrk="0" hangingPunct="1">
        <a:defRPr sz="964" kern="1200">
          <a:solidFill>
            <a:schemeClr val="tx1"/>
          </a:solidFill>
          <a:latin typeface="+mn-lt"/>
          <a:ea typeface="+mn-ea"/>
          <a:cs typeface="+mn-cs"/>
        </a:defRPr>
      </a:lvl6pPr>
      <a:lvl7pPr marL="1469532" algn="l" defTabSz="244922" rtl="0" eaLnBrk="1" latinLnBrk="0" hangingPunct="1">
        <a:defRPr sz="964" kern="1200">
          <a:solidFill>
            <a:schemeClr val="tx1"/>
          </a:solidFill>
          <a:latin typeface="+mn-lt"/>
          <a:ea typeface="+mn-ea"/>
          <a:cs typeface="+mn-cs"/>
        </a:defRPr>
      </a:lvl7pPr>
      <a:lvl8pPr marL="1714454" algn="l" defTabSz="244922" rtl="0" eaLnBrk="1" latinLnBrk="0" hangingPunct="1">
        <a:defRPr sz="964" kern="1200">
          <a:solidFill>
            <a:schemeClr val="tx1"/>
          </a:solidFill>
          <a:latin typeface="+mn-lt"/>
          <a:ea typeface="+mn-ea"/>
          <a:cs typeface="+mn-cs"/>
        </a:defRPr>
      </a:lvl8pPr>
      <a:lvl9pPr marL="1959376" algn="l" defTabSz="244922" rtl="0" eaLnBrk="1" latinLnBrk="0" hangingPunct="1">
        <a:defRPr sz="96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0">
            <a:extLst>
              <a:ext uri="{FF2B5EF4-FFF2-40B4-BE49-F238E27FC236}">
                <a16:creationId xmlns:a16="http://schemas.microsoft.com/office/drawing/2014/main" id="{7B12DD73-BDC6-4F18-9B01-D92EBFDD49F8}"/>
              </a:ext>
            </a:extLst>
          </p:cNvPr>
          <p:cNvSpPr/>
          <p:nvPr userDrawn="1"/>
        </p:nvSpPr>
        <p:spPr>
          <a:xfrm>
            <a:off x="2" y="6435940"/>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244922" rtl="0" eaLnBrk="1" fontAlgn="auto" latinLnBrk="0" hangingPunct="1">
              <a:lnSpc>
                <a:spcPct val="100000"/>
              </a:lnSpc>
              <a:spcBef>
                <a:spcPts val="0"/>
              </a:spcBef>
              <a:spcAft>
                <a:spcPts val="0"/>
              </a:spcAft>
              <a:buClrTx/>
              <a:buSzTx/>
              <a:buFontTx/>
              <a:buNone/>
              <a:tabLst/>
              <a:defRPr/>
            </a:pPr>
            <a:endParaRPr kumimoji="0" lang="en-US" sz="1574" b="0" i="0" u="none" strike="noStrike" kern="1200" cap="none" spc="0" normalizeH="0" baseline="0" noProof="0" dirty="0">
              <a:ln>
                <a:noFill/>
              </a:ln>
              <a:solidFill>
                <a:prstClr val="white"/>
              </a:solidFill>
              <a:effectLst/>
              <a:uLnTx/>
              <a:uFillTx/>
              <a:latin typeface="Segoe UI"/>
              <a:ea typeface="+mn-ea"/>
              <a:cs typeface="+mn-cs"/>
            </a:endParaRPr>
          </a:p>
        </p:txBody>
      </p:sp>
      <p:sp>
        <p:nvSpPr>
          <p:cNvPr id="8" name="Rectangle 11">
            <a:extLst>
              <a:ext uri="{FF2B5EF4-FFF2-40B4-BE49-F238E27FC236}">
                <a16:creationId xmlns:a16="http://schemas.microsoft.com/office/drawing/2014/main" id="{24A36FE4-6EF5-41A2-AABF-5AD2C5501F6C}"/>
              </a:ext>
            </a:extLst>
          </p:cNvPr>
          <p:cNvSpPr/>
          <p:nvPr userDrawn="1"/>
        </p:nvSpPr>
        <p:spPr>
          <a:xfrm>
            <a:off x="11891423" y="6435940"/>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244922" rtl="0" eaLnBrk="1" fontAlgn="auto" latinLnBrk="0" hangingPunct="1">
              <a:lnSpc>
                <a:spcPct val="100000"/>
              </a:lnSpc>
              <a:spcBef>
                <a:spcPts val="0"/>
              </a:spcBef>
              <a:spcAft>
                <a:spcPts val="0"/>
              </a:spcAft>
              <a:buClrTx/>
              <a:buSzTx/>
              <a:buFontTx/>
              <a:buNone/>
              <a:tabLst/>
              <a:defRPr/>
            </a:pPr>
            <a:endParaRPr kumimoji="0" lang="en-US" sz="1574" b="0" i="0" u="none" strike="noStrike" kern="1200" cap="none" spc="0" normalizeH="0" baseline="0" noProof="0" dirty="0">
              <a:ln>
                <a:noFill/>
              </a:ln>
              <a:solidFill>
                <a:prstClr val="white"/>
              </a:solidFill>
              <a:effectLst/>
              <a:uLnTx/>
              <a:uFillTx/>
              <a:latin typeface="Segoe UI"/>
              <a:ea typeface="+mn-ea"/>
              <a:cs typeface="+mn-cs"/>
            </a:endParaRPr>
          </a:p>
        </p:txBody>
      </p:sp>
      <p:sp>
        <p:nvSpPr>
          <p:cNvPr id="9" name="TextBox 12">
            <a:extLst>
              <a:ext uri="{FF2B5EF4-FFF2-40B4-BE49-F238E27FC236}">
                <a16:creationId xmlns:a16="http://schemas.microsoft.com/office/drawing/2014/main" id="{CBBDE14E-5987-4B6B-8EEF-C821E048A123}"/>
              </a:ext>
            </a:extLst>
          </p:cNvPr>
          <p:cNvSpPr txBox="1"/>
          <p:nvPr userDrawn="1"/>
        </p:nvSpPr>
        <p:spPr>
          <a:xfrm>
            <a:off x="9696400" y="6327554"/>
            <a:ext cx="2241176" cy="334579"/>
          </a:xfrm>
          <a:prstGeom prst="rect">
            <a:avLst/>
          </a:prstGeom>
          <a:noFill/>
        </p:spPr>
        <p:txBody>
          <a:bodyPr wrap="square" rtlCol="0">
            <a:spAutoFit/>
          </a:bodyPr>
          <a:lstStyle/>
          <a:p>
            <a:pPr marL="0" marR="0" lvl="0" indent="0" algn="ctr" defTabSz="244922" rtl="0" eaLnBrk="1" fontAlgn="auto" latinLnBrk="0" hangingPunct="1">
              <a:lnSpc>
                <a:spcPct val="100000"/>
              </a:lnSpc>
              <a:spcBef>
                <a:spcPts val="0"/>
              </a:spcBef>
              <a:spcAft>
                <a:spcPts val="0"/>
              </a:spcAft>
              <a:buClrTx/>
              <a:buSzTx/>
              <a:buFontTx/>
              <a:buNone/>
              <a:tabLst/>
              <a:defRPr/>
            </a:pPr>
            <a:r>
              <a:rPr kumimoji="0" lang="en-US" sz="1574" b="0" i="0" u="none" strike="noStrike" kern="1200" cap="none" spc="0" normalizeH="0" baseline="0" noProof="0" dirty="0">
                <a:ln>
                  <a:noFill/>
                </a:ln>
                <a:solidFill>
                  <a:srgbClr val="000000"/>
                </a:solidFill>
                <a:effectLst/>
                <a:uLnTx/>
                <a:uFillTx/>
                <a:latin typeface="Segoe UI"/>
                <a:ea typeface="+mn-ea"/>
                <a:cs typeface="+mn-cs"/>
              </a:rPr>
              <a:t>www.salga.org.za</a:t>
            </a:r>
          </a:p>
        </p:txBody>
      </p:sp>
      <p:sp>
        <p:nvSpPr>
          <p:cNvPr id="4" name="Segnaposto numero diapositiva 3">
            <a:extLst>
              <a:ext uri="{FF2B5EF4-FFF2-40B4-BE49-F238E27FC236}">
                <a16:creationId xmlns:a16="http://schemas.microsoft.com/office/drawing/2014/main" id="{396644E0-6F1B-4048-AD0A-61BD9E52A055}"/>
              </a:ext>
            </a:extLst>
          </p:cNvPr>
          <p:cNvSpPr>
            <a:spLocks noGrp="1"/>
          </p:cNvSpPr>
          <p:nvPr>
            <p:ph type="sldNum" sz="quarter" idx="4"/>
          </p:nvPr>
        </p:nvSpPr>
        <p:spPr>
          <a:xfrm>
            <a:off x="11582400" y="6331761"/>
            <a:ext cx="649288" cy="365125"/>
          </a:xfrm>
          <a:prstGeom prst="rect">
            <a:avLst/>
          </a:prstGeom>
        </p:spPr>
        <p:txBody>
          <a:bodyPr vert="horz" lIns="91440" tIns="45720" rIns="91440" bIns="45720" rtlCol="0" anchor="ctr"/>
          <a:lstStyle>
            <a:lvl1pPr algn="r">
              <a:defRPr sz="643">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5E4C5A4-68AA-419A-9EB9-20F6985B147C}" type="slidenum">
              <a:rPr kumimoji="0" lang="en-GB" sz="643" b="0" i="0" u="none" strike="noStrike" kern="1200" cap="none" spc="0" normalizeH="0" baseline="0" noProof="0" smtClean="0">
                <a:ln>
                  <a:noFill/>
                </a:ln>
                <a:solidFill>
                  <a:prstClr val="white"/>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643" b="0" i="0" u="none" strike="noStrike" kern="1200" cap="none" spc="0" normalizeH="0" baseline="0" noProof="0" dirty="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576478670"/>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Lst>
  <p:hf hdr="0" ftr="0" dt="0"/>
  <p:txStyles>
    <p:titleStyle>
      <a:lvl1pPr algn="ctr" defTabSz="244922" rtl="0" eaLnBrk="1" latinLnBrk="0" hangingPunct="1">
        <a:spcBef>
          <a:spcPct val="0"/>
        </a:spcBef>
        <a:buNone/>
        <a:defRPr sz="2143" kern="1200" cap="all" baseline="0">
          <a:solidFill>
            <a:schemeClr val="tx1"/>
          </a:solidFill>
          <a:latin typeface="+mj-lt"/>
          <a:ea typeface="+mj-ea"/>
          <a:cs typeface="+mj-cs"/>
        </a:defRPr>
      </a:lvl1pPr>
    </p:titleStyle>
    <p:bodyStyle>
      <a:lvl1pPr marL="183692" indent="-183692" algn="l" defTabSz="244922" rtl="0" eaLnBrk="1" latinLnBrk="0" hangingPunct="1">
        <a:spcBef>
          <a:spcPts val="643"/>
        </a:spcBef>
        <a:buFont typeface="Arial"/>
        <a:buChar char="•"/>
        <a:defRPr sz="1714" kern="1200">
          <a:solidFill>
            <a:schemeClr val="accent6"/>
          </a:solidFill>
          <a:latin typeface="+mn-lt"/>
          <a:ea typeface="+mn-ea"/>
          <a:cs typeface="+mn-cs"/>
        </a:defRPr>
      </a:lvl1pPr>
      <a:lvl2pPr marL="397998" indent="-153076" algn="l" defTabSz="244922" rtl="0" eaLnBrk="1" latinLnBrk="0" hangingPunct="1">
        <a:spcBef>
          <a:spcPts val="643"/>
        </a:spcBef>
        <a:buFont typeface="Arial"/>
        <a:buChar char="–"/>
        <a:defRPr sz="1500" kern="1200">
          <a:solidFill>
            <a:schemeClr val="accent6"/>
          </a:solidFill>
          <a:latin typeface="+mn-lt"/>
          <a:ea typeface="+mn-ea"/>
          <a:cs typeface="+mn-cs"/>
        </a:defRPr>
      </a:lvl2pPr>
      <a:lvl3pPr marL="612305" indent="-122461" algn="l" defTabSz="244922" rtl="0" eaLnBrk="1" latinLnBrk="0" hangingPunct="1">
        <a:spcBef>
          <a:spcPts val="643"/>
        </a:spcBef>
        <a:buFont typeface="Arial"/>
        <a:buChar char="•"/>
        <a:defRPr sz="1286" kern="1200">
          <a:solidFill>
            <a:schemeClr val="accent6"/>
          </a:solidFill>
          <a:latin typeface="+mn-lt"/>
          <a:ea typeface="+mn-ea"/>
          <a:cs typeface="+mn-cs"/>
        </a:defRPr>
      </a:lvl3pPr>
      <a:lvl4pPr marL="857227" indent="-122461" algn="l" defTabSz="244922" rtl="0" eaLnBrk="1" latinLnBrk="0" hangingPunct="1">
        <a:spcBef>
          <a:spcPts val="643"/>
        </a:spcBef>
        <a:buFont typeface="Arial"/>
        <a:buChar char="–"/>
        <a:defRPr sz="1071" kern="1200">
          <a:solidFill>
            <a:schemeClr val="accent6"/>
          </a:solidFill>
          <a:latin typeface="+mn-lt"/>
          <a:ea typeface="+mn-ea"/>
          <a:cs typeface="+mn-cs"/>
        </a:defRPr>
      </a:lvl4pPr>
      <a:lvl5pPr marL="1102149" indent="-122461" algn="l" defTabSz="244922" rtl="0" eaLnBrk="1" latinLnBrk="0" hangingPunct="1">
        <a:spcBef>
          <a:spcPts val="643"/>
        </a:spcBef>
        <a:buFont typeface="Arial"/>
        <a:buChar char="»"/>
        <a:defRPr sz="1071" kern="1200">
          <a:solidFill>
            <a:schemeClr val="accent6"/>
          </a:solidFill>
          <a:latin typeface="+mn-lt"/>
          <a:ea typeface="+mn-ea"/>
          <a:cs typeface="+mn-cs"/>
        </a:defRPr>
      </a:lvl5pPr>
      <a:lvl6pPr marL="1347071" indent="-122461" algn="l" defTabSz="244922" rtl="0" eaLnBrk="1" latinLnBrk="0" hangingPunct="1">
        <a:spcBef>
          <a:spcPct val="20000"/>
        </a:spcBef>
        <a:buFont typeface="Arial"/>
        <a:buChar char="•"/>
        <a:defRPr sz="1071" kern="1200">
          <a:solidFill>
            <a:schemeClr val="tx1"/>
          </a:solidFill>
          <a:latin typeface="+mn-lt"/>
          <a:ea typeface="+mn-ea"/>
          <a:cs typeface="+mn-cs"/>
        </a:defRPr>
      </a:lvl6pPr>
      <a:lvl7pPr marL="1591993" indent="-122461" algn="l" defTabSz="244922" rtl="0" eaLnBrk="1" latinLnBrk="0" hangingPunct="1">
        <a:spcBef>
          <a:spcPct val="20000"/>
        </a:spcBef>
        <a:buFont typeface="Arial"/>
        <a:buChar char="•"/>
        <a:defRPr sz="1071" kern="1200">
          <a:solidFill>
            <a:schemeClr val="tx1"/>
          </a:solidFill>
          <a:latin typeface="+mn-lt"/>
          <a:ea typeface="+mn-ea"/>
          <a:cs typeface="+mn-cs"/>
        </a:defRPr>
      </a:lvl7pPr>
      <a:lvl8pPr marL="1836915" indent="-122461" algn="l" defTabSz="244922" rtl="0" eaLnBrk="1" latinLnBrk="0" hangingPunct="1">
        <a:spcBef>
          <a:spcPct val="20000"/>
        </a:spcBef>
        <a:buFont typeface="Arial"/>
        <a:buChar char="•"/>
        <a:defRPr sz="1071" kern="1200">
          <a:solidFill>
            <a:schemeClr val="tx1"/>
          </a:solidFill>
          <a:latin typeface="+mn-lt"/>
          <a:ea typeface="+mn-ea"/>
          <a:cs typeface="+mn-cs"/>
        </a:defRPr>
      </a:lvl8pPr>
      <a:lvl9pPr marL="2081837" indent="-122461" algn="l" defTabSz="244922" rtl="0" eaLnBrk="1" latinLnBrk="0" hangingPunct="1">
        <a:spcBef>
          <a:spcPct val="20000"/>
        </a:spcBef>
        <a:buFont typeface="Arial"/>
        <a:buChar char="•"/>
        <a:defRPr sz="1071" kern="1200">
          <a:solidFill>
            <a:schemeClr val="tx1"/>
          </a:solidFill>
          <a:latin typeface="+mn-lt"/>
          <a:ea typeface="+mn-ea"/>
          <a:cs typeface="+mn-cs"/>
        </a:defRPr>
      </a:lvl9pPr>
    </p:bodyStyle>
    <p:otherStyle>
      <a:defPPr>
        <a:defRPr lang="en-US"/>
      </a:defPPr>
      <a:lvl1pPr marL="0" algn="l" defTabSz="244922" rtl="0" eaLnBrk="1" latinLnBrk="0" hangingPunct="1">
        <a:defRPr sz="964" kern="1200">
          <a:solidFill>
            <a:schemeClr val="tx1"/>
          </a:solidFill>
          <a:latin typeface="+mn-lt"/>
          <a:ea typeface="+mn-ea"/>
          <a:cs typeface="+mn-cs"/>
        </a:defRPr>
      </a:lvl1pPr>
      <a:lvl2pPr marL="244922" algn="l" defTabSz="244922" rtl="0" eaLnBrk="1" latinLnBrk="0" hangingPunct="1">
        <a:defRPr sz="964" kern="1200">
          <a:solidFill>
            <a:schemeClr val="tx1"/>
          </a:solidFill>
          <a:latin typeface="+mn-lt"/>
          <a:ea typeface="+mn-ea"/>
          <a:cs typeface="+mn-cs"/>
        </a:defRPr>
      </a:lvl2pPr>
      <a:lvl3pPr marL="489844" algn="l" defTabSz="244922" rtl="0" eaLnBrk="1" latinLnBrk="0" hangingPunct="1">
        <a:defRPr sz="964" kern="1200">
          <a:solidFill>
            <a:schemeClr val="tx1"/>
          </a:solidFill>
          <a:latin typeface="+mn-lt"/>
          <a:ea typeface="+mn-ea"/>
          <a:cs typeface="+mn-cs"/>
        </a:defRPr>
      </a:lvl3pPr>
      <a:lvl4pPr marL="734766" algn="l" defTabSz="244922" rtl="0" eaLnBrk="1" latinLnBrk="0" hangingPunct="1">
        <a:defRPr sz="964" kern="1200">
          <a:solidFill>
            <a:schemeClr val="tx1"/>
          </a:solidFill>
          <a:latin typeface="+mn-lt"/>
          <a:ea typeface="+mn-ea"/>
          <a:cs typeface="+mn-cs"/>
        </a:defRPr>
      </a:lvl4pPr>
      <a:lvl5pPr marL="979688" algn="l" defTabSz="244922" rtl="0" eaLnBrk="1" latinLnBrk="0" hangingPunct="1">
        <a:defRPr sz="964" kern="1200">
          <a:solidFill>
            <a:schemeClr val="tx1"/>
          </a:solidFill>
          <a:latin typeface="+mn-lt"/>
          <a:ea typeface="+mn-ea"/>
          <a:cs typeface="+mn-cs"/>
        </a:defRPr>
      </a:lvl5pPr>
      <a:lvl6pPr marL="1224610" algn="l" defTabSz="244922" rtl="0" eaLnBrk="1" latinLnBrk="0" hangingPunct="1">
        <a:defRPr sz="964" kern="1200">
          <a:solidFill>
            <a:schemeClr val="tx1"/>
          </a:solidFill>
          <a:latin typeface="+mn-lt"/>
          <a:ea typeface="+mn-ea"/>
          <a:cs typeface="+mn-cs"/>
        </a:defRPr>
      </a:lvl6pPr>
      <a:lvl7pPr marL="1469532" algn="l" defTabSz="244922" rtl="0" eaLnBrk="1" latinLnBrk="0" hangingPunct="1">
        <a:defRPr sz="964" kern="1200">
          <a:solidFill>
            <a:schemeClr val="tx1"/>
          </a:solidFill>
          <a:latin typeface="+mn-lt"/>
          <a:ea typeface="+mn-ea"/>
          <a:cs typeface="+mn-cs"/>
        </a:defRPr>
      </a:lvl7pPr>
      <a:lvl8pPr marL="1714454" algn="l" defTabSz="244922" rtl="0" eaLnBrk="1" latinLnBrk="0" hangingPunct="1">
        <a:defRPr sz="964" kern="1200">
          <a:solidFill>
            <a:schemeClr val="tx1"/>
          </a:solidFill>
          <a:latin typeface="+mn-lt"/>
          <a:ea typeface="+mn-ea"/>
          <a:cs typeface="+mn-cs"/>
        </a:defRPr>
      </a:lvl8pPr>
      <a:lvl9pPr marL="1959376" algn="l" defTabSz="244922" rtl="0" eaLnBrk="1" latinLnBrk="0" hangingPunct="1">
        <a:defRPr sz="964"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4373E65-72FA-9C4C-86F5-527BDFE5F362}" type="datetimeFigureOut">
              <a:rPr lang="en-US" smtClean="0">
                <a:solidFill>
                  <a:srgbClr val="F06D19">
                    <a:tint val="75000"/>
                  </a:srgbClr>
                </a:solidFill>
              </a:rPr>
              <a:pPr defTabSz="457200"/>
              <a:t>5/31/2021</a:t>
            </a:fld>
            <a:endParaRPr lang="en-US">
              <a:solidFill>
                <a:srgbClr val="F06D19">
                  <a:tint val="75000"/>
                </a:srgb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srgbClr val="F06D19">
                  <a:tint val="75000"/>
                </a:srgb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7874A8EF-2000-014D-A4B6-9413622816E2}" type="slidenum">
              <a:rPr lang="en-US" smtClean="0">
                <a:solidFill>
                  <a:srgbClr val="F06D19">
                    <a:tint val="75000"/>
                  </a:srgbClr>
                </a:solidFill>
              </a:rPr>
              <a:pPr defTabSz="457200"/>
              <a:t>‹#›</a:t>
            </a:fld>
            <a:endParaRPr lang="en-US">
              <a:solidFill>
                <a:srgbClr val="F06D19">
                  <a:tint val="75000"/>
                </a:srgbClr>
              </a:solidFill>
            </a:endParaRPr>
          </a:p>
        </p:txBody>
      </p:sp>
    </p:spTree>
    <p:extLst>
      <p:ext uri="{BB962C8B-B14F-4D97-AF65-F5344CB8AC3E}">
        <p14:creationId xmlns:p14="http://schemas.microsoft.com/office/powerpoint/2010/main" val="3075130133"/>
      </p:ext>
    </p:extLst>
  </p:cSld>
  <p:clrMap bg1="lt1" tx1="dk1" bg2="lt2" tx2="dk2" accent1="accent1" accent2="accent2" accent3="accent3" accent4="accent4" accent5="accent5" accent6="accent6" hlink="hlink" folHlink="folHlink"/>
  <p:sldLayoutIdLst>
    <p:sldLayoutId id="2147483726" r:id="rId1"/>
    <p:sldLayoutId id="2147483727"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4373E65-72FA-9C4C-86F5-527BDFE5F362}" type="datetimeFigureOut">
              <a:rPr lang="en-US" smtClean="0">
                <a:solidFill>
                  <a:srgbClr val="F06D19">
                    <a:tint val="75000"/>
                  </a:srgbClr>
                </a:solidFill>
              </a:rPr>
              <a:pPr defTabSz="457200"/>
              <a:t>5/31/2021</a:t>
            </a:fld>
            <a:endParaRPr lang="en-US">
              <a:solidFill>
                <a:srgbClr val="F06D19">
                  <a:tint val="75000"/>
                </a:srgb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srgbClr val="F06D19">
                  <a:tint val="75000"/>
                </a:srgb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7874A8EF-2000-014D-A4B6-9413622816E2}" type="slidenum">
              <a:rPr lang="en-US" smtClean="0">
                <a:solidFill>
                  <a:srgbClr val="F06D19">
                    <a:tint val="75000"/>
                  </a:srgbClr>
                </a:solidFill>
              </a:rPr>
              <a:pPr defTabSz="457200"/>
              <a:t>‹#›</a:t>
            </a:fld>
            <a:endParaRPr lang="en-US">
              <a:solidFill>
                <a:srgbClr val="F06D19">
                  <a:tint val="75000"/>
                </a:srgbClr>
              </a:solidFill>
            </a:endParaRPr>
          </a:p>
        </p:txBody>
      </p:sp>
    </p:spTree>
    <p:extLst>
      <p:ext uri="{BB962C8B-B14F-4D97-AF65-F5344CB8AC3E}">
        <p14:creationId xmlns:p14="http://schemas.microsoft.com/office/powerpoint/2010/main" val="882619201"/>
      </p:ext>
    </p:extLst>
  </p:cSld>
  <p:clrMap bg1="lt1" tx1="dk1" bg2="lt2" tx2="dk2" accent1="accent1" accent2="accent2" accent3="accent3" accent4="accent4" accent5="accent5" accent6="accent6" hlink="hlink" folHlink="folHlink"/>
  <p:sldLayoutIdLst>
    <p:sldLayoutId id="2147483748" r:id="rId1"/>
    <p:sldLayoutId id="214748374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defRPr/>
            </a:pPr>
            <a:endParaRPr lang="en-US" dirty="0">
              <a:solidFill>
                <a:srgbClr val="F06D19">
                  <a:tint val="75000"/>
                </a:srgb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defRPr/>
            </a:pPr>
            <a:endParaRPr lang="en-US" dirty="0">
              <a:solidFill>
                <a:srgbClr val="F06D19">
                  <a:tint val="75000"/>
                </a:srgb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defRPr/>
            </a:pPr>
            <a:fld id="{E1865DA1-CD49-4BAB-87DA-4EE658CC8651}" type="slidenum">
              <a:rPr lang="en-ZA" smtClean="0">
                <a:solidFill>
                  <a:srgbClr val="F06D19">
                    <a:tint val="75000"/>
                  </a:srgbClr>
                </a:solidFill>
              </a:rPr>
              <a:pPr defTabSz="685800">
                <a:defRPr/>
              </a:pPr>
              <a:t>‹#›</a:t>
            </a:fld>
            <a:endParaRPr lang="en-ZA">
              <a:solidFill>
                <a:srgbClr val="F06D19">
                  <a:tint val="75000"/>
                </a:srgbClr>
              </a:solidFill>
            </a:endParaRPr>
          </a:p>
        </p:txBody>
      </p:sp>
    </p:spTree>
    <p:extLst>
      <p:ext uri="{BB962C8B-B14F-4D97-AF65-F5344CB8AC3E}">
        <p14:creationId xmlns:p14="http://schemas.microsoft.com/office/powerpoint/2010/main" val="17905169"/>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Lst>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 presetClass="entr" presetSubtype="4" accel="50000" decel="5000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accel="50000" decel="5000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06D19">
                  <a:tint val="75000"/>
                </a:srgbClr>
              </a:solidFill>
              <a:effectLst/>
              <a:uLnTx/>
              <a:uFillTx/>
              <a:latin typeface="Arial"/>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06D19">
                  <a:tint val="75000"/>
                </a:srgbClr>
              </a:solidFill>
              <a:effectLst/>
              <a:uLnTx/>
              <a:uFillTx/>
              <a:latin typeface="Arial"/>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A6C2CDB-A538-AA4E-87C3-EB7CD954E69E}" type="slidenum">
              <a:rPr kumimoji="0" lang="en-US" sz="1200" b="0" i="0" u="none" strike="noStrike" kern="1200" cap="none" spc="0" normalizeH="0" baseline="0" noProof="0" smtClean="0">
                <a:ln>
                  <a:noFill/>
                </a:ln>
                <a:solidFill>
                  <a:srgbClr val="F06D19">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F06D19">
                  <a:tint val="75000"/>
                </a:srgbClr>
              </a:solidFill>
              <a:effectLst/>
              <a:uLnTx/>
              <a:uFillTx/>
              <a:latin typeface="Arial"/>
              <a:ea typeface="+mn-ea"/>
              <a:cs typeface="+mn-cs"/>
            </a:endParaRPr>
          </a:p>
        </p:txBody>
      </p:sp>
    </p:spTree>
    <p:extLst>
      <p:ext uri="{BB962C8B-B14F-4D97-AF65-F5344CB8AC3E}">
        <p14:creationId xmlns:p14="http://schemas.microsoft.com/office/powerpoint/2010/main" val="1391170391"/>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5" r:id="rId4"/>
    <p:sldLayoutId id="2147483776" r:id="rId5"/>
    <p:sldLayoutId id="2147483777" r:id="rId6"/>
    <p:sldLayoutId id="2147483778" r:id="rId7"/>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95" y="-1095"/>
            <a:ext cx="12194389" cy="6860189"/>
          </a:xfrm>
          <a:prstGeom prst="rect">
            <a:avLst/>
          </a:prstGeom>
          <a:blipFill>
            <a:blip r:embed="rId14"/>
            <a:tile tx="0" ty="0" sx="100000" sy="100000" flip="none" algn="tl"/>
          </a:blipFill>
        </p:spPr>
      </p:pic>
    </p:spTree>
    <p:extLst>
      <p:ext uri="{BB962C8B-B14F-4D97-AF65-F5344CB8AC3E}">
        <p14:creationId xmlns:p14="http://schemas.microsoft.com/office/powerpoint/2010/main" val="2945526625"/>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txStyles>
    <p:titleStyle>
      <a:lvl1pPr algn="l" defTabSz="829544" rtl="0" eaLnBrk="1" latinLnBrk="0" hangingPunct="1">
        <a:lnSpc>
          <a:spcPct val="90000"/>
        </a:lnSpc>
        <a:spcBef>
          <a:spcPct val="0"/>
        </a:spcBef>
        <a:buNone/>
        <a:defRPr sz="3992" kern="1200">
          <a:solidFill>
            <a:schemeClr val="tx1"/>
          </a:solidFill>
          <a:latin typeface="+mj-lt"/>
          <a:ea typeface="+mj-ea"/>
          <a:cs typeface="+mj-cs"/>
        </a:defRPr>
      </a:lvl1pPr>
    </p:titleStyle>
    <p:bodyStyle>
      <a:lvl1pPr marL="207386" indent="-207386" algn="l" defTabSz="829544" rtl="0" eaLnBrk="1" latinLnBrk="0" hangingPunct="1">
        <a:lnSpc>
          <a:spcPct val="90000"/>
        </a:lnSpc>
        <a:spcBef>
          <a:spcPts val="907"/>
        </a:spcBef>
        <a:buFont typeface="Arial" panose="020B0604020202020204" pitchFamily="34" charset="0"/>
        <a:buChar char="•"/>
        <a:defRPr sz="2540" kern="1200">
          <a:solidFill>
            <a:schemeClr val="tx1"/>
          </a:solidFill>
          <a:latin typeface="+mn-lt"/>
          <a:ea typeface="+mn-ea"/>
          <a:cs typeface="+mn-cs"/>
        </a:defRPr>
      </a:lvl1pPr>
      <a:lvl2pPr marL="622158" indent="-207386" algn="l" defTabSz="829544" rtl="0" eaLnBrk="1" latinLnBrk="0" hangingPunct="1">
        <a:lnSpc>
          <a:spcPct val="90000"/>
        </a:lnSpc>
        <a:spcBef>
          <a:spcPts val="454"/>
        </a:spcBef>
        <a:buFont typeface="Arial" panose="020B0604020202020204" pitchFamily="34" charset="0"/>
        <a:buChar char="•"/>
        <a:defRPr sz="2177" kern="1200">
          <a:solidFill>
            <a:schemeClr val="tx1"/>
          </a:solidFill>
          <a:latin typeface="+mn-lt"/>
          <a:ea typeface="+mn-ea"/>
          <a:cs typeface="+mn-cs"/>
        </a:defRPr>
      </a:lvl2pPr>
      <a:lvl3pPr marL="1036930" indent="-207386" algn="l" defTabSz="829544" rtl="0" eaLnBrk="1" latinLnBrk="0" hangingPunct="1">
        <a:lnSpc>
          <a:spcPct val="90000"/>
        </a:lnSpc>
        <a:spcBef>
          <a:spcPts val="454"/>
        </a:spcBef>
        <a:buFont typeface="Arial" panose="020B0604020202020204" pitchFamily="34" charset="0"/>
        <a:buChar char="•"/>
        <a:defRPr sz="1814" kern="1200">
          <a:solidFill>
            <a:schemeClr val="tx1"/>
          </a:solidFill>
          <a:latin typeface="+mn-lt"/>
          <a:ea typeface="+mn-ea"/>
          <a:cs typeface="+mn-cs"/>
        </a:defRPr>
      </a:lvl3pPr>
      <a:lvl4pPr marL="145170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4pPr>
      <a:lvl5pPr marL="1866473"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5pPr>
      <a:lvl6pPr marL="2281245"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6pPr>
      <a:lvl7pPr marL="2696017"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7pPr>
      <a:lvl8pPr marL="3110789"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8pPr>
      <a:lvl9pPr marL="352556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9pPr>
    </p:bodyStyle>
    <p:otherStyle>
      <a:defPPr>
        <a:defRPr lang="en-US"/>
      </a:defPPr>
      <a:lvl1pPr marL="0" algn="l" defTabSz="829544" rtl="0" eaLnBrk="1" latinLnBrk="0" hangingPunct="1">
        <a:defRPr sz="1633" kern="1200">
          <a:solidFill>
            <a:schemeClr val="tx1"/>
          </a:solidFill>
          <a:latin typeface="+mn-lt"/>
          <a:ea typeface="+mn-ea"/>
          <a:cs typeface="+mn-cs"/>
        </a:defRPr>
      </a:lvl1pPr>
      <a:lvl2pPr marL="414772" algn="l" defTabSz="829544" rtl="0" eaLnBrk="1" latinLnBrk="0" hangingPunct="1">
        <a:defRPr sz="1633" kern="1200">
          <a:solidFill>
            <a:schemeClr val="tx1"/>
          </a:solidFill>
          <a:latin typeface="+mn-lt"/>
          <a:ea typeface="+mn-ea"/>
          <a:cs typeface="+mn-cs"/>
        </a:defRPr>
      </a:lvl2pPr>
      <a:lvl3pPr marL="829544" algn="l" defTabSz="829544" rtl="0" eaLnBrk="1" latinLnBrk="0" hangingPunct="1">
        <a:defRPr sz="1633" kern="1200">
          <a:solidFill>
            <a:schemeClr val="tx1"/>
          </a:solidFill>
          <a:latin typeface="+mn-lt"/>
          <a:ea typeface="+mn-ea"/>
          <a:cs typeface="+mn-cs"/>
        </a:defRPr>
      </a:lvl3pPr>
      <a:lvl4pPr marL="1244316" algn="l" defTabSz="829544" rtl="0" eaLnBrk="1" latinLnBrk="0" hangingPunct="1">
        <a:defRPr sz="1633" kern="1200">
          <a:solidFill>
            <a:schemeClr val="tx1"/>
          </a:solidFill>
          <a:latin typeface="+mn-lt"/>
          <a:ea typeface="+mn-ea"/>
          <a:cs typeface="+mn-cs"/>
        </a:defRPr>
      </a:lvl4pPr>
      <a:lvl5pPr marL="1659087" algn="l" defTabSz="829544" rtl="0" eaLnBrk="1" latinLnBrk="0" hangingPunct="1">
        <a:defRPr sz="1633" kern="1200">
          <a:solidFill>
            <a:schemeClr val="tx1"/>
          </a:solidFill>
          <a:latin typeface="+mn-lt"/>
          <a:ea typeface="+mn-ea"/>
          <a:cs typeface="+mn-cs"/>
        </a:defRPr>
      </a:lvl5pPr>
      <a:lvl6pPr marL="2073859" algn="l" defTabSz="829544" rtl="0" eaLnBrk="1" latinLnBrk="0" hangingPunct="1">
        <a:defRPr sz="1633" kern="1200">
          <a:solidFill>
            <a:schemeClr val="tx1"/>
          </a:solidFill>
          <a:latin typeface="+mn-lt"/>
          <a:ea typeface="+mn-ea"/>
          <a:cs typeface="+mn-cs"/>
        </a:defRPr>
      </a:lvl6pPr>
      <a:lvl7pPr marL="2488631" algn="l" defTabSz="829544" rtl="0" eaLnBrk="1" latinLnBrk="0" hangingPunct="1">
        <a:defRPr sz="1633" kern="1200">
          <a:solidFill>
            <a:schemeClr val="tx1"/>
          </a:solidFill>
          <a:latin typeface="+mn-lt"/>
          <a:ea typeface="+mn-ea"/>
          <a:cs typeface="+mn-cs"/>
        </a:defRPr>
      </a:lvl7pPr>
      <a:lvl8pPr marL="2903403" algn="l" defTabSz="829544" rtl="0" eaLnBrk="1" latinLnBrk="0" hangingPunct="1">
        <a:defRPr sz="1633" kern="1200">
          <a:solidFill>
            <a:schemeClr val="tx1"/>
          </a:solidFill>
          <a:latin typeface="+mn-lt"/>
          <a:ea typeface="+mn-ea"/>
          <a:cs typeface="+mn-cs"/>
        </a:defRPr>
      </a:lvl8pPr>
      <a:lvl9pPr marL="3318175" algn="l" defTabSz="829544"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D6B38D.2E9B0400" TargetMode="External"/><Relationship Id="rId2" Type="http://schemas.openxmlformats.org/officeDocument/2006/relationships/image" Target="../media/image13.jpeg"/><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2926080" y="1624518"/>
            <a:ext cx="6152606" cy="2415219"/>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r>
              <a:rPr lang="en-GB" dirty="0" smtClean="0">
                <a:solidFill>
                  <a:schemeClr val="accent6"/>
                </a:solidFill>
              </a:rPr>
              <a:t>STATE OF THE MUNICIPALITIES IN THE SARAH BAARTMAN DISTRICT</a:t>
            </a:r>
          </a:p>
          <a:p>
            <a:endParaRPr lang="en-GB" dirty="0" smtClean="0">
              <a:solidFill>
                <a:schemeClr val="accent6"/>
              </a:solidFill>
            </a:endParaRPr>
          </a:p>
          <a:p>
            <a:r>
              <a:rPr lang="en-GB" dirty="0" smtClean="0">
                <a:solidFill>
                  <a:schemeClr val="accent6"/>
                </a:solidFill>
              </a:rPr>
              <a:t>DATE: 1 JUNE 2021</a:t>
            </a:r>
          </a:p>
          <a:p>
            <a:r>
              <a:rPr lang="en-GB" dirty="0" smtClean="0">
                <a:solidFill>
                  <a:schemeClr val="accent6"/>
                </a:solidFill>
              </a:rPr>
              <a:t>VENUE: VIRTUAL PLATFORM</a:t>
            </a:r>
          </a:p>
          <a:p>
            <a:endParaRPr lang="en-GB" b="0" dirty="0" smtClean="0">
              <a:solidFill>
                <a:schemeClr val="accent6"/>
              </a:solidFill>
            </a:endParaRPr>
          </a:p>
        </p:txBody>
      </p:sp>
      <p:sp>
        <p:nvSpPr>
          <p:cNvPr id="6" name="Rectangle 5"/>
          <p:cNvSpPr/>
          <p:nvPr/>
        </p:nvSpPr>
        <p:spPr>
          <a:xfrm>
            <a:off x="1527048" y="362635"/>
            <a:ext cx="7551638" cy="1107996"/>
          </a:xfrm>
          <a:prstGeom prst="rect">
            <a:avLst/>
          </a:prstGeom>
        </p:spPr>
        <p:txBody>
          <a:bodyPr wrap="square">
            <a:spAutoFit/>
          </a:bodyPr>
          <a:lstStyle/>
          <a:p>
            <a:pPr algn="ctr"/>
            <a:endParaRPr lang="en-GB" dirty="0" smtClean="0">
              <a:solidFill>
                <a:schemeClr val="accent6"/>
              </a:solidFill>
            </a:endParaRPr>
          </a:p>
          <a:p>
            <a:pPr algn="ctr"/>
            <a:r>
              <a:rPr lang="en-GB" sz="2400" b="1" dirty="0" smtClean="0"/>
              <a:t>PORTFOLIO COMMITTEE ON COGTA</a:t>
            </a:r>
          </a:p>
          <a:p>
            <a:pPr algn="ctr"/>
            <a:endParaRPr lang="en-ZA" sz="2400" b="1" dirty="0">
              <a:solidFill>
                <a:schemeClr val="accent6"/>
              </a:solidFill>
            </a:endParaRPr>
          </a:p>
        </p:txBody>
      </p:sp>
      <p:pic>
        <p:nvPicPr>
          <p:cNvPr id="7" name="Picture 6" descr="cid:image001.jpg@01D6B38D.2E9B040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38328" y="3913632"/>
            <a:ext cx="11676888" cy="2456610"/>
          </a:xfrm>
          <a:prstGeom prst="rect">
            <a:avLst/>
          </a:prstGeom>
          <a:noFill/>
          <a:ln>
            <a:noFill/>
          </a:ln>
        </p:spPr>
      </p:pic>
    </p:spTree>
    <p:extLst>
      <p:ext uri="{BB962C8B-B14F-4D97-AF65-F5344CB8AC3E}">
        <p14:creationId xmlns:p14="http://schemas.microsoft.com/office/powerpoint/2010/main" val="367629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74904" y="1069454"/>
            <a:ext cx="11137391" cy="5068207"/>
          </a:xfrm>
        </p:spPr>
        <p:txBody>
          <a:bodyPr>
            <a:normAutofit lnSpcReduction="10000"/>
          </a:bodyPr>
          <a:lstStyle/>
          <a:p>
            <a:pPr marL="457200" indent="-457200" algn="just">
              <a:lnSpc>
                <a:spcPct val="150000"/>
              </a:lnSpc>
              <a:buFont typeface="+mj-lt"/>
              <a:buAutoNum type="arabicPeriod" startAt="6"/>
            </a:pPr>
            <a:r>
              <a:rPr lang="en-ZA" sz="2000" b="1" dirty="0">
                <a:solidFill>
                  <a:srgbClr val="F06D19"/>
                </a:solidFill>
              </a:rPr>
              <a:t>Human Resources</a:t>
            </a:r>
          </a:p>
          <a:p>
            <a:pPr marL="971550" lvl="1" indent="-514350">
              <a:buFont typeface="+mj-lt"/>
              <a:buAutoNum type="romanLcPeriod"/>
            </a:pPr>
            <a:r>
              <a:rPr lang="en-ZA" sz="2000" dirty="0" smtClean="0"/>
              <a:t>100</a:t>
            </a:r>
            <a:r>
              <a:rPr lang="en-ZA" sz="2000" dirty="0"/>
              <a:t>% of Municipal Managers positions filled in the SBDM area of jurisdiction with only 1 suspension.</a:t>
            </a:r>
          </a:p>
          <a:p>
            <a:pPr marL="971550" lvl="1" indent="-514350">
              <a:buFont typeface="+mj-lt"/>
              <a:buAutoNum type="romanLcPeriod"/>
            </a:pPr>
            <a:r>
              <a:rPr lang="en-ZA" sz="2000" dirty="0"/>
              <a:t> 100% of CFO positions are filled in the SBDM area of jurisdiction with 1 suspension.</a:t>
            </a:r>
          </a:p>
          <a:p>
            <a:pPr marL="971550" lvl="1" indent="-514350">
              <a:buFont typeface="+mj-lt"/>
              <a:buAutoNum type="romanLcPeriod"/>
            </a:pPr>
            <a:r>
              <a:rPr lang="en-ZA" sz="2000" dirty="0"/>
              <a:t>100% of positions of Directors Corporate Services are filled in the SBDM area of jurisdiction.</a:t>
            </a:r>
          </a:p>
          <a:p>
            <a:pPr marL="971550" lvl="1" indent="-514350">
              <a:buFont typeface="+mj-lt"/>
              <a:buAutoNum type="romanLcPeriod"/>
            </a:pPr>
            <a:r>
              <a:rPr lang="en-ZA" sz="2000" dirty="0"/>
              <a:t>100 % of Technical Director positions are filled in the SBDM area of jurisdiction. </a:t>
            </a:r>
            <a:endParaRPr lang="en-ZA" sz="2000" dirty="0" smtClean="0"/>
          </a:p>
          <a:p>
            <a:pPr marL="457200" indent="-457200" algn="just">
              <a:lnSpc>
                <a:spcPct val="160000"/>
              </a:lnSpc>
              <a:buFont typeface="+mj-lt"/>
              <a:buAutoNum type="arabicPeriod" startAt="6"/>
            </a:pPr>
            <a:r>
              <a:rPr lang="en-US" sz="2000" b="1" dirty="0">
                <a:solidFill>
                  <a:srgbClr val="F06D19"/>
                </a:solidFill>
              </a:rPr>
              <a:t>Municipal Managers</a:t>
            </a:r>
          </a:p>
          <a:p>
            <a:pPr marL="971550" lvl="1" indent="-514350" algn="just">
              <a:lnSpc>
                <a:spcPct val="150000"/>
              </a:lnSpc>
              <a:buFont typeface="+mj-lt"/>
              <a:buAutoNum type="romanLcPeriod"/>
            </a:pPr>
            <a:r>
              <a:rPr lang="en-US" sz="2000" dirty="0"/>
              <a:t>Out of </a:t>
            </a:r>
            <a:r>
              <a:rPr lang="en-US" sz="2000" dirty="0" smtClean="0"/>
              <a:t>8 </a:t>
            </a:r>
            <a:r>
              <a:rPr lang="en-US" sz="2000" dirty="0"/>
              <a:t>MMs, only  </a:t>
            </a:r>
            <a:r>
              <a:rPr lang="en-US" sz="2000" dirty="0" smtClean="0"/>
              <a:t>1 is currently </a:t>
            </a:r>
            <a:r>
              <a:rPr lang="en-US" sz="2000" dirty="0"/>
              <a:t>vacant due to suspension.</a:t>
            </a:r>
          </a:p>
          <a:p>
            <a:pPr marL="971550" lvl="1" indent="-514350" algn="just">
              <a:lnSpc>
                <a:spcPct val="150000"/>
              </a:lnSpc>
              <a:buFont typeface="+mj-lt"/>
              <a:buAutoNum type="romanLcPeriod"/>
            </a:pPr>
            <a:r>
              <a:rPr lang="en-US" sz="2000" dirty="0" smtClean="0"/>
              <a:t>Municipality </a:t>
            </a:r>
            <a:r>
              <a:rPr lang="en-US" sz="2000" dirty="0"/>
              <a:t>with MM currently on suspension </a:t>
            </a:r>
            <a:r>
              <a:rPr lang="en-US" sz="2000" dirty="0" smtClean="0"/>
              <a:t>i.e. Sundays </a:t>
            </a:r>
            <a:r>
              <a:rPr lang="en-US" sz="2000" dirty="0"/>
              <a:t>River </a:t>
            </a:r>
            <a:r>
              <a:rPr lang="en-US" sz="2000" dirty="0" smtClean="0"/>
              <a:t>Valley. </a:t>
            </a:r>
            <a:endParaRPr lang="en-US" sz="2000" dirty="0"/>
          </a:p>
          <a:p>
            <a:pPr marL="457200" lvl="0" indent="-457200" algn="just">
              <a:lnSpc>
                <a:spcPct val="170000"/>
              </a:lnSpc>
              <a:buFont typeface="+mj-lt"/>
              <a:buAutoNum type="arabicPeriod" startAt="6"/>
            </a:pPr>
            <a:r>
              <a:rPr lang="en-US" sz="2000" b="1" dirty="0">
                <a:solidFill>
                  <a:srgbClr val="F06D19"/>
                </a:solidFill>
              </a:rPr>
              <a:t>Chief Financial Officers</a:t>
            </a:r>
          </a:p>
          <a:p>
            <a:pPr marL="971550" lvl="1" indent="-514350" algn="just">
              <a:lnSpc>
                <a:spcPct val="150000"/>
              </a:lnSpc>
              <a:buFont typeface="+mj-lt"/>
              <a:buAutoNum type="romanLcPeriod"/>
            </a:pPr>
            <a:r>
              <a:rPr lang="en-US" sz="2000" dirty="0"/>
              <a:t>Out </a:t>
            </a:r>
            <a:r>
              <a:rPr lang="en-US" sz="2000" dirty="0" smtClean="0"/>
              <a:t>of 8 Municipal </a:t>
            </a:r>
            <a:r>
              <a:rPr lang="en-US" sz="2000" dirty="0"/>
              <a:t>CFOs, only </a:t>
            </a:r>
            <a:r>
              <a:rPr lang="en-US" sz="2000" dirty="0" smtClean="0"/>
              <a:t>1 is vacant due to suspension i.e. Dr</a:t>
            </a:r>
            <a:r>
              <a:rPr lang="en-US" sz="2000" dirty="0"/>
              <a:t>. Beyers </a:t>
            </a:r>
            <a:r>
              <a:rPr lang="en-US" sz="2000" dirty="0" smtClean="0"/>
              <a:t>Naude.</a:t>
            </a:r>
            <a:endParaRPr lang="en-US" sz="2000" dirty="0"/>
          </a:p>
          <a:p>
            <a:pPr>
              <a:buFont typeface="+mj-lt"/>
              <a:buAutoNum type="arabicPeriod"/>
            </a:pPr>
            <a:endParaRPr lang="en-ZA" sz="2000" dirty="0"/>
          </a:p>
          <a:p>
            <a:pPr>
              <a:lnSpc>
                <a:spcPct val="200000"/>
              </a:lnSpc>
              <a:buFont typeface="+mj-lt"/>
              <a:buAutoNum type="arabicPeriod"/>
            </a:pPr>
            <a:endParaRPr lang="en-ZA" sz="2000" b="1" dirty="0">
              <a:solidFill>
                <a:srgbClr val="F06D19"/>
              </a:solidFill>
            </a:endParaRPr>
          </a:p>
        </p:txBody>
      </p:sp>
      <p:sp>
        <p:nvSpPr>
          <p:cNvPr id="6" name="Title 1"/>
          <p:cNvSpPr>
            <a:spLocks noGrp="1"/>
          </p:cNvSpPr>
          <p:nvPr>
            <p:ph type="title"/>
          </p:nvPr>
        </p:nvSpPr>
        <p:spPr>
          <a:xfrm>
            <a:off x="287540" y="174798"/>
            <a:ext cx="8534400" cy="794815"/>
          </a:xfrm>
        </p:spPr>
        <p:txBody>
          <a:bodyPr>
            <a:noAutofit/>
          </a:bodyPr>
          <a:lstStyle/>
          <a:p>
            <a:pPr algn="l"/>
            <a:r>
              <a:rPr lang="en-ZA" sz="3200" dirty="0"/>
              <a:t>STATE OF </a:t>
            </a:r>
            <a:r>
              <a:rPr lang="en-ZA" sz="3200" dirty="0" smtClean="0"/>
              <a:t>MUNICIPALITIES IN SARAH BAARTMAN DISTRICT</a:t>
            </a:r>
            <a:endParaRPr lang="en-ZA" sz="3200" dirty="0"/>
          </a:p>
        </p:txBody>
      </p:sp>
    </p:spTree>
    <p:extLst>
      <p:ext uri="{BB962C8B-B14F-4D97-AF65-F5344CB8AC3E}">
        <p14:creationId xmlns:p14="http://schemas.microsoft.com/office/powerpoint/2010/main" val="342399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9229" y="1338943"/>
            <a:ext cx="10760528" cy="4755148"/>
          </a:xfrm>
          <a:prstGeom prst="rect">
            <a:avLst/>
          </a:prstGeom>
        </p:spPr>
        <p:txBody>
          <a:bodyPr wrap="square">
            <a:spAutoFit/>
          </a:bodyPr>
          <a:lstStyle/>
          <a:p>
            <a:pPr marL="457200" lvl="0" indent="-457200" algn="just">
              <a:spcAft>
                <a:spcPts val="600"/>
              </a:spcAft>
              <a:buFont typeface="+mj-lt"/>
              <a:buAutoNum type="arabicPeriod" startAt="9"/>
            </a:pPr>
            <a:r>
              <a:rPr lang="en-GB" sz="2400" dirty="0" smtClean="0">
                <a:solidFill>
                  <a:schemeClr val="accent6"/>
                </a:solidFill>
                <a:latin typeface="+mj-lt"/>
                <a:ea typeface="Times New Roman" panose="02020603050405020304" pitchFamily="18" charset="0"/>
                <a:cs typeface="Times New Roman" panose="02020603050405020304" pitchFamily="18" charset="0"/>
              </a:rPr>
              <a:t>Regardless of known historical factors, recently amalgamated municipalities continue to survive on their own with meagre resources, for an example Dr Beyers Naude LM.</a:t>
            </a:r>
          </a:p>
          <a:p>
            <a:pPr marL="457200" lvl="0" indent="-457200" algn="just">
              <a:spcAft>
                <a:spcPts val="600"/>
              </a:spcAft>
              <a:buFont typeface="+mj-lt"/>
              <a:buAutoNum type="arabicPeriod" startAt="9"/>
            </a:pPr>
            <a:r>
              <a:rPr lang="en-GB" sz="2400" dirty="0" smtClean="0">
                <a:solidFill>
                  <a:schemeClr val="accent6"/>
                </a:solidFill>
                <a:latin typeface="+mj-lt"/>
                <a:ea typeface="Times New Roman" panose="02020603050405020304" pitchFamily="18" charset="0"/>
                <a:cs typeface="Times New Roman" panose="02020603050405020304" pitchFamily="18" charset="0"/>
              </a:rPr>
              <a:t> Political – administrative tensions leading to high labour turn – over, litigation and labour instability</a:t>
            </a:r>
            <a:endParaRPr lang="en-ZA" sz="2400" dirty="0" smtClean="0">
              <a:solidFill>
                <a:schemeClr val="accent6"/>
              </a:solidFill>
              <a:latin typeface="+mj-lt"/>
              <a:ea typeface="Times New Roman" panose="02020603050405020304" pitchFamily="18" charset="0"/>
              <a:cs typeface="Times New Roman" panose="02020603050405020304" pitchFamily="18" charset="0"/>
            </a:endParaRPr>
          </a:p>
          <a:p>
            <a:pPr marL="457200" indent="-457200" algn="just">
              <a:spcAft>
                <a:spcPts val="600"/>
              </a:spcAft>
              <a:buFont typeface="+mj-lt"/>
              <a:buAutoNum type="arabicPeriod" startAt="9"/>
            </a:pPr>
            <a:r>
              <a:rPr lang="en-GB" sz="2400" dirty="0" smtClean="0">
                <a:solidFill>
                  <a:schemeClr val="accent6"/>
                </a:solidFill>
                <a:latin typeface="+mj-lt"/>
                <a:ea typeface="Times New Roman" panose="02020603050405020304" pitchFamily="18" charset="0"/>
                <a:cs typeface="Times New Roman" panose="02020603050405020304" pitchFamily="18" charset="0"/>
              </a:rPr>
              <a:t> Declining levels of interests by professionals to work in the local government sector </a:t>
            </a:r>
            <a:endParaRPr lang="en-ZA" sz="2400" dirty="0" smtClean="0">
              <a:solidFill>
                <a:schemeClr val="accent6"/>
              </a:solidFill>
              <a:latin typeface="+mj-lt"/>
              <a:ea typeface="Times New Roman" panose="02020603050405020304" pitchFamily="18" charset="0"/>
              <a:cs typeface="Times New Roman" panose="02020603050405020304" pitchFamily="18" charset="0"/>
            </a:endParaRPr>
          </a:p>
          <a:p>
            <a:pPr marL="457200" indent="-457200" algn="just">
              <a:spcAft>
                <a:spcPts val="600"/>
              </a:spcAft>
              <a:buFont typeface="+mj-lt"/>
              <a:buAutoNum type="arabicPeriod" startAt="9"/>
            </a:pPr>
            <a:r>
              <a:rPr lang="en-GB" sz="2400" dirty="0" smtClean="0">
                <a:solidFill>
                  <a:schemeClr val="accent6"/>
                </a:solidFill>
                <a:latin typeface="+mj-lt"/>
                <a:ea typeface="Times New Roman" panose="02020603050405020304" pitchFamily="18" charset="0"/>
                <a:cs typeface="Times New Roman" panose="02020603050405020304" pitchFamily="18" charset="0"/>
              </a:rPr>
              <a:t> Destructive labour unrest which on close analysis represents an inherent contradiction between the hard – won central bargaining system and the divisive onsite bargaining. The same labour unrest shows elements of political manipulation and fiddling with the constitutional and executive responsibility of the leadership of municipalities </a:t>
            </a:r>
            <a:endParaRPr lang="en-ZA" sz="2400" dirty="0">
              <a:solidFill>
                <a:schemeClr val="accent6"/>
              </a:solidFill>
              <a:latin typeface="+mj-lt"/>
              <a:ea typeface="Times New Roman" panose="02020603050405020304" pitchFamily="18" charset="0"/>
              <a:cs typeface="Times New Roman" panose="02020603050405020304" pitchFamily="18" charset="0"/>
            </a:endParaRPr>
          </a:p>
        </p:txBody>
      </p:sp>
      <p:sp>
        <p:nvSpPr>
          <p:cNvPr id="7" name="Title 1"/>
          <p:cNvSpPr>
            <a:spLocks noGrp="1"/>
          </p:cNvSpPr>
          <p:nvPr>
            <p:ph type="title"/>
          </p:nvPr>
        </p:nvSpPr>
        <p:spPr>
          <a:xfrm>
            <a:off x="287540" y="174798"/>
            <a:ext cx="8534400" cy="794815"/>
          </a:xfrm>
        </p:spPr>
        <p:txBody>
          <a:bodyPr>
            <a:noAutofit/>
          </a:bodyPr>
          <a:lstStyle/>
          <a:p>
            <a:pPr algn="l"/>
            <a:r>
              <a:rPr lang="en-ZA" sz="3200" dirty="0"/>
              <a:t>STATE OF </a:t>
            </a:r>
            <a:r>
              <a:rPr lang="en-ZA" sz="3200" dirty="0" smtClean="0"/>
              <a:t>MUNICIPALITIES IN SARAH BAARTMAN DISTRICT</a:t>
            </a:r>
            <a:endParaRPr lang="en-ZA" sz="3200" dirty="0"/>
          </a:p>
        </p:txBody>
      </p:sp>
    </p:spTree>
    <p:extLst>
      <p:ext uri="{BB962C8B-B14F-4D97-AF65-F5344CB8AC3E}">
        <p14:creationId xmlns:p14="http://schemas.microsoft.com/office/powerpoint/2010/main" val="402153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4386" y="1052084"/>
            <a:ext cx="11509065" cy="4555093"/>
          </a:xfrm>
          <a:prstGeom prst="rect">
            <a:avLst/>
          </a:prstGeom>
        </p:spPr>
        <p:txBody>
          <a:bodyPr wrap="square">
            <a:spAutoFit/>
          </a:bodyPr>
          <a:lstStyle/>
          <a:p>
            <a:pPr marL="457200" lvl="0" indent="-457200" algn="just">
              <a:spcAft>
                <a:spcPts val="600"/>
              </a:spcAft>
              <a:buFont typeface="+mj-lt"/>
              <a:buAutoNum type="arabicPeriod" startAt="13"/>
            </a:pPr>
            <a:r>
              <a:rPr lang="en-GB" sz="2000" dirty="0" smtClean="0">
                <a:solidFill>
                  <a:schemeClr val="accent6"/>
                </a:solidFill>
                <a:latin typeface="+mj-lt"/>
                <a:ea typeface="Times New Roman" panose="02020603050405020304" pitchFamily="18" charset="0"/>
                <a:cs typeface="Times New Roman" panose="02020603050405020304" pitchFamily="18" charset="0"/>
              </a:rPr>
              <a:t>Recently amalgamated Municipalities continue experiencing serious financial distress which as a result of historical factors, e.g. Dr Beyers Naude LM.</a:t>
            </a:r>
            <a:endParaRPr lang="en-ZA" sz="2000" dirty="0" smtClean="0">
              <a:solidFill>
                <a:schemeClr val="accent6"/>
              </a:solidFill>
              <a:latin typeface="+mj-lt"/>
              <a:ea typeface="Times New Roman" panose="02020603050405020304" pitchFamily="18" charset="0"/>
              <a:cs typeface="Times New Roman" panose="02020603050405020304" pitchFamily="18" charset="0"/>
            </a:endParaRPr>
          </a:p>
          <a:p>
            <a:pPr marL="457200" lvl="0" indent="-457200" algn="just">
              <a:spcAft>
                <a:spcPts val="600"/>
              </a:spcAft>
              <a:buFont typeface="+mj-lt"/>
              <a:buAutoNum type="arabicPeriod" startAt="13"/>
            </a:pPr>
            <a:r>
              <a:rPr lang="en-GB" sz="2000" dirty="0" smtClean="0">
                <a:solidFill>
                  <a:schemeClr val="accent6"/>
                </a:solidFill>
                <a:latin typeface="+mj-lt"/>
                <a:ea typeface="Times New Roman" panose="02020603050405020304" pitchFamily="18" charset="0"/>
                <a:cs typeface="Times New Roman" panose="02020603050405020304" pitchFamily="18" charset="0"/>
              </a:rPr>
              <a:t>Most municipalities at SBDM are experiencing serious financial distress. </a:t>
            </a:r>
            <a:endParaRPr lang="en-ZA" sz="2000" dirty="0" smtClean="0">
              <a:solidFill>
                <a:schemeClr val="accent6"/>
              </a:solidFill>
              <a:latin typeface="+mj-lt"/>
              <a:ea typeface="Times New Roman" panose="02020603050405020304" pitchFamily="18" charset="0"/>
              <a:cs typeface="Times New Roman" panose="02020603050405020304" pitchFamily="18" charset="0"/>
            </a:endParaRPr>
          </a:p>
          <a:p>
            <a:pPr marL="457200" lvl="0" indent="-457200" algn="just">
              <a:spcAft>
                <a:spcPts val="600"/>
              </a:spcAft>
              <a:buFont typeface="+mj-lt"/>
              <a:buAutoNum type="arabicPeriod" startAt="13"/>
            </a:pPr>
            <a:r>
              <a:rPr lang="en-GB" sz="2000" dirty="0" smtClean="0">
                <a:solidFill>
                  <a:schemeClr val="accent6"/>
                </a:solidFill>
                <a:latin typeface="+mj-lt"/>
                <a:ea typeface="Times New Roman" panose="02020603050405020304" pitchFamily="18" charset="0"/>
                <a:cs typeface="Times New Roman" panose="02020603050405020304" pitchFamily="18" charset="0"/>
              </a:rPr>
              <a:t>Some of our municipalities are battling to meet statutory financial obligations such as payment of third parties and in some cases even payment of salaries. (Court Order for Blue Crane to honour its commitment to pay 3</a:t>
            </a:r>
            <a:r>
              <a:rPr lang="en-GB" sz="2000" baseline="30000" dirty="0" smtClean="0">
                <a:solidFill>
                  <a:schemeClr val="accent6"/>
                </a:solidFill>
                <a:latin typeface="+mj-lt"/>
                <a:ea typeface="Times New Roman" panose="02020603050405020304" pitchFamily="18" charset="0"/>
                <a:cs typeface="Times New Roman" panose="02020603050405020304" pitchFamily="18" charset="0"/>
              </a:rPr>
              <a:t>rd</a:t>
            </a:r>
            <a:r>
              <a:rPr lang="en-GB" sz="2000" dirty="0" smtClean="0">
                <a:solidFill>
                  <a:schemeClr val="accent6"/>
                </a:solidFill>
                <a:latin typeface="+mj-lt"/>
                <a:ea typeface="Times New Roman" panose="02020603050405020304" pitchFamily="18" charset="0"/>
                <a:cs typeface="Times New Roman" panose="02020603050405020304" pitchFamily="18" charset="0"/>
              </a:rPr>
              <a:t> parties) </a:t>
            </a:r>
            <a:endParaRPr lang="en-ZA" sz="2000" dirty="0" smtClean="0">
              <a:solidFill>
                <a:schemeClr val="accent6"/>
              </a:solidFill>
              <a:latin typeface="+mj-lt"/>
              <a:ea typeface="Times New Roman" panose="02020603050405020304" pitchFamily="18" charset="0"/>
              <a:cs typeface="Times New Roman" panose="02020603050405020304" pitchFamily="18" charset="0"/>
            </a:endParaRPr>
          </a:p>
          <a:p>
            <a:pPr marL="457200" lvl="0" indent="-457200" algn="just">
              <a:spcAft>
                <a:spcPts val="600"/>
              </a:spcAft>
              <a:buFont typeface="+mj-lt"/>
              <a:buAutoNum type="arabicPeriod" startAt="13"/>
            </a:pPr>
            <a:r>
              <a:rPr lang="en-GB" sz="2000" dirty="0" smtClean="0">
                <a:solidFill>
                  <a:schemeClr val="accent6"/>
                </a:solidFill>
                <a:latin typeface="+mj-lt"/>
                <a:ea typeface="Times New Roman" panose="02020603050405020304" pitchFamily="18" charset="0"/>
                <a:cs typeface="Times New Roman" panose="02020603050405020304" pitchFamily="18" charset="0"/>
              </a:rPr>
              <a:t>Noticeable trend in municipal audit outcomes reflecting substantial irregular, fruitless, wasteful and unauthorised expenditure </a:t>
            </a:r>
            <a:endParaRPr lang="en-ZA" sz="2000" dirty="0" smtClean="0">
              <a:solidFill>
                <a:schemeClr val="accent6"/>
              </a:solidFill>
              <a:latin typeface="+mj-lt"/>
              <a:ea typeface="Times New Roman" panose="02020603050405020304" pitchFamily="18" charset="0"/>
              <a:cs typeface="Times New Roman" panose="02020603050405020304" pitchFamily="18" charset="0"/>
            </a:endParaRPr>
          </a:p>
          <a:p>
            <a:pPr marL="457200" lvl="0" indent="-457200" algn="just">
              <a:spcAft>
                <a:spcPts val="600"/>
              </a:spcAft>
              <a:buFont typeface="+mj-lt"/>
              <a:buAutoNum type="arabicPeriod" startAt="13"/>
            </a:pPr>
            <a:r>
              <a:rPr lang="en-GB" sz="2000" dirty="0" smtClean="0">
                <a:solidFill>
                  <a:schemeClr val="accent6"/>
                </a:solidFill>
                <a:latin typeface="+mj-lt"/>
                <a:ea typeface="Times New Roman" panose="02020603050405020304" pitchFamily="18" charset="0"/>
                <a:cs typeface="Times New Roman" panose="02020603050405020304" pitchFamily="18" charset="0"/>
              </a:rPr>
              <a:t>All municipalities at SBDM are suffering the negative impact of the economic meltdown and the overlapping effects of the COVID19 local down and a shrinking revenue base. </a:t>
            </a:r>
            <a:endParaRPr lang="en-ZA" sz="2000" dirty="0" smtClean="0">
              <a:solidFill>
                <a:schemeClr val="accent6"/>
              </a:solidFill>
              <a:latin typeface="+mj-lt"/>
              <a:ea typeface="Times New Roman" panose="02020603050405020304" pitchFamily="18" charset="0"/>
              <a:cs typeface="Times New Roman" panose="02020603050405020304" pitchFamily="18" charset="0"/>
            </a:endParaRPr>
          </a:p>
          <a:p>
            <a:pPr marL="457200" lvl="0" indent="-457200" algn="just">
              <a:spcAft>
                <a:spcPts val="600"/>
              </a:spcAft>
              <a:buFont typeface="+mj-lt"/>
              <a:buAutoNum type="arabicPeriod" startAt="13"/>
            </a:pPr>
            <a:r>
              <a:rPr lang="en-GB" sz="2000" dirty="0" smtClean="0">
                <a:solidFill>
                  <a:schemeClr val="accent6"/>
                </a:solidFill>
                <a:latin typeface="+mj-lt"/>
                <a:ea typeface="Times New Roman" panose="02020603050405020304" pitchFamily="18" charset="0"/>
                <a:cs typeface="Times New Roman" panose="02020603050405020304" pitchFamily="18" charset="0"/>
              </a:rPr>
              <a:t>General trend amongst other municipalities sitting above the ideal threshold in terms of CAPEX – OPEX ratios.</a:t>
            </a:r>
            <a:endParaRPr lang="en-ZA" sz="2000" dirty="0" smtClean="0">
              <a:solidFill>
                <a:schemeClr val="accent6"/>
              </a:solidFill>
              <a:latin typeface="+mj-lt"/>
              <a:ea typeface="Times New Roman" panose="02020603050405020304" pitchFamily="18" charset="0"/>
              <a:cs typeface="Times New Roman" panose="02020603050405020304" pitchFamily="18" charset="0"/>
            </a:endParaRPr>
          </a:p>
          <a:p>
            <a:pPr marL="457200" lvl="0" indent="-457200" algn="just">
              <a:spcAft>
                <a:spcPts val="600"/>
              </a:spcAft>
              <a:buFont typeface="+mj-lt"/>
              <a:buAutoNum type="arabicPeriod" startAt="13"/>
            </a:pPr>
            <a:r>
              <a:rPr lang="en-GB" sz="2000" dirty="0" smtClean="0">
                <a:solidFill>
                  <a:schemeClr val="accent6"/>
                </a:solidFill>
                <a:latin typeface="+mj-lt"/>
                <a:ea typeface="Times New Roman" panose="02020603050405020304" pitchFamily="18" charset="0"/>
                <a:cs typeface="Times New Roman" panose="02020603050405020304" pitchFamily="18" charset="0"/>
              </a:rPr>
              <a:t>Only one municipality in SBDM has adopted an unfunded budget</a:t>
            </a:r>
            <a:endParaRPr lang="en-ZA" sz="2000" dirty="0">
              <a:solidFill>
                <a:schemeClr val="accent6"/>
              </a:solidFill>
              <a:latin typeface="+mj-lt"/>
              <a:ea typeface="Times New Roman" panose="02020603050405020304" pitchFamily="18" charset="0"/>
              <a:cs typeface="Times New Roman" panose="02020603050405020304" pitchFamily="18" charset="0"/>
            </a:endParaRPr>
          </a:p>
        </p:txBody>
      </p:sp>
      <p:sp>
        <p:nvSpPr>
          <p:cNvPr id="6" name="Rectangle 5"/>
          <p:cNvSpPr/>
          <p:nvPr/>
        </p:nvSpPr>
        <p:spPr>
          <a:xfrm>
            <a:off x="214833" y="133815"/>
            <a:ext cx="8739370" cy="795606"/>
          </a:xfrm>
          <a:prstGeom prst="rect">
            <a:avLst/>
          </a:prstGeom>
        </p:spPr>
        <p:txBody>
          <a:bodyPr vert="horz" lIns="91440" tIns="45720" rIns="91440" bIns="45720" rtlCol="0" anchor="ctr">
            <a:noAutofit/>
          </a:bodyPr>
          <a:lstStyle/>
          <a:p>
            <a:pPr lvl="2"/>
            <a:r>
              <a:rPr lang="en-ZA" sz="2800" b="1" dirty="0"/>
              <a:t>STATE OF FUNCTIONALITY OF IGR &amp; GOVERNANCE STRUCTURES</a:t>
            </a:r>
          </a:p>
        </p:txBody>
      </p:sp>
    </p:spTree>
    <p:extLst>
      <p:ext uri="{BB962C8B-B14F-4D97-AF65-F5344CB8AC3E}">
        <p14:creationId xmlns:p14="http://schemas.microsoft.com/office/powerpoint/2010/main" val="2327639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5518" y="946791"/>
            <a:ext cx="11360960" cy="5616922"/>
          </a:xfrm>
          <a:prstGeom prst="rect">
            <a:avLst/>
          </a:prstGeom>
        </p:spPr>
        <p:txBody>
          <a:bodyPr wrap="square">
            <a:spAutoFit/>
          </a:bodyPr>
          <a:lstStyle/>
          <a:p>
            <a:pPr marL="457200" indent="-457200" algn="just">
              <a:lnSpc>
                <a:spcPct val="115000"/>
              </a:lnSpc>
              <a:spcAft>
                <a:spcPts val="800"/>
              </a:spcAft>
              <a:buFont typeface="+mj-lt"/>
              <a:buAutoNum type="arabicPeriod" startAt="20"/>
            </a:pPr>
            <a:r>
              <a:rPr lang="en-ZA" sz="2000" dirty="0">
                <a:solidFill>
                  <a:prstClr val="black"/>
                </a:solidFill>
                <a:ea typeface="Times New Roman" panose="02020603050405020304" pitchFamily="18" charset="0"/>
              </a:rPr>
              <a:t>Municipal Unfunded Budget faced following Challenges:</a:t>
            </a:r>
          </a:p>
          <a:p>
            <a:pPr marL="879475" lvl="1" indent="-514350" algn="just">
              <a:lnSpc>
                <a:spcPct val="115000"/>
              </a:lnSpc>
              <a:spcAft>
                <a:spcPts val="800"/>
              </a:spcAft>
              <a:buFont typeface="+mj-lt"/>
              <a:buAutoNum type="romanLcPeriod"/>
            </a:pPr>
            <a:r>
              <a:rPr lang="en-ZA" sz="2000" dirty="0">
                <a:solidFill>
                  <a:prstClr val="black"/>
                </a:solidFill>
                <a:ea typeface="Times New Roman" panose="02020603050405020304" pitchFamily="18" charset="0"/>
              </a:rPr>
              <a:t>Employee related costs higher than the Treasury norm of maximum of 40 per cent;</a:t>
            </a:r>
            <a:endParaRPr lang="en-ZA" sz="2400" dirty="0">
              <a:solidFill>
                <a:prstClr val="black"/>
              </a:solidFill>
              <a:ea typeface="Times New Roman" panose="02020603050405020304" pitchFamily="18" charset="0"/>
            </a:endParaRPr>
          </a:p>
          <a:p>
            <a:pPr marL="879475" lvl="1" indent="-514350" algn="just">
              <a:lnSpc>
                <a:spcPct val="115000"/>
              </a:lnSpc>
              <a:spcAft>
                <a:spcPts val="800"/>
              </a:spcAft>
              <a:buFont typeface="+mj-lt"/>
              <a:buAutoNum type="romanLcPeriod"/>
            </a:pPr>
            <a:r>
              <a:rPr lang="en-ZA" sz="2000" dirty="0">
                <a:solidFill>
                  <a:prstClr val="black"/>
                </a:solidFill>
                <a:ea typeface="Times New Roman" panose="02020603050405020304" pitchFamily="18" charset="0"/>
              </a:rPr>
              <a:t>On financial performance, municipalities adopting operating deficits budgets;</a:t>
            </a:r>
            <a:endParaRPr lang="en-ZA" sz="2400" dirty="0">
              <a:solidFill>
                <a:prstClr val="black"/>
              </a:solidFill>
              <a:ea typeface="Times New Roman" panose="02020603050405020304" pitchFamily="18" charset="0"/>
            </a:endParaRPr>
          </a:p>
          <a:p>
            <a:pPr marL="879475" lvl="1" indent="-514350" algn="just">
              <a:lnSpc>
                <a:spcPct val="115000"/>
              </a:lnSpc>
              <a:spcAft>
                <a:spcPts val="800"/>
              </a:spcAft>
              <a:buFont typeface="+mj-lt"/>
              <a:buAutoNum type="romanLcPeriod"/>
            </a:pPr>
            <a:r>
              <a:rPr lang="en-ZA" sz="2000" dirty="0">
                <a:solidFill>
                  <a:prstClr val="black"/>
                </a:solidFill>
                <a:ea typeface="Times New Roman" panose="02020603050405020304" pitchFamily="18" charset="0"/>
              </a:rPr>
              <a:t>Low collection rates by municipalities on billed revenue with some at 40 per cent; </a:t>
            </a:r>
            <a:endParaRPr lang="en-ZA" sz="2400" dirty="0">
              <a:solidFill>
                <a:prstClr val="black"/>
              </a:solidFill>
              <a:ea typeface="Times New Roman" panose="02020603050405020304" pitchFamily="18" charset="0"/>
            </a:endParaRPr>
          </a:p>
          <a:p>
            <a:pPr marL="879475" lvl="1" indent="-514350" algn="just">
              <a:lnSpc>
                <a:spcPct val="115000"/>
              </a:lnSpc>
              <a:spcAft>
                <a:spcPts val="800"/>
              </a:spcAft>
              <a:buFont typeface="+mj-lt"/>
              <a:buAutoNum type="romanLcPeriod"/>
            </a:pPr>
            <a:r>
              <a:rPr lang="en-ZA" sz="2000" dirty="0">
                <a:solidFill>
                  <a:prstClr val="black"/>
                </a:solidFill>
                <a:ea typeface="Times New Roman" panose="02020603050405020304" pitchFamily="18" charset="0"/>
              </a:rPr>
              <a:t>High operating expenditure including administrative services that can be performed internally;</a:t>
            </a:r>
            <a:endParaRPr lang="en-ZA" sz="2400" dirty="0">
              <a:solidFill>
                <a:prstClr val="black"/>
              </a:solidFill>
              <a:ea typeface="Times New Roman" panose="02020603050405020304" pitchFamily="18" charset="0"/>
            </a:endParaRPr>
          </a:p>
          <a:p>
            <a:pPr marL="879475" lvl="1" indent="-514350" algn="just">
              <a:lnSpc>
                <a:spcPct val="115000"/>
              </a:lnSpc>
              <a:spcAft>
                <a:spcPts val="800"/>
              </a:spcAft>
              <a:buFont typeface="+mj-lt"/>
              <a:buAutoNum type="romanLcPeriod"/>
            </a:pPr>
            <a:r>
              <a:rPr lang="en-ZA" sz="2000" dirty="0">
                <a:solidFill>
                  <a:prstClr val="black"/>
                </a:solidFill>
                <a:ea typeface="Times New Roman" panose="02020603050405020304" pitchFamily="18" charset="0"/>
              </a:rPr>
              <a:t>Contribution of internally generated funding towards capital outlay though municipalities are not funded;</a:t>
            </a:r>
            <a:endParaRPr lang="en-ZA" sz="2400" dirty="0">
              <a:solidFill>
                <a:prstClr val="black"/>
              </a:solidFill>
              <a:ea typeface="Times New Roman" panose="02020603050405020304" pitchFamily="18" charset="0"/>
            </a:endParaRPr>
          </a:p>
          <a:p>
            <a:pPr marL="879475" lvl="1" indent="-514350" algn="just">
              <a:lnSpc>
                <a:spcPct val="115000"/>
              </a:lnSpc>
              <a:spcAft>
                <a:spcPts val="800"/>
              </a:spcAft>
              <a:buFont typeface="+mj-lt"/>
              <a:buAutoNum type="romanLcPeriod"/>
            </a:pPr>
            <a:r>
              <a:rPr lang="en-ZA" sz="2000" dirty="0">
                <a:solidFill>
                  <a:prstClr val="black"/>
                </a:solidFill>
                <a:ea typeface="Times New Roman" panose="02020603050405020304" pitchFamily="18" charset="0"/>
              </a:rPr>
              <a:t>Inability by municipalities to honour financial commitments resulting in high creditors from prior-years;</a:t>
            </a:r>
            <a:endParaRPr lang="en-ZA" sz="2400" dirty="0">
              <a:solidFill>
                <a:prstClr val="black"/>
              </a:solidFill>
              <a:ea typeface="Times New Roman" panose="02020603050405020304" pitchFamily="18" charset="0"/>
            </a:endParaRPr>
          </a:p>
          <a:p>
            <a:pPr marL="879475" lvl="1" indent="-514350" algn="just">
              <a:lnSpc>
                <a:spcPct val="115000"/>
              </a:lnSpc>
              <a:spcAft>
                <a:spcPts val="800"/>
              </a:spcAft>
              <a:buFont typeface="+mj-lt"/>
              <a:buAutoNum type="romanLcPeriod"/>
            </a:pPr>
            <a:r>
              <a:rPr lang="en-ZA" sz="2000" dirty="0">
                <a:solidFill>
                  <a:prstClr val="black"/>
                </a:solidFill>
                <a:ea typeface="Times New Roman" panose="02020603050405020304" pitchFamily="18" charset="0"/>
              </a:rPr>
              <a:t>Water and electricity losses above the norm;</a:t>
            </a:r>
            <a:endParaRPr lang="en-ZA" sz="2400" dirty="0">
              <a:solidFill>
                <a:prstClr val="black"/>
              </a:solidFill>
              <a:ea typeface="Times New Roman" panose="02020603050405020304" pitchFamily="18" charset="0"/>
            </a:endParaRPr>
          </a:p>
          <a:p>
            <a:pPr marL="879475" lvl="1" indent="-514350" algn="just">
              <a:lnSpc>
                <a:spcPct val="115000"/>
              </a:lnSpc>
              <a:spcAft>
                <a:spcPts val="800"/>
              </a:spcAft>
              <a:buFont typeface="+mj-lt"/>
              <a:buAutoNum type="romanLcPeriod"/>
            </a:pPr>
            <a:r>
              <a:rPr lang="en-ZA" sz="2000" dirty="0">
                <a:solidFill>
                  <a:prstClr val="black"/>
                </a:solidFill>
                <a:ea typeface="Times New Roman" panose="02020603050405020304" pitchFamily="18" charset="0"/>
              </a:rPr>
              <a:t>Various municipal areas not billed for electricity and water; and</a:t>
            </a:r>
            <a:endParaRPr lang="en-ZA" sz="2400" dirty="0">
              <a:solidFill>
                <a:prstClr val="black"/>
              </a:solidFill>
              <a:ea typeface="Times New Roman" panose="02020603050405020304" pitchFamily="18" charset="0"/>
            </a:endParaRPr>
          </a:p>
          <a:p>
            <a:pPr marL="879475" lvl="1" indent="-514350" algn="just">
              <a:lnSpc>
                <a:spcPct val="115000"/>
              </a:lnSpc>
              <a:spcAft>
                <a:spcPts val="800"/>
              </a:spcAft>
              <a:buFont typeface="+mj-lt"/>
              <a:buAutoNum type="romanLcPeriod"/>
            </a:pPr>
            <a:r>
              <a:rPr lang="en-ZA" sz="2000" dirty="0">
                <a:solidFill>
                  <a:prstClr val="black"/>
                </a:solidFill>
                <a:ea typeface="Times New Roman" panose="02020603050405020304" pitchFamily="18" charset="0"/>
              </a:rPr>
              <a:t>Weak net working assets management.</a:t>
            </a:r>
            <a:endParaRPr lang="en-ZA" sz="2400" dirty="0">
              <a:solidFill>
                <a:prstClr val="black"/>
              </a:solidFill>
              <a:ea typeface="Times New Roman" panose="02020603050405020304" pitchFamily="18" charset="0"/>
            </a:endParaRPr>
          </a:p>
        </p:txBody>
      </p:sp>
      <p:sp>
        <p:nvSpPr>
          <p:cNvPr id="7" name="Title 1"/>
          <p:cNvSpPr>
            <a:spLocks noGrp="1"/>
          </p:cNvSpPr>
          <p:nvPr>
            <p:ph type="title"/>
          </p:nvPr>
        </p:nvSpPr>
        <p:spPr>
          <a:xfrm>
            <a:off x="325518" y="0"/>
            <a:ext cx="8534400" cy="794815"/>
          </a:xfrm>
        </p:spPr>
        <p:txBody>
          <a:bodyPr>
            <a:noAutofit/>
          </a:bodyPr>
          <a:lstStyle/>
          <a:p>
            <a:pPr algn="l"/>
            <a:r>
              <a:rPr lang="en-ZA" dirty="0"/>
              <a:t>STATE OF </a:t>
            </a:r>
            <a:r>
              <a:rPr lang="en-ZA" dirty="0" smtClean="0"/>
              <a:t>MUNICIPALITIES IN SARAH BAARTMAN DISTRICT</a:t>
            </a:r>
            <a:endParaRPr lang="en-ZA" dirty="0"/>
          </a:p>
        </p:txBody>
      </p:sp>
    </p:spTree>
    <p:extLst>
      <p:ext uri="{BB962C8B-B14F-4D97-AF65-F5344CB8AC3E}">
        <p14:creationId xmlns:p14="http://schemas.microsoft.com/office/powerpoint/2010/main" val="1266743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7586" y="1355272"/>
            <a:ext cx="10929257" cy="4986564"/>
          </a:xfrm>
        </p:spPr>
        <p:txBody>
          <a:bodyPr/>
          <a:lstStyle/>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lgn="ctr">
              <a:buNone/>
            </a:pPr>
            <a:endParaRPr lang="en-ZA" sz="1800" b="1" u="sng"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53957727"/>
              </p:ext>
            </p:extLst>
          </p:nvPr>
        </p:nvGraphicFramePr>
        <p:xfrm>
          <a:off x="609601" y="1353206"/>
          <a:ext cx="11065725" cy="1332008"/>
        </p:xfrm>
        <a:graphic>
          <a:graphicData uri="http://schemas.openxmlformats.org/drawingml/2006/table">
            <a:tbl>
              <a:tblPr firstRow="1" firstCol="1" bandRow="1">
                <a:tableStyleId>{5C22544A-7EE6-4342-B048-85BDC9FD1C3A}</a:tableStyleId>
              </a:tblPr>
              <a:tblGrid>
                <a:gridCol w="415190">
                  <a:extLst>
                    <a:ext uri="{9D8B030D-6E8A-4147-A177-3AD203B41FA5}">
                      <a16:colId xmlns:a16="http://schemas.microsoft.com/office/drawing/2014/main" val="549411971"/>
                    </a:ext>
                  </a:extLst>
                </a:gridCol>
                <a:gridCol w="1606607">
                  <a:extLst>
                    <a:ext uri="{9D8B030D-6E8A-4147-A177-3AD203B41FA5}">
                      <a16:colId xmlns:a16="http://schemas.microsoft.com/office/drawing/2014/main" val="668949655"/>
                    </a:ext>
                  </a:extLst>
                </a:gridCol>
                <a:gridCol w="1028151">
                  <a:extLst>
                    <a:ext uri="{9D8B030D-6E8A-4147-A177-3AD203B41FA5}">
                      <a16:colId xmlns:a16="http://schemas.microsoft.com/office/drawing/2014/main" val="942995242"/>
                    </a:ext>
                  </a:extLst>
                </a:gridCol>
                <a:gridCol w="1145111">
                  <a:extLst>
                    <a:ext uri="{9D8B030D-6E8A-4147-A177-3AD203B41FA5}">
                      <a16:colId xmlns:a16="http://schemas.microsoft.com/office/drawing/2014/main" val="3349933013"/>
                    </a:ext>
                  </a:extLst>
                </a:gridCol>
                <a:gridCol w="1145111">
                  <a:extLst>
                    <a:ext uri="{9D8B030D-6E8A-4147-A177-3AD203B41FA5}">
                      <a16:colId xmlns:a16="http://schemas.microsoft.com/office/drawing/2014/main" val="271510616"/>
                    </a:ext>
                  </a:extLst>
                </a:gridCol>
                <a:gridCol w="1145111">
                  <a:extLst>
                    <a:ext uri="{9D8B030D-6E8A-4147-A177-3AD203B41FA5}">
                      <a16:colId xmlns:a16="http://schemas.microsoft.com/office/drawing/2014/main" val="3681427084"/>
                    </a:ext>
                  </a:extLst>
                </a:gridCol>
                <a:gridCol w="1145111">
                  <a:extLst>
                    <a:ext uri="{9D8B030D-6E8A-4147-A177-3AD203B41FA5}">
                      <a16:colId xmlns:a16="http://schemas.microsoft.com/office/drawing/2014/main" val="2375594362"/>
                    </a:ext>
                  </a:extLst>
                </a:gridCol>
                <a:gridCol w="1145111">
                  <a:extLst>
                    <a:ext uri="{9D8B030D-6E8A-4147-A177-3AD203B41FA5}">
                      <a16:colId xmlns:a16="http://schemas.microsoft.com/office/drawing/2014/main" val="2983560414"/>
                    </a:ext>
                  </a:extLst>
                </a:gridCol>
                <a:gridCol w="1145111">
                  <a:extLst>
                    <a:ext uri="{9D8B030D-6E8A-4147-A177-3AD203B41FA5}">
                      <a16:colId xmlns:a16="http://schemas.microsoft.com/office/drawing/2014/main" val="3213671234"/>
                    </a:ext>
                  </a:extLst>
                </a:gridCol>
                <a:gridCol w="1145111">
                  <a:extLst>
                    <a:ext uri="{9D8B030D-6E8A-4147-A177-3AD203B41FA5}">
                      <a16:colId xmlns:a16="http://schemas.microsoft.com/office/drawing/2014/main" val="990149248"/>
                    </a:ext>
                  </a:extLst>
                </a:gridCol>
              </a:tblGrid>
              <a:tr h="435070">
                <a:tc gridSpan="2">
                  <a:txBody>
                    <a:bodyPr/>
                    <a:lstStyle/>
                    <a:p>
                      <a:pPr>
                        <a:lnSpc>
                          <a:spcPct val="107000"/>
                        </a:lnSpc>
                        <a:spcAft>
                          <a:spcPts val="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gridSpan="3">
                  <a:txBody>
                    <a:bodyPr/>
                    <a:lstStyle/>
                    <a:p>
                      <a:pPr algn="ctr">
                        <a:lnSpc>
                          <a:spcPct val="107000"/>
                        </a:lnSpc>
                        <a:spcAft>
                          <a:spcPts val="0"/>
                        </a:spcAft>
                      </a:pPr>
                      <a:r>
                        <a:rPr lang="en-ZA" sz="1100" dirty="0">
                          <a:effectLst/>
                        </a:rPr>
                        <a:t>2018/19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gridSpan="3">
                  <a:txBody>
                    <a:bodyPr/>
                    <a:lstStyle/>
                    <a:p>
                      <a:pPr algn="ctr">
                        <a:lnSpc>
                          <a:spcPct val="107000"/>
                        </a:lnSpc>
                        <a:spcAft>
                          <a:spcPts val="0"/>
                        </a:spcAft>
                      </a:pPr>
                      <a:r>
                        <a:rPr lang="en-ZA" sz="1100">
                          <a:effectLst/>
                        </a:rPr>
                        <a:t>2019/20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gridSpan="2">
                  <a:txBody>
                    <a:bodyPr/>
                    <a:lstStyle/>
                    <a:p>
                      <a:pPr algn="ctr">
                        <a:lnSpc>
                          <a:spcPct val="107000"/>
                        </a:lnSpc>
                        <a:spcAft>
                          <a:spcPts val="0"/>
                        </a:spcAft>
                      </a:pPr>
                      <a:r>
                        <a:rPr lang="en-ZA" sz="1100">
                          <a:effectLst/>
                        </a:rPr>
                        <a:t>2020/21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val="2400350783"/>
                  </a:ext>
                </a:extLst>
              </a:tr>
              <a:tr h="318649">
                <a:tc>
                  <a:txBody>
                    <a:bodyPr/>
                    <a:lstStyle/>
                    <a:p>
                      <a:pPr>
                        <a:lnSpc>
                          <a:spcPct val="107000"/>
                        </a:lnSpc>
                        <a:spcAft>
                          <a:spcPts val="0"/>
                        </a:spcAft>
                      </a:pPr>
                      <a:r>
                        <a:rPr lang="en-ZA" sz="1100" b="1" dirty="0">
                          <a:solidFill>
                            <a:schemeClr val="accent6"/>
                          </a:solidFill>
                          <a:effectLst/>
                        </a:rPr>
                        <a:t>NO</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Municipality</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a:solidFill>
                            <a:schemeClr val="accent6"/>
                          </a:solidFill>
                          <a:effectLst/>
                        </a:rPr>
                        <a:t>Draft budget</a:t>
                      </a:r>
                      <a:endParaRPr lang="en-ZA" sz="1100" b="1">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Adopted budget</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Adjusted budget</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Draft budget</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Adopted budget</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Adjusted budget</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a:solidFill>
                            <a:schemeClr val="accent6"/>
                          </a:solidFill>
                          <a:effectLst/>
                        </a:rPr>
                        <a:t>Draft budget</a:t>
                      </a:r>
                      <a:endParaRPr lang="en-ZA" sz="1100" b="1">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a:solidFill>
                            <a:schemeClr val="accent6"/>
                          </a:solidFill>
                          <a:effectLst/>
                        </a:rPr>
                        <a:t>Adopted budget</a:t>
                      </a:r>
                      <a:endParaRPr lang="en-ZA" sz="1100" b="1">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1659288145"/>
                  </a:ext>
                </a:extLst>
              </a:tr>
              <a:tr h="470924">
                <a:tc>
                  <a:txBody>
                    <a:bodyPr/>
                    <a:lstStyle/>
                    <a:p>
                      <a:pPr>
                        <a:lnSpc>
                          <a:spcPct val="107000"/>
                        </a:lnSpc>
                        <a:spcAft>
                          <a:spcPts val="0"/>
                        </a:spcAft>
                      </a:pPr>
                      <a:r>
                        <a:rPr lang="en-ZA" sz="1100" b="1" dirty="0">
                          <a:solidFill>
                            <a:schemeClr val="accent6"/>
                          </a:solidFill>
                          <a:effectLst/>
                        </a:rPr>
                        <a:t>1</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Dr Beyers Naude LM</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Unfunded</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Unfunded</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Unfunded</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Unfunded</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Unfunded</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Unfunded</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a:solidFill>
                            <a:schemeClr val="accent6"/>
                          </a:solidFill>
                          <a:effectLst/>
                        </a:rPr>
                        <a:t>Unfunded</a:t>
                      </a: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ZA" sz="1100" b="1" dirty="0" smtClean="0">
                          <a:solidFill>
                            <a:schemeClr val="accent6"/>
                          </a:solidFill>
                          <a:effectLst/>
                        </a:rPr>
                        <a:t>Unfunded</a:t>
                      </a:r>
                    </a:p>
                    <a:p>
                      <a:pPr>
                        <a:lnSpc>
                          <a:spcPct val="107000"/>
                        </a:lnSpc>
                        <a:spcAft>
                          <a:spcPts val="0"/>
                        </a:spcAft>
                      </a:pPr>
                      <a:endParaRPr lang="en-ZA" sz="1100" b="1" dirty="0" smtClean="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1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989666069"/>
                  </a:ext>
                </a:extLst>
              </a:tr>
            </a:tbl>
          </a:graphicData>
        </a:graphic>
      </p:graphicFrame>
      <p:sp>
        <p:nvSpPr>
          <p:cNvPr id="5" name="Rectangle 4"/>
          <p:cNvSpPr/>
          <p:nvPr/>
        </p:nvSpPr>
        <p:spPr>
          <a:xfrm>
            <a:off x="609600" y="2690337"/>
            <a:ext cx="11293929" cy="1754326"/>
          </a:xfrm>
          <a:prstGeom prst="rect">
            <a:avLst/>
          </a:prstGeom>
        </p:spPr>
        <p:txBody>
          <a:bodyPr wrap="square">
            <a:spAutoFit/>
          </a:bodyPr>
          <a:lstStyle/>
          <a:p>
            <a:pPr>
              <a:buFont typeface="Wingdings" panose="05000000000000000000" pitchFamily="2" charset="2"/>
              <a:buChar char="§"/>
            </a:pPr>
            <a:r>
              <a:rPr lang="en-ZA" b="1" dirty="0" smtClean="0">
                <a:solidFill>
                  <a:prstClr val="black"/>
                </a:solidFill>
                <a:latin typeface="Arial" panose="020B0604020202020204" pitchFamily="34" charset="0"/>
                <a:cs typeface="Arial" panose="020B0604020202020204" pitchFamily="34" charset="0"/>
              </a:rPr>
              <a:t>Dr</a:t>
            </a:r>
            <a:r>
              <a:rPr lang="en-ZA" b="1" dirty="0">
                <a:solidFill>
                  <a:prstClr val="black"/>
                </a:solidFill>
                <a:latin typeface="Arial" panose="020B0604020202020204" pitchFamily="34" charset="0"/>
                <a:cs typeface="Arial" panose="020B0604020202020204" pitchFamily="34" charset="0"/>
              </a:rPr>
              <a:t>. Beyers Naude LM) </a:t>
            </a:r>
            <a:r>
              <a:rPr lang="en-ZA" b="1" dirty="0" smtClean="0">
                <a:solidFill>
                  <a:prstClr val="black"/>
                </a:solidFill>
                <a:latin typeface="Arial" panose="020B0604020202020204" pitchFamily="34" charset="0"/>
                <a:cs typeface="Arial" panose="020B0604020202020204" pitchFamily="34" charset="0"/>
              </a:rPr>
              <a:t>has </a:t>
            </a:r>
            <a:r>
              <a:rPr lang="en-ZA" b="1" dirty="0">
                <a:solidFill>
                  <a:prstClr val="black"/>
                </a:solidFill>
                <a:latin typeface="Arial" panose="020B0604020202020204" pitchFamily="34" charset="0"/>
                <a:cs typeface="Arial" panose="020B0604020202020204" pitchFamily="34" charset="0"/>
              </a:rPr>
              <a:t>been adopting unfunded budgets for the past three financial years.</a:t>
            </a:r>
          </a:p>
          <a:p>
            <a:pPr>
              <a:buFont typeface="Wingdings" panose="05000000000000000000" pitchFamily="2" charset="2"/>
              <a:buChar char="§"/>
            </a:pPr>
            <a:r>
              <a:rPr lang="en-ZA" dirty="0">
                <a:solidFill>
                  <a:prstClr val="black"/>
                </a:solidFill>
                <a:latin typeface="Arial" panose="020B0604020202020204" pitchFamily="34" charset="0"/>
                <a:cs typeface="Arial" panose="020B0604020202020204" pitchFamily="34" charset="0"/>
              </a:rPr>
              <a:t>The above mentioned </a:t>
            </a:r>
            <a:r>
              <a:rPr lang="en-ZA" dirty="0" smtClean="0">
                <a:solidFill>
                  <a:prstClr val="black"/>
                </a:solidFill>
                <a:latin typeface="Arial" panose="020B0604020202020204" pitchFamily="34" charset="0"/>
                <a:cs typeface="Arial" panose="020B0604020202020204" pitchFamily="34" charset="0"/>
              </a:rPr>
              <a:t>municipality is </a:t>
            </a:r>
            <a:r>
              <a:rPr lang="en-ZA" dirty="0">
                <a:solidFill>
                  <a:prstClr val="black"/>
                </a:solidFill>
                <a:latin typeface="Arial" panose="020B0604020202020204" pitchFamily="34" charset="0"/>
                <a:cs typeface="Arial" panose="020B0604020202020204" pitchFamily="34" charset="0"/>
              </a:rPr>
              <a:t>considered to be in financially distressed</a:t>
            </a:r>
            <a:r>
              <a:rPr lang="en-ZA" dirty="0" smtClean="0">
                <a:solidFill>
                  <a:prstClr val="black"/>
                </a:solidFill>
                <a:latin typeface="Arial" panose="020B0604020202020204" pitchFamily="34" charset="0"/>
                <a:cs typeface="Arial" panose="020B0604020202020204" pitchFamily="34" charset="0"/>
              </a:rPr>
              <a:t>. </a:t>
            </a:r>
            <a:r>
              <a:rPr lang="en-ZA" dirty="0" smtClean="0">
                <a:solidFill>
                  <a:srgbClr val="FF0000"/>
                </a:solidFill>
                <a:latin typeface="Arial" panose="020B0604020202020204" pitchFamily="34" charset="0"/>
                <a:cs typeface="Arial" panose="020B0604020202020204" pitchFamily="34" charset="0"/>
              </a:rPr>
              <a:t>The list also includes Makana and Koukamma LMs</a:t>
            </a:r>
          </a:p>
          <a:p>
            <a:pPr algn="ctr"/>
            <a:r>
              <a:rPr lang="en-ZA" b="1" u="sng" dirty="0" smtClean="0"/>
              <a:t>MOVEMENT </a:t>
            </a:r>
            <a:r>
              <a:rPr lang="en-ZA" b="1" u="sng" dirty="0"/>
              <a:t>IN AUDIT OUTCOMES</a:t>
            </a:r>
          </a:p>
          <a:p>
            <a:pPr algn="ctr">
              <a:buFont typeface="Wingdings" panose="05000000000000000000" pitchFamily="2" charset="2"/>
              <a:buChar char="§"/>
            </a:pPr>
            <a:endParaRPr lang="en-ZA" dirty="0">
              <a:solidFill>
                <a:prstClr val="black"/>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en-ZA" dirty="0">
              <a:solidFill>
                <a:prstClr val="black"/>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801279521"/>
              </p:ext>
            </p:extLst>
          </p:nvPr>
        </p:nvGraphicFramePr>
        <p:xfrm>
          <a:off x="543556" y="4020279"/>
          <a:ext cx="9136566" cy="2282827"/>
        </p:xfrm>
        <a:graphic>
          <a:graphicData uri="http://schemas.openxmlformats.org/drawingml/2006/table">
            <a:tbl>
              <a:tblPr firstRow="1" firstCol="1" bandRow="1">
                <a:tableStyleId>{5C22544A-7EE6-4342-B048-85BDC9FD1C3A}</a:tableStyleId>
              </a:tblPr>
              <a:tblGrid>
                <a:gridCol w="3045184">
                  <a:extLst>
                    <a:ext uri="{9D8B030D-6E8A-4147-A177-3AD203B41FA5}">
                      <a16:colId xmlns:a16="http://schemas.microsoft.com/office/drawing/2014/main" val="1934024669"/>
                    </a:ext>
                  </a:extLst>
                </a:gridCol>
                <a:gridCol w="3045184">
                  <a:extLst>
                    <a:ext uri="{9D8B030D-6E8A-4147-A177-3AD203B41FA5}">
                      <a16:colId xmlns:a16="http://schemas.microsoft.com/office/drawing/2014/main" val="646466136"/>
                    </a:ext>
                  </a:extLst>
                </a:gridCol>
                <a:gridCol w="3046198">
                  <a:extLst>
                    <a:ext uri="{9D8B030D-6E8A-4147-A177-3AD203B41FA5}">
                      <a16:colId xmlns:a16="http://schemas.microsoft.com/office/drawing/2014/main" val="2983328713"/>
                    </a:ext>
                  </a:extLst>
                </a:gridCol>
              </a:tblGrid>
              <a:tr h="175984">
                <a:tc>
                  <a:txBody>
                    <a:bodyPr/>
                    <a:lstStyle/>
                    <a:p>
                      <a:pPr>
                        <a:lnSpc>
                          <a:spcPct val="107000"/>
                        </a:lnSpc>
                        <a:spcAft>
                          <a:spcPts val="0"/>
                        </a:spcAft>
                      </a:pPr>
                      <a:r>
                        <a:rPr lang="en-ZA" sz="1400">
                          <a:effectLst/>
                        </a:rPr>
                        <a:t>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a:solidFill>
                            <a:schemeClr val="accent6"/>
                          </a:solidFill>
                          <a:effectLst/>
                        </a:rPr>
                        <a:t>MFMA 2019-2020</a:t>
                      </a:r>
                      <a:endParaRPr lang="en-ZA" sz="1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a:effectLst/>
                        </a:rPr>
                        <a:t>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4550161"/>
                  </a:ext>
                </a:extLst>
              </a:tr>
              <a:tr h="175984">
                <a:tc>
                  <a:txBody>
                    <a:bodyPr/>
                    <a:lstStyle/>
                    <a:p>
                      <a:pPr>
                        <a:lnSpc>
                          <a:spcPct val="107000"/>
                        </a:lnSpc>
                        <a:spcAft>
                          <a:spcPts val="0"/>
                        </a:spcAft>
                      </a:pPr>
                      <a:r>
                        <a:rPr lang="en-ZA" sz="1400" dirty="0">
                          <a:solidFill>
                            <a:schemeClr val="accent6"/>
                          </a:solidFill>
                          <a:effectLst/>
                        </a:rPr>
                        <a:t>Audit outcome</a:t>
                      </a:r>
                      <a:endParaRPr lang="en-ZA" sz="1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b="1" dirty="0">
                          <a:solidFill>
                            <a:srgbClr val="002060"/>
                          </a:solidFill>
                          <a:effectLst/>
                        </a:rPr>
                        <a:t>Improved</a:t>
                      </a:r>
                      <a:endParaRPr lang="en-ZA"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b="1" dirty="0">
                          <a:solidFill>
                            <a:srgbClr val="002060"/>
                          </a:solidFill>
                          <a:effectLst/>
                        </a:rPr>
                        <a:t>Unchanged</a:t>
                      </a:r>
                      <a:endParaRPr lang="en-ZA"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757717"/>
                  </a:ext>
                </a:extLst>
              </a:tr>
              <a:tr h="917175">
                <a:tc>
                  <a:txBody>
                    <a:bodyPr/>
                    <a:lstStyle/>
                    <a:p>
                      <a:pPr>
                        <a:lnSpc>
                          <a:spcPct val="107000"/>
                        </a:lnSpc>
                        <a:spcAft>
                          <a:spcPts val="0"/>
                        </a:spcAft>
                      </a:pPr>
                      <a:r>
                        <a:rPr lang="en-ZA" sz="1400" dirty="0">
                          <a:solidFill>
                            <a:schemeClr val="accent6"/>
                          </a:solidFill>
                          <a:effectLst/>
                        </a:rPr>
                        <a:t>Unqualified with findings</a:t>
                      </a:r>
                      <a:endParaRPr lang="en-ZA" sz="14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nSpc>
                          <a:spcPct val="107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0"/>
                        </a:spcAft>
                      </a:pPr>
                      <a:r>
                        <a:rPr lang="en-ZA" sz="1400" dirty="0">
                          <a:solidFill>
                            <a:srgbClr val="FFC000"/>
                          </a:solidFill>
                          <a:effectLst/>
                        </a:rPr>
                        <a:t>Bluecrane Route</a:t>
                      </a:r>
                    </a:p>
                    <a:p>
                      <a:pPr>
                        <a:lnSpc>
                          <a:spcPct val="107000"/>
                        </a:lnSpc>
                        <a:spcAft>
                          <a:spcPts val="0"/>
                        </a:spcAft>
                      </a:pPr>
                      <a:r>
                        <a:rPr lang="en-ZA" sz="1400" dirty="0">
                          <a:solidFill>
                            <a:srgbClr val="FFC000"/>
                          </a:solidFill>
                          <a:effectLst/>
                        </a:rPr>
                        <a:t>Koukamma</a:t>
                      </a:r>
                    </a:p>
                    <a:p>
                      <a:pPr>
                        <a:lnSpc>
                          <a:spcPct val="107000"/>
                        </a:lnSpc>
                        <a:spcAft>
                          <a:spcPts val="0"/>
                        </a:spcAft>
                      </a:pPr>
                      <a:r>
                        <a:rPr lang="en-ZA" sz="1400" dirty="0">
                          <a:solidFill>
                            <a:srgbClr val="FFC000"/>
                          </a:solidFill>
                          <a:effectLst/>
                        </a:rPr>
                        <a:t>Kouga</a:t>
                      </a:r>
                    </a:p>
                    <a:p>
                      <a:pPr>
                        <a:lnSpc>
                          <a:spcPct val="107000"/>
                        </a:lnSpc>
                        <a:spcAft>
                          <a:spcPts val="0"/>
                        </a:spcAft>
                      </a:pPr>
                      <a:r>
                        <a:rPr lang="en-ZA" sz="1400" dirty="0">
                          <a:solidFill>
                            <a:srgbClr val="FFC000"/>
                          </a:solidFill>
                          <a:effectLst/>
                        </a:rPr>
                        <a:t>Sarah Baartman </a:t>
                      </a:r>
                    </a:p>
                    <a:p>
                      <a:pPr>
                        <a:lnSpc>
                          <a:spcPct val="107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468548332"/>
                  </a:ext>
                </a:extLst>
              </a:tr>
              <a:tr h="175984">
                <a:tc>
                  <a:txBody>
                    <a:bodyPr/>
                    <a:lstStyle/>
                    <a:p>
                      <a:pPr>
                        <a:lnSpc>
                          <a:spcPct val="107000"/>
                        </a:lnSpc>
                        <a:spcAft>
                          <a:spcPts val="0"/>
                        </a:spcAft>
                      </a:pPr>
                      <a:r>
                        <a:rPr lang="en-ZA" sz="1400" dirty="0">
                          <a:effectLst/>
                        </a:rPr>
                        <a:t>Qualified with findings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solidFill>
                  </a:tcPr>
                </a:tc>
                <a:tc>
                  <a:txBody>
                    <a:bodyPr/>
                    <a:lstStyle/>
                    <a:p>
                      <a:pPr>
                        <a:lnSpc>
                          <a:spcPct val="107000"/>
                        </a:lnSpc>
                        <a:spcAft>
                          <a:spcPts val="0"/>
                        </a:spcAft>
                      </a:pPr>
                      <a:r>
                        <a:rPr lang="en-ZA" sz="1400" dirty="0">
                          <a:solidFill>
                            <a:srgbClr val="002060"/>
                          </a:solidFill>
                          <a:effectLst/>
                        </a:rPr>
                        <a:t>Dr Beyers Naude LM</a:t>
                      </a:r>
                      <a:endParaRPr lang="en-ZA"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a:effectLst/>
                        </a:rPr>
                        <a:t>Ndlambe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0236163"/>
                  </a:ext>
                </a:extLst>
              </a:tr>
              <a:tr h="361281">
                <a:tc>
                  <a:txBody>
                    <a:bodyPr/>
                    <a:lstStyle/>
                    <a:p>
                      <a:pPr>
                        <a:lnSpc>
                          <a:spcPct val="107000"/>
                        </a:lnSpc>
                        <a:spcAft>
                          <a:spcPts val="0"/>
                        </a:spcAft>
                      </a:pPr>
                      <a:r>
                        <a:rPr lang="en-ZA" sz="1400" dirty="0">
                          <a:effectLst/>
                        </a:rPr>
                        <a:t>Disclaimer</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0"/>
                        </a:spcAft>
                      </a:pPr>
                      <a:r>
                        <a:rPr lang="en-ZA" sz="1400" dirty="0">
                          <a:effectLst/>
                        </a:rPr>
                        <a:t>Sundays River Valley</a:t>
                      </a:r>
                    </a:p>
                    <a:p>
                      <a:pPr>
                        <a:lnSpc>
                          <a:spcPct val="107000"/>
                        </a:lnSpc>
                        <a:spcAft>
                          <a:spcPts val="0"/>
                        </a:spcAft>
                      </a:pPr>
                      <a:r>
                        <a:rPr lang="en-ZA" sz="1400" dirty="0">
                          <a:effectLst/>
                        </a:rPr>
                        <a:t>Makana</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653717725"/>
                  </a:ext>
                </a:extLst>
              </a:tr>
            </a:tbl>
          </a:graphicData>
        </a:graphic>
      </p:graphicFrame>
      <p:sp>
        <p:nvSpPr>
          <p:cNvPr id="7" name="Rectangle 6"/>
          <p:cNvSpPr/>
          <p:nvPr/>
        </p:nvSpPr>
        <p:spPr>
          <a:xfrm>
            <a:off x="9846129" y="4310743"/>
            <a:ext cx="2057400" cy="17798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ZA" dirty="0" smtClean="0">
                <a:solidFill>
                  <a:srgbClr val="002060"/>
                </a:solidFill>
              </a:rPr>
              <a:t>Colour represent the name the audit opinion from which the auditee has moved</a:t>
            </a:r>
            <a:endParaRPr lang="en-ZA" dirty="0">
              <a:solidFill>
                <a:srgbClr val="002060"/>
              </a:solidFill>
            </a:endParaRPr>
          </a:p>
        </p:txBody>
      </p:sp>
      <p:sp>
        <p:nvSpPr>
          <p:cNvPr id="10" name="Title 1"/>
          <p:cNvSpPr>
            <a:spLocks noGrp="1"/>
          </p:cNvSpPr>
          <p:nvPr>
            <p:ph type="title"/>
          </p:nvPr>
        </p:nvSpPr>
        <p:spPr>
          <a:xfrm>
            <a:off x="287540" y="174798"/>
            <a:ext cx="8534400" cy="794815"/>
          </a:xfrm>
        </p:spPr>
        <p:txBody>
          <a:bodyPr>
            <a:noAutofit/>
          </a:bodyPr>
          <a:lstStyle/>
          <a:p>
            <a:pPr algn="l"/>
            <a:r>
              <a:rPr lang="en-ZA" sz="3200" dirty="0"/>
              <a:t>STATE OF </a:t>
            </a:r>
            <a:r>
              <a:rPr lang="en-ZA" sz="3200" dirty="0" smtClean="0"/>
              <a:t>MUNICIPALITIES IN SARAH BAARTMAN DISTRICT</a:t>
            </a:r>
            <a:endParaRPr lang="en-ZA" sz="3200" dirty="0"/>
          </a:p>
        </p:txBody>
      </p:sp>
    </p:spTree>
    <p:extLst>
      <p:ext uri="{BB962C8B-B14F-4D97-AF65-F5344CB8AC3E}">
        <p14:creationId xmlns:p14="http://schemas.microsoft.com/office/powerpoint/2010/main" val="3060777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endParaRPr lang="en-ZA" dirty="0"/>
          </a:p>
          <a:p>
            <a:pPr lvl="0"/>
            <a:r>
              <a:rPr lang="en-ZA" sz="1600" dirty="0"/>
              <a:t>Makana LM adheres to payment arrangements</a:t>
            </a:r>
          </a:p>
          <a:p>
            <a:pPr lvl="0"/>
            <a:r>
              <a:rPr lang="en-ZA" sz="1600" dirty="0"/>
              <a:t>Dr Beyers Naude LM has agreed to pay R5 million, however, could not honour the signed agreement. There is a pending Court case between the municipality and ESKOM.</a:t>
            </a:r>
          </a:p>
          <a:p>
            <a:pPr marL="0" indent="0">
              <a:buNone/>
            </a:pPr>
            <a:endParaRPr lang="en-ZA" sz="1600" dirty="0"/>
          </a:p>
        </p:txBody>
      </p:sp>
      <p:graphicFrame>
        <p:nvGraphicFramePr>
          <p:cNvPr id="6" name="Table 5"/>
          <p:cNvGraphicFramePr>
            <a:graphicFrameLocks noGrp="1"/>
          </p:cNvGraphicFramePr>
          <p:nvPr>
            <p:extLst>
              <p:ext uri="{D42A27DB-BD31-4B8C-83A1-F6EECF244321}">
                <p14:modId xmlns:p14="http://schemas.microsoft.com/office/powerpoint/2010/main" val="2242724235"/>
              </p:ext>
            </p:extLst>
          </p:nvPr>
        </p:nvGraphicFramePr>
        <p:xfrm>
          <a:off x="857251" y="1469572"/>
          <a:ext cx="10725148" cy="3641270"/>
        </p:xfrm>
        <a:graphic>
          <a:graphicData uri="http://schemas.openxmlformats.org/drawingml/2006/table">
            <a:tbl>
              <a:tblPr firstRow="1" firstCol="1" bandRow="1">
                <a:tableStyleId>{5C22544A-7EE6-4342-B048-85BDC9FD1C3A}</a:tableStyleId>
              </a:tblPr>
              <a:tblGrid>
                <a:gridCol w="1532164">
                  <a:extLst>
                    <a:ext uri="{9D8B030D-6E8A-4147-A177-3AD203B41FA5}">
                      <a16:colId xmlns:a16="http://schemas.microsoft.com/office/drawing/2014/main" val="3927695969"/>
                    </a:ext>
                  </a:extLst>
                </a:gridCol>
                <a:gridCol w="1532164">
                  <a:extLst>
                    <a:ext uri="{9D8B030D-6E8A-4147-A177-3AD203B41FA5}">
                      <a16:colId xmlns:a16="http://schemas.microsoft.com/office/drawing/2014/main" val="2183678683"/>
                    </a:ext>
                  </a:extLst>
                </a:gridCol>
                <a:gridCol w="1532164">
                  <a:extLst>
                    <a:ext uri="{9D8B030D-6E8A-4147-A177-3AD203B41FA5}">
                      <a16:colId xmlns:a16="http://schemas.microsoft.com/office/drawing/2014/main" val="3249162170"/>
                    </a:ext>
                  </a:extLst>
                </a:gridCol>
                <a:gridCol w="1532164">
                  <a:extLst>
                    <a:ext uri="{9D8B030D-6E8A-4147-A177-3AD203B41FA5}">
                      <a16:colId xmlns:a16="http://schemas.microsoft.com/office/drawing/2014/main" val="1041814405"/>
                    </a:ext>
                  </a:extLst>
                </a:gridCol>
                <a:gridCol w="1532164">
                  <a:extLst>
                    <a:ext uri="{9D8B030D-6E8A-4147-A177-3AD203B41FA5}">
                      <a16:colId xmlns:a16="http://schemas.microsoft.com/office/drawing/2014/main" val="2014286998"/>
                    </a:ext>
                  </a:extLst>
                </a:gridCol>
                <a:gridCol w="1532164">
                  <a:extLst>
                    <a:ext uri="{9D8B030D-6E8A-4147-A177-3AD203B41FA5}">
                      <a16:colId xmlns:a16="http://schemas.microsoft.com/office/drawing/2014/main" val="2542166912"/>
                    </a:ext>
                  </a:extLst>
                </a:gridCol>
                <a:gridCol w="1532164">
                  <a:extLst>
                    <a:ext uri="{9D8B030D-6E8A-4147-A177-3AD203B41FA5}">
                      <a16:colId xmlns:a16="http://schemas.microsoft.com/office/drawing/2014/main" val="222650081"/>
                    </a:ext>
                  </a:extLst>
                </a:gridCol>
              </a:tblGrid>
              <a:tr h="1676673">
                <a:tc gridSpan="7">
                  <a:txBody>
                    <a:bodyPr/>
                    <a:lstStyle/>
                    <a:p>
                      <a:pPr algn="just">
                        <a:lnSpc>
                          <a:spcPct val="107000"/>
                        </a:lnSpc>
                        <a:spcAft>
                          <a:spcPts val="0"/>
                        </a:spcAft>
                      </a:pPr>
                      <a:r>
                        <a:rPr lang="en-ZA" sz="3200" b="1" dirty="0" smtClean="0">
                          <a:solidFill>
                            <a:schemeClr val="accent6"/>
                          </a:solidFill>
                          <a:effectLst/>
                          <a:latin typeface="+mn-lt"/>
                        </a:rPr>
                        <a:t>Overview</a:t>
                      </a:r>
                      <a:r>
                        <a:rPr lang="en-ZA" sz="3200" b="1" baseline="0" dirty="0" smtClean="0">
                          <a:solidFill>
                            <a:schemeClr val="accent6"/>
                          </a:solidFill>
                          <a:effectLst/>
                          <a:latin typeface="+mn-lt"/>
                        </a:rPr>
                        <a:t> of Creditors: Top 3 of municipalities owing Eskom with SBDM</a:t>
                      </a:r>
                      <a:endParaRPr lang="en-ZA" sz="3200" b="1" dirty="0">
                        <a:solidFill>
                          <a:schemeClr val="accent6"/>
                        </a:solidFill>
                        <a:effectLst/>
                        <a:latin typeface="+mn-lt"/>
                      </a:endParaRPr>
                    </a:p>
                  </a:txBody>
                  <a:tcPr marL="66549" marR="66549" marT="0" marB="0">
                    <a:solidFill>
                      <a:schemeClr val="accent4"/>
                    </a:solidFill>
                  </a:tcPr>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extLst>
                  <a:ext uri="{0D108BD9-81ED-4DB2-BD59-A6C34878D82A}">
                    <a16:rowId xmlns:a16="http://schemas.microsoft.com/office/drawing/2014/main" val="1681470115"/>
                  </a:ext>
                </a:extLst>
              </a:tr>
              <a:tr h="552539">
                <a:tc gridSpan="7">
                  <a:txBody>
                    <a:bodyPr/>
                    <a:lstStyle/>
                    <a:p>
                      <a:pPr>
                        <a:lnSpc>
                          <a:spcPct val="107000"/>
                        </a:lnSpc>
                        <a:spcAft>
                          <a:spcPts val="0"/>
                        </a:spcAft>
                      </a:pPr>
                      <a:r>
                        <a:rPr lang="en-ZA" sz="1800" dirty="0">
                          <a:solidFill>
                            <a:schemeClr val="accent6"/>
                          </a:solidFill>
                          <a:effectLst/>
                          <a:latin typeface="+mn-lt"/>
                        </a:rPr>
                        <a:t>Amounts owing and the age profile of outstanding amounts relating to Bulk Electricity </a:t>
                      </a:r>
                      <a:r>
                        <a:rPr lang="en-ZA" sz="1800" dirty="0" smtClean="0">
                          <a:solidFill>
                            <a:schemeClr val="accent6"/>
                          </a:solidFill>
                          <a:effectLst/>
                          <a:latin typeface="+mn-lt"/>
                        </a:rPr>
                        <a:t>Sales</a:t>
                      </a: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tc>
                <a:extLst>
                  <a:ext uri="{0D108BD9-81ED-4DB2-BD59-A6C34878D82A}">
                    <a16:rowId xmlns:a16="http://schemas.microsoft.com/office/drawing/2014/main" val="1184076911"/>
                  </a:ext>
                </a:extLst>
              </a:tr>
              <a:tr h="453305">
                <a:tc>
                  <a:txBody>
                    <a:bodyPr/>
                    <a:lstStyle/>
                    <a:p>
                      <a:pPr>
                        <a:lnSpc>
                          <a:spcPct val="107000"/>
                        </a:lnSpc>
                        <a:spcAft>
                          <a:spcPts val="0"/>
                        </a:spcAft>
                      </a:pPr>
                      <a:r>
                        <a:rPr lang="en-ZA" sz="1100" dirty="0">
                          <a:solidFill>
                            <a:schemeClr val="accent6"/>
                          </a:solidFill>
                          <a:effectLst/>
                        </a:rPr>
                        <a:t>Name of Municipality</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Current</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1—30 days</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31-60 days</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61-90 days</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90 days +</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dirty="0">
                          <a:solidFill>
                            <a:schemeClr val="accent6"/>
                          </a:solidFill>
                          <a:effectLst/>
                        </a:rPr>
                        <a:t>Total</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extLst>
                  <a:ext uri="{0D108BD9-81ED-4DB2-BD59-A6C34878D82A}">
                    <a16:rowId xmlns:a16="http://schemas.microsoft.com/office/drawing/2014/main" val="2630682074"/>
                  </a:ext>
                </a:extLst>
              </a:tr>
              <a:tr h="302203">
                <a:tc>
                  <a:txBody>
                    <a:bodyPr/>
                    <a:lstStyle/>
                    <a:p>
                      <a:pPr>
                        <a:lnSpc>
                          <a:spcPct val="107000"/>
                        </a:lnSpc>
                        <a:spcAft>
                          <a:spcPts val="0"/>
                        </a:spcAft>
                      </a:pPr>
                      <a:r>
                        <a:rPr lang="en-ZA" sz="1100" dirty="0">
                          <a:solidFill>
                            <a:schemeClr val="accent6"/>
                          </a:solidFill>
                          <a:effectLst/>
                        </a:rPr>
                        <a:t>Dr Beyers Naude</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8 929 645</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58 119</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7 369 567</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8 353 632</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85 953 001</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dirty="0">
                          <a:solidFill>
                            <a:schemeClr val="accent6"/>
                          </a:solidFill>
                          <a:effectLst/>
                        </a:rPr>
                        <a:t>110 663 964</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extLst>
                  <a:ext uri="{0D108BD9-81ED-4DB2-BD59-A6C34878D82A}">
                    <a16:rowId xmlns:a16="http://schemas.microsoft.com/office/drawing/2014/main" val="3367874086"/>
                  </a:ext>
                </a:extLst>
              </a:tr>
              <a:tr h="215056">
                <a:tc>
                  <a:txBody>
                    <a:bodyPr/>
                    <a:lstStyle/>
                    <a:p>
                      <a:pPr>
                        <a:lnSpc>
                          <a:spcPct val="107000"/>
                        </a:lnSpc>
                        <a:spcAft>
                          <a:spcPts val="0"/>
                        </a:spcAft>
                      </a:pPr>
                      <a:r>
                        <a:rPr lang="en-ZA" sz="1100" dirty="0">
                          <a:solidFill>
                            <a:schemeClr val="accent6"/>
                          </a:solidFill>
                          <a:effectLst/>
                        </a:rPr>
                        <a:t>Makana LM</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19 975 880</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35 726</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a:solidFill>
                            <a:schemeClr val="accent6"/>
                          </a:solidFill>
                          <a:effectLst/>
                        </a:rPr>
                        <a:t>12 750</a:t>
                      </a:r>
                      <a:endParaRPr lang="en-ZA" sz="110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dirty="0">
                          <a:solidFill>
                            <a:schemeClr val="accent6"/>
                          </a:solidFill>
                          <a:effectLst/>
                        </a:rPr>
                        <a:t>0</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dirty="0">
                          <a:solidFill>
                            <a:schemeClr val="accent6"/>
                          </a:solidFill>
                          <a:effectLst/>
                        </a:rPr>
                        <a:t>38 409 094</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dirty="0">
                          <a:solidFill>
                            <a:schemeClr val="accent6"/>
                          </a:solidFill>
                          <a:effectLst/>
                        </a:rPr>
                        <a:t>58 433 452</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extLst>
                  <a:ext uri="{0D108BD9-81ED-4DB2-BD59-A6C34878D82A}">
                    <a16:rowId xmlns:a16="http://schemas.microsoft.com/office/drawing/2014/main" val="4082731515"/>
                  </a:ext>
                </a:extLst>
              </a:tr>
              <a:tr h="441494">
                <a:tc>
                  <a:txBody>
                    <a:bodyPr/>
                    <a:lstStyle/>
                    <a:p>
                      <a:pPr>
                        <a:lnSpc>
                          <a:spcPct val="107000"/>
                        </a:lnSpc>
                        <a:spcAft>
                          <a:spcPts val="0"/>
                        </a:spcAft>
                      </a:pPr>
                      <a:r>
                        <a:rPr lang="en-ZA" sz="1100" dirty="0">
                          <a:solidFill>
                            <a:schemeClr val="accent6"/>
                          </a:solidFill>
                          <a:effectLst/>
                        </a:rPr>
                        <a:t>Sundays River Valley</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dirty="0">
                          <a:solidFill>
                            <a:schemeClr val="accent6"/>
                          </a:solidFill>
                          <a:effectLst/>
                        </a:rPr>
                        <a:t>2 762 617</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dirty="0">
                          <a:solidFill>
                            <a:schemeClr val="accent6"/>
                          </a:solidFill>
                          <a:effectLst/>
                        </a:rPr>
                        <a:t>0</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dirty="0">
                          <a:solidFill>
                            <a:schemeClr val="accent6"/>
                          </a:solidFill>
                          <a:effectLst/>
                        </a:rPr>
                        <a:t>1 984 491</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dirty="0">
                          <a:solidFill>
                            <a:schemeClr val="accent6"/>
                          </a:solidFill>
                          <a:effectLst/>
                        </a:rPr>
                        <a:t>1 731 121</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dirty="0">
                          <a:solidFill>
                            <a:schemeClr val="accent6"/>
                          </a:solidFill>
                          <a:effectLst/>
                        </a:rPr>
                        <a:t>3 983 026</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tc>
                  <a:txBody>
                    <a:bodyPr/>
                    <a:lstStyle/>
                    <a:p>
                      <a:pPr>
                        <a:lnSpc>
                          <a:spcPct val="107000"/>
                        </a:lnSpc>
                        <a:spcAft>
                          <a:spcPts val="0"/>
                        </a:spcAft>
                      </a:pPr>
                      <a:r>
                        <a:rPr lang="en-ZA" sz="1100" dirty="0">
                          <a:solidFill>
                            <a:schemeClr val="accent6"/>
                          </a:solidFill>
                          <a:effectLst/>
                        </a:rPr>
                        <a:t>10 461 255</a:t>
                      </a:r>
                      <a:endParaRPr lang="en-ZA" sz="1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49" marR="66549" marT="0" marB="0">
                    <a:solidFill>
                      <a:schemeClr val="bg1">
                        <a:lumMod val="85000"/>
                      </a:schemeClr>
                    </a:solidFill>
                  </a:tcPr>
                </a:tc>
                <a:extLst>
                  <a:ext uri="{0D108BD9-81ED-4DB2-BD59-A6C34878D82A}">
                    <a16:rowId xmlns:a16="http://schemas.microsoft.com/office/drawing/2014/main" val="1690162915"/>
                  </a:ext>
                </a:extLst>
              </a:tr>
            </a:tbl>
          </a:graphicData>
        </a:graphic>
      </p:graphicFrame>
      <p:sp>
        <p:nvSpPr>
          <p:cNvPr id="7" name="Title 1"/>
          <p:cNvSpPr>
            <a:spLocks noGrp="1"/>
          </p:cNvSpPr>
          <p:nvPr>
            <p:ph type="title"/>
          </p:nvPr>
        </p:nvSpPr>
        <p:spPr>
          <a:xfrm>
            <a:off x="287540" y="174798"/>
            <a:ext cx="8534400" cy="794815"/>
          </a:xfrm>
        </p:spPr>
        <p:txBody>
          <a:bodyPr>
            <a:noAutofit/>
          </a:bodyPr>
          <a:lstStyle/>
          <a:p>
            <a:pPr algn="l"/>
            <a:r>
              <a:rPr lang="en-ZA" sz="3200" dirty="0"/>
              <a:t>STATE OF </a:t>
            </a:r>
            <a:r>
              <a:rPr lang="en-ZA" sz="3200" dirty="0" smtClean="0"/>
              <a:t>MUNICIPALITIES IN SARAH BAARTMAN DISTRICT</a:t>
            </a:r>
            <a:endParaRPr lang="en-ZA" sz="3200" dirty="0"/>
          </a:p>
        </p:txBody>
      </p:sp>
    </p:spTree>
    <p:extLst>
      <p:ext uri="{BB962C8B-B14F-4D97-AF65-F5344CB8AC3E}">
        <p14:creationId xmlns:p14="http://schemas.microsoft.com/office/powerpoint/2010/main" val="32100473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540" y="1311647"/>
            <a:ext cx="10769599" cy="5611793"/>
          </a:xfrm>
          <a:prstGeom prst="rect">
            <a:avLst/>
          </a:prstGeom>
        </p:spPr>
        <p:txBody>
          <a:bodyPr wrap="square">
            <a:spAutoFit/>
          </a:bodyPr>
          <a:lstStyle/>
          <a:p>
            <a:pPr marL="514350" indent="-514350" algn="just">
              <a:spcAft>
                <a:spcPts val="600"/>
              </a:spcAft>
              <a:buFont typeface="+mj-lt"/>
              <a:buAutoNum type="romanLcPeriod"/>
            </a:pPr>
            <a:r>
              <a:rPr lang="en-GB" sz="2400" dirty="0" smtClean="0">
                <a:solidFill>
                  <a:schemeClr val="accent6"/>
                </a:solidFill>
                <a:ea typeface="Times New Roman" panose="02020603050405020304" pitchFamily="18" charset="0"/>
                <a:cs typeface="Times New Roman" panose="02020603050405020304" pitchFamily="18" charset="0"/>
              </a:rPr>
              <a:t>Overstretched and ageing </a:t>
            </a:r>
            <a:r>
              <a:rPr lang="en-GB" sz="2400" dirty="0">
                <a:solidFill>
                  <a:schemeClr val="accent6"/>
                </a:solidFill>
                <a:ea typeface="Times New Roman" panose="02020603050405020304" pitchFamily="18" charset="0"/>
                <a:cs typeface="Times New Roman" panose="02020603050405020304" pitchFamily="18" charset="0"/>
              </a:rPr>
              <a:t>bulk </a:t>
            </a:r>
            <a:r>
              <a:rPr lang="en-GB" sz="2400" dirty="0" smtClean="0">
                <a:solidFill>
                  <a:schemeClr val="accent6"/>
                </a:solidFill>
                <a:ea typeface="Times New Roman" panose="02020603050405020304" pitchFamily="18" charset="0"/>
                <a:cs typeface="Times New Roman" panose="02020603050405020304" pitchFamily="18" charset="0"/>
              </a:rPr>
              <a:t>infrastructure. </a:t>
            </a:r>
            <a:endParaRPr lang="en-ZA" sz="2400" dirty="0">
              <a:solidFill>
                <a:schemeClr val="accent6"/>
              </a:solidFill>
              <a:ea typeface="Times New Roman" panose="02020603050405020304" pitchFamily="18" charset="0"/>
              <a:cs typeface="Times New Roman" panose="02020603050405020304" pitchFamily="18" charset="0"/>
            </a:endParaRPr>
          </a:p>
          <a:p>
            <a:pPr marL="514350" lvl="0" indent="-514350" algn="just">
              <a:spcAft>
                <a:spcPts val="600"/>
              </a:spcAft>
              <a:buFont typeface="+mj-lt"/>
              <a:buAutoNum type="romanLcPeriod"/>
            </a:pPr>
            <a:r>
              <a:rPr lang="en-GB" sz="2400" dirty="0">
                <a:solidFill>
                  <a:schemeClr val="accent6"/>
                </a:solidFill>
                <a:ea typeface="Times New Roman" panose="02020603050405020304" pitchFamily="18" charset="0"/>
                <a:cs typeface="Times New Roman" panose="02020603050405020304" pitchFamily="18" charset="0"/>
              </a:rPr>
              <a:t>Deepening levels of inequality, unemployment and </a:t>
            </a:r>
            <a:r>
              <a:rPr lang="en-GB" sz="2400" dirty="0" smtClean="0">
                <a:solidFill>
                  <a:schemeClr val="accent6"/>
                </a:solidFill>
                <a:ea typeface="Times New Roman" panose="02020603050405020304" pitchFamily="18" charset="0"/>
                <a:cs typeface="Times New Roman" panose="02020603050405020304" pitchFamily="18" charset="0"/>
              </a:rPr>
              <a:t>poverty.</a:t>
            </a:r>
          </a:p>
          <a:p>
            <a:pPr marL="514350" lvl="0" indent="-514350" algn="just">
              <a:spcAft>
                <a:spcPts val="600"/>
              </a:spcAft>
              <a:buFont typeface="+mj-lt"/>
              <a:buAutoNum type="romanLcPeriod"/>
            </a:pPr>
            <a:r>
              <a:rPr lang="en-GB" sz="2400" dirty="0" smtClean="0">
                <a:solidFill>
                  <a:schemeClr val="accent6"/>
                </a:solidFill>
                <a:ea typeface="Times New Roman" panose="02020603050405020304" pitchFamily="18" charset="0"/>
                <a:cs typeface="Times New Roman" panose="02020603050405020304" pitchFamily="18" charset="0"/>
              </a:rPr>
              <a:t>General failure of the sector to leverage the benefits of SPLUMA thus enforcing proper land use management. </a:t>
            </a:r>
          </a:p>
          <a:p>
            <a:pPr marL="514350" lvl="0" indent="-514350" algn="just">
              <a:spcAft>
                <a:spcPts val="600"/>
              </a:spcAft>
              <a:buFont typeface="+mj-lt"/>
              <a:buAutoNum type="romanLcPeriod"/>
            </a:pPr>
            <a:r>
              <a:rPr lang="en-GB" sz="2400" dirty="0" smtClean="0">
                <a:solidFill>
                  <a:schemeClr val="accent6"/>
                </a:solidFill>
                <a:ea typeface="Times New Roman" panose="02020603050405020304" pitchFamily="18" charset="0"/>
                <a:cs typeface="Times New Roman" panose="02020603050405020304" pitchFamily="18" charset="0"/>
              </a:rPr>
              <a:t>Worrying growth of non functional water schemes across districts. </a:t>
            </a:r>
          </a:p>
          <a:p>
            <a:pPr marL="514350" indent="-514350" algn="just">
              <a:spcBef>
                <a:spcPts val="1000"/>
              </a:spcBef>
              <a:spcAft>
                <a:spcPts val="600"/>
              </a:spcAft>
              <a:buFont typeface="+mj-lt"/>
              <a:buAutoNum type="romanLcPeriod"/>
            </a:pPr>
            <a:r>
              <a:rPr lang="en-GB" sz="2400" dirty="0">
                <a:solidFill>
                  <a:schemeClr val="accent6"/>
                </a:solidFill>
                <a:ea typeface="Times New Roman" panose="02020603050405020304" pitchFamily="18" charset="0"/>
                <a:cs typeface="Times New Roman" panose="02020603050405020304" pitchFamily="18" charset="0"/>
              </a:rPr>
              <a:t> </a:t>
            </a:r>
            <a:r>
              <a:rPr lang="en-US" sz="2400" dirty="0">
                <a:solidFill>
                  <a:schemeClr val="accent6"/>
                </a:solidFill>
                <a:ea typeface="Times New Roman" panose="02020603050405020304" pitchFamily="18" charset="0"/>
                <a:cs typeface="Times New Roman" panose="02020603050405020304" pitchFamily="18" charset="0"/>
              </a:rPr>
              <a:t>Most municipalities have not yet established a wall-to-wall Land use scheme.  </a:t>
            </a:r>
            <a:endParaRPr lang="en-US" sz="2400" dirty="0" smtClean="0">
              <a:solidFill>
                <a:schemeClr val="accent6"/>
              </a:solidFill>
              <a:ea typeface="Times New Roman" panose="02020603050405020304" pitchFamily="18" charset="0"/>
              <a:cs typeface="Times New Roman" panose="02020603050405020304" pitchFamily="18" charset="0"/>
            </a:endParaRPr>
          </a:p>
          <a:p>
            <a:pPr marL="514350" lvl="0" indent="-514350" algn="just">
              <a:spcBef>
                <a:spcPts val="1000"/>
              </a:spcBef>
              <a:spcAft>
                <a:spcPts val="600"/>
              </a:spcAft>
              <a:buFont typeface="+mj-lt"/>
              <a:buAutoNum type="romanLcPeriod"/>
            </a:pPr>
            <a:r>
              <a:rPr lang="en-US" sz="2400" dirty="0" smtClean="0">
                <a:solidFill>
                  <a:schemeClr val="accent6"/>
                </a:solidFill>
                <a:ea typeface="Times New Roman" panose="02020603050405020304" pitchFamily="18" charset="0"/>
                <a:cs typeface="Times New Roman" panose="02020603050405020304" pitchFamily="18" charset="0"/>
              </a:rPr>
              <a:t>Almost </a:t>
            </a:r>
            <a:r>
              <a:rPr lang="en-US" sz="2400" dirty="0">
                <a:solidFill>
                  <a:schemeClr val="accent6"/>
                </a:solidFill>
                <a:ea typeface="Times New Roman" panose="02020603050405020304" pitchFamily="18" charset="0"/>
                <a:cs typeface="Times New Roman" panose="02020603050405020304" pitchFamily="18" charset="0"/>
              </a:rPr>
              <a:t>all municipalities in the </a:t>
            </a:r>
            <a:r>
              <a:rPr lang="en-US" sz="2400" dirty="0" smtClean="0">
                <a:solidFill>
                  <a:schemeClr val="accent6"/>
                </a:solidFill>
                <a:ea typeface="Times New Roman" panose="02020603050405020304" pitchFamily="18" charset="0"/>
                <a:cs typeface="Times New Roman" panose="02020603050405020304" pitchFamily="18" charset="0"/>
              </a:rPr>
              <a:t>SBDM </a:t>
            </a:r>
            <a:r>
              <a:rPr lang="en-US" sz="2400" dirty="0">
                <a:solidFill>
                  <a:schemeClr val="accent6"/>
                </a:solidFill>
                <a:ea typeface="Times New Roman" panose="02020603050405020304" pitchFamily="18" charset="0"/>
                <a:cs typeface="Times New Roman" panose="02020603050405020304" pitchFamily="18" charset="0"/>
              </a:rPr>
              <a:t>have developed Spatial Development Frameworks. However, to ensure compliance, there is a need to conduct an assessment of those SDF’s to ensure full compliance with SPLUMA. So far, no support has been provided by SALGA to improve the situation.</a:t>
            </a:r>
          </a:p>
          <a:p>
            <a:pPr marL="514350" lvl="0" indent="-514350" algn="just">
              <a:spcAft>
                <a:spcPts val="600"/>
              </a:spcAft>
              <a:buFont typeface="+mj-lt"/>
              <a:buAutoNum type="romanLcPeriod"/>
            </a:pPr>
            <a:endParaRPr lang="en-ZA" sz="2400" dirty="0">
              <a:solidFill>
                <a:schemeClr val="accent6"/>
              </a:solidFill>
              <a:ea typeface="Times New Roman" panose="02020603050405020304" pitchFamily="18" charset="0"/>
              <a:cs typeface="Times New Roman" panose="02020603050405020304" pitchFamily="18" charset="0"/>
            </a:endParaRPr>
          </a:p>
        </p:txBody>
      </p:sp>
      <p:sp>
        <p:nvSpPr>
          <p:cNvPr id="6" name="Title 1"/>
          <p:cNvSpPr>
            <a:spLocks noGrp="1"/>
          </p:cNvSpPr>
          <p:nvPr>
            <p:ph type="title"/>
          </p:nvPr>
        </p:nvSpPr>
        <p:spPr>
          <a:xfrm>
            <a:off x="287540" y="174798"/>
            <a:ext cx="8534400" cy="794815"/>
          </a:xfrm>
        </p:spPr>
        <p:txBody>
          <a:bodyPr>
            <a:noAutofit/>
          </a:bodyPr>
          <a:lstStyle/>
          <a:p>
            <a:pPr algn="l"/>
            <a:r>
              <a:rPr lang="en-ZA" sz="3200" dirty="0"/>
              <a:t>STATE OF </a:t>
            </a:r>
            <a:r>
              <a:rPr lang="en-ZA" sz="3200" dirty="0" smtClean="0"/>
              <a:t>MUNICIPALITIES IN SARAH BAARTMAN DISTRICT</a:t>
            </a:r>
            <a:endParaRPr lang="en-ZA" sz="3200" dirty="0"/>
          </a:p>
        </p:txBody>
      </p:sp>
    </p:spTree>
    <p:extLst>
      <p:ext uri="{BB962C8B-B14F-4D97-AF65-F5344CB8AC3E}">
        <p14:creationId xmlns:p14="http://schemas.microsoft.com/office/powerpoint/2010/main" val="2533798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7127" y="1248212"/>
            <a:ext cx="11147737" cy="5843964"/>
          </a:xfrm>
        </p:spPr>
        <p:txBody>
          <a:bodyPr>
            <a:noAutofit/>
          </a:bodyPr>
          <a:lstStyle/>
          <a:p>
            <a:pPr marL="514350" indent="-514350" algn="just">
              <a:buFont typeface="+mj-lt"/>
              <a:buAutoNum type="romanLcPeriod" startAt="7"/>
            </a:pPr>
            <a:r>
              <a:rPr lang="en-US" sz="2000" dirty="0" smtClean="0">
                <a:solidFill>
                  <a:srgbClr val="000000"/>
                </a:solidFill>
              </a:rPr>
              <a:t>The </a:t>
            </a:r>
            <a:r>
              <a:rPr lang="en-US" sz="2000" dirty="0">
                <a:solidFill>
                  <a:srgbClr val="000000"/>
                </a:solidFill>
              </a:rPr>
              <a:t>General implementation of SPLUMA in the Province is delayed due to lack of capacity </a:t>
            </a:r>
            <a:r>
              <a:rPr lang="en-US" sz="2000" dirty="0" smtClean="0">
                <a:solidFill>
                  <a:srgbClr val="000000"/>
                </a:solidFill>
              </a:rPr>
              <a:t>	within </a:t>
            </a:r>
            <a:r>
              <a:rPr lang="en-US" sz="2000" dirty="0">
                <a:solidFill>
                  <a:srgbClr val="000000"/>
                </a:solidFill>
              </a:rPr>
              <a:t>municipal administration – there is </a:t>
            </a:r>
            <a:r>
              <a:rPr lang="en-US" sz="2000" dirty="0" smtClean="0">
                <a:solidFill>
                  <a:srgbClr val="000000"/>
                </a:solidFill>
              </a:rPr>
              <a:t>	uncertainty </a:t>
            </a:r>
            <a:r>
              <a:rPr lang="en-US" sz="2000" dirty="0">
                <a:solidFill>
                  <a:srgbClr val="000000"/>
                </a:solidFill>
              </a:rPr>
              <a:t>about the Provisions of the Act. </a:t>
            </a:r>
          </a:p>
          <a:p>
            <a:pPr marL="514350" indent="-514350" algn="just">
              <a:buFont typeface="+mj-lt"/>
              <a:buAutoNum type="romanLcPeriod" startAt="7"/>
            </a:pPr>
            <a:r>
              <a:rPr lang="en-US" sz="2000" dirty="0" smtClean="0">
                <a:solidFill>
                  <a:srgbClr val="000000"/>
                </a:solidFill>
              </a:rPr>
              <a:t>The </a:t>
            </a:r>
            <a:r>
              <a:rPr lang="en-US" sz="2000" dirty="0">
                <a:solidFill>
                  <a:srgbClr val="000000"/>
                </a:solidFill>
              </a:rPr>
              <a:t>credibility of the MPTs that have been established as well as the MPT Options that </a:t>
            </a:r>
            <a:r>
              <a:rPr lang="en-US" sz="2000" dirty="0" smtClean="0">
                <a:solidFill>
                  <a:srgbClr val="000000"/>
                </a:solidFill>
              </a:rPr>
              <a:t>municipalities </a:t>
            </a:r>
            <a:r>
              <a:rPr lang="en-US" sz="2000" dirty="0">
                <a:solidFill>
                  <a:srgbClr val="000000"/>
                </a:solidFill>
              </a:rPr>
              <a:t>have chosen need to be </a:t>
            </a:r>
            <a:r>
              <a:rPr lang="en-US" sz="2000" dirty="0" smtClean="0">
                <a:solidFill>
                  <a:srgbClr val="000000"/>
                </a:solidFill>
              </a:rPr>
              <a:t>	reviewed</a:t>
            </a:r>
            <a:r>
              <a:rPr lang="en-US" sz="2000" dirty="0">
                <a:solidFill>
                  <a:srgbClr val="000000"/>
                </a:solidFill>
              </a:rPr>
              <a:t>.</a:t>
            </a:r>
          </a:p>
          <a:p>
            <a:pPr marL="514350" indent="-514350" algn="just">
              <a:buFont typeface="+mj-lt"/>
              <a:buAutoNum type="romanLcPeriod" startAt="7"/>
            </a:pPr>
            <a:r>
              <a:rPr lang="en-US" sz="2000" dirty="0" smtClean="0">
                <a:solidFill>
                  <a:srgbClr val="000000"/>
                </a:solidFill>
              </a:rPr>
              <a:t>There </a:t>
            </a:r>
            <a:r>
              <a:rPr lang="en-US" sz="2000" dirty="0">
                <a:solidFill>
                  <a:srgbClr val="000000"/>
                </a:solidFill>
              </a:rPr>
              <a:t>are three MPT options available for selection by Municipalities. These options are to </a:t>
            </a:r>
            <a:r>
              <a:rPr lang="en-US" sz="2000" dirty="0" smtClean="0">
                <a:solidFill>
                  <a:srgbClr val="000000"/>
                </a:solidFill>
              </a:rPr>
              <a:t>either </a:t>
            </a:r>
            <a:r>
              <a:rPr lang="en-US" sz="2000" dirty="0">
                <a:solidFill>
                  <a:srgbClr val="000000"/>
                </a:solidFill>
              </a:rPr>
              <a:t>form a Single MPT or Joint MPT or a </a:t>
            </a:r>
            <a:r>
              <a:rPr lang="en-US" sz="2000" dirty="0" smtClean="0">
                <a:solidFill>
                  <a:srgbClr val="000000"/>
                </a:solidFill>
              </a:rPr>
              <a:t>	District </a:t>
            </a:r>
            <a:r>
              <a:rPr lang="en-US" sz="2000" dirty="0">
                <a:solidFill>
                  <a:srgbClr val="000000"/>
                </a:solidFill>
              </a:rPr>
              <a:t>MPT. </a:t>
            </a:r>
          </a:p>
          <a:p>
            <a:pPr marL="514350" indent="-514350" algn="just">
              <a:buFont typeface="+mj-lt"/>
              <a:buAutoNum type="romanLcPeriod" startAt="7"/>
            </a:pPr>
            <a:r>
              <a:rPr lang="en-GB" sz="2000" dirty="0" smtClean="0">
                <a:solidFill>
                  <a:srgbClr val="000000"/>
                </a:solidFill>
              </a:rPr>
              <a:t>Given </a:t>
            </a:r>
            <a:r>
              <a:rPr lang="en-GB" sz="2000" dirty="0">
                <a:solidFill>
                  <a:srgbClr val="000000"/>
                </a:solidFill>
              </a:rPr>
              <a:t>the number of possible financial implications such as human capital, cost of land </a:t>
            </a:r>
            <a:r>
              <a:rPr lang="en-GB" sz="2000" dirty="0" smtClean="0">
                <a:solidFill>
                  <a:srgbClr val="000000"/>
                </a:solidFill>
              </a:rPr>
              <a:t>administration </a:t>
            </a:r>
            <a:r>
              <a:rPr lang="en-GB" sz="2000" dirty="0">
                <a:solidFill>
                  <a:srgbClr val="000000"/>
                </a:solidFill>
              </a:rPr>
              <a:t>and development, emphasis is </a:t>
            </a:r>
            <a:r>
              <a:rPr lang="en-GB" sz="2000" dirty="0" smtClean="0">
                <a:solidFill>
                  <a:srgbClr val="000000"/>
                </a:solidFill>
              </a:rPr>
              <a:t>	made </a:t>
            </a:r>
            <a:r>
              <a:rPr lang="en-GB" sz="2000" dirty="0">
                <a:solidFill>
                  <a:srgbClr val="000000"/>
                </a:solidFill>
              </a:rPr>
              <a:t>when advising municipalities </a:t>
            </a:r>
            <a:r>
              <a:rPr lang="en-GB" sz="2000" dirty="0" smtClean="0">
                <a:solidFill>
                  <a:srgbClr val="000000"/>
                </a:solidFill>
              </a:rPr>
              <a:t>to implement </a:t>
            </a:r>
            <a:r>
              <a:rPr lang="en-GB" sz="2000" dirty="0">
                <a:solidFill>
                  <a:srgbClr val="000000"/>
                </a:solidFill>
              </a:rPr>
              <a:t>the low cost options when it comes to the decision on the type of municipal </a:t>
            </a:r>
            <a:r>
              <a:rPr lang="en-GB" sz="2000" dirty="0" smtClean="0">
                <a:solidFill>
                  <a:srgbClr val="000000"/>
                </a:solidFill>
              </a:rPr>
              <a:t>planning tribunal </a:t>
            </a:r>
            <a:r>
              <a:rPr lang="en-GB" sz="2000" dirty="0">
                <a:solidFill>
                  <a:srgbClr val="000000"/>
                </a:solidFill>
              </a:rPr>
              <a:t>to choose. This is due to the fact that, expertise can be outsourced from </a:t>
            </a:r>
            <a:r>
              <a:rPr lang="en-GB" sz="2000" dirty="0" smtClean="0">
                <a:solidFill>
                  <a:srgbClr val="000000"/>
                </a:solidFill>
              </a:rPr>
              <a:t>other </a:t>
            </a:r>
            <a:r>
              <a:rPr lang="en-GB" sz="2000" dirty="0">
                <a:solidFill>
                  <a:srgbClr val="000000"/>
                </a:solidFill>
              </a:rPr>
              <a:t>governments at no cost </a:t>
            </a:r>
            <a:r>
              <a:rPr lang="en-US" sz="2000" dirty="0">
                <a:solidFill>
                  <a:srgbClr val="000000"/>
                </a:solidFill>
              </a:rPr>
              <a:t>	</a:t>
            </a:r>
          </a:p>
          <a:p>
            <a:pPr marL="514350" indent="-514350" algn="just">
              <a:buFont typeface="+mj-lt"/>
              <a:buAutoNum type="romanLcPeriod" startAt="7"/>
            </a:pPr>
            <a:r>
              <a:rPr lang="en-US" sz="2000" dirty="0" smtClean="0"/>
              <a:t>There </a:t>
            </a:r>
            <a:r>
              <a:rPr lang="en-US" sz="2000" dirty="0"/>
              <a:t>is a need to lobby for funding to assist some of the municipalities that have financial challenges to develop LUS. </a:t>
            </a:r>
          </a:p>
        </p:txBody>
      </p:sp>
      <p:sp>
        <p:nvSpPr>
          <p:cNvPr id="5" name="Title 1"/>
          <p:cNvSpPr>
            <a:spLocks noGrp="1"/>
          </p:cNvSpPr>
          <p:nvPr>
            <p:ph type="title"/>
          </p:nvPr>
        </p:nvSpPr>
        <p:spPr>
          <a:xfrm>
            <a:off x="337127" y="133089"/>
            <a:ext cx="8534400" cy="794815"/>
          </a:xfrm>
        </p:spPr>
        <p:txBody>
          <a:bodyPr>
            <a:noAutofit/>
          </a:bodyPr>
          <a:lstStyle/>
          <a:p>
            <a:pPr algn="l"/>
            <a:r>
              <a:rPr lang="en-ZA" sz="2400" dirty="0"/>
              <a:t>STATE OF </a:t>
            </a:r>
            <a:r>
              <a:rPr lang="en-ZA" sz="2400" dirty="0" smtClean="0"/>
              <a:t>MUNICIPALITIES IN SARAH BAARTMAN DISTRICT</a:t>
            </a:r>
            <a:endParaRPr lang="en-ZA" sz="2400" dirty="0"/>
          </a:p>
        </p:txBody>
      </p:sp>
    </p:spTree>
    <p:extLst>
      <p:ext uri="{BB962C8B-B14F-4D97-AF65-F5344CB8AC3E}">
        <p14:creationId xmlns:p14="http://schemas.microsoft.com/office/powerpoint/2010/main" val="4255026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0217" y="1069454"/>
            <a:ext cx="11222183" cy="981019"/>
          </a:xfrm>
        </p:spPr>
        <p:txBody>
          <a:bodyPr>
            <a:noAutofit/>
          </a:bodyPr>
          <a:lstStyle/>
          <a:p>
            <a:pPr marL="0" indent="0">
              <a:buNone/>
            </a:pPr>
            <a:r>
              <a:rPr lang="en-ZA" sz="1600" dirty="0" smtClean="0"/>
              <a:t>Top amongst challenges across Districts in the Province is a growing number of non – functional water schemes. This means while in our records an area may reflect as though it has access to clean water, there are prospects that, that area does not have access to water due to non functional water schemes. </a:t>
            </a:r>
            <a:endParaRPr lang="en-ZA" sz="1600" dirty="0"/>
          </a:p>
        </p:txBody>
      </p:sp>
      <p:graphicFrame>
        <p:nvGraphicFramePr>
          <p:cNvPr id="4" name="Table 3"/>
          <p:cNvGraphicFramePr>
            <a:graphicFrameLocks noGrp="1"/>
          </p:cNvGraphicFramePr>
          <p:nvPr>
            <p:extLst>
              <p:ext uri="{D42A27DB-BD31-4B8C-83A1-F6EECF244321}">
                <p14:modId xmlns:p14="http://schemas.microsoft.com/office/powerpoint/2010/main" val="2966873252"/>
              </p:ext>
            </p:extLst>
          </p:nvPr>
        </p:nvGraphicFramePr>
        <p:xfrm>
          <a:off x="498764" y="2204388"/>
          <a:ext cx="11083636" cy="4539481"/>
        </p:xfrm>
        <a:graphic>
          <a:graphicData uri="http://schemas.openxmlformats.org/drawingml/2006/table">
            <a:tbl>
              <a:tblPr/>
              <a:tblGrid>
                <a:gridCol w="1653360">
                  <a:extLst>
                    <a:ext uri="{9D8B030D-6E8A-4147-A177-3AD203B41FA5}">
                      <a16:colId xmlns:a16="http://schemas.microsoft.com/office/drawing/2014/main" val="3420520249"/>
                    </a:ext>
                  </a:extLst>
                </a:gridCol>
                <a:gridCol w="1877891">
                  <a:extLst>
                    <a:ext uri="{9D8B030D-6E8A-4147-A177-3AD203B41FA5}">
                      <a16:colId xmlns:a16="http://schemas.microsoft.com/office/drawing/2014/main" val="2650228382"/>
                    </a:ext>
                  </a:extLst>
                </a:gridCol>
                <a:gridCol w="1979950">
                  <a:extLst>
                    <a:ext uri="{9D8B030D-6E8A-4147-A177-3AD203B41FA5}">
                      <a16:colId xmlns:a16="http://schemas.microsoft.com/office/drawing/2014/main" val="974072675"/>
                    </a:ext>
                  </a:extLst>
                </a:gridCol>
                <a:gridCol w="2878071">
                  <a:extLst>
                    <a:ext uri="{9D8B030D-6E8A-4147-A177-3AD203B41FA5}">
                      <a16:colId xmlns:a16="http://schemas.microsoft.com/office/drawing/2014/main" val="1847919130"/>
                    </a:ext>
                  </a:extLst>
                </a:gridCol>
                <a:gridCol w="2694364">
                  <a:extLst>
                    <a:ext uri="{9D8B030D-6E8A-4147-A177-3AD203B41FA5}">
                      <a16:colId xmlns:a16="http://schemas.microsoft.com/office/drawing/2014/main" val="3383552267"/>
                    </a:ext>
                  </a:extLst>
                </a:gridCol>
              </a:tblGrid>
              <a:tr h="275957">
                <a:tc gridSpan="5">
                  <a:txBody>
                    <a:bodyPr/>
                    <a:lstStyle/>
                    <a:p>
                      <a:pPr algn="ctr" fontAlgn="ctr"/>
                      <a:r>
                        <a:rPr lang="en-GB" sz="2800" b="1" i="0" u="none" strike="noStrike" dirty="0" smtClean="0">
                          <a:solidFill>
                            <a:schemeClr val="accent6"/>
                          </a:solidFill>
                          <a:effectLst/>
                          <a:latin typeface="Arial" panose="020B0604020202020204" pitchFamily="34" charset="0"/>
                        </a:rPr>
                        <a:t>OVERVIEW OF THE STATE OF WATER SERVICES PROVISION ACROSS DISTRICTS AND METROS</a:t>
                      </a:r>
                      <a:endParaRPr lang="en-GB" sz="2800" b="1" i="0" u="none" strike="noStrike" dirty="0">
                        <a:solidFill>
                          <a:schemeClr val="accent6"/>
                        </a:solidFill>
                        <a:effectLst/>
                        <a:latin typeface="Arial" panose="020B0604020202020204" pitchFamily="34"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814930958"/>
                  </a:ext>
                </a:extLst>
              </a:tr>
              <a:tr h="411427">
                <a:tc>
                  <a:txBody>
                    <a:bodyPr/>
                    <a:lstStyle/>
                    <a:p>
                      <a:pPr algn="l" fontAlgn="t"/>
                      <a:r>
                        <a:rPr lang="en-ZA" sz="1400" b="0" i="0" u="none" strike="noStrike">
                          <a:solidFill>
                            <a:srgbClr val="000000"/>
                          </a:solidFill>
                          <a:effectLst/>
                          <a:latin typeface="Arial" panose="020B0604020202020204" pitchFamily="34" charset="0"/>
                        </a:rPr>
                        <a:t>District Municipality</a:t>
                      </a:r>
                    </a:p>
                  </a:txBody>
                  <a:tcPr marL="6350" marR="6350" marT="635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400" b="0" i="0" u="none" strike="noStrike" dirty="0">
                          <a:solidFill>
                            <a:srgbClr val="000000"/>
                          </a:solidFill>
                          <a:effectLst/>
                          <a:latin typeface="Arial" panose="020B0604020202020204" pitchFamily="34" charset="0"/>
                        </a:rPr>
                        <a:t>Number of non functional Water Schemes</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400" b="0" i="0" u="none" strike="noStrike" dirty="0">
                          <a:solidFill>
                            <a:srgbClr val="000000"/>
                          </a:solidFill>
                          <a:effectLst/>
                          <a:latin typeface="Arial" panose="020B0604020202020204" pitchFamily="34" charset="0"/>
                        </a:rPr>
                        <a:t>Number of non functional Waste Water Schemes</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400" b="0" i="0" u="none" strike="noStrike" dirty="0">
                          <a:solidFill>
                            <a:srgbClr val="000000"/>
                          </a:solidFill>
                          <a:effectLst/>
                          <a:latin typeface="Arial" panose="020B0604020202020204" pitchFamily="34" charset="0"/>
                        </a:rPr>
                        <a:t>Areas Affected</a:t>
                      </a: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dirty="0">
                          <a:solidFill>
                            <a:srgbClr val="000000"/>
                          </a:solidFill>
                          <a:effectLst/>
                          <a:latin typeface="Arial" panose="020B0604020202020204" pitchFamily="34" charset="0"/>
                        </a:rPr>
                        <a:t>Cause/ Nature of the Problem</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46003996"/>
                  </a:ext>
                </a:extLst>
              </a:tr>
              <a:tr h="396374">
                <a:tc rowSpan="4">
                  <a:txBody>
                    <a:bodyPr/>
                    <a:lstStyle/>
                    <a:p>
                      <a:pPr algn="l" fontAlgn="t"/>
                      <a:r>
                        <a:rPr lang="en-ZA" sz="1400" b="0" i="0" u="none" strike="noStrike" dirty="0">
                          <a:solidFill>
                            <a:srgbClr val="000000"/>
                          </a:solidFill>
                          <a:effectLst/>
                          <a:latin typeface="Arial" panose="020B0604020202020204" pitchFamily="34" charset="0"/>
                        </a:rPr>
                        <a:t>Sarah Baartman</a:t>
                      </a:r>
                    </a:p>
                    <a:p>
                      <a:pPr algn="l" fontAlgn="t"/>
                      <a:r>
                        <a:rPr lang="en-ZA" sz="1400" b="0" i="0" u="none" strike="noStrike" dirty="0">
                          <a:solidFill>
                            <a:srgbClr val="000000"/>
                          </a:solidFill>
                          <a:effectLst/>
                          <a:latin typeface="Arial" panose="020B0604020202020204" pitchFamily="34" charset="0"/>
                        </a:rPr>
                        <a:t> </a:t>
                      </a:r>
                    </a:p>
                    <a:p>
                      <a:pPr algn="l" fontAlgn="t"/>
                      <a:r>
                        <a:rPr lang="en-ZA" sz="1400" b="0" i="0" u="none" strike="noStrike" dirty="0">
                          <a:solidFill>
                            <a:srgbClr val="000000"/>
                          </a:solidFill>
                          <a:effectLst/>
                          <a:latin typeface="Arial" panose="020B0604020202020204" pitchFamily="34" charset="0"/>
                        </a:rPr>
                        <a:t> </a:t>
                      </a:r>
                    </a:p>
                    <a:p>
                      <a:pPr algn="l" fontAlgn="t"/>
                      <a:r>
                        <a:rPr lang="en-ZA" sz="1400" b="0" i="0" u="none" strike="noStrike" dirty="0">
                          <a:solidFill>
                            <a:srgbClr val="000000"/>
                          </a:solidFill>
                          <a:effectLst/>
                          <a:latin typeface="Arial" panose="020B0604020202020204" pitchFamily="34" charset="0"/>
                        </a:rPr>
                        <a:t> </a:t>
                      </a:r>
                    </a:p>
                  </a:txBody>
                  <a:tcPr marL="6350" marR="6350" marT="635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t"/>
                      <a:r>
                        <a:rPr lang="en-ZA" sz="1400" b="0" i="0" u="none" strike="noStrike" dirty="0">
                          <a:solidFill>
                            <a:srgbClr val="000000"/>
                          </a:solidFill>
                          <a:effectLst/>
                          <a:latin typeface="Arial" panose="020B0604020202020204" pitchFamily="34" charset="0"/>
                        </a:rPr>
                        <a:t>47 of 70 schemes</a:t>
                      </a:r>
                    </a:p>
                    <a:p>
                      <a:pPr algn="l" fontAlgn="t"/>
                      <a:r>
                        <a:rPr lang="en-ZA" sz="1400" b="0" i="0" u="none" strike="noStrike" dirty="0">
                          <a:solidFill>
                            <a:srgbClr val="000000"/>
                          </a:solidFill>
                          <a:effectLst/>
                          <a:latin typeface="Arial" panose="020B0604020202020204" pitchFamily="34" charset="0"/>
                        </a:rPr>
                        <a:t> </a:t>
                      </a:r>
                    </a:p>
                    <a:p>
                      <a:pPr algn="l" fontAlgn="t"/>
                      <a:r>
                        <a:rPr lang="en-ZA" sz="1400" b="0" i="0" u="none" strike="noStrike" dirty="0">
                          <a:solidFill>
                            <a:srgbClr val="000000"/>
                          </a:solidFill>
                          <a:effectLst/>
                          <a:latin typeface="Arial" panose="020B0604020202020204" pitchFamily="34" charset="0"/>
                        </a:rPr>
                        <a:t> </a:t>
                      </a:r>
                    </a:p>
                    <a:p>
                      <a:pPr algn="l" fontAlgn="t"/>
                      <a:r>
                        <a:rPr lang="en-ZA" sz="1400" b="0" i="0" u="none" strike="noStrike" dirty="0">
                          <a:solidFill>
                            <a:srgbClr val="000000"/>
                          </a:solidFill>
                          <a:effectLst/>
                          <a:latin typeface="Arial" panose="020B0604020202020204" pitchFamily="34" charset="0"/>
                        </a:rPr>
                        <a:t>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t"/>
                      <a:r>
                        <a:rPr lang="en-ZA" sz="1400" b="0" i="0" u="none" strike="noStrike" dirty="0">
                          <a:solidFill>
                            <a:srgbClr val="000000"/>
                          </a:solidFill>
                          <a:effectLst/>
                          <a:latin typeface="Arial" panose="020B0604020202020204" pitchFamily="34" charset="0"/>
                        </a:rPr>
                        <a:t>20 schemes</a:t>
                      </a:r>
                    </a:p>
                    <a:p>
                      <a:pPr algn="l" fontAlgn="t"/>
                      <a:r>
                        <a:rPr lang="en-ZA" sz="1400" b="0" i="0" u="none" strike="noStrike" dirty="0">
                          <a:solidFill>
                            <a:srgbClr val="000000"/>
                          </a:solidFill>
                          <a:effectLst/>
                          <a:latin typeface="Arial" panose="020B0604020202020204" pitchFamily="34" charset="0"/>
                        </a:rPr>
                        <a:t> </a:t>
                      </a:r>
                    </a:p>
                    <a:p>
                      <a:pPr algn="l" fontAlgn="t"/>
                      <a:r>
                        <a:rPr lang="en-ZA" sz="1400" b="0" i="0" u="none" strike="noStrike" dirty="0">
                          <a:solidFill>
                            <a:srgbClr val="000000"/>
                          </a:solidFill>
                          <a:effectLst/>
                          <a:latin typeface="Arial" panose="020B0604020202020204" pitchFamily="34" charset="0"/>
                        </a:rPr>
                        <a:t> </a:t>
                      </a:r>
                    </a:p>
                    <a:p>
                      <a:pPr algn="l" fontAlgn="t"/>
                      <a:r>
                        <a:rPr lang="en-ZA" sz="1400" b="0" i="0" u="none" strike="noStrike" dirty="0">
                          <a:solidFill>
                            <a:srgbClr val="000000"/>
                          </a:solidFill>
                          <a:effectLst/>
                          <a:latin typeface="Arial" panose="020B0604020202020204" pitchFamily="34" charset="0"/>
                        </a:rPr>
                        <a:t>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t"/>
                      <a:r>
                        <a:rPr lang="sv-SE" sz="1400" b="0" i="0" u="none" strike="noStrike" dirty="0">
                          <a:solidFill>
                            <a:srgbClr val="000000"/>
                          </a:solidFill>
                          <a:effectLst/>
                          <a:latin typeface="Arial" panose="020B0604020202020204" pitchFamily="34" charset="0"/>
                        </a:rPr>
                        <a:t>DBN, Ndlambe, Makana, Kouga, BCRM, SRV, Koukamma</a:t>
                      </a:r>
                    </a:p>
                    <a:p>
                      <a:pPr algn="l" fontAlgn="t"/>
                      <a:r>
                        <a:rPr lang="en-ZA" sz="1400" b="0" i="0" u="none" strike="noStrike" dirty="0">
                          <a:solidFill>
                            <a:srgbClr val="000000"/>
                          </a:solidFill>
                          <a:effectLst/>
                          <a:latin typeface="Arial" panose="020B0604020202020204" pitchFamily="34" charset="0"/>
                        </a:rPr>
                        <a:t> </a:t>
                      </a:r>
                    </a:p>
                    <a:p>
                      <a:pPr algn="l" fontAlgn="t"/>
                      <a:r>
                        <a:rPr lang="en-ZA" sz="1400" b="0" i="0" u="none" strike="noStrike" dirty="0">
                          <a:solidFill>
                            <a:srgbClr val="000000"/>
                          </a:solidFill>
                          <a:effectLst/>
                          <a:latin typeface="Arial" panose="020B0604020202020204" pitchFamily="34" charset="0"/>
                        </a:rPr>
                        <a:t> </a:t>
                      </a:r>
                    </a:p>
                    <a:p>
                      <a:pPr algn="l" fontAlgn="t"/>
                      <a:r>
                        <a:rPr lang="en-ZA" sz="1400" b="0" i="0" u="none" strike="noStrike" dirty="0">
                          <a:solidFill>
                            <a:srgbClr val="000000"/>
                          </a:solidFill>
                          <a:effectLst/>
                          <a:latin typeface="Arial" panose="020B0604020202020204" pitchFamily="34" charset="0"/>
                        </a:rPr>
                        <a:t> </a:t>
                      </a: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Drought,</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22270453"/>
                  </a:ext>
                </a:extLst>
              </a:tr>
              <a:tr h="149518">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Vandalism,</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17502853"/>
                  </a:ext>
                </a:extLst>
              </a:tr>
              <a:tr h="391357">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dirty="0">
                          <a:solidFill>
                            <a:srgbClr val="000000"/>
                          </a:solidFill>
                          <a:effectLst/>
                          <a:latin typeface="Arial" panose="020B0604020202020204" pitchFamily="34" charset="0"/>
                        </a:rPr>
                        <a:t>Pump failures, Design capacity exceeded, Mechanical faults, </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67385889"/>
                  </a:ext>
                </a:extLst>
              </a:tr>
              <a:tr h="149518">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Continual Bursts</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75114201"/>
                  </a:ext>
                </a:extLst>
              </a:tr>
              <a:tr h="275957">
                <a:tc rowSpan="5" gridSpan="4">
                  <a:txBody>
                    <a:bodyPr/>
                    <a:lstStyle/>
                    <a:p>
                      <a:pPr algn="l" fontAlgn="t"/>
                      <a:endParaRPr lang="en-ZA" sz="1400" b="0" i="0" u="none" strike="noStrike" dirty="0">
                        <a:solidFill>
                          <a:srgbClr val="000000"/>
                        </a:solidFill>
                        <a:effectLst/>
                        <a:latin typeface="Arial" panose="020B0604020202020204" pitchFamily="34" charset="0"/>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hMerge="1">
                  <a:txBody>
                    <a:bodyPr/>
                    <a:lstStyle/>
                    <a:p>
                      <a:pPr algn="l" fontAlgn="t"/>
                      <a:endParaRPr lang="en-GB"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h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Faulty Chlorination Systems,</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60824517"/>
                  </a:ext>
                </a:extLst>
              </a:tr>
              <a:tr h="376305">
                <a:tc gridSpan="4" vMerge="1">
                  <a:txBody>
                    <a:bodyPr/>
                    <a:lstStyle/>
                    <a:p>
                      <a:pPr algn="l" fontAlgn="t"/>
                      <a:endParaRPr lang="en-ZA" sz="1200" b="0" i="0" u="none" strike="noStrike">
                        <a:solidFill>
                          <a:srgbClr val="000000"/>
                        </a:solidFill>
                        <a:effectLst/>
                        <a:latin typeface="Arial" panose="020B0604020202020204" pitchFamily="34" charset="0"/>
                      </a:endParaRPr>
                    </a:p>
                  </a:txBody>
                  <a:tcPr marL="6350" marR="6350" marT="635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pPr algn="l" fontAlgn="t"/>
                      <a:endParaRPr lang="en-ZA" sz="1200" b="0" i="0" u="none" strike="noStrike">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400" b="0" i="0" u="none" strike="noStrike" dirty="0">
                          <a:solidFill>
                            <a:srgbClr val="000000"/>
                          </a:solidFill>
                          <a:effectLst/>
                          <a:latin typeface="Arial" panose="020B0604020202020204" pitchFamily="34" charset="0"/>
                        </a:rPr>
                        <a:t>Illegal Connections, Capacity constraints lead to most of the above</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09102183"/>
                  </a:ext>
                </a:extLst>
              </a:tr>
              <a:tr h="250870">
                <a:tc gridSpan="4" vMerge="1">
                  <a:txBody>
                    <a:bodyPr/>
                    <a:lstStyle/>
                    <a:p>
                      <a:pPr algn="l" fontAlgn="t"/>
                      <a:endParaRPr lang="en-ZA" sz="1200" b="0" i="0" u="none" strike="noStrike">
                        <a:solidFill>
                          <a:srgbClr val="000000"/>
                        </a:solidFill>
                        <a:effectLst/>
                        <a:latin typeface="Arial" panose="020B0604020202020204" pitchFamily="34" charset="0"/>
                      </a:endParaRPr>
                    </a:p>
                  </a:txBody>
                  <a:tcPr marL="6350" marR="6350" marT="635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pPr algn="l" fontAlgn="t"/>
                      <a:endParaRPr lang="en-ZA" sz="1200" b="0" i="0" u="none" strike="noStrike">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pPr algn="l" fontAlgn="t"/>
                      <a:endParaRPr lang="en-ZA" sz="1200" b="0" i="0" u="none" strike="noStrike">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a:solidFill>
                            <a:srgbClr val="000000"/>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40692682"/>
                  </a:ext>
                </a:extLst>
              </a:tr>
              <a:tr h="250870">
                <a:tc gridSpan="4" vMerge="1">
                  <a:txBody>
                    <a:bodyPr/>
                    <a:lstStyle/>
                    <a:p>
                      <a:pPr algn="l" fontAlgn="t"/>
                      <a:endParaRPr lang="en-ZA" sz="1200" b="0" i="0" u="none" strike="noStrike">
                        <a:solidFill>
                          <a:srgbClr val="000000"/>
                        </a:solidFill>
                        <a:effectLst/>
                        <a:latin typeface="Arial" panose="020B0604020202020204" pitchFamily="34" charset="0"/>
                      </a:endParaRPr>
                    </a:p>
                  </a:txBody>
                  <a:tcPr marL="6350" marR="6350" marT="635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pPr algn="l" fontAlgn="t"/>
                      <a:endParaRPr lang="en-GB" sz="1200" b="0" i="0" u="none" strike="noStrike">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pPr algn="l" fontAlgn="t"/>
                      <a:endParaRPr lang="en-GB" sz="1200" b="0" i="0" u="none" strike="noStrike">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pPr algn="l" fontAlgn="t"/>
                      <a:endParaRPr lang="en-GB"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800" b="0" i="0" u="none" strike="noStrike">
                          <a:solidFill>
                            <a:srgbClr val="000000"/>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10699062"/>
                  </a:ext>
                </a:extLst>
              </a:tr>
              <a:tr h="255887">
                <a:tc gridSpan="4" vMerge="1">
                  <a:txBody>
                    <a:bodyPr/>
                    <a:lstStyle/>
                    <a:p>
                      <a:pPr algn="l" fontAlgn="t"/>
                      <a:endParaRPr lang="en-ZA" sz="1200" b="0" i="0" u="none" strike="noStrike">
                        <a:solidFill>
                          <a:srgbClr val="000000"/>
                        </a:solidFill>
                        <a:effectLst/>
                        <a:latin typeface="Arial" panose="020B0604020202020204" pitchFamily="34" charset="0"/>
                      </a:endParaRPr>
                    </a:p>
                  </a:txBody>
                  <a:tcPr marL="6350" marR="6350" marT="635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l" fontAlgn="t"/>
                      <a:endParaRPr lang="en-GB" sz="1200" b="0" i="0" u="none" strike="noStrike">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l" fontAlgn="t"/>
                      <a:endParaRPr lang="en-ZA" sz="1200" b="0" i="0" u="none" strike="noStrike">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l" fontAlgn="t"/>
                      <a:endParaRPr lang="en-ZA" sz="12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800" b="0" i="0" u="none" strike="noStrike" dirty="0">
                          <a:solidFill>
                            <a:srgbClr val="000000"/>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558862"/>
                  </a:ext>
                </a:extLst>
              </a:tr>
            </a:tbl>
          </a:graphicData>
        </a:graphic>
      </p:graphicFrame>
      <p:sp>
        <p:nvSpPr>
          <p:cNvPr id="7" name="Title 1"/>
          <p:cNvSpPr>
            <a:spLocks noGrp="1"/>
          </p:cNvSpPr>
          <p:nvPr>
            <p:ph type="title"/>
          </p:nvPr>
        </p:nvSpPr>
        <p:spPr>
          <a:xfrm>
            <a:off x="337127" y="133089"/>
            <a:ext cx="8534400" cy="794815"/>
          </a:xfrm>
        </p:spPr>
        <p:txBody>
          <a:bodyPr>
            <a:noAutofit/>
          </a:bodyPr>
          <a:lstStyle/>
          <a:p>
            <a:pPr algn="l"/>
            <a:r>
              <a:rPr lang="en-ZA" sz="2400" dirty="0"/>
              <a:t>STATE OF </a:t>
            </a:r>
            <a:r>
              <a:rPr lang="en-ZA" sz="2400" dirty="0" smtClean="0"/>
              <a:t>MUNICIPALITIES IN SARAH BAARTMAN DISTRICT</a:t>
            </a:r>
            <a:endParaRPr lang="en-ZA" sz="2400" dirty="0"/>
          </a:p>
        </p:txBody>
      </p:sp>
    </p:spTree>
    <p:extLst>
      <p:ext uri="{BB962C8B-B14F-4D97-AF65-F5344CB8AC3E}">
        <p14:creationId xmlns:p14="http://schemas.microsoft.com/office/powerpoint/2010/main" val="2370122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7889" y="1180966"/>
            <a:ext cx="11070336" cy="5223396"/>
          </a:xfrm>
        </p:spPr>
        <p:txBody>
          <a:bodyPr>
            <a:noAutofit/>
          </a:bodyPr>
          <a:lstStyle/>
          <a:p>
            <a:pPr marL="514350" indent="-457200">
              <a:buFont typeface="+mj-lt"/>
              <a:buAutoNum type="alphaLcParenR"/>
            </a:pPr>
            <a:r>
              <a:rPr lang="en-ZA" sz="2400" dirty="0" smtClean="0">
                <a:latin typeface="Arial" panose="020B0604020202020204" pitchFamily="34" charset="0"/>
                <a:cs typeface="Arial" panose="020B0604020202020204" pitchFamily="34" charset="0"/>
              </a:rPr>
              <a:t>As is generally the case across the Province, municipalities within Sarah Baartman lack capacity to implement proper land use management schemes </a:t>
            </a:r>
          </a:p>
          <a:p>
            <a:pPr marL="514350" indent="-457200">
              <a:buFont typeface="+mj-lt"/>
              <a:buAutoNum type="alphaLcParenR"/>
            </a:pPr>
            <a:r>
              <a:rPr lang="en-ZA" sz="2400" dirty="0" smtClean="0">
                <a:latin typeface="Arial" panose="020B0604020202020204" pitchFamily="34" charset="0"/>
                <a:cs typeface="Arial" panose="020B0604020202020204" pitchFamily="34" charset="0"/>
              </a:rPr>
              <a:t>Across the local government spheres funding for planning remain insufficient </a:t>
            </a:r>
          </a:p>
          <a:p>
            <a:pPr marL="514350" indent="-457200">
              <a:buFont typeface="+mj-lt"/>
              <a:buAutoNum type="alphaLcParenR"/>
            </a:pPr>
            <a:r>
              <a:rPr lang="en-ZA" sz="2400" dirty="0" smtClean="0">
                <a:latin typeface="Arial" panose="020B0604020202020204" pitchFamily="34" charset="0"/>
                <a:cs typeface="Arial" panose="020B0604020202020204" pitchFamily="34" charset="0"/>
              </a:rPr>
              <a:t>Almost all municipalities are far from full compliance with SPLUMA regulatory precepts </a:t>
            </a:r>
          </a:p>
          <a:p>
            <a:pPr marL="514350" indent="-457200">
              <a:buFont typeface="+mj-lt"/>
              <a:buAutoNum type="alphaLcParenR"/>
            </a:pPr>
            <a:r>
              <a:rPr lang="en-ZA" sz="2400" dirty="0" smtClean="0">
                <a:latin typeface="Arial" panose="020B0604020202020204" pitchFamily="34" charset="0"/>
                <a:cs typeface="Arial" panose="020B0604020202020204" pitchFamily="34" charset="0"/>
              </a:rPr>
              <a:t>Almost all municipalities lack appropriate planning expertise which is very crucial for compliance with SPLUMA, processing development applications</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as well as hosting a </a:t>
            </a:r>
            <a:r>
              <a:rPr lang="en-ZA" sz="2400" dirty="0" smtClean="0">
                <a:latin typeface="Arial" panose="020B0604020202020204" pitchFamily="34" charset="0"/>
                <a:cs typeface="Arial" panose="020B0604020202020204" pitchFamily="34" charset="0"/>
              </a:rPr>
              <a:t>GIS capability</a:t>
            </a:r>
          </a:p>
          <a:p>
            <a:pPr marL="514350" indent="-457200">
              <a:buFont typeface="+mj-lt"/>
              <a:buAutoNum type="alphaLcParenR"/>
            </a:pPr>
            <a:r>
              <a:rPr lang="en-ZA" sz="2400" dirty="0" smtClean="0">
                <a:latin typeface="Arial" panose="020B0604020202020204" pitchFamily="34" charset="0"/>
                <a:cs typeface="Arial" panose="020B0604020202020204" pitchFamily="34" charset="0"/>
              </a:rPr>
              <a:t>Notwithstanding the above, Sarah Baartman has made some progress regarding implementation of SPLUMA provision as such, an Appeal Authority has already been established.</a:t>
            </a:r>
            <a:endParaRPr lang="en-GB" sz="2400" dirty="0">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337127" y="133089"/>
            <a:ext cx="8534400" cy="794815"/>
          </a:xfrm>
        </p:spPr>
        <p:txBody>
          <a:bodyPr>
            <a:noAutofit/>
          </a:bodyPr>
          <a:lstStyle/>
          <a:p>
            <a:pPr algn="l"/>
            <a:r>
              <a:rPr lang="en-ZA" sz="2400" dirty="0"/>
              <a:t>STATE OF </a:t>
            </a:r>
            <a:r>
              <a:rPr lang="en-ZA" sz="2400" dirty="0" smtClean="0"/>
              <a:t>MUNICIPALITIES IN SARAH BAARTMAN DISTRICT</a:t>
            </a:r>
            <a:endParaRPr lang="en-ZA" sz="2400" dirty="0"/>
          </a:p>
        </p:txBody>
      </p:sp>
    </p:spTree>
    <p:extLst>
      <p:ext uri="{BB962C8B-B14F-4D97-AF65-F5344CB8AC3E}">
        <p14:creationId xmlns:p14="http://schemas.microsoft.com/office/powerpoint/2010/main" val="2253415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latin typeface="+mn-lt"/>
              </a:rPr>
              <a:t>TABLE OF CONTENTS</a:t>
            </a:r>
            <a:endParaRPr lang="en-ZA" sz="3200" dirty="0">
              <a:latin typeface="+mn-lt"/>
            </a:endParaRPr>
          </a:p>
        </p:txBody>
      </p:sp>
      <p:sp>
        <p:nvSpPr>
          <p:cNvPr id="3" name="Text Placeholder 2"/>
          <p:cNvSpPr>
            <a:spLocks noGrp="1"/>
          </p:cNvSpPr>
          <p:nvPr>
            <p:ph type="body" sz="quarter" idx="10"/>
          </p:nvPr>
        </p:nvSpPr>
        <p:spPr>
          <a:xfrm>
            <a:off x="609601" y="1231900"/>
            <a:ext cx="10972800" cy="5060950"/>
          </a:xfrm>
        </p:spPr>
        <p:txBody>
          <a:bodyPr>
            <a:normAutofit/>
          </a:bodyPr>
          <a:lstStyle/>
          <a:p>
            <a:pPr>
              <a:lnSpc>
                <a:spcPct val="200000"/>
              </a:lnSpc>
              <a:buFont typeface="+mj-lt"/>
              <a:buAutoNum type="arabicPeriod"/>
            </a:pPr>
            <a:r>
              <a:rPr lang="en-ZA" sz="1800" b="1" dirty="0" smtClean="0">
                <a:sym typeface="Arial" pitchFamily="-112" charset="0"/>
              </a:rPr>
              <a:t>OVERVIEW OF SBDM</a:t>
            </a:r>
            <a:endParaRPr lang="en-ZA" sz="1800" b="1" dirty="0">
              <a:sym typeface="Arial" pitchFamily="-112" charset="0"/>
            </a:endParaRPr>
          </a:p>
          <a:p>
            <a:pPr>
              <a:lnSpc>
                <a:spcPct val="200000"/>
              </a:lnSpc>
              <a:buFont typeface="+mj-lt"/>
              <a:buAutoNum type="arabicPeriod"/>
            </a:pPr>
            <a:r>
              <a:rPr lang="en-ZA" sz="1800" b="1" dirty="0"/>
              <a:t>STATE OF FUNCTIONALITY OF IGR </a:t>
            </a:r>
            <a:r>
              <a:rPr lang="en-ZA" sz="1800" b="1" dirty="0" smtClean="0"/>
              <a:t>AND </a:t>
            </a:r>
            <a:r>
              <a:rPr lang="en-ZA" sz="1800" b="1" dirty="0"/>
              <a:t>GOVERNANCE STRUCTURES</a:t>
            </a:r>
          </a:p>
          <a:p>
            <a:pPr>
              <a:lnSpc>
                <a:spcPct val="200000"/>
              </a:lnSpc>
              <a:buFont typeface="+mj-lt"/>
              <a:buAutoNum type="arabicPeriod"/>
            </a:pPr>
            <a:r>
              <a:rPr lang="en-ZA" sz="1800" b="1" dirty="0">
                <a:sym typeface="Arial" pitchFamily="-112" charset="0"/>
              </a:rPr>
              <a:t>OVERVIEW OF MUNICIPAL INSTITUTIONAL RESILIENCE </a:t>
            </a:r>
          </a:p>
          <a:p>
            <a:pPr>
              <a:lnSpc>
                <a:spcPct val="200000"/>
              </a:lnSpc>
              <a:buFont typeface="+mj-lt"/>
              <a:buAutoNum type="arabicPeriod"/>
            </a:pPr>
            <a:r>
              <a:rPr lang="en-ZA" sz="1800" b="1" dirty="0">
                <a:sym typeface="Arial" pitchFamily="-112" charset="0"/>
              </a:rPr>
              <a:t>STATE OF MUNICIPAL FINANCES</a:t>
            </a:r>
          </a:p>
          <a:p>
            <a:pPr>
              <a:lnSpc>
                <a:spcPct val="200000"/>
              </a:lnSpc>
              <a:buFont typeface="+mj-lt"/>
              <a:buAutoNum type="arabicPeriod"/>
            </a:pPr>
            <a:r>
              <a:rPr lang="en-ZA" sz="1800" b="1" dirty="0">
                <a:sym typeface="Arial" pitchFamily="-112" charset="0"/>
              </a:rPr>
              <a:t>SERVICE DELIVERY, INFRASTRUCTURE AND PLANNING</a:t>
            </a:r>
          </a:p>
          <a:p>
            <a:pPr>
              <a:lnSpc>
                <a:spcPct val="200000"/>
              </a:lnSpc>
              <a:buFont typeface="+mj-lt"/>
              <a:buAutoNum type="arabicPeriod"/>
            </a:pPr>
            <a:r>
              <a:rPr lang="en-ZA" sz="1800" b="1" dirty="0">
                <a:sym typeface="Arial" pitchFamily="-112" charset="0"/>
              </a:rPr>
              <a:t>SOCIAL COHESSION AND GENDER MAINSTREAMING </a:t>
            </a:r>
          </a:p>
          <a:p>
            <a:pPr>
              <a:lnSpc>
                <a:spcPct val="200000"/>
              </a:lnSpc>
              <a:buFont typeface="+mj-lt"/>
              <a:buAutoNum type="arabicPeriod"/>
            </a:pPr>
            <a:r>
              <a:rPr lang="en-ZA" sz="1800" b="1" dirty="0">
                <a:sym typeface="Arial" pitchFamily="-112" charset="0"/>
              </a:rPr>
              <a:t>CONCLUDING REMARKS </a:t>
            </a:r>
            <a:endParaRPr lang="en-ZA" sz="1800" b="1" dirty="0"/>
          </a:p>
        </p:txBody>
      </p:sp>
    </p:spTree>
    <p:extLst>
      <p:ext uri="{BB962C8B-B14F-4D97-AF65-F5344CB8AC3E}">
        <p14:creationId xmlns:p14="http://schemas.microsoft.com/office/powerpoint/2010/main" val="3318740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7586"/>
            <a:ext cx="8844643" cy="1828799"/>
          </a:xfrm>
        </p:spPr>
        <p:txBody>
          <a:bodyPr>
            <a:noAutofit/>
          </a:bodyPr>
          <a:lstStyle/>
          <a:p>
            <a:r>
              <a:rPr lang="en-ZA" sz="3600" dirty="0" smtClean="0"/>
              <a:t/>
            </a:r>
            <a:br>
              <a:rPr lang="en-ZA" sz="3600" dirty="0" smtClean="0"/>
            </a:br>
            <a:r>
              <a:rPr lang="en-ZA" sz="3600" dirty="0"/>
              <a:t/>
            </a:r>
            <a:br>
              <a:rPr lang="en-ZA" sz="3600" dirty="0"/>
            </a:br>
            <a:r>
              <a:rPr lang="en-ZA" sz="3600" dirty="0" smtClean="0"/>
              <a:t>DDM INTERVENTION, SALGA’S OPPORTUNITY</a:t>
            </a:r>
            <a:br>
              <a:rPr lang="en-ZA" sz="3600" dirty="0" smtClean="0"/>
            </a:br>
            <a:endParaRPr lang="en-ZA" sz="3600" dirty="0"/>
          </a:p>
        </p:txBody>
      </p:sp>
      <p:sp>
        <p:nvSpPr>
          <p:cNvPr id="3" name="Text Placeholder 2"/>
          <p:cNvSpPr>
            <a:spLocks noGrp="1"/>
          </p:cNvSpPr>
          <p:nvPr>
            <p:ph type="body" sz="quarter" idx="10"/>
          </p:nvPr>
        </p:nvSpPr>
        <p:spPr>
          <a:xfrm>
            <a:off x="301752" y="1355270"/>
            <a:ext cx="11484864" cy="5502730"/>
          </a:xfrm>
        </p:spPr>
        <p:txBody>
          <a:bodyPr>
            <a:noAutofit/>
          </a:bodyPr>
          <a:lstStyle/>
          <a:p>
            <a:pPr marL="457200" indent="-457200" algn="just">
              <a:buFont typeface="+mj-lt"/>
              <a:buAutoNum type="arabicPeriod"/>
              <a:defRPr/>
            </a:pPr>
            <a:r>
              <a:rPr lang="en-ZA" sz="2000" dirty="0" smtClean="0"/>
              <a:t>Use the DDM model to enhance integration and mutually beneficial cooperative governance system </a:t>
            </a:r>
            <a:endParaRPr lang="en-ZA" sz="2000" dirty="0"/>
          </a:p>
          <a:p>
            <a:pPr marL="457200" indent="-457200" algn="just">
              <a:buFont typeface="+mj-lt"/>
              <a:buAutoNum type="arabicPeriod"/>
              <a:defRPr/>
            </a:pPr>
            <a:r>
              <a:rPr lang="en-ZA" sz="2000" dirty="0" smtClean="0"/>
              <a:t>Increase the rand value in our budgets through DDM in terms of join operations, shared services and centralised capabilities </a:t>
            </a:r>
          </a:p>
          <a:p>
            <a:pPr marL="457200" indent="-457200" algn="just">
              <a:buFont typeface="+mj-lt"/>
              <a:buAutoNum type="arabicPeriod"/>
              <a:defRPr/>
            </a:pPr>
            <a:r>
              <a:rPr lang="en-ZA" sz="2000" dirty="0" smtClean="0"/>
              <a:t>Bridge the trust deficit between the people and municipalities </a:t>
            </a:r>
          </a:p>
          <a:p>
            <a:pPr marL="457200" indent="-457200" algn="just">
              <a:buFont typeface="+mj-lt"/>
              <a:buAutoNum type="arabicPeriod"/>
              <a:defRPr/>
            </a:pPr>
            <a:r>
              <a:rPr lang="en-ZA" sz="2000" dirty="0" smtClean="0"/>
              <a:t>Firm up on the role and resource District Municipalities to play a more strategic role to lead, coordinate</a:t>
            </a:r>
            <a:endParaRPr lang="en-ZA" sz="2000" dirty="0"/>
          </a:p>
          <a:p>
            <a:pPr marL="457200" indent="-457200" algn="just">
              <a:buFont typeface="+mj-lt"/>
              <a:buAutoNum type="arabicPeriod"/>
              <a:defRPr/>
            </a:pPr>
            <a:r>
              <a:rPr lang="en-ZA" sz="2000" dirty="0" smtClean="0"/>
              <a:t>Enhance responsive planning and ensure </a:t>
            </a:r>
            <a:r>
              <a:rPr lang="en-ZA" sz="2000" dirty="0"/>
              <a:t>inclusivity </a:t>
            </a:r>
            <a:r>
              <a:rPr lang="en-ZA" sz="2000" dirty="0" smtClean="0"/>
              <a:t>of budgeting </a:t>
            </a:r>
            <a:r>
              <a:rPr lang="en-ZA" sz="2000" dirty="0"/>
              <a:t>based on </a:t>
            </a:r>
            <a:r>
              <a:rPr lang="en-ZA" sz="2000" dirty="0" smtClean="0"/>
              <a:t>needs</a:t>
            </a:r>
            <a:endParaRPr lang="en-ZA" sz="2000" dirty="0"/>
          </a:p>
          <a:p>
            <a:pPr marL="457200" indent="-457200" algn="just">
              <a:buFont typeface="+mj-lt"/>
              <a:buAutoNum type="arabicPeriod"/>
              <a:defRPr/>
            </a:pPr>
            <a:r>
              <a:rPr lang="en-ZA" sz="2000" dirty="0"/>
              <a:t>Build </a:t>
            </a:r>
            <a:r>
              <a:rPr lang="en-ZA" sz="2000" dirty="0" smtClean="0"/>
              <a:t>relevant government </a:t>
            </a:r>
            <a:r>
              <a:rPr lang="en-ZA" sz="2000" dirty="0"/>
              <a:t>capacity </a:t>
            </a:r>
            <a:r>
              <a:rPr lang="en-ZA" sz="2000" dirty="0" smtClean="0"/>
              <a:t>in support of municipalities</a:t>
            </a:r>
            <a:r>
              <a:rPr lang="en-ZA" sz="2000" dirty="0"/>
              <a:t>.  </a:t>
            </a:r>
          </a:p>
          <a:p>
            <a:pPr marL="457200" indent="-457200" algn="just">
              <a:buFont typeface="+mj-lt"/>
              <a:buAutoNum type="arabicPeriod"/>
              <a:defRPr/>
            </a:pPr>
            <a:r>
              <a:rPr lang="en-ZA" sz="2000" dirty="0"/>
              <a:t>Strengthen monitoring and evaluation at district and local levels. </a:t>
            </a:r>
          </a:p>
          <a:p>
            <a:pPr marL="457200" indent="-457200">
              <a:buFont typeface="+mj-lt"/>
              <a:buAutoNum type="arabicPeriod"/>
              <a:defRPr/>
            </a:pPr>
            <a:r>
              <a:rPr lang="en-ZA" sz="2000" dirty="0" smtClean="0"/>
              <a:t>Ensure </a:t>
            </a:r>
            <a:r>
              <a:rPr lang="en-ZA" sz="2000" dirty="0"/>
              <a:t>sustainable development </a:t>
            </a:r>
            <a:r>
              <a:rPr lang="en-ZA" sz="2000" dirty="0" smtClean="0"/>
              <a:t>to </a:t>
            </a:r>
            <a:r>
              <a:rPr lang="en-ZA" sz="2000" dirty="0"/>
              <a:t>promote poverty eradication, employment and equality. </a:t>
            </a:r>
          </a:p>
          <a:p>
            <a:pPr marL="457200" indent="-457200">
              <a:buFont typeface="+mj-lt"/>
              <a:buAutoNum type="arabicPeriod"/>
              <a:defRPr/>
            </a:pPr>
            <a:r>
              <a:rPr lang="en-ZA" sz="2000" dirty="0"/>
              <a:t>Exercise oversight over budgets and projects in an accountable and transparent </a:t>
            </a:r>
            <a:r>
              <a:rPr lang="en-ZA" sz="2000" dirty="0" smtClean="0"/>
              <a:t>manner</a:t>
            </a:r>
          </a:p>
          <a:p>
            <a:pPr marL="457200" indent="-457200">
              <a:buFont typeface="+mj-lt"/>
              <a:buAutoNum type="arabicPeriod"/>
              <a:defRPr/>
            </a:pPr>
            <a:r>
              <a:rPr lang="en-ZA" sz="2000" dirty="0" smtClean="0"/>
              <a:t>Continue engaging political parties </a:t>
            </a:r>
          </a:p>
          <a:p>
            <a:pPr marL="457200" indent="-457200">
              <a:buFont typeface="+mj-lt"/>
              <a:buAutoNum type="arabicPeriod"/>
              <a:defRPr/>
            </a:pPr>
            <a:r>
              <a:rPr lang="en-ZA" sz="2000" dirty="0" smtClean="0"/>
              <a:t>Consider involvement in certain court cases where the spirit and letter of the law is being threatened </a:t>
            </a:r>
            <a:endParaRPr lang="en-ZA" sz="2000" dirty="0"/>
          </a:p>
        </p:txBody>
      </p:sp>
    </p:spTree>
    <p:extLst>
      <p:ext uri="{BB962C8B-B14F-4D97-AF65-F5344CB8AC3E}">
        <p14:creationId xmlns:p14="http://schemas.microsoft.com/office/powerpoint/2010/main" val="3826799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108" y="-634047"/>
            <a:ext cx="8844643" cy="1828799"/>
          </a:xfrm>
        </p:spPr>
        <p:txBody>
          <a:bodyPr>
            <a:noAutofit/>
          </a:bodyPr>
          <a:lstStyle/>
          <a:p>
            <a:r>
              <a:rPr lang="en-ZA" sz="3600" dirty="0" smtClean="0"/>
              <a:t/>
            </a:r>
            <a:br>
              <a:rPr lang="en-ZA" sz="3600" dirty="0" smtClean="0"/>
            </a:br>
            <a:r>
              <a:rPr lang="en-ZA" sz="3600" dirty="0"/>
              <a:t/>
            </a:r>
            <a:br>
              <a:rPr lang="en-ZA" sz="3600" dirty="0"/>
            </a:br>
            <a:r>
              <a:rPr lang="en-ZA" sz="3600" dirty="0" smtClean="0"/>
              <a:t>SALGA DIRECT SUPPORT TO DR BEYERS NAUDE</a:t>
            </a:r>
            <a:endParaRPr lang="en-ZA" sz="3600" dirty="0"/>
          </a:p>
        </p:txBody>
      </p:sp>
      <p:sp>
        <p:nvSpPr>
          <p:cNvPr id="3" name="Text Placeholder 2"/>
          <p:cNvSpPr>
            <a:spLocks noGrp="1"/>
          </p:cNvSpPr>
          <p:nvPr>
            <p:ph type="body" sz="quarter" idx="10"/>
          </p:nvPr>
        </p:nvSpPr>
        <p:spPr>
          <a:xfrm>
            <a:off x="301752" y="1355270"/>
            <a:ext cx="11484864" cy="5502730"/>
          </a:xfrm>
        </p:spPr>
        <p:txBody>
          <a:bodyPr>
            <a:noAutofit/>
          </a:bodyPr>
          <a:lstStyle/>
          <a:p>
            <a:pPr algn="just">
              <a:defRPr/>
            </a:pPr>
            <a:r>
              <a:rPr lang="en-US" sz="2400" dirty="0"/>
              <a:t>SALGA Political Task Team </a:t>
            </a:r>
            <a:r>
              <a:rPr lang="en-US" sz="2400" dirty="0" smtClean="0"/>
              <a:t>engaged </a:t>
            </a:r>
            <a:r>
              <a:rPr lang="en-US" sz="2400" dirty="0"/>
              <a:t>with the Executive Committee of </a:t>
            </a:r>
            <a:r>
              <a:rPr lang="en-US" sz="2400" dirty="0" err="1"/>
              <a:t>Dr</a:t>
            </a:r>
            <a:r>
              <a:rPr lang="en-US" sz="2400" dirty="0"/>
              <a:t> </a:t>
            </a:r>
            <a:r>
              <a:rPr lang="en-US" sz="2400" dirty="0" err="1"/>
              <a:t>Beyers</a:t>
            </a:r>
            <a:r>
              <a:rPr lang="en-US" sz="2400" dirty="0"/>
              <a:t> </a:t>
            </a:r>
            <a:r>
              <a:rPr lang="en-US" sz="2400" dirty="0" err="1" smtClean="0"/>
              <a:t>Naude</a:t>
            </a:r>
            <a:r>
              <a:rPr lang="en-US" sz="2400" dirty="0" smtClean="0"/>
              <a:t> LM on 19 May 2021;</a:t>
            </a:r>
          </a:p>
          <a:p>
            <a:pPr algn="just">
              <a:defRPr/>
            </a:pPr>
            <a:endParaRPr lang="en-US" sz="2400" dirty="0" smtClean="0"/>
          </a:p>
          <a:p>
            <a:pPr algn="just">
              <a:defRPr/>
            </a:pPr>
            <a:r>
              <a:rPr lang="en-US" sz="2400" dirty="0" smtClean="0"/>
              <a:t>Meeting placed particular </a:t>
            </a:r>
            <a:r>
              <a:rPr lang="en-US" sz="2400" dirty="0"/>
              <a:t>focus on the recent ongoing challenges pertaining </a:t>
            </a:r>
            <a:r>
              <a:rPr lang="en-US" sz="2400" dirty="0" smtClean="0"/>
              <a:t>to:-</a:t>
            </a:r>
          </a:p>
          <a:p>
            <a:pPr lvl="1" algn="just">
              <a:defRPr/>
            </a:pPr>
            <a:r>
              <a:rPr lang="en-US" sz="2400" dirty="0" smtClean="0"/>
              <a:t>the </a:t>
            </a:r>
            <a:r>
              <a:rPr lang="en-US" sz="2400" dirty="0"/>
              <a:t>impact of the </a:t>
            </a:r>
            <a:r>
              <a:rPr lang="en-US" sz="2400" dirty="0" smtClean="0"/>
              <a:t>2016 amalgamation;</a:t>
            </a:r>
          </a:p>
          <a:p>
            <a:pPr lvl="1" algn="just">
              <a:defRPr/>
            </a:pPr>
            <a:r>
              <a:rPr lang="en-US" sz="2400" dirty="0"/>
              <a:t>w</a:t>
            </a:r>
            <a:r>
              <a:rPr lang="en-US" sz="2400" dirty="0" smtClean="0"/>
              <a:t>ater </a:t>
            </a:r>
            <a:r>
              <a:rPr lang="en-US" sz="2400" dirty="0"/>
              <a:t>crisis linked to the </a:t>
            </a:r>
            <a:r>
              <a:rPr lang="en-US" sz="2400" dirty="0" smtClean="0"/>
              <a:t>drought;</a:t>
            </a:r>
          </a:p>
          <a:p>
            <a:pPr lvl="1" algn="just">
              <a:defRPr/>
            </a:pPr>
            <a:r>
              <a:rPr lang="en-US" sz="2400" dirty="0" smtClean="0"/>
              <a:t>electricity </a:t>
            </a:r>
            <a:r>
              <a:rPr lang="en-US" sz="2400" dirty="0"/>
              <a:t>distribution (ESKOM debt</a:t>
            </a:r>
            <a:r>
              <a:rPr lang="en-US" sz="2400" dirty="0" smtClean="0"/>
              <a:t>); </a:t>
            </a:r>
            <a:r>
              <a:rPr lang="en-US" sz="2400" dirty="0"/>
              <a:t>and </a:t>
            </a:r>
            <a:endParaRPr lang="en-US" sz="2400" dirty="0" smtClean="0"/>
          </a:p>
          <a:p>
            <a:pPr lvl="1" algn="just">
              <a:defRPr/>
            </a:pPr>
            <a:r>
              <a:rPr lang="en-US" sz="2400" dirty="0" smtClean="0"/>
              <a:t>outcomes </a:t>
            </a:r>
            <a:r>
              <a:rPr lang="en-US" sz="2400" dirty="0"/>
              <a:t>of recent court cases placing a financial burden on the resources of the municipality. </a:t>
            </a:r>
            <a:endParaRPr lang="en-US" sz="2400" dirty="0" smtClean="0"/>
          </a:p>
          <a:p>
            <a:pPr marL="457200" lvl="1" indent="0" algn="just">
              <a:buNone/>
              <a:defRPr/>
            </a:pPr>
            <a:endParaRPr lang="en-GB" sz="2400" dirty="0"/>
          </a:p>
          <a:p>
            <a:pPr algn="just">
              <a:defRPr/>
            </a:pPr>
            <a:r>
              <a:rPr lang="en-US" sz="2400" dirty="0" smtClean="0"/>
              <a:t>Agreed that Technical Team should meet and develop </a:t>
            </a:r>
            <a:r>
              <a:rPr lang="en-US" sz="2400" dirty="0" err="1" smtClean="0"/>
              <a:t>Programme</a:t>
            </a:r>
            <a:r>
              <a:rPr lang="en-US" sz="2400" dirty="0" smtClean="0"/>
              <a:t> of Action to address the challenges – technical team meeting from 1 – 2 June ’21.</a:t>
            </a:r>
            <a:endParaRPr lang="en-US" sz="2400" dirty="0"/>
          </a:p>
          <a:p>
            <a:pPr algn="just">
              <a:defRPr/>
            </a:pPr>
            <a:endParaRPr lang="en-US" sz="2400" dirty="0"/>
          </a:p>
          <a:p>
            <a:pPr algn="just">
              <a:defRPr/>
            </a:pPr>
            <a:endParaRPr lang="en-ZA" sz="2400" dirty="0"/>
          </a:p>
        </p:txBody>
      </p:sp>
    </p:spTree>
    <p:extLst>
      <p:ext uri="{BB962C8B-B14F-4D97-AF65-F5344CB8AC3E}">
        <p14:creationId xmlns:p14="http://schemas.microsoft.com/office/powerpoint/2010/main" val="3472676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8674" name="Title 1"/>
          <p:cNvSpPr>
            <a:spLocks noGrp="1"/>
          </p:cNvSpPr>
          <p:nvPr>
            <p:ph type="title"/>
          </p:nvPr>
        </p:nvSpPr>
        <p:spPr>
          <a:xfrm>
            <a:off x="3089656" y="3353849"/>
            <a:ext cx="6010678" cy="1372583"/>
          </a:xfrm>
        </p:spPr>
        <p:txBody>
          <a:bodyPr>
            <a:noAutofit/>
          </a:bodyPr>
          <a:lstStyle/>
          <a:p>
            <a:r>
              <a:rPr lang="en-ZA" sz="5400" b="1" dirty="0">
                <a:solidFill>
                  <a:schemeClr val="bg1"/>
                </a:solidFill>
              </a:rPr>
              <a:t>THANK YOU </a:t>
            </a:r>
          </a:p>
        </p:txBody>
      </p:sp>
      <p:sp>
        <p:nvSpPr>
          <p:cNvPr id="4" name="Slide Number Placeholder 3"/>
          <p:cNvSpPr>
            <a:spLocks noGrp="1"/>
          </p:cNvSpPr>
          <p:nvPr>
            <p:ph type="sldNum" sz="quarter" idx="12"/>
          </p:nvPr>
        </p:nvSpPr>
        <p:spPr/>
        <p:txBody>
          <a:bodyPr/>
          <a:lstStyle/>
          <a:p>
            <a:pPr defTabSz="685800">
              <a:defRPr/>
            </a:pPr>
            <a:fld id="{BAF11A7A-FD1B-4D61-8C82-20B60FF6FD5C}" type="slidenum">
              <a:rPr lang="en-US">
                <a:solidFill>
                  <a:srgbClr val="F06D19">
                    <a:tint val="75000"/>
                  </a:srgbClr>
                </a:solidFill>
                <a:latin typeface="Arial"/>
              </a:rPr>
              <a:pPr defTabSz="685800">
                <a:defRPr/>
              </a:pPr>
              <a:t>22</a:t>
            </a:fld>
            <a:endParaRPr lang="en-US">
              <a:solidFill>
                <a:srgbClr val="F06D19">
                  <a:tint val="75000"/>
                </a:srgbClr>
              </a:solidFill>
              <a:latin typeface="Arial"/>
            </a:endParaRPr>
          </a:p>
        </p:txBody>
      </p:sp>
    </p:spTree>
    <p:extLst>
      <p:ext uri="{BB962C8B-B14F-4D97-AF65-F5344CB8AC3E}">
        <p14:creationId xmlns:p14="http://schemas.microsoft.com/office/powerpoint/2010/main" val="887657643"/>
      </p:ext>
    </p:extLst>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smtClean="0"/>
              <a:t>LOCATION</a:t>
            </a:r>
            <a:endParaRPr lang="en-ZA" sz="3600" dirty="0"/>
          </a:p>
        </p:txBody>
      </p:sp>
      <p:sp>
        <p:nvSpPr>
          <p:cNvPr id="3" name="Text Placeholder 2"/>
          <p:cNvSpPr>
            <a:spLocks noGrp="1"/>
          </p:cNvSpPr>
          <p:nvPr>
            <p:ph type="body" sz="quarter" idx="10"/>
          </p:nvPr>
        </p:nvSpPr>
        <p:spPr>
          <a:xfrm>
            <a:off x="857251" y="1224643"/>
            <a:ext cx="10725149" cy="5068207"/>
          </a:xfrm>
        </p:spPr>
        <p:txBody>
          <a:bodyPr>
            <a:normAutofit/>
          </a:bodyPr>
          <a:lstStyle/>
          <a:p>
            <a:pPr algn="just"/>
            <a:r>
              <a:rPr lang="en-GB" sz="2400" dirty="0">
                <a:latin typeface="Arial" panose="020B0604020202020204" pitchFamily="34" charset="0"/>
                <a:cs typeface="Arial" panose="020B0604020202020204" pitchFamily="34" charset="0"/>
              </a:rPr>
              <a:t>The Sarah Baartman District Municipality is located in the central part of the Eastern Cape Province. The District measures about 58 242 square kilometres in size and has the largest number of Category “B” municipalities in the country. It is one of the six District Municipalities (Category C) in the province. </a:t>
            </a:r>
            <a:endParaRPr lang="en-GB" sz="2400" dirty="0" smtClean="0">
              <a:latin typeface="Arial" panose="020B0604020202020204" pitchFamily="34" charset="0"/>
              <a:cs typeface="Arial" panose="020B0604020202020204" pitchFamily="34" charset="0"/>
            </a:endParaRPr>
          </a:p>
          <a:p>
            <a:pPr algn="just"/>
            <a:r>
              <a:rPr lang="en-ZA" sz="2400" dirty="0"/>
              <a:t>The District is surrounded by the Nelson Mandela Bay Metropole, Amathole DM, Chris Hani DM, Pixley Ka Seme DM, Garden Route DM, DM and Central Karoo DM </a:t>
            </a:r>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1027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smtClean="0"/>
              <a:t>SPATIAL STATUS </a:t>
            </a:r>
            <a:endParaRPr lang="en-ZA" sz="3600" dirty="0"/>
          </a:p>
        </p:txBody>
      </p:sp>
      <p:sp>
        <p:nvSpPr>
          <p:cNvPr id="3" name="Text Placeholder 2"/>
          <p:cNvSpPr>
            <a:spLocks noGrp="1"/>
          </p:cNvSpPr>
          <p:nvPr>
            <p:ph type="body" sz="quarter" idx="10"/>
          </p:nvPr>
        </p:nvSpPr>
        <p:spPr>
          <a:xfrm>
            <a:off x="857251" y="1289957"/>
            <a:ext cx="10725149" cy="5002893"/>
          </a:xfrm>
        </p:spPr>
        <p:txBody>
          <a:bodyPr/>
          <a:lstStyle/>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3997713893"/>
              </p:ext>
            </p:extLst>
          </p:nvPr>
        </p:nvGraphicFramePr>
        <p:xfrm>
          <a:off x="0" y="1289957"/>
          <a:ext cx="12192000" cy="5550959"/>
        </p:xfrm>
        <a:graphic>
          <a:graphicData uri="http://schemas.openxmlformats.org/drawingml/2006/table">
            <a:tbl>
              <a:tblPr firstRow="1" bandRow="1">
                <a:tableStyleId>{16D9F66E-5EB9-4882-86FB-DCBF35E3C3E4}</a:tableStyleId>
              </a:tblPr>
              <a:tblGrid>
                <a:gridCol w="4742536">
                  <a:extLst>
                    <a:ext uri="{9D8B030D-6E8A-4147-A177-3AD203B41FA5}">
                      <a16:colId xmlns:a16="http://schemas.microsoft.com/office/drawing/2014/main" val="4097196346"/>
                    </a:ext>
                  </a:extLst>
                </a:gridCol>
                <a:gridCol w="7449464">
                  <a:extLst>
                    <a:ext uri="{9D8B030D-6E8A-4147-A177-3AD203B41FA5}">
                      <a16:colId xmlns:a16="http://schemas.microsoft.com/office/drawing/2014/main" val="749944953"/>
                    </a:ext>
                  </a:extLst>
                </a:gridCol>
              </a:tblGrid>
              <a:tr h="610595">
                <a:tc>
                  <a:txBody>
                    <a:bodyPr/>
                    <a:lstStyle/>
                    <a:p>
                      <a:pPr algn="just"/>
                      <a:r>
                        <a:rPr lang="en-ZA" sz="1800" u="none" strike="noStrike" baseline="0" dirty="0" smtClean="0">
                          <a:solidFill>
                            <a:schemeClr val="accent6"/>
                          </a:solidFill>
                        </a:rPr>
                        <a:t>LOCAL MUNICIPALITY 	MAJOR SETTLEMENTS/TOWNS </a:t>
                      </a:r>
                      <a:r>
                        <a:rPr lang="en-ZA" sz="1100" u="none" strike="noStrike" baseline="0" dirty="0" smtClean="0">
                          <a:solidFill>
                            <a:schemeClr val="accent6"/>
                          </a:solidFill>
                        </a:rPr>
                        <a:t>	</a:t>
                      </a:r>
                      <a:endParaRPr lang="en-ZA" sz="1100" b="0" i="0" u="none" strike="noStrike" baseline="0" dirty="0" smtClean="0">
                        <a:solidFill>
                          <a:schemeClr val="accent6"/>
                        </a:solidFill>
                        <a:latin typeface="Arial" panose="020B0604020202020204" pitchFamily="34" charset="0"/>
                      </a:endParaRPr>
                    </a:p>
                  </a:txBody>
                  <a:tcPr/>
                </a:tc>
                <a:tc>
                  <a:txBody>
                    <a:bodyPr/>
                    <a:lstStyle/>
                    <a:p>
                      <a:r>
                        <a:rPr lang="en-ZA" sz="1800" u="none" strike="noStrike" baseline="0" dirty="0" smtClean="0">
                          <a:solidFill>
                            <a:schemeClr val="accent6"/>
                          </a:solidFill>
                        </a:rPr>
                        <a:t>LOCAL MUNICIPALITY 	MAJOR SETTLEMENTS/TOWNS 	</a:t>
                      </a:r>
                      <a:endParaRPr lang="en-ZA" sz="1800" b="0" i="0" u="none" strike="noStrike" baseline="0" dirty="0" smtClean="0">
                        <a:solidFill>
                          <a:schemeClr val="accent6"/>
                        </a:solidFill>
                        <a:latin typeface="Arial" panose="020B0604020202020204" pitchFamily="34" charset="0"/>
                      </a:endParaRPr>
                    </a:p>
                  </a:txBody>
                  <a:tcPr/>
                </a:tc>
                <a:extLst>
                  <a:ext uri="{0D108BD9-81ED-4DB2-BD59-A6C34878D82A}">
                    <a16:rowId xmlns:a16="http://schemas.microsoft.com/office/drawing/2014/main" val="2774364120"/>
                  </a:ext>
                </a:extLst>
              </a:tr>
              <a:tr h="77051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accent6"/>
                          </a:solidFill>
                        </a:rPr>
                        <a:t>Dr Beyers Naude 	</a:t>
                      </a:r>
                    </a:p>
                    <a:p>
                      <a:endParaRPr lang="en-ZA" sz="1800" b="1" i="0" u="none" strike="noStrike" baseline="0" dirty="0" smtClean="0">
                        <a:solidFill>
                          <a:schemeClr val="accent6"/>
                        </a:solidFill>
                        <a:latin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u="none" strike="noStrike" kern="1200" baseline="0" dirty="0" smtClean="0">
                          <a:solidFill>
                            <a:schemeClr val="accent6"/>
                          </a:solidFill>
                        </a:rPr>
                        <a:t>Graaff Reinet, Jansenville, Willowmore, Aberdeen, Steytlerville, Nieu-Bethesda, Klipgat, Rietbron 	</a:t>
                      </a:r>
                    </a:p>
                    <a:p>
                      <a:endParaRPr lang="en-ZA" sz="1100" b="0" i="0" u="none" strike="noStrike" baseline="0" dirty="0" smtClean="0">
                        <a:solidFill>
                          <a:schemeClr val="accent6"/>
                        </a:solidFill>
                        <a:latin typeface="Arial" panose="020B0604020202020204" pitchFamily="34" charset="0"/>
                      </a:endParaRPr>
                    </a:p>
                  </a:txBody>
                  <a:tcPr/>
                </a:tc>
                <a:extLst>
                  <a:ext uri="{0D108BD9-81ED-4DB2-BD59-A6C34878D82A}">
                    <a16:rowId xmlns:a16="http://schemas.microsoft.com/office/drawing/2014/main" val="455029683"/>
                  </a:ext>
                </a:extLst>
              </a:tr>
              <a:tr h="6105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accent6"/>
                          </a:solidFill>
                        </a:rPr>
                        <a:t>Blue Crane Route 	</a:t>
                      </a:r>
                    </a:p>
                    <a:p>
                      <a:endParaRPr lang="en-ZA" sz="1800" b="1"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u="none" strike="noStrike" kern="1200" baseline="0" dirty="0" smtClean="0">
                          <a:solidFill>
                            <a:schemeClr val="accent6"/>
                          </a:solidFill>
                        </a:rPr>
                        <a:t>Somerset-East, Cookhouse, Pearston 	</a:t>
                      </a:r>
                    </a:p>
                    <a:p>
                      <a:endParaRPr lang="en-ZA" dirty="0">
                        <a:solidFill>
                          <a:schemeClr val="accent6"/>
                        </a:solidFill>
                      </a:endParaRPr>
                    </a:p>
                  </a:txBody>
                  <a:tcPr/>
                </a:tc>
                <a:extLst>
                  <a:ext uri="{0D108BD9-81ED-4DB2-BD59-A6C34878D82A}">
                    <a16:rowId xmlns:a16="http://schemas.microsoft.com/office/drawing/2014/main" val="2060529616"/>
                  </a:ext>
                </a:extLst>
              </a:tr>
              <a:tr h="6105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accent6"/>
                          </a:solidFill>
                        </a:rPr>
                        <a:t>Makana 	</a:t>
                      </a:r>
                    </a:p>
                    <a:p>
                      <a:endParaRPr lang="en-ZA" sz="1800" b="1"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u="none" strike="noStrike" kern="1200" baseline="0" dirty="0" smtClean="0">
                          <a:solidFill>
                            <a:schemeClr val="accent6"/>
                          </a:solidFill>
                        </a:rPr>
                        <a:t>Makhanda, (Grahamstown), Alicedale, Riebeeck-East 	</a:t>
                      </a:r>
                    </a:p>
                    <a:p>
                      <a:endParaRPr lang="en-ZA" dirty="0">
                        <a:solidFill>
                          <a:schemeClr val="accent6"/>
                        </a:solidFill>
                      </a:endParaRPr>
                    </a:p>
                  </a:txBody>
                  <a:tcPr/>
                </a:tc>
                <a:extLst>
                  <a:ext uri="{0D108BD9-81ED-4DB2-BD59-A6C34878D82A}">
                    <a16:rowId xmlns:a16="http://schemas.microsoft.com/office/drawing/2014/main" val="612744289"/>
                  </a:ext>
                </a:extLst>
              </a:tr>
              <a:tr h="6030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accent6"/>
                          </a:solidFill>
                        </a:rPr>
                        <a:t>Ndlambe 	</a:t>
                      </a:r>
                    </a:p>
                    <a:p>
                      <a:endParaRPr lang="en-ZA" sz="1800" b="1"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u="none" strike="noStrike" kern="1200" baseline="0" dirty="0" smtClean="0">
                          <a:solidFill>
                            <a:schemeClr val="accent6"/>
                          </a:solidFill>
                        </a:rPr>
                        <a:t>Port Alfred, Kenton-on-Sea, Bushmans River Mouth, Alexandria 	</a:t>
                      </a:r>
                    </a:p>
                    <a:p>
                      <a:endParaRPr lang="en-ZA" dirty="0">
                        <a:solidFill>
                          <a:schemeClr val="accent6"/>
                        </a:solidFill>
                      </a:endParaRPr>
                    </a:p>
                  </a:txBody>
                  <a:tcPr/>
                </a:tc>
                <a:extLst>
                  <a:ext uri="{0D108BD9-81ED-4DB2-BD59-A6C34878D82A}">
                    <a16:rowId xmlns:a16="http://schemas.microsoft.com/office/drawing/2014/main" val="460104825"/>
                  </a:ext>
                </a:extLst>
              </a:tr>
              <a:tr h="6105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accent6"/>
                          </a:solidFill>
                        </a:rPr>
                        <a:t>Sundays River Valley 	</a:t>
                      </a:r>
                    </a:p>
                    <a:p>
                      <a:endParaRPr lang="en-ZA" sz="1800" b="1"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u="none" strike="noStrike" kern="1200" baseline="0" dirty="0" smtClean="0">
                          <a:solidFill>
                            <a:schemeClr val="accent6"/>
                          </a:solidFill>
                        </a:rPr>
                        <a:t>Kirkwood, Addo, Paterson, Glenconner 	</a:t>
                      </a:r>
                    </a:p>
                    <a:p>
                      <a:endParaRPr lang="en-ZA" dirty="0">
                        <a:solidFill>
                          <a:schemeClr val="accent6"/>
                        </a:solidFill>
                      </a:endParaRPr>
                    </a:p>
                  </a:txBody>
                  <a:tcPr/>
                </a:tc>
                <a:extLst>
                  <a:ext uri="{0D108BD9-81ED-4DB2-BD59-A6C34878D82A}">
                    <a16:rowId xmlns:a16="http://schemas.microsoft.com/office/drawing/2014/main" val="405956328"/>
                  </a:ext>
                </a:extLst>
              </a:tr>
              <a:tr h="8722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1" u="none" strike="noStrike" kern="1200" baseline="0" dirty="0" smtClean="0">
                          <a:solidFill>
                            <a:schemeClr val="accent6"/>
                          </a:solidFill>
                        </a:rPr>
                        <a:t>Kouga 	</a:t>
                      </a:r>
                    </a:p>
                    <a:p>
                      <a:endParaRPr lang="en-ZA" sz="1800" b="1"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u="none" strike="noStrike" kern="1200" baseline="0" dirty="0" smtClean="0">
                          <a:solidFill>
                            <a:schemeClr val="accent6"/>
                          </a:solidFill>
                        </a:rPr>
                        <a:t>Jeffreys Bay, Humansdorp, Hankey, Patensie, St Francis Bay 	</a:t>
                      </a:r>
                    </a:p>
                    <a:p>
                      <a:endParaRPr lang="en-ZA" dirty="0">
                        <a:solidFill>
                          <a:schemeClr val="accent6"/>
                        </a:solidFill>
                      </a:endParaRPr>
                    </a:p>
                  </a:txBody>
                  <a:tcPr/>
                </a:tc>
                <a:extLst>
                  <a:ext uri="{0D108BD9-81ED-4DB2-BD59-A6C34878D82A}">
                    <a16:rowId xmlns:a16="http://schemas.microsoft.com/office/drawing/2014/main" val="492096212"/>
                  </a:ext>
                </a:extLst>
              </a:tr>
              <a:tr h="6105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000" u="none" strike="noStrike" kern="1200" baseline="0" dirty="0" smtClean="0">
                          <a:solidFill>
                            <a:schemeClr val="accent6"/>
                          </a:solidFill>
                        </a:rPr>
                        <a:t>Kou-</a:t>
                      </a:r>
                      <a:r>
                        <a:rPr lang="en-ZA" sz="2000" u="none" strike="noStrike" kern="1200" baseline="0" dirty="0" err="1" smtClean="0">
                          <a:solidFill>
                            <a:schemeClr val="accent6"/>
                          </a:solidFill>
                        </a:rPr>
                        <a:t>Kamma</a:t>
                      </a:r>
                      <a:r>
                        <a:rPr lang="en-ZA" sz="2000" u="none" strike="noStrike" kern="1200" baseline="0" dirty="0" smtClean="0">
                          <a:solidFill>
                            <a:schemeClr val="accent6"/>
                          </a:solidFill>
                        </a:rPr>
                        <a:t> </a:t>
                      </a:r>
                      <a:r>
                        <a:rPr lang="en-ZA" sz="1800" u="none" strike="noStrike" kern="1200" baseline="0" dirty="0" smtClean="0">
                          <a:solidFill>
                            <a:schemeClr val="accent6"/>
                          </a:solidFill>
                        </a:rPr>
                        <a:t>	</a:t>
                      </a:r>
                    </a:p>
                    <a:p>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u="none" strike="noStrike" kern="1200" baseline="0" dirty="0" smtClean="0">
                          <a:solidFill>
                            <a:schemeClr val="accent6"/>
                          </a:solidFill>
                        </a:rPr>
                        <a:t>Joubertina, Kareedouw, Louterwater 	</a:t>
                      </a:r>
                    </a:p>
                    <a:p>
                      <a:endParaRPr lang="en-ZA" dirty="0">
                        <a:solidFill>
                          <a:schemeClr val="accent6"/>
                        </a:solidFill>
                      </a:endParaRPr>
                    </a:p>
                  </a:txBody>
                  <a:tcPr/>
                </a:tc>
                <a:extLst>
                  <a:ext uri="{0D108BD9-81ED-4DB2-BD59-A6C34878D82A}">
                    <a16:rowId xmlns:a16="http://schemas.microsoft.com/office/drawing/2014/main" val="616989484"/>
                  </a:ext>
                </a:extLst>
              </a:tr>
            </a:tbl>
          </a:graphicData>
        </a:graphic>
      </p:graphicFrame>
    </p:spTree>
    <p:extLst>
      <p:ext uri="{BB962C8B-B14F-4D97-AF65-F5344CB8AC3E}">
        <p14:creationId xmlns:p14="http://schemas.microsoft.com/office/powerpoint/2010/main" val="866659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smtClean="0"/>
              <a:t>POPULATION</a:t>
            </a:r>
            <a:r>
              <a:rPr lang="en-ZA" sz="3200" dirty="0" smtClean="0"/>
              <a:t> </a:t>
            </a:r>
            <a:endParaRPr lang="en-ZA" sz="3200" dirty="0"/>
          </a:p>
        </p:txBody>
      </p:sp>
      <p:sp>
        <p:nvSpPr>
          <p:cNvPr id="3" name="Text Placeholder 2"/>
          <p:cNvSpPr>
            <a:spLocks noGrp="1"/>
          </p:cNvSpPr>
          <p:nvPr>
            <p:ph type="body" sz="quarter" idx="10"/>
          </p:nvPr>
        </p:nvSpPr>
        <p:spPr>
          <a:xfrm>
            <a:off x="374904" y="1224643"/>
            <a:ext cx="11137391" cy="5068207"/>
          </a:xfrm>
        </p:spPr>
        <p:txBody>
          <a:bodyPr>
            <a:normAutofit/>
          </a:bodyPr>
          <a:lstStyle/>
          <a:p>
            <a:pPr algn="just">
              <a:buFont typeface="Arial" panose="020B0604020202020204" pitchFamily="34" charset="0"/>
              <a:buChar char="•"/>
            </a:pPr>
            <a:r>
              <a:rPr lang="en-GB" sz="2400" dirty="0"/>
              <a:t>The population of the Sarah Baartman District Municipality is 527 </a:t>
            </a:r>
            <a:r>
              <a:rPr lang="en-GB" sz="2400" dirty="0" smtClean="0"/>
              <a:t>062.</a:t>
            </a:r>
          </a:p>
          <a:p>
            <a:pPr algn="just">
              <a:buFont typeface="Arial" panose="020B0604020202020204" pitchFamily="34" charset="0"/>
              <a:buChar char="•"/>
            </a:pPr>
            <a:r>
              <a:rPr lang="en-GB" sz="2400" dirty="0" smtClean="0"/>
              <a:t>With </a:t>
            </a:r>
            <a:r>
              <a:rPr lang="en-GB" sz="2400" dirty="0"/>
              <a:t>annual population growth rate of 1.14 percent, the population is estimated to increase to 564 000 people by 2025</a:t>
            </a:r>
            <a:r>
              <a:rPr lang="en-GB" sz="2400" dirty="0" smtClean="0"/>
              <a:t>.</a:t>
            </a:r>
          </a:p>
          <a:p>
            <a:pPr algn="just">
              <a:buFont typeface="Arial" panose="020B0604020202020204" pitchFamily="34" charset="0"/>
              <a:buChar char="•"/>
            </a:pPr>
            <a:r>
              <a:rPr lang="en-GB" sz="2400" dirty="0"/>
              <a:t>In 2019, the district had a total number of 152 208 households, with a population density of 11,2 people per km². </a:t>
            </a:r>
            <a:endParaRPr lang="en-GB" sz="2400" dirty="0" smtClean="0"/>
          </a:p>
          <a:p>
            <a:pPr marL="0" indent="0" algn="just">
              <a:buNone/>
            </a:pPr>
            <a:endParaRPr lang="en-GB" sz="2400" dirty="0" smtClean="0"/>
          </a:p>
          <a:p>
            <a:pPr marL="0" indent="0">
              <a:lnSpc>
                <a:spcPct val="200000"/>
              </a:lnSpc>
              <a:buNone/>
            </a:pPr>
            <a:r>
              <a:rPr lang="en-GB" sz="1800" dirty="0" smtClean="0"/>
              <a:t>. </a:t>
            </a:r>
            <a:endParaRPr lang="en-ZA" sz="1800" dirty="0" smtClean="0"/>
          </a:p>
        </p:txBody>
      </p:sp>
      <p:graphicFrame>
        <p:nvGraphicFramePr>
          <p:cNvPr id="5" name="Table 4"/>
          <p:cNvGraphicFramePr>
            <a:graphicFrameLocks noGrp="1"/>
          </p:cNvGraphicFramePr>
          <p:nvPr>
            <p:extLst>
              <p:ext uri="{D42A27DB-BD31-4B8C-83A1-F6EECF244321}">
                <p14:modId xmlns:p14="http://schemas.microsoft.com/office/powerpoint/2010/main" val="3132977451"/>
              </p:ext>
            </p:extLst>
          </p:nvPr>
        </p:nvGraphicFramePr>
        <p:xfrm>
          <a:off x="609600" y="3326130"/>
          <a:ext cx="7505700" cy="3657600"/>
        </p:xfrm>
        <a:graphic>
          <a:graphicData uri="http://schemas.openxmlformats.org/drawingml/2006/table">
            <a:tbl>
              <a:tblPr firstRow="1" bandRow="1">
                <a:tableStyleId>{5C22544A-7EE6-4342-B048-85BDC9FD1C3A}</a:tableStyleId>
              </a:tblPr>
              <a:tblGrid>
                <a:gridCol w="3739510">
                  <a:extLst>
                    <a:ext uri="{9D8B030D-6E8A-4147-A177-3AD203B41FA5}">
                      <a16:colId xmlns:a16="http://schemas.microsoft.com/office/drawing/2014/main" val="3020610320"/>
                    </a:ext>
                  </a:extLst>
                </a:gridCol>
                <a:gridCol w="3766190">
                  <a:extLst>
                    <a:ext uri="{9D8B030D-6E8A-4147-A177-3AD203B41FA5}">
                      <a16:colId xmlns:a16="http://schemas.microsoft.com/office/drawing/2014/main" val="1230834348"/>
                    </a:ext>
                  </a:extLst>
                </a:gridCol>
              </a:tblGrid>
              <a:tr h="3455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lt1"/>
                          </a:solidFill>
                          <a:latin typeface="+mn-lt"/>
                          <a:ea typeface="+mn-ea"/>
                          <a:cs typeface="+mn-cs"/>
                        </a:rPr>
                        <a:t>Dr Beyers Naude 	</a:t>
                      </a:r>
                    </a:p>
                    <a:p>
                      <a:endParaRPr lang="en-ZA"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lt1"/>
                          </a:solidFill>
                          <a:latin typeface="+mn-lt"/>
                          <a:ea typeface="+mn-ea"/>
                          <a:cs typeface="+mn-cs"/>
                        </a:rPr>
                        <a:t>87,700 	</a:t>
                      </a:r>
                    </a:p>
                    <a:p>
                      <a:endParaRPr lang="en-ZA" sz="1200" dirty="0"/>
                    </a:p>
                  </a:txBody>
                  <a:tcPr/>
                </a:tc>
                <a:extLst>
                  <a:ext uri="{0D108BD9-81ED-4DB2-BD59-A6C34878D82A}">
                    <a16:rowId xmlns:a16="http://schemas.microsoft.com/office/drawing/2014/main" val="2088058877"/>
                  </a:ext>
                </a:extLst>
              </a:tr>
              <a:tr h="3455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Blue Crane Route 	</a:t>
                      </a:r>
                    </a:p>
                    <a:p>
                      <a:endParaRPr lang="en-ZA"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39,000 	</a:t>
                      </a:r>
                    </a:p>
                    <a:p>
                      <a:endParaRPr lang="en-ZA" sz="1200" dirty="0"/>
                    </a:p>
                  </a:txBody>
                  <a:tcPr/>
                </a:tc>
                <a:extLst>
                  <a:ext uri="{0D108BD9-81ED-4DB2-BD59-A6C34878D82A}">
                    <a16:rowId xmlns:a16="http://schemas.microsoft.com/office/drawing/2014/main" val="389656967"/>
                  </a:ext>
                </a:extLst>
              </a:tr>
              <a:tr h="3455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Makana 	</a:t>
                      </a:r>
                    </a:p>
                    <a:p>
                      <a:endParaRPr lang="en-ZA"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90,600 	</a:t>
                      </a:r>
                    </a:p>
                    <a:p>
                      <a:endParaRPr lang="en-ZA" sz="1200" dirty="0"/>
                    </a:p>
                  </a:txBody>
                  <a:tcPr/>
                </a:tc>
                <a:extLst>
                  <a:ext uri="{0D108BD9-81ED-4DB2-BD59-A6C34878D82A}">
                    <a16:rowId xmlns:a16="http://schemas.microsoft.com/office/drawing/2014/main" val="683060612"/>
                  </a:ext>
                </a:extLst>
              </a:tr>
              <a:tr h="3455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Ndlambe 	</a:t>
                      </a:r>
                    </a:p>
                    <a:p>
                      <a:endParaRPr lang="en-ZA"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71,500 	</a:t>
                      </a:r>
                    </a:p>
                    <a:p>
                      <a:endParaRPr lang="en-ZA" sz="1200" dirty="0"/>
                    </a:p>
                  </a:txBody>
                  <a:tcPr/>
                </a:tc>
                <a:extLst>
                  <a:ext uri="{0D108BD9-81ED-4DB2-BD59-A6C34878D82A}">
                    <a16:rowId xmlns:a16="http://schemas.microsoft.com/office/drawing/2014/main" val="3526353713"/>
                  </a:ext>
                </a:extLst>
              </a:tr>
              <a:tr h="3455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Sundays River Valley 	</a:t>
                      </a:r>
                    </a:p>
                    <a:p>
                      <a:endParaRPr lang="en-ZA"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66,900 	</a:t>
                      </a:r>
                    </a:p>
                    <a:p>
                      <a:endParaRPr lang="en-ZA" sz="1200" dirty="0"/>
                    </a:p>
                  </a:txBody>
                  <a:tcPr/>
                </a:tc>
                <a:extLst>
                  <a:ext uri="{0D108BD9-81ED-4DB2-BD59-A6C34878D82A}">
                    <a16:rowId xmlns:a16="http://schemas.microsoft.com/office/drawing/2014/main" val="237240338"/>
                  </a:ext>
                </a:extLst>
              </a:tr>
              <a:tr h="3455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Kouga 	</a:t>
                      </a:r>
                    </a:p>
                    <a:p>
                      <a:endParaRPr lang="en-ZA"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124,000 	</a:t>
                      </a:r>
                    </a:p>
                    <a:p>
                      <a:endParaRPr lang="en-ZA" sz="1200" dirty="0"/>
                    </a:p>
                  </a:txBody>
                  <a:tcPr/>
                </a:tc>
                <a:extLst>
                  <a:ext uri="{0D108BD9-81ED-4DB2-BD59-A6C34878D82A}">
                    <a16:rowId xmlns:a16="http://schemas.microsoft.com/office/drawing/2014/main" val="3459273177"/>
                  </a:ext>
                </a:extLst>
              </a:tr>
              <a:tr h="3455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Kou-</a:t>
                      </a:r>
                      <a:r>
                        <a:rPr lang="en-ZA" sz="1200" b="0" i="0" u="none" strike="noStrike" kern="1200" baseline="0" dirty="0" err="1" smtClean="0">
                          <a:solidFill>
                            <a:schemeClr val="dk1"/>
                          </a:solidFill>
                          <a:latin typeface="+mn-lt"/>
                          <a:ea typeface="+mn-ea"/>
                          <a:cs typeface="+mn-cs"/>
                        </a:rPr>
                        <a:t>Kamma</a:t>
                      </a:r>
                      <a:r>
                        <a:rPr lang="en-ZA" sz="1200" b="0" i="0" u="none" strike="noStrike" kern="1200" baseline="0" dirty="0" smtClean="0">
                          <a:solidFill>
                            <a:schemeClr val="dk1"/>
                          </a:solidFill>
                          <a:latin typeface="+mn-lt"/>
                          <a:ea typeface="+mn-ea"/>
                          <a:cs typeface="+mn-cs"/>
                        </a:rPr>
                        <a:t> 	</a:t>
                      </a:r>
                    </a:p>
                    <a:p>
                      <a:endParaRPr lang="en-ZA"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47,200 	</a:t>
                      </a:r>
                    </a:p>
                    <a:p>
                      <a:endParaRPr lang="en-ZA" sz="1200" dirty="0"/>
                    </a:p>
                  </a:txBody>
                  <a:tcPr/>
                </a:tc>
                <a:extLst>
                  <a:ext uri="{0D108BD9-81ED-4DB2-BD59-A6C34878D82A}">
                    <a16:rowId xmlns:a16="http://schemas.microsoft.com/office/drawing/2014/main" val="4000999720"/>
                  </a:ext>
                </a:extLst>
              </a:tr>
              <a:tr h="3455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1" i="0" u="none" strike="noStrike" kern="1200" baseline="0" dirty="0" smtClean="0">
                          <a:solidFill>
                            <a:schemeClr val="dk1"/>
                          </a:solidFill>
                          <a:latin typeface="+mn-lt"/>
                          <a:ea typeface="+mn-ea"/>
                          <a:cs typeface="+mn-cs"/>
                        </a:rPr>
                        <a:t>Sarah Baartman </a:t>
                      </a:r>
                      <a:r>
                        <a:rPr lang="en-ZA" sz="1200" b="0" i="0" u="none" strike="noStrike" kern="1200" baseline="0" dirty="0" smtClean="0">
                          <a:solidFill>
                            <a:schemeClr val="dk1"/>
                          </a:solidFill>
                          <a:latin typeface="+mn-lt"/>
                          <a:ea typeface="+mn-ea"/>
                          <a:cs typeface="+mn-cs"/>
                        </a:rPr>
                        <a:t>	</a:t>
                      </a:r>
                    </a:p>
                    <a:p>
                      <a:endParaRPr lang="en-ZA"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0" i="0" u="none" strike="noStrike" kern="1200" baseline="0" dirty="0" smtClean="0">
                          <a:solidFill>
                            <a:schemeClr val="dk1"/>
                          </a:solidFill>
                          <a:latin typeface="+mn-lt"/>
                          <a:ea typeface="+mn-ea"/>
                          <a:cs typeface="+mn-cs"/>
                        </a:rPr>
                        <a:t>527,062 	</a:t>
                      </a:r>
                    </a:p>
                    <a:p>
                      <a:endParaRPr lang="en-ZA" sz="1200" dirty="0"/>
                    </a:p>
                  </a:txBody>
                  <a:tcPr/>
                </a:tc>
                <a:extLst>
                  <a:ext uri="{0D108BD9-81ED-4DB2-BD59-A6C34878D82A}">
                    <a16:rowId xmlns:a16="http://schemas.microsoft.com/office/drawing/2014/main" val="4040134425"/>
                  </a:ext>
                </a:extLst>
              </a:tr>
            </a:tbl>
          </a:graphicData>
        </a:graphic>
      </p:graphicFrame>
      <p:sp>
        <p:nvSpPr>
          <p:cNvPr id="6" name="Rectangle 5"/>
          <p:cNvSpPr/>
          <p:nvPr/>
        </p:nvSpPr>
        <p:spPr>
          <a:xfrm>
            <a:off x="8349995" y="3326130"/>
            <a:ext cx="3162299" cy="296672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i="1" dirty="0">
                <a:solidFill>
                  <a:schemeClr val="accent6"/>
                </a:solidFill>
              </a:rPr>
              <a:t>Source: IHS Markit </a:t>
            </a:r>
            <a:r>
              <a:rPr lang="fr-FR" b="1" i="1" dirty="0" smtClean="0">
                <a:solidFill>
                  <a:schemeClr val="accent6"/>
                </a:solidFill>
              </a:rPr>
              <a:t>Régional </a:t>
            </a:r>
            <a:r>
              <a:rPr lang="fr-FR" b="1" i="1" dirty="0">
                <a:solidFill>
                  <a:schemeClr val="accent6"/>
                </a:solidFill>
              </a:rPr>
              <a:t>eXplorer version 1946 </a:t>
            </a:r>
            <a:endParaRPr lang="en-ZA" b="1" dirty="0">
              <a:solidFill>
                <a:schemeClr val="accent6"/>
              </a:solidFill>
            </a:endParaRPr>
          </a:p>
        </p:txBody>
      </p:sp>
    </p:spTree>
    <p:extLst>
      <p:ext uri="{BB962C8B-B14F-4D97-AF65-F5344CB8AC3E}">
        <p14:creationId xmlns:p14="http://schemas.microsoft.com/office/powerpoint/2010/main" val="2063561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9105900" cy="794815"/>
          </a:xfrm>
        </p:spPr>
        <p:txBody>
          <a:bodyPr>
            <a:noAutofit/>
          </a:bodyPr>
          <a:lstStyle/>
          <a:p>
            <a:r>
              <a:rPr lang="en-ZA" sz="2400" dirty="0" smtClean="0"/>
              <a:t>TRENDS WERE MUNICIPAL POBS ARE CHANGED DUE TO POLITICAL INSTABILITY WITHIN THE SBDM</a:t>
            </a:r>
            <a:endParaRPr lang="en-ZA" sz="2400" dirty="0"/>
          </a:p>
        </p:txBody>
      </p:sp>
      <p:sp>
        <p:nvSpPr>
          <p:cNvPr id="3" name="Text Placeholder 2"/>
          <p:cNvSpPr>
            <a:spLocks noGrp="1"/>
          </p:cNvSpPr>
          <p:nvPr>
            <p:ph type="body" sz="quarter" idx="10"/>
          </p:nvPr>
        </p:nvSpPr>
        <p:spPr>
          <a:xfrm>
            <a:off x="857250" y="1311728"/>
            <a:ext cx="10725149" cy="4540250"/>
          </a:xfrm>
        </p:spPr>
        <p:txBody>
          <a:bodyPr/>
          <a:lstStyle/>
          <a:p>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323849447"/>
              </p:ext>
            </p:extLst>
          </p:nvPr>
        </p:nvGraphicFramePr>
        <p:xfrm>
          <a:off x="1191985" y="1387928"/>
          <a:ext cx="9950904" cy="4478509"/>
        </p:xfrm>
        <a:graphic>
          <a:graphicData uri="http://schemas.openxmlformats.org/drawingml/2006/table">
            <a:tbl>
              <a:tblPr firstRow="1" firstCol="1" bandRow="1">
                <a:tableStyleId>{5C22544A-7EE6-4342-B048-85BDC9FD1C3A}</a:tableStyleId>
              </a:tblPr>
              <a:tblGrid>
                <a:gridCol w="783772">
                  <a:extLst>
                    <a:ext uri="{9D8B030D-6E8A-4147-A177-3AD203B41FA5}">
                      <a16:colId xmlns:a16="http://schemas.microsoft.com/office/drawing/2014/main" val="3462458877"/>
                    </a:ext>
                  </a:extLst>
                </a:gridCol>
                <a:gridCol w="2416629">
                  <a:extLst>
                    <a:ext uri="{9D8B030D-6E8A-4147-A177-3AD203B41FA5}">
                      <a16:colId xmlns:a16="http://schemas.microsoft.com/office/drawing/2014/main" val="2054948904"/>
                    </a:ext>
                  </a:extLst>
                </a:gridCol>
                <a:gridCol w="2769479">
                  <a:extLst>
                    <a:ext uri="{9D8B030D-6E8A-4147-A177-3AD203B41FA5}">
                      <a16:colId xmlns:a16="http://schemas.microsoft.com/office/drawing/2014/main" val="2324102601"/>
                    </a:ext>
                  </a:extLst>
                </a:gridCol>
                <a:gridCol w="1989960">
                  <a:extLst>
                    <a:ext uri="{9D8B030D-6E8A-4147-A177-3AD203B41FA5}">
                      <a16:colId xmlns:a16="http://schemas.microsoft.com/office/drawing/2014/main" val="3927085947"/>
                    </a:ext>
                  </a:extLst>
                </a:gridCol>
                <a:gridCol w="1991064">
                  <a:extLst>
                    <a:ext uri="{9D8B030D-6E8A-4147-A177-3AD203B41FA5}">
                      <a16:colId xmlns:a16="http://schemas.microsoft.com/office/drawing/2014/main" val="1714894410"/>
                    </a:ext>
                  </a:extLst>
                </a:gridCol>
              </a:tblGrid>
              <a:tr h="376951">
                <a:tc>
                  <a:txBody>
                    <a:bodyPr/>
                    <a:lstStyle/>
                    <a:p>
                      <a:pPr>
                        <a:lnSpc>
                          <a:spcPct val="107000"/>
                        </a:lnSpc>
                        <a:spcAft>
                          <a:spcPts val="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ZA" sz="1200" b="1" dirty="0">
                          <a:solidFill>
                            <a:schemeClr val="accent6"/>
                          </a:solidFill>
                          <a:effectLst/>
                          <a:latin typeface="+mn-lt"/>
                        </a:rPr>
                        <a:t> </a:t>
                      </a:r>
                      <a:r>
                        <a:rPr lang="en-ZA" sz="1200" b="1" dirty="0" smtClean="0">
                          <a:solidFill>
                            <a:schemeClr val="accent6"/>
                          </a:solidFill>
                          <a:effectLst/>
                          <a:latin typeface="+mn-lt"/>
                        </a:rPr>
                        <a:t>SBDM</a:t>
                      </a:r>
                      <a:r>
                        <a:rPr lang="en-ZA" sz="1200" b="1" baseline="0" dirty="0" smtClean="0">
                          <a:solidFill>
                            <a:schemeClr val="accent6"/>
                          </a:solidFill>
                          <a:effectLst/>
                          <a:latin typeface="+mn-lt"/>
                        </a:rPr>
                        <a:t> and Locals</a:t>
                      </a:r>
                      <a:endParaRPr lang="en-ZA" sz="12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gn="ctr">
                        <a:lnSpc>
                          <a:spcPct val="107000"/>
                        </a:lnSpc>
                        <a:spcAft>
                          <a:spcPts val="0"/>
                        </a:spcAft>
                      </a:pPr>
                      <a:r>
                        <a:rPr lang="en-ZA" sz="1200" b="1" dirty="0">
                          <a:solidFill>
                            <a:schemeClr val="accent6"/>
                          </a:solidFill>
                          <a:effectLst/>
                          <a:latin typeface="+mn-lt"/>
                        </a:rPr>
                        <a:t> </a:t>
                      </a:r>
                      <a:r>
                        <a:rPr lang="en-ZA" sz="1200" b="1" dirty="0" smtClean="0">
                          <a:solidFill>
                            <a:schemeClr val="accent6"/>
                          </a:solidFill>
                          <a:effectLst/>
                          <a:latin typeface="+mn-lt"/>
                        </a:rPr>
                        <a:t>Troikas</a:t>
                      </a:r>
                      <a:r>
                        <a:rPr lang="en-ZA" sz="1200" b="1" baseline="0" dirty="0" smtClean="0">
                          <a:solidFill>
                            <a:schemeClr val="accent6"/>
                          </a:solidFill>
                          <a:effectLst/>
                          <a:latin typeface="+mn-lt"/>
                        </a:rPr>
                        <a:t> completely Changed</a:t>
                      </a:r>
                    </a:p>
                    <a:p>
                      <a:pPr algn="ctr">
                        <a:lnSpc>
                          <a:spcPct val="107000"/>
                        </a:lnSpc>
                        <a:spcAft>
                          <a:spcPts val="0"/>
                        </a:spcAft>
                      </a:pPr>
                      <a:endParaRPr lang="en-ZA" sz="12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gridSpan="2">
                  <a:txBody>
                    <a:bodyPr/>
                    <a:lstStyle/>
                    <a:p>
                      <a:pPr algn="ctr">
                        <a:lnSpc>
                          <a:spcPct val="107000"/>
                        </a:lnSpc>
                        <a:spcAft>
                          <a:spcPts val="0"/>
                        </a:spcAft>
                      </a:pPr>
                      <a:r>
                        <a:rPr lang="en-ZA" sz="1200" b="1" dirty="0">
                          <a:solidFill>
                            <a:schemeClr val="accent6"/>
                          </a:solidFill>
                          <a:effectLst/>
                          <a:latin typeface="+mn-lt"/>
                        </a:rPr>
                        <a:t> </a:t>
                      </a:r>
                      <a:r>
                        <a:rPr lang="en-ZA" sz="1200" b="1" dirty="0" smtClean="0">
                          <a:solidFill>
                            <a:schemeClr val="accent6"/>
                          </a:solidFill>
                          <a:effectLst/>
                          <a:latin typeface="+mn-lt"/>
                        </a:rPr>
                        <a:t>Troika</a:t>
                      </a:r>
                      <a:r>
                        <a:rPr lang="en-ZA" sz="1200" b="1" baseline="0" dirty="0" smtClean="0">
                          <a:solidFill>
                            <a:schemeClr val="accent6"/>
                          </a:solidFill>
                          <a:effectLst/>
                          <a:latin typeface="+mn-lt"/>
                        </a:rPr>
                        <a:t> minor Changes</a:t>
                      </a:r>
                      <a:endParaRPr lang="en-ZA" sz="1200" b="1" dirty="0">
                        <a:solidFill>
                          <a:schemeClr val="accent6"/>
                        </a:solidFill>
                        <a:effectLst/>
                        <a:latin typeface="+mn-lt"/>
                        <a:ea typeface="Calibri" panose="020F0502020204030204" pitchFamily="34" charset="0"/>
                        <a:cs typeface="Times New Roman" panose="02020603050405020304" pitchFamily="18" charset="0"/>
                      </a:endParaRPr>
                    </a:p>
                    <a:p>
                      <a:pPr algn="ctr">
                        <a:lnSpc>
                          <a:spcPct val="107000"/>
                        </a:lnSpc>
                        <a:spcAft>
                          <a:spcPts val="0"/>
                        </a:spcAft>
                      </a:pPr>
                      <a:r>
                        <a:rPr lang="en-ZA" sz="1200" b="1" dirty="0">
                          <a:solidFill>
                            <a:schemeClr val="accent6"/>
                          </a:solidFill>
                          <a:effectLst/>
                          <a:latin typeface="+mn-lt"/>
                        </a:rPr>
                        <a:t> </a:t>
                      </a:r>
                      <a:endParaRPr lang="en-ZA" sz="12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7442112"/>
                  </a:ext>
                </a:extLst>
              </a:tr>
              <a:tr h="453151">
                <a:tc>
                  <a:txBody>
                    <a:bodyPr/>
                    <a:lstStyle/>
                    <a:p>
                      <a:r>
                        <a:rPr lang="en-ZA" dirty="0" smtClean="0">
                          <a:solidFill>
                            <a:schemeClr val="accent6"/>
                          </a:solidFill>
                        </a:rPr>
                        <a:t>1</a:t>
                      </a:r>
                      <a:endParaRPr lang="en-ZA" dirty="0">
                        <a:solidFill>
                          <a:schemeClr val="accent6"/>
                        </a:solidFill>
                      </a:endParaRPr>
                    </a:p>
                  </a:txBody>
                  <a:tcPr marL="68580" marR="68580" marT="0" marB="0">
                    <a:solidFill>
                      <a:schemeClr val="bg1">
                        <a:lumMod val="95000"/>
                      </a:schemeClr>
                    </a:solidFill>
                  </a:tcPr>
                </a:tc>
                <a:tc>
                  <a:txBody>
                    <a:bodyPr/>
                    <a:lstStyle/>
                    <a:p>
                      <a:pPr>
                        <a:spcAft>
                          <a:spcPts val="0"/>
                        </a:spcAft>
                      </a:pPr>
                      <a:r>
                        <a:rPr lang="en-ZA" sz="1400" kern="1200" dirty="0">
                          <a:solidFill>
                            <a:schemeClr val="accent6"/>
                          </a:solidFill>
                          <a:effectLst/>
                          <a:latin typeface="Arial" panose="020B0604020202020204" pitchFamily="34" charset="0"/>
                          <a:cs typeface="Arial" panose="020B0604020202020204" pitchFamily="34" charset="0"/>
                        </a:rPr>
                        <a:t>Dr Beyers Naude 	</a:t>
                      </a:r>
                      <a:endParaRPr lang="en-ZA" sz="14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a:solidFill>
                            <a:schemeClr val="accent6"/>
                          </a:solidFill>
                          <a:effectLst/>
                          <a:latin typeface="+mn-lt"/>
                        </a:rPr>
                        <a:t> </a:t>
                      </a:r>
                      <a:endParaRPr lang="en-ZA" sz="14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ZA" sz="1400" b="1" dirty="0">
                          <a:solidFill>
                            <a:schemeClr val="accent6"/>
                          </a:solidFill>
                          <a:effectLst/>
                        </a:rPr>
                        <a:t> </a:t>
                      </a:r>
                      <a:r>
                        <a:rPr lang="en-ZA" sz="1400" b="1" dirty="0" smtClean="0">
                          <a:solidFill>
                            <a:schemeClr val="accent6"/>
                          </a:solidFill>
                          <a:effectLst/>
                        </a:rPr>
                        <a:t>No</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ZA"/>
                    </a:p>
                  </a:txBody>
                  <a:tcPr marL="68580" marR="68580" marT="0" marB="0"/>
                </a:tc>
                <a:extLst>
                  <a:ext uri="{0D108BD9-81ED-4DB2-BD59-A6C34878D82A}">
                    <a16:rowId xmlns:a16="http://schemas.microsoft.com/office/drawing/2014/main" val="3728697703"/>
                  </a:ext>
                </a:extLst>
              </a:tr>
              <a:tr h="453151">
                <a:tc>
                  <a:txBody>
                    <a:bodyPr/>
                    <a:lstStyle/>
                    <a:p>
                      <a:r>
                        <a:rPr lang="en-ZA" dirty="0" smtClean="0">
                          <a:solidFill>
                            <a:schemeClr val="accent6"/>
                          </a:solidFill>
                        </a:rPr>
                        <a:t>2</a:t>
                      </a:r>
                      <a:endParaRPr lang="en-ZA" dirty="0">
                        <a:solidFill>
                          <a:schemeClr val="accent6"/>
                        </a:solidFill>
                      </a:endParaRPr>
                    </a:p>
                  </a:txBody>
                  <a:tcPr marL="68580" marR="68580" marT="0" marB="0">
                    <a:solidFill>
                      <a:schemeClr val="bg1">
                        <a:lumMod val="95000"/>
                      </a:schemeClr>
                    </a:solidFill>
                  </a:tcPr>
                </a:tc>
                <a:tc>
                  <a:txBody>
                    <a:bodyPr/>
                    <a:lstStyle/>
                    <a:p>
                      <a:pPr>
                        <a:spcAft>
                          <a:spcPts val="0"/>
                        </a:spcAft>
                      </a:pPr>
                      <a:r>
                        <a:rPr lang="en-ZA" sz="1400" kern="1200" dirty="0">
                          <a:solidFill>
                            <a:schemeClr val="accent6"/>
                          </a:solidFill>
                          <a:effectLst/>
                          <a:latin typeface="Arial" panose="020B0604020202020204" pitchFamily="34" charset="0"/>
                          <a:cs typeface="Arial" panose="020B0604020202020204" pitchFamily="34" charset="0"/>
                        </a:rPr>
                        <a:t>Blue Crane Route 	</a:t>
                      </a:r>
                      <a:endParaRPr lang="en-ZA" sz="14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a:solidFill>
                            <a:schemeClr val="accent6"/>
                          </a:solidFill>
                          <a:effectLst/>
                          <a:latin typeface="+mn-lt"/>
                        </a:rPr>
                        <a:t> </a:t>
                      </a:r>
                      <a:endParaRPr lang="en-ZA" sz="14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ZA" sz="1400" b="1" dirty="0">
                          <a:solidFill>
                            <a:schemeClr val="accent6"/>
                          </a:solidFill>
                          <a:effectLst/>
                        </a:rPr>
                        <a:t> </a:t>
                      </a:r>
                      <a:r>
                        <a:rPr lang="en-ZA" sz="1400" b="1" dirty="0" smtClean="0">
                          <a:solidFill>
                            <a:schemeClr val="accent6"/>
                          </a:solidFill>
                          <a:effectLst/>
                        </a:rPr>
                        <a:t>No</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ZA"/>
                    </a:p>
                  </a:txBody>
                  <a:tcPr marL="68580" marR="68580" marT="0" marB="0"/>
                </a:tc>
                <a:extLst>
                  <a:ext uri="{0D108BD9-81ED-4DB2-BD59-A6C34878D82A}">
                    <a16:rowId xmlns:a16="http://schemas.microsoft.com/office/drawing/2014/main" val="95071800"/>
                  </a:ext>
                </a:extLst>
              </a:tr>
              <a:tr h="453151">
                <a:tc>
                  <a:txBody>
                    <a:bodyPr/>
                    <a:lstStyle/>
                    <a:p>
                      <a:r>
                        <a:rPr lang="en-ZA" dirty="0" smtClean="0">
                          <a:solidFill>
                            <a:schemeClr val="accent6"/>
                          </a:solidFill>
                        </a:rPr>
                        <a:t>3</a:t>
                      </a:r>
                      <a:endParaRPr lang="en-ZA" dirty="0">
                        <a:solidFill>
                          <a:schemeClr val="accent6"/>
                        </a:solidFill>
                      </a:endParaRPr>
                    </a:p>
                  </a:txBody>
                  <a:tcPr marL="68580" marR="68580" marT="0" marB="0">
                    <a:solidFill>
                      <a:schemeClr val="bg1">
                        <a:lumMod val="95000"/>
                      </a:schemeClr>
                    </a:solidFill>
                  </a:tcPr>
                </a:tc>
                <a:tc>
                  <a:txBody>
                    <a:bodyPr/>
                    <a:lstStyle/>
                    <a:p>
                      <a:pPr>
                        <a:spcAft>
                          <a:spcPts val="0"/>
                        </a:spcAft>
                      </a:pPr>
                      <a:r>
                        <a:rPr lang="en-ZA" sz="1400" kern="1200" dirty="0">
                          <a:solidFill>
                            <a:schemeClr val="accent6"/>
                          </a:solidFill>
                          <a:effectLst/>
                          <a:latin typeface="Arial" panose="020B0604020202020204" pitchFamily="34" charset="0"/>
                          <a:cs typeface="Arial" panose="020B0604020202020204" pitchFamily="34" charset="0"/>
                        </a:rPr>
                        <a:t>Makana 	</a:t>
                      </a:r>
                      <a:endParaRPr lang="en-ZA" sz="14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solidFill>
                            <a:schemeClr val="accent6"/>
                          </a:solidFill>
                          <a:effectLst/>
                          <a:latin typeface="+mn-lt"/>
                          <a:ea typeface="Calibri" panose="020F0502020204030204" pitchFamily="34" charset="0"/>
                          <a:cs typeface="Times New Roman" panose="02020603050405020304" pitchFamily="18" charset="0"/>
                        </a:rPr>
                        <a:t>Yes</a:t>
                      </a:r>
                      <a:endParaRPr lang="en-ZA" sz="14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ZA" sz="1400" b="1" dirty="0">
                          <a:solidFill>
                            <a:schemeClr val="accent6"/>
                          </a:solidFill>
                          <a:effectLst/>
                        </a:rPr>
                        <a:t> </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ZA"/>
                    </a:p>
                  </a:txBody>
                  <a:tcPr marL="68580" marR="68580" marT="0" marB="0"/>
                </a:tc>
                <a:extLst>
                  <a:ext uri="{0D108BD9-81ED-4DB2-BD59-A6C34878D82A}">
                    <a16:rowId xmlns:a16="http://schemas.microsoft.com/office/drawing/2014/main" val="1288376822"/>
                  </a:ext>
                </a:extLst>
              </a:tr>
              <a:tr h="453151">
                <a:tc>
                  <a:txBody>
                    <a:bodyPr/>
                    <a:lstStyle/>
                    <a:p>
                      <a:r>
                        <a:rPr lang="en-ZA" dirty="0" smtClean="0">
                          <a:solidFill>
                            <a:schemeClr val="accent6"/>
                          </a:solidFill>
                        </a:rPr>
                        <a:t>4</a:t>
                      </a:r>
                      <a:endParaRPr lang="en-ZA" dirty="0">
                        <a:solidFill>
                          <a:schemeClr val="accent6"/>
                        </a:solidFill>
                      </a:endParaRPr>
                    </a:p>
                  </a:txBody>
                  <a:tcPr marL="68580" marR="68580" marT="0" marB="0">
                    <a:solidFill>
                      <a:schemeClr val="bg1">
                        <a:lumMod val="95000"/>
                      </a:schemeClr>
                    </a:solidFill>
                  </a:tcPr>
                </a:tc>
                <a:tc>
                  <a:txBody>
                    <a:bodyPr/>
                    <a:lstStyle/>
                    <a:p>
                      <a:pPr>
                        <a:spcAft>
                          <a:spcPts val="0"/>
                        </a:spcAft>
                      </a:pPr>
                      <a:r>
                        <a:rPr lang="en-ZA" sz="1400" kern="1200" dirty="0">
                          <a:solidFill>
                            <a:schemeClr val="accent6"/>
                          </a:solidFill>
                          <a:effectLst/>
                          <a:latin typeface="Arial" panose="020B0604020202020204" pitchFamily="34" charset="0"/>
                          <a:cs typeface="Arial" panose="020B0604020202020204" pitchFamily="34" charset="0"/>
                        </a:rPr>
                        <a:t>Ndlambe 	</a:t>
                      </a:r>
                      <a:endParaRPr lang="en-ZA" sz="14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solidFill>
                            <a:schemeClr val="accent6"/>
                          </a:solidFill>
                          <a:effectLst/>
                          <a:latin typeface="+mn-lt"/>
                          <a:ea typeface="+mn-ea"/>
                          <a:cs typeface="+mn-cs"/>
                        </a:rPr>
                        <a:t>Yes</a:t>
                      </a:r>
                      <a:endParaRPr lang="en-ZA" sz="14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ZA" sz="1400" b="1" dirty="0">
                          <a:solidFill>
                            <a:schemeClr val="accent6"/>
                          </a:solidFill>
                          <a:effectLst/>
                        </a:rPr>
                        <a:t> </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ZA"/>
                    </a:p>
                  </a:txBody>
                  <a:tcPr marL="68580" marR="68580" marT="0" marB="0"/>
                </a:tc>
                <a:extLst>
                  <a:ext uri="{0D108BD9-81ED-4DB2-BD59-A6C34878D82A}">
                    <a16:rowId xmlns:a16="http://schemas.microsoft.com/office/drawing/2014/main" val="1172369411"/>
                  </a:ext>
                </a:extLst>
              </a:tr>
              <a:tr h="461887">
                <a:tc>
                  <a:txBody>
                    <a:bodyPr/>
                    <a:lstStyle/>
                    <a:p>
                      <a:r>
                        <a:rPr lang="en-ZA" dirty="0" smtClean="0">
                          <a:solidFill>
                            <a:schemeClr val="accent6"/>
                          </a:solidFill>
                        </a:rPr>
                        <a:t>5</a:t>
                      </a:r>
                      <a:endParaRPr lang="en-ZA" dirty="0">
                        <a:solidFill>
                          <a:schemeClr val="accent6"/>
                        </a:solidFill>
                      </a:endParaRPr>
                    </a:p>
                  </a:txBody>
                  <a:tcPr marL="68580" marR="68580" marT="0" marB="0">
                    <a:solidFill>
                      <a:schemeClr val="bg1">
                        <a:lumMod val="95000"/>
                      </a:schemeClr>
                    </a:solidFill>
                  </a:tcPr>
                </a:tc>
                <a:tc>
                  <a:txBody>
                    <a:bodyPr/>
                    <a:lstStyle/>
                    <a:p>
                      <a:pPr>
                        <a:spcAft>
                          <a:spcPts val="0"/>
                        </a:spcAft>
                      </a:pPr>
                      <a:r>
                        <a:rPr lang="en-ZA" sz="1400" kern="1200" dirty="0">
                          <a:solidFill>
                            <a:schemeClr val="accent6"/>
                          </a:solidFill>
                          <a:effectLst/>
                          <a:latin typeface="Arial" panose="020B0604020202020204" pitchFamily="34" charset="0"/>
                          <a:cs typeface="Arial" panose="020B0604020202020204" pitchFamily="34" charset="0"/>
                        </a:rPr>
                        <a:t>Sundays River Valley 	</a:t>
                      </a:r>
                      <a:endParaRPr lang="en-ZA" sz="14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a:solidFill>
                            <a:schemeClr val="accent6"/>
                          </a:solidFill>
                          <a:effectLst/>
                          <a:latin typeface="+mn-lt"/>
                        </a:rPr>
                        <a:t> </a:t>
                      </a:r>
                      <a:endParaRPr lang="en-ZA" sz="14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ZA" sz="1400" b="1" dirty="0">
                          <a:solidFill>
                            <a:schemeClr val="accent6"/>
                          </a:solidFill>
                          <a:effectLst/>
                        </a:rPr>
                        <a:t> </a:t>
                      </a:r>
                      <a:r>
                        <a:rPr lang="en-ZA" sz="1400" b="1" dirty="0" smtClean="0">
                          <a:solidFill>
                            <a:schemeClr val="accent6"/>
                          </a:solidFill>
                          <a:effectLst/>
                        </a:rPr>
                        <a:t>No</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ZA"/>
                    </a:p>
                  </a:txBody>
                  <a:tcPr marL="68580" marR="68580" marT="0" marB="0"/>
                </a:tc>
                <a:extLst>
                  <a:ext uri="{0D108BD9-81ED-4DB2-BD59-A6C34878D82A}">
                    <a16:rowId xmlns:a16="http://schemas.microsoft.com/office/drawing/2014/main" val="1481511974"/>
                  </a:ext>
                </a:extLst>
              </a:tr>
              <a:tr h="453151">
                <a:tc>
                  <a:txBody>
                    <a:bodyPr/>
                    <a:lstStyle/>
                    <a:p>
                      <a:r>
                        <a:rPr lang="en-ZA" dirty="0" smtClean="0">
                          <a:solidFill>
                            <a:schemeClr val="accent6"/>
                          </a:solidFill>
                        </a:rPr>
                        <a:t>6</a:t>
                      </a:r>
                      <a:endParaRPr lang="en-ZA" dirty="0">
                        <a:solidFill>
                          <a:schemeClr val="accent6"/>
                        </a:solidFill>
                      </a:endParaRPr>
                    </a:p>
                  </a:txBody>
                  <a:tcPr marL="68580" marR="68580" marT="0" marB="0">
                    <a:solidFill>
                      <a:schemeClr val="bg1">
                        <a:lumMod val="95000"/>
                      </a:schemeClr>
                    </a:solidFill>
                  </a:tcPr>
                </a:tc>
                <a:tc>
                  <a:txBody>
                    <a:bodyPr/>
                    <a:lstStyle/>
                    <a:p>
                      <a:pPr>
                        <a:spcAft>
                          <a:spcPts val="0"/>
                        </a:spcAft>
                      </a:pPr>
                      <a:r>
                        <a:rPr lang="en-ZA" sz="1400" kern="1200" dirty="0">
                          <a:solidFill>
                            <a:schemeClr val="accent6"/>
                          </a:solidFill>
                          <a:effectLst/>
                          <a:latin typeface="Arial" panose="020B0604020202020204" pitchFamily="34" charset="0"/>
                          <a:cs typeface="Arial" panose="020B0604020202020204" pitchFamily="34" charset="0"/>
                        </a:rPr>
                        <a:t>Kouga 	</a:t>
                      </a:r>
                      <a:endParaRPr lang="en-ZA" sz="14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a:solidFill>
                            <a:schemeClr val="accent6"/>
                          </a:solidFill>
                          <a:effectLst/>
                          <a:latin typeface="+mn-lt"/>
                        </a:rPr>
                        <a:t> </a:t>
                      </a:r>
                      <a:endParaRPr lang="en-ZA" sz="14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ZA" sz="1400" b="1" dirty="0">
                          <a:solidFill>
                            <a:schemeClr val="accent6"/>
                          </a:solidFill>
                          <a:effectLst/>
                        </a:rPr>
                        <a:t> </a:t>
                      </a:r>
                      <a:r>
                        <a:rPr lang="en-ZA" sz="1400" b="1" dirty="0" smtClean="0">
                          <a:solidFill>
                            <a:schemeClr val="accent6"/>
                          </a:solidFill>
                          <a:effectLst/>
                        </a:rPr>
                        <a:t>No</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ZA"/>
                    </a:p>
                  </a:txBody>
                  <a:tcPr marL="68580" marR="68580" marT="0" marB="0"/>
                </a:tc>
                <a:extLst>
                  <a:ext uri="{0D108BD9-81ED-4DB2-BD59-A6C34878D82A}">
                    <a16:rowId xmlns:a16="http://schemas.microsoft.com/office/drawing/2014/main" val="233006865"/>
                  </a:ext>
                </a:extLst>
              </a:tr>
              <a:tr h="453151">
                <a:tc>
                  <a:txBody>
                    <a:bodyPr/>
                    <a:lstStyle/>
                    <a:p>
                      <a:r>
                        <a:rPr lang="en-ZA" dirty="0" smtClean="0">
                          <a:solidFill>
                            <a:schemeClr val="accent6"/>
                          </a:solidFill>
                        </a:rPr>
                        <a:t>7</a:t>
                      </a:r>
                      <a:endParaRPr lang="en-ZA" dirty="0">
                        <a:solidFill>
                          <a:schemeClr val="accent6"/>
                        </a:solidFill>
                      </a:endParaRPr>
                    </a:p>
                  </a:txBody>
                  <a:tcPr marL="68580" marR="68580" marT="0" marB="0">
                    <a:solidFill>
                      <a:schemeClr val="bg1">
                        <a:lumMod val="95000"/>
                      </a:schemeClr>
                    </a:solidFill>
                  </a:tcPr>
                </a:tc>
                <a:tc>
                  <a:txBody>
                    <a:bodyPr/>
                    <a:lstStyle/>
                    <a:p>
                      <a:pPr>
                        <a:spcAft>
                          <a:spcPts val="0"/>
                        </a:spcAft>
                      </a:pPr>
                      <a:r>
                        <a:rPr lang="en-ZA" sz="1400" kern="1200" dirty="0">
                          <a:solidFill>
                            <a:schemeClr val="accent6"/>
                          </a:solidFill>
                          <a:effectLst/>
                          <a:latin typeface="Arial" panose="020B0604020202020204" pitchFamily="34" charset="0"/>
                          <a:cs typeface="Arial" panose="020B0604020202020204" pitchFamily="34" charset="0"/>
                        </a:rPr>
                        <a:t>Kou-</a:t>
                      </a:r>
                      <a:r>
                        <a:rPr lang="en-ZA" sz="1400" kern="1200" dirty="0" err="1">
                          <a:solidFill>
                            <a:schemeClr val="accent6"/>
                          </a:solidFill>
                          <a:effectLst/>
                          <a:latin typeface="Arial" panose="020B0604020202020204" pitchFamily="34" charset="0"/>
                          <a:cs typeface="Arial" panose="020B0604020202020204" pitchFamily="34" charset="0"/>
                        </a:rPr>
                        <a:t>Kamma</a:t>
                      </a:r>
                      <a:r>
                        <a:rPr lang="en-ZA" sz="1400" kern="1200" dirty="0">
                          <a:solidFill>
                            <a:schemeClr val="accent6"/>
                          </a:solidFill>
                          <a:effectLst/>
                          <a:latin typeface="Arial" panose="020B0604020202020204" pitchFamily="34" charset="0"/>
                          <a:cs typeface="Arial" panose="020B0604020202020204" pitchFamily="34" charset="0"/>
                        </a:rPr>
                        <a:t> 	</a:t>
                      </a:r>
                      <a:endParaRPr lang="en-ZA" sz="14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a:solidFill>
                            <a:schemeClr val="accent6"/>
                          </a:solidFill>
                          <a:effectLst/>
                          <a:latin typeface="+mn-lt"/>
                        </a:rPr>
                        <a:t> </a:t>
                      </a:r>
                      <a:endParaRPr lang="en-ZA" sz="14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ZA" sz="1400" b="1" dirty="0">
                          <a:solidFill>
                            <a:schemeClr val="accent6"/>
                          </a:solidFill>
                          <a:effectLst/>
                        </a:rPr>
                        <a:t> </a:t>
                      </a:r>
                      <a:r>
                        <a:rPr lang="en-ZA" sz="1400" b="1" dirty="0" smtClean="0">
                          <a:solidFill>
                            <a:schemeClr val="accent6"/>
                          </a:solidFill>
                          <a:effectLst/>
                        </a:rPr>
                        <a:t>No</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ZA"/>
                    </a:p>
                  </a:txBody>
                  <a:tcPr marL="68580" marR="68580" marT="0" marB="0"/>
                </a:tc>
                <a:extLst>
                  <a:ext uri="{0D108BD9-81ED-4DB2-BD59-A6C34878D82A}">
                    <a16:rowId xmlns:a16="http://schemas.microsoft.com/office/drawing/2014/main" val="1119182431"/>
                  </a:ext>
                </a:extLst>
              </a:tr>
              <a:tr h="453151">
                <a:tc>
                  <a:txBody>
                    <a:bodyPr/>
                    <a:lstStyle/>
                    <a:p>
                      <a:r>
                        <a:rPr lang="en-ZA" dirty="0" smtClean="0">
                          <a:solidFill>
                            <a:schemeClr val="accent6"/>
                          </a:solidFill>
                        </a:rPr>
                        <a:t>8</a:t>
                      </a:r>
                      <a:endParaRPr lang="en-ZA" dirty="0">
                        <a:solidFill>
                          <a:schemeClr val="accent6"/>
                        </a:solidFill>
                      </a:endParaRPr>
                    </a:p>
                  </a:txBody>
                  <a:tcPr marL="68580" marR="68580" marT="0" marB="0">
                    <a:solidFill>
                      <a:schemeClr val="bg1">
                        <a:lumMod val="95000"/>
                      </a:schemeClr>
                    </a:solidFill>
                  </a:tcPr>
                </a:tc>
                <a:tc>
                  <a:txBody>
                    <a:bodyPr/>
                    <a:lstStyle/>
                    <a:p>
                      <a:pPr>
                        <a:spcAft>
                          <a:spcPts val="0"/>
                        </a:spcAft>
                      </a:pPr>
                      <a:r>
                        <a:rPr lang="en-ZA" sz="1400" kern="1200" dirty="0">
                          <a:solidFill>
                            <a:schemeClr val="accent6"/>
                          </a:solidFill>
                          <a:effectLst/>
                          <a:latin typeface="Arial" panose="020B0604020202020204" pitchFamily="34" charset="0"/>
                          <a:cs typeface="Arial" panose="020B0604020202020204" pitchFamily="34" charset="0"/>
                        </a:rPr>
                        <a:t>Sarah Baartman 	</a:t>
                      </a:r>
                      <a:endParaRPr lang="en-ZA" sz="14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a:solidFill>
                            <a:schemeClr val="accent6"/>
                          </a:solidFill>
                          <a:effectLst/>
                          <a:latin typeface="+mn-lt"/>
                        </a:rPr>
                        <a:t> </a:t>
                      </a:r>
                      <a:endParaRPr lang="en-ZA" sz="14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ZA" sz="1400" b="1" dirty="0">
                          <a:solidFill>
                            <a:schemeClr val="accent6"/>
                          </a:solidFill>
                          <a:effectLst/>
                        </a:rPr>
                        <a:t> </a:t>
                      </a:r>
                      <a:r>
                        <a:rPr lang="en-ZA" sz="1400" b="1" dirty="0" smtClean="0">
                          <a:solidFill>
                            <a:schemeClr val="accent6"/>
                          </a:solidFill>
                          <a:effectLst/>
                        </a:rPr>
                        <a:t>No</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ZA"/>
                    </a:p>
                  </a:txBody>
                  <a:tcPr marL="68580" marR="68580" marT="0" marB="0"/>
                </a:tc>
                <a:extLst>
                  <a:ext uri="{0D108BD9-81ED-4DB2-BD59-A6C34878D82A}">
                    <a16:rowId xmlns:a16="http://schemas.microsoft.com/office/drawing/2014/main" val="862407919"/>
                  </a:ext>
                </a:extLst>
              </a:tr>
              <a:tr h="453151">
                <a:tc>
                  <a:txBody>
                    <a:bodyPr/>
                    <a:lstStyle/>
                    <a:p>
                      <a:endParaRPr lang="en-ZA" dirty="0"/>
                    </a:p>
                  </a:txBody>
                  <a:tcPr marL="68580" marR="68580" marT="0" marB="0">
                    <a:solidFill>
                      <a:schemeClr val="bg1">
                        <a:lumMod val="95000"/>
                      </a:schemeClr>
                    </a:solidFill>
                  </a:tcPr>
                </a:tc>
                <a:tc>
                  <a:txBody>
                    <a:bodyPr/>
                    <a:lstStyle/>
                    <a:p>
                      <a:pPr>
                        <a:spcAft>
                          <a:spcPts val="0"/>
                        </a:spcAft>
                      </a:pPr>
                      <a:r>
                        <a:rPr lang="en-ZA" sz="1400" kern="1200" dirty="0">
                          <a:solidFill>
                            <a:schemeClr val="accent6"/>
                          </a:solidFill>
                          <a:effectLst/>
                          <a:latin typeface="Arial" panose="020B0604020202020204" pitchFamily="34" charset="0"/>
                          <a:cs typeface="Arial" panose="020B0604020202020204" pitchFamily="34" charset="0"/>
                        </a:rPr>
                        <a:t>Total 	</a:t>
                      </a:r>
                      <a:endParaRPr lang="en-ZA" sz="14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a:solidFill>
                            <a:schemeClr val="accent6"/>
                          </a:solidFill>
                          <a:effectLst/>
                          <a:latin typeface="+mn-lt"/>
                        </a:rPr>
                        <a:t> </a:t>
                      </a:r>
                      <a:r>
                        <a:rPr lang="en-ZA" sz="1400" b="1" dirty="0" smtClean="0">
                          <a:solidFill>
                            <a:schemeClr val="accent6"/>
                          </a:solidFill>
                          <a:effectLst/>
                          <a:latin typeface="+mn-lt"/>
                        </a:rPr>
                        <a:t>2</a:t>
                      </a:r>
                      <a:endParaRPr lang="en-ZA" sz="14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ZA" sz="1400" b="1" dirty="0">
                          <a:solidFill>
                            <a:schemeClr val="accent6"/>
                          </a:solidFill>
                          <a:effectLst/>
                        </a:rPr>
                        <a:t> </a:t>
                      </a:r>
                      <a:r>
                        <a:rPr lang="en-ZA" sz="1400" b="1" dirty="0" smtClean="0">
                          <a:solidFill>
                            <a:schemeClr val="accent6"/>
                          </a:solidFill>
                          <a:effectLst/>
                        </a:rPr>
                        <a:t>6</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ZA" dirty="0"/>
                    </a:p>
                  </a:txBody>
                  <a:tcPr marL="68580" marR="68580" marT="0" marB="0"/>
                </a:tc>
                <a:extLst>
                  <a:ext uri="{0D108BD9-81ED-4DB2-BD59-A6C34878D82A}">
                    <a16:rowId xmlns:a16="http://schemas.microsoft.com/office/drawing/2014/main" val="3345256390"/>
                  </a:ext>
                </a:extLst>
              </a:tr>
            </a:tbl>
          </a:graphicData>
        </a:graphic>
      </p:graphicFrame>
    </p:spTree>
    <p:extLst>
      <p:ext uri="{BB962C8B-B14F-4D97-AF65-F5344CB8AC3E}">
        <p14:creationId xmlns:p14="http://schemas.microsoft.com/office/powerpoint/2010/main" val="3868446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40" y="174798"/>
            <a:ext cx="8534400" cy="794815"/>
          </a:xfrm>
        </p:spPr>
        <p:txBody>
          <a:bodyPr>
            <a:noAutofit/>
          </a:bodyPr>
          <a:lstStyle/>
          <a:p>
            <a:pPr algn="l"/>
            <a:r>
              <a:rPr lang="en-ZA" sz="3200" dirty="0"/>
              <a:t>STATE OF </a:t>
            </a:r>
            <a:r>
              <a:rPr lang="en-ZA" sz="3200" dirty="0" smtClean="0"/>
              <a:t>MUNICIPALITIES IN SARAH BAARTMAN DISTRICT</a:t>
            </a:r>
            <a:endParaRPr lang="en-ZA" sz="3200" dirty="0"/>
          </a:p>
        </p:txBody>
      </p:sp>
      <p:sp>
        <p:nvSpPr>
          <p:cNvPr id="3" name="Text Placeholder 2"/>
          <p:cNvSpPr>
            <a:spLocks noGrp="1"/>
          </p:cNvSpPr>
          <p:nvPr>
            <p:ph type="body" sz="quarter" idx="10"/>
          </p:nvPr>
        </p:nvSpPr>
        <p:spPr>
          <a:xfrm>
            <a:off x="412595" y="1215483"/>
            <a:ext cx="11169805" cy="5077367"/>
          </a:xfrm>
        </p:spPr>
        <p:txBody>
          <a:bodyPr>
            <a:normAutofit fontScale="92500" lnSpcReduction="10000"/>
          </a:bodyPr>
          <a:lstStyle/>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571500" indent="-571500" algn="just">
              <a:buFont typeface="+mj-lt"/>
              <a:buAutoNum type="romanLcPeriod"/>
            </a:pPr>
            <a:r>
              <a:rPr lang="en-ZA" sz="2800" dirty="0"/>
              <a:t>Generally </a:t>
            </a:r>
            <a:r>
              <a:rPr lang="en-ZA" sz="2800" dirty="0" smtClean="0"/>
              <a:t>the District and the Locals structures are in place and functional. </a:t>
            </a:r>
          </a:p>
          <a:p>
            <a:pPr marL="571500" indent="-571500" algn="just">
              <a:buFont typeface="+mj-lt"/>
              <a:buAutoNum type="romanLcPeriod"/>
            </a:pPr>
            <a:r>
              <a:rPr lang="en-ZA" sz="2800" dirty="0" smtClean="0"/>
              <a:t>This is evident in their Audit Outcomes of 2018-2019. </a:t>
            </a:r>
          </a:p>
          <a:p>
            <a:pPr marL="571500" indent="-571500" algn="just">
              <a:buFont typeface="+mj-lt"/>
              <a:buAutoNum type="romanLcPeriod"/>
            </a:pPr>
            <a:r>
              <a:rPr lang="en-ZA" sz="2800" dirty="0" smtClean="0"/>
              <a:t>It is important though to acknowledge how difficult it is for Ward Councillors and </a:t>
            </a:r>
            <a:r>
              <a:rPr lang="en-ZA" sz="2800" dirty="0" err="1" smtClean="0"/>
              <a:t>Exco</a:t>
            </a:r>
            <a:r>
              <a:rPr lang="en-ZA" sz="2800" dirty="0" smtClean="0"/>
              <a:t> in Dr Beyers Naude to service their constituencies due to the size and dispersed nature of its topography  </a:t>
            </a:r>
          </a:p>
          <a:p>
            <a:pPr marL="571500" indent="-571500" algn="just">
              <a:buFont typeface="+mj-lt"/>
              <a:buAutoNum type="romanLcPeriod"/>
            </a:pPr>
            <a:r>
              <a:rPr lang="en-ZA" sz="2800" dirty="0" smtClean="0"/>
              <a:t>DIMAFOs both technical and political are functional </a:t>
            </a:r>
            <a:endParaRPr lang="en-ZA" sz="2800" dirty="0"/>
          </a:p>
          <a:p>
            <a:pPr marL="0" indent="0" algn="just">
              <a:buNone/>
            </a:pPr>
            <a:endParaRPr lang="en-ZA" sz="3600" b="1" dirty="0">
              <a:solidFill>
                <a:schemeClr val="tx1"/>
              </a:solidFill>
              <a:latin typeface="+mj-lt"/>
              <a:ea typeface="+mj-ea"/>
              <a:cs typeface="+mj-cs"/>
            </a:endParaRPr>
          </a:p>
        </p:txBody>
      </p:sp>
      <p:graphicFrame>
        <p:nvGraphicFramePr>
          <p:cNvPr id="8" name="Table 7"/>
          <p:cNvGraphicFramePr>
            <a:graphicFrameLocks noGrp="1"/>
          </p:cNvGraphicFramePr>
          <p:nvPr>
            <p:extLst>
              <p:ext uri="{D42A27DB-BD31-4B8C-83A1-F6EECF244321}">
                <p14:modId xmlns:p14="http://schemas.microsoft.com/office/powerpoint/2010/main" val="2239582390"/>
              </p:ext>
            </p:extLst>
          </p:nvPr>
        </p:nvGraphicFramePr>
        <p:xfrm>
          <a:off x="544018" y="1373591"/>
          <a:ext cx="10335985" cy="1583858"/>
        </p:xfrm>
        <a:graphic>
          <a:graphicData uri="http://schemas.openxmlformats.org/drawingml/2006/table">
            <a:tbl>
              <a:tblPr firstRow="1" firstCol="1" bandRow="1">
                <a:tableStyleId>{5C22544A-7EE6-4342-B048-85BDC9FD1C3A}</a:tableStyleId>
              </a:tblPr>
              <a:tblGrid>
                <a:gridCol w="440874">
                  <a:extLst>
                    <a:ext uri="{9D8B030D-6E8A-4147-A177-3AD203B41FA5}">
                      <a16:colId xmlns:a16="http://schemas.microsoft.com/office/drawing/2014/main" val="1889355811"/>
                    </a:ext>
                  </a:extLst>
                </a:gridCol>
                <a:gridCol w="1061357">
                  <a:extLst>
                    <a:ext uri="{9D8B030D-6E8A-4147-A177-3AD203B41FA5}">
                      <a16:colId xmlns:a16="http://schemas.microsoft.com/office/drawing/2014/main" val="3419211149"/>
                    </a:ext>
                  </a:extLst>
                </a:gridCol>
                <a:gridCol w="716062">
                  <a:extLst>
                    <a:ext uri="{9D8B030D-6E8A-4147-A177-3AD203B41FA5}">
                      <a16:colId xmlns:a16="http://schemas.microsoft.com/office/drawing/2014/main" val="3979754935"/>
                    </a:ext>
                  </a:extLst>
                </a:gridCol>
                <a:gridCol w="1546500">
                  <a:extLst>
                    <a:ext uri="{9D8B030D-6E8A-4147-A177-3AD203B41FA5}">
                      <a16:colId xmlns:a16="http://schemas.microsoft.com/office/drawing/2014/main" val="3267187516"/>
                    </a:ext>
                  </a:extLst>
                </a:gridCol>
                <a:gridCol w="643133">
                  <a:extLst>
                    <a:ext uri="{9D8B030D-6E8A-4147-A177-3AD203B41FA5}">
                      <a16:colId xmlns:a16="http://schemas.microsoft.com/office/drawing/2014/main" val="1363362556"/>
                    </a:ext>
                  </a:extLst>
                </a:gridCol>
                <a:gridCol w="1024886">
                  <a:extLst>
                    <a:ext uri="{9D8B030D-6E8A-4147-A177-3AD203B41FA5}">
                      <a16:colId xmlns:a16="http://schemas.microsoft.com/office/drawing/2014/main" val="1376959567"/>
                    </a:ext>
                  </a:extLst>
                </a:gridCol>
                <a:gridCol w="643133">
                  <a:extLst>
                    <a:ext uri="{9D8B030D-6E8A-4147-A177-3AD203B41FA5}">
                      <a16:colId xmlns:a16="http://schemas.microsoft.com/office/drawing/2014/main" val="502910797"/>
                    </a:ext>
                  </a:extLst>
                </a:gridCol>
                <a:gridCol w="1486887">
                  <a:extLst>
                    <a:ext uri="{9D8B030D-6E8A-4147-A177-3AD203B41FA5}">
                      <a16:colId xmlns:a16="http://schemas.microsoft.com/office/drawing/2014/main" val="721311535"/>
                    </a:ext>
                  </a:extLst>
                </a:gridCol>
                <a:gridCol w="643133">
                  <a:extLst>
                    <a:ext uri="{9D8B030D-6E8A-4147-A177-3AD203B41FA5}">
                      <a16:colId xmlns:a16="http://schemas.microsoft.com/office/drawing/2014/main" val="3066724505"/>
                    </a:ext>
                  </a:extLst>
                </a:gridCol>
                <a:gridCol w="1486887">
                  <a:extLst>
                    <a:ext uri="{9D8B030D-6E8A-4147-A177-3AD203B41FA5}">
                      <a16:colId xmlns:a16="http://schemas.microsoft.com/office/drawing/2014/main" val="770619741"/>
                    </a:ext>
                  </a:extLst>
                </a:gridCol>
                <a:gridCol w="643133">
                  <a:extLst>
                    <a:ext uri="{9D8B030D-6E8A-4147-A177-3AD203B41FA5}">
                      <a16:colId xmlns:a16="http://schemas.microsoft.com/office/drawing/2014/main" val="2803326491"/>
                    </a:ext>
                  </a:extLst>
                </a:gridCol>
              </a:tblGrid>
              <a:tr h="620486">
                <a:tc>
                  <a:txBody>
                    <a:bodyPr/>
                    <a:lstStyle/>
                    <a:p>
                      <a:pPr>
                        <a:lnSpc>
                          <a:spcPct val="107000"/>
                        </a:lnSpc>
                        <a:spcAft>
                          <a:spcPts val="0"/>
                        </a:spcAft>
                      </a:pPr>
                      <a:r>
                        <a:rPr lang="en-ZA" sz="1400" b="1" dirty="0">
                          <a:solidFill>
                            <a:schemeClr val="accent6"/>
                          </a:solidFill>
                          <a:effectLst/>
                        </a:rPr>
                        <a:t> </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nSpc>
                          <a:spcPct val="107000"/>
                        </a:lnSpc>
                        <a:spcAft>
                          <a:spcPts val="0"/>
                        </a:spcAft>
                      </a:pPr>
                      <a:r>
                        <a:rPr lang="en-ZA" sz="1400" b="1" dirty="0">
                          <a:solidFill>
                            <a:schemeClr val="accent6"/>
                          </a:solidFill>
                          <a:effectLst/>
                        </a:rPr>
                        <a:t> </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nSpc>
                          <a:spcPct val="107000"/>
                        </a:lnSpc>
                        <a:spcAft>
                          <a:spcPts val="0"/>
                        </a:spcAft>
                      </a:pPr>
                      <a:r>
                        <a:rPr lang="en-ZA" sz="1400" b="1" dirty="0">
                          <a:solidFill>
                            <a:schemeClr val="accent6"/>
                          </a:solidFill>
                          <a:effectLst/>
                        </a:rPr>
                        <a:t>Total</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gridSpan="8">
                  <a:txBody>
                    <a:bodyPr/>
                    <a:lstStyle/>
                    <a:p>
                      <a:pPr algn="ctr">
                        <a:lnSpc>
                          <a:spcPct val="107000"/>
                        </a:lnSpc>
                        <a:spcAft>
                          <a:spcPts val="0"/>
                        </a:spcAft>
                      </a:pPr>
                      <a:r>
                        <a:rPr lang="en-ZA" sz="1400" b="1" dirty="0">
                          <a:solidFill>
                            <a:schemeClr val="accent6"/>
                          </a:solidFill>
                          <a:effectLst/>
                        </a:rPr>
                        <a:t>FUNCTIONALITY ASSESSMENTS</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610782927"/>
                  </a:ext>
                </a:extLst>
              </a:tr>
              <a:tr h="963372">
                <a:tc>
                  <a:txBody>
                    <a:bodyPr/>
                    <a:lstStyle/>
                    <a:p>
                      <a:pPr>
                        <a:lnSpc>
                          <a:spcPct val="107000"/>
                        </a:lnSpc>
                        <a:spcAft>
                          <a:spcPts val="0"/>
                        </a:spcAft>
                      </a:pPr>
                      <a:r>
                        <a:rPr lang="en-ZA" sz="1400" b="1">
                          <a:solidFill>
                            <a:schemeClr val="accent6"/>
                          </a:solidFill>
                          <a:effectLst/>
                        </a:rPr>
                        <a:t>1</a:t>
                      </a:r>
                      <a:endParaRPr lang="en-ZA" sz="1400" b="1">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nSpc>
                          <a:spcPct val="107000"/>
                        </a:lnSpc>
                        <a:spcAft>
                          <a:spcPts val="0"/>
                        </a:spcAft>
                      </a:pPr>
                      <a:r>
                        <a:rPr lang="en-ZA" sz="1400" b="1">
                          <a:solidFill>
                            <a:schemeClr val="accent6"/>
                          </a:solidFill>
                          <a:effectLst/>
                        </a:rPr>
                        <a:t>SBDM and Locals</a:t>
                      </a:r>
                      <a:endParaRPr lang="en-ZA" sz="1400" b="1">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nSpc>
                          <a:spcPct val="107000"/>
                        </a:lnSpc>
                        <a:spcAft>
                          <a:spcPts val="0"/>
                        </a:spcAft>
                      </a:pPr>
                      <a:r>
                        <a:rPr lang="en-ZA" sz="1400" b="1">
                          <a:solidFill>
                            <a:schemeClr val="accent6"/>
                          </a:solidFill>
                          <a:effectLst/>
                        </a:rPr>
                        <a:t>73</a:t>
                      </a:r>
                      <a:endParaRPr lang="en-ZA" sz="1400" b="1">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gn="ctr">
                        <a:lnSpc>
                          <a:spcPct val="107000"/>
                        </a:lnSpc>
                        <a:spcAft>
                          <a:spcPts val="0"/>
                        </a:spcAft>
                      </a:pPr>
                      <a:r>
                        <a:rPr lang="en-ZA" sz="1400" b="1" dirty="0">
                          <a:solidFill>
                            <a:schemeClr val="accent6"/>
                          </a:solidFill>
                          <a:effectLst/>
                        </a:rPr>
                        <a:t>Ward Committees</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gn="ctr">
                        <a:lnSpc>
                          <a:spcPct val="107000"/>
                        </a:lnSpc>
                        <a:spcAft>
                          <a:spcPts val="0"/>
                        </a:spcAft>
                      </a:pPr>
                      <a:r>
                        <a:rPr lang="en-ZA" sz="1400" b="1" dirty="0">
                          <a:solidFill>
                            <a:schemeClr val="accent6"/>
                          </a:solidFill>
                          <a:effectLst/>
                        </a:rPr>
                        <a:t>Yes</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gn="ctr">
                        <a:lnSpc>
                          <a:spcPct val="107000"/>
                        </a:lnSpc>
                        <a:spcAft>
                          <a:spcPts val="0"/>
                        </a:spcAft>
                      </a:pPr>
                      <a:r>
                        <a:rPr lang="en-ZA" sz="1400" b="1" dirty="0">
                          <a:solidFill>
                            <a:schemeClr val="accent6"/>
                          </a:solidFill>
                          <a:effectLst/>
                        </a:rPr>
                        <a:t>MPACs</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gn="ctr">
                        <a:lnSpc>
                          <a:spcPct val="107000"/>
                        </a:lnSpc>
                        <a:spcAft>
                          <a:spcPts val="0"/>
                        </a:spcAft>
                      </a:pPr>
                      <a:r>
                        <a:rPr lang="en-ZA" sz="1400" b="1" dirty="0">
                          <a:solidFill>
                            <a:schemeClr val="accent6"/>
                          </a:solidFill>
                          <a:effectLst/>
                        </a:rPr>
                        <a:t>Yes</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gn="ctr">
                        <a:lnSpc>
                          <a:spcPct val="107000"/>
                        </a:lnSpc>
                        <a:spcAft>
                          <a:spcPts val="0"/>
                        </a:spcAft>
                      </a:pPr>
                      <a:r>
                        <a:rPr lang="en-ZA" sz="1400" b="1" dirty="0">
                          <a:solidFill>
                            <a:schemeClr val="accent6"/>
                          </a:solidFill>
                          <a:effectLst/>
                        </a:rPr>
                        <a:t>Ethics Committees</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gn="ctr">
                        <a:lnSpc>
                          <a:spcPct val="107000"/>
                        </a:lnSpc>
                        <a:spcAft>
                          <a:spcPts val="0"/>
                        </a:spcAft>
                      </a:pPr>
                      <a:r>
                        <a:rPr lang="en-ZA" sz="1400" b="1" dirty="0">
                          <a:solidFill>
                            <a:schemeClr val="accent6"/>
                          </a:solidFill>
                          <a:effectLst/>
                        </a:rPr>
                        <a:t>Yes</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gn="ctr">
                        <a:lnSpc>
                          <a:spcPct val="107000"/>
                        </a:lnSpc>
                        <a:spcAft>
                          <a:spcPts val="0"/>
                        </a:spcAft>
                      </a:pPr>
                      <a:r>
                        <a:rPr lang="en-ZA" sz="1400" b="1" dirty="0">
                          <a:solidFill>
                            <a:schemeClr val="accent6"/>
                          </a:solidFill>
                          <a:effectLst/>
                        </a:rPr>
                        <a:t>Audit Committees</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tc>
                  <a:txBody>
                    <a:bodyPr/>
                    <a:lstStyle/>
                    <a:p>
                      <a:pPr algn="ctr">
                        <a:lnSpc>
                          <a:spcPct val="107000"/>
                        </a:lnSpc>
                        <a:spcAft>
                          <a:spcPts val="0"/>
                        </a:spcAft>
                      </a:pPr>
                      <a:r>
                        <a:rPr lang="en-ZA" sz="1400" b="1" dirty="0">
                          <a:solidFill>
                            <a:schemeClr val="accent6"/>
                          </a:solidFill>
                          <a:effectLst/>
                        </a:rPr>
                        <a:t>Yes</a:t>
                      </a:r>
                      <a:endParaRPr lang="en-ZA" sz="14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95000"/>
                      </a:schemeClr>
                    </a:solidFill>
                  </a:tcPr>
                </a:tc>
                <a:extLst>
                  <a:ext uri="{0D108BD9-81ED-4DB2-BD59-A6C34878D82A}">
                    <a16:rowId xmlns:a16="http://schemas.microsoft.com/office/drawing/2014/main" val="2285081830"/>
                  </a:ext>
                </a:extLst>
              </a:tr>
            </a:tbl>
          </a:graphicData>
        </a:graphic>
      </p:graphicFrame>
    </p:spTree>
    <p:extLst>
      <p:ext uri="{BB962C8B-B14F-4D97-AF65-F5344CB8AC3E}">
        <p14:creationId xmlns:p14="http://schemas.microsoft.com/office/powerpoint/2010/main" val="3056205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2271" y="1371600"/>
            <a:ext cx="11234058" cy="5062924"/>
          </a:xfrm>
          <a:prstGeom prst="rect">
            <a:avLst/>
          </a:prstGeom>
        </p:spPr>
        <p:txBody>
          <a:bodyPr wrap="square">
            <a:spAutoFit/>
          </a:bodyPr>
          <a:lstStyle/>
          <a:p>
            <a:pPr marL="342900" lvl="0" indent="-342900" algn="just">
              <a:spcAft>
                <a:spcPts val="600"/>
              </a:spcAft>
              <a:buFont typeface="+mj-lt"/>
              <a:buAutoNum type="arabicPeriod"/>
            </a:pPr>
            <a:r>
              <a:rPr lang="en-GB" sz="2800" dirty="0" smtClean="0">
                <a:solidFill>
                  <a:schemeClr val="accent6"/>
                </a:solidFill>
                <a:latin typeface="+mj-lt"/>
                <a:ea typeface="Times New Roman" panose="02020603050405020304" pitchFamily="18" charset="0"/>
                <a:cs typeface="Times New Roman" panose="02020603050405020304" pitchFamily="18" charset="0"/>
              </a:rPr>
              <a:t>The TROIKAs  in the SBDM are fairly coherence </a:t>
            </a:r>
            <a:r>
              <a:rPr lang="en-ZA" sz="2800" dirty="0" smtClean="0">
                <a:solidFill>
                  <a:schemeClr val="accent6"/>
                </a:solidFill>
                <a:latin typeface="+mj-lt"/>
                <a:ea typeface="Times New Roman" panose="02020603050405020304" pitchFamily="18" charset="0"/>
                <a:cs typeface="Times New Roman" panose="02020603050405020304" pitchFamily="18" charset="0"/>
              </a:rPr>
              <a:t>hence the prevailing relative social and political stability </a:t>
            </a:r>
            <a:endParaRPr lang="en-ZA" sz="2800" dirty="0">
              <a:solidFill>
                <a:schemeClr val="accent6"/>
              </a:solidFill>
              <a:latin typeface="+mj-lt"/>
              <a:ea typeface="Times New Roman"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2800" dirty="0" smtClean="0">
                <a:solidFill>
                  <a:schemeClr val="accent6"/>
                </a:solidFill>
                <a:latin typeface="+mj-lt"/>
                <a:ea typeface="Times New Roman" panose="02020603050405020304" pitchFamily="18" charset="0"/>
                <a:cs typeface="Times New Roman" panose="02020603050405020304" pitchFamily="18" charset="0"/>
              </a:rPr>
              <a:t>While there is general socio – political stability in the district, Makana Local Municipality remains the only one with remnants of social unrest due to historical challenges that relates to service delivery, an emerging litigious and antagonistic relations between the municipality and civil society </a:t>
            </a:r>
          </a:p>
          <a:p>
            <a:pPr marL="342900" lvl="0" indent="-342900" algn="just">
              <a:spcAft>
                <a:spcPts val="600"/>
              </a:spcAft>
              <a:buFont typeface="+mj-lt"/>
              <a:buAutoNum type="arabicPeriod"/>
            </a:pPr>
            <a:r>
              <a:rPr lang="en-GB" sz="2800" dirty="0" smtClean="0">
                <a:solidFill>
                  <a:schemeClr val="accent6"/>
                </a:solidFill>
                <a:latin typeface="+mj-lt"/>
                <a:ea typeface="Times New Roman" panose="02020603050405020304" pitchFamily="18" charset="0"/>
                <a:cs typeface="Times New Roman" panose="02020603050405020304" pitchFamily="18" charset="0"/>
              </a:rPr>
              <a:t>Widening </a:t>
            </a:r>
            <a:r>
              <a:rPr lang="en-GB" sz="2800" dirty="0">
                <a:solidFill>
                  <a:schemeClr val="accent6"/>
                </a:solidFill>
                <a:latin typeface="+mj-lt"/>
                <a:ea typeface="Times New Roman" panose="02020603050405020304" pitchFamily="18" charset="0"/>
                <a:cs typeface="Times New Roman" panose="02020603050405020304" pitchFamily="18" charset="0"/>
              </a:rPr>
              <a:t>social gap or trust deficit between municipalities and citizenry </a:t>
            </a:r>
            <a:endParaRPr lang="en-ZA" sz="2800" dirty="0">
              <a:solidFill>
                <a:schemeClr val="accent6"/>
              </a:solidFill>
              <a:latin typeface="+mj-lt"/>
              <a:ea typeface="Times New Roman"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2800" dirty="0" smtClean="0">
                <a:solidFill>
                  <a:schemeClr val="accent6"/>
                </a:solidFill>
                <a:latin typeface="+mj-lt"/>
                <a:ea typeface="Times New Roman" panose="02020603050405020304" pitchFamily="18" charset="0"/>
                <a:cs typeface="Times New Roman" panose="02020603050405020304" pitchFamily="18" charset="0"/>
              </a:rPr>
              <a:t>Destructive </a:t>
            </a:r>
            <a:r>
              <a:rPr lang="en-GB" sz="2800" dirty="0">
                <a:solidFill>
                  <a:schemeClr val="accent6"/>
                </a:solidFill>
                <a:latin typeface="+mj-lt"/>
                <a:ea typeface="Times New Roman" panose="02020603050405020304" pitchFamily="18" charset="0"/>
                <a:cs typeface="Times New Roman" panose="02020603050405020304" pitchFamily="18" charset="0"/>
              </a:rPr>
              <a:t>invisible external influence on the affairs of </a:t>
            </a:r>
            <a:r>
              <a:rPr lang="en-GB" sz="2800" dirty="0" smtClean="0">
                <a:solidFill>
                  <a:schemeClr val="accent6"/>
                </a:solidFill>
                <a:latin typeface="+mj-lt"/>
                <a:ea typeface="Times New Roman" panose="02020603050405020304" pitchFamily="18" charset="0"/>
                <a:cs typeface="Times New Roman" panose="02020603050405020304" pitchFamily="18" charset="0"/>
              </a:rPr>
              <a:t>municipalities</a:t>
            </a:r>
            <a:endParaRPr lang="en-ZA" sz="2800" dirty="0">
              <a:solidFill>
                <a:schemeClr val="accent6"/>
              </a:solidFill>
              <a:latin typeface="+mj-lt"/>
              <a:ea typeface="Times New Roman" panose="02020603050405020304" pitchFamily="18" charset="0"/>
              <a:cs typeface="Times New Roman" panose="02020603050405020304" pitchFamily="18" charset="0"/>
            </a:endParaRPr>
          </a:p>
        </p:txBody>
      </p:sp>
      <p:sp>
        <p:nvSpPr>
          <p:cNvPr id="7" name="Rectangle 6"/>
          <p:cNvSpPr/>
          <p:nvPr/>
        </p:nvSpPr>
        <p:spPr>
          <a:xfrm>
            <a:off x="738909" y="-39525"/>
            <a:ext cx="6964219" cy="646331"/>
          </a:xfrm>
          <a:prstGeom prst="rect">
            <a:avLst/>
          </a:prstGeom>
        </p:spPr>
        <p:txBody>
          <a:bodyPr vert="horz" lIns="91440" tIns="45720" rIns="91440" bIns="45720" rtlCol="0" anchor="ctr">
            <a:noAutofit/>
          </a:bodyPr>
          <a:lstStyle/>
          <a:p>
            <a:pPr lvl="1"/>
            <a:endParaRPr lang="en-ZA" dirty="0"/>
          </a:p>
        </p:txBody>
      </p:sp>
      <p:sp>
        <p:nvSpPr>
          <p:cNvPr id="5" name="Title 1"/>
          <p:cNvSpPr>
            <a:spLocks noGrp="1"/>
          </p:cNvSpPr>
          <p:nvPr>
            <p:ph type="title"/>
          </p:nvPr>
        </p:nvSpPr>
        <p:spPr>
          <a:xfrm>
            <a:off x="421355" y="283640"/>
            <a:ext cx="8534400" cy="794815"/>
          </a:xfrm>
        </p:spPr>
        <p:txBody>
          <a:bodyPr>
            <a:noAutofit/>
          </a:bodyPr>
          <a:lstStyle/>
          <a:p>
            <a:pPr algn="l"/>
            <a:r>
              <a:rPr lang="en-ZA" sz="3200" dirty="0"/>
              <a:t>STATE OF </a:t>
            </a:r>
            <a:r>
              <a:rPr lang="en-ZA" sz="3200" dirty="0" smtClean="0"/>
              <a:t>MUNICIPALITIES IN SARAH BAARTMAN DISTRICT</a:t>
            </a:r>
            <a:endParaRPr lang="en-ZA" sz="3200" dirty="0"/>
          </a:p>
        </p:txBody>
      </p:sp>
    </p:spTree>
    <p:extLst>
      <p:ext uri="{BB962C8B-B14F-4D97-AF65-F5344CB8AC3E}">
        <p14:creationId xmlns:p14="http://schemas.microsoft.com/office/powerpoint/2010/main" val="407242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09601" y="1317356"/>
            <a:ext cx="10972800" cy="4975494"/>
          </a:xfrm>
        </p:spPr>
        <p:txBody>
          <a:bodyPr>
            <a:normAutofit/>
          </a:bodyPr>
          <a:lstStyle/>
          <a:p>
            <a:pPr marL="0" lvl="0" indent="0" defTabSz="914400">
              <a:lnSpc>
                <a:spcPct val="120000"/>
              </a:lnSpc>
              <a:spcBef>
                <a:spcPts val="0"/>
              </a:spcBef>
              <a:spcAft>
                <a:spcPts val="600"/>
              </a:spcAft>
              <a:buNone/>
            </a:pPr>
            <a:r>
              <a:rPr lang="en-GB" sz="3800" dirty="0" smtClean="0">
                <a:solidFill>
                  <a:srgbClr val="000000"/>
                </a:solidFill>
                <a:ea typeface="Times New Roman" panose="02020603050405020304" pitchFamily="18" charset="0"/>
                <a:cs typeface="Times New Roman" panose="02020603050405020304" pitchFamily="18" charset="0"/>
              </a:rPr>
              <a:t>5</a:t>
            </a:r>
            <a:r>
              <a:rPr lang="en-GB" sz="4000" dirty="0" smtClean="0">
                <a:solidFill>
                  <a:srgbClr val="000000"/>
                </a:solidFill>
                <a:ea typeface="Times New Roman" panose="02020603050405020304" pitchFamily="18" charset="0"/>
                <a:cs typeface="Times New Roman" panose="02020603050405020304" pitchFamily="18" charset="0"/>
              </a:rPr>
              <a:t>. Although functional</a:t>
            </a:r>
            <a:r>
              <a:rPr lang="en-GB" sz="4000" dirty="0">
                <a:solidFill>
                  <a:srgbClr val="000000"/>
                </a:solidFill>
                <a:ea typeface="Times New Roman" panose="02020603050405020304" pitchFamily="18" charset="0"/>
                <a:cs typeface="Times New Roman" panose="02020603050405020304" pitchFamily="18" charset="0"/>
              </a:rPr>
              <a:t>, </a:t>
            </a:r>
            <a:r>
              <a:rPr lang="en-GB" sz="4000" dirty="0" smtClean="0">
                <a:solidFill>
                  <a:srgbClr val="000000"/>
                </a:solidFill>
                <a:ea typeface="Times New Roman" panose="02020603050405020304" pitchFamily="18" charset="0"/>
                <a:cs typeface="Times New Roman" panose="02020603050405020304" pitchFamily="18" charset="0"/>
              </a:rPr>
              <a:t>Ward Committees are proving not to be the best mechanism to expediently facilitate the require interface with the general public and community organisations. </a:t>
            </a:r>
          </a:p>
          <a:p>
            <a:pPr marL="0" lvl="0" indent="0" algn="just" defTabSz="914400">
              <a:lnSpc>
                <a:spcPct val="120000"/>
              </a:lnSpc>
              <a:spcBef>
                <a:spcPts val="0"/>
              </a:spcBef>
              <a:spcAft>
                <a:spcPts val="600"/>
              </a:spcAft>
              <a:buNone/>
            </a:pPr>
            <a:endParaRPr lang="en-GB" sz="4000" dirty="0" smtClean="0">
              <a:solidFill>
                <a:srgbClr val="000000"/>
              </a:solidFill>
              <a:ea typeface="Times New Roman" panose="02020603050405020304" pitchFamily="18" charset="0"/>
              <a:cs typeface="Times New Roman" panose="02020603050405020304" pitchFamily="18" charset="0"/>
            </a:endParaRPr>
          </a:p>
        </p:txBody>
      </p:sp>
      <p:sp>
        <p:nvSpPr>
          <p:cNvPr id="4" name="Rectangle 3"/>
          <p:cNvSpPr/>
          <p:nvPr/>
        </p:nvSpPr>
        <p:spPr>
          <a:xfrm>
            <a:off x="-273471" y="367706"/>
            <a:ext cx="8739370" cy="795606"/>
          </a:xfrm>
          <a:prstGeom prst="rect">
            <a:avLst/>
          </a:prstGeom>
        </p:spPr>
        <p:txBody>
          <a:bodyPr vert="horz" lIns="91440" tIns="45720" rIns="91440" bIns="45720" rtlCol="0" anchor="ctr">
            <a:noAutofit/>
          </a:bodyPr>
          <a:lstStyle/>
          <a:p>
            <a:pPr lvl="2"/>
            <a:r>
              <a:rPr lang="en-ZA" sz="2800" b="1" dirty="0"/>
              <a:t>STATE OF FUNCTIONALITY OF IGR &amp; GOVERNANCE STRUCTURES</a:t>
            </a:r>
          </a:p>
        </p:txBody>
      </p:sp>
    </p:spTree>
    <p:extLst>
      <p:ext uri="{BB962C8B-B14F-4D97-AF65-F5344CB8AC3E}">
        <p14:creationId xmlns:p14="http://schemas.microsoft.com/office/powerpoint/2010/main" val="1491684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13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Personalizzato 5">
      <a:majorFont>
        <a:latin typeface="Foco"/>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2.xml><?xml version="1.0" encoding="utf-8"?>
<a:theme xmlns:a="http://schemas.openxmlformats.org/drawingml/2006/main" name="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Personalizzato 5">
      <a:majorFont>
        <a:latin typeface="Foco"/>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3.xml><?xml version="1.0" encoding="utf-8"?>
<a:theme xmlns:a="http://schemas.openxmlformats.org/drawingml/2006/main" name="1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Personalizzato 5">
      <a:majorFont>
        <a:latin typeface="Foco"/>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4.xml><?xml version="1.0" encoding="utf-8"?>
<a:theme xmlns:a="http://schemas.openxmlformats.org/drawingml/2006/main" name="2_Office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Office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1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7.xml><?xml version="1.0" encoding="utf-8"?>
<a:theme xmlns:a="http://schemas.openxmlformats.org/drawingml/2006/main" name="2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8.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themeOverride>
</file>

<file path=docProps/app.xml><?xml version="1.0" encoding="utf-8"?>
<Properties xmlns="http://schemas.openxmlformats.org/officeDocument/2006/extended-properties" xmlns:vt="http://schemas.openxmlformats.org/officeDocument/2006/docPropsVTypes">
  <TotalTime>6822</TotalTime>
  <Words>1951</Words>
  <Application>Microsoft Office PowerPoint</Application>
  <PresentationFormat>Widescreen</PresentationFormat>
  <Paragraphs>356</Paragraphs>
  <Slides>22</Slides>
  <Notes>0</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22</vt:i4>
      </vt:variant>
    </vt:vector>
  </HeadingPairs>
  <TitlesOfParts>
    <vt:vector size="37" baseType="lpstr">
      <vt:lpstr>Arial</vt:lpstr>
      <vt:lpstr>Calibri</vt:lpstr>
      <vt:lpstr>Calibri Light</vt:lpstr>
      <vt:lpstr>Foco</vt:lpstr>
      <vt:lpstr>Segoe UI</vt:lpstr>
      <vt:lpstr>Times New Roman</vt:lpstr>
      <vt:lpstr>Wingdings</vt:lpstr>
      <vt:lpstr>13_Default Theme</vt:lpstr>
      <vt:lpstr>Default Theme</vt:lpstr>
      <vt:lpstr>1_Default Theme</vt:lpstr>
      <vt:lpstr>2_Office Theme</vt:lpstr>
      <vt:lpstr>3_Office Theme</vt:lpstr>
      <vt:lpstr>11_Default Theme</vt:lpstr>
      <vt:lpstr>2_Default Theme</vt:lpstr>
      <vt:lpstr>3_Custom Design</vt:lpstr>
      <vt:lpstr>PowerPoint Presentation</vt:lpstr>
      <vt:lpstr>TABLE OF CONTENTS</vt:lpstr>
      <vt:lpstr>LOCATION</vt:lpstr>
      <vt:lpstr>SPATIAL STATUS </vt:lpstr>
      <vt:lpstr>POPULATION </vt:lpstr>
      <vt:lpstr>TRENDS WERE MUNICIPAL POBS ARE CHANGED DUE TO POLITICAL INSTABILITY WITHIN THE SBDM</vt:lpstr>
      <vt:lpstr>STATE OF MUNICIPALITIES IN SARAH BAARTMAN DISTRICT</vt:lpstr>
      <vt:lpstr>STATE OF MUNICIPALITIES IN SARAH BAARTMAN DISTRICT</vt:lpstr>
      <vt:lpstr>PowerPoint Presentation</vt:lpstr>
      <vt:lpstr>STATE OF MUNICIPALITIES IN SARAH BAARTMAN DISTRICT</vt:lpstr>
      <vt:lpstr>STATE OF MUNICIPALITIES IN SARAH BAARTMAN DISTRICT</vt:lpstr>
      <vt:lpstr>PowerPoint Presentation</vt:lpstr>
      <vt:lpstr>STATE OF MUNICIPALITIES IN SARAH BAARTMAN DISTRICT</vt:lpstr>
      <vt:lpstr>STATE OF MUNICIPALITIES IN SARAH BAARTMAN DISTRICT</vt:lpstr>
      <vt:lpstr>STATE OF MUNICIPALITIES IN SARAH BAARTMAN DISTRICT</vt:lpstr>
      <vt:lpstr>STATE OF MUNICIPALITIES IN SARAH BAARTMAN DISTRICT</vt:lpstr>
      <vt:lpstr>STATE OF MUNICIPALITIES IN SARAH BAARTMAN DISTRICT</vt:lpstr>
      <vt:lpstr>STATE OF MUNICIPALITIES IN SARAH BAARTMAN DISTRICT</vt:lpstr>
      <vt:lpstr>STATE OF MUNICIPALITIES IN SARAH BAARTMAN DISTRICT</vt:lpstr>
      <vt:lpstr>  DDM INTERVENTION, SALGA’S OPPORTUNITY </vt:lpstr>
      <vt:lpstr>  SALGA DIRECT SUPPORT TO DR BEYERS NAUDE</vt:lpstr>
      <vt:lpstr>THANK YOU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Sonwabo Gqegqe</dc:creator>
  <cp:lastModifiedBy>Shereen Cassiem</cp:lastModifiedBy>
  <cp:revision>147</cp:revision>
  <cp:lastPrinted>2021-05-28T15:14:40Z</cp:lastPrinted>
  <dcterms:created xsi:type="dcterms:W3CDTF">2020-09-07T08:23:50Z</dcterms:created>
  <dcterms:modified xsi:type="dcterms:W3CDTF">2021-05-31T16:27:06Z</dcterms:modified>
</cp:coreProperties>
</file>