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8" r:id="rId3"/>
    <p:sldId id="276" r:id="rId4"/>
    <p:sldId id="314" r:id="rId5"/>
    <p:sldId id="27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F30"/>
    <a:srgbClr val="8B17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434" autoAdjust="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97D3E-CE27-4385-8409-22E8E0DEB761}" type="datetimeFigureOut">
              <a:rPr lang="en-ZA" smtClean="0"/>
              <a:t>2021/05/24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44E8B-AC65-4E38-A57A-A1FB4ED4F45C}" type="slidenum">
              <a:rPr lang="en-ZA" smtClean="0"/>
              <a:t>‹#›</a:t>
            </a:fld>
            <a:endParaRPr lang="en-ZA"/>
          </a:p>
        </p:txBody>
      </p:sp>
    </p:spTree>
    <p:extLst>
      <p:ext uri="{BB962C8B-B14F-4D97-AF65-F5344CB8AC3E}">
        <p14:creationId xmlns:p14="http://schemas.microsoft.com/office/powerpoint/2010/main" val="88010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CE44E8B-AC65-4E38-A57A-A1FB4ED4F45C}" type="slidenum">
              <a:rPr lang="en-ZA" smtClean="0"/>
              <a:t>1</a:t>
            </a:fld>
            <a:endParaRPr lang="en-ZA"/>
          </a:p>
        </p:txBody>
      </p:sp>
    </p:spTree>
    <p:extLst>
      <p:ext uri="{BB962C8B-B14F-4D97-AF65-F5344CB8AC3E}">
        <p14:creationId xmlns:p14="http://schemas.microsoft.com/office/powerpoint/2010/main" val="140114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CE44E8B-AC65-4E38-A57A-A1FB4ED4F45C}" type="slidenum">
              <a:rPr lang="en-ZA" smtClean="0"/>
              <a:t>3</a:t>
            </a:fld>
            <a:endParaRPr lang="en-ZA"/>
          </a:p>
        </p:txBody>
      </p:sp>
    </p:spTree>
    <p:extLst>
      <p:ext uri="{BB962C8B-B14F-4D97-AF65-F5344CB8AC3E}">
        <p14:creationId xmlns:p14="http://schemas.microsoft.com/office/powerpoint/2010/main" val="2117747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4CE44E8B-AC65-4E38-A57A-A1FB4ED4F45C}" type="slidenum">
              <a:rPr lang="en-ZA" smtClean="0"/>
              <a:t>4</a:t>
            </a:fld>
            <a:endParaRPr lang="en-ZA"/>
          </a:p>
        </p:txBody>
      </p:sp>
    </p:spTree>
    <p:extLst>
      <p:ext uri="{BB962C8B-B14F-4D97-AF65-F5344CB8AC3E}">
        <p14:creationId xmlns:p14="http://schemas.microsoft.com/office/powerpoint/2010/main" val="3550300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hand holding an object in his hand&#10;&#10;Description automatically generated">
            <a:extLst>
              <a:ext uri="{FF2B5EF4-FFF2-40B4-BE49-F238E27FC236}">
                <a16:creationId xmlns:a16="http://schemas.microsoft.com/office/drawing/2014/main" id="{26DAFA9C-73FB-4049-A0B4-7A2DE2651B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3003"/>
            <a:ext cx="12192000" cy="6871003"/>
          </a:xfrm>
          <a:prstGeom prst="rect">
            <a:avLst/>
          </a:prstGeom>
        </p:spPr>
      </p:pic>
      <p:sp>
        <p:nvSpPr>
          <p:cNvPr id="10" name="Rectangle 9">
            <a:extLst>
              <a:ext uri="{FF2B5EF4-FFF2-40B4-BE49-F238E27FC236}">
                <a16:creationId xmlns:a16="http://schemas.microsoft.com/office/drawing/2014/main" id="{5A886C9A-C6B5-4019-A74C-429478750DD8}"/>
              </a:ext>
            </a:extLst>
          </p:cNvPr>
          <p:cNvSpPr/>
          <p:nvPr userDrawn="1"/>
        </p:nvSpPr>
        <p:spPr>
          <a:xfrm>
            <a:off x="4130963" y="1976582"/>
            <a:ext cx="8061035" cy="3281218"/>
          </a:xfrm>
          <a:prstGeom prst="rect">
            <a:avLst/>
          </a:prstGeom>
          <a:gradFill flip="none" rotWithShape="1">
            <a:gsLst>
              <a:gs pos="0">
                <a:schemeClr val="bg1">
                  <a:alpha val="0"/>
                </a:schemeClr>
              </a:gs>
              <a:gs pos="75000">
                <a:srgbClr val="FFFFFF"/>
              </a:gs>
              <a:gs pos="50000">
                <a:schemeClr val="bg1">
                  <a:alpha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Picture 11" descr="Logo&#10;&#10;Description automatically generated">
            <a:extLst>
              <a:ext uri="{FF2B5EF4-FFF2-40B4-BE49-F238E27FC236}">
                <a16:creationId xmlns:a16="http://schemas.microsoft.com/office/drawing/2014/main" id="{07CEEF7C-84C6-4D82-838D-2C7A9A75FB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81309" y="3083732"/>
            <a:ext cx="2007666" cy="1066918"/>
          </a:xfrm>
          <a:prstGeom prst="rect">
            <a:avLst/>
          </a:prstGeom>
        </p:spPr>
      </p:pic>
      <p:sp>
        <p:nvSpPr>
          <p:cNvPr id="13" name="Rectangle 12">
            <a:extLst>
              <a:ext uri="{FF2B5EF4-FFF2-40B4-BE49-F238E27FC236}">
                <a16:creationId xmlns:a16="http://schemas.microsoft.com/office/drawing/2014/main" id="{8B1CF0AF-6419-4F0D-B78E-0E2C01250421}"/>
              </a:ext>
            </a:extLst>
          </p:cNvPr>
          <p:cNvSpPr/>
          <p:nvPr userDrawn="1"/>
        </p:nvSpPr>
        <p:spPr>
          <a:xfrm>
            <a:off x="838200" y="1984665"/>
            <a:ext cx="3292764" cy="3292764"/>
          </a:xfrm>
          <a:prstGeom prst="rect">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1B1F835F-CDB0-40A9-9A4F-B456BD4C3DA2}"/>
              </a:ext>
            </a:extLst>
          </p:cNvPr>
          <p:cNvSpPr>
            <a:spLocks noGrp="1"/>
          </p:cNvSpPr>
          <p:nvPr>
            <p:ph type="ctrTitle"/>
          </p:nvPr>
        </p:nvSpPr>
        <p:spPr>
          <a:xfrm>
            <a:off x="4409440" y="2125871"/>
            <a:ext cx="5371866" cy="2174068"/>
          </a:xfrm>
        </p:spPr>
        <p:txBody>
          <a:bodyPr anchor="b">
            <a:noAutofit/>
          </a:bodyPr>
          <a:lstStyle>
            <a:lvl1pPr algn="l">
              <a:defRPr sz="5400">
                <a:solidFill>
                  <a:schemeClr val="tx1">
                    <a:lumMod val="75000"/>
                    <a:lumOff val="25000"/>
                  </a:schemeClr>
                </a:solidFill>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822B9FB6-70AD-401F-B3B1-FA56734170A1}"/>
              </a:ext>
            </a:extLst>
          </p:cNvPr>
          <p:cNvSpPr>
            <a:spLocks noGrp="1"/>
          </p:cNvSpPr>
          <p:nvPr>
            <p:ph type="subTitle" idx="1"/>
          </p:nvPr>
        </p:nvSpPr>
        <p:spPr>
          <a:xfrm>
            <a:off x="4409440" y="4363290"/>
            <a:ext cx="5371866" cy="876160"/>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4" name="Date Placeholder 3">
            <a:extLst>
              <a:ext uri="{FF2B5EF4-FFF2-40B4-BE49-F238E27FC236}">
                <a16:creationId xmlns:a16="http://schemas.microsoft.com/office/drawing/2014/main" id="{9977A3F9-8BE7-48A3-A74C-0954F5B5C2EC}"/>
              </a:ext>
            </a:extLst>
          </p:cNvPr>
          <p:cNvSpPr>
            <a:spLocks noGrp="1"/>
          </p:cNvSpPr>
          <p:nvPr>
            <p:ph type="dt" sz="half" idx="10"/>
          </p:nvPr>
        </p:nvSpPr>
        <p:spPr>
          <a:xfrm>
            <a:off x="838200" y="6343347"/>
            <a:ext cx="2743200" cy="365125"/>
          </a:xfrm>
        </p:spPr>
        <p:txBody>
          <a:bodyPr/>
          <a:lstStyle>
            <a:lvl1pPr>
              <a:defRPr>
                <a:solidFill>
                  <a:schemeClr val="bg1"/>
                </a:solidFill>
              </a:defRPr>
            </a:lvl1pPr>
          </a:lstStyle>
          <a:p>
            <a:fld id="{C2ABCD5C-7F4B-427B-9474-04E306665698}" type="datetime1">
              <a:rPr lang="en-ZA" smtClean="0"/>
              <a:t>2021/05/24</a:t>
            </a:fld>
            <a:endParaRPr lang="en-ZA"/>
          </a:p>
        </p:txBody>
      </p:sp>
      <p:sp>
        <p:nvSpPr>
          <p:cNvPr id="5" name="Footer Placeholder 4">
            <a:extLst>
              <a:ext uri="{FF2B5EF4-FFF2-40B4-BE49-F238E27FC236}">
                <a16:creationId xmlns:a16="http://schemas.microsoft.com/office/drawing/2014/main" id="{1B613BF5-66E2-46AA-8199-4695DA9E37C1}"/>
              </a:ext>
            </a:extLst>
          </p:cNvPr>
          <p:cNvSpPr>
            <a:spLocks noGrp="1"/>
          </p:cNvSpPr>
          <p:nvPr>
            <p:ph type="ftr" sz="quarter" idx="11"/>
          </p:nvPr>
        </p:nvSpPr>
        <p:spPr>
          <a:xfrm>
            <a:off x="4038600" y="6343347"/>
            <a:ext cx="4572002" cy="365125"/>
          </a:xfrm>
        </p:spPr>
        <p:txBody>
          <a:bodyPr/>
          <a:lstStyle>
            <a:lvl1pPr>
              <a:defRPr>
                <a:solidFill>
                  <a:schemeClr val="bg1"/>
                </a:solidFill>
              </a:defRPr>
            </a:lvl1pPr>
          </a:lstStyle>
          <a:p>
            <a:endParaRPr lang="en-ZA"/>
          </a:p>
        </p:txBody>
      </p:sp>
      <p:sp>
        <p:nvSpPr>
          <p:cNvPr id="6" name="Slide Number Placeholder 5">
            <a:extLst>
              <a:ext uri="{FF2B5EF4-FFF2-40B4-BE49-F238E27FC236}">
                <a16:creationId xmlns:a16="http://schemas.microsoft.com/office/drawing/2014/main" id="{FF0255D5-F670-4C54-BB0D-0C7BF0639881}"/>
              </a:ext>
            </a:extLst>
          </p:cNvPr>
          <p:cNvSpPr>
            <a:spLocks noGrp="1"/>
          </p:cNvSpPr>
          <p:nvPr>
            <p:ph type="sldNum" sz="quarter" idx="12"/>
          </p:nvPr>
        </p:nvSpPr>
        <p:spPr/>
        <p:txBody>
          <a:bodyPr/>
          <a:lstStyle>
            <a:lvl1pPr>
              <a:defRPr>
                <a:solidFill>
                  <a:schemeClr val="bg1"/>
                </a:solidFill>
              </a:defRPr>
            </a:lvl1pPr>
          </a:lstStyle>
          <a:p>
            <a:fld id="{813D7746-E34C-4BFF-A6F0-5A974CCD96E5}" type="slidenum">
              <a:rPr lang="en-ZA" smtClean="0"/>
              <a:pPr/>
              <a:t>‹#›</a:t>
            </a:fld>
            <a:endParaRPr lang="en-ZA"/>
          </a:p>
        </p:txBody>
      </p:sp>
    </p:spTree>
    <p:extLst>
      <p:ext uri="{BB962C8B-B14F-4D97-AF65-F5344CB8AC3E}">
        <p14:creationId xmlns:p14="http://schemas.microsoft.com/office/powerpoint/2010/main" val="74964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5B8B6-C4BD-4332-86DB-22B6AF294E0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D912098-37AA-4FA9-856A-A4FE881EAA8E}"/>
              </a:ext>
            </a:extLst>
          </p:cNvPr>
          <p:cNvSpPr>
            <a:spLocks noGrp="1"/>
          </p:cNvSpPr>
          <p:nvPr>
            <p:ph sz="half" idx="1"/>
          </p:nvPr>
        </p:nvSpPr>
        <p:spPr>
          <a:xfrm>
            <a:off x="838200" y="1615440"/>
            <a:ext cx="5181600" cy="4561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a:extLst>
              <a:ext uri="{FF2B5EF4-FFF2-40B4-BE49-F238E27FC236}">
                <a16:creationId xmlns:a16="http://schemas.microsoft.com/office/drawing/2014/main" id="{98673D29-D2B7-400F-8793-4D496ADD6CEF}"/>
              </a:ext>
            </a:extLst>
          </p:cNvPr>
          <p:cNvSpPr>
            <a:spLocks noGrp="1"/>
          </p:cNvSpPr>
          <p:nvPr>
            <p:ph sz="half" idx="2"/>
          </p:nvPr>
        </p:nvSpPr>
        <p:spPr>
          <a:xfrm>
            <a:off x="6172200" y="1615440"/>
            <a:ext cx="5181600" cy="4561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31183F62-146B-40CA-B981-910A217724AD}"/>
              </a:ext>
            </a:extLst>
          </p:cNvPr>
          <p:cNvSpPr>
            <a:spLocks noGrp="1"/>
          </p:cNvSpPr>
          <p:nvPr>
            <p:ph type="dt" sz="half" idx="10"/>
          </p:nvPr>
        </p:nvSpPr>
        <p:spPr/>
        <p:txBody>
          <a:bodyPr/>
          <a:lstStyle/>
          <a:p>
            <a:fld id="{3311DC54-B58A-40A0-96F3-4AE606AC72D8}" type="datetime1">
              <a:rPr lang="en-ZA" smtClean="0"/>
              <a:t>2021/05/24</a:t>
            </a:fld>
            <a:endParaRPr lang="en-ZA"/>
          </a:p>
        </p:txBody>
      </p:sp>
      <p:sp>
        <p:nvSpPr>
          <p:cNvPr id="6" name="Footer Placeholder 5">
            <a:extLst>
              <a:ext uri="{FF2B5EF4-FFF2-40B4-BE49-F238E27FC236}">
                <a16:creationId xmlns:a16="http://schemas.microsoft.com/office/drawing/2014/main" id="{98303072-CF60-4103-BC2C-4099AE2A993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D7E5FBF-1CDA-406C-AE5A-AF98DDCDB2F7}"/>
              </a:ext>
            </a:extLst>
          </p:cNvPr>
          <p:cNvSpPr>
            <a:spLocks noGrp="1"/>
          </p:cNvSpPr>
          <p:nvPr>
            <p:ph type="sldNum" sz="quarter" idx="12"/>
          </p:nvPr>
        </p:nvSpPr>
        <p:spPr/>
        <p:txBody>
          <a:bodyPr/>
          <a:lstStyle/>
          <a:p>
            <a:fld id="{813D7746-E34C-4BFF-A6F0-5A974CCD96E5}" type="slidenum">
              <a:rPr lang="en-ZA" smtClean="0"/>
              <a:t>‹#›</a:t>
            </a:fld>
            <a:endParaRPr lang="en-ZA"/>
          </a:p>
        </p:txBody>
      </p:sp>
    </p:spTree>
    <p:extLst>
      <p:ext uri="{BB962C8B-B14F-4D97-AF65-F5344CB8AC3E}">
        <p14:creationId xmlns:p14="http://schemas.microsoft.com/office/powerpoint/2010/main" val="51690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4E26-BA6C-47A9-ACC9-6D9DADD71DDC}"/>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4980FADC-0DF3-42D5-BAED-B11DD75B5A07}"/>
              </a:ext>
            </a:extLst>
          </p:cNvPr>
          <p:cNvSpPr>
            <a:spLocks noGrp="1"/>
          </p:cNvSpPr>
          <p:nvPr>
            <p:ph type="dt" sz="half" idx="10"/>
          </p:nvPr>
        </p:nvSpPr>
        <p:spPr/>
        <p:txBody>
          <a:bodyPr/>
          <a:lstStyle/>
          <a:p>
            <a:fld id="{C5C57376-0D00-4C0F-832C-61C26EAB4C5D}" type="datetime1">
              <a:rPr lang="en-ZA" smtClean="0"/>
              <a:t>2021/05/24</a:t>
            </a:fld>
            <a:endParaRPr lang="en-ZA"/>
          </a:p>
        </p:txBody>
      </p:sp>
      <p:sp>
        <p:nvSpPr>
          <p:cNvPr id="4" name="Footer Placeholder 3">
            <a:extLst>
              <a:ext uri="{FF2B5EF4-FFF2-40B4-BE49-F238E27FC236}">
                <a16:creationId xmlns:a16="http://schemas.microsoft.com/office/drawing/2014/main" id="{C17B2832-51D0-42FA-97A8-B12BBAC2BA7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972878D1-B9C0-4FDA-8B5B-AF5B408B9D8D}"/>
              </a:ext>
            </a:extLst>
          </p:cNvPr>
          <p:cNvSpPr>
            <a:spLocks noGrp="1"/>
          </p:cNvSpPr>
          <p:nvPr>
            <p:ph type="sldNum" sz="quarter" idx="12"/>
          </p:nvPr>
        </p:nvSpPr>
        <p:spPr/>
        <p:txBody>
          <a:bodyPr/>
          <a:lstStyle/>
          <a:p>
            <a:fld id="{813D7746-E34C-4BFF-A6F0-5A974CCD96E5}" type="slidenum">
              <a:rPr lang="en-ZA" smtClean="0"/>
              <a:t>‹#›</a:t>
            </a:fld>
            <a:endParaRPr lang="en-ZA"/>
          </a:p>
        </p:txBody>
      </p:sp>
    </p:spTree>
    <p:extLst>
      <p:ext uri="{BB962C8B-B14F-4D97-AF65-F5344CB8AC3E}">
        <p14:creationId xmlns:p14="http://schemas.microsoft.com/office/powerpoint/2010/main" val="2400932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C6E452-1B9B-4B94-BD19-78709AFADA60}"/>
              </a:ext>
            </a:extLst>
          </p:cNvPr>
          <p:cNvSpPr>
            <a:spLocks noGrp="1"/>
          </p:cNvSpPr>
          <p:nvPr>
            <p:ph type="dt" sz="half" idx="10"/>
          </p:nvPr>
        </p:nvSpPr>
        <p:spPr/>
        <p:txBody>
          <a:bodyPr/>
          <a:lstStyle/>
          <a:p>
            <a:fld id="{F54F2F51-0B40-4AE1-9C7C-2FD55148134D}" type="datetime1">
              <a:rPr lang="en-ZA" smtClean="0"/>
              <a:t>2021/05/24</a:t>
            </a:fld>
            <a:endParaRPr lang="en-ZA"/>
          </a:p>
        </p:txBody>
      </p:sp>
      <p:sp>
        <p:nvSpPr>
          <p:cNvPr id="3" name="Footer Placeholder 2">
            <a:extLst>
              <a:ext uri="{FF2B5EF4-FFF2-40B4-BE49-F238E27FC236}">
                <a16:creationId xmlns:a16="http://schemas.microsoft.com/office/drawing/2014/main" id="{6E5F7055-08D8-440F-91AD-1A5C65ECCA5B}"/>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ABA9A753-F820-4E8C-A19B-F835FB2739F8}"/>
              </a:ext>
            </a:extLst>
          </p:cNvPr>
          <p:cNvSpPr>
            <a:spLocks noGrp="1"/>
          </p:cNvSpPr>
          <p:nvPr>
            <p:ph type="sldNum" sz="quarter" idx="12"/>
          </p:nvPr>
        </p:nvSpPr>
        <p:spPr/>
        <p:txBody>
          <a:bodyPr/>
          <a:lstStyle/>
          <a:p>
            <a:fld id="{813D7746-E34C-4BFF-A6F0-5A974CCD96E5}" type="slidenum">
              <a:rPr lang="en-ZA" smtClean="0"/>
              <a:t>‹#›</a:t>
            </a:fld>
            <a:endParaRPr lang="en-ZA"/>
          </a:p>
        </p:txBody>
      </p:sp>
    </p:spTree>
    <p:extLst>
      <p:ext uri="{BB962C8B-B14F-4D97-AF65-F5344CB8AC3E}">
        <p14:creationId xmlns:p14="http://schemas.microsoft.com/office/powerpoint/2010/main" val="2066273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44F939-BC15-42CF-A7BC-498DA670DAFA}"/>
              </a:ext>
            </a:extLst>
          </p:cNvPr>
          <p:cNvSpPr>
            <a:spLocks noGrp="1"/>
          </p:cNvSpPr>
          <p:nvPr>
            <p:ph idx="1"/>
          </p:nvPr>
        </p:nvSpPr>
        <p:spPr>
          <a:xfrm>
            <a:off x="5183188" y="1577022"/>
            <a:ext cx="6172200" cy="42840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a:extLst>
              <a:ext uri="{FF2B5EF4-FFF2-40B4-BE49-F238E27FC236}">
                <a16:creationId xmlns:a16="http://schemas.microsoft.com/office/drawing/2014/main" id="{42307484-8438-4BA0-97E1-9C9F3FCAE982}"/>
              </a:ext>
            </a:extLst>
          </p:cNvPr>
          <p:cNvSpPr>
            <a:spLocks noGrp="1"/>
          </p:cNvSpPr>
          <p:nvPr>
            <p:ph type="body" sz="half" idx="2"/>
          </p:nvPr>
        </p:nvSpPr>
        <p:spPr>
          <a:xfrm>
            <a:off x="839788" y="1584960"/>
            <a:ext cx="3932237" cy="42840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7D7AF1E-D8F3-4047-A6F7-02B248D7324A}"/>
              </a:ext>
            </a:extLst>
          </p:cNvPr>
          <p:cNvSpPr>
            <a:spLocks noGrp="1"/>
          </p:cNvSpPr>
          <p:nvPr>
            <p:ph type="dt" sz="half" idx="10"/>
          </p:nvPr>
        </p:nvSpPr>
        <p:spPr/>
        <p:txBody>
          <a:bodyPr/>
          <a:lstStyle/>
          <a:p>
            <a:fld id="{D7D41927-F5C2-4357-B5EC-AFF9C8F874CB}" type="datetime1">
              <a:rPr lang="en-ZA" smtClean="0"/>
              <a:t>2021/05/24</a:t>
            </a:fld>
            <a:endParaRPr lang="en-ZA"/>
          </a:p>
        </p:txBody>
      </p:sp>
      <p:sp>
        <p:nvSpPr>
          <p:cNvPr id="6" name="Footer Placeholder 5">
            <a:extLst>
              <a:ext uri="{FF2B5EF4-FFF2-40B4-BE49-F238E27FC236}">
                <a16:creationId xmlns:a16="http://schemas.microsoft.com/office/drawing/2014/main" id="{FDA550A4-7EEF-4738-872E-E8429CC7BE6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436D779-B357-4A27-A0C5-D6969E3D628C}"/>
              </a:ext>
            </a:extLst>
          </p:cNvPr>
          <p:cNvSpPr>
            <a:spLocks noGrp="1"/>
          </p:cNvSpPr>
          <p:nvPr>
            <p:ph type="sldNum" sz="quarter" idx="12"/>
          </p:nvPr>
        </p:nvSpPr>
        <p:spPr/>
        <p:txBody>
          <a:bodyPr/>
          <a:lstStyle/>
          <a:p>
            <a:fld id="{813D7746-E34C-4BFF-A6F0-5A974CCD96E5}" type="slidenum">
              <a:rPr lang="en-ZA" smtClean="0"/>
              <a:t>‹#›</a:t>
            </a:fld>
            <a:endParaRPr lang="en-ZA"/>
          </a:p>
        </p:txBody>
      </p:sp>
      <p:sp>
        <p:nvSpPr>
          <p:cNvPr id="8" name="Title 1">
            <a:extLst>
              <a:ext uri="{FF2B5EF4-FFF2-40B4-BE49-F238E27FC236}">
                <a16:creationId xmlns:a16="http://schemas.microsoft.com/office/drawing/2014/main" id="{5435F45E-9588-461B-8F3F-F2C9B1E657BC}"/>
              </a:ext>
            </a:extLst>
          </p:cNvPr>
          <p:cNvSpPr>
            <a:spLocks noGrp="1"/>
          </p:cNvSpPr>
          <p:nvPr>
            <p:ph type="title"/>
          </p:nvPr>
        </p:nvSpPr>
        <p:spPr>
          <a:xfrm>
            <a:off x="838201" y="178273"/>
            <a:ext cx="8832272" cy="1091847"/>
          </a:xfrm>
        </p:spPr>
        <p:txBody>
          <a:bodyPr/>
          <a:lstStyle/>
          <a:p>
            <a:r>
              <a:rPr lang="en-US" dirty="0"/>
              <a:t>Click to edit Master title style</a:t>
            </a:r>
            <a:endParaRPr lang="en-ZA" dirty="0"/>
          </a:p>
        </p:txBody>
      </p:sp>
    </p:spTree>
    <p:extLst>
      <p:ext uri="{BB962C8B-B14F-4D97-AF65-F5344CB8AC3E}">
        <p14:creationId xmlns:p14="http://schemas.microsoft.com/office/powerpoint/2010/main" val="523767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4039D9-E15B-4C52-9560-1BA5B851E1E8}"/>
              </a:ext>
            </a:extLst>
          </p:cNvPr>
          <p:cNvSpPr/>
          <p:nvPr userDrawn="1"/>
        </p:nvSpPr>
        <p:spPr>
          <a:xfrm>
            <a:off x="8214359" y="0"/>
            <a:ext cx="397763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Picture Placeholder 2">
            <a:extLst>
              <a:ext uri="{FF2B5EF4-FFF2-40B4-BE49-F238E27FC236}">
                <a16:creationId xmlns:a16="http://schemas.microsoft.com/office/drawing/2014/main" id="{DEC042C1-A518-4B2F-B165-B3EDC310FC0C}"/>
              </a:ext>
            </a:extLst>
          </p:cNvPr>
          <p:cNvSpPr>
            <a:spLocks noGrp="1"/>
          </p:cNvSpPr>
          <p:nvPr>
            <p:ph type="pic" idx="1"/>
          </p:nvPr>
        </p:nvSpPr>
        <p:spPr>
          <a:xfrm>
            <a:off x="0" y="0"/>
            <a:ext cx="821435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A1CF89B5-36FB-40EF-A2AB-482895F9D744}"/>
              </a:ext>
            </a:extLst>
          </p:cNvPr>
          <p:cNvSpPr>
            <a:spLocks noGrp="1"/>
          </p:cNvSpPr>
          <p:nvPr>
            <p:ph type="body" sz="half" idx="2" hasCustomPrompt="1"/>
          </p:nvPr>
        </p:nvSpPr>
        <p:spPr>
          <a:xfrm>
            <a:off x="8915398" y="1036320"/>
            <a:ext cx="2575560" cy="483266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or text</a:t>
            </a:r>
          </a:p>
        </p:txBody>
      </p:sp>
    </p:spTree>
    <p:extLst>
      <p:ext uri="{BB962C8B-B14F-4D97-AF65-F5344CB8AC3E}">
        <p14:creationId xmlns:p14="http://schemas.microsoft.com/office/powerpoint/2010/main" val="1155613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4039D9-E15B-4C52-9560-1BA5B851E1E8}"/>
              </a:ext>
            </a:extLst>
          </p:cNvPr>
          <p:cNvSpPr/>
          <p:nvPr userDrawn="1"/>
        </p:nvSpPr>
        <p:spPr>
          <a:xfrm>
            <a:off x="8214359" y="0"/>
            <a:ext cx="39776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Picture Placeholder 2">
            <a:extLst>
              <a:ext uri="{FF2B5EF4-FFF2-40B4-BE49-F238E27FC236}">
                <a16:creationId xmlns:a16="http://schemas.microsoft.com/office/drawing/2014/main" id="{DEC042C1-A518-4B2F-B165-B3EDC310FC0C}"/>
              </a:ext>
            </a:extLst>
          </p:cNvPr>
          <p:cNvSpPr>
            <a:spLocks noGrp="1"/>
          </p:cNvSpPr>
          <p:nvPr>
            <p:ph type="pic" idx="1"/>
          </p:nvPr>
        </p:nvSpPr>
        <p:spPr>
          <a:xfrm>
            <a:off x="0" y="0"/>
            <a:ext cx="821435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A1CF89B5-36FB-40EF-A2AB-482895F9D744}"/>
              </a:ext>
            </a:extLst>
          </p:cNvPr>
          <p:cNvSpPr>
            <a:spLocks noGrp="1"/>
          </p:cNvSpPr>
          <p:nvPr>
            <p:ph type="body" sz="half" idx="2" hasCustomPrompt="1"/>
          </p:nvPr>
        </p:nvSpPr>
        <p:spPr>
          <a:xfrm>
            <a:off x="8915398" y="1036320"/>
            <a:ext cx="2575560" cy="483266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or text</a:t>
            </a:r>
          </a:p>
        </p:txBody>
      </p:sp>
    </p:spTree>
    <p:extLst>
      <p:ext uri="{BB962C8B-B14F-4D97-AF65-F5344CB8AC3E}">
        <p14:creationId xmlns:p14="http://schemas.microsoft.com/office/powerpoint/2010/main" val="1849810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4039D9-E15B-4C52-9560-1BA5B851E1E8}"/>
              </a:ext>
            </a:extLst>
          </p:cNvPr>
          <p:cNvSpPr/>
          <p:nvPr userDrawn="1"/>
        </p:nvSpPr>
        <p:spPr>
          <a:xfrm>
            <a:off x="8214359" y="0"/>
            <a:ext cx="39776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Picture Placeholder 2">
            <a:extLst>
              <a:ext uri="{FF2B5EF4-FFF2-40B4-BE49-F238E27FC236}">
                <a16:creationId xmlns:a16="http://schemas.microsoft.com/office/drawing/2014/main" id="{DEC042C1-A518-4B2F-B165-B3EDC310FC0C}"/>
              </a:ext>
            </a:extLst>
          </p:cNvPr>
          <p:cNvSpPr>
            <a:spLocks noGrp="1"/>
          </p:cNvSpPr>
          <p:nvPr>
            <p:ph type="pic" idx="1"/>
          </p:nvPr>
        </p:nvSpPr>
        <p:spPr>
          <a:xfrm>
            <a:off x="0" y="0"/>
            <a:ext cx="821435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A1CF89B5-36FB-40EF-A2AB-482895F9D744}"/>
              </a:ext>
            </a:extLst>
          </p:cNvPr>
          <p:cNvSpPr>
            <a:spLocks noGrp="1"/>
          </p:cNvSpPr>
          <p:nvPr>
            <p:ph type="body" sz="half" idx="2" hasCustomPrompt="1"/>
          </p:nvPr>
        </p:nvSpPr>
        <p:spPr>
          <a:xfrm>
            <a:off x="8915398" y="1036320"/>
            <a:ext cx="2575560" cy="483266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or text</a:t>
            </a:r>
          </a:p>
        </p:txBody>
      </p:sp>
    </p:spTree>
    <p:extLst>
      <p:ext uri="{BB962C8B-B14F-4D97-AF65-F5344CB8AC3E}">
        <p14:creationId xmlns:p14="http://schemas.microsoft.com/office/powerpoint/2010/main" val="390243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t A">
    <p:spTree>
      <p:nvGrpSpPr>
        <p:cNvPr id="1" name=""/>
        <p:cNvGrpSpPr/>
        <p:nvPr/>
      </p:nvGrpSpPr>
      <p:grpSpPr>
        <a:xfrm>
          <a:off x="0" y="0"/>
          <a:ext cx="0" cy="0"/>
          <a:chOff x="0" y="0"/>
          <a:chExt cx="0" cy="0"/>
        </a:xfrm>
      </p:grpSpPr>
      <p:pic>
        <p:nvPicPr>
          <p:cNvPr id="8" name="Picture 7" descr="A group of people in a room&#10;&#10;Description automatically generated">
            <a:extLst>
              <a:ext uri="{FF2B5EF4-FFF2-40B4-BE49-F238E27FC236}">
                <a16:creationId xmlns:a16="http://schemas.microsoft.com/office/drawing/2014/main" id="{2ACA95E3-13D2-4E9D-B357-BE01C888FD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01D78DF4-C6C0-4838-9BA3-6CF47824D73F}"/>
              </a:ext>
            </a:extLst>
          </p:cNvPr>
          <p:cNvSpPr/>
          <p:nvPr userDrawn="1"/>
        </p:nvSpPr>
        <p:spPr>
          <a:xfrm>
            <a:off x="834825" y="-1"/>
            <a:ext cx="3454400" cy="6857999"/>
          </a:xfrm>
          <a:prstGeom prst="rect">
            <a:avLst/>
          </a:prstGeom>
          <a:solidFill>
            <a:srgbClr val="8B17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629166E6-8655-42F4-BA78-8DD63BFDB24D}"/>
              </a:ext>
            </a:extLst>
          </p:cNvPr>
          <p:cNvSpPr>
            <a:spLocks noGrp="1"/>
          </p:cNvSpPr>
          <p:nvPr>
            <p:ph type="title" hasCustomPrompt="1"/>
          </p:nvPr>
        </p:nvSpPr>
        <p:spPr>
          <a:xfrm>
            <a:off x="1543050" y="561659"/>
            <a:ext cx="2038350" cy="850582"/>
          </a:xfrm>
        </p:spPr>
        <p:txBody>
          <a:bodyPr anchor="b"/>
          <a:lstStyle>
            <a:lvl1pPr algn="ctr">
              <a:defRPr sz="6000" b="1">
                <a:solidFill>
                  <a:schemeClr val="bg1"/>
                </a:solidFill>
              </a:defRPr>
            </a:lvl1pPr>
          </a:lstStyle>
          <a:p>
            <a:r>
              <a:rPr lang="en-US" dirty="0"/>
              <a:t>Part</a:t>
            </a:r>
            <a:endParaRPr lang="en-ZA" dirty="0"/>
          </a:p>
        </p:txBody>
      </p:sp>
      <p:sp>
        <p:nvSpPr>
          <p:cNvPr id="4" name="Date Placeholder 3">
            <a:extLst>
              <a:ext uri="{FF2B5EF4-FFF2-40B4-BE49-F238E27FC236}">
                <a16:creationId xmlns:a16="http://schemas.microsoft.com/office/drawing/2014/main" id="{FBF15035-5A12-460C-AAD9-73D6FA7674F6}"/>
              </a:ext>
            </a:extLst>
          </p:cNvPr>
          <p:cNvSpPr>
            <a:spLocks noGrp="1"/>
          </p:cNvSpPr>
          <p:nvPr>
            <p:ph type="dt" sz="half" idx="10"/>
          </p:nvPr>
        </p:nvSpPr>
        <p:spPr/>
        <p:txBody>
          <a:bodyPr/>
          <a:lstStyle/>
          <a:p>
            <a:fld id="{E270F08A-B592-4725-A1BF-BFC5F0B0A894}" type="datetime1">
              <a:rPr lang="en-ZA" smtClean="0"/>
              <a:t>2021/05/24</a:t>
            </a:fld>
            <a:endParaRPr lang="en-ZA"/>
          </a:p>
        </p:txBody>
      </p:sp>
      <p:sp>
        <p:nvSpPr>
          <p:cNvPr id="5" name="Footer Placeholder 4">
            <a:extLst>
              <a:ext uri="{FF2B5EF4-FFF2-40B4-BE49-F238E27FC236}">
                <a16:creationId xmlns:a16="http://schemas.microsoft.com/office/drawing/2014/main" id="{8955566B-F04A-42EE-8EEF-29F1F6D8CE5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F77F6FC-AEBF-4E96-BACD-EF94C55645D3}"/>
              </a:ext>
            </a:extLst>
          </p:cNvPr>
          <p:cNvSpPr>
            <a:spLocks noGrp="1"/>
          </p:cNvSpPr>
          <p:nvPr>
            <p:ph type="sldNum" sz="quarter" idx="12"/>
          </p:nvPr>
        </p:nvSpPr>
        <p:spPr/>
        <p:txBody>
          <a:bodyPr/>
          <a:lstStyle/>
          <a:p>
            <a:fld id="{813D7746-E34C-4BFF-A6F0-5A974CCD96E5}" type="slidenum">
              <a:rPr lang="en-ZA" smtClean="0"/>
              <a:t>‹#›</a:t>
            </a:fld>
            <a:endParaRPr lang="en-ZA"/>
          </a:p>
        </p:txBody>
      </p:sp>
      <p:sp>
        <p:nvSpPr>
          <p:cNvPr id="13" name="Text Placeholder 12">
            <a:extLst>
              <a:ext uri="{FF2B5EF4-FFF2-40B4-BE49-F238E27FC236}">
                <a16:creationId xmlns:a16="http://schemas.microsoft.com/office/drawing/2014/main" id="{7E6FC39D-F32F-4FF6-B926-F04917154E4C}"/>
              </a:ext>
            </a:extLst>
          </p:cNvPr>
          <p:cNvSpPr>
            <a:spLocks noGrp="1"/>
          </p:cNvSpPr>
          <p:nvPr>
            <p:ph type="body" sz="quarter" idx="13" hasCustomPrompt="1"/>
          </p:nvPr>
        </p:nvSpPr>
        <p:spPr>
          <a:xfrm>
            <a:off x="1543050" y="1493838"/>
            <a:ext cx="2038350" cy="2519362"/>
          </a:xfrm>
        </p:spPr>
        <p:txBody>
          <a:bodyPr>
            <a:noAutofit/>
          </a:bodyPr>
          <a:lstStyle>
            <a:lvl1pPr marL="0" indent="0" algn="ctr">
              <a:buNone/>
              <a:defRPr sz="23900" cap="all" baseline="0">
                <a:solidFill>
                  <a:schemeClr val="bg1"/>
                </a:solidFill>
              </a:defRPr>
            </a:lvl1pPr>
            <a:lvl2pPr marL="457200" indent="0">
              <a:buNone/>
              <a:defRPr sz="5000" cap="all" baseline="0">
                <a:solidFill>
                  <a:schemeClr val="bg1"/>
                </a:solidFill>
              </a:defRPr>
            </a:lvl2pPr>
            <a:lvl3pPr marL="914400" indent="0">
              <a:buNone/>
              <a:defRPr sz="5000" cap="all" baseline="0">
                <a:solidFill>
                  <a:schemeClr val="bg1"/>
                </a:solidFill>
              </a:defRPr>
            </a:lvl3pPr>
            <a:lvl4pPr marL="1371600" indent="0">
              <a:buNone/>
              <a:defRPr sz="5000" cap="all" baseline="0">
                <a:solidFill>
                  <a:schemeClr val="bg1"/>
                </a:solidFill>
              </a:defRPr>
            </a:lvl4pPr>
            <a:lvl5pPr marL="1828800" indent="0">
              <a:buNone/>
              <a:defRPr sz="5000" cap="all" baseline="0">
                <a:solidFill>
                  <a:schemeClr val="bg1"/>
                </a:solidFill>
              </a:defRPr>
            </a:lvl5pPr>
          </a:lstStyle>
          <a:p>
            <a:pPr lvl="0"/>
            <a:r>
              <a:rPr lang="en-US" dirty="0"/>
              <a:t>a</a:t>
            </a:r>
            <a:endParaRPr lang="en-ZA" dirty="0"/>
          </a:p>
        </p:txBody>
      </p:sp>
      <p:sp>
        <p:nvSpPr>
          <p:cNvPr id="15" name="Text Placeholder 14">
            <a:extLst>
              <a:ext uri="{FF2B5EF4-FFF2-40B4-BE49-F238E27FC236}">
                <a16:creationId xmlns:a16="http://schemas.microsoft.com/office/drawing/2014/main" id="{031AA5EC-8387-4544-87FF-13CB7C5124BB}"/>
              </a:ext>
            </a:extLst>
          </p:cNvPr>
          <p:cNvSpPr>
            <a:spLocks noGrp="1"/>
          </p:cNvSpPr>
          <p:nvPr>
            <p:ph type="body" sz="quarter" idx="14" hasCustomPrompt="1"/>
          </p:nvPr>
        </p:nvSpPr>
        <p:spPr>
          <a:xfrm>
            <a:off x="1543050" y="4883466"/>
            <a:ext cx="2038350" cy="1117600"/>
          </a:xfrm>
        </p:spPr>
        <p:txBody>
          <a:bodyPr>
            <a:noAutofit/>
          </a:bodyPr>
          <a:lstStyle>
            <a:lvl1pPr marL="0" indent="0" algn="ctr">
              <a:buNone/>
              <a:defRPr sz="3200" cap="all" spc="-100" baseline="0">
                <a:solidFill>
                  <a:schemeClr val="bg1"/>
                </a:solidFill>
              </a:defRPr>
            </a:lvl1pPr>
            <a:lvl2pPr marL="457200" indent="0" algn="ctr">
              <a:buNone/>
              <a:defRPr sz="5000" cap="all" baseline="0">
                <a:solidFill>
                  <a:schemeClr val="bg1"/>
                </a:solidFill>
              </a:defRPr>
            </a:lvl2pPr>
            <a:lvl3pPr marL="914400" indent="0" algn="ctr">
              <a:buNone/>
              <a:defRPr sz="5000" cap="all" baseline="0">
                <a:solidFill>
                  <a:schemeClr val="bg1"/>
                </a:solidFill>
              </a:defRPr>
            </a:lvl3pPr>
            <a:lvl4pPr marL="1371600" indent="0" algn="ctr">
              <a:buNone/>
              <a:defRPr sz="5000" cap="all" baseline="0">
                <a:solidFill>
                  <a:schemeClr val="bg1"/>
                </a:solidFill>
              </a:defRPr>
            </a:lvl4pPr>
            <a:lvl5pPr marL="1828800" indent="0" algn="ctr">
              <a:buNone/>
              <a:defRPr sz="5000" cap="all" baseline="0">
                <a:solidFill>
                  <a:schemeClr val="bg1"/>
                </a:solidFill>
              </a:defRPr>
            </a:lvl5pPr>
          </a:lstStyle>
          <a:p>
            <a:pPr lvl="0"/>
            <a:r>
              <a:rPr lang="en-US" dirty="0"/>
              <a:t>Part heading</a:t>
            </a:r>
            <a:endParaRPr lang="en-ZA" dirty="0"/>
          </a:p>
        </p:txBody>
      </p:sp>
    </p:spTree>
    <p:extLst>
      <p:ext uri="{BB962C8B-B14F-4D97-AF65-F5344CB8AC3E}">
        <p14:creationId xmlns:p14="http://schemas.microsoft.com/office/powerpoint/2010/main" val="301500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CA95E3-13D2-4E9D-B357-BE01C888FD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1999" cy="6858000"/>
          </a:xfrm>
          <a:prstGeom prst="rect">
            <a:avLst/>
          </a:prstGeom>
        </p:spPr>
      </p:pic>
      <p:sp>
        <p:nvSpPr>
          <p:cNvPr id="10" name="Rectangle 9">
            <a:extLst>
              <a:ext uri="{FF2B5EF4-FFF2-40B4-BE49-F238E27FC236}">
                <a16:creationId xmlns:a16="http://schemas.microsoft.com/office/drawing/2014/main" id="{01D78DF4-C6C0-4838-9BA3-6CF47824D73F}"/>
              </a:ext>
            </a:extLst>
          </p:cNvPr>
          <p:cNvSpPr/>
          <p:nvPr userDrawn="1"/>
        </p:nvSpPr>
        <p:spPr>
          <a:xfrm>
            <a:off x="838200" y="-1"/>
            <a:ext cx="3454400" cy="6857999"/>
          </a:xfrm>
          <a:prstGeom prst="rect">
            <a:avLst/>
          </a:prstGeom>
          <a:solidFill>
            <a:srgbClr val="8B17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629166E6-8655-42F4-BA78-8DD63BFDB24D}"/>
              </a:ext>
            </a:extLst>
          </p:cNvPr>
          <p:cNvSpPr>
            <a:spLocks noGrp="1"/>
          </p:cNvSpPr>
          <p:nvPr>
            <p:ph type="title" hasCustomPrompt="1"/>
          </p:nvPr>
        </p:nvSpPr>
        <p:spPr>
          <a:xfrm>
            <a:off x="1543050" y="561659"/>
            <a:ext cx="2038350" cy="850582"/>
          </a:xfrm>
        </p:spPr>
        <p:txBody>
          <a:bodyPr anchor="b"/>
          <a:lstStyle>
            <a:lvl1pPr algn="ctr">
              <a:defRPr sz="6000" b="1">
                <a:solidFill>
                  <a:schemeClr val="bg1"/>
                </a:solidFill>
              </a:defRPr>
            </a:lvl1pPr>
          </a:lstStyle>
          <a:p>
            <a:r>
              <a:rPr lang="en-US" dirty="0"/>
              <a:t>Part</a:t>
            </a:r>
            <a:endParaRPr lang="en-ZA" dirty="0"/>
          </a:p>
        </p:txBody>
      </p:sp>
      <p:sp>
        <p:nvSpPr>
          <p:cNvPr id="4" name="Date Placeholder 3">
            <a:extLst>
              <a:ext uri="{FF2B5EF4-FFF2-40B4-BE49-F238E27FC236}">
                <a16:creationId xmlns:a16="http://schemas.microsoft.com/office/drawing/2014/main" id="{FBF15035-5A12-460C-AAD9-73D6FA7674F6}"/>
              </a:ext>
            </a:extLst>
          </p:cNvPr>
          <p:cNvSpPr>
            <a:spLocks noGrp="1"/>
          </p:cNvSpPr>
          <p:nvPr>
            <p:ph type="dt" sz="half" idx="10"/>
          </p:nvPr>
        </p:nvSpPr>
        <p:spPr/>
        <p:txBody>
          <a:bodyPr/>
          <a:lstStyle/>
          <a:p>
            <a:fld id="{E1C6B623-41A9-4FD4-96BA-D5A7E9567A24}" type="datetime1">
              <a:rPr lang="en-ZA" smtClean="0"/>
              <a:t>2021/05/24</a:t>
            </a:fld>
            <a:endParaRPr lang="en-ZA"/>
          </a:p>
        </p:txBody>
      </p:sp>
      <p:sp>
        <p:nvSpPr>
          <p:cNvPr id="5" name="Footer Placeholder 4">
            <a:extLst>
              <a:ext uri="{FF2B5EF4-FFF2-40B4-BE49-F238E27FC236}">
                <a16:creationId xmlns:a16="http://schemas.microsoft.com/office/drawing/2014/main" id="{8955566B-F04A-42EE-8EEF-29F1F6D8CE5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F77F6FC-AEBF-4E96-BACD-EF94C55645D3}"/>
              </a:ext>
            </a:extLst>
          </p:cNvPr>
          <p:cNvSpPr>
            <a:spLocks noGrp="1"/>
          </p:cNvSpPr>
          <p:nvPr>
            <p:ph type="sldNum" sz="quarter" idx="12"/>
          </p:nvPr>
        </p:nvSpPr>
        <p:spPr/>
        <p:txBody>
          <a:bodyPr/>
          <a:lstStyle/>
          <a:p>
            <a:fld id="{813D7746-E34C-4BFF-A6F0-5A974CCD96E5}" type="slidenum">
              <a:rPr lang="en-ZA" smtClean="0"/>
              <a:t>‹#›</a:t>
            </a:fld>
            <a:endParaRPr lang="en-ZA"/>
          </a:p>
        </p:txBody>
      </p:sp>
      <p:sp>
        <p:nvSpPr>
          <p:cNvPr id="13" name="Text Placeholder 12">
            <a:extLst>
              <a:ext uri="{FF2B5EF4-FFF2-40B4-BE49-F238E27FC236}">
                <a16:creationId xmlns:a16="http://schemas.microsoft.com/office/drawing/2014/main" id="{7E6FC39D-F32F-4FF6-B926-F04917154E4C}"/>
              </a:ext>
            </a:extLst>
          </p:cNvPr>
          <p:cNvSpPr>
            <a:spLocks noGrp="1"/>
          </p:cNvSpPr>
          <p:nvPr>
            <p:ph type="body" sz="quarter" idx="13" hasCustomPrompt="1"/>
          </p:nvPr>
        </p:nvSpPr>
        <p:spPr>
          <a:xfrm>
            <a:off x="1543050" y="1493838"/>
            <a:ext cx="2038350" cy="2519362"/>
          </a:xfrm>
        </p:spPr>
        <p:txBody>
          <a:bodyPr>
            <a:noAutofit/>
          </a:bodyPr>
          <a:lstStyle>
            <a:lvl1pPr marL="0" indent="0" algn="ctr">
              <a:buNone/>
              <a:defRPr sz="23900" cap="all" baseline="0">
                <a:solidFill>
                  <a:schemeClr val="bg1"/>
                </a:solidFill>
              </a:defRPr>
            </a:lvl1pPr>
            <a:lvl2pPr marL="457200" indent="0">
              <a:buNone/>
              <a:defRPr sz="5000" cap="all" baseline="0">
                <a:solidFill>
                  <a:schemeClr val="bg1"/>
                </a:solidFill>
              </a:defRPr>
            </a:lvl2pPr>
            <a:lvl3pPr marL="914400" indent="0">
              <a:buNone/>
              <a:defRPr sz="5000" cap="all" baseline="0">
                <a:solidFill>
                  <a:schemeClr val="bg1"/>
                </a:solidFill>
              </a:defRPr>
            </a:lvl3pPr>
            <a:lvl4pPr marL="1371600" indent="0">
              <a:buNone/>
              <a:defRPr sz="5000" cap="all" baseline="0">
                <a:solidFill>
                  <a:schemeClr val="bg1"/>
                </a:solidFill>
              </a:defRPr>
            </a:lvl4pPr>
            <a:lvl5pPr marL="1828800" indent="0">
              <a:buNone/>
              <a:defRPr sz="5000" cap="all" baseline="0">
                <a:solidFill>
                  <a:schemeClr val="bg1"/>
                </a:solidFill>
              </a:defRPr>
            </a:lvl5pPr>
          </a:lstStyle>
          <a:p>
            <a:pPr lvl="0"/>
            <a:r>
              <a:rPr lang="en-US" dirty="0"/>
              <a:t>B</a:t>
            </a:r>
            <a:endParaRPr lang="en-ZA" dirty="0"/>
          </a:p>
        </p:txBody>
      </p:sp>
      <p:sp>
        <p:nvSpPr>
          <p:cNvPr id="15" name="Text Placeholder 14">
            <a:extLst>
              <a:ext uri="{FF2B5EF4-FFF2-40B4-BE49-F238E27FC236}">
                <a16:creationId xmlns:a16="http://schemas.microsoft.com/office/drawing/2014/main" id="{031AA5EC-8387-4544-87FF-13CB7C5124BB}"/>
              </a:ext>
            </a:extLst>
          </p:cNvPr>
          <p:cNvSpPr>
            <a:spLocks noGrp="1"/>
          </p:cNvSpPr>
          <p:nvPr>
            <p:ph type="body" sz="quarter" idx="14" hasCustomPrompt="1"/>
          </p:nvPr>
        </p:nvSpPr>
        <p:spPr>
          <a:xfrm>
            <a:off x="1543050" y="4883466"/>
            <a:ext cx="2038350" cy="1117600"/>
          </a:xfrm>
        </p:spPr>
        <p:txBody>
          <a:bodyPr>
            <a:noAutofit/>
          </a:bodyPr>
          <a:lstStyle>
            <a:lvl1pPr marL="0" indent="0" algn="ctr">
              <a:buNone/>
              <a:defRPr sz="3200" cap="all" spc="-100" baseline="0">
                <a:solidFill>
                  <a:schemeClr val="bg1"/>
                </a:solidFill>
              </a:defRPr>
            </a:lvl1pPr>
            <a:lvl2pPr marL="457200" indent="0" algn="ctr">
              <a:buNone/>
              <a:defRPr sz="5000" cap="all" baseline="0">
                <a:solidFill>
                  <a:schemeClr val="bg1"/>
                </a:solidFill>
              </a:defRPr>
            </a:lvl2pPr>
            <a:lvl3pPr marL="914400" indent="0" algn="ctr">
              <a:buNone/>
              <a:defRPr sz="5000" cap="all" baseline="0">
                <a:solidFill>
                  <a:schemeClr val="bg1"/>
                </a:solidFill>
              </a:defRPr>
            </a:lvl3pPr>
            <a:lvl4pPr marL="1371600" indent="0" algn="ctr">
              <a:buNone/>
              <a:defRPr sz="5000" cap="all" baseline="0">
                <a:solidFill>
                  <a:schemeClr val="bg1"/>
                </a:solidFill>
              </a:defRPr>
            </a:lvl4pPr>
            <a:lvl5pPr marL="1828800" indent="0" algn="ctr">
              <a:buNone/>
              <a:defRPr sz="5000" cap="all" baseline="0">
                <a:solidFill>
                  <a:schemeClr val="bg1"/>
                </a:solidFill>
              </a:defRPr>
            </a:lvl5pPr>
          </a:lstStyle>
          <a:p>
            <a:pPr lvl="0"/>
            <a:r>
              <a:rPr lang="en-US" dirty="0"/>
              <a:t>Part heading</a:t>
            </a:r>
            <a:endParaRPr lang="en-ZA" dirty="0"/>
          </a:p>
        </p:txBody>
      </p:sp>
    </p:spTree>
    <p:extLst>
      <p:ext uri="{BB962C8B-B14F-4D97-AF65-F5344CB8AC3E}">
        <p14:creationId xmlns:p14="http://schemas.microsoft.com/office/powerpoint/2010/main" val="250961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CA95E3-13D2-4E9D-B357-BE01C888FD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8"/>
          </a:xfrm>
          <a:prstGeom prst="rect">
            <a:avLst/>
          </a:prstGeom>
        </p:spPr>
      </p:pic>
      <p:sp>
        <p:nvSpPr>
          <p:cNvPr id="10" name="Rectangle 9">
            <a:extLst>
              <a:ext uri="{FF2B5EF4-FFF2-40B4-BE49-F238E27FC236}">
                <a16:creationId xmlns:a16="http://schemas.microsoft.com/office/drawing/2014/main" id="{01D78DF4-C6C0-4838-9BA3-6CF47824D73F}"/>
              </a:ext>
            </a:extLst>
          </p:cNvPr>
          <p:cNvSpPr/>
          <p:nvPr userDrawn="1"/>
        </p:nvSpPr>
        <p:spPr>
          <a:xfrm>
            <a:off x="838200" y="-1"/>
            <a:ext cx="3454400" cy="6857999"/>
          </a:xfrm>
          <a:prstGeom prst="rect">
            <a:avLst/>
          </a:prstGeom>
          <a:solidFill>
            <a:srgbClr val="8B17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629166E6-8655-42F4-BA78-8DD63BFDB24D}"/>
              </a:ext>
            </a:extLst>
          </p:cNvPr>
          <p:cNvSpPr>
            <a:spLocks noGrp="1"/>
          </p:cNvSpPr>
          <p:nvPr>
            <p:ph type="title" hasCustomPrompt="1"/>
          </p:nvPr>
        </p:nvSpPr>
        <p:spPr>
          <a:xfrm>
            <a:off x="1543050" y="561659"/>
            <a:ext cx="2038350" cy="850582"/>
          </a:xfrm>
        </p:spPr>
        <p:txBody>
          <a:bodyPr anchor="b"/>
          <a:lstStyle>
            <a:lvl1pPr algn="ctr">
              <a:defRPr sz="6000" b="1">
                <a:solidFill>
                  <a:schemeClr val="bg1"/>
                </a:solidFill>
              </a:defRPr>
            </a:lvl1pPr>
          </a:lstStyle>
          <a:p>
            <a:r>
              <a:rPr lang="en-US" dirty="0"/>
              <a:t>Part</a:t>
            </a:r>
            <a:endParaRPr lang="en-ZA" dirty="0"/>
          </a:p>
        </p:txBody>
      </p:sp>
      <p:sp>
        <p:nvSpPr>
          <p:cNvPr id="4" name="Date Placeholder 3">
            <a:extLst>
              <a:ext uri="{FF2B5EF4-FFF2-40B4-BE49-F238E27FC236}">
                <a16:creationId xmlns:a16="http://schemas.microsoft.com/office/drawing/2014/main" id="{FBF15035-5A12-460C-AAD9-73D6FA7674F6}"/>
              </a:ext>
            </a:extLst>
          </p:cNvPr>
          <p:cNvSpPr>
            <a:spLocks noGrp="1"/>
          </p:cNvSpPr>
          <p:nvPr>
            <p:ph type="dt" sz="half" idx="10"/>
          </p:nvPr>
        </p:nvSpPr>
        <p:spPr/>
        <p:txBody>
          <a:bodyPr/>
          <a:lstStyle/>
          <a:p>
            <a:fld id="{C74BD701-30BE-412E-8AE9-CE9648788E96}" type="datetime1">
              <a:rPr lang="en-ZA" smtClean="0"/>
              <a:t>2021/05/24</a:t>
            </a:fld>
            <a:endParaRPr lang="en-ZA"/>
          </a:p>
        </p:txBody>
      </p:sp>
      <p:sp>
        <p:nvSpPr>
          <p:cNvPr id="5" name="Footer Placeholder 4">
            <a:extLst>
              <a:ext uri="{FF2B5EF4-FFF2-40B4-BE49-F238E27FC236}">
                <a16:creationId xmlns:a16="http://schemas.microsoft.com/office/drawing/2014/main" id="{8955566B-F04A-42EE-8EEF-29F1F6D8CE5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F77F6FC-AEBF-4E96-BACD-EF94C55645D3}"/>
              </a:ext>
            </a:extLst>
          </p:cNvPr>
          <p:cNvSpPr>
            <a:spLocks noGrp="1"/>
          </p:cNvSpPr>
          <p:nvPr>
            <p:ph type="sldNum" sz="quarter" idx="12"/>
          </p:nvPr>
        </p:nvSpPr>
        <p:spPr/>
        <p:txBody>
          <a:bodyPr/>
          <a:lstStyle/>
          <a:p>
            <a:fld id="{813D7746-E34C-4BFF-A6F0-5A974CCD96E5}" type="slidenum">
              <a:rPr lang="en-ZA" smtClean="0"/>
              <a:t>‹#›</a:t>
            </a:fld>
            <a:endParaRPr lang="en-ZA"/>
          </a:p>
        </p:txBody>
      </p:sp>
      <p:sp>
        <p:nvSpPr>
          <p:cNvPr id="13" name="Text Placeholder 12">
            <a:extLst>
              <a:ext uri="{FF2B5EF4-FFF2-40B4-BE49-F238E27FC236}">
                <a16:creationId xmlns:a16="http://schemas.microsoft.com/office/drawing/2014/main" id="{7E6FC39D-F32F-4FF6-B926-F04917154E4C}"/>
              </a:ext>
            </a:extLst>
          </p:cNvPr>
          <p:cNvSpPr>
            <a:spLocks noGrp="1"/>
          </p:cNvSpPr>
          <p:nvPr>
            <p:ph type="body" sz="quarter" idx="13"/>
          </p:nvPr>
        </p:nvSpPr>
        <p:spPr>
          <a:xfrm>
            <a:off x="1543050" y="1493838"/>
            <a:ext cx="2038350" cy="2519362"/>
          </a:xfrm>
        </p:spPr>
        <p:txBody>
          <a:bodyPr>
            <a:noAutofit/>
          </a:bodyPr>
          <a:lstStyle>
            <a:lvl1pPr marL="0" indent="0" algn="ctr">
              <a:buNone/>
              <a:defRPr sz="23900" cap="all" baseline="0">
                <a:solidFill>
                  <a:schemeClr val="bg1"/>
                </a:solidFill>
              </a:defRPr>
            </a:lvl1pPr>
            <a:lvl2pPr marL="457200" indent="0">
              <a:buNone/>
              <a:defRPr sz="5000" cap="all" baseline="0">
                <a:solidFill>
                  <a:schemeClr val="bg1"/>
                </a:solidFill>
              </a:defRPr>
            </a:lvl2pPr>
            <a:lvl3pPr marL="914400" indent="0">
              <a:buNone/>
              <a:defRPr sz="5000" cap="all" baseline="0">
                <a:solidFill>
                  <a:schemeClr val="bg1"/>
                </a:solidFill>
              </a:defRPr>
            </a:lvl3pPr>
            <a:lvl4pPr marL="1371600" indent="0">
              <a:buNone/>
              <a:defRPr sz="5000" cap="all" baseline="0">
                <a:solidFill>
                  <a:schemeClr val="bg1"/>
                </a:solidFill>
              </a:defRPr>
            </a:lvl4pPr>
            <a:lvl5pPr marL="1828800" indent="0">
              <a:buNone/>
              <a:defRPr sz="5000" cap="all" baseline="0">
                <a:solidFill>
                  <a:schemeClr val="bg1"/>
                </a:solidFill>
              </a:defRPr>
            </a:lvl5pPr>
          </a:lstStyle>
          <a:p>
            <a:pPr lvl="0"/>
            <a:r>
              <a:rPr lang="en-US" dirty="0"/>
              <a:t>C</a:t>
            </a:r>
            <a:endParaRPr lang="en-ZA" dirty="0"/>
          </a:p>
        </p:txBody>
      </p:sp>
      <p:sp>
        <p:nvSpPr>
          <p:cNvPr id="15" name="Text Placeholder 14">
            <a:extLst>
              <a:ext uri="{FF2B5EF4-FFF2-40B4-BE49-F238E27FC236}">
                <a16:creationId xmlns:a16="http://schemas.microsoft.com/office/drawing/2014/main" id="{031AA5EC-8387-4544-87FF-13CB7C5124BB}"/>
              </a:ext>
            </a:extLst>
          </p:cNvPr>
          <p:cNvSpPr>
            <a:spLocks noGrp="1"/>
          </p:cNvSpPr>
          <p:nvPr>
            <p:ph type="body" sz="quarter" idx="14" hasCustomPrompt="1"/>
          </p:nvPr>
        </p:nvSpPr>
        <p:spPr>
          <a:xfrm>
            <a:off x="1543050" y="4883466"/>
            <a:ext cx="2038350" cy="1117600"/>
          </a:xfrm>
        </p:spPr>
        <p:txBody>
          <a:bodyPr>
            <a:noAutofit/>
          </a:bodyPr>
          <a:lstStyle>
            <a:lvl1pPr marL="0" indent="0" algn="ctr">
              <a:buNone/>
              <a:defRPr sz="3200" cap="all" spc="-100" baseline="0">
                <a:solidFill>
                  <a:schemeClr val="bg1"/>
                </a:solidFill>
              </a:defRPr>
            </a:lvl1pPr>
            <a:lvl2pPr marL="457200" indent="0" algn="ctr">
              <a:buNone/>
              <a:defRPr sz="5000" cap="all" baseline="0">
                <a:solidFill>
                  <a:schemeClr val="bg1"/>
                </a:solidFill>
              </a:defRPr>
            </a:lvl2pPr>
            <a:lvl3pPr marL="914400" indent="0" algn="ctr">
              <a:buNone/>
              <a:defRPr sz="5000" cap="all" baseline="0">
                <a:solidFill>
                  <a:schemeClr val="bg1"/>
                </a:solidFill>
              </a:defRPr>
            </a:lvl3pPr>
            <a:lvl4pPr marL="1371600" indent="0" algn="ctr">
              <a:buNone/>
              <a:defRPr sz="5000" cap="all" baseline="0">
                <a:solidFill>
                  <a:schemeClr val="bg1"/>
                </a:solidFill>
              </a:defRPr>
            </a:lvl4pPr>
            <a:lvl5pPr marL="1828800" indent="0" algn="ctr">
              <a:buNone/>
              <a:defRPr sz="5000" cap="all" baseline="0">
                <a:solidFill>
                  <a:schemeClr val="bg1"/>
                </a:solidFill>
              </a:defRPr>
            </a:lvl5pPr>
          </a:lstStyle>
          <a:p>
            <a:pPr lvl="0"/>
            <a:r>
              <a:rPr lang="en-US" dirty="0"/>
              <a:t>Part heading</a:t>
            </a:r>
            <a:endParaRPr lang="en-ZA" dirty="0"/>
          </a:p>
        </p:txBody>
      </p:sp>
    </p:spTree>
    <p:extLst>
      <p:ext uri="{BB962C8B-B14F-4D97-AF65-F5344CB8AC3E}">
        <p14:creationId xmlns:p14="http://schemas.microsoft.com/office/powerpoint/2010/main" val="7423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rt 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CA95E3-13D2-4E9D-B357-BE01C888FD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8"/>
          </a:xfrm>
          <a:prstGeom prst="rect">
            <a:avLst/>
          </a:prstGeom>
        </p:spPr>
      </p:pic>
      <p:sp>
        <p:nvSpPr>
          <p:cNvPr id="10" name="Rectangle 9">
            <a:extLst>
              <a:ext uri="{FF2B5EF4-FFF2-40B4-BE49-F238E27FC236}">
                <a16:creationId xmlns:a16="http://schemas.microsoft.com/office/drawing/2014/main" id="{01D78DF4-C6C0-4838-9BA3-6CF47824D73F}"/>
              </a:ext>
            </a:extLst>
          </p:cNvPr>
          <p:cNvSpPr/>
          <p:nvPr userDrawn="1"/>
        </p:nvSpPr>
        <p:spPr>
          <a:xfrm>
            <a:off x="838200" y="-1"/>
            <a:ext cx="3454400" cy="6857999"/>
          </a:xfrm>
          <a:prstGeom prst="rect">
            <a:avLst/>
          </a:prstGeom>
          <a:solidFill>
            <a:srgbClr val="8B17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629166E6-8655-42F4-BA78-8DD63BFDB24D}"/>
              </a:ext>
            </a:extLst>
          </p:cNvPr>
          <p:cNvSpPr>
            <a:spLocks noGrp="1"/>
          </p:cNvSpPr>
          <p:nvPr>
            <p:ph type="title" hasCustomPrompt="1"/>
          </p:nvPr>
        </p:nvSpPr>
        <p:spPr>
          <a:xfrm>
            <a:off x="1543050" y="561659"/>
            <a:ext cx="2038350" cy="850582"/>
          </a:xfrm>
        </p:spPr>
        <p:txBody>
          <a:bodyPr anchor="b"/>
          <a:lstStyle>
            <a:lvl1pPr algn="ctr">
              <a:defRPr sz="6000" b="1">
                <a:solidFill>
                  <a:schemeClr val="bg1"/>
                </a:solidFill>
              </a:defRPr>
            </a:lvl1pPr>
          </a:lstStyle>
          <a:p>
            <a:r>
              <a:rPr lang="en-US" dirty="0"/>
              <a:t>Part</a:t>
            </a:r>
            <a:endParaRPr lang="en-ZA" dirty="0"/>
          </a:p>
        </p:txBody>
      </p:sp>
      <p:sp>
        <p:nvSpPr>
          <p:cNvPr id="4" name="Date Placeholder 3">
            <a:extLst>
              <a:ext uri="{FF2B5EF4-FFF2-40B4-BE49-F238E27FC236}">
                <a16:creationId xmlns:a16="http://schemas.microsoft.com/office/drawing/2014/main" id="{FBF15035-5A12-460C-AAD9-73D6FA7674F6}"/>
              </a:ext>
            </a:extLst>
          </p:cNvPr>
          <p:cNvSpPr>
            <a:spLocks noGrp="1"/>
          </p:cNvSpPr>
          <p:nvPr>
            <p:ph type="dt" sz="half" idx="10"/>
          </p:nvPr>
        </p:nvSpPr>
        <p:spPr/>
        <p:txBody>
          <a:bodyPr/>
          <a:lstStyle/>
          <a:p>
            <a:fld id="{F22FFD29-1C20-4B92-B2EB-C4422C4D0138}" type="datetime1">
              <a:rPr lang="en-ZA" smtClean="0"/>
              <a:t>2021/05/24</a:t>
            </a:fld>
            <a:endParaRPr lang="en-ZA"/>
          </a:p>
        </p:txBody>
      </p:sp>
      <p:sp>
        <p:nvSpPr>
          <p:cNvPr id="5" name="Footer Placeholder 4">
            <a:extLst>
              <a:ext uri="{FF2B5EF4-FFF2-40B4-BE49-F238E27FC236}">
                <a16:creationId xmlns:a16="http://schemas.microsoft.com/office/drawing/2014/main" id="{8955566B-F04A-42EE-8EEF-29F1F6D8CE5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F77F6FC-AEBF-4E96-BACD-EF94C55645D3}"/>
              </a:ext>
            </a:extLst>
          </p:cNvPr>
          <p:cNvSpPr>
            <a:spLocks noGrp="1"/>
          </p:cNvSpPr>
          <p:nvPr>
            <p:ph type="sldNum" sz="quarter" idx="12"/>
          </p:nvPr>
        </p:nvSpPr>
        <p:spPr/>
        <p:txBody>
          <a:bodyPr/>
          <a:lstStyle/>
          <a:p>
            <a:fld id="{813D7746-E34C-4BFF-A6F0-5A974CCD96E5}" type="slidenum">
              <a:rPr lang="en-ZA" smtClean="0"/>
              <a:t>‹#›</a:t>
            </a:fld>
            <a:endParaRPr lang="en-ZA"/>
          </a:p>
        </p:txBody>
      </p:sp>
      <p:sp>
        <p:nvSpPr>
          <p:cNvPr id="13" name="Text Placeholder 12">
            <a:extLst>
              <a:ext uri="{FF2B5EF4-FFF2-40B4-BE49-F238E27FC236}">
                <a16:creationId xmlns:a16="http://schemas.microsoft.com/office/drawing/2014/main" id="{7E6FC39D-F32F-4FF6-B926-F04917154E4C}"/>
              </a:ext>
            </a:extLst>
          </p:cNvPr>
          <p:cNvSpPr>
            <a:spLocks noGrp="1"/>
          </p:cNvSpPr>
          <p:nvPr>
            <p:ph type="body" sz="quarter" idx="13" hasCustomPrompt="1"/>
          </p:nvPr>
        </p:nvSpPr>
        <p:spPr>
          <a:xfrm>
            <a:off x="1543050" y="1493838"/>
            <a:ext cx="2038350" cy="2519362"/>
          </a:xfrm>
        </p:spPr>
        <p:txBody>
          <a:bodyPr>
            <a:noAutofit/>
          </a:bodyPr>
          <a:lstStyle>
            <a:lvl1pPr marL="0" indent="0" algn="ctr">
              <a:buNone/>
              <a:defRPr sz="23900" cap="all" baseline="0">
                <a:solidFill>
                  <a:schemeClr val="bg1"/>
                </a:solidFill>
              </a:defRPr>
            </a:lvl1pPr>
            <a:lvl2pPr marL="457200" indent="0">
              <a:buNone/>
              <a:defRPr sz="5000" cap="all" baseline="0">
                <a:solidFill>
                  <a:schemeClr val="bg1"/>
                </a:solidFill>
              </a:defRPr>
            </a:lvl2pPr>
            <a:lvl3pPr marL="914400" indent="0">
              <a:buNone/>
              <a:defRPr sz="5000" cap="all" baseline="0">
                <a:solidFill>
                  <a:schemeClr val="bg1"/>
                </a:solidFill>
              </a:defRPr>
            </a:lvl3pPr>
            <a:lvl4pPr marL="1371600" indent="0">
              <a:buNone/>
              <a:defRPr sz="5000" cap="all" baseline="0">
                <a:solidFill>
                  <a:schemeClr val="bg1"/>
                </a:solidFill>
              </a:defRPr>
            </a:lvl4pPr>
            <a:lvl5pPr marL="1828800" indent="0">
              <a:buNone/>
              <a:defRPr sz="5000" cap="all" baseline="0">
                <a:solidFill>
                  <a:schemeClr val="bg1"/>
                </a:solidFill>
              </a:defRPr>
            </a:lvl5pPr>
          </a:lstStyle>
          <a:p>
            <a:pPr lvl="0"/>
            <a:r>
              <a:rPr lang="en-US" dirty="0"/>
              <a:t>D</a:t>
            </a:r>
            <a:endParaRPr lang="en-ZA" dirty="0"/>
          </a:p>
        </p:txBody>
      </p:sp>
      <p:sp>
        <p:nvSpPr>
          <p:cNvPr id="15" name="Text Placeholder 14">
            <a:extLst>
              <a:ext uri="{FF2B5EF4-FFF2-40B4-BE49-F238E27FC236}">
                <a16:creationId xmlns:a16="http://schemas.microsoft.com/office/drawing/2014/main" id="{031AA5EC-8387-4544-87FF-13CB7C5124BB}"/>
              </a:ext>
            </a:extLst>
          </p:cNvPr>
          <p:cNvSpPr>
            <a:spLocks noGrp="1"/>
          </p:cNvSpPr>
          <p:nvPr>
            <p:ph type="body" sz="quarter" idx="14" hasCustomPrompt="1"/>
          </p:nvPr>
        </p:nvSpPr>
        <p:spPr>
          <a:xfrm>
            <a:off x="1543050" y="4883466"/>
            <a:ext cx="2038350" cy="1117600"/>
          </a:xfrm>
        </p:spPr>
        <p:txBody>
          <a:bodyPr>
            <a:noAutofit/>
          </a:bodyPr>
          <a:lstStyle>
            <a:lvl1pPr marL="0" indent="0" algn="ctr">
              <a:buNone/>
              <a:defRPr sz="3200" cap="all" spc="-100" baseline="0">
                <a:solidFill>
                  <a:schemeClr val="bg1"/>
                </a:solidFill>
              </a:defRPr>
            </a:lvl1pPr>
            <a:lvl2pPr marL="457200" indent="0" algn="ctr">
              <a:buNone/>
              <a:defRPr sz="5000" cap="all" baseline="0">
                <a:solidFill>
                  <a:schemeClr val="bg1"/>
                </a:solidFill>
              </a:defRPr>
            </a:lvl2pPr>
            <a:lvl3pPr marL="914400" indent="0" algn="ctr">
              <a:buNone/>
              <a:defRPr sz="5000" cap="all" baseline="0">
                <a:solidFill>
                  <a:schemeClr val="bg1"/>
                </a:solidFill>
              </a:defRPr>
            </a:lvl3pPr>
            <a:lvl4pPr marL="1371600" indent="0" algn="ctr">
              <a:buNone/>
              <a:defRPr sz="5000" cap="all" baseline="0">
                <a:solidFill>
                  <a:schemeClr val="bg1"/>
                </a:solidFill>
              </a:defRPr>
            </a:lvl4pPr>
            <a:lvl5pPr marL="1828800" indent="0" algn="ctr">
              <a:buNone/>
              <a:defRPr sz="5000" cap="all" baseline="0">
                <a:solidFill>
                  <a:schemeClr val="bg1"/>
                </a:solidFill>
              </a:defRPr>
            </a:lvl5pPr>
          </a:lstStyle>
          <a:p>
            <a:pPr lvl="0"/>
            <a:r>
              <a:rPr lang="en-US" dirty="0"/>
              <a:t>Part heading</a:t>
            </a:r>
            <a:endParaRPr lang="en-ZA" dirty="0"/>
          </a:p>
        </p:txBody>
      </p:sp>
    </p:spTree>
    <p:extLst>
      <p:ext uri="{BB962C8B-B14F-4D97-AF65-F5344CB8AC3E}">
        <p14:creationId xmlns:p14="http://schemas.microsoft.com/office/powerpoint/2010/main" val="404387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t 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CA95E3-13D2-4E9D-B357-BE01C888FD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7998"/>
          </a:xfrm>
          <a:prstGeom prst="rect">
            <a:avLst/>
          </a:prstGeom>
        </p:spPr>
      </p:pic>
      <p:sp>
        <p:nvSpPr>
          <p:cNvPr id="10" name="Rectangle 9">
            <a:extLst>
              <a:ext uri="{FF2B5EF4-FFF2-40B4-BE49-F238E27FC236}">
                <a16:creationId xmlns:a16="http://schemas.microsoft.com/office/drawing/2014/main" id="{01D78DF4-C6C0-4838-9BA3-6CF47824D73F}"/>
              </a:ext>
            </a:extLst>
          </p:cNvPr>
          <p:cNvSpPr/>
          <p:nvPr userDrawn="1"/>
        </p:nvSpPr>
        <p:spPr>
          <a:xfrm>
            <a:off x="838200" y="-1"/>
            <a:ext cx="3454400" cy="6857999"/>
          </a:xfrm>
          <a:prstGeom prst="rect">
            <a:avLst/>
          </a:prstGeom>
          <a:solidFill>
            <a:srgbClr val="8B17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629166E6-8655-42F4-BA78-8DD63BFDB24D}"/>
              </a:ext>
            </a:extLst>
          </p:cNvPr>
          <p:cNvSpPr>
            <a:spLocks noGrp="1"/>
          </p:cNvSpPr>
          <p:nvPr>
            <p:ph type="title" hasCustomPrompt="1"/>
          </p:nvPr>
        </p:nvSpPr>
        <p:spPr>
          <a:xfrm>
            <a:off x="1543050" y="561659"/>
            <a:ext cx="2038350" cy="850582"/>
          </a:xfrm>
        </p:spPr>
        <p:txBody>
          <a:bodyPr anchor="b"/>
          <a:lstStyle>
            <a:lvl1pPr algn="ctr">
              <a:defRPr sz="6000" b="1">
                <a:solidFill>
                  <a:schemeClr val="bg1"/>
                </a:solidFill>
              </a:defRPr>
            </a:lvl1pPr>
          </a:lstStyle>
          <a:p>
            <a:r>
              <a:rPr lang="en-US" dirty="0"/>
              <a:t>Part</a:t>
            </a:r>
            <a:endParaRPr lang="en-ZA" dirty="0"/>
          </a:p>
        </p:txBody>
      </p:sp>
      <p:sp>
        <p:nvSpPr>
          <p:cNvPr id="4" name="Date Placeholder 3">
            <a:extLst>
              <a:ext uri="{FF2B5EF4-FFF2-40B4-BE49-F238E27FC236}">
                <a16:creationId xmlns:a16="http://schemas.microsoft.com/office/drawing/2014/main" id="{FBF15035-5A12-460C-AAD9-73D6FA7674F6}"/>
              </a:ext>
            </a:extLst>
          </p:cNvPr>
          <p:cNvSpPr>
            <a:spLocks noGrp="1"/>
          </p:cNvSpPr>
          <p:nvPr>
            <p:ph type="dt" sz="half" idx="10"/>
          </p:nvPr>
        </p:nvSpPr>
        <p:spPr/>
        <p:txBody>
          <a:bodyPr/>
          <a:lstStyle/>
          <a:p>
            <a:fld id="{59DEEF43-86AD-4F6B-9DAE-E20BC5766127}" type="datetime1">
              <a:rPr lang="en-ZA" smtClean="0"/>
              <a:t>2021/05/24</a:t>
            </a:fld>
            <a:endParaRPr lang="en-ZA"/>
          </a:p>
        </p:txBody>
      </p:sp>
      <p:sp>
        <p:nvSpPr>
          <p:cNvPr id="5" name="Footer Placeholder 4">
            <a:extLst>
              <a:ext uri="{FF2B5EF4-FFF2-40B4-BE49-F238E27FC236}">
                <a16:creationId xmlns:a16="http://schemas.microsoft.com/office/drawing/2014/main" id="{8955566B-F04A-42EE-8EEF-29F1F6D8CE5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F77F6FC-AEBF-4E96-BACD-EF94C55645D3}"/>
              </a:ext>
            </a:extLst>
          </p:cNvPr>
          <p:cNvSpPr>
            <a:spLocks noGrp="1"/>
          </p:cNvSpPr>
          <p:nvPr>
            <p:ph type="sldNum" sz="quarter" idx="12"/>
          </p:nvPr>
        </p:nvSpPr>
        <p:spPr/>
        <p:txBody>
          <a:bodyPr/>
          <a:lstStyle/>
          <a:p>
            <a:fld id="{813D7746-E34C-4BFF-A6F0-5A974CCD96E5}" type="slidenum">
              <a:rPr lang="en-ZA" smtClean="0"/>
              <a:t>‹#›</a:t>
            </a:fld>
            <a:endParaRPr lang="en-ZA"/>
          </a:p>
        </p:txBody>
      </p:sp>
      <p:sp>
        <p:nvSpPr>
          <p:cNvPr id="13" name="Text Placeholder 12">
            <a:extLst>
              <a:ext uri="{FF2B5EF4-FFF2-40B4-BE49-F238E27FC236}">
                <a16:creationId xmlns:a16="http://schemas.microsoft.com/office/drawing/2014/main" id="{7E6FC39D-F32F-4FF6-B926-F04917154E4C}"/>
              </a:ext>
            </a:extLst>
          </p:cNvPr>
          <p:cNvSpPr>
            <a:spLocks noGrp="1"/>
          </p:cNvSpPr>
          <p:nvPr>
            <p:ph type="body" sz="quarter" idx="13" hasCustomPrompt="1"/>
          </p:nvPr>
        </p:nvSpPr>
        <p:spPr>
          <a:xfrm>
            <a:off x="1543050" y="1493838"/>
            <a:ext cx="2038350" cy="2519362"/>
          </a:xfrm>
        </p:spPr>
        <p:txBody>
          <a:bodyPr>
            <a:noAutofit/>
          </a:bodyPr>
          <a:lstStyle>
            <a:lvl1pPr marL="0" indent="0" algn="ctr">
              <a:buNone/>
              <a:defRPr sz="23900" cap="all" baseline="0">
                <a:solidFill>
                  <a:schemeClr val="bg1"/>
                </a:solidFill>
              </a:defRPr>
            </a:lvl1pPr>
            <a:lvl2pPr marL="457200" indent="0">
              <a:buNone/>
              <a:defRPr sz="5000" cap="all" baseline="0">
                <a:solidFill>
                  <a:schemeClr val="bg1"/>
                </a:solidFill>
              </a:defRPr>
            </a:lvl2pPr>
            <a:lvl3pPr marL="914400" indent="0">
              <a:buNone/>
              <a:defRPr sz="5000" cap="all" baseline="0">
                <a:solidFill>
                  <a:schemeClr val="bg1"/>
                </a:solidFill>
              </a:defRPr>
            </a:lvl3pPr>
            <a:lvl4pPr marL="1371600" indent="0">
              <a:buNone/>
              <a:defRPr sz="5000" cap="all" baseline="0">
                <a:solidFill>
                  <a:schemeClr val="bg1"/>
                </a:solidFill>
              </a:defRPr>
            </a:lvl4pPr>
            <a:lvl5pPr marL="1828800" indent="0">
              <a:buNone/>
              <a:defRPr sz="5000" cap="all" baseline="0">
                <a:solidFill>
                  <a:schemeClr val="bg1"/>
                </a:solidFill>
              </a:defRPr>
            </a:lvl5pPr>
          </a:lstStyle>
          <a:p>
            <a:pPr lvl="0"/>
            <a:r>
              <a:rPr lang="en-US" dirty="0"/>
              <a:t>E</a:t>
            </a:r>
            <a:endParaRPr lang="en-ZA" dirty="0"/>
          </a:p>
        </p:txBody>
      </p:sp>
      <p:sp>
        <p:nvSpPr>
          <p:cNvPr id="15" name="Text Placeholder 14">
            <a:extLst>
              <a:ext uri="{FF2B5EF4-FFF2-40B4-BE49-F238E27FC236}">
                <a16:creationId xmlns:a16="http://schemas.microsoft.com/office/drawing/2014/main" id="{031AA5EC-8387-4544-87FF-13CB7C5124BB}"/>
              </a:ext>
            </a:extLst>
          </p:cNvPr>
          <p:cNvSpPr>
            <a:spLocks noGrp="1"/>
          </p:cNvSpPr>
          <p:nvPr>
            <p:ph type="body" sz="quarter" idx="14" hasCustomPrompt="1"/>
          </p:nvPr>
        </p:nvSpPr>
        <p:spPr>
          <a:xfrm>
            <a:off x="1543050" y="4883466"/>
            <a:ext cx="2038350" cy="1117600"/>
          </a:xfrm>
        </p:spPr>
        <p:txBody>
          <a:bodyPr>
            <a:noAutofit/>
          </a:bodyPr>
          <a:lstStyle>
            <a:lvl1pPr marL="0" indent="0" algn="ctr">
              <a:buNone/>
              <a:defRPr sz="3200" cap="all" spc="-100" baseline="0">
                <a:solidFill>
                  <a:schemeClr val="bg1"/>
                </a:solidFill>
              </a:defRPr>
            </a:lvl1pPr>
            <a:lvl2pPr marL="457200" indent="0" algn="ctr">
              <a:buNone/>
              <a:defRPr sz="5000" cap="all" baseline="0">
                <a:solidFill>
                  <a:schemeClr val="bg1"/>
                </a:solidFill>
              </a:defRPr>
            </a:lvl2pPr>
            <a:lvl3pPr marL="914400" indent="0" algn="ctr">
              <a:buNone/>
              <a:defRPr sz="5000" cap="all" baseline="0">
                <a:solidFill>
                  <a:schemeClr val="bg1"/>
                </a:solidFill>
              </a:defRPr>
            </a:lvl3pPr>
            <a:lvl4pPr marL="1371600" indent="0" algn="ctr">
              <a:buNone/>
              <a:defRPr sz="5000" cap="all" baseline="0">
                <a:solidFill>
                  <a:schemeClr val="bg1"/>
                </a:solidFill>
              </a:defRPr>
            </a:lvl4pPr>
            <a:lvl5pPr marL="1828800" indent="0" algn="ctr">
              <a:buNone/>
              <a:defRPr sz="5000" cap="all" baseline="0">
                <a:solidFill>
                  <a:schemeClr val="bg1"/>
                </a:solidFill>
              </a:defRPr>
            </a:lvl5pPr>
          </a:lstStyle>
          <a:p>
            <a:pPr lvl="0"/>
            <a:r>
              <a:rPr lang="en-US" dirty="0"/>
              <a:t>Part heading</a:t>
            </a:r>
            <a:endParaRPr lang="en-ZA" dirty="0"/>
          </a:p>
        </p:txBody>
      </p:sp>
    </p:spTree>
    <p:extLst>
      <p:ext uri="{BB962C8B-B14F-4D97-AF65-F5344CB8AC3E}">
        <p14:creationId xmlns:p14="http://schemas.microsoft.com/office/powerpoint/2010/main" val="328193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t F">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CA95E3-13D2-4E9D-B357-BE01C888FD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240" b="37563"/>
          <a:stretch/>
        </p:blipFill>
        <p:spPr>
          <a:xfrm>
            <a:off x="1" y="0"/>
            <a:ext cx="12192000" cy="6857998"/>
          </a:xfrm>
          <a:prstGeom prst="rect">
            <a:avLst/>
          </a:prstGeom>
        </p:spPr>
      </p:pic>
      <p:sp>
        <p:nvSpPr>
          <p:cNvPr id="10" name="Rectangle 9">
            <a:extLst>
              <a:ext uri="{FF2B5EF4-FFF2-40B4-BE49-F238E27FC236}">
                <a16:creationId xmlns:a16="http://schemas.microsoft.com/office/drawing/2014/main" id="{01D78DF4-C6C0-4838-9BA3-6CF47824D73F}"/>
              </a:ext>
            </a:extLst>
          </p:cNvPr>
          <p:cNvSpPr/>
          <p:nvPr userDrawn="1"/>
        </p:nvSpPr>
        <p:spPr>
          <a:xfrm>
            <a:off x="838200" y="-1"/>
            <a:ext cx="3454400" cy="6857999"/>
          </a:xfrm>
          <a:prstGeom prst="rect">
            <a:avLst/>
          </a:prstGeom>
          <a:solidFill>
            <a:srgbClr val="8B17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629166E6-8655-42F4-BA78-8DD63BFDB24D}"/>
              </a:ext>
            </a:extLst>
          </p:cNvPr>
          <p:cNvSpPr>
            <a:spLocks noGrp="1"/>
          </p:cNvSpPr>
          <p:nvPr>
            <p:ph type="title" hasCustomPrompt="1"/>
          </p:nvPr>
        </p:nvSpPr>
        <p:spPr>
          <a:xfrm>
            <a:off x="1543050" y="561659"/>
            <a:ext cx="2038350" cy="850582"/>
          </a:xfrm>
        </p:spPr>
        <p:txBody>
          <a:bodyPr anchor="b"/>
          <a:lstStyle>
            <a:lvl1pPr algn="ctr">
              <a:defRPr sz="6000" b="1">
                <a:solidFill>
                  <a:schemeClr val="bg1"/>
                </a:solidFill>
              </a:defRPr>
            </a:lvl1pPr>
          </a:lstStyle>
          <a:p>
            <a:r>
              <a:rPr lang="en-US" dirty="0"/>
              <a:t>Part</a:t>
            </a:r>
            <a:endParaRPr lang="en-ZA" dirty="0"/>
          </a:p>
        </p:txBody>
      </p:sp>
      <p:sp>
        <p:nvSpPr>
          <p:cNvPr id="4" name="Date Placeholder 3">
            <a:extLst>
              <a:ext uri="{FF2B5EF4-FFF2-40B4-BE49-F238E27FC236}">
                <a16:creationId xmlns:a16="http://schemas.microsoft.com/office/drawing/2014/main" id="{FBF15035-5A12-460C-AAD9-73D6FA7674F6}"/>
              </a:ext>
            </a:extLst>
          </p:cNvPr>
          <p:cNvSpPr>
            <a:spLocks noGrp="1"/>
          </p:cNvSpPr>
          <p:nvPr>
            <p:ph type="dt" sz="half" idx="10"/>
          </p:nvPr>
        </p:nvSpPr>
        <p:spPr/>
        <p:txBody>
          <a:bodyPr/>
          <a:lstStyle/>
          <a:p>
            <a:fld id="{8A1FE5A7-7451-46FF-8985-0B0E5C46AA43}" type="datetime1">
              <a:rPr lang="en-ZA" smtClean="0"/>
              <a:t>2021/05/24</a:t>
            </a:fld>
            <a:endParaRPr lang="en-ZA"/>
          </a:p>
        </p:txBody>
      </p:sp>
      <p:sp>
        <p:nvSpPr>
          <p:cNvPr id="5" name="Footer Placeholder 4">
            <a:extLst>
              <a:ext uri="{FF2B5EF4-FFF2-40B4-BE49-F238E27FC236}">
                <a16:creationId xmlns:a16="http://schemas.microsoft.com/office/drawing/2014/main" id="{8955566B-F04A-42EE-8EEF-29F1F6D8CE5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F77F6FC-AEBF-4E96-BACD-EF94C55645D3}"/>
              </a:ext>
            </a:extLst>
          </p:cNvPr>
          <p:cNvSpPr>
            <a:spLocks noGrp="1"/>
          </p:cNvSpPr>
          <p:nvPr>
            <p:ph type="sldNum" sz="quarter" idx="12"/>
          </p:nvPr>
        </p:nvSpPr>
        <p:spPr/>
        <p:txBody>
          <a:bodyPr/>
          <a:lstStyle/>
          <a:p>
            <a:fld id="{813D7746-E34C-4BFF-A6F0-5A974CCD96E5}" type="slidenum">
              <a:rPr lang="en-ZA" smtClean="0"/>
              <a:t>‹#›</a:t>
            </a:fld>
            <a:endParaRPr lang="en-ZA"/>
          </a:p>
        </p:txBody>
      </p:sp>
      <p:sp>
        <p:nvSpPr>
          <p:cNvPr id="13" name="Text Placeholder 12">
            <a:extLst>
              <a:ext uri="{FF2B5EF4-FFF2-40B4-BE49-F238E27FC236}">
                <a16:creationId xmlns:a16="http://schemas.microsoft.com/office/drawing/2014/main" id="{7E6FC39D-F32F-4FF6-B926-F04917154E4C}"/>
              </a:ext>
            </a:extLst>
          </p:cNvPr>
          <p:cNvSpPr>
            <a:spLocks noGrp="1"/>
          </p:cNvSpPr>
          <p:nvPr>
            <p:ph type="body" sz="quarter" idx="13" hasCustomPrompt="1"/>
          </p:nvPr>
        </p:nvSpPr>
        <p:spPr>
          <a:xfrm>
            <a:off x="1543050" y="1493838"/>
            <a:ext cx="2038350" cy="2519362"/>
          </a:xfrm>
        </p:spPr>
        <p:txBody>
          <a:bodyPr>
            <a:noAutofit/>
          </a:bodyPr>
          <a:lstStyle>
            <a:lvl1pPr marL="0" indent="0" algn="ctr">
              <a:buNone/>
              <a:defRPr sz="23900" cap="all" baseline="0">
                <a:solidFill>
                  <a:schemeClr val="bg1"/>
                </a:solidFill>
              </a:defRPr>
            </a:lvl1pPr>
            <a:lvl2pPr marL="457200" indent="0">
              <a:buNone/>
              <a:defRPr sz="5000" cap="all" baseline="0">
                <a:solidFill>
                  <a:schemeClr val="bg1"/>
                </a:solidFill>
              </a:defRPr>
            </a:lvl2pPr>
            <a:lvl3pPr marL="914400" indent="0">
              <a:buNone/>
              <a:defRPr sz="5000" cap="all" baseline="0">
                <a:solidFill>
                  <a:schemeClr val="bg1"/>
                </a:solidFill>
              </a:defRPr>
            </a:lvl3pPr>
            <a:lvl4pPr marL="1371600" indent="0">
              <a:buNone/>
              <a:defRPr sz="5000" cap="all" baseline="0">
                <a:solidFill>
                  <a:schemeClr val="bg1"/>
                </a:solidFill>
              </a:defRPr>
            </a:lvl4pPr>
            <a:lvl5pPr marL="1828800" indent="0">
              <a:buNone/>
              <a:defRPr sz="5000" cap="all" baseline="0">
                <a:solidFill>
                  <a:schemeClr val="bg1"/>
                </a:solidFill>
              </a:defRPr>
            </a:lvl5pPr>
          </a:lstStyle>
          <a:p>
            <a:pPr lvl="0"/>
            <a:r>
              <a:rPr lang="en-US" dirty="0"/>
              <a:t>F</a:t>
            </a:r>
            <a:endParaRPr lang="en-ZA" dirty="0"/>
          </a:p>
        </p:txBody>
      </p:sp>
      <p:sp>
        <p:nvSpPr>
          <p:cNvPr id="15" name="Text Placeholder 14">
            <a:extLst>
              <a:ext uri="{FF2B5EF4-FFF2-40B4-BE49-F238E27FC236}">
                <a16:creationId xmlns:a16="http://schemas.microsoft.com/office/drawing/2014/main" id="{031AA5EC-8387-4544-87FF-13CB7C5124BB}"/>
              </a:ext>
            </a:extLst>
          </p:cNvPr>
          <p:cNvSpPr>
            <a:spLocks noGrp="1"/>
          </p:cNvSpPr>
          <p:nvPr>
            <p:ph type="body" sz="quarter" idx="14" hasCustomPrompt="1"/>
          </p:nvPr>
        </p:nvSpPr>
        <p:spPr>
          <a:xfrm>
            <a:off x="1543050" y="4883466"/>
            <a:ext cx="2038350" cy="1117600"/>
          </a:xfrm>
        </p:spPr>
        <p:txBody>
          <a:bodyPr>
            <a:noAutofit/>
          </a:bodyPr>
          <a:lstStyle>
            <a:lvl1pPr marL="0" indent="0" algn="ctr">
              <a:buNone/>
              <a:defRPr sz="3200" cap="all" spc="-100" baseline="0">
                <a:solidFill>
                  <a:schemeClr val="bg1"/>
                </a:solidFill>
              </a:defRPr>
            </a:lvl1pPr>
            <a:lvl2pPr marL="457200" indent="0" algn="ctr">
              <a:buNone/>
              <a:defRPr sz="5000" cap="all" baseline="0">
                <a:solidFill>
                  <a:schemeClr val="bg1"/>
                </a:solidFill>
              </a:defRPr>
            </a:lvl2pPr>
            <a:lvl3pPr marL="914400" indent="0" algn="ctr">
              <a:buNone/>
              <a:defRPr sz="5000" cap="all" baseline="0">
                <a:solidFill>
                  <a:schemeClr val="bg1"/>
                </a:solidFill>
              </a:defRPr>
            </a:lvl3pPr>
            <a:lvl4pPr marL="1371600" indent="0" algn="ctr">
              <a:buNone/>
              <a:defRPr sz="5000" cap="all" baseline="0">
                <a:solidFill>
                  <a:schemeClr val="bg1"/>
                </a:solidFill>
              </a:defRPr>
            </a:lvl4pPr>
            <a:lvl5pPr marL="1828800" indent="0" algn="ctr">
              <a:buNone/>
              <a:defRPr sz="5000" cap="all" baseline="0">
                <a:solidFill>
                  <a:schemeClr val="bg1"/>
                </a:solidFill>
              </a:defRPr>
            </a:lvl5pPr>
          </a:lstStyle>
          <a:p>
            <a:pPr lvl="0"/>
            <a:r>
              <a:rPr lang="en-US" dirty="0"/>
              <a:t>Part heading</a:t>
            </a:r>
            <a:endParaRPr lang="en-ZA" dirty="0"/>
          </a:p>
        </p:txBody>
      </p:sp>
    </p:spTree>
    <p:extLst>
      <p:ext uri="{BB962C8B-B14F-4D97-AF65-F5344CB8AC3E}">
        <p14:creationId xmlns:p14="http://schemas.microsoft.com/office/powerpoint/2010/main" val="265123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background">
    <p:spTree>
      <p:nvGrpSpPr>
        <p:cNvPr id="1" name=""/>
        <p:cNvGrpSpPr/>
        <p:nvPr/>
      </p:nvGrpSpPr>
      <p:grpSpPr>
        <a:xfrm>
          <a:off x="0" y="0"/>
          <a:ext cx="0" cy="0"/>
          <a:chOff x="0" y="0"/>
          <a:chExt cx="0" cy="0"/>
        </a:xfrm>
      </p:grpSpPr>
      <p:pic>
        <p:nvPicPr>
          <p:cNvPr id="7" name="Picture 6" descr="A close up of a blur&#10;&#10;Description automatically generated">
            <a:extLst>
              <a:ext uri="{FF2B5EF4-FFF2-40B4-BE49-F238E27FC236}">
                <a16:creationId xmlns:a16="http://schemas.microsoft.com/office/drawing/2014/main" id="{10498E98-020F-4DE6-8932-BCBFA16561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Tree>
    <p:extLst>
      <p:ext uri="{BB962C8B-B14F-4D97-AF65-F5344CB8AC3E}">
        <p14:creationId xmlns:p14="http://schemas.microsoft.com/office/powerpoint/2010/main" val="33172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730C-E0D8-4209-9209-A9AE7C14B48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D5228BD-10E0-49AD-BD2B-9A2C24A28FB0}"/>
              </a:ext>
            </a:extLst>
          </p:cNvPr>
          <p:cNvSpPr>
            <a:spLocks noGrp="1"/>
          </p:cNvSpPr>
          <p:nvPr>
            <p:ph idx="1"/>
          </p:nvPr>
        </p:nvSpPr>
        <p:spPr>
          <a:xfrm>
            <a:off x="838200" y="1600199"/>
            <a:ext cx="10515600" cy="45518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BAC20C69-F626-4EEE-B5EF-EDCCA0281E57}"/>
              </a:ext>
            </a:extLst>
          </p:cNvPr>
          <p:cNvSpPr>
            <a:spLocks noGrp="1"/>
          </p:cNvSpPr>
          <p:nvPr>
            <p:ph type="dt" sz="half" idx="10"/>
          </p:nvPr>
        </p:nvSpPr>
        <p:spPr/>
        <p:txBody>
          <a:bodyPr/>
          <a:lstStyle/>
          <a:p>
            <a:fld id="{6EEC9511-F748-4ED2-92CB-33AE9504D342}" type="datetime1">
              <a:rPr lang="en-ZA" smtClean="0"/>
              <a:t>2021/05/24</a:t>
            </a:fld>
            <a:endParaRPr lang="en-ZA"/>
          </a:p>
        </p:txBody>
      </p:sp>
      <p:sp>
        <p:nvSpPr>
          <p:cNvPr id="5" name="Footer Placeholder 4">
            <a:extLst>
              <a:ext uri="{FF2B5EF4-FFF2-40B4-BE49-F238E27FC236}">
                <a16:creationId xmlns:a16="http://schemas.microsoft.com/office/drawing/2014/main" id="{56D31E96-7703-45A3-9CF5-AE6632481DF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7E869AF-DA4B-4F93-A20F-D461EEB973FC}"/>
              </a:ext>
            </a:extLst>
          </p:cNvPr>
          <p:cNvSpPr>
            <a:spLocks noGrp="1"/>
          </p:cNvSpPr>
          <p:nvPr>
            <p:ph type="sldNum" sz="quarter" idx="12"/>
          </p:nvPr>
        </p:nvSpPr>
        <p:spPr/>
        <p:txBody>
          <a:bodyPr/>
          <a:lstStyle/>
          <a:p>
            <a:fld id="{813D7746-E34C-4BFF-A6F0-5A974CCD96E5}" type="slidenum">
              <a:rPr lang="en-ZA" smtClean="0"/>
              <a:t>‹#›</a:t>
            </a:fld>
            <a:endParaRPr lang="en-ZA"/>
          </a:p>
        </p:txBody>
      </p:sp>
    </p:spTree>
    <p:extLst>
      <p:ext uri="{BB962C8B-B14F-4D97-AF65-F5344CB8AC3E}">
        <p14:creationId xmlns:p14="http://schemas.microsoft.com/office/powerpoint/2010/main" val="887189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755FC7-9109-417C-80F6-554D639C884A}"/>
              </a:ext>
            </a:extLst>
          </p:cNvPr>
          <p:cNvSpPr>
            <a:spLocks noGrp="1"/>
          </p:cNvSpPr>
          <p:nvPr>
            <p:ph type="title"/>
          </p:nvPr>
        </p:nvSpPr>
        <p:spPr>
          <a:xfrm>
            <a:off x="838201" y="178273"/>
            <a:ext cx="8207574" cy="1091847"/>
          </a:xfrm>
          <a:prstGeom prst="rect">
            <a:avLst/>
          </a:prstGeom>
        </p:spPr>
        <p:txBody>
          <a:bodyPr vert="horz" lIns="91440" tIns="45720" rIns="91440" bIns="45720" rtlCol="0" anchor="b">
            <a:norm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B282D42C-C5D5-47CC-AC98-37062108FAE9}"/>
              </a:ext>
            </a:extLst>
          </p:cNvPr>
          <p:cNvSpPr>
            <a:spLocks noGrp="1"/>
          </p:cNvSpPr>
          <p:nvPr>
            <p:ph type="body" idx="1"/>
          </p:nvPr>
        </p:nvSpPr>
        <p:spPr>
          <a:xfrm>
            <a:off x="838200" y="1536017"/>
            <a:ext cx="10515600" cy="46160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5208B7C2-3DB1-43F3-B925-3C47D2F92C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7235F-BC59-4413-95FB-DEE0CCBAEC87}" type="datetime1">
              <a:rPr lang="en-ZA" smtClean="0"/>
              <a:t>2021/05/24</a:t>
            </a:fld>
            <a:endParaRPr lang="en-ZA"/>
          </a:p>
        </p:txBody>
      </p:sp>
      <p:sp>
        <p:nvSpPr>
          <p:cNvPr id="5" name="Footer Placeholder 4">
            <a:extLst>
              <a:ext uri="{FF2B5EF4-FFF2-40B4-BE49-F238E27FC236}">
                <a16:creationId xmlns:a16="http://schemas.microsoft.com/office/drawing/2014/main" id="{01D81584-7341-4127-B8B4-D26EC44266FF}"/>
              </a:ext>
            </a:extLst>
          </p:cNvPr>
          <p:cNvSpPr>
            <a:spLocks noGrp="1"/>
          </p:cNvSpPr>
          <p:nvPr>
            <p:ph type="ftr" sz="quarter" idx="3"/>
          </p:nvPr>
        </p:nvSpPr>
        <p:spPr>
          <a:xfrm>
            <a:off x="4038600" y="6356350"/>
            <a:ext cx="40843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17ACA9B1-3B49-4218-AA62-755A0513C821}"/>
              </a:ext>
            </a:extLst>
          </p:cNvPr>
          <p:cNvSpPr>
            <a:spLocks noGrp="1"/>
          </p:cNvSpPr>
          <p:nvPr>
            <p:ph type="sldNum" sz="quarter" idx="4"/>
          </p:nvPr>
        </p:nvSpPr>
        <p:spPr>
          <a:xfrm>
            <a:off x="8628007"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D7746-E34C-4BFF-A6F0-5A974CCD96E5}" type="slidenum">
              <a:rPr lang="en-ZA" smtClean="0"/>
              <a:t>‹#›</a:t>
            </a:fld>
            <a:endParaRPr lang="en-ZA"/>
          </a:p>
        </p:txBody>
      </p:sp>
      <p:cxnSp>
        <p:nvCxnSpPr>
          <p:cNvPr id="8" name="Straight Connector 7">
            <a:extLst>
              <a:ext uri="{FF2B5EF4-FFF2-40B4-BE49-F238E27FC236}">
                <a16:creationId xmlns:a16="http://schemas.microsoft.com/office/drawing/2014/main" id="{F7E51645-F451-408B-B6E4-B86EAC17793C}"/>
              </a:ext>
            </a:extLst>
          </p:cNvPr>
          <p:cNvCxnSpPr>
            <a:cxnSpLocks/>
          </p:cNvCxnSpPr>
          <p:nvPr userDrawn="1"/>
        </p:nvCxnSpPr>
        <p:spPr>
          <a:xfrm>
            <a:off x="838200" y="1166558"/>
            <a:ext cx="820757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F6B6191B-8CF7-4623-9BA4-01284CAAB7E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9346133" y="352738"/>
            <a:ext cx="2007666" cy="1066918"/>
          </a:xfrm>
          <a:prstGeom prst="rect">
            <a:avLst/>
          </a:prstGeom>
        </p:spPr>
      </p:pic>
      <p:pic>
        <p:nvPicPr>
          <p:cNvPr id="14" name="Picture 13" descr="Shape&#10;&#10;Description automatically generated">
            <a:extLst>
              <a:ext uri="{FF2B5EF4-FFF2-40B4-BE49-F238E27FC236}">
                <a16:creationId xmlns:a16="http://schemas.microsoft.com/office/drawing/2014/main" id="{4E27F9D6-728E-49FA-A4A5-DEB0EF26BB4A}"/>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a:stretch/>
        </p:blipFill>
        <p:spPr>
          <a:xfrm>
            <a:off x="11016114" y="6356351"/>
            <a:ext cx="573391" cy="501650"/>
          </a:xfrm>
          <a:prstGeom prst="rect">
            <a:avLst/>
          </a:prstGeom>
        </p:spPr>
      </p:pic>
    </p:spTree>
    <p:extLst>
      <p:ext uri="{BB962C8B-B14F-4D97-AF65-F5344CB8AC3E}">
        <p14:creationId xmlns:p14="http://schemas.microsoft.com/office/powerpoint/2010/main" val="39099407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62" r:id="rId5"/>
    <p:sldLayoutId id="2147483663" r:id="rId6"/>
    <p:sldLayoutId id="2147483664" r:id="rId7"/>
    <p:sldLayoutId id="2147483665" r:id="rId8"/>
    <p:sldLayoutId id="2147483650" r:id="rId9"/>
    <p:sldLayoutId id="2147483652" r:id="rId10"/>
    <p:sldLayoutId id="2147483654" r:id="rId11"/>
    <p:sldLayoutId id="2147483655" r:id="rId12"/>
    <p:sldLayoutId id="2147483656" r:id="rId13"/>
    <p:sldLayoutId id="2147483657" r:id="rId14"/>
    <p:sldLayoutId id="2147483666" r:id="rId15"/>
    <p:sldLayoutId id="2147483667" r:id="rId16"/>
  </p:sldLayoutIdLst>
  <p:hf hdr="0" ftr="0" dt="0"/>
  <p:txStyles>
    <p:titleStyle>
      <a:lvl1pPr algn="l" defTabSz="914400" rtl="0" eaLnBrk="1" latinLnBrk="0" hangingPunct="1">
        <a:lnSpc>
          <a:spcPct val="90000"/>
        </a:lnSpc>
        <a:spcBef>
          <a:spcPct val="0"/>
        </a:spcBef>
        <a:buNone/>
        <a:defRPr sz="3600" kern="1200" cap="all" baseline="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B854F-647E-4466-83C5-4B2158503C83}"/>
              </a:ext>
            </a:extLst>
          </p:cNvPr>
          <p:cNvSpPr>
            <a:spLocks noGrp="1"/>
          </p:cNvSpPr>
          <p:nvPr>
            <p:ph type="ctrTitle"/>
          </p:nvPr>
        </p:nvSpPr>
        <p:spPr>
          <a:xfrm>
            <a:off x="4303831" y="1952121"/>
            <a:ext cx="5371866" cy="3477728"/>
          </a:xfrm>
        </p:spPr>
        <p:txBody>
          <a:bodyPr/>
          <a:lstStyle/>
          <a:p>
            <a:pPr algn="ctr"/>
            <a:r>
              <a:rPr lang="en-GB" dirty="0"/>
              <a:t/>
            </a:r>
            <a:br>
              <a:rPr lang="en-GB" dirty="0"/>
            </a:br>
            <a:r>
              <a:rPr lang="en-GB" sz="4400" dirty="0"/>
              <a:t/>
            </a:r>
            <a:br>
              <a:rPr lang="en-GB" sz="4400" dirty="0"/>
            </a:br>
            <a:r>
              <a:rPr lang="en-GB" sz="4800" dirty="0"/>
              <a:t/>
            </a:r>
            <a:br>
              <a:rPr lang="en-GB" sz="4800" dirty="0"/>
            </a:br>
            <a:r>
              <a:rPr lang="en-GB" sz="3600" dirty="0"/>
              <a:t>investigation CONCERNING AN ICCV found smuggling cigarettes into a Correctional Centre during lockdown alert level 3</a:t>
            </a:r>
            <a:endParaRPr lang="en-ZA" sz="4800" dirty="0"/>
          </a:p>
        </p:txBody>
      </p:sp>
      <p:sp>
        <p:nvSpPr>
          <p:cNvPr id="6" name="Slide Number Placeholder 5"/>
          <p:cNvSpPr>
            <a:spLocks noGrp="1"/>
          </p:cNvSpPr>
          <p:nvPr>
            <p:ph type="sldNum" sz="quarter" idx="12"/>
          </p:nvPr>
        </p:nvSpPr>
        <p:spPr/>
        <p:txBody>
          <a:bodyPr/>
          <a:lstStyle/>
          <a:p>
            <a:fld id="{813D7746-E34C-4BFF-A6F0-5A974CCD96E5}" type="slidenum">
              <a:rPr lang="en-ZA" smtClean="0"/>
              <a:pPr/>
              <a:t>1</a:t>
            </a:fld>
            <a:endParaRPr lang="en-ZA"/>
          </a:p>
        </p:txBody>
      </p:sp>
    </p:spTree>
    <p:extLst>
      <p:ext uri="{BB962C8B-B14F-4D97-AF65-F5344CB8AC3E}">
        <p14:creationId xmlns:p14="http://schemas.microsoft.com/office/powerpoint/2010/main" val="4100308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6B6DF0-C7E6-40A8-9EA6-03AAA1294736}"/>
              </a:ext>
            </a:extLst>
          </p:cNvPr>
          <p:cNvSpPr>
            <a:spLocks noGrp="1"/>
          </p:cNvSpPr>
          <p:nvPr>
            <p:ph type="title"/>
          </p:nvPr>
        </p:nvSpPr>
        <p:spPr>
          <a:xfrm>
            <a:off x="838201" y="178274"/>
            <a:ext cx="8207574" cy="830256"/>
          </a:xfrm>
        </p:spPr>
        <p:txBody>
          <a:bodyPr/>
          <a:lstStyle/>
          <a:p>
            <a:r>
              <a:rPr lang="en-US" dirty="0">
                <a:solidFill>
                  <a:srgbClr val="B91F30"/>
                </a:solidFill>
              </a:rPr>
              <a:t>briefing</a:t>
            </a:r>
            <a:endParaRPr lang="en-ZA" dirty="0">
              <a:solidFill>
                <a:srgbClr val="B91F30"/>
              </a:solidFill>
            </a:endParaRPr>
          </a:p>
        </p:txBody>
      </p:sp>
      <p:sp>
        <p:nvSpPr>
          <p:cNvPr id="7" name="Slide Number Placeholder 6">
            <a:extLst>
              <a:ext uri="{FF2B5EF4-FFF2-40B4-BE49-F238E27FC236}">
                <a16:creationId xmlns:a16="http://schemas.microsoft.com/office/drawing/2014/main" id="{B81C861F-B366-4BCB-A8B6-ECB2F53E793A}"/>
              </a:ext>
            </a:extLst>
          </p:cNvPr>
          <p:cNvSpPr>
            <a:spLocks noGrp="1"/>
          </p:cNvSpPr>
          <p:nvPr>
            <p:ph type="sldNum" sz="quarter" idx="12"/>
          </p:nvPr>
        </p:nvSpPr>
        <p:spPr/>
        <p:txBody>
          <a:bodyPr/>
          <a:lstStyle/>
          <a:p>
            <a:fld id="{813D7746-E34C-4BFF-A6F0-5A974CCD96E5}" type="slidenum">
              <a:rPr lang="en-ZA" smtClean="0"/>
              <a:t>2</a:t>
            </a:fld>
            <a:endParaRPr lang="en-ZA"/>
          </a:p>
        </p:txBody>
      </p:sp>
      <p:sp>
        <p:nvSpPr>
          <p:cNvPr id="2" name="Content Placeholder 1"/>
          <p:cNvSpPr>
            <a:spLocks noGrp="1"/>
          </p:cNvSpPr>
          <p:nvPr>
            <p:ph idx="1"/>
          </p:nvPr>
        </p:nvSpPr>
        <p:spPr>
          <a:xfrm>
            <a:off x="685800" y="1492625"/>
            <a:ext cx="10668000" cy="4659410"/>
          </a:xfrm>
        </p:spPr>
        <p:txBody>
          <a:bodyPr>
            <a:normAutofit fontScale="92500"/>
          </a:bodyPr>
          <a:lstStyle/>
          <a:p>
            <a:pPr algn="just"/>
            <a:r>
              <a:rPr lang="en-ZA" dirty="0">
                <a:solidFill>
                  <a:schemeClr val="tx1"/>
                </a:solidFill>
              </a:rPr>
              <a:t>It was brought to the attention of a Senior Manager at the Krugersdorp Correctional Centre (CC) by an inmate that an Independent Correctional Centre Visitor (ICCV) of JICS was smuggling contraband cigarettes into the CC.</a:t>
            </a:r>
          </a:p>
          <a:p>
            <a:pPr algn="just"/>
            <a:r>
              <a:rPr lang="en-ZA" dirty="0">
                <a:solidFill>
                  <a:schemeClr val="tx1"/>
                </a:solidFill>
              </a:rPr>
              <a:t>With reference, the Senior Manager (accompanied by another Correctional Services official) conducted a search at the office of the ICCV, Mr T G </a:t>
            </a:r>
            <a:r>
              <a:rPr lang="en-ZA" dirty="0" err="1">
                <a:solidFill>
                  <a:schemeClr val="tx1"/>
                </a:solidFill>
              </a:rPr>
              <a:t>Nkwanyana</a:t>
            </a:r>
            <a:r>
              <a:rPr lang="en-ZA" dirty="0">
                <a:solidFill>
                  <a:schemeClr val="tx1"/>
                </a:solidFill>
              </a:rPr>
              <a:t>.</a:t>
            </a:r>
          </a:p>
          <a:p>
            <a:pPr algn="just"/>
            <a:r>
              <a:rPr lang="en-ZA" dirty="0">
                <a:solidFill>
                  <a:schemeClr val="tx1"/>
                </a:solidFill>
              </a:rPr>
              <a:t>Before the search could be conducted, Mr </a:t>
            </a:r>
            <a:r>
              <a:rPr lang="en-ZA" dirty="0" err="1">
                <a:solidFill>
                  <a:schemeClr val="tx1"/>
                </a:solidFill>
              </a:rPr>
              <a:t>Nkwanyana</a:t>
            </a:r>
            <a:r>
              <a:rPr lang="en-ZA" dirty="0">
                <a:solidFill>
                  <a:schemeClr val="tx1"/>
                </a:solidFill>
              </a:rPr>
              <a:t> disclosed 6 packets of cigarettes.</a:t>
            </a:r>
          </a:p>
          <a:p>
            <a:pPr algn="just"/>
            <a:r>
              <a:rPr lang="en-ZA" dirty="0">
                <a:solidFill>
                  <a:schemeClr val="tx1"/>
                </a:solidFill>
              </a:rPr>
              <a:t>At the time of the incident (August 2020) the country was under National Lockdown, Alert Level 3,  in line with the Disaster Management Act, 2002.</a:t>
            </a:r>
          </a:p>
          <a:p>
            <a:pPr algn="just"/>
            <a:r>
              <a:rPr lang="en-ZA" dirty="0">
                <a:solidFill>
                  <a:schemeClr val="tx1"/>
                </a:solidFill>
              </a:rPr>
              <a:t>As a result of the actions of the ICCV, he was charged with three counts of misconduct:</a:t>
            </a:r>
          </a:p>
          <a:p>
            <a:pPr lvl="1" algn="just"/>
            <a:r>
              <a:rPr lang="en-ZA" dirty="0">
                <a:solidFill>
                  <a:schemeClr val="tx1"/>
                </a:solidFill>
              </a:rPr>
              <a:t>Failure to comply with, or contravention of an Act, Regulation or legal obligation;</a:t>
            </a:r>
          </a:p>
          <a:p>
            <a:pPr lvl="1" algn="just"/>
            <a:r>
              <a:rPr lang="en-ZA" dirty="0">
                <a:solidFill>
                  <a:schemeClr val="tx1"/>
                </a:solidFill>
              </a:rPr>
              <a:t>Being in possession of an illegal, unauthorised, habit-forming and/or stupefying drug on departmental premises; and</a:t>
            </a:r>
          </a:p>
          <a:p>
            <a:pPr lvl="1" algn="just"/>
            <a:r>
              <a:rPr lang="en-ZA" dirty="0">
                <a:solidFill>
                  <a:schemeClr val="tx1"/>
                </a:solidFill>
              </a:rPr>
              <a:t>Contravention of the Correctional Services Act, Act 111 of 1998.</a:t>
            </a:r>
          </a:p>
        </p:txBody>
      </p:sp>
    </p:spTree>
    <p:extLst>
      <p:ext uri="{BB962C8B-B14F-4D97-AF65-F5344CB8AC3E}">
        <p14:creationId xmlns:p14="http://schemas.microsoft.com/office/powerpoint/2010/main" val="240041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0DA3-9F9D-45AF-B710-349ACACEA9CB}"/>
              </a:ext>
            </a:extLst>
          </p:cNvPr>
          <p:cNvSpPr>
            <a:spLocks noGrp="1"/>
          </p:cNvSpPr>
          <p:nvPr>
            <p:ph type="title"/>
          </p:nvPr>
        </p:nvSpPr>
        <p:spPr>
          <a:xfrm>
            <a:off x="836520" y="-134799"/>
            <a:ext cx="8207574" cy="1091847"/>
          </a:xfrm>
        </p:spPr>
        <p:txBody>
          <a:bodyPr/>
          <a:lstStyle/>
          <a:p>
            <a:r>
              <a:rPr lang="en-GB" dirty="0">
                <a:solidFill>
                  <a:srgbClr val="B91F30"/>
                </a:solidFill>
              </a:rPr>
              <a:t>Briefing (cont.)</a:t>
            </a:r>
            <a:endParaRPr lang="en-ZA" dirty="0">
              <a:solidFill>
                <a:srgbClr val="B91F30"/>
              </a:solidFill>
            </a:endParaRPr>
          </a:p>
        </p:txBody>
      </p:sp>
      <p:sp>
        <p:nvSpPr>
          <p:cNvPr id="3" name="Slide Number Placeholder 2"/>
          <p:cNvSpPr>
            <a:spLocks noGrp="1"/>
          </p:cNvSpPr>
          <p:nvPr>
            <p:ph type="sldNum" sz="quarter" idx="12"/>
          </p:nvPr>
        </p:nvSpPr>
        <p:spPr/>
        <p:txBody>
          <a:bodyPr/>
          <a:lstStyle/>
          <a:p>
            <a:fld id="{813D7746-E34C-4BFF-A6F0-5A974CCD96E5}" type="slidenum">
              <a:rPr lang="en-ZA" smtClean="0"/>
              <a:t>3</a:t>
            </a:fld>
            <a:endParaRPr lang="en-ZA"/>
          </a:p>
        </p:txBody>
      </p:sp>
      <p:sp>
        <p:nvSpPr>
          <p:cNvPr id="5" name="Content Placeholder 4"/>
          <p:cNvSpPr>
            <a:spLocks noGrp="1"/>
          </p:cNvSpPr>
          <p:nvPr>
            <p:ph idx="1"/>
          </p:nvPr>
        </p:nvSpPr>
        <p:spPr>
          <a:xfrm>
            <a:off x="638355" y="1350033"/>
            <a:ext cx="10732852" cy="5180163"/>
          </a:xfrm>
        </p:spPr>
        <p:txBody>
          <a:bodyPr>
            <a:noAutofit/>
          </a:bodyPr>
          <a:lstStyle/>
          <a:p>
            <a:pPr algn="just">
              <a:lnSpc>
                <a:spcPct val="100000"/>
              </a:lnSpc>
            </a:pPr>
            <a:r>
              <a:rPr lang="en-ZA" sz="2200" dirty="0">
                <a:solidFill>
                  <a:schemeClr val="tx1"/>
                </a:solidFill>
              </a:rPr>
              <a:t>Pending the disciplinary enquiry process, Mr </a:t>
            </a:r>
            <a:r>
              <a:rPr lang="en-ZA" sz="2200" dirty="0" err="1">
                <a:solidFill>
                  <a:schemeClr val="tx1"/>
                </a:solidFill>
              </a:rPr>
              <a:t>Nkwanyana</a:t>
            </a:r>
            <a:r>
              <a:rPr lang="en-ZA" sz="2200" dirty="0">
                <a:solidFill>
                  <a:schemeClr val="tx1"/>
                </a:solidFill>
              </a:rPr>
              <a:t> was temporarily transferred to JICS Northern Management Regional Office (NMR), Centurion.</a:t>
            </a:r>
          </a:p>
          <a:p>
            <a:pPr algn="just">
              <a:lnSpc>
                <a:spcPct val="100000"/>
              </a:lnSpc>
            </a:pPr>
            <a:r>
              <a:rPr lang="en-ZA" sz="2200" dirty="0">
                <a:solidFill>
                  <a:schemeClr val="tx1"/>
                </a:solidFill>
              </a:rPr>
              <a:t>During the disciplinary hearing (which commenced and was finalised on 3 November 2020), Mr </a:t>
            </a:r>
            <a:r>
              <a:rPr lang="en-ZA" sz="2200" dirty="0" err="1">
                <a:solidFill>
                  <a:schemeClr val="tx1"/>
                </a:solidFill>
              </a:rPr>
              <a:t>Nkwanyana</a:t>
            </a:r>
            <a:r>
              <a:rPr lang="en-ZA" sz="2200" dirty="0">
                <a:solidFill>
                  <a:schemeClr val="tx1"/>
                </a:solidFill>
              </a:rPr>
              <a:t> chose not to be represented by a union representative or a fellow employee. He pleaded guilty to all the charges levelled against him.</a:t>
            </a:r>
          </a:p>
          <a:p>
            <a:pPr algn="just">
              <a:lnSpc>
                <a:spcPct val="100000"/>
              </a:lnSpc>
            </a:pPr>
            <a:r>
              <a:rPr lang="en-ZA" sz="2200" dirty="0">
                <a:solidFill>
                  <a:schemeClr val="tx1"/>
                </a:solidFill>
              </a:rPr>
              <a:t>Mr </a:t>
            </a:r>
            <a:r>
              <a:rPr lang="en-ZA" sz="2200" dirty="0" err="1">
                <a:solidFill>
                  <a:schemeClr val="tx1"/>
                </a:solidFill>
              </a:rPr>
              <a:t>Nkwanyana</a:t>
            </a:r>
            <a:r>
              <a:rPr lang="en-ZA" sz="2200" dirty="0">
                <a:solidFill>
                  <a:schemeClr val="tx1"/>
                </a:solidFill>
              </a:rPr>
              <a:t> tendered his resignation at the commencement of the disciplinary hearing.  The Chairperson of the enquiry explained that the service termination (resignation) and disciplinary hearing are two separate processes and that he, as the Chairperson, does not have any jurisdiction on the resignation process and therefore the disciplinary hearing should proceed.</a:t>
            </a:r>
          </a:p>
          <a:p>
            <a:pPr algn="just">
              <a:lnSpc>
                <a:spcPct val="100000"/>
              </a:lnSpc>
            </a:pPr>
            <a:r>
              <a:rPr lang="en-ZA" sz="2200" dirty="0">
                <a:solidFill>
                  <a:schemeClr val="tx1"/>
                </a:solidFill>
              </a:rPr>
              <a:t>Mr </a:t>
            </a:r>
            <a:r>
              <a:rPr lang="en-ZA" sz="2200" dirty="0" err="1">
                <a:solidFill>
                  <a:schemeClr val="tx1"/>
                </a:solidFill>
              </a:rPr>
              <a:t>Nkwanyana</a:t>
            </a:r>
            <a:r>
              <a:rPr lang="en-ZA" sz="2200" dirty="0">
                <a:solidFill>
                  <a:schemeClr val="tx1"/>
                </a:solidFill>
              </a:rPr>
              <a:t> did not contest the testimony of the employer witness presented during the disciplinary hearing.</a:t>
            </a:r>
          </a:p>
          <a:p>
            <a:pPr algn="just">
              <a:lnSpc>
                <a:spcPct val="100000"/>
              </a:lnSpc>
            </a:pPr>
            <a:r>
              <a:rPr lang="en-ZA" sz="2200" dirty="0">
                <a:solidFill>
                  <a:schemeClr val="tx1"/>
                </a:solidFill>
              </a:rPr>
              <a:t>Witnesses from the Department of Correctional Services testified that the trust relationship with this particular ICCV had irretrievably broken down.</a:t>
            </a:r>
          </a:p>
        </p:txBody>
      </p:sp>
    </p:spTree>
    <p:extLst>
      <p:ext uri="{BB962C8B-B14F-4D97-AF65-F5344CB8AC3E}">
        <p14:creationId xmlns:p14="http://schemas.microsoft.com/office/powerpoint/2010/main" val="147178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0DA3-9F9D-45AF-B710-349ACACEA9CB}"/>
              </a:ext>
            </a:extLst>
          </p:cNvPr>
          <p:cNvSpPr>
            <a:spLocks noGrp="1"/>
          </p:cNvSpPr>
          <p:nvPr>
            <p:ph type="title"/>
          </p:nvPr>
        </p:nvSpPr>
        <p:spPr>
          <a:xfrm>
            <a:off x="836520" y="-134799"/>
            <a:ext cx="8207574" cy="1091847"/>
          </a:xfrm>
        </p:spPr>
        <p:txBody>
          <a:bodyPr/>
          <a:lstStyle/>
          <a:p>
            <a:r>
              <a:rPr lang="en-GB" dirty="0">
                <a:solidFill>
                  <a:srgbClr val="B91F30"/>
                </a:solidFill>
              </a:rPr>
              <a:t>Briefing (cont.)</a:t>
            </a:r>
            <a:endParaRPr lang="en-ZA" dirty="0">
              <a:solidFill>
                <a:srgbClr val="B91F30"/>
              </a:solidFill>
            </a:endParaRPr>
          </a:p>
        </p:txBody>
      </p:sp>
      <p:sp>
        <p:nvSpPr>
          <p:cNvPr id="3" name="Slide Number Placeholder 2"/>
          <p:cNvSpPr>
            <a:spLocks noGrp="1"/>
          </p:cNvSpPr>
          <p:nvPr>
            <p:ph type="sldNum" sz="quarter" idx="12"/>
          </p:nvPr>
        </p:nvSpPr>
        <p:spPr/>
        <p:txBody>
          <a:bodyPr/>
          <a:lstStyle/>
          <a:p>
            <a:fld id="{813D7746-E34C-4BFF-A6F0-5A974CCD96E5}" type="slidenum">
              <a:rPr lang="en-ZA" smtClean="0"/>
              <a:t>4</a:t>
            </a:fld>
            <a:endParaRPr lang="en-ZA"/>
          </a:p>
        </p:txBody>
      </p:sp>
      <p:sp>
        <p:nvSpPr>
          <p:cNvPr id="5" name="Content Placeholder 4"/>
          <p:cNvSpPr>
            <a:spLocks noGrp="1"/>
          </p:cNvSpPr>
          <p:nvPr>
            <p:ph idx="1"/>
          </p:nvPr>
        </p:nvSpPr>
        <p:spPr>
          <a:xfrm>
            <a:off x="638355" y="1350033"/>
            <a:ext cx="10732852" cy="5180163"/>
          </a:xfrm>
        </p:spPr>
        <p:txBody>
          <a:bodyPr>
            <a:noAutofit/>
          </a:bodyPr>
          <a:lstStyle/>
          <a:p>
            <a:pPr algn="just">
              <a:lnSpc>
                <a:spcPct val="100000"/>
              </a:lnSpc>
            </a:pPr>
            <a:r>
              <a:rPr lang="en-ZA" dirty="0">
                <a:solidFill>
                  <a:schemeClr val="tx1"/>
                </a:solidFill>
              </a:rPr>
              <a:t>Mr </a:t>
            </a:r>
            <a:r>
              <a:rPr lang="en-ZA" dirty="0" err="1">
                <a:solidFill>
                  <a:schemeClr val="tx1"/>
                </a:solidFill>
              </a:rPr>
              <a:t>Nkwanyana</a:t>
            </a:r>
            <a:r>
              <a:rPr lang="en-ZA" dirty="0">
                <a:solidFill>
                  <a:schemeClr val="tx1"/>
                </a:solidFill>
              </a:rPr>
              <a:t> was found guilty of misconduct by the appointed Chairperson.</a:t>
            </a:r>
          </a:p>
          <a:p>
            <a:pPr algn="just">
              <a:lnSpc>
                <a:spcPct val="100000"/>
              </a:lnSpc>
            </a:pPr>
            <a:r>
              <a:rPr lang="en-ZA" dirty="0">
                <a:solidFill>
                  <a:schemeClr val="tx1"/>
                </a:solidFill>
              </a:rPr>
              <a:t>As mitigating factors the ICCV, Mr </a:t>
            </a:r>
            <a:r>
              <a:rPr lang="en-ZA" dirty="0" err="1">
                <a:solidFill>
                  <a:schemeClr val="tx1"/>
                </a:solidFill>
              </a:rPr>
              <a:t>Nkwanyana</a:t>
            </a:r>
            <a:r>
              <a:rPr lang="en-ZA" dirty="0">
                <a:solidFill>
                  <a:schemeClr val="tx1"/>
                </a:solidFill>
              </a:rPr>
              <a:t>, submitted that he has shown remorse and that he will not repeat the transgression. The ICCV submitted that he should not be dismissed from employment and further indicated that his employment contract with JICS will expire on 20 November 2020.</a:t>
            </a:r>
          </a:p>
          <a:p>
            <a:pPr algn="just">
              <a:lnSpc>
                <a:spcPct val="100000"/>
              </a:lnSpc>
            </a:pPr>
            <a:r>
              <a:rPr lang="en-ZA" dirty="0">
                <a:solidFill>
                  <a:schemeClr val="tx1"/>
                </a:solidFill>
              </a:rPr>
              <a:t>The Chairperson took cognisance of the remorse shown by the ICCV and recommended that although Mr </a:t>
            </a:r>
            <a:r>
              <a:rPr lang="en-ZA" dirty="0" err="1">
                <a:solidFill>
                  <a:schemeClr val="tx1"/>
                </a:solidFill>
              </a:rPr>
              <a:t>Nkwanyana</a:t>
            </a:r>
            <a:r>
              <a:rPr lang="en-ZA" dirty="0">
                <a:solidFill>
                  <a:schemeClr val="tx1"/>
                </a:solidFill>
              </a:rPr>
              <a:t> is dismissed, he should be allowed to continue to serve the remainder of his employment contract (13 working days) at the NMR.</a:t>
            </a:r>
          </a:p>
          <a:p>
            <a:pPr algn="just">
              <a:lnSpc>
                <a:spcPct val="100000"/>
              </a:lnSpc>
            </a:pPr>
            <a:r>
              <a:rPr lang="en-ZA" dirty="0">
                <a:solidFill>
                  <a:schemeClr val="tx1"/>
                </a:solidFill>
              </a:rPr>
              <a:t>The above recommendation and </a:t>
            </a:r>
            <a:r>
              <a:rPr lang="en-ZA">
                <a:solidFill>
                  <a:schemeClr val="tx1"/>
                </a:solidFill>
              </a:rPr>
              <a:t>sanction were </a:t>
            </a:r>
            <a:r>
              <a:rPr lang="en-ZA" dirty="0">
                <a:solidFill>
                  <a:schemeClr val="tx1"/>
                </a:solidFill>
              </a:rPr>
              <a:t>accepted by the delegated authority and the ICCV’s services were terminated with effect from 20 November 2020.</a:t>
            </a:r>
          </a:p>
        </p:txBody>
      </p:sp>
    </p:spTree>
    <p:extLst>
      <p:ext uri="{BB962C8B-B14F-4D97-AF65-F5344CB8AC3E}">
        <p14:creationId xmlns:p14="http://schemas.microsoft.com/office/powerpoint/2010/main" val="1187473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person, people, person, sitting&#10;&#10;Description automatically generated">
            <a:extLst>
              <a:ext uri="{FF2B5EF4-FFF2-40B4-BE49-F238E27FC236}">
                <a16:creationId xmlns:a16="http://schemas.microsoft.com/office/drawing/2014/main" id="{AA7977EF-7ABF-4347-8849-4EDF0D82086C}"/>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0" y="0"/>
            <a:ext cx="8214358" cy="6858000"/>
          </a:xfrm>
        </p:spPr>
      </p:pic>
      <p:sp>
        <p:nvSpPr>
          <p:cNvPr id="3" name="Text Placeholder 2">
            <a:extLst>
              <a:ext uri="{FF2B5EF4-FFF2-40B4-BE49-F238E27FC236}">
                <a16:creationId xmlns:a16="http://schemas.microsoft.com/office/drawing/2014/main" id="{C631FA03-B72C-4B7C-999F-42308135D0C8}"/>
              </a:ext>
            </a:extLst>
          </p:cNvPr>
          <p:cNvSpPr>
            <a:spLocks noGrp="1"/>
          </p:cNvSpPr>
          <p:nvPr>
            <p:ph type="body" sz="half" idx="2"/>
          </p:nvPr>
        </p:nvSpPr>
        <p:spPr>
          <a:xfrm>
            <a:off x="8433787" y="2251525"/>
            <a:ext cx="3373514" cy="2354950"/>
          </a:xfrm>
        </p:spPr>
        <p:txBody>
          <a:bodyPr>
            <a:normAutofit/>
          </a:bodyPr>
          <a:lstStyle/>
          <a:p>
            <a:pPr algn="ctr"/>
            <a:r>
              <a:rPr lang="en-GB" sz="4400" b="1" dirty="0"/>
              <a:t>THANK YOU</a:t>
            </a:r>
          </a:p>
          <a:p>
            <a:pPr algn="ctr"/>
            <a:endParaRPr lang="en-GB" sz="4400" b="1" dirty="0"/>
          </a:p>
        </p:txBody>
      </p:sp>
    </p:spTree>
    <p:extLst>
      <p:ext uri="{BB962C8B-B14F-4D97-AF65-F5344CB8AC3E}">
        <p14:creationId xmlns:p14="http://schemas.microsoft.com/office/powerpoint/2010/main" val="539161176"/>
      </p:ext>
    </p:extLst>
  </p:cSld>
  <p:clrMapOvr>
    <a:masterClrMapping/>
  </p:clrMapOvr>
</p:sld>
</file>

<file path=ppt/theme/theme1.xml><?xml version="1.0" encoding="utf-8"?>
<a:theme xmlns:a="http://schemas.openxmlformats.org/drawingml/2006/main" name="Office Theme">
  <a:themeElements>
    <a:clrScheme name="JICS">
      <a:dk1>
        <a:sysClr val="windowText" lastClr="000000"/>
      </a:dk1>
      <a:lt1>
        <a:sysClr val="window" lastClr="FFFFFF"/>
      </a:lt1>
      <a:dk2>
        <a:srgbClr val="3F3F3F"/>
      </a:dk2>
      <a:lt2>
        <a:srgbClr val="D0CECD"/>
      </a:lt2>
      <a:accent1>
        <a:srgbClr val="13406D"/>
      </a:accent1>
      <a:accent2>
        <a:srgbClr val="B91F30"/>
      </a:accent2>
      <a:accent3>
        <a:srgbClr val="00885B"/>
      </a:accent3>
      <a:accent4>
        <a:srgbClr val="A7EA52"/>
      </a:accent4>
      <a:accent5>
        <a:srgbClr val="FF8021"/>
      </a:accent5>
      <a:accent6>
        <a:srgbClr val="5ECCF3"/>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3469</TotalTime>
  <Words>488</Words>
  <Application>Microsoft Office PowerPoint</Application>
  <PresentationFormat>Widescreen</PresentationFormat>
  <Paragraphs>29</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   investigation CONCERNING AN ICCV found smuggling cigarettes into a Correctional Centre during lockdown alert level 3</vt:lpstr>
      <vt:lpstr>briefing</vt:lpstr>
      <vt:lpstr>Briefing (cont.)</vt:lpstr>
      <vt:lpstr>Briefing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Ayres</dc:creator>
  <cp:lastModifiedBy>Siyabamkela Mthonjeni</cp:lastModifiedBy>
  <cp:revision>102</cp:revision>
  <dcterms:created xsi:type="dcterms:W3CDTF">2020-09-25T08:38:02Z</dcterms:created>
  <dcterms:modified xsi:type="dcterms:W3CDTF">2021-05-24T10:24:53Z</dcterms:modified>
</cp:coreProperties>
</file>